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theme/theme5.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6.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7.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8.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9.xml" ContentType="application/vnd.openxmlformats-officedocument.theme+xml"/>
  <Override PartName="/ppt/slideLayouts/slideLayout49.xml" ContentType="application/vnd.openxmlformats-officedocument.presentationml.slideLayout+xml"/>
  <Override PartName="/ppt/theme/theme10.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11.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12.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13.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14.xml" ContentType="application/vnd.openxmlformats-officedocument.theme+xml"/>
  <Override PartName="/ppt/slideLayouts/slideLayout74.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86" r:id="rId5"/>
    <p:sldMasterId id="2147483773" r:id="rId6"/>
    <p:sldMasterId id="2147483648" r:id="rId7"/>
    <p:sldMasterId id="2147483799" r:id="rId8"/>
    <p:sldMasterId id="2147483781" r:id="rId9"/>
    <p:sldMasterId id="2147483810" r:id="rId10"/>
    <p:sldMasterId id="2147483815" r:id="rId11"/>
    <p:sldMasterId id="2147483822" r:id="rId12"/>
    <p:sldMasterId id="2147483830" r:id="rId13"/>
    <p:sldMasterId id="2147483838" r:id="rId14"/>
    <p:sldMasterId id="2147483840" r:id="rId15"/>
    <p:sldMasterId id="2147483845" r:id="rId16"/>
    <p:sldMasterId id="2147483852" r:id="rId17"/>
    <p:sldMasterId id="2147483860" r:id="rId18"/>
    <p:sldMasterId id="2147483868" r:id="rId19"/>
  </p:sldMasterIdLst>
  <p:notesMasterIdLst>
    <p:notesMasterId r:id="rId34"/>
  </p:notesMasterIdLst>
  <p:handoutMasterIdLst>
    <p:handoutMasterId r:id="rId35"/>
  </p:handoutMasterIdLst>
  <p:sldIdLst>
    <p:sldId id="367" r:id="rId20"/>
    <p:sldId id="430" r:id="rId21"/>
    <p:sldId id="428" r:id="rId22"/>
    <p:sldId id="429" r:id="rId23"/>
    <p:sldId id="437" r:id="rId24"/>
    <p:sldId id="436" r:id="rId25"/>
    <p:sldId id="431" r:id="rId26"/>
    <p:sldId id="434" r:id="rId27"/>
    <p:sldId id="356" r:id="rId28"/>
    <p:sldId id="435" r:id="rId29"/>
    <p:sldId id="438" r:id="rId30"/>
    <p:sldId id="439" r:id="rId31"/>
    <p:sldId id="440" r:id="rId32"/>
    <p:sldId id="280" r:id="rId33"/>
  </p:sldIdLst>
  <p:sldSz cx="12192000" cy="6858000"/>
  <p:notesSz cx="6858000" cy="9144000"/>
  <p:embeddedFontLst>
    <p:embeddedFont>
      <p:font typeface="Roboto Black" panose="02000000000000000000" pitchFamily="2" charset="0"/>
      <p:bold r:id="rId36"/>
      <p:italic r:id="rId37"/>
      <p:boldItalic r:id="rId38"/>
    </p:embeddedFont>
    <p:embeddedFont>
      <p:font typeface="Roboto Light" panose="02000000000000000000" pitchFamily="2" charset="0"/>
      <p:regular r:id="rId39"/>
      <p:italic r:id="rId40"/>
    </p:embeddedFont>
    <p:embeddedFont>
      <p:font typeface="Roboto Mono Light" pitchFamily="2" charset="0"/>
      <p:regular r:id="rId41"/>
      <p:italic r:id="rId42"/>
    </p:embeddedFont>
    <p:embeddedFont>
      <p:font typeface="Roboto Mono Thin" pitchFamily="2" charset="0"/>
      <p:regular r:id="rId43"/>
      <p:italic r:id="rId44"/>
    </p:embeddedFont>
  </p:embeddedFontLst>
  <p:defaultText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Light" id="{203BE39F-2408-44AE-9EEE-A1ECD45C010E}">
          <p14:sldIdLst>
            <p14:sldId id="367"/>
            <p14:sldId id="430"/>
            <p14:sldId id="428"/>
            <p14:sldId id="429"/>
            <p14:sldId id="437"/>
            <p14:sldId id="436"/>
            <p14:sldId id="431"/>
            <p14:sldId id="434"/>
            <p14:sldId id="356"/>
            <p14:sldId id="435"/>
            <p14:sldId id="438"/>
            <p14:sldId id="439"/>
            <p14:sldId id="440"/>
          </p14:sldIdLst>
        </p14:section>
        <p14:section name="Closing thank you" id="{44193D58-1F2A-4A36-99EE-A86103AFFBAC}">
          <p14:sldIdLst>
            <p14:sldId id="28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D5DD"/>
    <a:srgbClr val="00FFFF"/>
    <a:srgbClr val="30B5AC"/>
    <a:srgbClr val="F5AFC0"/>
    <a:srgbClr val="F4F4F4"/>
    <a:srgbClr val="D1CFCF"/>
    <a:srgbClr val="7F2246"/>
    <a:srgbClr val="2A4898"/>
    <a:srgbClr val="D6A5B9"/>
    <a:srgbClr val="FEEA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260" autoAdjust="0"/>
    <p:restoredTop sz="94309" autoAdjust="0"/>
  </p:normalViewPr>
  <p:slideViewPr>
    <p:cSldViewPr snapToGrid="0" snapToObjects="1" showGuides="1">
      <p:cViewPr varScale="1">
        <p:scale>
          <a:sx n="123" d="100"/>
          <a:sy n="123" d="100"/>
        </p:scale>
        <p:origin x="208" y="28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showGuides="1">
      <p:cViewPr varScale="1">
        <p:scale>
          <a:sx n="148" d="100"/>
          <a:sy n="148" d="100"/>
        </p:scale>
        <p:origin x="5050" y="10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9.xml"/><Relationship Id="rId18" Type="http://schemas.openxmlformats.org/officeDocument/2006/relationships/slideMaster" Target="slideMasters/slideMaster14.xml"/><Relationship Id="rId26" Type="http://schemas.openxmlformats.org/officeDocument/2006/relationships/slide" Target="slides/slide7.xml"/><Relationship Id="rId39" Type="http://schemas.openxmlformats.org/officeDocument/2006/relationships/font" Target="fonts/font4.fntdata"/><Relationship Id="rId21" Type="http://schemas.openxmlformats.org/officeDocument/2006/relationships/slide" Target="slides/slide2.xml"/><Relationship Id="rId34" Type="http://schemas.openxmlformats.org/officeDocument/2006/relationships/notesMaster" Target="notesMasters/notesMaster1.xml"/><Relationship Id="rId42" Type="http://schemas.openxmlformats.org/officeDocument/2006/relationships/font" Target="fonts/font7.fntdata"/><Relationship Id="rId47" Type="http://schemas.openxmlformats.org/officeDocument/2006/relationships/theme" Target="theme/theme1.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Master" Target="slideMasters/slideMaster12.xml"/><Relationship Id="rId29" Type="http://schemas.openxmlformats.org/officeDocument/2006/relationships/slide" Target="slides/slide10.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Master" Target="slideMasters/slideMaster11.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font" Target="fonts/font1.fntdata"/><Relationship Id="rId10" Type="http://schemas.openxmlformats.org/officeDocument/2006/relationships/slideMaster" Target="slideMasters/slideMaster6.xml"/><Relationship Id="rId19" Type="http://schemas.openxmlformats.org/officeDocument/2006/relationships/slideMaster" Target="slideMasters/slideMaster15.xml"/><Relationship Id="rId31" Type="http://schemas.openxmlformats.org/officeDocument/2006/relationships/slide" Target="slides/slide12.xml"/><Relationship Id="rId44" Type="http://schemas.openxmlformats.org/officeDocument/2006/relationships/font" Target="fonts/font9.fntdata"/><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Master" Target="slideMasters/slideMaster10.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handoutMaster" Target="handoutMasters/handoutMaster1.xml"/><Relationship Id="rId43" Type="http://schemas.openxmlformats.org/officeDocument/2006/relationships/font" Target="fonts/font8.fntdata"/><Relationship Id="rId48" Type="http://schemas.openxmlformats.org/officeDocument/2006/relationships/tableStyles" Target="tableStyles.xml"/><Relationship Id="rId8" Type="http://schemas.openxmlformats.org/officeDocument/2006/relationships/slideMaster" Target="slideMasters/slideMaster4.xml"/><Relationship Id="rId3" Type="http://schemas.openxmlformats.org/officeDocument/2006/relationships/customXml" Target="../customXml/item3.xml"/><Relationship Id="rId12" Type="http://schemas.openxmlformats.org/officeDocument/2006/relationships/slideMaster" Target="slideMasters/slideMaster8.xml"/><Relationship Id="rId17" Type="http://schemas.openxmlformats.org/officeDocument/2006/relationships/slideMaster" Target="slideMasters/slideMaster13.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font" Target="fonts/font3.fntdata"/><Relationship Id="rId46" Type="http://schemas.openxmlformats.org/officeDocument/2006/relationships/viewProps" Target="viewProps.xml"/><Relationship Id="rId20" Type="http://schemas.openxmlformats.org/officeDocument/2006/relationships/slide" Target="slides/slide1.xml"/><Relationship Id="rId41" Type="http://schemas.openxmlformats.org/officeDocument/2006/relationships/font" Target="fonts/font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1416490-CC85-444F-957E-7EDE2DF62D7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D481A4F1-4F56-6840-97A0-5D99C0EA96A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F498A0A-2E8D-DF4F-9C31-A81C00E300DB}" type="datetimeFigureOut">
              <a:rPr lang="en-GB" smtClean="0"/>
              <a:t>04/06/2025</a:t>
            </a:fld>
            <a:endParaRPr lang="en-GB"/>
          </a:p>
        </p:txBody>
      </p:sp>
      <p:sp>
        <p:nvSpPr>
          <p:cNvPr id="4" name="Footer Placeholder 3">
            <a:extLst>
              <a:ext uri="{FF2B5EF4-FFF2-40B4-BE49-F238E27FC236}">
                <a16:creationId xmlns:a16="http://schemas.microsoft.com/office/drawing/2014/main" id="{EB89A510-34A7-3B44-B012-7C929876E96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AC024C06-B906-CB40-A7E2-6054534BD81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CF633EF-120A-2C48-B885-0B1F58D5D76B}" type="slidenum">
              <a:rPr lang="en-GB" smtClean="0"/>
              <a:t>‹#›</a:t>
            </a:fld>
            <a:endParaRPr lang="en-GB"/>
          </a:p>
        </p:txBody>
      </p:sp>
    </p:spTree>
    <p:extLst>
      <p:ext uri="{BB962C8B-B14F-4D97-AF65-F5344CB8AC3E}">
        <p14:creationId xmlns:p14="http://schemas.microsoft.com/office/powerpoint/2010/main" val="103556849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C2C31F-EDF8-D64C-B235-4BEA7689D6AD}" type="datetimeFigureOut">
              <a:rPr lang="en-GB" smtClean="0"/>
              <a:t>04/06/2025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11567F-F019-E948-A7D1-1F94AF06001C}" type="slidenum">
              <a:rPr lang="en-GB" smtClean="0"/>
              <a:t>‹#›</a:t>
            </a:fld>
            <a:endParaRPr lang="en-GB"/>
          </a:p>
        </p:txBody>
      </p:sp>
    </p:spTree>
    <p:extLst>
      <p:ext uri="{BB962C8B-B14F-4D97-AF65-F5344CB8AC3E}">
        <p14:creationId xmlns:p14="http://schemas.microsoft.com/office/powerpoint/2010/main" val="1780200895"/>
      </p:ext>
    </p:extLst>
  </p:cSld>
  <p:clrMap bg1="lt1" tx1="dk1" bg2="lt2" tx2="dk2" accent1="accent1" accent2="accent2" accent3="accent3" accent4="accent4" accent5="accent5" accent6="accent6" hlink="hlink" folHlink="folHlink"/>
  <p:notesStyle>
    <a:lvl1pPr marL="0" algn="l" defTabSz="914332" rtl="0" eaLnBrk="1" latinLnBrk="0" hangingPunct="1">
      <a:defRPr sz="1200" kern="1200">
        <a:solidFill>
          <a:schemeClr val="tx1"/>
        </a:solidFill>
        <a:latin typeface="+mn-lt"/>
        <a:ea typeface="+mn-ea"/>
        <a:cs typeface="+mn-cs"/>
      </a:defRPr>
    </a:lvl1pPr>
    <a:lvl2pPr marL="457167" algn="l" defTabSz="914332" rtl="0" eaLnBrk="1" latinLnBrk="0" hangingPunct="1">
      <a:defRPr sz="1200" kern="1200">
        <a:solidFill>
          <a:schemeClr val="tx1"/>
        </a:solidFill>
        <a:latin typeface="+mn-lt"/>
        <a:ea typeface="+mn-ea"/>
        <a:cs typeface="+mn-cs"/>
      </a:defRPr>
    </a:lvl2pPr>
    <a:lvl3pPr marL="914332" algn="l" defTabSz="914332" rtl="0" eaLnBrk="1" latinLnBrk="0" hangingPunct="1">
      <a:defRPr sz="1200" kern="1200">
        <a:solidFill>
          <a:schemeClr val="tx1"/>
        </a:solidFill>
        <a:latin typeface="+mn-lt"/>
        <a:ea typeface="+mn-ea"/>
        <a:cs typeface="+mn-cs"/>
      </a:defRPr>
    </a:lvl3pPr>
    <a:lvl4pPr marL="1371498" algn="l" defTabSz="914332" rtl="0" eaLnBrk="1" latinLnBrk="0" hangingPunct="1">
      <a:defRPr sz="1200" kern="1200">
        <a:solidFill>
          <a:schemeClr val="tx1"/>
        </a:solidFill>
        <a:latin typeface="+mn-lt"/>
        <a:ea typeface="+mn-ea"/>
        <a:cs typeface="+mn-cs"/>
      </a:defRPr>
    </a:lvl4pPr>
    <a:lvl5pPr marL="1828664" algn="l" defTabSz="914332" rtl="0" eaLnBrk="1" latinLnBrk="0" hangingPunct="1">
      <a:defRPr sz="1200" kern="1200">
        <a:solidFill>
          <a:schemeClr val="tx1"/>
        </a:solidFill>
        <a:latin typeface="+mn-lt"/>
        <a:ea typeface="+mn-ea"/>
        <a:cs typeface="+mn-cs"/>
      </a:defRPr>
    </a:lvl5pPr>
    <a:lvl6pPr marL="2285830" algn="l" defTabSz="914332" rtl="0" eaLnBrk="1" latinLnBrk="0" hangingPunct="1">
      <a:defRPr sz="1200" kern="1200">
        <a:solidFill>
          <a:schemeClr val="tx1"/>
        </a:solidFill>
        <a:latin typeface="+mn-lt"/>
        <a:ea typeface="+mn-ea"/>
        <a:cs typeface="+mn-cs"/>
      </a:defRPr>
    </a:lvl6pPr>
    <a:lvl7pPr marL="2742994" algn="l" defTabSz="914332" rtl="0" eaLnBrk="1" latinLnBrk="0" hangingPunct="1">
      <a:defRPr sz="1200" kern="1200">
        <a:solidFill>
          <a:schemeClr val="tx1"/>
        </a:solidFill>
        <a:latin typeface="+mn-lt"/>
        <a:ea typeface="+mn-ea"/>
        <a:cs typeface="+mn-cs"/>
      </a:defRPr>
    </a:lvl7pPr>
    <a:lvl8pPr marL="3200160" algn="l" defTabSz="914332" rtl="0" eaLnBrk="1" latinLnBrk="0" hangingPunct="1">
      <a:defRPr sz="1200" kern="1200">
        <a:solidFill>
          <a:schemeClr val="tx1"/>
        </a:solidFill>
        <a:latin typeface="+mn-lt"/>
        <a:ea typeface="+mn-ea"/>
        <a:cs typeface="+mn-cs"/>
      </a:defRPr>
    </a:lvl8pPr>
    <a:lvl9pPr marL="3657327" algn="l" defTabSz="914332"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2.svg"/><Relationship Id="rId3" Type="http://schemas.openxmlformats.org/officeDocument/2006/relationships/image" Target="../media/image4.png"/><Relationship Id="rId7" Type="http://schemas.openxmlformats.org/officeDocument/2006/relationships/image" Target="../media/image8.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3.jpeg"/><Relationship Id="rId16" Type="http://schemas.openxmlformats.org/officeDocument/2006/relationships/image" Target="../media/image15.png"/><Relationship Id="rId1" Type="http://schemas.openxmlformats.org/officeDocument/2006/relationships/slideMaster" Target="../slideMasters/slideMaster5.xml"/><Relationship Id="rId6" Type="http://schemas.openxmlformats.org/officeDocument/2006/relationships/image" Target="../media/image7.png"/><Relationship Id="rId11" Type="http://schemas.openxmlformats.org/officeDocument/2006/relationships/image" Target="../media/image2.svg"/><Relationship Id="rId5" Type="http://schemas.openxmlformats.org/officeDocument/2006/relationships/image" Target="../media/image6.svg"/><Relationship Id="rId15" Type="http://schemas.openxmlformats.org/officeDocument/2006/relationships/image" Target="../media/image14.svg"/><Relationship Id="rId10" Type="http://schemas.openxmlformats.org/officeDocument/2006/relationships/image" Target="../media/image1.pn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1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2.svg"/><Relationship Id="rId3" Type="http://schemas.openxmlformats.org/officeDocument/2006/relationships/image" Target="../media/image4.png"/><Relationship Id="rId7" Type="http://schemas.openxmlformats.org/officeDocument/2006/relationships/image" Target="../media/image8.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7.jpeg"/><Relationship Id="rId16" Type="http://schemas.openxmlformats.org/officeDocument/2006/relationships/image" Target="../media/image15.png"/><Relationship Id="rId1" Type="http://schemas.openxmlformats.org/officeDocument/2006/relationships/slideMaster" Target="../slideMasters/slideMaster10.xml"/><Relationship Id="rId6" Type="http://schemas.openxmlformats.org/officeDocument/2006/relationships/image" Target="../media/image7.png"/><Relationship Id="rId11" Type="http://schemas.openxmlformats.org/officeDocument/2006/relationships/image" Target="../media/image2.svg"/><Relationship Id="rId5" Type="http://schemas.openxmlformats.org/officeDocument/2006/relationships/image" Target="../media/image6.svg"/><Relationship Id="rId15" Type="http://schemas.openxmlformats.org/officeDocument/2006/relationships/image" Target="../media/image14.svg"/><Relationship Id="rId10" Type="http://schemas.openxmlformats.org/officeDocument/2006/relationships/image" Target="../media/image1.pn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1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4.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12.svg"/><Relationship Id="rId3" Type="http://schemas.openxmlformats.org/officeDocument/2006/relationships/image" Target="../media/image4.png"/><Relationship Id="rId7" Type="http://schemas.openxmlformats.org/officeDocument/2006/relationships/image" Target="../media/image22.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8.jpeg"/><Relationship Id="rId16" Type="http://schemas.openxmlformats.org/officeDocument/2006/relationships/image" Target="../media/image15.png"/><Relationship Id="rId1" Type="http://schemas.openxmlformats.org/officeDocument/2006/relationships/slideMaster" Target="../slideMasters/slideMaster15.xml"/><Relationship Id="rId6" Type="http://schemas.openxmlformats.org/officeDocument/2006/relationships/image" Target="../media/image21.png"/><Relationship Id="rId11" Type="http://schemas.openxmlformats.org/officeDocument/2006/relationships/image" Target="../media/image2.svg"/><Relationship Id="rId5" Type="http://schemas.openxmlformats.org/officeDocument/2006/relationships/image" Target="../media/image20.svg"/><Relationship Id="rId15" Type="http://schemas.openxmlformats.org/officeDocument/2006/relationships/image" Target="../media/image14.svg"/><Relationship Id="rId10" Type="http://schemas.openxmlformats.org/officeDocument/2006/relationships/image" Target="../media/image1.png"/><Relationship Id="rId4" Type="http://schemas.openxmlformats.org/officeDocument/2006/relationships/image" Target="../media/image19.png"/><Relationship Id="rId9" Type="http://schemas.openxmlformats.org/officeDocument/2006/relationships/image" Target="../media/image24.svg"/><Relationship Id="rId14" Type="http://schemas.openxmlformats.org/officeDocument/2006/relationships/image" Target="../media/image1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A">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62CC2BF-4F8C-B7EF-6688-EAFF46DE7AFA}"/>
              </a:ext>
            </a:extLst>
          </p:cNvPr>
          <p:cNvSpPr/>
          <p:nvPr userDrawn="1"/>
        </p:nvSpPr>
        <p:spPr>
          <a:xfrm>
            <a:off x="762001" y="762000"/>
            <a:ext cx="3810000" cy="380999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Graphic 1" descr="Jisc logo&#10;">
            <a:extLst>
              <a:ext uri="{FF2B5EF4-FFF2-40B4-BE49-F238E27FC236}">
                <a16:creationId xmlns:a16="http://schemas.microsoft.com/office/drawing/2014/main" id="{B8495066-AA9D-64C6-49C6-68774EA9B89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600" y="762000"/>
            <a:ext cx="760400" cy="760400"/>
          </a:xfrm>
          <a:prstGeom prst="rect">
            <a:avLst/>
          </a:prstGeom>
        </p:spPr>
      </p:pic>
      <p:sp>
        <p:nvSpPr>
          <p:cNvPr id="8" name="Title 1">
            <a:extLst>
              <a:ext uri="{FF2B5EF4-FFF2-40B4-BE49-F238E27FC236}">
                <a16:creationId xmlns:a16="http://schemas.microsoft.com/office/drawing/2014/main" id="{270EF7E2-252F-4573-47FB-4F461F71E841}"/>
              </a:ext>
            </a:extLst>
          </p:cNvPr>
          <p:cNvSpPr>
            <a:spLocks noGrp="1"/>
          </p:cNvSpPr>
          <p:nvPr>
            <p:ph type="title" hasCustomPrompt="1"/>
          </p:nvPr>
        </p:nvSpPr>
        <p:spPr>
          <a:xfrm>
            <a:off x="1016000" y="1023108"/>
            <a:ext cx="3302000" cy="2024892"/>
          </a:xfrm>
          <a:prstGeom prst="rect">
            <a:avLst/>
          </a:prstGeom>
        </p:spPr>
        <p:txBody>
          <a:bodyPr lIns="0" tIns="0" rIns="0" bIns="0"/>
          <a:lstStyle>
            <a:lvl1pPr algn="l">
              <a:lnSpc>
                <a:spcPct val="100000"/>
              </a:lnSpc>
              <a:defRPr sz="3600" b="0" i="0">
                <a:solidFill>
                  <a:schemeClr val="tx1"/>
                </a:solidFill>
                <a:latin typeface="Roboto Light" panose="02000000000000000000" pitchFamily="2" charset="0"/>
                <a:ea typeface="Roboto Light" panose="02000000000000000000" pitchFamily="2" charset="0"/>
              </a:defRPr>
            </a:lvl1pPr>
          </a:lstStyle>
          <a:p>
            <a:r>
              <a:rPr lang="en-GB" dirty="0"/>
              <a:t>Presentation title</a:t>
            </a:r>
          </a:p>
        </p:txBody>
      </p:sp>
      <p:sp>
        <p:nvSpPr>
          <p:cNvPr id="21" name="Rectangle 20">
            <a:extLst>
              <a:ext uri="{FF2B5EF4-FFF2-40B4-BE49-F238E27FC236}">
                <a16:creationId xmlns:a16="http://schemas.microsoft.com/office/drawing/2014/main" id="{53CE50C8-9DEB-1EC3-6E15-6563DA7D903D}"/>
              </a:ext>
            </a:extLst>
          </p:cNvPr>
          <p:cNvSpPr/>
          <p:nvPr userDrawn="1"/>
        </p:nvSpPr>
        <p:spPr>
          <a:xfrm>
            <a:off x="6104238" y="770238"/>
            <a:ext cx="5325762" cy="53257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ED1A896E-4D7F-098E-1BD7-1B1227590346}"/>
              </a:ext>
            </a:extLst>
          </p:cNvPr>
          <p:cNvSpPr/>
          <p:nvPr userDrawn="1"/>
        </p:nvSpPr>
        <p:spPr>
          <a:xfrm rot="10800000">
            <a:off x="10668000" y="6097466"/>
            <a:ext cx="762000" cy="760534"/>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 Placeholder 15">
            <a:extLst>
              <a:ext uri="{FF2B5EF4-FFF2-40B4-BE49-F238E27FC236}">
                <a16:creationId xmlns:a16="http://schemas.microsoft.com/office/drawing/2014/main" id="{CBE579FA-347E-9693-DFB7-D512FA075D77}"/>
              </a:ext>
            </a:extLst>
          </p:cNvPr>
          <p:cNvSpPr>
            <a:spLocks noGrp="1"/>
          </p:cNvSpPr>
          <p:nvPr userDrawn="1">
            <p:ph type="body" sz="quarter" idx="11" hasCustomPrompt="1"/>
          </p:nvPr>
        </p:nvSpPr>
        <p:spPr>
          <a:xfrm>
            <a:off x="1016000" y="3317510"/>
            <a:ext cx="3302000" cy="1000490"/>
          </a:xfrm>
          <a:prstGeom prst="rect">
            <a:avLst/>
          </a:prstGeom>
        </p:spPr>
        <p:txBody>
          <a:bodyPr lIns="0" anchor="b"/>
          <a:lstStyle>
            <a:lvl1pPr marL="0" indent="0">
              <a:buFontTx/>
              <a:buNone/>
              <a:defRPr sz="2000">
                <a:solidFill>
                  <a:schemeClr val="tx1"/>
                </a:solidFill>
              </a:defRPr>
            </a:lvl1pPr>
          </a:lstStyle>
          <a:p>
            <a:pPr lvl="0"/>
            <a:r>
              <a:rPr lang="en-GB" dirty="0"/>
              <a:t>Speaker name and title</a:t>
            </a:r>
          </a:p>
        </p:txBody>
      </p:sp>
      <p:sp>
        <p:nvSpPr>
          <p:cNvPr id="7" name="Picture Placeholder 6">
            <a:extLst>
              <a:ext uri="{FF2B5EF4-FFF2-40B4-BE49-F238E27FC236}">
                <a16:creationId xmlns:a16="http://schemas.microsoft.com/office/drawing/2014/main" id="{9DA7718E-4FA0-E667-4218-5AFD9200AAFE}"/>
              </a:ext>
            </a:extLst>
          </p:cNvPr>
          <p:cNvSpPr>
            <a:spLocks noGrp="1"/>
          </p:cNvSpPr>
          <p:nvPr userDrawn="1">
            <p:ph type="pic" sz="quarter" idx="12" hasCustomPrompt="1"/>
          </p:nvPr>
        </p:nvSpPr>
        <p:spPr>
          <a:xfrm>
            <a:off x="6604000" y="1270000"/>
            <a:ext cx="4318000" cy="4318000"/>
          </a:xfrm>
          <a:prstGeom prst="rect">
            <a:avLst/>
          </a:prstGeom>
        </p:spPr>
        <p:txBody>
          <a:bodyPr/>
          <a:lstStyle>
            <a:lvl1pPr marL="0" indent="0" algn="ctr">
              <a:buNone/>
              <a:defRPr sz="2000"/>
            </a:lvl1pPr>
          </a:lstStyle>
          <a:p>
            <a:r>
              <a:rPr lang="en-GB" dirty="0"/>
              <a:t>Insert cover image here</a:t>
            </a:r>
          </a:p>
        </p:txBody>
      </p:sp>
    </p:spTree>
    <p:extLst>
      <p:ext uri="{BB962C8B-B14F-4D97-AF65-F5344CB8AC3E}">
        <p14:creationId xmlns:p14="http://schemas.microsoft.com/office/powerpoint/2010/main" val="2884419546"/>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NGL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hasCustomPrompt="1"/>
          </p:nvPr>
        </p:nvSpPr>
        <p:spPr>
          <a:xfrm>
            <a:off x="508000" y="508001"/>
            <a:ext cx="10160000" cy="481714"/>
          </a:xfrm>
          <a:prstGeom prst="rect">
            <a:avLst/>
          </a:prstGeom>
        </p:spPr>
        <p:txBody>
          <a:bodyPr lIns="0" tIns="0" rIns="0" bIns="0"/>
          <a:lstStyle>
            <a:lvl1pPr algn="l">
              <a:lnSpc>
                <a:spcPct val="100000"/>
              </a:lnSpc>
              <a:defRPr sz="3600" b="0" i="0">
                <a:solidFill>
                  <a:schemeClr val="tx1"/>
                </a:solidFill>
                <a:latin typeface="Roboto Light" panose="02000000000000000000" pitchFamily="2" charset="0"/>
                <a:ea typeface="Roboto Light" panose="02000000000000000000" pitchFamily="2" charset="0"/>
              </a:defRPr>
            </a:lvl1pPr>
          </a:lstStyle>
          <a:p>
            <a:r>
              <a:rPr lang="en-US" dirty="0"/>
              <a:t>Page title</a:t>
            </a:r>
            <a:endParaRPr lang="en-GB" dirty="0"/>
          </a:p>
        </p:txBody>
      </p:sp>
      <p:sp>
        <p:nvSpPr>
          <p:cNvPr id="5" name="Footer Placeholder 4">
            <a:extLst>
              <a:ext uri="{FF2B5EF4-FFF2-40B4-BE49-F238E27FC236}">
                <a16:creationId xmlns:a16="http://schemas.microsoft.com/office/drawing/2014/main" id="{C772AD00-41ED-1D4B-8053-AD09A51DA5A6}"/>
              </a:ext>
            </a:extLst>
          </p:cNvPr>
          <p:cNvSpPr>
            <a:spLocks noGrp="1"/>
          </p:cNvSpPr>
          <p:nvPr>
            <p:ph type="ftr" sz="quarter" idx="11"/>
          </p:nvPr>
        </p:nvSpPr>
        <p:spPr>
          <a:xfrm>
            <a:off x="1016000" y="6350000"/>
            <a:ext cx="5842000" cy="255600"/>
          </a:xfrm>
        </p:spPr>
        <p:txBody>
          <a:bodyPr/>
          <a:lstStyle>
            <a:lvl1pPr>
              <a:defRPr/>
            </a:lvl1pPr>
          </a:lstStyle>
          <a:p>
            <a:r>
              <a:rPr lang="en-GB" dirty="0"/>
              <a:t>OpenRoaming 101 - TNC25</a:t>
            </a:r>
          </a:p>
        </p:txBody>
      </p:sp>
      <p:sp>
        <p:nvSpPr>
          <p:cNvPr id="6" name="Slide Number Placeholder 5">
            <a:extLst>
              <a:ext uri="{FF2B5EF4-FFF2-40B4-BE49-F238E27FC236}">
                <a16:creationId xmlns:a16="http://schemas.microsoft.com/office/drawing/2014/main" id="{D0845B74-E028-E24B-BE9C-E0C09F0D90A3}"/>
              </a:ext>
            </a:extLst>
          </p:cNvPr>
          <p:cNvSpPr>
            <a:spLocks noGrp="1"/>
          </p:cNvSpPr>
          <p:nvPr>
            <p:ph type="sldNum" sz="quarter" idx="12"/>
          </p:nvPr>
        </p:nvSpPr>
        <p:spPr/>
        <p:txBody>
          <a:bodyPr/>
          <a:lstStyle/>
          <a:p>
            <a:fld id="{0BD7AF65-ABD8-9745-9161-1D3466EAFE0E}" type="slidenum">
              <a:rPr lang="en-GB" smtClean="0"/>
              <a:t>‹#›</a:t>
            </a:fld>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hasCustomPrompt="1"/>
          </p:nvPr>
        </p:nvSpPr>
        <p:spPr>
          <a:xfrm>
            <a:off x="507999" y="1524000"/>
            <a:ext cx="10160001" cy="255600"/>
          </a:xfrm>
          <a:prstGeom prst="rect">
            <a:avLst/>
          </a:prstGeom>
        </p:spPr>
        <p:txBody>
          <a:bodyPr lIns="0" tIns="0" rIns="0" bIns="0" anchor="t" anchorCtr="0"/>
          <a:lstStyle>
            <a:lvl1pPr marL="0" indent="0">
              <a:buNone/>
              <a:defRPr sz="2000" b="1" i="0">
                <a:latin typeface="Roboto Black" panose="02000000000000000000" pitchFamily="2" charset="0"/>
                <a:ea typeface="Roboto Black" panose="02000000000000000000" pitchFamily="2" charset="0"/>
              </a:defRPr>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dirty="0" err="1"/>
              <a:t>Subheader</a:t>
            </a:r>
            <a:endParaRPr lang="en-US" dirty="0"/>
          </a:p>
        </p:txBody>
      </p:sp>
      <p:sp>
        <p:nvSpPr>
          <p:cNvPr id="8" name="Content Placeholder 2">
            <a:extLst>
              <a:ext uri="{FF2B5EF4-FFF2-40B4-BE49-F238E27FC236}">
                <a16:creationId xmlns:a16="http://schemas.microsoft.com/office/drawing/2014/main" id="{F7B377CF-2490-426A-9D9B-C329528E167B}"/>
              </a:ext>
            </a:extLst>
          </p:cNvPr>
          <p:cNvSpPr>
            <a:spLocks noGrp="1"/>
          </p:cNvSpPr>
          <p:nvPr>
            <p:ph idx="1" hasCustomPrompt="1"/>
          </p:nvPr>
        </p:nvSpPr>
        <p:spPr>
          <a:xfrm>
            <a:off x="508000" y="2031999"/>
            <a:ext cx="10160000" cy="3810001"/>
          </a:xfrm>
          <a:prstGeom prst="rect">
            <a:avLst/>
          </a:prstGeom>
        </p:spPr>
        <p:txBody>
          <a:bodyPr lIns="0" tIns="0" rIns="0" bIns="0"/>
          <a:lstStyle>
            <a:lvl1pPr marL="177792" indent="-177792" defTabSz="359974">
              <a:lnSpc>
                <a:spcPct val="100000"/>
              </a:lnSpc>
              <a:tabLst/>
              <a:defRPr sz="2000" b="0" i="0">
                <a:solidFill>
                  <a:schemeClr val="tx1"/>
                </a:solidFill>
                <a:latin typeface="Roboto Light" panose="02000000000000000000" pitchFamily="2" charset="0"/>
                <a:ea typeface="Roboto Light" panose="02000000000000000000" pitchFamily="2" charset="0"/>
              </a:defRPr>
            </a:lvl1pPr>
            <a:lvl2pPr marL="482564" indent="-241283" defTabSz="359974">
              <a:lnSpc>
                <a:spcPct val="100000"/>
              </a:lnSpc>
              <a:buFont typeface="Arial" panose="020B0604020202020204" pitchFamily="34" charset="0"/>
              <a:buChar char="-"/>
              <a:tabLst/>
              <a:defRPr sz="2000" b="0" i="0">
                <a:solidFill>
                  <a:schemeClr val="tx1"/>
                </a:solidFill>
                <a:latin typeface="Roboto Light" panose="02000000000000000000" pitchFamily="2" charset="0"/>
                <a:ea typeface="Roboto Light" panose="02000000000000000000" pitchFamily="2" charset="0"/>
              </a:defRPr>
            </a:lvl2pPr>
            <a:lvl3pPr marL="723847" indent="-241283" defTabSz="359974">
              <a:lnSpc>
                <a:spcPct val="100000"/>
              </a:lnSpc>
              <a:buFont typeface="Arial" panose="020B0604020202020204" pitchFamily="34" charset="0"/>
              <a:buChar char="-"/>
              <a:tabLst/>
              <a:defRPr sz="2000" b="0" i="0">
                <a:solidFill>
                  <a:schemeClr val="tx1"/>
                </a:solidFill>
                <a:latin typeface="Roboto Light" panose="02000000000000000000" pitchFamily="2" charset="0"/>
                <a:ea typeface="Roboto Light" panose="02000000000000000000" pitchFamily="2" charset="0"/>
              </a:defRPr>
            </a:lvl3pPr>
            <a:lvl4pPr marL="952428" indent="-228584" defTabSz="359974">
              <a:lnSpc>
                <a:spcPct val="100000"/>
              </a:lnSpc>
              <a:buFont typeface="Arial" panose="020B0604020202020204" pitchFamily="34" charset="0"/>
              <a:buChar char="-"/>
              <a:tabLst/>
              <a:defRPr sz="2000" b="0" i="0">
                <a:solidFill>
                  <a:schemeClr val="tx1"/>
                </a:solidFill>
                <a:latin typeface="Roboto Light" panose="02000000000000000000" pitchFamily="2" charset="0"/>
                <a:ea typeface="Roboto Light" panose="02000000000000000000" pitchFamily="2" charset="0"/>
              </a:defRPr>
            </a:lvl4pPr>
            <a:lvl5pPr marL="1193711" indent="-241283" defTabSz="359974">
              <a:lnSpc>
                <a:spcPct val="100000"/>
              </a:lnSpc>
              <a:buFont typeface="Arial" panose="020B0604020202020204" pitchFamily="34" charset="0"/>
              <a:buChar char="-"/>
              <a:tabLst/>
              <a:defRPr sz="2000" b="0" i="0">
                <a:solidFill>
                  <a:schemeClr val="tx1"/>
                </a:solidFill>
                <a:latin typeface="Roboto Light" panose="02000000000000000000" pitchFamily="2" charset="0"/>
                <a:ea typeface="Roboto Light" panose="02000000000000000000" pitchFamily="2" charset="0"/>
              </a:defRPr>
            </a:lvl5pPr>
          </a:lstStyle>
          <a:p>
            <a:pPr lvl="0"/>
            <a:r>
              <a:rPr lang="en-US" dirty="0"/>
              <a:t>Main content area</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9" name="Group 8">
            <a:extLst>
              <a:ext uri="{FF2B5EF4-FFF2-40B4-BE49-F238E27FC236}">
                <a16:creationId xmlns:a16="http://schemas.microsoft.com/office/drawing/2014/main" id="{E78DA152-DC73-1933-89AC-293A1B45523A}"/>
              </a:ext>
              <a:ext uri="{C183D7F6-B498-43B3-948B-1728B52AA6E4}">
                <adec:decorative xmlns:adec="http://schemas.microsoft.com/office/drawing/2017/decorative" val="1"/>
              </a:ext>
            </a:extLst>
          </p:cNvPr>
          <p:cNvGrpSpPr/>
          <p:nvPr userDrawn="1"/>
        </p:nvGrpSpPr>
        <p:grpSpPr>
          <a:xfrm>
            <a:off x="11684000" y="4826000"/>
            <a:ext cx="508001" cy="1016000"/>
            <a:chOff x="11684000" y="4826000"/>
            <a:chExt cx="508001" cy="1016000"/>
          </a:xfrm>
        </p:grpSpPr>
        <p:sp>
          <p:nvSpPr>
            <p:cNvPr id="3" name="Rectangle 2">
              <a:extLst>
                <a:ext uri="{FF2B5EF4-FFF2-40B4-BE49-F238E27FC236}">
                  <a16:creationId xmlns:a16="http://schemas.microsoft.com/office/drawing/2014/main" id="{428FD3CA-9E3A-DA78-2574-436973965711}"/>
                </a:ext>
                <a:ext uri="{C183D7F6-B498-43B3-948B-1728B52AA6E4}">
                  <adec:decorative xmlns:adec="http://schemas.microsoft.com/office/drawing/2017/decorative" val="1"/>
                </a:ext>
              </a:extLst>
            </p:cNvPr>
            <p:cNvSpPr/>
            <p:nvPr userDrawn="1"/>
          </p:nvSpPr>
          <p:spPr>
            <a:xfrm rot="10800000">
              <a:off x="11684000" y="5333999"/>
              <a:ext cx="508001" cy="50800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a:extLst>
                <a:ext uri="{FF2B5EF4-FFF2-40B4-BE49-F238E27FC236}">
                  <a16:creationId xmlns:a16="http://schemas.microsoft.com/office/drawing/2014/main" id="{E379EB88-1A47-5832-2A70-69A019041FE5}"/>
                </a:ext>
                <a:ext uri="{C183D7F6-B498-43B3-948B-1728B52AA6E4}">
                  <adec:decorative xmlns:adec="http://schemas.microsoft.com/office/drawing/2017/decorative" val="1"/>
                </a:ext>
              </a:extLst>
            </p:cNvPr>
            <p:cNvSpPr/>
            <p:nvPr userDrawn="1"/>
          </p:nvSpPr>
          <p:spPr>
            <a:xfrm rot="10800000">
              <a:off x="11684000" y="4826000"/>
              <a:ext cx="508001" cy="50800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84333160"/>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hasCustomPrompt="1"/>
          </p:nvPr>
        </p:nvSpPr>
        <p:spPr>
          <a:xfrm>
            <a:off x="508000" y="508001"/>
            <a:ext cx="10160000" cy="481714"/>
          </a:xfrm>
          <a:prstGeom prst="rect">
            <a:avLst/>
          </a:prstGeom>
        </p:spPr>
        <p:txBody>
          <a:bodyPr lIns="0" tIns="0" rIns="0" bIns="0"/>
          <a:lstStyle>
            <a:lvl1pPr algn="l">
              <a:lnSpc>
                <a:spcPct val="100000"/>
              </a:lnSpc>
              <a:defRPr sz="3600" b="0" i="0">
                <a:solidFill>
                  <a:schemeClr val="tx1"/>
                </a:solidFill>
                <a:latin typeface="Roboto Light" panose="02000000000000000000" pitchFamily="2" charset="0"/>
                <a:ea typeface="Roboto Light" panose="02000000000000000000" pitchFamily="2" charset="0"/>
              </a:defRPr>
            </a:lvl1pPr>
          </a:lstStyle>
          <a:p>
            <a:r>
              <a:rPr lang="en-US" dirty="0"/>
              <a:t>Page title</a:t>
            </a:r>
            <a:endParaRPr lang="en-GB" dirty="0"/>
          </a:p>
        </p:txBody>
      </p:sp>
      <p:sp>
        <p:nvSpPr>
          <p:cNvPr id="5" name="Footer Placeholder 4">
            <a:extLst>
              <a:ext uri="{FF2B5EF4-FFF2-40B4-BE49-F238E27FC236}">
                <a16:creationId xmlns:a16="http://schemas.microsoft.com/office/drawing/2014/main" id="{C772AD00-41ED-1D4B-8053-AD09A51DA5A6}"/>
              </a:ext>
            </a:extLst>
          </p:cNvPr>
          <p:cNvSpPr>
            <a:spLocks noGrp="1"/>
          </p:cNvSpPr>
          <p:nvPr>
            <p:ph type="ftr" sz="quarter" idx="11"/>
          </p:nvPr>
        </p:nvSpPr>
        <p:spPr>
          <a:xfrm>
            <a:off x="1016000" y="6350000"/>
            <a:ext cx="5842000" cy="255600"/>
          </a:xfrm>
        </p:spPr>
        <p:txBody>
          <a:bodyPr/>
          <a:lstStyle>
            <a:lvl1pPr>
              <a:defRPr/>
            </a:lvl1pPr>
          </a:lstStyle>
          <a:p>
            <a:r>
              <a:rPr lang="en-GB" dirty="0"/>
              <a:t>OpenRoaming 101 - TNC25</a:t>
            </a:r>
          </a:p>
        </p:txBody>
      </p:sp>
      <p:sp>
        <p:nvSpPr>
          <p:cNvPr id="6" name="Slide Number Placeholder 5">
            <a:extLst>
              <a:ext uri="{FF2B5EF4-FFF2-40B4-BE49-F238E27FC236}">
                <a16:creationId xmlns:a16="http://schemas.microsoft.com/office/drawing/2014/main" id="{D0845B74-E028-E24B-BE9C-E0C09F0D90A3}"/>
              </a:ext>
            </a:extLst>
          </p:cNvPr>
          <p:cNvSpPr>
            <a:spLocks noGrp="1"/>
          </p:cNvSpPr>
          <p:nvPr>
            <p:ph type="sldNum" sz="quarter" idx="12"/>
          </p:nvPr>
        </p:nvSpPr>
        <p:spPr/>
        <p:txBody>
          <a:bodyPr/>
          <a:lstStyle/>
          <a:p>
            <a:fld id="{0BD7AF65-ABD8-9745-9161-1D3466EAFE0E}" type="slidenum">
              <a:rPr lang="en-GB" smtClean="0"/>
              <a:t>‹#›</a:t>
            </a:fld>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hasCustomPrompt="1"/>
          </p:nvPr>
        </p:nvSpPr>
        <p:spPr>
          <a:xfrm>
            <a:off x="507999" y="1524000"/>
            <a:ext cx="5334001" cy="255600"/>
          </a:xfrm>
          <a:prstGeom prst="rect">
            <a:avLst/>
          </a:prstGeom>
        </p:spPr>
        <p:txBody>
          <a:bodyPr lIns="0" tIns="0" rIns="0" bIns="0" anchor="t" anchorCtr="0"/>
          <a:lstStyle>
            <a:lvl1pPr marL="0" indent="0">
              <a:buNone/>
              <a:defRPr sz="2000" b="1" i="0">
                <a:latin typeface="Roboto Black" panose="02000000000000000000" pitchFamily="2" charset="0"/>
                <a:ea typeface="Roboto Black" panose="02000000000000000000" pitchFamily="2" charset="0"/>
              </a:defRPr>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dirty="0" err="1"/>
              <a:t>Subheader</a:t>
            </a:r>
            <a:endParaRPr lang="en-US" dirty="0"/>
          </a:p>
        </p:txBody>
      </p:sp>
      <p:sp>
        <p:nvSpPr>
          <p:cNvPr id="8" name="Content Placeholder 2">
            <a:extLst>
              <a:ext uri="{FF2B5EF4-FFF2-40B4-BE49-F238E27FC236}">
                <a16:creationId xmlns:a16="http://schemas.microsoft.com/office/drawing/2014/main" id="{F7B377CF-2490-426A-9D9B-C329528E167B}"/>
              </a:ext>
            </a:extLst>
          </p:cNvPr>
          <p:cNvSpPr>
            <a:spLocks noGrp="1"/>
          </p:cNvSpPr>
          <p:nvPr>
            <p:ph idx="1" hasCustomPrompt="1"/>
          </p:nvPr>
        </p:nvSpPr>
        <p:spPr>
          <a:xfrm>
            <a:off x="508000" y="2031999"/>
            <a:ext cx="5334000" cy="3810001"/>
          </a:xfrm>
          <a:prstGeom prst="rect">
            <a:avLst/>
          </a:prstGeom>
        </p:spPr>
        <p:txBody>
          <a:bodyPr lIns="0" tIns="0" rIns="0" bIns="0"/>
          <a:lstStyle>
            <a:lvl1pPr marL="177792" indent="-177792" defTabSz="359974">
              <a:lnSpc>
                <a:spcPct val="100000"/>
              </a:lnSpc>
              <a:tabLst/>
              <a:defRPr sz="2000" b="0" i="0">
                <a:solidFill>
                  <a:schemeClr val="tx1"/>
                </a:solidFill>
                <a:latin typeface="Roboto Light" panose="02000000000000000000" pitchFamily="2" charset="0"/>
                <a:ea typeface="Roboto Light" panose="02000000000000000000" pitchFamily="2" charset="0"/>
              </a:defRPr>
            </a:lvl1pPr>
            <a:lvl2pPr marL="482564" indent="-241283" defTabSz="359974">
              <a:lnSpc>
                <a:spcPct val="100000"/>
              </a:lnSpc>
              <a:buFont typeface="Arial" panose="020B0604020202020204" pitchFamily="34" charset="0"/>
              <a:buChar char="-"/>
              <a:tabLst/>
              <a:defRPr sz="2000" b="0" i="0">
                <a:solidFill>
                  <a:schemeClr val="tx1"/>
                </a:solidFill>
                <a:latin typeface="Roboto Light" panose="02000000000000000000" pitchFamily="2" charset="0"/>
                <a:ea typeface="Roboto Light" panose="02000000000000000000" pitchFamily="2" charset="0"/>
              </a:defRPr>
            </a:lvl2pPr>
            <a:lvl3pPr marL="723847" indent="-241283" defTabSz="359974">
              <a:lnSpc>
                <a:spcPct val="100000"/>
              </a:lnSpc>
              <a:buFont typeface="Arial" panose="020B0604020202020204" pitchFamily="34" charset="0"/>
              <a:buChar char="-"/>
              <a:tabLst/>
              <a:defRPr sz="2000" b="0" i="0">
                <a:solidFill>
                  <a:schemeClr val="tx1"/>
                </a:solidFill>
                <a:latin typeface="Roboto Light" panose="02000000000000000000" pitchFamily="2" charset="0"/>
                <a:ea typeface="Roboto Light" panose="02000000000000000000" pitchFamily="2" charset="0"/>
              </a:defRPr>
            </a:lvl3pPr>
            <a:lvl4pPr marL="952428" indent="-228584" defTabSz="359974">
              <a:lnSpc>
                <a:spcPct val="100000"/>
              </a:lnSpc>
              <a:buFont typeface="Arial" panose="020B0604020202020204" pitchFamily="34" charset="0"/>
              <a:buChar char="-"/>
              <a:tabLst/>
              <a:defRPr sz="2000" b="0" i="0">
                <a:solidFill>
                  <a:schemeClr val="tx1"/>
                </a:solidFill>
                <a:latin typeface="Roboto Light" panose="02000000000000000000" pitchFamily="2" charset="0"/>
                <a:ea typeface="Roboto Light" panose="02000000000000000000" pitchFamily="2" charset="0"/>
              </a:defRPr>
            </a:lvl4pPr>
            <a:lvl5pPr marL="1193711" indent="-241283" defTabSz="359974">
              <a:lnSpc>
                <a:spcPct val="100000"/>
              </a:lnSpc>
              <a:buFont typeface="Arial" panose="020B0604020202020204" pitchFamily="34" charset="0"/>
              <a:buChar char="-"/>
              <a:tabLst/>
              <a:defRPr sz="2000" b="0" i="0">
                <a:solidFill>
                  <a:schemeClr val="tx1"/>
                </a:solidFill>
                <a:latin typeface="Roboto Light" panose="02000000000000000000" pitchFamily="2" charset="0"/>
                <a:ea typeface="Roboto Light" panose="02000000000000000000" pitchFamily="2" charset="0"/>
              </a:defRPr>
            </a:lvl5pPr>
          </a:lstStyle>
          <a:p>
            <a:pPr lvl="0"/>
            <a:r>
              <a:rPr lang="en-US" dirty="0"/>
              <a:t>Main content area</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Content Placeholder 2">
            <a:extLst>
              <a:ext uri="{FF2B5EF4-FFF2-40B4-BE49-F238E27FC236}">
                <a16:creationId xmlns:a16="http://schemas.microsoft.com/office/drawing/2014/main" id="{D9801A46-6D95-A0FE-8F77-657D623F62C7}"/>
              </a:ext>
            </a:extLst>
          </p:cNvPr>
          <p:cNvSpPr>
            <a:spLocks noGrp="1"/>
          </p:cNvSpPr>
          <p:nvPr>
            <p:ph idx="14" hasCustomPrompt="1"/>
          </p:nvPr>
        </p:nvSpPr>
        <p:spPr>
          <a:xfrm>
            <a:off x="6352903" y="2031999"/>
            <a:ext cx="5334000" cy="3810001"/>
          </a:xfrm>
          <a:prstGeom prst="rect">
            <a:avLst/>
          </a:prstGeom>
        </p:spPr>
        <p:txBody>
          <a:bodyPr lIns="0" tIns="0" rIns="0" bIns="0"/>
          <a:lstStyle>
            <a:lvl1pPr marL="177792" indent="-177792" defTabSz="359974">
              <a:lnSpc>
                <a:spcPct val="100000"/>
              </a:lnSpc>
              <a:tabLst/>
              <a:defRPr sz="2000" b="0" i="0">
                <a:solidFill>
                  <a:schemeClr val="tx1"/>
                </a:solidFill>
                <a:latin typeface="Roboto Light" panose="02000000000000000000" pitchFamily="2" charset="0"/>
                <a:ea typeface="Roboto Light" panose="02000000000000000000" pitchFamily="2" charset="0"/>
              </a:defRPr>
            </a:lvl1pPr>
            <a:lvl2pPr marL="482564" indent="-241283" defTabSz="359974">
              <a:lnSpc>
                <a:spcPct val="100000"/>
              </a:lnSpc>
              <a:buFont typeface="Arial" panose="020B0604020202020204" pitchFamily="34" charset="0"/>
              <a:buChar char="-"/>
              <a:tabLst/>
              <a:defRPr sz="2000" b="0" i="0">
                <a:solidFill>
                  <a:schemeClr val="tx1"/>
                </a:solidFill>
                <a:latin typeface="Roboto Light" panose="02000000000000000000" pitchFamily="2" charset="0"/>
                <a:ea typeface="Roboto Light" panose="02000000000000000000" pitchFamily="2" charset="0"/>
              </a:defRPr>
            </a:lvl2pPr>
            <a:lvl3pPr marL="723847" indent="-241283" defTabSz="359974">
              <a:lnSpc>
                <a:spcPct val="100000"/>
              </a:lnSpc>
              <a:buFont typeface="Arial" panose="020B0604020202020204" pitchFamily="34" charset="0"/>
              <a:buChar char="-"/>
              <a:tabLst/>
              <a:defRPr sz="2000" b="0" i="0">
                <a:solidFill>
                  <a:schemeClr val="tx1"/>
                </a:solidFill>
                <a:latin typeface="Roboto Light" panose="02000000000000000000" pitchFamily="2" charset="0"/>
                <a:ea typeface="Roboto Light" panose="02000000000000000000" pitchFamily="2" charset="0"/>
              </a:defRPr>
            </a:lvl3pPr>
            <a:lvl4pPr marL="952428" indent="-228584" defTabSz="359974">
              <a:lnSpc>
                <a:spcPct val="100000"/>
              </a:lnSpc>
              <a:buFont typeface="Arial" panose="020B0604020202020204" pitchFamily="34" charset="0"/>
              <a:buChar char="-"/>
              <a:tabLst/>
              <a:defRPr sz="2000" b="0" i="0">
                <a:solidFill>
                  <a:schemeClr val="tx1"/>
                </a:solidFill>
                <a:latin typeface="Roboto Light" panose="02000000000000000000" pitchFamily="2" charset="0"/>
                <a:ea typeface="Roboto Light" panose="02000000000000000000" pitchFamily="2" charset="0"/>
              </a:defRPr>
            </a:lvl4pPr>
            <a:lvl5pPr marL="1193711" indent="-241283" defTabSz="359974">
              <a:lnSpc>
                <a:spcPct val="100000"/>
              </a:lnSpc>
              <a:buFont typeface="Arial" panose="020B0604020202020204" pitchFamily="34" charset="0"/>
              <a:buChar char="-"/>
              <a:tabLst/>
              <a:defRPr sz="2000" b="0" i="0">
                <a:solidFill>
                  <a:schemeClr val="tx1"/>
                </a:solidFill>
                <a:latin typeface="Roboto Light" panose="02000000000000000000" pitchFamily="2" charset="0"/>
                <a:ea typeface="Roboto Light" panose="02000000000000000000" pitchFamily="2" charset="0"/>
              </a:defRPr>
            </a:lvl5pPr>
          </a:lstStyle>
          <a:p>
            <a:pPr lvl="0"/>
            <a:r>
              <a:rPr lang="en-US" dirty="0"/>
              <a:t>Main content area</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2">
            <a:extLst>
              <a:ext uri="{FF2B5EF4-FFF2-40B4-BE49-F238E27FC236}">
                <a16:creationId xmlns:a16="http://schemas.microsoft.com/office/drawing/2014/main" id="{4B74589B-7F48-0071-2B7C-6D1D00946EB7}"/>
              </a:ext>
            </a:extLst>
          </p:cNvPr>
          <p:cNvSpPr>
            <a:spLocks noGrp="1"/>
          </p:cNvSpPr>
          <p:nvPr>
            <p:ph type="body" idx="15" hasCustomPrompt="1"/>
          </p:nvPr>
        </p:nvSpPr>
        <p:spPr>
          <a:xfrm>
            <a:off x="6352903" y="1524000"/>
            <a:ext cx="5334001" cy="255600"/>
          </a:xfrm>
          <a:prstGeom prst="rect">
            <a:avLst/>
          </a:prstGeom>
        </p:spPr>
        <p:txBody>
          <a:bodyPr lIns="0" tIns="0" rIns="0" bIns="0" anchor="t" anchorCtr="0"/>
          <a:lstStyle>
            <a:lvl1pPr marL="0" indent="0">
              <a:buNone/>
              <a:defRPr sz="2000" b="1" i="0">
                <a:latin typeface="Roboto Black" panose="02000000000000000000" pitchFamily="2" charset="0"/>
                <a:ea typeface="Roboto Black" panose="02000000000000000000" pitchFamily="2" charset="0"/>
              </a:defRPr>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dirty="0" err="1"/>
              <a:t>Subheader</a:t>
            </a:r>
            <a:endParaRPr lang="en-US" dirty="0"/>
          </a:p>
        </p:txBody>
      </p:sp>
      <p:grpSp>
        <p:nvGrpSpPr>
          <p:cNvPr id="9" name="Group 8">
            <a:extLst>
              <a:ext uri="{FF2B5EF4-FFF2-40B4-BE49-F238E27FC236}">
                <a16:creationId xmlns:a16="http://schemas.microsoft.com/office/drawing/2014/main" id="{3D1C2548-2599-74CA-A48F-E04E5463B9A2}"/>
              </a:ext>
              <a:ext uri="{C183D7F6-B498-43B3-948B-1728B52AA6E4}">
                <adec:decorative xmlns:adec="http://schemas.microsoft.com/office/drawing/2017/decorative" val="1"/>
              </a:ext>
            </a:extLst>
          </p:cNvPr>
          <p:cNvGrpSpPr/>
          <p:nvPr userDrawn="1"/>
        </p:nvGrpSpPr>
        <p:grpSpPr>
          <a:xfrm>
            <a:off x="11176000" y="3"/>
            <a:ext cx="1016000" cy="1016002"/>
            <a:chOff x="11176000" y="3"/>
            <a:chExt cx="1016000" cy="1016002"/>
          </a:xfrm>
        </p:grpSpPr>
        <p:sp>
          <p:nvSpPr>
            <p:cNvPr id="10" name="Rectangle 9">
              <a:extLst>
                <a:ext uri="{FF2B5EF4-FFF2-40B4-BE49-F238E27FC236}">
                  <a16:creationId xmlns:a16="http://schemas.microsoft.com/office/drawing/2014/main" id="{0D62C882-2A69-F748-3C81-589891B1E4A2}"/>
                </a:ext>
                <a:ext uri="{C183D7F6-B498-43B3-948B-1728B52AA6E4}">
                  <adec:decorative xmlns:adec="http://schemas.microsoft.com/office/drawing/2017/decorative" val="1"/>
                </a:ext>
              </a:extLst>
            </p:cNvPr>
            <p:cNvSpPr/>
            <p:nvPr userDrawn="1"/>
          </p:nvSpPr>
          <p:spPr>
            <a:xfrm rot="16200000">
              <a:off x="11176000" y="3"/>
              <a:ext cx="508001" cy="50800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D0C5E306-FF5E-59E6-1425-2F0D7D1F5090}"/>
                </a:ext>
                <a:ext uri="{C183D7F6-B498-43B3-948B-1728B52AA6E4}">
                  <adec:decorative xmlns:adec="http://schemas.microsoft.com/office/drawing/2017/decorative" val="1"/>
                </a:ext>
              </a:extLst>
            </p:cNvPr>
            <p:cNvSpPr/>
            <p:nvPr userDrawn="1"/>
          </p:nvSpPr>
          <p:spPr>
            <a:xfrm rot="16200000">
              <a:off x="11683999" y="6"/>
              <a:ext cx="508001" cy="50800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F48C8E8E-E78E-024F-C737-79C115B34A21}"/>
                </a:ext>
                <a:ext uri="{C183D7F6-B498-43B3-948B-1728B52AA6E4}">
                  <adec:decorative xmlns:adec="http://schemas.microsoft.com/office/drawing/2017/decorative" val="1"/>
                </a:ext>
              </a:extLst>
            </p:cNvPr>
            <p:cNvSpPr/>
            <p:nvPr userDrawn="1"/>
          </p:nvSpPr>
          <p:spPr>
            <a:xfrm rot="16200000">
              <a:off x="11683999" y="508004"/>
              <a:ext cx="508001" cy="508001"/>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866701616"/>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NGLE COLUMN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hasCustomPrompt="1"/>
          </p:nvPr>
        </p:nvSpPr>
        <p:spPr>
          <a:xfrm>
            <a:off x="508000" y="508001"/>
            <a:ext cx="10414000" cy="481714"/>
          </a:xfrm>
          <a:prstGeom prst="rect">
            <a:avLst/>
          </a:prstGeom>
        </p:spPr>
        <p:txBody>
          <a:bodyPr lIns="0" tIns="0" rIns="0" bIns="0"/>
          <a:lstStyle>
            <a:lvl1pPr algn="l">
              <a:lnSpc>
                <a:spcPct val="100000"/>
              </a:lnSpc>
              <a:defRPr sz="3600" b="0" i="0">
                <a:solidFill>
                  <a:schemeClr val="tx1"/>
                </a:solidFill>
                <a:latin typeface="Roboto Light" panose="02000000000000000000" pitchFamily="2" charset="0"/>
                <a:ea typeface="Roboto Light" panose="02000000000000000000" pitchFamily="2" charset="0"/>
              </a:defRPr>
            </a:lvl1pPr>
          </a:lstStyle>
          <a:p>
            <a:r>
              <a:rPr lang="en-US" dirty="0"/>
              <a:t>Page title</a:t>
            </a:r>
            <a:endParaRPr lang="en-GB" dirty="0"/>
          </a:p>
        </p:txBody>
      </p:sp>
      <p:sp>
        <p:nvSpPr>
          <p:cNvPr id="5" name="Footer Placeholder 4">
            <a:extLst>
              <a:ext uri="{FF2B5EF4-FFF2-40B4-BE49-F238E27FC236}">
                <a16:creationId xmlns:a16="http://schemas.microsoft.com/office/drawing/2014/main" id="{C772AD00-41ED-1D4B-8053-AD09A51DA5A6}"/>
              </a:ext>
            </a:extLst>
          </p:cNvPr>
          <p:cNvSpPr>
            <a:spLocks noGrp="1"/>
          </p:cNvSpPr>
          <p:nvPr>
            <p:ph type="ftr" sz="quarter" idx="11"/>
          </p:nvPr>
        </p:nvSpPr>
        <p:spPr>
          <a:xfrm>
            <a:off x="1016000" y="6350000"/>
            <a:ext cx="5842000" cy="255600"/>
          </a:xfrm>
        </p:spPr>
        <p:txBody>
          <a:bodyPr/>
          <a:lstStyle>
            <a:lvl1pPr>
              <a:defRPr/>
            </a:lvl1pPr>
          </a:lstStyle>
          <a:p>
            <a:r>
              <a:rPr lang="en-GB" dirty="0"/>
              <a:t>OpenRoaming 101 - TNC25</a:t>
            </a:r>
          </a:p>
        </p:txBody>
      </p:sp>
      <p:sp>
        <p:nvSpPr>
          <p:cNvPr id="6" name="Slide Number Placeholder 5">
            <a:extLst>
              <a:ext uri="{FF2B5EF4-FFF2-40B4-BE49-F238E27FC236}">
                <a16:creationId xmlns:a16="http://schemas.microsoft.com/office/drawing/2014/main" id="{D0845B74-E028-E24B-BE9C-E0C09F0D90A3}"/>
              </a:ext>
            </a:extLst>
          </p:cNvPr>
          <p:cNvSpPr>
            <a:spLocks noGrp="1"/>
          </p:cNvSpPr>
          <p:nvPr>
            <p:ph type="sldNum" sz="quarter" idx="12"/>
          </p:nvPr>
        </p:nvSpPr>
        <p:spPr/>
        <p:txBody>
          <a:bodyPr/>
          <a:lstStyle/>
          <a:p>
            <a:fld id="{0BD7AF65-ABD8-9745-9161-1D3466EAFE0E}" type="slidenum">
              <a:rPr lang="en-GB" smtClean="0"/>
              <a:t>‹#›</a:t>
            </a:fld>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hasCustomPrompt="1"/>
          </p:nvPr>
        </p:nvSpPr>
        <p:spPr>
          <a:xfrm>
            <a:off x="508000" y="1524002"/>
            <a:ext cx="6858000" cy="253997"/>
          </a:xfrm>
          <a:prstGeom prst="rect">
            <a:avLst/>
          </a:prstGeom>
        </p:spPr>
        <p:txBody>
          <a:bodyPr lIns="0" tIns="0" rIns="0" bIns="0" anchor="t" anchorCtr="0"/>
          <a:lstStyle>
            <a:lvl1pPr marL="0" indent="0">
              <a:buNone/>
              <a:defRPr sz="2000" b="1" i="0">
                <a:latin typeface="Roboto Black" panose="02000000000000000000" pitchFamily="2" charset="0"/>
                <a:ea typeface="Roboto Black" panose="02000000000000000000" pitchFamily="2" charset="0"/>
              </a:defRPr>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dirty="0" err="1"/>
              <a:t>Subheader</a:t>
            </a:r>
            <a:endParaRPr lang="en-US" dirty="0"/>
          </a:p>
        </p:txBody>
      </p:sp>
      <p:sp>
        <p:nvSpPr>
          <p:cNvPr id="8" name="Content Placeholder 2">
            <a:extLst>
              <a:ext uri="{FF2B5EF4-FFF2-40B4-BE49-F238E27FC236}">
                <a16:creationId xmlns:a16="http://schemas.microsoft.com/office/drawing/2014/main" id="{F7B377CF-2490-426A-9D9B-C329528E167B}"/>
              </a:ext>
            </a:extLst>
          </p:cNvPr>
          <p:cNvSpPr>
            <a:spLocks noGrp="1"/>
          </p:cNvSpPr>
          <p:nvPr>
            <p:ph idx="1" hasCustomPrompt="1"/>
          </p:nvPr>
        </p:nvSpPr>
        <p:spPr>
          <a:xfrm>
            <a:off x="508000" y="2031999"/>
            <a:ext cx="6858000" cy="3810001"/>
          </a:xfrm>
          <a:prstGeom prst="rect">
            <a:avLst/>
          </a:prstGeom>
        </p:spPr>
        <p:txBody>
          <a:bodyPr lIns="0" tIns="0" rIns="0" bIns="0"/>
          <a:lstStyle>
            <a:lvl1pPr marL="177792" indent="-177792" defTabSz="359974">
              <a:lnSpc>
                <a:spcPct val="100000"/>
              </a:lnSpc>
              <a:tabLst/>
              <a:defRPr sz="2000" b="0" i="0">
                <a:solidFill>
                  <a:schemeClr val="tx1"/>
                </a:solidFill>
                <a:latin typeface="Roboto Light" panose="02000000000000000000" pitchFamily="2" charset="0"/>
                <a:ea typeface="Roboto Light" panose="02000000000000000000" pitchFamily="2" charset="0"/>
              </a:defRPr>
            </a:lvl1pPr>
            <a:lvl2pPr marL="482564" indent="-241283" defTabSz="359974">
              <a:lnSpc>
                <a:spcPct val="100000"/>
              </a:lnSpc>
              <a:buFont typeface="Arial" panose="020B0604020202020204" pitchFamily="34" charset="0"/>
              <a:buChar char="-"/>
              <a:tabLst/>
              <a:defRPr sz="2000" b="0" i="0">
                <a:solidFill>
                  <a:schemeClr val="tx1"/>
                </a:solidFill>
                <a:latin typeface="Roboto Light" panose="02000000000000000000" pitchFamily="2" charset="0"/>
                <a:ea typeface="Roboto Light" panose="02000000000000000000" pitchFamily="2" charset="0"/>
              </a:defRPr>
            </a:lvl2pPr>
            <a:lvl3pPr marL="723847" indent="-241283" defTabSz="359974">
              <a:lnSpc>
                <a:spcPct val="100000"/>
              </a:lnSpc>
              <a:buFont typeface="Arial" panose="020B0604020202020204" pitchFamily="34" charset="0"/>
              <a:buChar char="-"/>
              <a:tabLst/>
              <a:defRPr sz="2000" b="0" i="0">
                <a:solidFill>
                  <a:schemeClr val="tx1"/>
                </a:solidFill>
                <a:latin typeface="Roboto Light" panose="02000000000000000000" pitchFamily="2" charset="0"/>
                <a:ea typeface="Roboto Light" panose="02000000000000000000" pitchFamily="2" charset="0"/>
              </a:defRPr>
            </a:lvl3pPr>
            <a:lvl4pPr marL="952428" indent="-228584" defTabSz="359974">
              <a:lnSpc>
                <a:spcPct val="100000"/>
              </a:lnSpc>
              <a:buFont typeface="Arial" panose="020B0604020202020204" pitchFamily="34" charset="0"/>
              <a:buChar char="-"/>
              <a:tabLst/>
              <a:defRPr sz="2000" b="0" i="0">
                <a:solidFill>
                  <a:schemeClr val="tx1"/>
                </a:solidFill>
                <a:latin typeface="Roboto Light" panose="02000000000000000000" pitchFamily="2" charset="0"/>
                <a:ea typeface="Roboto Light" panose="02000000000000000000" pitchFamily="2" charset="0"/>
              </a:defRPr>
            </a:lvl4pPr>
            <a:lvl5pPr marL="1193711" indent="-241283" defTabSz="359974">
              <a:lnSpc>
                <a:spcPct val="100000"/>
              </a:lnSpc>
              <a:buFont typeface="Arial" panose="020B0604020202020204" pitchFamily="34" charset="0"/>
              <a:buChar char="-"/>
              <a:tabLst/>
              <a:defRPr sz="2000" b="0" i="0">
                <a:solidFill>
                  <a:schemeClr val="tx1"/>
                </a:solidFill>
                <a:latin typeface="Roboto Light" panose="02000000000000000000" pitchFamily="2" charset="0"/>
                <a:ea typeface="Roboto Light" panose="02000000000000000000" pitchFamily="2" charset="0"/>
              </a:defRPr>
            </a:lvl5pPr>
          </a:lstStyle>
          <a:p>
            <a:pPr lvl="0"/>
            <a:r>
              <a:rPr lang="en-US" dirty="0"/>
              <a:t>Main content area</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Picture Placeholder 2">
            <a:extLst>
              <a:ext uri="{FF2B5EF4-FFF2-40B4-BE49-F238E27FC236}">
                <a16:creationId xmlns:a16="http://schemas.microsoft.com/office/drawing/2014/main" id="{59EA52A0-223B-AA08-188E-706BC402AB5F}"/>
              </a:ext>
            </a:extLst>
          </p:cNvPr>
          <p:cNvSpPr>
            <a:spLocks noGrp="1"/>
          </p:cNvSpPr>
          <p:nvPr>
            <p:ph type="pic" sz="quarter" idx="14" hasCustomPrompt="1"/>
          </p:nvPr>
        </p:nvSpPr>
        <p:spPr>
          <a:xfrm>
            <a:off x="7873601" y="2032003"/>
            <a:ext cx="3810399" cy="3809998"/>
          </a:xfrm>
          <a:prstGeom prst="rect">
            <a:avLst/>
          </a:prstGeom>
          <a:solidFill>
            <a:schemeClr val="bg1">
              <a:lumMod val="95000"/>
            </a:schemeClr>
          </a:solidFill>
          <a:ln w="508000">
            <a:noFill/>
            <a:miter lim="800000"/>
          </a:ln>
        </p:spPr>
        <p:txBody>
          <a:bodyPr/>
          <a:lstStyle>
            <a:lvl1pPr marL="0" indent="0">
              <a:buNone/>
              <a:defRPr sz="2000">
                <a:latin typeface="Roboto Light" panose="02000000000000000000" pitchFamily="2" charset="0"/>
                <a:ea typeface="Roboto Light" panose="02000000000000000000" pitchFamily="2" charset="0"/>
              </a:defRPr>
            </a:lvl1pPr>
          </a:lstStyle>
          <a:p>
            <a:r>
              <a:rPr lang="en-GB" dirty="0"/>
              <a:t>Insert image </a:t>
            </a:r>
            <a:br>
              <a:rPr lang="en-GB" dirty="0"/>
            </a:br>
            <a:endParaRPr lang="en-GB" dirty="0"/>
          </a:p>
        </p:txBody>
      </p:sp>
      <p:grpSp>
        <p:nvGrpSpPr>
          <p:cNvPr id="4" name="Group 3">
            <a:extLst>
              <a:ext uri="{FF2B5EF4-FFF2-40B4-BE49-F238E27FC236}">
                <a16:creationId xmlns:a16="http://schemas.microsoft.com/office/drawing/2014/main" id="{D9621AFC-6EEE-5CB9-7D0C-EC257D494978}"/>
              </a:ext>
              <a:ext uri="{C183D7F6-B498-43B3-948B-1728B52AA6E4}">
                <adec:decorative xmlns:adec="http://schemas.microsoft.com/office/drawing/2017/decorative" val="1"/>
              </a:ext>
            </a:extLst>
          </p:cNvPr>
          <p:cNvGrpSpPr/>
          <p:nvPr userDrawn="1"/>
        </p:nvGrpSpPr>
        <p:grpSpPr>
          <a:xfrm>
            <a:off x="11683999" y="1524002"/>
            <a:ext cx="508003" cy="1523955"/>
            <a:chOff x="11683999" y="1524002"/>
            <a:chExt cx="508003" cy="1523955"/>
          </a:xfrm>
        </p:grpSpPr>
        <p:sp>
          <p:nvSpPr>
            <p:cNvPr id="9" name="Rectangle 8">
              <a:extLst>
                <a:ext uri="{FF2B5EF4-FFF2-40B4-BE49-F238E27FC236}">
                  <a16:creationId xmlns:a16="http://schemas.microsoft.com/office/drawing/2014/main" id="{4FFDE108-9F01-AB46-00DC-D51BF0B0B929}"/>
                </a:ext>
                <a:ext uri="{C183D7F6-B498-43B3-948B-1728B52AA6E4}">
                  <adec:decorative xmlns:adec="http://schemas.microsoft.com/office/drawing/2017/decorative" val="1"/>
                </a:ext>
              </a:extLst>
            </p:cNvPr>
            <p:cNvSpPr/>
            <p:nvPr userDrawn="1"/>
          </p:nvSpPr>
          <p:spPr>
            <a:xfrm rot="16200000">
              <a:off x="11684001" y="2539956"/>
              <a:ext cx="508001" cy="50800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5BE0D5CD-7082-88A0-75F7-1C300BDD41FF}"/>
                </a:ext>
                <a:ext uri="{C183D7F6-B498-43B3-948B-1728B52AA6E4}">
                  <adec:decorative xmlns:adec="http://schemas.microsoft.com/office/drawing/2017/decorative" val="1"/>
                </a:ext>
              </a:extLst>
            </p:cNvPr>
            <p:cNvSpPr/>
            <p:nvPr userDrawn="1"/>
          </p:nvSpPr>
          <p:spPr>
            <a:xfrm rot="16200000">
              <a:off x="11683999" y="2031979"/>
              <a:ext cx="508001" cy="50800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836853A9-3B50-F3C9-0E5A-0E1C3A655F1C}"/>
                </a:ext>
                <a:ext uri="{C183D7F6-B498-43B3-948B-1728B52AA6E4}">
                  <adec:decorative xmlns:adec="http://schemas.microsoft.com/office/drawing/2017/decorative" val="1"/>
                </a:ext>
              </a:extLst>
            </p:cNvPr>
            <p:cNvSpPr/>
            <p:nvPr userDrawn="1"/>
          </p:nvSpPr>
          <p:spPr>
            <a:xfrm rot="16200000">
              <a:off x="11683999" y="1524002"/>
              <a:ext cx="508001" cy="508001"/>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181985722"/>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NGLE COLUMN AND LARGE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hasCustomPrompt="1"/>
          </p:nvPr>
        </p:nvSpPr>
        <p:spPr>
          <a:xfrm>
            <a:off x="508000" y="508001"/>
            <a:ext cx="4826000" cy="481714"/>
          </a:xfrm>
          <a:prstGeom prst="rect">
            <a:avLst/>
          </a:prstGeom>
        </p:spPr>
        <p:txBody>
          <a:bodyPr lIns="0" tIns="0" rIns="0" bIns="0"/>
          <a:lstStyle>
            <a:lvl1pPr algn="l">
              <a:lnSpc>
                <a:spcPct val="100000"/>
              </a:lnSpc>
              <a:defRPr sz="3600" b="0" i="0">
                <a:solidFill>
                  <a:schemeClr val="tx1"/>
                </a:solidFill>
                <a:latin typeface="Roboto Light" panose="02000000000000000000" pitchFamily="2" charset="0"/>
                <a:ea typeface="Roboto Light" panose="02000000000000000000" pitchFamily="2" charset="0"/>
              </a:defRPr>
            </a:lvl1pPr>
          </a:lstStyle>
          <a:p>
            <a:r>
              <a:rPr lang="en-US" dirty="0"/>
              <a:t>Page title</a:t>
            </a:r>
            <a:endParaRPr lang="en-GB" dirty="0"/>
          </a:p>
        </p:txBody>
      </p:sp>
      <p:sp>
        <p:nvSpPr>
          <p:cNvPr id="5" name="Footer Placeholder 4">
            <a:extLst>
              <a:ext uri="{FF2B5EF4-FFF2-40B4-BE49-F238E27FC236}">
                <a16:creationId xmlns:a16="http://schemas.microsoft.com/office/drawing/2014/main" id="{C772AD00-41ED-1D4B-8053-AD09A51DA5A6}"/>
              </a:ext>
            </a:extLst>
          </p:cNvPr>
          <p:cNvSpPr>
            <a:spLocks noGrp="1"/>
          </p:cNvSpPr>
          <p:nvPr>
            <p:ph type="ftr" sz="quarter" idx="11"/>
          </p:nvPr>
        </p:nvSpPr>
        <p:spPr>
          <a:xfrm>
            <a:off x="1016000" y="6350000"/>
            <a:ext cx="5842000" cy="255600"/>
          </a:xfrm>
        </p:spPr>
        <p:txBody>
          <a:bodyPr/>
          <a:lstStyle>
            <a:lvl1pPr>
              <a:defRPr/>
            </a:lvl1pPr>
          </a:lstStyle>
          <a:p>
            <a:r>
              <a:rPr lang="en-GB" dirty="0"/>
              <a:t>OpenRoaming 101 - TNC25</a:t>
            </a:r>
          </a:p>
        </p:txBody>
      </p:sp>
      <p:sp>
        <p:nvSpPr>
          <p:cNvPr id="6" name="Slide Number Placeholder 5">
            <a:extLst>
              <a:ext uri="{FF2B5EF4-FFF2-40B4-BE49-F238E27FC236}">
                <a16:creationId xmlns:a16="http://schemas.microsoft.com/office/drawing/2014/main" id="{D0845B74-E028-E24B-BE9C-E0C09F0D90A3}"/>
              </a:ext>
            </a:extLst>
          </p:cNvPr>
          <p:cNvSpPr>
            <a:spLocks noGrp="1"/>
          </p:cNvSpPr>
          <p:nvPr>
            <p:ph type="sldNum" sz="quarter" idx="12"/>
          </p:nvPr>
        </p:nvSpPr>
        <p:spPr/>
        <p:txBody>
          <a:bodyPr/>
          <a:lstStyle/>
          <a:p>
            <a:fld id="{0BD7AF65-ABD8-9745-9161-1D3466EAFE0E}" type="slidenum">
              <a:rPr lang="en-GB" smtClean="0"/>
              <a:t>‹#›</a:t>
            </a:fld>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hasCustomPrompt="1"/>
          </p:nvPr>
        </p:nvSpPr>
        <p:spPr>
          <a:xfrm>
            <a:off x="508000" y="1524000"/>
            <a:ext cx="4826000" cy="254000"/>
          </a:xfrm>
          <a:prstGeom prst="rect">
            <a:avLst/>
          </a:prstGeom>
        </p:spPr>
        <p:txBody>
          <a:bodyPr lIns="0" tIns="0" rIns="0" bIns="0" anchor="t" anchorCtr="0"/>
          <a:lstStyle>
            <a:lvl1pPr marL="0" indent="0">
              <a:buNone/>
              <a:defRPr sz="2000" b="1" i="0">
                <a:latin typeface="Roboto Black" panose="02000000000000000000" pitchFamily="2" charset="0"/>
                <a:ea typeface="Roboto Black" panose="02000000000000000000" pitchFamily="2" charset="0"/>
              </a:defRPr>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dirty="0" err="1"/>
              <a:t>Subheader</a:t>
            </a:r>
            <a:endParaRPr lang="en-US" dirty="0"/>
          </a:p>
        </p:txBody>
      </p:sp>
      <p:sp>
        <p:nvSpPr>
          <p:cNvPr id="8" name="Content Placeholder 2">
            <a:extLst>
              <a:ext uri="{FF2B5EF4-FFF2-40B4-BE49-F238E27FC236}">
                <a16:creationId xmlns:a16="http://schemas.microsoft.com/office/drawing/2014/main" id="{F7B377CF-2490-426A-9D9B-C329528E167B}"/>
              </a:ext>
            </a:extLst>
          </p:cNvPr>
          <p:cNvSpPr>
            <a:spLocks noGrp="1"/>
          </p:cNvSpPr>
          <p:nvPr>
            <p:ph idx="1" hasCustomPrompt="1"/>
          </p:nvPr>
        </p:nvSpPr>
        <p:spPr>
          <a:xfrm>
            <a:off x="508000" y="2031999"/>
            <a:ext cx="4826000" cy="3810001"/>
          </a:xfrm>
          <a:prstGeom prst="rect">
            <a:avLst/>
          </a:prstGeom>
        </p:spPr>
        <p:txBody>
          <a:bodyPr lIns="0" tIns="0" rIns="0" bIns="0"/>
          <a:lstStyle>
            <a:lvl1pPr marL="177792" indent="-177792" defTabSz="359974">
              <a:lnSpc>
                <a:spcPct val="100000"/>
              </a:lnSpc>
              <a:tabLst/>
              <a:defRPr sz="2000" b="0" i="0">
                <a:solidFill>
                  <a:schemeClr val="tx1"/>
                </a:solidFill>
                <a:latin typeface="Roboto Light" panose="02000000000000000000" pitchFamily="2" charset="0"/>
                <a:ea typeface="Roboto Light" panose="02000000000000000000" pitchFamily="2" charset="0"/>
              </a:defRPr>
            </a:lvl1pPr>
            <a:lvl2pPr marL="482564" indent="-241283" defTabSz="359974">
              <a:lnSpc>
                <a:spcPct val="100000"/>
              </a:lnSpc>
              <a:buFont typeface="Arial" panose="020B0604020202020204" pitchFamily="34" charset="0"/>
              <a:buChar char="-"/>
              <a:tabLst/>
              <a:defRPr sz="2000" b="0" i="0">
                <a:solidFill>
                  <a:schemeClr val="tx1"/>
                </a:solidFill>
                <a:latin typeface="Roboto Light" panose="02000000000000000000" pitchFamily="2" charset="0"/>
                <a:ea typeface="Roboto Light" panose="02000000000000000000" pitchFamily="2" charset="0"/>
              </a:defRPr>
            </a:lvl2pPr>
            <a:lvl3pPr marL="723847" indent="-241283" defTabSz="359974">
              <a:lnSpc>
                <a:spcPct val="100000"/>
              </a:lnSpc>
              <a:buFont typeface="Arial" panose="020B0604020202020204" pitchFamily="34" charset="0"/>
              <a:buChar char="-"/>
              <a:tabLst/>
              <a:defRPr sz="2000" b="0" i="0">
                <a:solidFill>
                  <a:schemeClr val="tx1"/>
                </a:solidFill>
                <a:latin typeface="Roboto Light" panose="02000000000000000000" pitchFamily="2" charset="0"/>
                <a:ea typeface="Roboto Light" panose="02000000000000000000" pitchFamily="2" charset="0"/>
              </a:defRPr>
            </a:lvl3pPr>
            <a:lvl4pPr marL="952428" indent="-228584" defTabSz="359974">
              <a:lnSpc>
                <a:spcPct val="100000"/>
              </a:lnSpc>
              <a:buFont typeface="Arial" panose="020B0604020202020204" pitchFamily="34" charset="0"/>
              <a:buChar char="-"/>
              <a:tabLst/>
              <a:defRPr sz="2000" b="0" i="0">
                <a:solidFill>
                  <a:schemeClr val="tx1"/>
                </a:solidFill>
                <a:latin typeface="Roboto Light" panose="02000000000000000000" pitchFamily="2" charset="0"/>
                <a:ea typeface="Roboto Light" panose="02000000000000000000" pitchFamily="2" charset="0"/>
              </a:defRPr>
            </a:lvl4pPr>
            <a:lvl5pPr marL="1193711" indent="-241283" defTabSz="359974">
              <a:lnSpc>
                <a:spcPct val="100000"/>
              </a:lnSpc>
              <a:buFont typeface="Arial" panose="020B0604020202020204" pitchFamily="34" charset="0"/>
              <a:buChar char="-"/>
              <a:tabLst/>
              <a:defRPr sz="2000" b="0" i="0">
                <a:solidFill>
                  <a:schemeClr val="tx1"/>
                </a:solidFill>
                <a:latin typeface="Roboto Light" panose="02000000000000000000" pitchFamily="2" charset="0"/>
                <a:ea typeface="Roboto Light" panose="02000000000000000000" pitchFamily="2" charset="0"/>
              </a:defRPr>
            </a:lvl5pPr>
          </a:lstStyle>
          <a:p>
            <a:pPr lvl="0"/>
            <a:r>
              <a:rPr lang="en-US" dirty="0"/>
              <a:t>Main content area</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Picture Placeholder 2">
            <a:extLst>
              <a:ext uri="{FF2B5EF4-FFF2-40B4-BE49-F238E27FC236}">
                <a16:creationId xmlns:a16="http://schemas.microsoft.com/office/drawing/2014/main" id="{59EA52A0-223B-AA08-188E-706BC402AB5F}"/>
              </a:ext>
            </a:extLst>
          </p:cNvPr>
          <p:cNvSpPr>
            <a:spLocks noGrp="1"/>
          </p:cNvSpPr>
          <p:nvPr>
            <p:ph type="pic" sz="quarter" idx="14" hasCustomPrompt="1"/>
          </p:nvPr>
        </p:nvSpPr>
        <p:spPr>
          <a:xfrm>
            <a:off x="5842000" y="0"/>
            <a:ext cx="5842117" cy="5841623"/>
          </a:xfrm>
          <a:prstGeom prst="rect">
            <a:avLst/>
          </a:prstGeom>
          <a:solidFill>
            <a:schemeClr val="bg1">
              <a:lumMod val="95000"/>
            </a:schemeClr>
          </a:solidFill>
          <a:ln w="508000">
            <a:noFill/>
            <a:miter lim="800000"/>
          </a:ln>
        </p:spPr>
        <p:txBody>
          <a:bodyPr/>
          <a:lstStyle>
            <a:lvl1pPr marL="0" indent="0">
              <a:buNone/>
              <a:defRPr sz="2000">
                <a:latin typeface="Roboto Light" panose="02000000000000000000" pitchFamily="2" charset="0"/>
                <a:ea typeface="Roboto Light" panose="02000000000000000000" pitchFamily="2" charset="0"/>
              </a:defRPr>
            </a:lvl1pPr>
          </a:lstStyle>
          <a:p>
            <a:r>
              <a:rPr lang="en-GB" dirty="0"/>
              <a:t>Insert image </a:t>
            </a:r>
          </a:p>
        </p:txBody>
      </p:sp>
      <p:grpSp>
        <p:nvGrpSpPr>
          <p:cNvPr id="9" name="Group 8">
            <a:extLst>
              <a:ext uri="{FF2B5EF4-FFF2-40B4-BE49-F238E27FC236}">
                <a16:creationId xmlns:a16="http://schemas.microsoft.com/office/drawing/2014/main" id="{57EA624B-0E8E-2F14-ECFA-C0AA0C9C926E}"/>
              </a:ext>
              <a:ext uri="{C183D7F6-B498-43B3-948B-1728B52AA6E4}">
                <adec:decorative xmlns:adec="http://schemas.microsoft.com/office/drawing/2017/decorative" val="1"/>
              </a:ext>
            </a:extLst>
          </p:cNvPr>
          <p:cNvGrpSpPr/>
          <p:nvPr userDrawn="1"/>
        </p:nvGrpSpPr>
        <p:grpSpPr>
          <a:xfrm>
            <a:off x="11684117" y="4318000"/>
            <a:ext cx="508001" cy="1523623"/>
            <a:chOff x="11684117" y="4318000"/>
            <a:chExt cx="508001" cy="1523623"/>
          </a:xfrm>
        </p:grpSpPr>
        <p:sp>
          <p:nvSpPr>
            <p:cNvPr id="4" name="Rectangle 3">
              <a:extLst>
                <a:ext uri="{FF2B5EF4-FFF2-40B4-BE49-F238E27FC236}">
                  <a16:creationId xmlns:a16="http://schemas.microsoft.com/office/drawing/2014/main" id="{54579711-D799-B1C8-4F15-B13FE2260393}"/>
                </a:ext>
                <a:ext uri="{C183D7F6-B498-43B3-948B-1728B52AA6E4}">
                  <adec:decorative xmlns:adec="http://schemas.microsoft.com/office/drawing/2017/decorative" val="1"/>
                </a:ext>
              </a:extLst>
            </p:cNvPr>
            <p:cNvSpPr/>
            <p:nvPr userDrawn="1"/>
          </p:nvSpPr>
          <p:spPr>
            <a:xfrm rot="16200000">
              <a:off x="11684117" y="5333622"/>
              <a:ext cx="508001" cy="50800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2DE3DB07-14C1-3054-F67B-5F57958ABE07}"/>
                </a:ext>
                <a:ext uri="{C183D7F6-B498-43B3-948B-1728B52AA6E4}">
                  <adec:decorative xmlns:adec="http://schemas.microsoft.com/office/drawing/2017/decorative" val="1"/>
                </a:ext>
              </a:extLst>
            </p:cNvPr>
            <p:cNvSpPr/>
            <p:nvPr userDrawn="1"/>
          </p:nvSpPr>
          <p:spPr>
            <a:xfrm rot="16200000">
              <a:off x="11684117" y="4825811"/>
              <a:ext cx="508001" cy="50800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DF994D1E-5EFD-912B-5855-FE9AC1A3BBA9}"/>
                </a:ext>
                <a:ext uri="{C183D7F6-B498-43B3-948B-1728B52AA6E4}">
                  <adec:decorative xmlns:adec="http://schemas.microsoft.com/office/drawing/2017/decorative" val="1"/>
                </a:ext>
              </a:extLst>
            </p:cNvPr>
            <p:cNvSpPr/>
            <p:nvPr userDrawn="1"/>
          </p:nvSpPr>
          <p:spPr>
            <a:xfrm rot="16200000">
              <a:off x="11684117" y="4318000"/>
              <a:ext cx="508001" cy="508001"/>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177150711"/>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hasCustomPrompt="1"/>
          </p:nvPr>
        </p:nvSpPr>
        <p:spPr>
          <a:xfrm>
            <a:off x="508000" y="508001"/>
            <a:ext cx="11176000" cy="481714"/>
          </a:xfrm>
          <a:prstGeom prst="rect">
            <a:avLst/>
          </a:prstGeom>
        </p:spPr>
        <p:txBody>
          <a:bodyPr lIns="0" tIns="0" rIns="0" bIns="0"/>
          <a:lstStyle>
            <a:lvl1pPr algn="l">
              <a:lnSpc>
                <a:spcPct val="100000"/>
              </a:lnSpc>
              <a:defRPr sz="3600" b="0" i="0">
                <a:solidFill>
                  <a:schemeClr val="tx1"/>
                </a:solidFill>
                <a:latin typeface="Roboto Light" panose="02000000000000000000" pitchFamily="2" charset="0"/>
                <a:ea typeface="Roboto Light" panose="02000000000000000000" pitchFamily="2" charset="0"/>
              </a:defRPr>
            </a:lvl1pPr>
          </a:lstStyle>
          <a:p>
            <a:r>
              <a:rPr lang="en-US" dirty="0"/>
              <a:t>Page title</a:t>
            </a:r>
            <a:endParaRPr lang="en-GB" dirty="0"/>
          </a:p>
        </p:txBody>
      </p:sp>
      <p:sp>
        <p:nvSpPr>
          <p:cNvPr id="5" name="Footer Placeholder 4">
            <a:extLst>
              <a:ext uri="{FF2B5EF4-FFF2-40B4-BE49-F238E27FC236}">
                <a16:creationId xmlns:a16="http://schemas.microsoft.com/office/drawing/2014/main" id="{C772AD00-41ED-1D4B-8053-AD09A51DA5A6}"/>
              </a:ext>
            </a:extLst>
          </p:cNvPr>
          <p:cNvSpPr>
            <a:spLocks noGrp="1"/>
          </p:cNvSpPr>
          <p:nvPr>
            <p:ph type="ftr" sz="quarter" idx="11"/>
          </p:nvPr>
        </p:nvSpPr>
        <p:spPr>
          <a:xfrm>
            <a:off x="1016000" y="6350000"/>
            <a:ext cx="5842000" cy="255600"/>
          </a:xfrm>
        </p:spPr>
        <p:txBody>
          <a:bodyPr/>
          <a:lstStyle>
            <a:lvl1pPr>
              <a:defRPr/>
            </a:lvl1pPr>
          </a:lstStyle>
          <a:p>
            <a:r>
              <a:rPr lang="en-GB" dirty="0"/>
              <a:t>OpenRoaming 101 - TNC25</a:t>
            </a:r>
          </a:p>
        </p:txBody>
      </p:sp>
      <p:sp>
        <p:nvSpPr>
          <p:cNvPr id="6" name="Slide Number Placeholder 5">
            <a:extLst>
              <a:ext uri="{FF2B5EF4-FFF2-40B4-BE49-F238E27FC236}">
                <a16:creationId xmlns:a16="http://schemas.microsoft.com/office/drawing/2014/main" id="{D0845B74-E028-E24B-BE9C-E0C09F0D90A3}"/>
              </a:ext>
            </a:extLst>
          </p:cNvPr>
          <p:cNvSpPr>
            <a:spLocks noGrp="1"/>
          </p:cNvSpPr>
          <p:nvPr>
            <p:ph type="sldNum" sz="quarter" idx="12"/>
          </p:nvPr>
        </p:nvSpPr>
        <p:spPr/>
        <p:txBody>
          <a:bodyPr/>
          <a:lstStyle/>
          <a:p>
            <a:fld id="{0BD7AF65-ABD8-9745-9161-1D3466EAFE0E}" type="slidenum">
              <a:rPr lang="en-GB" smtClean="0"/>
              <a:t>‹#›</a:t>
            </a:fld>
            <a:endParaRPr lang="en-GB"/>
          </a:p>
        </p:txBody>
      </p:sp>
      <p:sp>
        <p:nvSpPr>
          <p:cNvPr id="3" name="Picture Placeholder 2">
            <a:extLst>
              <a:ext uri="{FF2B5EF4-FFF2-40B4-BE49-F238E27FC236}">
                <a16:creationId xmlns:a16="http://schemas.microsoft.com/office/drawing/2014/main" id="{59EA52A0-223B-AA08-188E-706BC402AB5F}"/>
              </a:ext>
            </a:extLst>
          </p:cNvPr>
          <p:cNvSpPr>
            <a:spLocks noGrp="1"/>
          </p:cNvSpPr>
          <p:nvPr>
            <p:ph type="pic" sz="quarter" idx="14" hasCustomPrompt="1"/>
          </p:nvPr>
        </p:nvSpPr>
        <p:spPr>
          <a:xfrm>
            <a:off x="508000" y="1524377"/>
            <a:ext cx="11176000" cy="4317624"/>
          </a:xfrm>
          <a:prstGeom prst="rect">
            <a:avLst/>
          </a:prstGeom>
          <a:solidFill>
            <a:schemeClr val="bg1">
              <a:lumMod val="95000"/>
            </a:schemeClr>
          </a:solidFill>
          <a:ln w="508000">
            <a:noFill/>
            <a:miter lim="800000"/>
          </a:ln>
        </p:spPr>
        <p:txBody>
          <a:bodyPr/>
          <a:lstStyle>
            <a:lvl1pPr marL="0" indent="0">
              <a:buNone/>
              <a:defRPr sz="2000">
                <a:latin typeface="Roboto Light" panose="02000000000000000000" pitchFamily="2" charset="0"/>
                <a:ea typeface="Roboto Light" panose="02000000000000000000" pitchFamily="2" charset="0"/>
              </a:defRPr>
            </a:lvl1pPr>
          </a:lstStyle>
          <a:p>
            <a:r>
              <a:rPr lang="en-GB" dirty="0"/>
              <a:t>Insert image</a:t>
            </a:r>
          </a:p>
        </p:txBody>
      </p:sp>
      <p:sp>
        <p:nvSpPr>
          <p:cNvPr id="9" name="Rectangle 8">
            <a:extLst>
              <a:ext uri="{FF2B5EF4-FFF2-40B4-BE49-F238E27FC236}">
                <a16:creationId xmlns:a16="http://schemas.microsoft.com/office/drawing/2014/main" id="{893B14B4-3F6F-7C7D-D8C4-736FD08E2540}"/>
              </a:ext>
              <a:ext uri="{C183D7F6-B498-43B3-948B-1728B52AA6E4}">
                <adec:decorative xmlns:adec="http://schemas.microsoft.com/office/drawing/2017/decorative" val="1"/>
              </a:ext>
            </a:extLst>
          </p:cNvPr>
          <p:cNvSpPr/>
          <p:nvPr userDrawn="1"/>
        </p:nvSpPr>
        <p:spPr>
          <a:xfrm rot="16200000">
            <a:off x="11684117" y="5334000"/>
            <a:ext cx="508001" cy="50800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820071089"/>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EY TAKEAWAY LIGH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hasCustomPrompt="1"/>
          </p:nvPr>
        </p:nvSpPr>
        <p:spPr>
          <a:xfrm>
            <a:off x="515620" y="515620"/>
            <a:ext cx="10914380" cy="500380"/>
          </a:xfrm>
          <a:prstGeom prst="rect">
            <a:avLst/>
          </a:prstGeom>
        </p:spPr>
        <p:txBody>
          <a:bodyPr lIns="0" tIns="0" rIns="0" bIns="0"/>
          <a:lstStyle>
            <a:lvl1pPr algn="l">
              <a:lnSpc>
                <a:spcPct val="100000"/>
              </a:lnSpc>
              <a:defRPr sz="3600" b="0" i="0">
                <a:solidFill>
                  <a:schemeClr val="tx1"/>
                </a:solidFill>
                <a:latin typeface="Roboto Light" panose="02000000000000000000" pitchFamily="2" charset="0"/>
                <a:ea typeface="Roboto Light" panose="02000000000000000000" pitchFamily="2" charset="0"/>
              </a:defRPr>
            </a:lvl1pPr>
          </a:lstStyle>
          <a:p>
            <a:r>
              <a:rPr lang="en-US" dirty="0"/>
              <a:t>Key takeaway header</a:t>
            </a:r>
            <a:endParaRPr lang="en-GB" dirty="0"/>
          </a:p>
        </p:txBody>
      </p:sp>
      <p:sp>
        <p:nvSpPr>
          <p:cNvPr id="4" name="Footer Placeholder 4">
            <a:extLst>
              <a:ext uri="{FF2B5EF4-FFF2-40B4-BE49-F238E27FC236}">
                <a16:creationId xmlns:a16="http://schemas.microsoft.com/office/drawing/2014/main" id="{FD4FE870-67DB-4B70-C5F0-FE16FE29329E}"/>
              </a:ext>
            </a:extLst>
          </p:cNvPr>
          <p:cNvSpPr>
            <a:spLocks noGrp="1"/>
          </p:cNvSpPr>
          <p:nvPr>
            <p:ph type="ftr" sz="quarter" idx="3"/>
          </p:nvPr>
        </p:nvSpPr>
        <p:spPr>
          <a:xfrm>
            <a:off x="1016000" y="6350000"/>
            <a:ext cx="8382000" cy="255600"/>
          </a:xfrm>
          <a:prstGeom prst="rect">
            <a:avLst/>
          </a:prstGeom>
        </p:spPr>
        <p:txBody>
          <a:bodyPr vert="horz" lIns="0" tIns="0" rIns="0" bIns="0" rtlCol="0" anchor="ctr"/>
          <a:lstStyle>
            <a:lvl1pPr algn="l">
              <a:defRPr sz="1000" b="0" i="0">
                <a:solidFill>
                  <a:schemeClr val="tx1"/>
                </a:solidFill>
                <a:latin typeface="Roboto Mono Light" panose="00000009000000000000" pitchFamily="49" charset="0"/>
                <a:ea typeface="Roboto Mono Light" panose="00000009000000000000" pitchFamily="49" charset="0"/>
              </a:defRPr>
            </a:lvl1pPr>
          </a:lstStyle>
          <a:p>
            <a:r>
              <a:rPr lang="en-GB" dirty="0"/>
              <a:t>OpenRoaming 101 - TNC25</a:t>
            </a:r>
          </a:p>
        </p:txBody>
      </p:sp>
      <p:sp>
        <p:nvSpPr>
          <p:cNvPr id="7" name="Slide Number Placeholder 5">
            <a:extLst>
              <a:ext uri="{FF2B5EF4-FFF2-40B4-BE49-F238E27FC236}">
                <a16:creationId xmlns:a16="http://schemas.microsoft.com/office/drawing/2014/main" id="{E439BDCB-9914-3E26-FD33-90EC58980248}"/>
              </a:ext>
            </a:extLst>
          </p:cNvPr>
          <p:cNvSpPr>
            <a:spLocks noGrp="1"/>
          </p:cNvSpPr>
          <p:nvPr>
            <p:ph type="sldNum" sz="quarter" idx="4"/>
          </p:nvPr>
        </p:nvSpPr>
        <p:spPr>
          <a:xfrm>
            <a:off x="508000" y="6350000"/>
            <a:ext cx="508000" cy="255600"/>
          </a:xfrm>
          <a:prstGeom prst="rect">
            <a:avLst/>
          </a:prstGeom>
        </p:spPr>
        <p:txBody>
          <a:bodyPr vert="horz" lIns="0" tIns="0" rIns="0" bIns="0" rtlCol="0" anchor="ctr" anchorCtr="0"/>
          <a:lstStyle>
            <a:lvl1pPr algn="l">
              <a:defRPr sz="1000" b="0" i="0">
                <a:solidFill>
                  <a:schemeClr val="tx1"/>
                </a:solidFill>
                <a:latin typeface="Roboto Mono Light" panose="00000009000000000000" pitchFamily="49" charset="0"/>
                <a:ea typeface="Roboto Mono Light" panose="00000009000000000000" pitchFamily="49" charset="0"/>
              </a:defRPr>
            </a:lvl1pPr>
          </a:lstStyle>
          <a:p>
            <a:fld id="{0BD7AF65-ABD8-9745-9161-1D3466EAFE0E}" type="slidenum">
              <a:rPr lang="en-GB" smtClean="0"/>
              <a:pPr/>
              <a:t>‹#›</a:t>
            </a:fld>
            <a:endParaRPr lang="en-GB" dirty="0"/>
          </a:p>
        </p:txBody>
      </p:sp>
      <p:sp>
        <p:nvSpPr>
          <p:cNvPr id="5" name="Text Placeholder 5">
            <a:extLst>
              <a:ext uri="{FF2B5EF4-FFF2-40B4-BE49-F238E27FC236}">
                <a16:creationId xmlns:a16="http://schemas.microsoft.com/office/drawing/2014/main" id="{12C3C264-1EB3-7E97-6999-6B931A360C6A}"/>
              </a:ext>
            </a:extLst>
          </p:cNvPr>
          <p:cNvSpPr>
            <a:spLocks noGrp="1"/>
          </p:cNvSpPr>
          <p:nvPr>
            <p:ph type="body" sz="quarter" idx="10" hasCustomPrompt="1"/>
          </p:nvPr>
        </p:nvSpPr>
        <p:spPr>
          <a:xfrm>
            <a:off x="508000" y="2032000"/>
            <a:ext cx="3556000" cy="3556000"/>
          </a:xfrm>
          <a:prstGeom prst="rect">
            <a:avLst/>
          </a:prstGeom>
          <a:solidFill>
            <a:schemeClr val="accent1"/>
          </a:solidFill>
        </p:spPr>
        <p:txBody>
          <a:bodyPr lIns="251999" tIns="251999" rIns="251999" bIns="251999" anchor="t"/>
          <a:lstStyle>
            <a:lvl1pPr marL="0" indent="0">
              <a:buNone/>
              <a:defRPr sz="2000">
                <a:latin typeface="+mn-lt"/>
                <a:ea typeface="Roboto Mono Light" panose="00000009000000000000" pitchFamily="49" charset="0"/>
              </a:defRPr>
            </a:lvl1pPr>
          </a:lstStyle>
          <a:p>
            <a:pPr lvl="0"/>
            <a:r>
              <a:rPr lang="en-US" dirty="0"/>
              <a:t>Key takeaway 1</a:t>
            </a:r>
            <a:endParaRPr lang="en-GB" dirty="0"/>
          </a:p>
        </p:txBody>
      </p:sp>
      <p:sp>
        <p:nvSpPr>
          <p:cNvPr id="6" name="Text Placeholder 5">
            <a:extLst>
              <a:ext uri="{FF2B5EF4-FFF2-40B4-BE49-F238E27FC236}">
                <a16:creationId xmlns:a16="http://schemas.microsoft.com/office/drawing/2014/main" id="{33DF6B26-00EF-C637-53C4-802DA5C94981}"/>
              </a:ext>
            </a:extLst>
          </p:cNvPr>
          <p:cNvSpPr>
            <a:spLocks noGrp="1"/>
          </p:cNvSpPr>
          <p:nvPr>
            <p:ph type="body" sz="quarter" idx="11" hasCustomPrompt="1"/>
          </p:nvPr>
        </p:nvSpPr>
        <p:spPr>
          <a:xfrm>
            <a:off x="4318000" y="2032000"/>
            <a:ext cx="3556000" cy="3556000"/>
          </a:xfrm>
          <a:prstGeom prst="rect">
            <a:avLst/>
          </a:prstGeom>
          <a:solidFill>
            <a:schemeClr val="accent1"/>
          </a:solidFill>
        </p:spPr>
        <p:txBody>
          <a:bodyPr lIns="251999" tIns="251999" rIns="251999" bIns="251999" anchor="t"/>
          <a:lstStyle>
            <a:lvl1pPr marL="0" indent="0">
              <a:buNone/>
              <a:defRPr sz="2000">
                <a:latin typeface="+mn-lt"/>
                <a:ea typeface="Roboto Mono Light" panose="00000009000000000000" pitchFamily="49" charset="0"/>
              </a:defRPr>
            </a:lvl1pPr>
          </a:lstStyle>
          <a:p>
            <a:pPr lvl="0"/>
            <a:r>
              <a:rPr lang="en-US" dirty="0"/>
              <a:t>Key takeaway 2</a:t>
            </a:r>
            <a:endParaRPr lang="en-GB" dirty="0"/>
          </a:p>
        </p:txBody>
      </p:sp>
      <p:sp>
        <p:nvSpPr>
          <p:cNvPr id="8" name="Text Placeholder 5">
            <a:extLst>
              <a:ext uri="{FF2B5EF4-FFF2-40B4-BE49-F238E27FC236}">
                <a16:creationId xmlns:a16="http://schemas.microsoft.com/office/drawing/2014/main" id="{99C52DAE-17AF-136B-ED57-819462436426}"/>
              </a:ext>
            </a:extLst>
          </p:cNvPr>
          <p:cNvSpPr>
            <a:spLocks noGrp="1"/>
          </p:cNvSpPr>
          <p:nvPr>
            <p:ph type="body" sz="quarter" idx="12" hasCustomPrompt="1"/>
          </p:nvPr>
        </p:nvSpPr>
        <p:spPr>
          <a:xfrm>
            <a:off x="8128000" y="2032000"/>
            <a:ext cx="3556000" cy="3556000"/>
          </a:xfrm>
          <a:prstGeom prst="rect">
            <a:avLst/>
          </a:prstGeom>
          <a:solidFill>
            <a:schemeClr val="accent1"/>
          </a:solidFill>
        </p:spPr>
        <p:txBody>
          <a:bodyPr lIns="251999" tIns="251999" rIns="251999" bIns="251999" anchor="t"/>
          <a:lstStyle>
            <a:lvl1pPr marL="0" indent="0">
              <a:buNone/>
              <a:defRPr sz="2000">
                <a:latin typeface="+mn-lt"/>
                <a:ea typeface="Roboto Mono Light" panose="00000009000000000000" pitchFamily="49" charset="0"/>
              </a:defRPr>
            </a:lvl1pPr>
          </a:lstStyle>
          <a:p>
            <a:pPr lvl="0"/>
            <a:r>
              <a:rPr lang="en-US" dirty="0"/>
              <a:t>Key takeaway 3</a:t>
            </a:r>
            <a:endParaRPr lang="en-GB" dirty="0"/>
          </a:p>
        </p:txBody>
      </p:sp>
    </p:spTree>
    <p:extLst>
      <p:ext uri="{BB962C8B-B14F-4D97-AF65-F5344CB8AC3E}">
        <p14:creationId xmlns:p14="http://schemas.microsoft.com/office/powerpoint/2010/main" val="1492301569"/>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ESOURCES">
    <p:bg>
      <p:bgPr>
        <a:solidFill>
          <a:schemeClr val="accent2"/>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2E1DB7B-E739-0333-3CA8-8A9FD9496246}"/>
              </a:ext>
            </a:extLst>
          </p:cNvPr>
          <p:cNvSpPr>
            <a:spLocks noGrp="1"/>
          </p:cNvSpPr>
          <p:nvPr>
            <p:ph type="pic" sz="quarter" idx="10" hasCustomPrompt="1"/>
          </p:nvPr>
        </p:nvSpPr>
        <p:spPr>
          <a:xfrm>
            <a:off x="508000" y="2032000"/>
            <a:ext cx="2032000" cy="2032000"/>
          </a:xfrm>
          <a:prstGeom prst="rect">
            <a:avLst/>
          </a:prstGeom>
        </p:spPr>
        <p:txBody>
          <a:bodyPr/>
          <a:lstStyle>
            <a:lvl1pPr marL="0" indent="0" algn="ctr">
              <a:buNone/>
              <a:defRPr sz="2000"/>
            </a:lvl1pPr>
          </a:lstStyle>
          <a:p>
            <a:r>
              <a:rPr lang="en-GB" dirty="0"/>
              <a:t>Click to insert QR code</a:t>
            </a:r>
          </a:p>
        </p:txBody>
      </p:sp>
      <p:sp>
        <p:nvSpPr>
          <p:cNvPr id="5" name="Picture Placeholder 3">
            <a:extLst>
              <a:ext uri="{FF2B5EF4-FFF2-40B4-BE49-F238E27FC236}">
                <a16:creationId xmlns:a16="http://schemas.microsoft.com/office/drawing/2014/main" id="{785A4F85-67CD-2B4E-643B-5741F4BA92FA}"/>
              </a:ext>
            </a:extLst>
          </p:cNvPr>
          <p:cNvSpPr>
            <a:spLocks noGrp="1"/>
          </p:cNvSpPr>
          <p:nvPr>
            <p:ph type="pic" sz="quarter" idx="11" hasCustomPrompt="1"/>
          </p:nvPr>
        </p:nvSpPr>
        <p:spPr>
          <a:xfrm>
            <a:off x="3556000" y="2032000"/>
            <a:ext cx="2032000" cy="2032000"/>
          </a:xfrm>
          <a:prstGeom prst="rect">
            <a:avLst/>
          </a:prstGeom>
        </p:spPr>
        <p:txBody>
          <a:bodyPr/>
          <a:lstStyle>
            <a:lvl1pPr marL="0" indent="0" algn="ctr">
              <a:buNone/>
              <a:defRPr sz="2000"/>
            </a:lvl1pPr>
          </a:lstStyle>
          <a:p>
            <a:r>
              <a:rPr lang="en-GB" dirty="0"/>
              <a:t>Click to insert QR code</a:t>
            </a:r>
          </a:p>
        </p:txBody>
      </p:sp>
      <p:sp>
        <p:nvSpPr>
          <p:cNvPr id="6" name="Picture Placeholder 3">
            <a:extLst>
              <a:ext uri="{FF2B5EF4-FFF2-40B4-BE49-F238E27FC236}">
                <a16:creationId xmlns:a16="http://schemas.microsoft.com/office/drawing/2014/main" id="{43C7DE5F-690C-BCFA-3C24-ECAADB58B92C}"/>
              </a:ext>
            </a:extLst>
          </p:cNvPr>
          <p:cNvSpPr>
            <a:spLocks noGrp="1"/>
          </p:cNvSpPr>
          <p:nvPr>
            <p:ph type="pic" sz="quarter" idx="12" hasCustomPrompt="1"/>
          </p:nvPr>
        </p:nvSpPr>
        <p:spPr>
          <a:xfrm>
            <a:off x="6604000" y="2032000"/>
            <a:ext cx="2032000" cy="2032000"/>
          </a:xfrm>
          <a:prstGeom prst="rect">
            <a:avLst/>
          </a:prstGeom>
        </p:spPr>
        <p:txBody>
          <a:bodyPr/>
          <a:lstStyle>
            <a:lvl1pPr marL="0" indent="0" algn="ctr">
              <a:buNone/>
              <a:defRPr sz="2000"/>
            </a:lvl1pPr>
          </a:lstStyle>
          <a:p>
            <a:r>
              <a:rPr lang="en-GB" dirty="0"/>
              <a:t>Click to insert QR code</a:t>
            </a:r>
          </a:p>
        </p:txBody>
      </p:sp>
      <p:sp>
        <p:nvSpPr>
          <p:cNvPr id="7" name="Picture Placeholder 3">
            <a:extLst>
              <a:ext uri="{FF2B5EF4-FFF2-40B4-BE49-F238E27FC236}">
                <a16:creationId xmlns:a16="http://schemas.microsoft.com/office/drawing/2014/main" id="{BF4BF040-C19C-30DF-904A-EF89016994AF}"/>
              </a:ext>
            </a:extLst>
          </p:cNvPr>
          <p:cNvSpPr>
            <a:spLocks noGrp="1"/>
          </p:cNvSpPr>
          <p:nvPr>
            <p:ph type="pic" sz="quarter" idx="13" hasCustomPrompt="1"/>
          </p:nvPr>
        </p:nvSpPr>
        <p:spPr>
          <a:xfrm>
            <a:off x="9652000" y="2032000"/>
            <a:ext cx="2032000" cy="2032000"/>
          </a:xfrm>
          <a:prstGeom prst="rect">
            <a:avLst/>
          </a:prstGeom>
        </p:spPr>
        <p:txBody>
          <a:bodyPr/>
          <a:lstStyle>
            <a:lvl1pPr marL="0" indent="0" algn="ctr">
              <a:buNone/>
              <a:defRPr sz="2000"/>
            </a:lvl1pPr>
          </a:lstStyle>
          <a:p>
            <a:r>
              <a:rPr lang="en-GB" dirty="0"/>
              <a:t>Click to insert QR code</a:t>
            </a:r>
          </a:p>
        </p:txBody>
      </p:sp>
      <p:sp>
        <p:nvSpPr>
          <p:cNvPr id="13" name="Footer Placeholder 4">
            <a:extLst>
              <a:ext uri="{FF2B5EF4-FFF2-40B4-BE49-F238E27FC236}">
                <a16:creationId xmlns:a16="http://schemas.microsoft.com/office/drawing/2014/main" id="{80CC40B0-E3D2-96D1-4E50-921025E3EF07}"/>
              </a:ext>
            </a:extLst>
          </p:cNvPr>
          <p:cNvSpPr>
            <a:spLocks noGrp="1"/>
          </p:cNvSpPr>
          <p:nvPr>
            <p:ph type="ftr" sz="quarter" idx="3"/>
          </p:nvPr>
        </p:nvSpPr>
        <p:spPr>
          <a:xfrm>
            <a:off x="1016000" y="6350000"/>
            <a:ext cx="8382000" cy="255600"/>
          </a:xfrm>
          <a:prstGeom prst="rect">
            <a:avLst/>
          </a:prstGeom>
        </p:spPr>
        <p:txBody>
          <a:bodyPr vert="horz" lIns="0" tIns="0" rIns="0" bIns="0" rtlCol="0" anchor="ctr"/>
          <a:lstStyle>
            <a:lvl1pPr algn="l">
              <a:defRPr sz="1000" b="0" i="0">
                <a:solidFill>
                  <a:schemeClr val="tx1"/>
                </a:solidFill>
                <a:latin typeface="Roboto Mono Light" panose="00000009000000000000" pitchFamily="49" charset="0"/>
                <a:ea typeface="Roboto Mono Light" panose="00000009000000000000" pitchFamily="49" charset="0"/>
              </a:defRPr>
            </a:lvl1pPr>
          </a:lstStyle>
          <a:p>
            <a:r>
              <a:rPr lang="en-GB" dirty="0"/>
              <a:t>OpenRoaming 101 - TNC25</a:t>
            </a:r>
          </a:p>
        </p:txBody>
      </p:sp>
      <p:sp>
        <p:nvSpPr>
          <p:cNvPr id="14" name="Slide Number Placeholder 5">
            <a:extLst>
              <a:ext uri="{FF2B5EF4-FFF2-40B4-BE49-F238E27FC236}">
                <a16:creationId xmlns:a16="http://schemas.microsoft.com/office/drawing/2014/main" id="{65BAB850-14F0-F3A3-FD29-0551A1A7C0CC}"/>
              </a:ext>
            </a:extLst>
          </p:cNvPr>
          <p:cNvSpPr>
            <a:spLocks noGrp="1"/>
          </p:cNvSpPr>
          <p:nvPr>
            <p:ph type="sldNum" sz="quarter" idx="4"/>
          </p:nvPr>
        </p:nvSpPr>
        <p:spPr>
          <a:xfrm>
            <a:off x="508000" y="6350000"/>
            <a:ext cx="508000" cy="255600"/>
          </a:xfrm>
          <a:prstGeom prst="rect">
            <a:avLst/>
          </a:prstGeom>
        </p:spPr>
        <p:txBody>
          <a:bodyPr vert="horz" lIns="0" tIns="0" rIns="0" bIns="0" rtlCol="0" anchor="ctr" anchorCtr="0"/>
          <a:lstStyle>
            <a:lvl1pPr algn="l">
              <a:defRPr sz="1000" b="0" i="0">
                <a:solidFill>
                  <a:schemeClr val="tx1"/>
                </a:solidFill>
                <a:latin typeface="Roboto Mono Light" panose="00000009000000000000" pitchFamily="49" charset="0"/>
                <a:ea typeface="Roboto Mono Light" panose="00000009000000000000" pitchFamily="49" charset="0"/>
              </a:defRPr>
            </a:lvl1pPr>
          </a:lstStyle>
          <a:p>
            <a:fld id="{0BD7AF65-ABD8-9745-9161-1D3466EAFE0E}" type="slidenum">
              <a:rPr lang="en-GB" smtClean="0"/>
              <a:pPr/>
              <a:t>‹#›</a:t>
            </a:fld>
            <a:endParaRPr lang="en-GB" dirty="0"/>
          </a:p>
        </p:txBody>
      </p:sp>
      <p:sp>
        <p:nvSpPr>
          <p:cNvPr id="2" name="Title 1">
            <a:extLst>
              <a:ext uri="{FF2B5EF4-FFF2-40B4-BE49-F238E27FC236}">
                <a16:creationId xmlns:a16="http://schemas.microsoft.com/office/drawing/2014/main" id="{1DAEA122-0806-77A7-CFDC-D326B10F87AB}"/>
              </a:ext>
            </a:extLst>
          </p:cNvPr>
          <p:cNvSpPr>
            <a:spLocks noGrp="1"/>
          </p:cNvSpPr>
          <p:nvPr>
            <p:ph type="title" hasCustomPrompt="1"/>
          </p:nvPr>
        </p:nvSpPr>
        <p:spPr>
          <a:xfrm>
            <a:off x="515620" y="515620"/>
            <a:ext cx="10914380" cy="500380"/>
          </a:xfrm>
          <a:prstGeom prst="rect">
            <a:avLst/>
          </a:prstGeom>
        </p:spPr>
        <p:txBody>
          <a:bodyPr lIns="0" tIns="0" rIns="0" bIns="0"/>
          <a:lstStyle>
            <a:lvl1pPr algn="l">
              <a:lnSpc>
                <a:spcPct val="100000"/>
              </a:lnSpc>
              <a:defRPr sz="3600" b="0" i="0">
                <a:solidFill>
                  <a:schemeClr val="tx1"/>
                </a:solidFill>
                <a:latin typeface="Roboto Light" panose="02000000000000000000" pitchFamily="2" charset="0"/>
                <a:ea typeface="Roboto Light" panose="02000000000000000000" pitchFamily="2" charset="0"/>
              </a:defRPr>
            </a:lvl1pPr>
          </a:lstStyle>
          <a:p>
            <a:r>
              <a:rPr lang="en-US" dirty="0"/>
              <a:t>Key resources header</a:t>
            </a:r>
            <a:endParaRPr lang="en-GB" dirty="0"/>
          </a:p>
        </p:txBody>
      </p:sp>
    </p:spTree>
    <p:extLst>
      <p:ext uri="{BB962C8B-B14F-4D97-AF65-F5344CB8AC3E}">
        <p14:creationId xmlns:p14="http://schemas.microsoft.com/office/powerpoint/2010/main" val="2198685021"/>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NGL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hasCustomPrompt="1"/>
          </p:nvPr>
        </p:nvSpPr>
        <p:spPr>
          <a:xfrm>
            <a:off x="508000" y="508001"/>
            <a:ext cx="10160000" cy="481714"/>
          </a:xfrm>
          <a:prstGeom prst="rect">
            <a:avLst/>
          </a:prstGeom>
        </p:spPr>
        <p:txBody>
          <a:bodyPr lIns="0" tIns="0" rIns="0" bIns="0"/>
          <a:lstStyle>
            <a:lvl1pPr algn="l">
              <a:lnSpc>
                <a:spcPct val="100000"/>
              </a:lnSpc>
              <a:defRPr sz="3600" b="0" i="0">
                <a:solidFill>
                  <a:schemeClr val="bg1"/>
                </a:solidFill>
                <a:latin typeface="Roboto Light" panose="02000000000000000000" pitchFamily="2" charset="0"/>
                <a:ea typeface="Roboto Light" panose="02000000000000000000" pitchFamily="2" charset="0"/>
              </a:defRPr>
            </a:lvl1pPr>
          </a:lstStyle>
          <a:p>
            <a:r>
              <a:rPr lang="en-US" dirty="0"/>
              <a:t>Page title</a:t>
            </a:r>
            <a:endParaRPr lang="en-GB" dirty="0"/>
          </a:p>
        </p:txBody>
      </p:sp>
      <p:sp>
        <p:nvSpPr>
          <p:cNvPr id="5" name="Footer Placeholder 4">
            <a:extLst>
              <a:ext uri="{FF2B5EF4-FFF2-40B4-BE49-F238E27FC236}">
                <a16:creationId xmlns:a16="http://schemas.microsoft.com/office/drawing/2014/main" id="{C772AD00-41ED-1D4B-8053-AD09A51DA5A6}"/>
              </a:ext>
            </a:extLst>
          </p:cNvPr>
          <p:cNvSpPr>
            <a:spLocks noGrp="1"/>
          </p:cNvSpPr>
          <p:nvPr>
            <p:ph type="ftr" sz="quarter" idx="11"/>
          </p:nvPr>
        </p:nvSpPr>
        <p:spPr>
          <a:xfrm>
            <a:off x="1016000" y="6350000"/>
            <a:ext cx="5842000" cy="255600"/>
          </a:xfrm>
        </p:spPr>
        <p:txBody>
          <a:bodyPr/>
          <a:lstStyle>
            <a:lvl1pPr>
              <a:defRPr/>
            </a:lvl1pPr>
          </a:lstStyle>
          <a:p>
            <a:r>
              <a:rPr lang="en-GB" dirty="0"/>
              <a:t>OpenRoaming 101 - TNC25</a:t>
            </a:r>
          </a:p>
        </p:txBody>
      </p:sp>
      <p:sp>
        <p:nvSpPr>
          <p:cNvPr id="6" name="Slide Number Placeholder 5">
            <a:extLst>
              <a:ext uri="{FF2B5EF4-FFF2-40B4-BE49-F238E27FC236}">
                <a16:creationId xmlns:a16="http://schemas.microsoft.com/office/drawing/2014/main" id="{D0845B74-E028-E24B-BE9C-E0C09F0D90A3}"/>
              </a:ext>
            </a:extLst>
          </p:cNvPr>
          <p:cNvSpPr>
            <a:spLocks noGrp="1"/>
          </p:cNvSpPr>
          <p:nvPr>
            <p:ph type="sldNum" sz="quarter" idx="12"/>
          </p:nvPr>
        </p:nvSpPr>
        <p:spPr/>
        <p:txBody>
          <a:bodyPr/>
          <a:lstStyle/>
          <a:p>
            <a:fld id="{0BD7AF65-ABD8-9745-9161-1D3466EAFE0E}" type="slidenum">
              <a:rPr lang="en-GB" smtClean="0"/>
              <a:t>‹#›</a:t>
            </a:fld>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hasCustomPrompt="1"/>
          </p:nvPr>
        </p:nvSpPr>
        <p:spPr>
          <a:xfrm>
            <a:off x="507999" y="1524000"/>
            <a:ext cx="10160001" cy="255600"/>
          </a:xfrm>
          <a:prstGeom prst="rect">
            <a:avLst/>
          </a:prstGeom>
        </p:spPr>
        <p:txBody>
          <a:bodyPr lIns="0" tIns="0" rIns="0" bIns="0" anchor="t" anchorCtr="0"/>
          <a:lstStyle>
            <a:lvl1pPr marL="0" indent="0">
              <a:buNone/>
              <a:defRPr sz="2000" b="1" i="0">
                <a:solidFill>
                  <a:schemeClr val="bg1"/>
                </a:solidFill>
                <a:latin typeface="Roboto Black" panose="02000000000000000000" pitchFamily="2" charset="0"/>
                <a:ea typeface="Roboto Black" panose="02000000000000000000" pitchFamily="2" charset="0"/>
              </a:defRPr>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dirty="0" err="1"/>
              <a:t>Subheader</a:t>
            </a:r>
            <a:endParaRPr lang="en-US" dirty="0"/>
          </a:p>
        </p:txBody>
      </p:sp>
      <p:sp>
        <p:nvSpPr>
          <p:cNvPr id="8" name="Content Placeholder 2">
            <a:extLst>
              <a:ext uri="{FF2B5EF4-FFF2-40B4-BE49-F238E27FC236}">
                <a16:creationId xmlns:a16="http://schemas.microsoft.com/office/drawing/2014/main" id="{F7B377CF-2490-426A-9D9B-C329528E167B}"/>
              </a:ext>
            </a:extLst>
          </p:cNvPr>
          <p:cNvSpPr>
            <a:spLocks noGrp="1"/>
          </p:cNvSpPr>
          <p:nvPr>
            <p:ph idx="1" hasCustomPrompt="1"/>
          </p:nvPr>
        </p:nvSpPr>
        <p:spPr>
          <a:xfrm>
            <a:off x="508000" y="2031999"/>
            <a:ext cx="10160000" cy="3810001"/>
          </a:xfrm>
          <a:prstGeom prst="rect">
            <a:avLst/>
          </a:prstGeom>
        </p:spPr>
        <p:txBody>
          <a:bodyPr lIns="0" tIns="0" rIns="0" bIns="0"/>
          <a:lstStyle>
            <a:lvl1pPr marL="177792" indent="-177792" defTabSz="359974">
              <a:lnSpc>
                <a:spcPct val="100000"/>
              </a:lnSpc>
              <a:tabLst/>
              <a:defRPr sz="2000" b="0" i="0">
                <a:solidFill>
                  <a:schemeClr val="bg1"/>
                </a:solidFill>
                <a:latin typeface="Roboto Light" panose="02000000000000000000" pitchFamily="2" charset="0"/>
                <a:ea typeface="Roboto Light" panose="02000000000000000000" pitchFamily="2" charset="0"/>
              </a:defRPr>
            </a:lvl1pPr>
            <a:lvl2pPr marL="482564" indent="-241283" defTabSz="359974">
              <a:lnSpc>
                <a:spcPct val="100000"/>
              </a:lnSpc>
              <a:buFont typeface="Arial" panose="020B0604020202020204" pitchFamily="34" charset="0"/>
              <a:buChar char="-"/>
              <a:tabLst/>
              <a:defRPr sz="2000" b="0" i="0">
                <a:solidFill>
                  <a:schemeClr val="bg1"/>
                </a:solidFill>
                <a:latin typeface="Roboto Light" panose="02000000000000000000" pitchFamily="2" charset="0"/>
                <a:ea typeface="Roboto Light" panose="02000000000000000000" pitchFamily="2" charset="0"/>
              </a:defRPr>
            </a:lvl2pPr>
            <a:lvl3pPr marL="723847" indent="-241283" defTabSz="359974">
              <a:lnSpc>
                <a:spcPct val="100000"/>
              </a:lnSpc>
              <a:buFont typeface="Arial" panose="020B0604020202020204" pitchFamily="34" charset="0"/>
              <a:buChar char="-"/>
              <a:tabLst/>
              <a:defRPr sz="2000" b="0" i="0">
                <a:solidFill>
                  <a:schemeClr val="bg1"/>
                </a:solidFill>
                <a:latin typeface="Roboto Light" panose="02000000000000000000" pitchFamily="2" charset="0"/>
                <a:ea typeface="Roboto Light" panose="02000000000000000000" pitchFamily="2" charset="0"/>
              </a:defRPr>
            </a:lvl3pPr>
            <a:lvl4pPr marL="952428" indent="-228584" defTabSz="359974">
              <a:lnSpc>
                <a:spcPct val="100000"/>
              </a:lnSpc>
              <a:buFont typeface="Arial" panose="020B0604020202020204" pitchFamily="34" charset="0"/>
              <a:buChar char="-"/>
              <a:tabLst/>
              <a:defRPr sz="2000" b="0" i="0">
                <a:solidFill>
                  <a:schemeClr val="bg1"/>
                </a:solidFill>
                <a:latin typeface="Roboto Light" panose="02000000000000000000" pitchFamily="2" charset="0"/>
                <a:ea typeface="Roboto Light" panose="02000000000000000000" pitchFamily="2" charset="0"/>
              </a:defRPr>
            </a:lvl4pPr>
            <a:lvl5pPr marL="1193711" indent="-241283" defTabSz="359974">
              <a:lnSpc>
                <a:spcPct val="100000"/>
              </a:lnSpc>
              <a:buFont typeface="Arial" panose="020B0604020202020204" pitchFamily="34" charset="0"/>
              <a:buChar char="-"/>
              <a:tabLst/>
              <a:defRPr sz="2000" b="0" i="0">
                <a:solidFill>
                  <a:schemeClr val="bg1"/>
                </a:solidFill>
                <a:latin typeface="Roboto Light" panose="02000000000000000000" pitchFamily="2" charset="0"/>
                <a:ea typeface="Roboto Light" panose="02000000000000000000" pitchFamily="2" charset="0"/>
              </a:defRPr>
            </a:lvl5pPr>
          </a:lstStyle>
          <a:p>
            <a:pPr lvl="0"/>
            <a:r>
              <a:rPr lang="en-US" dirty="0"/>
              <a:t>Main content area</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4" name="Group 3">
            <a:extLst>
              <a:ext uri="{FF2B5EF4-FFF2-40B4-BE49-F238E27FC236}">
                <a16:creationId xmlns:a16="http://schemas.microsoft.com/office/drawing/2014/main" id="{D5066741-7861-C3B0-75C5-7FDAAE449D08}"/>
              </a:ext>
              <a:ext uri="{C183D7F6-B498-43B3-948B-1728B52AA6E4}">
                <adec:decorative xmlns:adec="http://schemas.microsoft.com/office/drawing/2017/decorative" val="1"/>
              </a:ext>
            </a:extLst>
          </p:cNvPr>
          <p:cNvGrpSpPr/>
          <p:nvPr userDrawn="1"/>
        </p:nvGrpSpPr>
        <p:grpSpPr>
          <a:xfrm>
            <a:off x="11684000" y="4826000"/>
            <a:ext cx="508001" cy="1016000"/>
            <a:chOff x="11684000" y="4826000"/>
            <a:chExt cx="508001" cy="1016000"/>
          </a:xfrm>
        </p:grpSpPr>
        <p:sp>
          <p:nvSpPr>
            <p:cNvPr id="12" name="Rectangle 11">
              <a:extLst>
                <a:ext uri="{FF2B5EF4-FFF2-40B4-BE49-F238E27FC236}">
                  <a16:creationId xmlns:a16="http://schemas.microsoft.com/office/drawing/2014/main" id="{466FD053-C59F-9D6D-EB74-1C4B54146A3E}"/>
                </a:ext>
                <a:ext uri="{C183D7F6-B498-43B3-948B-1728B52AA6E4}">
                  <adec:decorative xmlns:adec="http://schemas.microsoft.com/office/drawing/2017/decorative" val="1"/>
                </a:ext>
              </a:extLst>
            </p:cNvPr>
            <p:cNvSpPr/>
            <p:nvPr userDrawn="1"/>
          </p:nvSpPr>
          <p:spPr>
            <a:xfrm rot="10800000">
              <a:off x="11684000" y="5333999"/>
              <a:ext cx="508001" cy="50800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DC195C5C-1541-55ED-7E4E-F52FB0C8E603}"/>
                </a:ext>
                <a:ext uri="{C183D7F6-B498-43B3-948B-1728B52AA6E4}">
                  <adec:decorative xmlns:adec="http://schemas.microsoft.com/office/drawing/2017/decorative" val="1"/>
                </a:ext>
              </a:extLst>
            </p:cNvPr>
            <p:cNvSpPr/>
            <p:nvPr userDrawn="1"/>
          </p:nvSpPr>
          <p:spPr>
            <a:xfrm rot="10800000">
              <a:off x="11684000" y="4826000"/>
              <a:ext cx="508001" cy="50800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4185938212"/>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hasCustomPrompt="1"/>
          </p:nvPr>
        </p:nvSpPr>
        <p:spPr>
          <a:xfrm>
            <a:off x="508000" y="508001"/>
            <a:ext cx="10160000" cy="481714"/>
          </a:xfrm>
          <a:prstGeom prst="rect">
            <a:avLst/>
          </a:prstGeom>
        </p:spPr>
        <p:txBody>
          <a:bodyPr lIns="0" tIns="0" rIns="0" bIns="0"/>
          <a:lstStyle>
            <a:lvl1pPr algn="l">
              <a:lnSpc>
                <a:spcPct val="100000"/>
              </a:lnSpc>
              <a:defRPr sz="3600" b="0" i="0">
                <a:solidFill>
                  <a:schemeClr val="bg1"/>
                </a:solidFill>
                <a:latin typeface="Roboto Light" panose="02000000000000000000" pitchFamily="2" charset="0"/>
                <a:ea typeface="Roboto Light" panose="02000000000000000000" pitchFamily="2" charset="0"/>
              </a:defRPr>
            </a:lvl1pPr>
          </a:lstStyle>
          <a:p>
            <a:r>
              <a:rPr lang="en-US" dirty="0"/>
              <a:t>Page title</a:t>
            </a:r>
            <a:endParaRPr lang="en-GB" dirty="0"/>
          </a:p>
        </p:txBody>
      </p:sp>
      <p:sp>
        <p:nvSpPr>
          <p:cNvPr id="5" name="Footer Placeholder 4">
            <a:extLst>
              <a:ext uri="{FF2B5EF4-FFF2-40B4-BE49-F238E27FC236}">
                <a16:creationId xmlns:a16="http://schemas.microsoft.com/office/drawing/2014/main" id="{C772AD00-41ED-1D4B-8053-AD09A51DA5A6}"/>
              </a:ext>
            </a:extLst>
          </p:cNvPr>
          <p:cNvSpPr>
            <a:spLocks noGrp="1"/>
          </p:cNvSpPr>
          <p:nvPr>
            <p:ph type="ftr" sz="quarter" idx="11"/>
          </p:nvPr>
        </p:nvSpPr>
        <p:spPr>
          <a:xfrm>
            <a:off x="1016000" y="6350000"/>
            <a:ext cx="5842000" cy="255600"/>
          </a:xfrm>
        </p:spPr>
        <p:txBody>
          <a:bodyPr/>
          <a:lstStyle>
            <a:lvl1pPr>
              <a:defRPr/>
            </a:lvl1pPr>
          </a:lstStyle>
          <a:p>
            <a:r>
              <a:rPr lang="en-GB" dirty="0"/>
              <a:t>OpenRoaming 101 - TNC25</a:t>
            </a:r>
          </a:p>
        </p:txBody>
      </p:sp>
      <p:sp>
        <p:nvSpPr>
          <p:cNvPr id="6" name="Slide Number Placeholder 5">
            <a:extLst>
              <a:ext uri="{FF2B5EF4-FFF2-40B4-BE49-F238E27FC236}">
                <a16:creationId xmlns:a16="http://schemas.microsoft.com/office/drawing/2014/main" id="{D0845B74-E028-E24B-BE9C-E0C09F0D90A3}"/>
              </a:ext>
            </a:extLst>
          </p:cNvPr>
          <p:cNvSpPr>
            <a:spLocks noGrp="1"/>
          </p:cNvSpPr>
          <p:nvPr>
            <p:ph type="sldNum" sz="quarter" idx="12"/>
          </p:nvPr>
        </p:nvSpPr>
        <p:spPr/>
        <p:txBody>
          <a:bodyPr/>
          <a:lstStyle/>
          <a:p>
            <a:fld id="{0BD7AF65-ABD8-9745-9161-1D3466EAFE0E}" type="slidenum">
              <a:rPr lang="en-GB" smtClean="0"/>
              <a:t>‹#›</a:t>
            </a:fld>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hasCustomPrompt="1"/>
          </p:nvPr>
        </p:nvSpPr>
        <p:spPr>
          <a:xfrm>
            <a:off x="507999" y="1524000"/>
            <a:ext cx="5334001" cy="255600"/>
          </a:xfrm>
          <a:prstGeom prst="rect">
            <a:avLst/>
          </a:prstGeom>
        </p:spPr>
        <p:txBody>
          <a:bodyPr lIns="0" tIns="0" rIns="0" bIns="0" anchor="t" anchorCtr="0"/>
          <a:lstStyle>
            <a:lvl1pPr marL="0" indent="0">
              <a:buNone/>
              <a:defRPr sz="2000" b="1" i="0">
                <a:solidFill>
                  <a:schemeClr val="bg1"/>
                </a:solidFill>
                <a:latin typeface="Roboto Black" panose="02000000000000000000" pitchFamily="2" charset="0"/>
                <a:ea typeface="Roboto Black" panose="02000000000000000000" pitchFamily="2" charset="0"/>
              </a:defRPr>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dirty="0" err="1"/>
              <a:t>Subheader</a:t>
            </a:r>
            <a:endParaRPr lang="en-US" dirty="0"/>
          </a:p>
        </p:txBody>
      </p:sp>
      <p:sp>
        <p:nvSpPr>
          <p:cNvPr id="8" name="Content Placeholder 2">
            <a:extLst>
              <a:ext uri="{FF2B5EF4-FFF2-40B4-BE49-F238E27FC236}">
                <a16:creationId xmlns:a16="http://schemas.microsoft.com/office/drawing/2014/main" id="{F7B377CF-2490-426A-9D9B-C329528E167B}"/>
              </a:ext>
            </a:extLst>
          </p:cNvPr>
          <p:cNvSpPr>
            <a:spLocks noGrp="1"/>
          </p:cNvSpPr>
          <p:nvPr>
            <p:ph idx="1" hasCustomPrompt="1"/>
          </p:nvPr>
        </p:nvSpPr>
        <p:spPr>
          <a:xfrm>
            <a:off x="508000" y="2031999"/>
            <a:ext cx="5334000" cy="3810001"/>
          </a:xfrm>
          <a:prstGeom prst="rect">
            <a:avLst/>
          </a:prstGeom>
        </p:spPr>
        <p:txBody>
          <a:bodyPr lIns="0" tIns="0" rIns="0" bIns="0"/>
          <a:lstStyle>
            <a:lvl1pPr marL="177792" indent="-177792" defTabSz="359974">
              <a:lnSpc>
                <a:spcPct val="100000"/>
              </a:lnSpc>
              <a:tabLst/>
              <a:defRPr sz="2000" b="0" i="0">
                <a:solidFill>
                  <a:schemeClr val="bg1"/>
                </a:solidFill>
                <a:latin typeface="Roboto Light" panose="02000000000000000000" pitchFamily="2" charset="0"/>
                <a:ea typeface="Roboto Light" panose="02000000000000000000" pitchFamily="2" charset="0"/>
              </a:defRPr>
            </a:lvl1pPr>
            <a:lvl2pPr marL="482564" indent="-241283" defTabSz="359974">
              <a:lnSpc>
                <a:spcPct val="100000"/>
              </a:lnSpc>
              <a:buFont typeface="Arial" panose="020B0604020202020204" pitchFamily="34" charset="0"/>
              <a:buChar char="-"/>
              <a:tabLst/>
              <a:defRPr sz="2000" b="0" i="0">
                <a:solidFill>
                  <a:schemeClr val="bg1"/>
                </a:solidFill>
                <a:latin typeface="Roboto Light" panose="02000000000000000000" pitchFamily="2" charset="0"/>
                <a:ea typeface="Roboto Light" panose="02000000000000000000" pitchFamily="2" charset="0"/>
              </a:defRPr>
            </a:lvl2pPr>
            <a:lvl3pPr marL="723847" indent="-241283" defTabSz="359974">
              <a:lnSpc>
                <a:spcPct val="100000"/>
              </a:lnSpc>
              <a:buFont typeface="Arial" panose="020B0604020202020204" pitchFamily="34" charset="0"/>
              <a:buChar char="-"/>
              <a:tabLst/>
              <a:defRPr sz="2000" b="0" i="0">
                <a:solidFill>
                  <a:schemeClr val="bg1"/>
                </a:solidFill>
                <a:latin typeface="Roboto Light" panose="02000000000000000000" pitchFamily="2" charset="0"/>
                <a:ea typeface="Roboto Light" panose="02000000000000000000" pitchFamily="2" charset="0"/>
              </a:defRPr>
            </a:lvl3pPr>
            <a:lvl4pPr marL="952428" indent="-228584" defTabSz="359974">
              <a:lnSpc>
                <a:spcPct val="100000"/>
              </a:lnSpc>
              <a:buFont typeface="Arial" panose="020B0604020202020204" pitchFamily="34" charset="0"/>
              <a:buChar char="-"/>
              <a:tabLst/>
              <a:defRPr sz="2000" b="0" i="0">
                <a:solidFill>
                  <a:schemeClr val="bg1"/>
                </a:solidFill>
                <a:latin typeface="Roboto Light" panose="02000000000000000000" pitchFamily="2" charset="0"/>
                <a:ea typeface="Roboto Light" panose="02000000000000000000" pitchFamily="2" charset="0"/>
              </a:defRPr>
            </a:lvl4pPr>
            <a:lvl5pPr marL="1193711" indent="-241283" defTabSz="359974">
              <a:lnSpc>
                <a:spcPct val="100000"/>
              </a:lnSpc>
              <a:buFont typeface="Arial" panose="020B0604020202020204" pitchFamily="34" charset="0"/>
              <a:buChar char="-"/>
              <a:tabLst/>
              <a:defRPr sz="2000" b="0" i="0">
                <a:solidFill>
                  <a:schemeClr val="bg1"/>
                </a:solidFill>
                <a:latin typeface="Roboto Light" panose="02000000000000000000" pitchFamily="2" charset="0"/>
                <a:ea typeface="Roboto Light" panose="02000000000000000000" pitchFamily="2" charset="0"/>
              </a:defRPr>
            </a:lvl5pPr>
          </a:lstStyle>
          <a:p>
            <a:pPr lvl="0"/>
            <a:r>
              <a:rPr lang="en-US" dirty="0"/>
              <a:t>Main content area</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Content Placeholder 2">
            <a:extLst>
              <a:ext uri="{FF2B5EF4-FFF2-40B4-BE49-F238E27FC236}">
                <a16:creationId xmlns:a16="http://schemas.microsoft.com/office/drawing/2014/main" id="{D9801A46-6D95-A0FE-8F77-657D623F62C7}"/>
              </a:ext>
            </a:extLst>
          </p:cNvPr>
          <p:cNvSpPr>
            <a:spLocks noGrp="1"/>
          </p:cNvSpPr>
          <p:nvPr>
            <p:ph idx="14" hasCustomPrompt="1"/>
          </p:nvPr>
        </p:nvSpPr>
        <p:spPr>
          <a:xfrm>
            <a:off x="6352903" y="2031999"/>
            <a:ext cx="5334000" cy="3810001"/>
          </a:xfrm>
          <a:prstGeom prst="rect">
            <a:avLst/>
          </a:prstGeom>
        </p:spPr>
        <p:txBody>
          <a:bodyPr lIns="0" tIns="0" rIns="0" bIns="0"/>
          <a:lstStyle>
            <a:lvl1pPr marL="177792" indent="-177792" defTabSz="359974">
              <a:lnSpc>
                <a:spcPct val="100000"/>
              </a:lnSpc>
              <a:tabLst/>
              <a:defRPr sz="2000" b="0" i="0">
                <a:solidFill>
                  <a:schemeClr val="bg1"/>
                </a:solidFill>
                <a:latin typeface="Roboto Light" panose="02000000000000000000" pitchFamily="2" charset="0"/>
                <a:ea typeface="Roboto Light" panose="02000000000000000000" pitchFamily="2" charset="0"/>
              </a:defRPr>
            </a:lvl1pPr>
            <a:lvl2pPr marL="482564" indent="-241283" defTabSz="359974">
              <a:lnSpc>
                <a:spcPct val="100000"/>
              </a:lnSpc>
              <a:buFont typeface="Arial" panose="020B0604020202020204" pitchFamily="34" charset="0"/>
              <a:buChar char="-"/>
              <a:tabLst/>
              <a:defRPr sz="2000" b="0" i="0">
                <a:solidFill>
                  <a:schemeClr val="bg1"/>
                </a:solidFill>
                <a:latin typeface="Roboto Light" panose="02000000000000000000" pitchFamily="2" charset="0"/>
                <a:ea typeface="Roboto Light" panose="02000000000000000000" pitchFamily="2" charset="0"/>
              </a:defRPr>
            </a:lvl2pPr>
            <a:lvl3pPr marL="723847" indent="-241283" defTabSz="359974">
              <a:lnSpc>
                <a:spcPct val="100000"/>
              </a:lnSpc>
              <a:buFont typeface="Arial" panose="020B0604020202020204" pitchFamily="34" charset="0"/>
              <a:buChar char="-"/>
              <a:tabLst/>
              <a:defRPr sz="2000" b="0" i="0">
                <a:solidFill>
                  <a:schemeClr val="bg1"/>
                </a:solidFill>
                <a:latin typeface="Roboto Light" panose="02000000000000000000" pitchFamily="2" charset="0"/>
                <a:ea typeface="Roboto Light" panose="02000000000000000000" pitchFamily="2" charset="0"/>
              </a:defRPr>
            </a:lvl3pPr>
            <a:lvl4pPr marL="952428" indent="-228584" defTabSz="359974">
              <a:lnSpc>
                <a:spcPct val="100000"/>
              </a:lnSpc>
              <a:buFont typeface="Arial" panose="020B0604020202020204" pitchFamily="34" charset="0"/>
              <a:buChar char="-"/>
              <a:tabLst/>
              <a:defRPr sz="2000" b="0" i="0">
                <a:solidFill>
                  <a:schemeClr val="bg1"/>
                </a:solidFill>
                <a:latin typeface="Roboto Light" panose="02000000000000000000" pitchFamily="2" charset="0"/>
                <a:ea typeface="Roboto Light" panose="02000000000000000000" pitchFamily="2" charset="0"/>
              </a:defRPr>
            </a:lvl4pPr>
            <a:lvl5pPr marL="1193711" indent="-241283" defTabSz="359974">
              <a:lnSpc>
                <a:spcPct val="100000"/>
              </a:lnSpc>
              <a:buFont typeface="Arial" panose="020B0604020202020204" pitchFamily="34" charset="0"/>
              <a:buChar char="-"/>
              <a:tabLst/>
              <a:defRPr sz="2000" b="0" i="0">
                <a:solidFill>
                  <a:schemeClr val="bg1"/>
                </a:solidFill>
                <a:latin typeface="Roboto Light" panose="02000000000000000000" pitchFamily="2" charset="0"/>
                <a:ea typeface="Roboto Light" panose="02000000000000000000" pitchFamily="2" charset="0"/>
              </a:defRPr>
            </a:lvl5pPr>
          </a:lstStyle>
          <a:p>
            <a:pPr lvl="0"/>
            <a:r>
              <a:rPr lang="en-US" dirty="0"/>
              <a:t>Main content area</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2">
            <a:extLst>
              <a:ext uri="{FF2B5EF4-FFF2-40B4-BE49-F238E27FC236}">
                <a16:creationId xmlns:a16="http://schemas.microsoft.com/office/drawing/2014/main" id="{4B74589B-7F48-0071-2B7C-6D1D00946EB7}"/>
              </a:ext>
            </a:extLst>
          </p:cNvPr>
          <p:cNvSpPr>
            <a:spLocks noGrp="1"/>
          </p:cNvSpPr>
          <p:nvPr>
            <p:ph type="body" idx="15" hasCustomPrompt="1"/>
          </p:nvPr>
        </p:nvSpPr>
        <p:spPr>
          <a:xfrm>
            <a:off x="6352903" y="1524000"/>
            <a:ext cx="5334001" cy="255600"/>
          </a:xfrm>
          <a:prstGeom prst="rect">
            <a:avLst/>
          </a:prstGeom>
        </p:spPr>
        <p:txBody>
          <a:bodyPr lIns="0" tIns="0" rIns="0" bIns="0" anchor="t" anchorCtr="0"/>
          <a:lstStyle>
            <a:lvl1pPr marL="0" indent="0">
              <a:buNone/>
              <a:defRPr sz="2000" b="1" i="0">
                <a:solidFill>
                  <a:schemeClr val="bg1"/>
                </a:solidFill>
                <a:latin typeface="Roboto Black" panose="02000000000000000000" pitchFamily="2" charset="0"/>
                <a:ea typeface="Roboto Black" panose="02000000000000000000" pitchFamily="2" charset="0"/>
              </a:defRPr>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dirty="0" err="1"/>
              <a:t>Subheader</a:t>
            </a:r>
            <a:endParaRPr lang="en-US" dirty="0"/>
          </a:p>
        </p:txBody>
      </p:sp>
      <p:grpSp>
        <p:nvGrpSpPr>
          <p:cNvPr id="17" name="Group 16">
            <a:extLst>
              <a:ext uri="{FF2B5EF4-FFF2-40B4-BE49-F238E27FC236}">
                <a16:creationId xmlns:a16="http://schemas.microsoft.com/office/drawing/2014/main" id="{EEF44DCD-BFB2-BEB3-11B5-319EF3425C7D}"/>
              </a:ext>
              <a:ext uri="{C183D7F6-B498-43B3-948B-1728B52AA6E4}">
                <adec:decorative xmlns:adec="http://schemas.microsoft.com/office/drawing/2017/decorative" val="1"/>
              </a:ext>
            </a:extLst>
          </p:cNvPr>
          <p:cNvGrpSpPr/>
          <p:nvPr userDrawn="1"/>
        </p:nvGrpSpPr>
        <p:grpSpPr>
          <a:xfrm>
            <a:off x="11176000" y="3"/>
            <a:ext cx="1016000" cy="1016002"/>
            <a:chOff x="11176000" y="3"/>
            <a:chExt cx="1016000" cy="1016002"/>
          </a:xfrm>
        </p:grpSpPr>
        <p:sp>
          <p:nvSpPr>
            <p:cNvPr id="9" name="Rectangle 8">
              <a:extLst>
                <a:ext uri="{FF2B5EF4-FFF2-40B4-BE49-F238E27FC236}">
                  <a16:creationId xmlns:a16="http://schemas.microsoft.com/office/drawing/2014/main" id="{77CF9C03-0302-CB24-837A-0BA5B86782C4}"/>
                </a:ext>
                <a:ext uri="{C183D7F6-B498-43B3-948B-1728B52AA6E4}">
                  <adec:decorative xmlns:adec="http://schemas.microsoft.com/office/drawing/2017/decorative" val="1"/>
                </a:ext>
              </a:extLst>
            </p:cNvPr>
            <p:cNvSpPr/>
            <p:nvPr userDrawn="1"/>
          </p:nvSpPr>
          <p:spPr>
            <a:xfrm rot="16200000">
              <a:off x="11176000" y="3"/>
              <a:ext cx="508001" cy="50800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9CF7715B-75CD-84AE-D355-608D941EE511}"/>
                </a:ext>
                <a:ext uri="{C183D7F6-B498-43B3-948B-1728B52AA6E4}">
                  <adec:decorative xmlns:adec="http://schemas.microsoft.com/office/drawing/2017/decorative" val="1"/>
                </a:ext>
              </a:extLst>
            </p:cNvPr>
            <p:cNvSpPr/>
            <p:nvPr userDrawn="1"/>
          </p:nvSpPr>
          <p:spPr>
            <a:xfrm rot="16200000">
              <a:off x="11683999" y="6"/>
              <a:ext cx="508001" cy="50800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DBAD185-8175-1A6A-D5AB-D626EBB85111}"/>
                </a:ext>
                <a:ext uri="{C183D7F6-B498-43B3-948B-1728B52AA6E4}">
                  <adec:decorative xmlns:adec="http://schemas.microsoft.com/office/drawing/2017/decorative" val="1"/>
                </a:ext>
              </a:extLst>
            </p:cNvPr>
            <p:cNvSpPr/>
            <p:nvPr userDrawn="1"/>
          </p:nvSpPr>
          <p:spPr>
            <a:xfrm rot="16200000">
              <a:off x="11683999" y="508004"/>
              <a:ext cx="508001" cy="508001"/>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81568652"/>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NGLE COLUMN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hasCustomPrompt="1"/>
          </p:nvPr>
        </p:nvSpPr>
        <p:spPr>
          <a:xfrm>
            <a:off x="508000" y="508001"/>
            <a:ext cx="10414000" cy="481714"/>
          </a:xfrm>
          <a:prstGeom prst="rect">
            <a:avLst/>
          </a:prstGeom>
        </p:spPr>
        <p:txBody>
          <a:bodyPr lIns="0" tIns="0" rIns="0" bIns="0"/>
          <a:lstStyle>
            <a:lvl1pPr algn="l">
              <a:lnSpc>
                <a:spcPct val="100000"/>
              </a:lnSpc>
              <a:defRPr sz="3600" b="0" i="0">
                <a:solidFill>
                  <a:schemeClr val="bg1"/>
                </a:solidFill>
                <a:latin typeface="Roboto Light" panose="02000000000000000000" pitchFamily="2" charset="0"/>
                <a:ea typeface="Roboto Light" panose="02000000000000000000" pitchFamily="2" charset="0"/>
              </a:defRPr>
            </a:lvl1pPr>
          </a:lstStyle>
          <a:p>
            <a:r>
              <a:rPr lang="en-US" dirty="0"/>
              <a:t>Page title</a:t>
            </a:r>
            <a:endParaRPr lang="en-GB" dirty="0"/>
          </a:p>
        </p:txBody>
      </p:sp>
      <p:sp>
        <p:nvSpPr>
          <p:cNvPr id="5" name="Footer Placeholder 4">
            <a:extLst>
              <a:ext uri="{FF2B5EF4-FFF2-40B4-BE49-F238E27FC236}">
                <a16:creationId xmlns:a16="http://schemas.microsoft.com/office/drawing/2014/main" id="{C772AD00-41ED-1D4B-8053-AD09A51DA5A6}"/>
              </a:ext>
            </a:extLst>
          </p:cNvPr>
          <p:cNvSpPr>
            <a:spLocks noGrp="1"/>
          </p:cNvSpPr>
          <p:nvPr>
            <p:ph type="ftr" sz="quarter" idx="11"/>
          </p:nvPr>
        </p:nvSpPr>
        <p:spPr>
          <a:xfrm>
            <a:off x="1016000" y="6350000"/>
            <a:ext cx="5842000" cy="255600"/>
          </a:xfrm>
        </p:spPr>
        <p:txBody>
          <a:bodyPr/>
          <a:lstStyle>
            <a:lvl1pPr>
              <a:defRPr/>
            </a:lvl1pPr>
          </a:lstStyle>
          <a:p>
            <a:r>
              <a:rPr lang="en-GB" dirty="0"/>
              <a:t>OpenRoaming 101 - TNC25</a:t>
            </a:r>
          </a:p>
        </p:txBody>
      </p:sp>
      <p:sp>
        <p:nvSpPr>
          <p:cNvPr id="6" name="Slide Number Placeholder 5">
            <a:extLst>
              <a:ext uri="{FF2B5EF4-FFF2-40B4-BE49-F238E27FC236}">
                <a16:creationId xmlns:a16="http://schemas.microsoft.com/office/drawing/2014/main" id="{D0845B74-E028-E24B-BE9C-E0C09F0D90A3}"/>
              </a:ext>
            </a:extLst>
          </p:cNvPr>
          <p:cNvSpPr>
            <a:spLocks noGrp="1"/>
          </p:cNvSpPr>
          <p:nvPr>
            <p:ph type="sldNum" sz="quarter" idx="12"/>
          </p:nvPr>
        </p:nvSpPr>
        <p:spPr/>
        <p:txBody>
          <a:bodyPr/>
          <a:lstStyle/>
          <a:p>
            <a:fld id="{0BD7AF65-ABD8-9745-9161-1D3466EAFE0E}" type="slidenum">
              <a:rPr lang="en-GB" smtClean="0"/>
              <a:t>‹#›</a:t>
            </a:fld>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hasCustomPrompt="1"/>
          </p:nvPr>
        </p:nvSpPr>
        <p:spPr>
          <a:xfrm>
            <a:off x="508000" y="1524002"/>
            <a:ext cx="6858000" cy="253997"/>
          </a:xfrm>
          <a:prstGeom prst="rect">
            <a:avLst/>
          </a:prstGeom>
        </p:spPr>
        <p:txBody>
          <a:bodyPr lIns="0" tIns="0" rIns="0" bIns="0" anchor="t" anchorCtr="0"/>
          <a:lstStyle>
            <a:lvl1pPr marL="0" indent="0">
              <a:buNone/>
              <a:defRPr sz="2000" b="1" i="0">
                <a:solidFill>
                  <a:schemeClr val="bg1"/>
                </a:solidFill>
                <a:latin typeface="Roboto Black" panose="02000000000000000000" pitchFamily="2" charset="0"/>
                <a:ea typeface="Roboto Black" panose="02000000000000000000" pitchFamily="2" charset="0"/>
              </a:defRPr>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dirty="0" err="1"/>
              <a:t>Subheader</a:t>
            </a:r>
            <a:endParaRPr lang="en-US" dirty="0"/>
          </a:p>
        </p:txBody>
      </p:sp>
      <p:sp>
        <p:nvSpPr>
          <p:cNvPr id="8" name="Content Placeholder 2">
            <a:extLst>
              <a:ext uri="{FF2B5EF4-FFF2-40B4-BE49-F238E27FC236}">
                <a16:creationId xmlns:a16="http://schemas.microsoft.com/office/drawing/2014/main" id="{F7B377CF-2490-426A-9D9B-C329528E167B}"/>
              </a:ext>
            </a:extLst>
          </p:cNvPr>
          <p:cNvSpPr>
            <a:spLocks noGrp="1"/>
          </p:cNvSpPr>
          <p:nvPr>
            <p:ph idx="1" hasCustomPrompt="1"/>
          </p:nvPr>
        </p:nvSpPr>
        <p:spPr>
          <a:xfrm>
            <a:off x="508000" y="2031999"/>
            <a:ext cx="6858000" cy="3810001"/>
          </a:xfrm>
          <a:prstGeom prst="rect">
            <a:avLst/>
          </a:prstGeom>
        </p:spPr>
        <p:txBody>
          <a:bodyPr lIns="0" tIns="0" rIns="0" bIns="0"/>
          <a:lstStyle>
            <a:lvl1pPr marL="177792" indent="-177792" defTabSz="359974">
              <a:lnSpc>
                <a:spcPct val="100000"/>
              </a:lnSpc>
              <a:tabLst/>
              <a:defRPr sz="2000" b="0" i="0">
                <a:solidFill>
                  <a:schemeClr val="bg1"/>
                </a:solidFill>
                <a:latin typeface="Roboto Light" panose="02000000000000000000" pitchFamily="2" charset="0"/>
                <a:ea typeface="Roboto Light" panose="02000000000000000000" pitchFamily="2" charset="0"/>
              </a:defRPr>
            </a:lvl1pPr>
            <a:lvl2pPr marL="482564" indent="-241283" defTabSz="359974">
              <a:lnSpc>
                <a:spcPct val="100000"/>
              </a:lnSpc>
              <a:buFont typeface="Arial" panose="020B0604020202020204" pitchFamily="34" charset="0"/>
              <a:buChar char="-"/>
              <a:tabLst/>
              <a:defRPr sz="2000" b="0" i="0">
                <a:solidFill>
                  <a:schemeClr val="bg1"/>
                </a:solidFill>
                <a:latin typeface="Roboto Light" panose="02000000000000000000" pitchFamily="2" charset="0"/>
                <a:ea typeface="Roboto Light" panose="02000000000000000000" pitchFamily="2" charset="0"/>
              </a:defRPr>
            </a:lvl2pPr>
            <a:lvl3pPr marL="723847" indent="-241283" defTabSz="359974">
              <a:lnSpc>
                <a:spcPct val="100000"/>
              </a:lnSpc>
              <a:buFont typeface="Arial" panose="020B0604020202020204" pitchFamily="34" charset="0"/>
              <a:buChar char="-"/>
              <a:tabLst/>
              <a:defRPr sz="2000" b="0" i="0">
                <a:solidFill>
                  <a:schemeClr val="bg1"/>
                </a:solidFill>
                <a:latin typeface="Roboto Light" panose="02000000000000000000" pitchFamily="2" charset="0"/>
                <a:ea typeface="Roboto Light" panose="02000000000000000000" pitchFamily="2" charset="0"/>
              </a:defRPr>
            </a:lvl3pPr>
            <a:lvl4pPr marL="952428" indent="-228584" defTabSz="359974">
              <a:lnSpc>
                <a:spcPct val="100000"/>
              </a:lnSpc>
              <a:buFont typeface="Arial" panose="020B0604020202020204" pitchFamily="34" charset="0"/>
              <a:buChar char="-"/>
              <a:tabLst/>
              <a:defRPr sz="2000" b="0" i="0">
                <a:solidFill>
                  <a:schemeClr val="bg1"/>
                </a:solidFill>
                <a:latin typeface="Roboto Light" panose="02000000000000000000" pitchFamily="2" charset="0"/>
                <a:ea typeface="Roboto Light" panose="02000000000000000000" pitchFamily="2" charset="0"/>
              </a:defRPr>
            </a:lvl4pPr>
            <a:lvl5pPr marL="1193711" indent="-241283" defTabSz="359974">
              <a:lnSpc>
                <a:spcPct val="100000"/>
              </a:lnSpc>
              <a:buFont typeface="Arial" panose="020B0604020202020204" pitchFamily="34" charset="0"/>
              <a:buChar char="-"/>
              <a:tabLst/>
              <a:defRPr sz="2000" b="0" i="0">
                <a:solidFill>
                  <a:schemeClr val="bg1"/>
                </a:solidFill>
                <a:latin typeface="Roboto Light" panose="02000000000000000000" pitchFamily="2" charset="0"/>
                <a:ea typeface="Roboto Light" panose="02000000000000000000" pitchFamily="2" charset="0"/>
              </a:defRPr>
            </a:lvl5pPr>
          </a:lstStyle>
          <a:p>
            <a:pPr lvl="0"/>
            <a:r>
              <a:rPr lang="en-US" dirty="0"/>
              <a:t>Main content area</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Picture Placeholder 2">
            <a:extLst>
              <a:ext uri="{FF2B5EF4-FFF2-40B4-BE49-F238E27FC236}">
                <a16:creationId xmlns:a16="http://schemas.microsoft.com/office/drawing/2014/main" id="{59EA52A0-223B-AA08-188E-706BC402AB5F}"/>
              </a:ext>
            </a:extLst>
          </p:cNvPr>
          <p:cNvSpPr>
            <a:spLocks noGrp="1"/>
          </p:cNvSpPr>
          <p:nvPr>
            <p:ph type="pic" sz="quarter" idx="14" hasCustomPrompt="1"/>
          </p:nvPr>
        </p:nvSpPr>
        <p:spPr>
          <a:xfrm>
            <a:off x="7873601" y="2032003"/>
            <a:ext cx="3810399" cy="3809998"/>
          </a:xfrm>
          <a:prstGeom prst="rect">
            <a:avLst/>
          </a:prstGeom>
          <a:solidFill>
            <a:schemeClr val="bg1">
              <a:lumMod val="95000"/>
            </a:schemeClr>
          </a:solidFill>
          <a:ln w="508000">
            <a:noFill/>
            <a:miter lim="800000"/>
          </a:ln>
        </p:spPr>
        <p:txBody>
          <a:bodyPr/>
          <a:lstStyle>
            <a:lvl1pPr marL="0" indent="0">
              <a:buNone/>
              <a:defRPr sz="2000">
                <a:latin typeface="Roboto Light" panose="02000000000000000000" pitchFamily="2" charset="0"/>
                <a:ea typeface="Roboto Light" panose="02000000000000000000" pitchFamily="2" charset="0"/>
              </a:defRPr>
            </a:lvl1pPr>
          </a:lstStyle>
          <a:p>
            <a:r>
              <a:rPr lang="en-GB" dirty="0"/>
              <a:t>Insert image </a:t>
            </a:r>
            <a:br>
              <a:rPr lang="en-GB" dirty="0"/>
            </a:br>
            <a:endParaRPr lang="en-GB" dirty="0"/>
          </a:p>
        </p:txBody>
      </p:sp>
      <p:grpSp>
        <p:nvGrpSpPr>
          <p:cNvPr id="12" name="Group 11">
            <a:extLst>
              <a:ext uri="{FF2B5EF4-FFF2-40B4-BE49-F238E27FC236}">
                <a16:creationId xmlns:a16="http://schemas.microsoft.com/office/drawing/2014/main" id="{BFDB84E4-C5A3-9B32-6189-29DAB2407CDD}"/>
              </a:ext>
              <a:ext uri="{C183D7F6-B498-43B3-948B-1728B52AA6E4}">
                <adec:decorative xmlns:adec="http://schemas.microsoft.com/office/drawing/2017/decorative" val="1"/>
              </a:ext>
            </a:extLst>
          </p:cNvPr>
          <p:cNvGrpSpPr/>
          <p:nvPr userDrawn="1"/>
        </p:nvGrpSpPr>
        <p:grpSpPr>
          <a:xfrm>
            <a:off x="11683999" y="1524002"/>
            <a:ext cx="508003" cy="1523955"/>
            <a:chOff x="11683999" y="1524002"/>
            <a:chExt cx="508003" cy="1523955"/>
          </a:xfrm>
        </p:grpSpPr>
        <p:sp>
          <p:nvSpPr>
            <p:cNvPr id="4" name="Rectangle 3">
              <a:extLst>
                <a:ext uri="{FF2B5EF4-FFF2-40B4-BE49-F238E27FC236}">
                  <a16:creationId xmlns:a16="http://schemas.microsoft.com/office/drawing/2014/main" id="{6B2CD00A-E39B-B6A1-5B94-9AE69916CF12}"/>
                </a:ext>
                <a:ext uri="{C183D7F6-B498-43B3-948B-1728B52AA6E4}">
                  <adec:decorative xmlns:adec="http://schemas.microsoft.com/office/drawing/2017/decorative" val="1"/>
                </a:ext>
              </a:extLst>
            </p:cNvPr>
            <p:cNvSpPr/>
            <p:nvPr userDrawn="1"/>
          </p:nvSpPr>
          <p:spPr>
            <a:xfrm rot="16200000">
              <a:off x="11684001" y="2539956"/>
              <a:ext cx="508001" cy="50800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0D726B71-AE93-C7BE-497E-96FD371D7905}"/>
                </a:ext>
                <a:ext uri="{C183D7F6-B498-43B3-948B-1728B52AA6E4}">
                  <adec:decorative xmlns:adec="http://schemas.microsoft.com/office/drawing/2017/decorative" val="1"/>
                </a:ext>
              </a:extLst>
            </p:cNvPr>
            <p:cNvSpPr/>
            <p:nvPr userDrawn="1"/>
          </p:nvSpPr>
          <p:spPr>
            <a:xfrm rot="16200000">
              <a:off x="11683999" y="2031979"/>
              <a:ext cx="508001" cy="50800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D8238A48-FD26-C0E7-E263-3A3501C7A560}"/>
                </a:ext>
                <a:ext uri="{C183D7F6-B498-43B3-948B-1728B52AA6E4}">
                  <adec:decorative xmlns:adec="http://schemas.microsoft.com/office/drawing/2017/decorative" val="1"/>
                </a:ext>
              </a:extLst>
            </p:cNvPr>
            <p:cNvSpPr/>
            <p:nvPr userDrawn="1"/>
          </p:nvSpPr>
          <p:spPr>
            <a:xfrm rot="16200000">
              <a:off x="11683999" y="1524002"/>
              <a:ext cx="508001" cy="508001"/>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727808341"/>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B">
    <p:bg>
      <p:bgPr>
        <a:solidFill>
          <a:schemeClr val="bg2"/>
        </a:solidFill>
        <a:effectLst/>
      </p:bgPr>
    </p:bg>
    <p:spTree>
      <p:nvGrpSpPr>
        <p:cNvPr id="1" name=""/>
        <p:cNvGrpSpPr/>
        <p:nvPr/>
      </p:nvGrpSpPr>
      <p:grpSpPr>
        <a:xfrm>
          <a:off x="0" y="0"/>
          <a:ext cx="0" cy="0"/>
          <a:chOff x="0" y="0"/>
          <a:chExt cx="0" cy="0"/>
        </a:xfrm>
      </p:grpSpPr>
      <p:pic>
        <p:nvPicPr>
          <p:cNvPr id="12" name="Graphic 11" descr="Jisc logo&#10;">
            <a:extLst>
              <a:ext uri="{FF2B5EF4-FFF2-40B4-BE49-F238E27FC236}">
                <a16:creationId xmlns:a16="http://schemas.microsoft.com/office/drawing/2014/main" id="{C9253AD7-665C-FD6F-34AA-744C1F03261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64233" y="-1752"/>
            <a:ext cx="760400" cy="760400"/>
          </a:xfrm>
          <a:prstGeom prst="rect">
            <a:avLst/>
          </a:prstGeom>
        </p:spPr>
      </p:pic>
      <p:grpSp>
        <p:nvGrpSpPr>
          <p:cNvPr id="2" name="Group 1">
            <a:extLst>
              <a:ext uri="{FF2B5EF4-FFF2-40B4-BE49-F238E27FC236}">
                <a16:creationId xmlns:a16="http://schemas.microsoft.com/office/drawing/2014/main" id="{01E96F1A-1D75-C100-71A4-4742BDD7B11A}"/>
              </a:ext>
            </a:extLst>
          </p:cNvPr>
          <p:cNvGrpSpPr/>
          <p:nvPr userDrawn="1"/>
        </p:nvGrpSpPr>
        <p:grpSpPr>
          <a:xfrm>
            <a:off x="9143997" y="6097466"/>
            <a:ext cx="2281602" cy="760534"/>
            <a:chOff x="9143997" y="6097466"/>
            <a:chExt cx="2281602" cy="760534"/>
          </a:xfrm>
        </p:grpSpPr>
        <p:sp>
          <p:nvSpPr>
            <p:cNvPr id="15" name="Rectangle 14">
              <a:extLst>
                <a:ext uri="{FF2B5EF4-FFF2-40B4-BE49-F238E27FC236}">
                  <a16:creationId xmlns:a16="http://schemas.microsoft.com/office/drawing/2014/main" id="{38952161-A07F-DE36-F888-974E3267BC1C}"/>
                </a:ext>
              </a:extLst>
            </p:cNvPr>
            <p:cNvSpPr/>
            <p:nvPr userDrawn="1"/>
          </p:nvSpPr>
          <p:spPr>
            <a:xfrm>
              <a:off x="10665065" y="6097466"/>
              <a:ext cx="760534" cy="76053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C2C8A5C-7354-CA80-B16D-BD127FEB99C2}"/>
                </a:ext>
              </a:extLst>
            </p:cNvPr>
            <p:cNvSpPr/>
            <p:nvPr userDrawn="1"/>
          </p:nvSpPr>
          <p:spPr>
            <a:xfrm>
              <a:off x="9904531" y="6097466"/>
              <a:ext cx="760534" cy="760534"/>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F0068AD5-54B8-6AE3-7C2A-84F1718E9D0B}"/>
                </a:ext>
              </a:extLst>
            </p:cNvPr>
            <p:cNvSpPr/>
            <p:nvPr userDrawn="1"/>
          </p:nvSpPr>
          <p:spPr>
            <a:xfrm>
              <a:off x="9143997" y="6097466"/>
              <a:ext cx="760534" cy="76053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Rectangle 2">
            <a:extLst>
              <a:ext uri="{FF2B5EF4-FFF2-40B4-BE49-F238E27FC236}">
                <a16:creationId xmlns:a16="http://schemas.microsoft.com/office/drawing/2014/main" id="{9864044B-F246-8461-3009-926815A07A79}"/>
              </a:ext>
            </a:extLst>
          </p:cNvPr>
          <p:cNvSpPr/>
          <p:nvPr userDrawn="1"/>
        </p:nvSpPr>
        <p:spPr>
          <a:xfrm>
            <a:off x="762001" y="762000"/>
            <a:ext cx="3810000" cy="380999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C3AB07D1-6EA7-E351-53D3-CB8E5E8B37CC}"/>
              </a:ext>
            </a:extLst>
          </p:cNvPr>
          <p:cNvSpPr>
            <a:spLocks noGrp="1"/>
          </p:cNvSpPr>
          <p:nvPr userDrawn="1">
            <p:ph type="title" hasCustomPrompt="1"/>
          </p:nvPr>
        </p:nvSpPr>
        <p:spPr>
          <a:xfrm>
            <a:off x="1016000" y="1023108"/>
            <a:ext cx="3302000" cy="2024892"/>
          </a:xfrm>
          <a:prstGeom prst="rect">
            <a:avLst/>
          </a:prstGeom>
        </p:spPr>
        <p:txBody>
          <a:bodyPr lIns="0" tIns="0" rIns="0" bIns="0"/>
          <a:lstStyle>
            <a:lvl1pPr algn="l">
              <a:lnSpc>
                <a:spcPct val="100000"/>
              </a:lnSpc>
              <a:defRPr sz="3600" b="0" i="0">
                <a:solidFill>
                  <a:schemeClr val="tx1"/>
                </a:solidFill>
                <a:latin typeface="Roboto Light" panose="02000000000000000000" pitchFamily="2" charset="0"/>
                <a:ea typeface="Roboto Light" panose="02000000000000000000" pitchFamily="2" charset="0"/>
              </a:defRPr>
            </a:lvl1pPr>
          </a:lstStyle>
          <a:p>
            <a:r>
              <a:rPr lang="en-GB" dirty="0"/>
              <a:t>Presentation title</a:t>
            </a:r>
          </a:p>
        </p:txBody>
      </p:sp>
      <p:sp>
        <p:nvSpPr>
          <p:cNvPr id="8" name="Text Placeholder 15">
            <a:extLst>
              <a:ext uri="{FF2B5EF4-FFF2-40B4-BE49-F238E27FC236}">
                <a16:creationId xmlns:a16="http://schemas.microsoft.com/office/drawing/2014/main" id="{CD9AA52E-692F-B8D9-7B3F-3EA98EB21AA2}"/>
              </a:ext>
            </a:extLst>
          </p:cNvPr>
          <p:cNvSpPr>
            <a:spLocks noGrp="1"/>
          </p:cNvSpPr>
          <p:nvPr userDrawn="1">
            <p:ph type="body" sz="quarter" idx="11" hasCustomPrompt="1"/>
          </p:nvPr>
        </p:nvSpPr>
        <p:spPr>
          <a:xfrm>
            <a:off x="1016000" y="3317510"/>
            <a:ext cx="3302000" cy="1000490"/>
          </a:xfrm>
          <a:prstGeom prst="rect">
            <a:avLst/>
          </a:prstGeom>
        </p:spPr>
        <p:txBody>
          <a:bodyPr lIns="0" anchor="b"/>
          <a:lstStyle>
            <a:lvl1pPr marL="0" indent="0">
              <a:buFontTx/>
              <a:buNone/>
              <a:defRPr sz="2000">
                <a:solidFill>
                  <a:schemeClr val="tx1"/>
                </a:solidFill>
              </a:defRPr>
            </a:lvl1pPr>
          </a:lstStyle>
          <a:p>
            <a:pPr lvl="0"/>
            <a:r>
              <a:rPr lang="en-GB" dirty="0"/>
              <a:t>Speaker name and title</a:t>
            </a:r>
          </a:p>
        </p:txBody>
      </p:sp>
    </p:spTree>
    <p:extLst>
      <p:ext uri="{BB962C8B-B14F-4D97-AF65-F5344CB8AC3E}">
        <p14:creationId xmlns:p14="http://schemas.microsoft.com/office/powerpoint/2010/main" val="1386473011"/>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NGLE COLUMN AND LARGE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hasCustomPrompt="1"/>
          </p:nvPr>
        </p:nvSpPr>
        <p:spPr>
          <a:xfrm>
            <a:off x="508000" y="508001"/>
            <a:ext cx="4826000" cy="481714"/>
          </a:xfrm>
          <a:prstGeom prst="rect">
            <a:avLst/>
          </a:prstGeom>
        </p:spPr>
        <p:txBody>
          <a:bodyPr lIns="0" tIns="0" rIns="0" bIns="0"/>
          <a:lstStyle>
            <a:lvl1pPr algn="l">
              <a:lnSpc>
                <a:spcPct val="100000"/>
              </a:lnSpc>
              <a:defRPr sz="3600" b="0" i="0">
                <a:solidFill>
                  <a:schemeClr val="bg1"/>
                </a:solidFill>
                <a:latin typeface="Roboto Light" panose="02000000000000000000" pitchFamily="2" charset="0"/>
                <a:ea typeface="Roboto Light" panose="02000000000000000000" pitchFamily="2" charset="0"/>
              </a:defRPr>
            </a:lvl1pPr>
          </a:lstStyle>
          <a:p>
            <a:r>
              <a:rPr lang="en-US" dirty="0"/>
              <a:t>Page title</a:t>
            </a:r>
            <a:endParaRPr lang="en-GB" dirty="0"/>
          </a:p>
        </p:txBody>
      </p:sp>
      <p:sp>
        <p:nvSpPr>
          <p:cNvPr id="5" name="Footer Placeholder 4">
            <a:extLst>
              <a:ext uri="{FF2B5EF4-FFF2-40B4-BE49-F238E27FC236}">
                <a16:creationId xmlns:a16="http://schemas.microsoft.com/office/drawing/2014/main" id="{C772AD00-41ED-1D4B-8053-AD09A51DA5A6}"/>
              </a:ext>
            </a:extLst>
          </p:cNvPr>
          <p:cNvSpPr>
            <a:spLocks noGrp="1"/>
          </p:cNvSpPr>
          <p:nvPr>
            <p:ph type="ftr" sz="quarter" idx="11"/>
          </p:nvPr>
        </p:nvSpPr>
        <p:spPr>
          <a:xfrm>
            <a:off x="1016000" y="6350000"/>
            <a:ext cx="5842000" cy="255600"/>
          </a:xfrm>
        </p:spPr>
        <p:txBody>
          <a:bodyPr/>
          <a:lstStyle>
            <a:lvl1pPr>
              <a:defRPr/>
            </a:lvl1pPr>
          </a:lstStyle>
          <a:p>
            <a:r>
              <a:rPr lang="en-GB" dirty="0"/>
              <a:t>OpenRoaming 101 - TNC25</a:t>
            </a:r>
          </a:p>
        </p:txBody>
      </p:sp>
      <p:sp>
        <p:nvSpPr>
          <p:cNvPr id="6" name="Slide Number Placeholder 5">
            <a:extLst>
              <a:ext uri="{FF2B5EF4-FFF2-40B4-BE49-F238E27FC236}">
                <a16:creationId xmlns:a16="http://schemas.microsoft.com/office/drawing/2014/main" id="{D0845B74-E028-E24B-BE9C-E0C09F0D90A3}"/>
              </a:ext>
            </a:extLst>
          </p:cNvPr>
          <p:cNvSpPr>
            <a:spLocks noGrp="1"/>
          </p:cNvSpPr>
          <p:nvPr>
            <p:ph type="sldNum" sz="quarter" idx="12"/>
          </p:nvPr>
        </p:nvSpPr>
        <p:spPr/>
        <p:txBody>
          <a:bodyPr/>
          <a:lstStyle/>
          <a:p>
            <a:fld id="{0BD7AF65-ABD8-9745-9161-1D3466EAFE0E}" type="slidenum">
              <a:rPr lang="en-GB" smtClean="0"/>
              <a:t>‹#›</a:t>
            </a:fld>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hasCustomPrompt="1"/>
          </p:nvPr>
        </p:nvSpPr>
        <p:spPr>
          <a:xfrm>
            <a:off x="508000" y="1524000"/>
            <a:ext cx="4826000" cy="254000"/>
          </a:xfrm>
          <a:prstGeom prst="rect">
            <a:avLst/>
          </a:prstGeom>
        </p:spPr>
        <p:txBody>
          <a:bodyPr lIns="0" tIns="0" rIns="0" bIns="0" anchor="t" anchorCtr="0"/>
          <a:lstStyle>
            <a:lvl1pPr marL="0" indent="0">
              <a:buNone/>
              <a:defRPr sz="2000" b="1" i="0">
                <a:solidFill>
                  <a:schemeClr val="bg1"/>
                </a:solidFill>
                <a:latin typeface="Roboto Black" panose="02000000000000000000" pitchFamily="2" charset="0"/>
                <a:ea typeface="Roboto Black" panose="02000000000000000000" pitchFamily="2" charset="0"/>
              </a:defRPr>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dirty="0" err="1"/>
              <a:t>Subheader</a:t>
            </a:r>
            <a:endParaRPr lang="en-US" dirty="0"/>
          </a:p>
        </p:txBody>
      </p:sp>
      <p:sp>
        <p:nvSpPr>
          <p:cNvPr id="8" name="Content Placeholder 2">
            <a:extLst>
              <a:ext uri="{FF2B5EF4-FFF2-40B4-BE49-F238E27FC236}">
                <a16:creationId xmlns:a16="http://schemas.microsoft.com/office/drawing/2014/main" id="{F7B377CF-2490-426A-9D9B-C329528E167B}"/>
              </a:ext>
            </a:extLst>
          </p:cNvPr>
          <p:cNvSpPr>
            <a:spLocks noGrp="1"/>
          </p:cNvSpPr>
          <p:nvPr>
            <p:ph idx="1" hasCustomPrompt="1"/>
          </p:nvPr>
        </p:nvSpPr>
        <p:spPr>
          <a:xfrm>
            <a:off x="508000" y="2031999"/>
            <a:ext cx="4826000" cy="3810001"/>
          </a:xfrm>
          <a:prstGeom prst="rect">
            <a:avLst/>
          </a:prstGeom>
        </p:spPr>
        <p:txBody>
          <a:bodyPr lIns="0" tIns="0" rIns="0" bIns="0"/>
          <a:lstStyle>
            <a:lvl1pPr marL="177792" indent="-177792" defTabSz="359974">
              <a:lnSpc>
                <a:spcPct val="100000"/>
              </a:lnSpc>
              <a:tabLst/>
              <a:defRPr sz="2000" b="0" i="0">
                <a:solidFill>
                  <a:schemeClr val="bg1"/>
                </a:solidFill>
                <a:latin typeface="Roboto Light" panose="02000000000000000000" pitchFamily="2" charset="0"/>
                <a:ea typeface="Roboto Light" panose="02000000000000000000" pitchFamily="2" charset="0"/>
              </a:defRPr>
            </a:lvl1pPr>
            <a:lvl2pPr marL="482564" indent="-241283" defTabSz="359974">
              <a:lnSpc>
                <a:spcPct val="100000"/>
              </a:lnSpc>
              <a:buFont typeface="Arial" panose="020B0604020202020204" pitchFamily="34" charset="0"/>
              <a:buChar char="-"/>
              <a:tabLst/>
              <a:defRPr sz="2000" b="0" i="0">
                <a:solidFill>
                  <a:schemeClr val="bg1"/>
                </a:solidFill>
                <a:latin typeface="Roboto Light" panose="02000000000000000000" pitchFamily="2" charset="0"/>
                <a:ea typeface="Roboto Light" panose="02000000000000000000" pitchFamily="2" charset="0"/>
              </a:defRPr>
            </a:lvl2pPr>
            <a:lvl3pPr marL="723847" indent="-241283" defTabSz="359974">
              <a:lnSpc>
                <a:spcPct val="100000"/>
              </a:lnSpc>
              <a:buFont typeface="Arial" panose="020B0604020202020204" pitchFamily="34" charset="0"/>
              <a:buChar char="-"/>
              <a:tabLst/>
              <a:defRPr sz="2000" b="0" i="0">
                <a:solidFill>
                  <a:schemeClr val="bg1"/>
                </a:solidFill>
                <a:latin typeface="Roboto Light" panose="02000000000000000000" pitchFamily="2" charset="0"/>
                <a:ea typeface="Roboto Light" panose="02000000000000000000" pitchFamily="2" charset="0"/>
              </a:defRPr>
            </a:lvl3pPr>
            <a:lvl4pPr marL="952428" indent="-228584" defTabSz="359974">
              <a:lnSpc>
                <a:spcPct val="100000"/>
              </a:lnSpc>
              <a:buFont typeface="Arial" panose="020B0604020202020204" pitchFamily="34" charset="0"/>
              <a:buChar char="-"/>
              <a:tabLst/>
              <a:defRPr sz="2000" b="0" i="0">
                <a:solidFill>
                  <a:schemeClr val="bg1"/>
                </a:solidFill>
                <a:latin typeface="Roboto Light" panose="02000000000000000000" pitchFamily="2" charset="0"/>
                <a:ea typeface="Roboto Light" panose="02000000000000000000" pitchFamily="2" charset="0"/>
              </a:defRPr>
            </a:lvl4pPr>
            <a:lvl5pPr marL="1193711" indent="-241283" defTabSz="359974">
              <a:lnSpc>
                <a:spcPct val="100000"/>
              </a:lnSpc>
              <a:buFont typeface="Arial" panose="020B0604020202020204" pitchFamily="34" charset="0"/>
              <a:buChar char="-"/>
              <a:tabLst/>
              <a:defRPr sz="2000" b="0" i="0">
                <a:solidFill>
                  <a:schemeClr val="bg1"/>
                </a:solidFill>
                <a:latin typeface="Roboto Light" panose="02000000000000000000" pitchFamily="2" charset="0"/>
                <a:ea typeface="Roboto Light" panose="02000000000000000000" pitchFamily="2" charset="0"/>
              </a:defRPr>
            </a:lvl5pPr>
          </a:lstStyle>
          <a:p>
            <a:pPr lvl="0"/>
            <a:r>
              <a:rPr lang="en-US" dirty="0"/>
              <a:t>Main content area</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Picture Placeholder 2">
            <a:extLst>
              <a:ext uri="{FF2B5EF4-FFF2-40B4-BE49-F238E27FC236}">
                <a16:creationId xmlns:a16="http://schemas.microsoft.com/office/drawing/2014/main" id="{59EA52A0-223B-AA08-188E-706BC402AB5F}"/>
              </a:ext>
            </a:extLst>
          </p:cNvPr>
          <p:cNvSpPr>
            <a:spLocks noGrp="1"/>
          </p:cNvSpPr>
          <p:nvPr>
            <p:ph type="pic" sz="quarter" idx="14" hasCustomPrompt="1"/>
          </p:nvPr>
        </p:nvSpPr>
        <p:spPr>
          <a:xfrm>
            <a:off x="5842000" y="0"/>
            <a:ext cx="5842117" cy="5841623"/>
          </a:xfrm>
          <a:prstGeom prst="rect">
            <a:avLst/>
          </a:prstGeom>
          <a:solidFill>
            <a:schemeClr val="bg1">
              <a:lumMod val="95000"/>
            </a:schemeClr>
          </a:solidFill>
          <a:ln w="508000">
            <a:noFill/>
            <a:miter lim="800000"/>
          </a:ln>
        </p:spPr>
        <p:txBody>
          <a:bodyPr/>
          <a:lstStyle>
            <a:lvl1pPr marL="0" indent="0">
              <a:buNone/>
              <a:defRPr sz="2000">
                <a:latin typeface="Roboto Light" panose="02000000000000000000" pitchFamily="2" charset="0"/>
                <a:ea typeface="Roboto Light" panose="02000000000000000000" pitchFamily="2" charset="0"/>
              </a:defRPr>
            </a:lvl1pPr>
          </a:lstStyle>
          <a:p>
            <a:r>
              <a:rPr lang="en-GB" dirty="0"/>
              <a:t>Insert image </a:t>
            </a:r>
          </a:p>
        </p:txBody>
      </p:sp>
      <p:grpSp>
        <p:nvGrpSpPr>
          <p:cNvPr id="9" name="Group 8">
            <a:extLst>
              <a:ext uri="{FF2B5EF4-FFF2-40B4-BE49-F238E27FC236}">
                <a16:creationId xmlns:a16="http://schemas.microsoft.com/office/drawing/2014/main" id="{DCDB5A58-6D7B-03CD-0C09-558F18AC95DB}"/>
              </a:ext>
              <a:ext uri="{C183D7F6-B498-43B3-948B-1728B52AA6E4}">
                <adec:decorative xmlns:adec="http://schemas.microsoft.com/office/drawing/2017/decorative" val="1"/>
              </a:ext>
            </a:extLst>
          </p:cNvPr>
          <p:cNvGrpSpPr/>
          <p:nvPr userDrawn="1"/>
        </p:nvGrpSpPr>
        <p:grpSpPr>
          <a:xfrm>
            <a:off x="11684117" y="4317618"/>
            <a:ext cx="508001" cy="1524005"/>
            <a:chOff x="11684117" y="4317618"/>
            <a:chExt cx="508001" cy="1524005"/>
          </a:xfrm>
        </p:grpSpPr>
        <p:sp>
          <p:nvSpPr>
            <p:cNvPr id="4" name="Rectangle 3">
              <a:extLst>
                <a:ext uri="{FF2B5EF4-FFF2-40B4-BE49-F238E27FC236}">
                  <a16:creationId xmlns:a16="http://schemas.microsoft.com/office/drawing/2014/main" id="{5F0421C5-B120-371A-24A8-4D5C5E27AB9D}"/>
                </a:ext>
                <a:ext uri="{C183D7F6-B498-43B3-948B-1728B52AA6E4}">
                  <adec:decorative xmlns:adec="http://schemas.microsoft.com/office/drawing/2017/decorative" val="1"/>
                </a:ext>
              </a:extLst>
            </p:cNvPr>
            <p:cNvSpPr/>
            <p:nvPr userDrawn="1"/>
          </p:nvSpPr>
          <p:spPr>
            <a:xfrm rot="16200000">
              <a:off x="11684117" y="5333622"/>
              <a:ext cx="508001" cy="50800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917D0359-896D-D93A-DFEE-9C62CABA1948}"/>
                </a:ext>
                <a:ext uri="{C183D7F6-B498-43B3-948B-1728B52AA6E4}">
                  <adec:decorative xmlns:adec="http://schemas.microsoft.com/office/drawing/2017/decorative" val="1"/>
                </a:ext>
              </a:extLst>
            </p:cNvPr>
            <p:cNvSpPr/>
            <p:nvPr userDrawn="1"/>
          </p:nvSpPr>
          <p:spPr>
            <a:xfrm rot="16200000">
              <a:off x="11684117" y="4825620"/>
              <a:ext cx="508001" cy="50800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1A015B00-6124-2A68-0F74-0348884CB6BF}"/>
                </a:ext>
                <a:ext uri="{C183D7F6-B498-43B3-948B-1728B52AA6E4}">
                  <adec:decorative xmlns:adec="http://schemas.microsoft.com/office/drawing/2017/decorative" val="1"/>
                </a:ext>
              </a:extLst>
            </p:cNvPr>
            <p:cNvSpPr/>
            <p:nvPr userDrawn="1"/>
          </p:nvSpPr>
          <p:spPr>
            <a:xfrm rot="16200000">
              <a:off x="11684117" y="4317618"/>
              <a:ext cx="508001" cy="508001"/>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997474080"/>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hasCustomPrompt="1"/>
          </p:nvPr>
        </p:nvSpPr>
        <p:spPr>
          <a:xfrm>
            <a:off x="508000" y="508001"/>
            <a:ext cx="11176000" cy="481714"/>
          </a:xfrm>
          <a:prstGeom prst="rect">
            <a:avLst/>
          </a:prstGeom>
        </p:spPr>
        <p:txBody>
          <a:bodyPr lIns="0" tIns="0" rIns="0" bIns="0"/>
          <a:lstStyle>
            <a:lvl1pPr algn="l">
              <a:lnSpc>
                <a:spcPct val="100000"/>
              </a:lnSpc>
              <a:defRPr sz="3600" b="0" i="0">
                <a:solidFill>
                  <a:schemeClr val="bg1"/>
                </a:solidFill>
                <a:latin typeface="Roboto Light" panose="02000000000000000000" pitchFamily="2" charset="0"/>
                <a:ea typeface="Roboto Light" panose="02000000000000000000" pitchFamily="2" charset="0"/>
              </a:defRPr>
            </a:lvl1pPr>
          </a:lstStyle>
          <a:p>
            <a:r>
              <a:rPr lang="en-US" dirty="0"/>
              <a:t>Page title</a:t>
            </a:r>
            <a:endParaRPr lang="en-GB" dirty="0"/>
          </a:p>
        </p:txBody>
      </p:sp>
      <p:sp>
        <p:nvSpPr>
          <p:cNvPr id="5" name="Footer Placeholder 4">
            <a:extLst>
              <a:ext uri="{FF2B5EF4-FFF2-40B4-BE49-F238E27FC236}">
                <a16:creationId xmlns:a16="http://schemas.microsoft.com/office/drawing/2014/main" id="{C772AD00-41ED-1D4B-8053-AD09A51DA5A6}"/>
              </a:ext>
            </a:extLst>
          </p:cNvPr>
          <p:cNvSpPr>
            <a:spLocks noGrp="1"/>
          </p:cNvSpPr>
          <p:nvPr>
            <p:ph type="ftr" sz="quarter" idx="11"/>
          </p:nvPr>
        </p:nvSpPr>
        <p:spPr>
          <a:xfrm>
            <a:off x="1016000" y="6350000"/>
            <a:ext cx="5842000" cy="255600"/>
          </a:xfrm>
        </p:spPr>
        <p:txBody>
          <a:bodyPr/>
          <a:lstStyle>
            <a:lvl1pPr>
              <a:defRPr/>
            </a:lvl1pPr>
          </a:lstStyle>
          <a:p>
            <a:r>
              <a:rPr lang="en-GB" dirty="0"/>
              <a:t>OpenRoaming 101 - TNC25</a:t>
            </a:r>
          </a:p>
        </p:txBody>
      </p:sp>
      <p:sp>
        <p:nvSpPr>
          <p:cNvPr id="6" name="Slide Number Placeholder 5">
            <a:extLst>
              <a:ext uri="{FF2B5EF4-FFF2-40B4-BE49-F238E27FC236}">
                <a16:creationId xmlns:a16="http://schemas.microsoft.com/office/drawing/2014/main" id="{D0845B74-E028-E24B-BE9C-E0C09F0D90A3}"/>
              </a:ext>
            </a:extLst>
          </p:cNvPr>
          <p:cNvSpPr>
            <a:spLocks noGrp="1"/>
          </p:cNvSpPr>
          <p:nvPr>
            <p:ph type="sldNum" sz="quarter" idx="12"/>
          </p:nvPr>
        </p:nvSpPr>
        <p:spPr/>
        <p:txBody>
          <a:bodyPr/>
          <a:lstStyle/>
          <a:p>
            <a:fld id="{0BD7AF65-ABD8-9745-9161-1D3466EAFE0E}" type="slidenum">
              <a:rPr lang="en-GB" smtClean="0"/>
              <a:t>‹#›</a:t>
            </a:fld>
            <a:endParaRPr lang="en-GB"/>
          </a:p>
        </p:txBody>
      </p:sp>
      <p:sp>
        <p:nvSpPr>
          <p:cNvPr id="3" name="Picture Placeholder 2">
            <a:extLst>
              <a:ext uri="{FF2B5EF4-FFF2-40B4-BE49-F238E27FC236}">
                <a16:creationId xmlns:a16="http://schemas.microsoft.com/office/drawing/2014/main" id="{59EA52A0-223B-AA08-188E-706BC402AB5F}"/>
              </a:ext>
            </a:extLst>
          </p:cNvPr>
          <p:cNvSpPr>
            <a:spLocks noGrp="1"/>
          </p:cNvSpPr>
          <p:nvPr>
            <p:ph type="pic" sz="quarter" idx="14" hasCustomPrompt="1"/>
          </p:nvPr>
        </p:nvSpPr>
        <p:spPr>
          <a:xfrm>
            <a:off x="508000" y="1524000"/>
            <a:ext cx="11176000" cy="4317624"/>
          </a:xfrm>
          <a:prstGeom prst="rect">
            <a:avLst/>
          </a:prstGeom>
          <a:solidFill>
            <a:schemeClr val="bg1">
              <a:lumMod val="95000"/>
            </a:schemeClr>
          </a:solidFill>
          <a:ln w="508000">
            <a:noFill/>
            <a:miter lim="800000"/>
          </a:ln>
        </p:spPr>
        <p:txBody>
          <a:bodyPr/>
          <a:lstStyle>
            <a:lvl1pPr marL="0" indent="0">
              <a:buNone/>
              <a:defRPr sz="2000">
                <a:latin typeface="Roboto Light" panose="02000000000000000000" pitchFamily="2" charset="0"/>
                <a:ea typeface="Roboto Light" panose="02000000000000000000" pitchFamily="2" charset="0"/>
              </a:defRPr>
            </a:lvl1pPr>
          </a:lstStyle>
          <a:p>
            <a:r>
              <a:rPr lang="en-GB" dirty="0"/>
              <a:t>Insert image</a:t>
            </a:r>
          </a:p>
        </p:txBody>
      </p:sp>
      <p:sp>
        <p:nvSpPr>
          <p:cNvPr id="9" name="Rectangle 8">
            <a:extLst>
              <a:ext uri="{FF2B5EF4-FFF2-40B4-BE49-F238E27FC236}">
                <a16:creationId xmlns:a16="http://schemas.microsoft.com/office/drawing/2014/main" id="{333478DC-6C5E-8B2E-480A-04B7EDD5F004}"/>
              </a:ext>
              <a:ext uri="{C183D7F6-B498-43B3-948B-1728B52AA6E4}">
                <adec:decorative xmlns:adec="http://schemas.microsoft.com/office/drawing/2017/decorative" val="1"/>
              </a:ext>
            </a:extLst>
          </p:cNvPr>
          <p:cNvSpPr/>
          <p:nvPr userDrawn="1"/>
        </p:nvSpPr>
        <p:spPr>
          <a:xfrm rot="16200000">
            <a:off x="11684117" y="5333623"/>
            <a:ext cx="508001" cy="50800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655962167"/>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EY TAKEAWAY DARK">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hasCustomPrompt="1"/>
          </p:nvPr>
        </p:nvSpPr>
        <p:spPr>
          <a:xfrm>
            <a:off x="515620" y="515620"/>
            <a:ext cx="10914380" cy="500380"/>
          </a:xfrm>
          <a:prstGeom prst="rect">
            <a:avLst/>
          </a:prstGeom>
        </p:spPr>
        <p:txBody>
          <a:bodyPr lIns="0" tIns="0" rIns="0" bIns="0"/>
          <a:lstStyle>
            <a:lvl1pPr algn="l">
              <a:lnSpc>
                <a:spcPct val="100000"/>
              </a:lnSpc>
              <a:defRPr sz="3600" b="0" i="0">
                <a:solidFill>
                  <a:schemeClr val="bg1"/>
                </a:solidFill>
                <a:latin typeface="Roboto Light" panose="02000000000000000000" pitchFamily="2" charset="0"/>
                <a:ea typeface="Roboto Light" panose="02000000000000000000" pitchFamily="2" charset="0"/>
              </a:defRPr>
            </a:lvl1pPr>
          </a:lstStyle>
          <a:p>
            <a:r>
              <a:rPr lang="en-US" dirty="0"/>
              <a:t>Key takeaway header</a:t>
            </a:r>
            <a:endParaRPr lang="en-GB" dirty="0"/>
          </a:p>
        </p:txBody>
      </p:sp>
      <p:sp>
        <p:nvSpPr>
          <p:cNvPr id="4" name="Footer Placeholder 4">
            <a:extLst>
              <a:ext uri="{FF2B5EF4-FFF2-40B4-BE49-F238E27FC236}">
                <a16:creationId xmlns:a16="http://schemas.microsoft.com/office/drawing/2014/main" id="{FD4FE870-67DB-4B70-C5F0-FE16FE29329E}"/>
              </a:ext>
            </a:extLst>
          </p:cNvPr>
          <p:cNvSpPr>
            <a:spLocks noGrp="1"/>
          </p:cNvSpPr>
          <p:nvPr>
            <p:ph type="ftr" sz="quarter" idx="3"/>
          </p:nvPr>
        </p:nvSpPr>
        <p:spPr>
          <a:xfrm>
            <a:off x="1016000" y="6350000"/>
            <a:ext cx="8382000" cy="255600"/>
          </a:xfrm>
          <a:prstGeom prst="rect">
            <a:avLst/>
          </a:prstGeom>
        </p:spPr>
        <p:txBody>
          <a:bodyPr vert="horz" lIns="0" tIns="0" rIns="0" bIns="0" rtlCol="0" anchor="ctr"/>
          <a:lstStyle>
            <a:lvl1pPr algn="l">
              <a:defRPr sz="1000" b="0" i="0">
                <a:solidFill>
                  <a:schemeClr val="bg1"/>
                </a:solidFill>
                <a:latin typeface="Roboto Mono Light" panose="00000009000000000000" pitchFamily="49" charset="0"/>
                <a:ea typeface="Roboto Mono Light" panose="00000009000000000000" pitchFamily="49" charset="0"/>
              </a:defRPr>
            </a:lvl1pPr>
          </a:lstStyle>
          <a:p>
            <a:r>
              <a:rPr lang="en-GB" dirty="0"/>
              <a:t>OpenRoaming 101 - TNC25</a:t>
            </a:r>
          </a:p>
        </p:txBody>
      </p:sp>
      <p:sp>
        <p:nvSpPr>
          <p:cNvPr id="7" name="Slide Number Placeholder 5">
            <a:extLst>
              <a:ext uri="{FF2B5EF4-FFF2-40B4-BE49-F238E27FC236}">
                <a16:creationId xmlns:a16="http://schemas.microsoft.com/office/drawing/2014/main" id="{E439BDCB-9914-3E26-FD33-90EC58980248}"/>
              </a:ext>
            </a:extLst>
          </p:cNvPr>
          <p:cNvSpPr>
            <a:spLocks noGrp="1"/>
          </p:cNvSpPr>
          <p:nvPr>
            <p:ph type="sldNum" sz="quarter" idx="4"/>
          </p:nvPr>
        </p:nvSpPr>
        <p:spPr>
          <a:xfrm>
            <a:off x="508000" y="6350000"/>
            <a:ext cx="508000" cy="255600"/>
          </a:xfrm>
          <a:prstGeom prst="rect">
            <a:avLst/>
          </a:prstGeom>
        </p:spPr>
        <p:txBody>
          <a:bodyPr vert="horz" lIns="0" tIns="0" rIns="0" bIns="0" rtlCol="0" anchor="ctr" anchorCtr="0"/>
          <a:lstStyle>
            <a:lvl1pPr algn="l">
              <a:defRPr sz="1000" b="0" i="0">
                <a:solidFill>
                  <a:schemeClr val="bg1"/>
                </a:solidFill>
                <a:latin typeface="Roboto Mono Light" panose="00000009000000000000" pitchFamily="49" charset="0"/>
                <a:ea typeface="Roboto Mono Light" panose="00000009000000000000" pitchFamily="49" charset="0"/>
              </a:defRPr>
            </a:lvl1pPr>
          </a:lstStyle>
          <a:p>
            <a:fld id="{0BD7AF65-ABD8-9745-9161-1D3466EAFE0E}" type="slidenum">
              <a:rPr lang="en-GB" smtClean="0"/>
              <a:pPr/>
              <a:t>‹#›</a:t>
            </a:fld>
            <a:endParaRPr lang="en-GB" dirty="0"/>
          </a:p>
        </p:txBody>
      </p:sp>
      <p:sp>
        <p:nvSpPr>
          <p:cNvPr id="9" name="Text Placeholder 5">
            <a:extLst>
              <a:ext uri="{FF2B5EF4-FFF2-40B4-BE49-F238E27FC236}">
                <a16:creationId xmlns:a16="http://schemas.microsoft.com/office/drawing/2014/main" id="{1053DDEA-636E-CDA5-06EF-85B31F1A04B0}"/>
              </a:ext>
            </a:extLst>
          </p:cNvPr>
          <p:cNvSpPr>
            <a:spLocks noGrp="1"/>
          </p:cNvSpPr>
          <p:nvPr>
            <p:ph type="body" sz="quarter" idx="10" hasCustomPrompt="1"/>
          </p:nvPr>
        </p:nvSpPr>
        <p:spPr>
          <a:xfrm>
            <a:off x="508000" y="2032000"/>
            <a:ext cx="3556000" cy="3556000"/>
          </a:xfrm>
          <a:prstGeom prst="rect">
            <a:avLst/>
          </a:prstGeom>
          <a:solidFill>
            <a:schemeClr val="bg2"/>
          </a:solidFill>
        </p:spPr>
        <p:txBody>
          <a:bodyPr lIns="251999" tIns="251999" rIns="251999" bIns="251999" anchor="t"/>
          <a:lstStyle>
            <a:lvl1pPr marL="0" indent="0">
              <a:buNone/>
              <a:defRPr sz="2000">
                <a:latin typeface="+mn-lt"/>
                <a:ea typeface="Roboto Mono Light" panose="00000009000000000000" pitchFamily="49" charset="0"/>
              </a:defRPr>
            </a:lvl1pPr>
          </a:lstStyle>
          <a:p>
            <a:pPr lvl="0"/>
            <a:r>
              <a:rPr lang="en-US" dirty="0"/>
              <a:t>Key takeaway 1</a:t>
            </a:r>
            <a:endParaRPr lang="en-GB" dirty="0"/>
          </a:p>
        </p:txBody>
      </p:sp>
      <p:sp>
        <p:nvSpPr>
          <p:cNvPr id="11" name="Text Placeholder 5">
            <a:extLst>
              <a:ext uri="{FF2B5EF4-FFF2-40B4-BE49-F238E27FC236}">
                <a16:creationId xmlns:a16="http://schemas.microsoft.com/office/drawing/2014/main" id="{91D6479A-3ED7-494F-69D8-CAA95DFF264F}"/>
              </a:ext>
            </a:extLst>
          </p:cNvPr>
          <p:cNvSpPr>
            <a:spLocks noGrp="1"/>
          </p:cNvSpPr>
          <p:nvPr>
            <p:ph type="body" sz="quarter" idx="11" hasCustomPrompt="1"/>
          </p:nvPr>
        </p:nvSpPr>
        <p:spPr>
          <a:xfrm>
            <a:off x="4318000" y="2032000"/>
            <a:ext cx="3556000" cy="3556000"/>
          </a:xfrm>
          <a:prstGeom prst="rect">
            <a:avLst/>
          </a:prstGeom>
          <a:solidFill>
            <a:schemeClr val="bg2"/>
          </a:solidFill>
        </p:spPr>
        <p:txBody>
          <a:bodyPr lIns="251999" tIns="251999" rIns="251999" bIns="251999" anchor="t"/>
          <a:lstStyle>
            <a:lvl1pPr marL="0" indent="0">
              <a:buNone/>
              <a:defRPr sz="2000">
                <a:latin typeface="+mn-lt"/>
                <a:ea typeface="Roboto Mono Light" panose="00000009000000000000" pitchFamily="49" charset="0"/>
              </a:defRPr>
            </a:lvl1pPr>
          </a:lstStyle>
          <a:p>
            <a:pPr lvl="0"/>
            <a:r>
              <a:rPr lang="en-US" dirty="0"/>
              <a:t>Key takeaway 2</a:t>
            </a:r>
            <a:endParaRPr lang="en-GB" dirty="0"/>
          </a:p>
        </p:txBody>
      </p:sp>
      <p:sp>
        <p:nvSpPr>
          <p:cNvPr id="12" name="Text Placeholder 5">
            <a:extLst>
              <a:ext uri="{FF2B5EF4-FFF2-40B4-BE49-F238E27FC236}">
                <a16:creationId xmlns:a16="http://schemas.microsoft.com/office/drawing/2014/main" id="{E492314A-F809-24E8-BAE4-B4D4CD51526F}"/>
              </a:ext>
            </a:extLst>
          </p:cNvPr>
          <p:cNvSpPr>
            <a:spLocks noGrp="1"/>
          </p:cNvSpPr>
          <p:nvPr>
            <p:ph type="body" sz="quarter" idx="12" hasCustomPrompt="1"/>
          </p:nvPr>
        </p:nvSpPr>
        <p:spPr>
          <a:xfrm>
            <a:off x="8128000" y="2032000"/>
            <a:ext cx="3556000" cy="3556000"/>
          </a:xfrm>
          <a:prstGeom prst="rect">
            <a:avLst/>
          </a:prstGeom>
          <a:solidFill>
            <a:schemeClr val="bg2"/>
          </a:solidFill>
        </p:spPr>
        <p:txBody>
          <a:bodyPr lIns="251999" tIns="251999" rIns="251999" bIns="251999" anchor="t"/>
          <a:lstStyle>
            <a:lvl1pPr marL="0" indent="0">
              <a:buNone/>
              <a:defRPr sz="2000">
                <a:latin typeface="+mn-lt"/>
                <a:ea typeface="Roboto Mono Light" panose="00000009000000000000" pitchFamily="49" charset="0"/>
              </a:defRPr>
            </a:lvl1pPr>
          </a:lstStyle>
          <a:p>
            <a:pPr lvl="0"/>
            <a:r>
              <a:rPr lang="en-US" dirty="0"/>
              <a:t>Key takeaway 3</a:t>
            </a:r>
            <a:endParaRPr lang="en-GB" dirty="0"/>
          </a:p>
        </p:txBody>
      </p:sp>
    </p:spTree>
    <p:extLst>
      <p:ext uri="{BB962C8B-B14F-4D97-AF65-F5344CB8AC3E}">
        <p14:creationId xmlns:p14="http://schemas.microsoft.com/office/powerpoint/2010/main" val="1797961257"/>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ESOURCES">
    <p:bg>
      <p:bgPr>
        <a:solidFill>
          <a:schemeClr val="tx2"/>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2E1DB7B-E739-0333-3CA8-8A9FD9496246}"/>
              </a:ext>
            </a:extLst>
          </p:cNvPr>
          <p:cNvSpPr>
            <a:spLocks noGrp="1"/>
          </p:cNvSpPr>
          <p:nvPr>
            <p:ph type="pic" sz="quarter" idx="10" hasCustomPrompt="1"/>
          </p:nvPr>
        </p:nvSpPr>
        <p:spPr>
          <a:xfrm>
            <a:off x="508000" y="2032000"/>
            <a:ext cx="2032000" cy="2032000"/>
          </a:xfrm>
          <a:prstGeom prst="rect">
            <a:avLst/>
          </a:prstGeom>
        </p:spPr>
        <p:txBody>
          <a:bodyPr/>
          <a:lstStyle>
            <a:lvl1pPr marL="0" indent="0" algn="ctr">
              <a:buNone/>
              <a:defRPr sz="2000">
                <a:solidFill>
                  <a:schemeClr val="bg1"/>
                </a:solidFill>
              </a:defRPr>
            </a:lvl1pPr>
          </a:lstStyle>
          <a:p>
            <a:r>
              <a:rPr lang="en-GB" dirty="0"/>
              <a:t>Click to insert QR code</a:t>
            </a:r>
          </a:p>
        </p:txBody>
      </p:sp>
      <p:sp>
        <p:nvSpPr>
          <p:cNvPr id="5" name="Picture Placeholder 3">
            <a:extLst>
              <a:ext uri="{FF2B5EF4-FFF2-40B4-BE49-F238E27FC236}">
                <a16:creationId xmlns:a16="http://schemas.microsoft.com/office/drawing/2014/main" id="{785A4F85-67CD-2B4E-643B-5741F4BA92FA}"/>
              </a:ext>
            </a:extLst>
          </p:cNvPr>
          <p:cNvSpPr>
            <a:spLocks noGrp="1"/>
          </p:cNvSpPr>
          <p:nvPr>
            <p:ph type="pic" sz="quarter" idx="11" hasCustomPrompt="1"/>
          </p:nvPr>
        </p:nvSpPr>
        <p:spPr>
          <a:xfrm>
            <a:off x="3554307" y="2032000"/>
            <a:ext cx="2032000" cy="2032000"/>
          </a:xfrm>
          <a:prstGeom prst="rect">
            <a:avLst/>
          </a:prstGeom>
        </p:spPr>
        <p:txBody>
          <a:bodyPr/>
          <a:lstStyle>
            <a:lvl1pPr marL="0" indent="0" algn="ctr">
              <a:buNone/>
              <a:defRPr sz="2000">
                <a:solidFill>
                  <a:schemeClr val="bg1"/>
                </a:solidFill>
              </a:defRPr>
            </a:lvl1pPr>
          </a:lstStyle>
          <a:p>
            <a:r>
              <a:rPr lang="en-GB" dirty="0"/>
              <a:t>Click to insert QR code</a:t>
            </a:r>
          </a:p>
        </p:txBody>
      </p:sp>
      <p:sp>
        <p:nvSpPr>
          <p:cNvPr id="6" name="Picture Placeholder 3">
            <a:extLst>
              <a:ext uri="{FF2B5EF4-FFF2-40B4-BE49-F238E27FC236}">
                <a16:creationId xmlns:a16="http://schemas.microsoft.com/office/drawing/2014/main" id="{43C7DE5F-690C-BCFA-3C24-ECAADB58B92C}"/>
              </a:ext>
            </a:extLst>
          </p:cNvPr>
          <p:cNvSpPr>
            <a:spLocks noGrp="1"/>
          </p:cNvSpPr>
          <p:nvPr>
            <p:ph type="pic" sz="quarter" idx="12" hasCustomPrompt="1"/>
          </p:nvPr>
        </p:nvSpPr>
        <p:spPr>
          <a:xfrm>
            <a:off x="6600614" y="2032000"/>
            <a:ext cx="2032000" cy="2032000"/>
          </a:xfrm>
          <a:prstGeom prst="rect">
            <a:avLst/>
          </a:prstGeom>
        </p:spPr>
        <p:txBody>
          <a:bodyPr/>
          <a:lstStyle>
            <a:lvl1pPr marL="0" indent="0" algn="ctr">
              <a:buNone/>
              <a:defRPr sz="2000">
                <a:solidFill>
                  <a:schemeClr val="bg1"/>
                </a:solidFill>
              </a:defRPr>
            </a:lvl1pPr>
          </a:lstStyle>
          <a:p>
            <a:r>
              <a:rPr lang="en-GB" dirty="0"/>
              <a:t>Click to insert QR code</a:t>
            </a:r>
          </a:p>
        </p:txBody>
      </p:sp>
      <p:sp>
        <p:nvSpPr>
          <p:cNvPr id="7" name="Picture Placeholder 3">
            <a:extLst>
              <a:ext uri="{FF2B5EF4-FFF2-40B4-BE49-F238E27FC236}">
                <a16:creationId xmlns:a16="http://schemas.microsoft.com/office/drawing/2014/main" id="{BF4BF040-C19C-30DF-904A-EF89016994AF}"/>
              </a:ext>
            </a:extLst>
          </p:cNvPr>
          <p:cNvSpPr>
            <a:spLocks noGrp="1"/>
          </p:cNvSpPr>
          <p:nvPr>
            <p:ph type="pic" sz="quarter" idx="13" hasCustomPrompt="1"/>
          </p:nvPr>
        </p:nvSpPr>
        <p:spPr>
          <a:xfrm>
            <a:off x="9646920" y="2032000"/>
            <a:ext cx="2032000" cy="2032000"/>
          </a:xfrm>
          <a:prstGeom prst="rect">
            <a:avLst/>
          </a:prstGeom>
        </p:spPr>
        <p:txBody>
          <a:bodyPr/>
          <a:lstStyle>
            <a:lvl1pPr marL="0" indent="0" algn="ctr">
              <a:buNone/>
              <a:defRPr sz="2000">
                <a:solidFill>
                  <a:schemeClr val="bg1"/>
                </a:solidFill>
              </a:defRPr>
            </a:lvl1pPr>
          </a:lstStyle>
          <a:p>
            <a:r>
              <a:rPr lang="en-GB" dirty="0"/>
              <a:t>Click to insert QR code</a:t>
            </a:r>
          </a:p>
        </p:txBody>
      </p:sp>
      <p:sp>
        <p:nvSpPr>
          <p:cNvPr id="13" name="Footer Placeholder 4">
            <a:extLst>
              <a:ext uri="{FF2B5EF4-FFF2-40B4-BE49-F238E27FC236}">
                <a16:creationId xmlns:a16="http://schemas.microsoft.com/office/drawing/2014/main" id="{80CC40B0-E3D2-96D1-4E50-921025E3EF07}"/>
              </a:ext>
            </a:extLst>
          </p:cNvPr>
          <p:cNvSpPr>
            <a:spLocks noGrp="1"/>
          </p:cNvSpPr>
          <p:nvPr>
            <p:ph type="ftr" sz="quarter" idx="3"/>
          </p:nvPr>
        </p:nvSpPr>
        <p:spPr>
          <a:xfrm>
            <a:off x="1016000" y="6350000"/>
            <a:ext cx="8382000" cy="255600"/>
          </a:xfrm>
          <a:prstGeom prst="rect">
            <a:avLst/>
          </a:prstGeom>
        </p:spPr>
        <p:txBody>
          <a:bodyPr vert="horz" lIns="0" tIns="0" rIns="0" bIns="0" rtlCol="0" anchor="ctr"/>
          <a:lstStyle>
            <a:lvl1pPr algn="l">
              <a:defRPr sz="1000" b="0" i="0">
                <a:solidFill>
                  <a:schemeClr val="bg1"/>
                </a:solidFill>
                <a:latin typeface="Roboto Mono Light" panose="00000009000000000000" pitchFamily="49" charset="0"/>
                <a:ea typeface="Roboto Mono Light" panose="00000009000000000000" pitchFamily="49" charset="0"/>
              </a:defRPr>
            </a:lvl1pPr>
          </a:lstStyle>
          <a:p>
            <a:r>
              <a:rPr lang="en-GB" dirty="0"/>
              <a:t>OpenRoaming 101 - TNC25</a:t>
            </a:r>
          </a:p>
        </p:txBody>
      </p:sp>
      <p:sp>
        <p:nvSpPr>
          <p:cNvPr id="14" name="Slide Number Placeholder 5">
            <a:extLst>
              <a:ext uri="{FF2B5EF4-FFF2-40B4-BE49-F238E27FC236}">
                <a16:creationId xmlns:a16="http://schemas.microsoft.com/office/drawing/2014/main" id="{65BAB850-14F0-F3A3-FD29-0551A1A7C0CC}"/>
              </a:ext>
            </a:extLst>
          </p:cNvPr>
          <p:cNvSpPr>
            <a:spLocks noGrp="1"/>
          </p:cNvSpPr>
          <p:nvPr>
            <p:ph type="sldNum" sz="quarter" idx="4"/>
          </p:nvPr>
        </p:nvSpPr>
        <p:spPr>
          <a:xfrm>
            <a:off x="508000" y="6350000"/>
            <a:ext cx="508000" cy="255600"/>
          </a:xfrm>
          <a:prstGeom prst="rect">
            <a:avLst/>
          </a:prstGeom>
        </p:spPr>
        <p:txBody>
          <a:bodyPr vert="horz" lIns="0" tIns="0" rIns="0" bIns="0" rtlCol="0" anchor="ctr" anchorCtr="0"/>
          <a:lstStyle>
            <a:lvl1pPr algn="l">
              <a:defRPr sz="1000" b="0" i="0">
                <a:solidFill>
                  <a:schemeClr val="bg1"/>
                </a:solidFill>
                <a:latin typeface="Roboto Mono Light" panose="00000009000000000000" pitchFamily="49" charset="0"/>
                <a:ea typeface="Roboto Mono Light" panose="00000009000000000000" pitchFamily="49" charset="0"/>
              </a:defRPr>
            </a:lvl1pPr>
          </a:lstStyle>
          <a:p>
            <a:fld id="{0BD7AF65-ABD8-9745-9161-1D3466EAFE0E}" type="slidenum">
              <a:rPr lang="en-GB" smtClean="0"/>
              <a:pPr/>
              <a:t>‹#›</a:t>
            </a:fld>
            <a:endParaRPr lang="en-GB" dirty="0"/>
          </a:p>
        </p:txBody>
      </p:sp>
      <p:sp>
        <p:nvSpPr>
          <p:cNvPr id="2" name="Title 1">
            <a:extLst>
              <a:ext uri="{FF2B5EF4-FFF2-40B4-BE49-F238E27FC236}">
                <a16:creationId xmlns:a16="http://schemas.microsoft.com/office/drawing/2014/main" id="{7A75412C-12A9-441A-6655-EDB9B46292AF}"/>
              </a:ext>
            </a:extLst>
          </p:cNvPr>
          <p:cNvSpPr>
            <a:spLocks noGrp="1"/>
          </p:cNvSpPr>
          <p:nvPr>
            <p:ph type="title" hasCustomPrompt="1"/>
          </p:nvPr>
        </p:nvSpPr>
        <p:spPr>
          <a:xfrm>
            <a:off x="515620" y="515620"/>
            <a:ext cx="10914380" cy="500380"/>
          </a:xfrm>
          <a:prstGeom prst="rect">
            <a:avLst/>
          </a:prstGeom>
        </p:spPr>
        <p:txBody>
          <a:bodyPr lIns="0" tIns="0" rIns="0" bIns="0"/>
          <a:lstStyle>
            <a:lvl1pPr algn="l">
              <a:lnSpc>
                <a:spcPct val="100000"/>
              </a:lnSpc>
              <a:defRPr sz="3600" b="0" i="0">
                <a:solidFill>
                  <a:schemeClr val="bg1"/>
                </a:solidFill>
                <a:latin typeface="Roboto Light" panose="02000000000000000000" pitchFamily="2" charset="0"/>
                <a:ea typeface="Roboto Light" panose="02000000000000000000" pitchFamily="2" charset="0"/>
              </a:defRPr>
            </a:lvl1pPr>
          </a:lstStyle>
          <a:p>
            <a:r>
              <a:rPr lang="en-US" dirty="0"/>
              <a:t>Key resources header</a:t>
            </a:r>
            <a:endParaRPr lang="en-GB" dirty="0"/>
          </a:p>
        </p:txBody>
      </p:sp>
    </p:spTree>
    <p:extLst>
      <p:ext uri="{BB962C8B-B14F-4D97-AF65-F5344CB8AC3E}">
        <p14:creationId xmlns:p14="http://schemas.microsoft.com/office/powerpoint/2010/main" val="1276740777"/>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ACK COVER">
    <p:bg>
      <p:bgPr>
        <a:solidFill>
          <a:schemeClr val="bg2"/>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21F95D-1FFD-80B3-9FBE-F807F4F09A58}"/>
              </a:ext>
            </a:extLst>
          </p:cNvPr>
          <p:cNvSpPr txBox="1"/>
          <p:nvPr userDrawn="1"/>
        </p:nvSpPr>
        <p:spPr>
          <a:xfrm>
            <a:off x="511804" y="392668"/>
            <a:ext cx="3810000" cy="738664"/>
          </a:xfrm>
          <a:prstGeom prst="rect">
            <a:avLst/>
          </a:prstGeom>
          <a:noFill/>
        </p:spPr>
        <p:txBody>
          <a:bodyPr wrap="square" lIns="0" tIns="0" rIns="0" bIns="0" rtlCol="0">
            <a:noAutofit/>
          </a:bodyPr>
          <a:lstStyle/>
          <a:p>
            <a:r>
              <a:rPr lang="en-GB" sz="3600" dirty="0">
                <a:solidFill>
                  <a:schemeClr val="tx1"/>
                </a:solidFill>
                <a:latin typeface="Roboto Light" panose="02000000000000000000" pitchFamily="2" charset="0"/>
                <a:ea typeface="Roboto Light" panose="02000000000000000000" pitchFamily="2" charset="0"/>
              </a:rPr>
              <a:t>Thank you</a:t>
            </a:r>
          </a:p>
        </p:txBody>
      </p:sp>
      <p:sp>
        <p:nvSpPr>
          <p:cNvPr id="3" name="Text Placeholder 2">
            <a:extLst>
              <a:ext uri="{FF2B5EF4-FFF2-40B4-BE49-F238E27FC236}">
                <a16:creationId xmlns:a16="http://schemas.microsoft.com/office/drawing/2014/main" id="{A30FE221-3303-76FF-D415-18ADB3737506}"/>
              </a:ext>
            </a:extLst>
          </p:cNvPr>
          <p:cNvSpPr>
            <a:spLocks noGrp="1"/>
          </p:cNvSpPr>
          <p:nvPr>
            <p:ph type="body" idx="13" hasCustomPrompt="1"/>
          </p:nvPr>
        </p:nvSpPr>
        <p:spPr>
          <a:xfrm>
            <a:off x="513726" y="1543239"/>
            <a:ext cx="5328274" cy="254000"/>
          </a:xfrm>
          <a:prstGeom prst="rect">
            <a:avLst/>
          </a:prstGeom>
        </p:spPr>
        <p:txBody>
          <a:bodyPr lIns="0" tIns="0" rIns="0" bIns="0" anchor="t" anchorCtr="0"/>
          <a:lstStyle>
            <a:lvl1pPr marL="0" indent="0">
              <a:buNone/>
              <a:defRPr sz="2000" b="0" i="0">
                <a:solidFill>
                  <a:schemeClr val="tx1"/>
                </a:solidFill>
                <a:latin typeface="+mn-lt"/>
                <a:ea typeface="Roboto Medium" panose="02000000000000000000" pitchFamily="2" charset="0"/>
              </a:defRPr>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dirty="0"/>
              <a:t>Presenter name</a:t>
            </a:r>
          </a:p>
        </p:txBody>
      </p:sp>
      <p:sp>
        <p:nvSpPr>
          <p:cNvPr id="4" name="Text Placeholder 2">
            <a:extLst>
              <a:ext uri="{FF2B5EF4-FFF2-40B4-BE49-F238E27FC236}">
                <a16:creationId xmlns:a16="http://schemas.microsoft.com/office/drawing/2014/main" id="{87E09062-BA16-A76C-A32C-B639CC82B152}"/>
              </a:ext>
            </a:extLst>
          </p:cNvPr>
          <p:cNvSpPr>
            <a:spLocks noGrp="1"/>
          </p:cNvSpPr>
          <p:nvPr>
            <p:ph type="body" idx="14" hasCustomPrompt="1"/>
          </p:nvPr>
        </p:nvSpPr>
        <p:spPr>
          <a:xfrm>
            <a:off x="513725" y="2045619"/>
            <a:ext cx="5328275" cy="254000"/>
          </a:xfrm>
          <a:prstGeom prst="rect">
            <a:avLst/>
          </a:prstGeom>
        </p:spPr>
        <p:txBody>
          <a:bodyPr lIns="0" tIns="0" rIns="0" bIns="0" anchor="t" anchorCtr="0"/>
          <a:lstStyle>
            <a:lvl1pPr marL="0" indent="0">
              <a:buNone/>
              <a:defRPr sz="2000" b="0" i="0">
                <a:solidFill>
                  <a:schemeClr val="tx1"/>
                </a:solidFill>
                <a:latin typeface="+mn-lt"/>
                <a:ea typeface="Roboto Medium" panose="02000000000000000000" pitchFamily="2" charset="0"/>
              </a:defRPr>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dirty="0"/>
              <a:t>Presenter title</a:t>
            </a:r>
          </a:p>
        </p:txBody>
      </p:sp>
      <p:sp>
        <p:nvSpPr>
          <p:cNvPr id="5" name="Text Placeholder 2">
            <a:extLst>
              <a:ext uri="{FF2B5EF4-FFF2-40B4-BE49-F238E27FC236}">
                <a16:creationId xmlns:a16="http://schemas.microsoft.com/office/drawing/2014/main" id="{3903FDC7-130C-095F-3A9C-A6EF7A7909FE}"/>
              </a:ext>
            </a:extLst>
          </p:cNvPr>
          <p:cNvSpPr>
            <a:spLocks noGrp="1"/>
          </p:cNvSpPr>
          <p:nvPr>
            <p:ph type="body" idx="15" hasCustomPrompt="1"/>
          </p:nvPr>
        </p:nvSpPr>
        <p:spPr>
          <a:xfrm>
            <a:off x="515868" y="2540000"/>
            <a:ext cx="5325463" cy="254000"/>
          </a:xfrm>
          <a:prstGeom prst="rect">
            <a:avLst/>
          </a:prstGeom>
          <a:noFill/>
          <a:ln>
            <a:noFill/>
          </a:ln>
        </p:spPr>
        <p:txBody>
          <a:bodyPr lIns="0" tIns="0" rIns="0" bIns="0" anchor="t" anchorCtr="0"/>
          <a:lstStyle>
            <a:lvl1pPr marL="0" indent="0">
              <a:buNone/>
              <a:defRPr sz="2000" b="0" i="0">
                <a:solidFill>
                  <a:schemeClr val="tx1"/>
                </a:solidFill>
                <a:latin typeface="+mn-lt"/>
                <a:ea typeface="Roboto Medium" panose="02000000000000000000" pitchFamily="2" charset="0"/>
              </a:defRPr>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dirty="0"/>
              <a:t>Presenter email</a:t>
            </a:r>
          </a:p>
        </p:txBody>
      </p:sp>
      <p:pic>
        <p:nvPicPr>
          <p:cNvPr id="7" name="Picture 6">
            <a:extLst>
              <a:ext uri="{FF2B5EF4-FFF2-40B4-BE49-F238E27FC236}">
                <a16:creationId xmlns:a16="http://schemas.microsoft.com/office/drawing/2014/main" id="{A13363E3-FEEE-6449-83DE-29CAD2565DBC}"/>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flipH="1">
            <a:off x="6858000" y="0"/>
            <a:ext cx="5332731" cy="5334000"/>
          </a:xfrm>
          <a:prstGeom prst="rect">
            <a:avLst/>
          </a:prstGeom>
        </p:spPr>
      </p:pic>
      <p:grpSp>
        <p:nvGrpSpPr>
          <p:cNvPr id="23" name="Group 22">
            <a:extLst>
              <a:ext uri="{FF2B5EF4-FFF2-40B4-BE49-F238E27FC236}">
                <a16:creationId xmlns:a16="http://schemas.microsoft.com/office/drawing/2014/main" id="{70E3C9C8-F750-8C36-2F31-4646093AE1DD}"/>
              </a:ext>
              <a:ext uri="{C183D7F6-B498-43B3-948B-1728B52AA6E4}">
                <adec:decorative xmlns:adec="http://schemas.microsoft.com/office/drawing/2017/decorative" val="1"/>
              </a:ext>
            </a:extLst>
          </p:cNvPr>
          <p:cNvGrpSpPr/>
          <p:nvPr userDrawn="1"/>
        </p:nvGrpSpPr>
        <p:grpSpPr>
          <a:xfrm rot="5400000">
            <a:off x="6350000" y="254000"/>
            <a:ext cx="762000" cy="254000"/>
            <a:chOff x="3804" y="3810000"/>
            <a:chExt cx="762000" cy="254000"/>
          </a:xfrm>
        </p:grpSpPr>
        <p:sp>
          <p:nvSpPr>
            <p:cNvPr id="18" name="Rectangle 17">
              <a:extLst>
                <a:ext uri="{FF2B5EF4-FFF2-40B4-BE49-F238E27FC236}">
                  <a16:creationId xmlns:a16="http://schemas.microsoft.com/office/drawing/2014/main" id="{F186A180-1D92-E422-ADE9-F88D8863A683}"/>
                </a:ext>
                <a:ext uri="{C183D7F6-B498-43B3-948B-1728B52AA6E4}">
                  <adec:decorative xmlns:adec="http://schemas.microsoft.com/office/drawing/2017/decorative" val="1"/>
                </a:ext>
              </a:extLst>
            </p:cNvPr>
            <p:cNvSpPr/>
            <p:nvPr userDrawn="1"/>
          </p:nvSpPr>
          <p:spPr>
            <a:xfrm rot="5400000">
              <a:off x="511804" y="3810000"/>
              <a:ext cx="254000" cy="254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65C97ED5-E38A-BE15-4827-228D09E8B2F3}"/>
                </a:ext>
                <a:ext uri="{C183D7F6-B498-43B3-948B-1728B52AA6E4}">
                  <adec:decorative xmlns:adec="http://schemas.microsoft.com/office/drawing/2017/decorative" val="1"/>
                </a:ext>
              </a:extLst>
            </p:cNvPr>
            <p:cNvSpPr/>
            <p:nvPr userDrawn="1"/>
          </p:nvSpPr>
          <p:spPr>
            <a:xfrm rot="5400000">
              <a:off x="257804" y="3810000"/>
              <a:ext cx="254000" cy="254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8A189113-A328-4F9F-766C-BEC881AAE398}"/>
                </a:ext>
                <a:ext uri="{C183D7F6-B498-43B3-948B-1728B52AA6E4}">
                  <adec:decorative xmlns:adec="http://schemas.microsoft.com/office/drawing/2017/decorative" val="1"/>
                </a:ext>
              </a:extLst>
            </p:cNvPr>
            <p:cNvSpPr/>
            <p:nvPr userDrawn="1"/>
          </p:nvSpPr>
          <p:spPr>
            <a:xfrm rot="5400000">
              <a:off x="3804" y="3810000"/>
              <a:ext cx="254000" cy="254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8" name="Rectangle 27">
            <a:extLst>
              <a:ext uri="{FF2B5EF4-FFF2-40B4-BE49-F238E27FC236}">
                <a16:creationId xmlns:a16="http://schemas.microsoft.com/office/drawing/2014/main" id="{FAE389B3-DBED-F358-1649-5C25E1200B69}"/>
              </a:ext>
              <a:ext uri="{C183D7F6-B498-43B3-948B-1728B52AA6E4}">
                <adec:decorative xmlns:adec="http://schemas.microsoft.com/office/drawing/2017/decorative" val="1"/>
              </a:ext>
            </a:extLst>
          </p:cNvPr>
          <p:cNvSpPr/>
          <p:nvPr userDrawn="1"/>
        </p:nvSpPr>
        <p:spPr>
          <a:xfrm>
            <a:off x="6858000" y="5334000"/>
            <a:ext cx="5334000" cy="1524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9" name="Picture 28">
            <a:extLst>
              <a:ext uri="{FF2B5EF4-FFF2-40B4-BE49-F238E27FC236}">
                <a16:creationId xmlns:a16="http://schemas.microsoft.com/office/drawing/2014/main" id="{271C0F23-D50E-5F2A-7A7B-564FAFCB3448}"/>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07999" y="6096000"/>
            <a:ext cx="1417275" cy="511943"/>
          </a:xfrm>
          <a:prstGeom prst="rect">
            <a:avLst/>
          </a:prstGeom>
        </p:spPr>
      </p:pic>
      <p:pic>
        <p:nvPicPr>
          <p:cNvPr id="10" name="Graphic 9">
            <a:extLst>
              <a:ext uri="{FF2B5EF4-FFF2-40B4-BE49-F238E27FC236}">
                <a16:creationId xmlns:a16="http://schemas.microsoft.com/office/drawing/2014/main" id="{7044CE69-FDDE-EE55-F04B-9BBB37FC5506}"/>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358660" y="5610209"/>
            <a:ext cx="253999" cy="224366"/>
          </a:xfrm>
          <a:prstGeom prst="rect">
            <a:avLst/>
          </a:prstGeom>
        </p:spPr>
      </p:pic>
      <p:pic>
        <p:nvPicPr>
          <p:cNvPr id="21" name="Graphic 20">
            <a:extLst>
              <a:ext uri="{FF2B5EF4-FFF2-40B4-BE49-F238E27FC236}">
                <a16:creationId xmlns:a16="http://schemas.microsoft.com/office/drawing/2014/main" id="{0A6F7F54-7FEB-B4C3-9F3B-10AA2AE2E127}"/>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358659" y="5952363"/>
            <a:ext cx="254000" cy="254000"/>
          </a:xfrm>
          <a:prstGeom prst="rect">
            <a:avLst/>
          </a:prstGeom>
        </p:spPr>
      </p:pic>
      <p:pic>
        <p:nvPicPr>
          <p:cNvPr id="24" name="Graphic 23">
            <a:extLst>
              <a:ext uri="{FF2B5EF4-FFF2-40B4-BE49-F238E27FC236}">
                <a16:creationId xmlns:a16="http://schemas.microsoft.com/office/drawing/2014/main" id="{DFDAA620-6C98-0740-99BB-54CD2E08A778}"/>
              </a:ext>
              <a:ext uri="{C183D7F6-B498-43B3-948B-1728B52AA6E4}">
                <adec:decorative xmlns:adec="http://schemas.microsoft.com/office/drawing/2017/decorative" val="1"/>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7335713" y="6324151"/>
            <a:ext cx="299892" cy="299892"/>
          </a:xfrm>
          <a:prstGeom prst="rect">
            <a:avLst/>
          </a:prstGeom>
        </p:spPr>
      </p:pic>
      <p:sp>
        <p:nvSpPr>
          <p:cNvPr id="34" name="TextBox 33">
            <a:extLst>
              <a:ext uri="{FF2B5EF4-FFF2-40B4-BE49-F238E27FC236}">
                <a16:creationId xmlns:a16="http://schemas.microsoft.com/office/drawing/2014/main" id="{8B319E77-96D1-E460-614D-074A62634AFD}"/>
              </a:ext>
            </a:extLst>
          </p:cNvPr>
          <p:cNvSpPr txBox="1"/>
          <p:nvPr userDrawn="1"/>
        </p:nvSpPr>
        <p:spPr>
          <a:xfrm>
            <a:off x="7622944" y="5585824"/>
            <a:ext cx="2791056" cy="246221"/>
          </a:xfrm>
          <a:prstGeom prst="rect">
            <a:avLst/>
          </a:prstGeom>
          <a:noFill/>
        </p:spPr>
        <p:txBody>
          <a:bodyPr wrap="square" tIns="0" rIns="0" bIns="0" anchor="ctr">
            <a:spAutoFit/>
          </a:bodyPr>
          <a:lstStyle/>
          <a:p>
            <a:pPr lvl="0"/>
            <a:r>
              <a:rPr lang="en-GB" sz="1600" b="0" i="0" dirty="0">
                <a:solidFill>
                  <a:schemeClr val="tx1"/>
                </a:solidFill>
                <a:effectLst/>
                <a:latin typeface="+mn-lt"/>
              </a:rPr>
              <a:t>@jisc.bsky.social</a:t>
            </a:r>
            <a:endParaRPr lang="en-US" sz="1600" dirty="0">
              <a:solidFill>
                <a:schemeClr val="tx1"/>
              </a:solidFill>
              <a:latin typeface="+mn-lt"/>
            </a:endParaRPr>
          </a:p>
        </p:txBody>
      </p:sp>
      <p:sp>
        <p:nvSpPr>
          <p:cNvPr id="35" name="TextBox 34">
            <a:extLst>
              <a:ext uri="{FF2B5EF4-FFF2-40B4-BE49-F238E27FC236}">
                <a16:creationId xmlns:a16="http://schemas.microsoft.com/office/drawing/2014/main" id="{8E6D1984-9151-E8A9-419D-455D67A1F90B}"/>
              </a:ext>
            </a:extLst>
          </p:cNvPr>
          <p:cNvSpPr txBox="1"/>
          <p:nvPr userDrawn="1"/>
        </p:nvSpPr>
        <p:spPr>
          <a:xfrm>
            <a:off x="7620000" y="5969000"/>
            <a:ext cx="2859532" cy="246221"/>
          </a:xfrm>
          <a:prstGeom prst="rect">
            <a:avLst/>
          </a:prstGeom>
          <a:noFill/>
        </p:spPr>
        <p:txBody>
          <a:bodyPr wrap="square" tIns="0" rIns="0" bIns="0" anchor="ctr">
            <a:spAutoFit/>
          </a:bodyPr>
          <a:lstStyle/>
          <a:p>
            <a:pPr lvl="0"/>
            <a:r>
              <a:rPr lang="en-GB" sz="1600" b="0" i="0" dirty="0">
                <a:solidFill>
                  <a:schemeClr val="tx1"/>
                </a:solidFill>
                <a:effectLst/>
                <a:latin typeface="+mn-lt"/>
              </a:rPr>
              <a:t>@jiscsocial</a:t>
            </a:r>
            <a:endParaRPr lang="en-US" sz="1600" dirty="0">
              <a:solidFill>
                <a:schemeClr val="tx1"/>
              </a:solidFill>
              <a:latin typeface="+mn-lt"/>
            </a:endParaRPr>
          </a:p>
        </p:txBody>
      </p:sp>
      <p:sp>
        <p:nvSpPr>
          <p:cNvPr id="36" name="TextBox 35">
            <a:extLst>
              <a:ext uri="{FF2B5EF4-FFF2-40B4-BE49-F238E27FC236}">
                <a16:creationId xmlns:a16="http://schemas.microsoft.com/office/drawing/2014/main" id="{CE8C9712-034F-FA56-7CA6-EEE9C956DEF7}"/>
              </a:ext>
            </a:extLst>
          </p:cNvPr>
          <p:cNvSpPr txBox="1"/>
          <p:nvPr userDrawn="1"/>
        </p:nvSpPr>
        <p:spPr>
          <a:xfrm>
            <a:off x="7620000" y="6357779"/>
            <a:ext cx="2859532" cy="246221"/>
          </a:xfrm>
          <a:prstGeom prst="rect">
            <a:avLst/>
          </a:prstGeom>
          <a:noFill/>
        </p:spPr>
        <p:txBody>
          <a:bodyPr wrap="square" tIns="0" rIns="0" bIns="0" anchor="ctr">
            <a:spAutoFit/>
          </a:bodyPr>
          <a:lstStyle/>
          <a:p>
            <a:pPr lvl="0"/>
            <a:r>
              <a:rPr lang="en-GB" sz="1600" b="0" i="0" u="none" strike="noStrike" dirty="0">
                <a:solidFill>
                  <a:schemeClr val="tx1"/>
                </a:solidFill>
                <a:effectLst/>
                <a:latin typeface="+mn-lt"/>
              </a:rPr>
              <a:t>linkedin.com/company/jisc</a:t>
            </a:r>
            <a:endParaRPr lang="en-US" sz="1600" dirty="0">
              <a:solidFill>
                <a:schemeClr val="tx1"/>
              </a:solidFill>
              <a:latin typeface="+mn-lt"/>
            </a:endParaRPr>
          </a:p>
        </p:txBody>
      </p:sp>
      <p:pic>
        <p:nvPicPr>
          <p:cNvPr id="38" name="Graphic 37" descr="Jisc logo&#10;">
            <a:extLst>
              <a:ext uri="{FF2B5EF4-FFF2-40B4-BE49-F238E27FC236}">
                <a16:creationId xmlns:a16="http://schemas.microsoft.com/office/drawing/2014/main" id="{B8F19E67-77D9-0CC0-F8A9-0AF4FEEEE0EC}"/>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1183955" y="5335600"/>
            <a:ext cx="760400" cy="760400"/>
          </a:xfrm>
          <a:prstGeom prst="rect">
            <a:avLst/>
          </a:prstGeom>
        </p:spPr>
      </p:pic>
      <p:pic>
        <p:nvPicPr>
          <p:cNvPr id="8" name="Graphic 7">
            <a:extLst>
              <a:ext uri="{FF2B5EF4-FFF2-40B4-BE49-F238E27FC236}">
                <a16:creationId xmlns:a16="http://schemas.microsoft.com/office/drawing/2014/main" id="{F9731DA1-2FAC-0AA5-3ADC-2F41D1EB8747}"/>
              </a:ext>
              <a:ext uri="{C183D7F6-B498-43B3-948B-1728B52AA6E4}">
                <adec:decorative xmlns:adec="http://schemas.microsoft.com/office/drawing/2017/decorative" val="1"/>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rot="2700000">
            <a:off x="499215" y="5262356"/>
            <a:ext cx="381000" cy="381000"/>
          </a:xfrm>
          <a:prstGeom prst="rect">
            <a:avLst/>
          </a:prstGeom>
        </p:spPr>
      </p:pic>
      <p:pic>
        <p:nvPicPr>
          <p:cNvPr id="22" name="Graphic 21">
            <a:extLst>
              <a:ext uri="{FF2B5EF4-FFF2-40B4-BE49-F238E27FC236}">
                <a16:creationId xmlns:a16="http://schemas.microsoft.com/office/drawing/2014/main" id="{2963149B-6566-0649-467F-0AB3532C004D}"/>
              </a:ext>
              <a:ext uri="{C183D7F6-B498-43B3-948B-1728B52AA6E4}">
                <adec:decorative xmlns:adec="http://schemas.microsoft.com/office/drawing/2017/decorative" val="1"/>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493774" y="4292030"/>
            <a:ext cx="357447" cy="357447"/>
          </a:xfrm>
          <a:prstGeom prst="rect">
            <a:avLst/>
          </a:prstGeom>
        </p:spPr>
      </p:pic>
      <p:sp>
        <p:nvSpPr>
          <p:cNvPr id="26" name="TextBox 25">
            <a:extLst>
              <a:ext uri="{FF2B5EF4-FFF2-40B4-BE49-F238E27FC236}">
                <a16:creationId xmlns:a16="http://schemas.microsoft.com/office/drawing/2014/main" id="{F541B5CE-910B-8DB1-5F8F-223E940133F0}"/>
              </a:ext>
            </a:extLst>
          </p:cNvPr>
          <p:cNvSpPr txBox="1"/>
          <p:nvPr userDrawn="1"/>
        </p:nvSpPr>
        <p:spPr>
          <a:xfrm>
            <a:off x="1016000" y="4322973"/>
            <a:ext cx="3811072" cy="254000"/>
          </a:xfrm>
          <a:prstGeom prst="rect">
            <a:avLst/>
          </a:prstGeom>
          <a:noFill/>
        </p:spPr>
        <p:txBody>
          <a:bodyPr wrap="square" lIns="0" tIns="0" rIns="0" bIns="0" anchor="ctr" anchorCtr="0">
            <a:noAutofit/>
          </a:bodyPr>
          <a:lstStyle/>
          <a:p>
            <a:pPr lvl="0"/>
            <a:r>
              <a:rPr lang="en-GB" sz="2000" b="0" i="0" dirty="0">
                <a:solidFill>
                  <a:schemeClr val="tx1"/>
                </a:solidFill>
                <a:effectLst/>
                <a:latin typeface="+mn-lt"/>
              </a:rPr>
              <a:t>help@jisc.ac.uk</a:t>
            </a:r>
            <a:endParaRPr lang="en-US" sz="2000" dirty="0">
              <a:solidFill>
                <a:schemeClr val="tx1"/>
              </a:solidFill>
              <a:latin typeface="+mn-lt"/>
            </a:endParaRPr>
          </a:p>
        </p:txBody>
      </p:sp>
      <p:sp>
        <p:nvSpPr>
          <p:cNvPr id="37" name="TextBox 36">
            <a:extLst>
              <a:ext uri="{FF2B5EF4-FFF2-40B4-BE49-F238E27FC236}">
                <a16:creationId xmlns:a16="http://schemas.microsoft.com/office/drawing/2014/main" id="{6A377040-090C-C516-A33D-6A640001181C}"/>
              </a:ext>
            </a:extLst>
          </p:cNvPr>
          <p:cNvSpPr txBox="1"/>
          <p:nvPr userDrawn="1"/>
        </p:nvSpPr>
        <p:spPr>
          <a:xfrm>
            <a:off x="1016000" y="5334096"/>
            <a:ext cx="4064000" cy="256176"/>
          </a:xfrm>
          <a:prstGeom prst="rect">
            <a:avLst/>
          </a:prstGeom>
          <a:noFill/>
        </p:spPr>
        <p:txBody>
          <a:bodyPr wrap="square" lIns="0" tIns="0" rIns="0" bIns="0" anchor="ctr" anchorCtr="0">
            <a:noAutofit/>
          </a:bodyPr>
          <a:lstStyle/>
          <a:p>
            <a:pPr lvl="0"/>
            <a:r>
              <a:rPr lang="en-GB" sz="2000" b="0" i="0" dirty="0">
                <a:solidFill>
                  <a:schemeClr val="tx1"/>
                </a:solidFill>
                <a:effectLst/>
                <a:latin typeface="+mn-lt"/>
              </a:rPr>
              <a:t>jisc.ac.uk</a:t>
            </a:r>
            <a:endParaRPr lang="en-US" sz="2000" dirty="0">
              <a:solidFill>
                <a:schemeClr val="tx1"/>
              </a:solidFill>
              <a:latin typeface="+mn-lt"/>
            </a:endParaRPr>
          </a:p>
        </p:txBody>
      </p:sp>
      <p:sp>
        <p:nvSpPr>
          <p:cNvPr id="9" name="TextBox 8">
            <a:extLst>
              <a:ext uri="{FF2B5EF4-FFF2-40B4-BE49-F238E27FC236}">
                <a16:creationId xmlns:a16="http://schemas.microsoft.com/office/drawing/2014/main" id="{6B86B71A-9D02-72BC-9390-E97CC701C335}"/>
              </a:ext>
            </a:extLst>
          </p:cNvPr>
          <p:cNvSpPr txBox="1"/>
          <p:nvPr userDrawn="1"/>
        </p:nvSpPr>
        <p:spPr>
          <a:xfrm>
            <a:off x="2203269" y="6103778"/>
            <a:ext cx="3788228" cy="492443"/>
          </a:xfrm>
          <a:prstGeom prst="rect">
            <a:avLst/>
          </a:prstGeom>
          <a:noFill/>
        </p:spPr>
        <p:txBody>
          <a:bodyPr wrap="square" lIns="0" tIns="0" rIns="0" bIns="0" rtlCol="0">
            <a:spAutoFit/>
          </a:bodyPr>
          <a:lstStyle/>
          <a:p>
            <a:pPr marL="0" marR="0" lvl="0" indent="0" algn="l" defTabSz="914332" rtl="0" eaLnBrk="1" fontAlgn="auto" latinLnBrk="0" hangingPunct="1">
              <a:lnSpc>
                <a:spcPct val="100000"/>
              </a:lnSpc>
              <a:spcBef>
                <a:spcPts val="0"/>
              </a:spcBef>
              <a:spcAft>
                <a:spcPts val="0"/>
              </a:spcAft>
              <a:buClrTx/>
              <a:buSzTx/>
              <a:buFontTx/>
              <a:buNone/>
              <a:tabLst/>
              <a:defRPr/>
            </a:pPr>
            <a:r>
              <a:rPr lang="en-GB" sz="1600" dirty="0"/>
              <a:t>Except where otherwise noted, this work is licensed under CC-BY-NC-ND.</a:t>
            </a:r>
          </a:p>
        </p:txBody>
      </p:sp>
      <p:sp>
        <p:nvSpPr>
          <p:cNvPr id="11" name="TextBox 10">
            <a:extLst>
              <a:ext uri="{FF2B5EF4-FFF2-40B4-BE49-F238E27FC236}">
                <a16:creationId xmlns:a16="http://schemas.microsoft.com/office/drawing/2014/main" id="{B8EE63DC-B33F-6777-5630-C031853AD5B3}"/>
              </a:ext>
            </a:extLst>
          </p:cNvPr>
          <p:cNvSpPr txBox="1"/>
          <p:nvPr userDrawn="1"/>
        </p:nvSpPr>
        <p:spPr>
          <a:xfrm>
            <a:off x="1014927" y="4826000"/>
            <a:ext cx="3811072" cy="254000"/>
          </a:xfrm>
          <a:prstGeom prst="rect">
            <a:avLst/>
          </a:prstGeom>
          <a:noFill/>
        </p:spPr>
        <p:txBody>
          <a:bodyPr wrap="square" lIns="0" tIns="0" rIns="0" bIns="0" anchor="ctr" anchorCtr="0">
            <a:noAutofit/>
          </a:bodyPr>
          <a:lstStyle/>
          <a:p>
            <a:pPr lvl="0"/>
            <a:r>
              <a:rPr lang="en-GB" sz="2000" b="0" i="0" dirty="0">
                <a:solidFill>
                  <a:schemeClr val="tx1"/>
                </a:solidFill>
                <a:effectLst/>
                <a:latin typeface="+mn-lt"/>
              </a:rPr>
              <a:t>0300 300 2212</a:t>
            </a:r>
            <a:endParaRPr lang="en-US" sz="2000" dirty="0">
              <a:solidFill>
                <a:schemeClr val="tx1"/>
              </a:solidFill>
              <a:latin typeface="+mn-lt"/>
            </a:endParaRPr>
          </a:p>
        </p:txBody>
      </p:sp>
      <p:pic>
        <p:nvPicPr>
          <p:cNvPr id="31" name="Graphic 30">
            <a:extLst>
              <a:ext uri="{FF2B5EF4-FFF2-40B4-BE49-F238E27FC236}">
                <a16:creationId xmlns:a16="http://schemas.microsoft.com/office/drawing/2014/main" id="{2D5371F1-611F-5F3E-36AA-DE37D51CCCAD}"/>
              </a:ext>
              <a:ext uri="{C183D7F6-B498-43B3-948B-1728B52AA6E4}">
                <adec:decorative xmlns:adec="http://schemas.microsoft.com/office/drawing/2017/decorative" val="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54684" y="4746931"/>
            <a:ext cx="437790" cy="437790"/>
          </a:xfrm>
          <a:prstGeom prst="rect">
            <a:avLst/>
          </a:prstGeom>
        </p:spPr>
      </p:pic>
    </p:spTree>
    <p:extLst>
      <p:ext uri="{BB962C8B-B14F-4D97-AF65-F5344CB8AC3E}">
        <p14:creationId xmlns:p14="http://schemas.microsoft.com/office/powerpoint/2010/main" val="1457270604"/>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VER A">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62CC2BF-4F8C-B7EF-6688-EAFF46DE7AFA}"/>
              </a:ext>
              <a:ext uri="{C183D7F6-B498-43B3-948B-1728B52AA6E4}">
                <adec:decorative xmlns:adec="http://schemas.microsoft.com/office/drawing/2017/decorative" val="1"/>
              </a:ext>
            </a:extLst>
          </p:cNvPr>
          <p:cNvSpPr/>
          <p:nvPr userDrawn="1"/>
        </p:nvSpPr>
        <p:spPr>
          <a:xfrm>
            <a:off x="762001" y="762000"/>
            <a:ext cx="3810000" cy="380999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Graphic 1" descr="Jisc logo&#10;">
            <a:extLst>
              <a:ext uri="{FF2B5EF4-FFF2-40B4-BE49-F238E27FC236}">
                <a16:creationId xmlns:a16="http://schemas.microsoft.com/office/drawing/2014/main" id="{B8495066-AA9D-64C6-49C6-68774EA9B89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762000"/>
            <a:ext cx="760400" cy="760400"/>
          </a:xfrm>
          <a:prstGeom prst="rect">
            <a:avLst/>
          </a:prstGeom>
        </p:spPr>
      </p:pic>
      <p:sp>
        <p:nvSpPr>
          <p:cNvPr id="8" name="Title 1">
            <a:extLst>
              <a:ext uri="{FF2B5EF4-FFF2-40B4-BE49-F238E27FC236}">
                <a16:creationId xmlns:a16="http://schemas.microsoft.com/office/drawing/2014/main" id="{270EF7E2-252F-4573-47FB-4F461F71E841}"/>
              </a:ext>
            </a:extLst>
          </p:cNvPr>
          <p:cNvSpPr>
            <a:spLocks noGrp="1"/>
          </p:cNvSpPr>
          <p:nvPr>
            <p:ph type="title" hasCustomPrompt="1"/>
          </p:nvPr>
        </p:nvSpPr>
        <p:spPr>
          <a:xfrm>
            <a:off x="1016000" y="1023108"/>
            <a:ext cx="3302000" cy="2024892"/>
          </a:xfrm>
          <a:prstGeom prst="rect">
            <a:avLst/>
          </a:prstGeom>
        </p:spPr>
        <p:txBody>
          <a:bodyPr lIns="0" tIns="0" rIns="0" bIns="0"/>
          <a:lstStyle>
            <a:lvl1pPr algn="l">
              <a:lnSpc>
                <a:spcPct val="100000"/>
              </a:lnSpc>
              <a:defRPr sz="3600" b="0" i="0">
                <a:solidFill>
                  <a:schemeClr val="tx1"/>
                </a:solidFill>
                <a:latin typeface="Roboto Light" panose="02000000000000000000" pitchFamily="2" charset="0"/>
                <a:ea typeface="Roboto Light" panose="02000000000000000000" pitchFamily="2" charset="0"/>
              </a:defRPr>
            </a:lvl1pPr>
          </a:lstStyle>
          <a:p>
            <a:r>
              <a:rPr lang="en-GB" dirty="0"/>
              <a:t>Presentation title</a:t>
            </a:r>
          </a:p>
        </p:txBody>
      </p:sp>
      <p:sp>
        <p:nvSpPr>
          <p:cNvPr id="21" name="Rectangle 20">
            <a:extLst>
              <a:ext uri="{FF2B5EF4-FFF2-40B4-BE49-F238E27FC236}">
                <a16:creationId xmlns:a16="http://schemas.microsoft.com/office/drawing/2014/main" id="{53CE50C8-9DEB-1EC3-6E15-6563DA7D903D}"/>
              </a:ext>
              <a:ext uri="{C183D7F6-B498-43B3-948B-1728B52AA6E4}">
                <adec:decorative xmlns:adec="http://schemas.microsoft.com/office/drawing/2017/decorative" val="1"/>
              </a:ext>
            </a:extLst>
          </p:cNvPr>
          <p:cNvSpPr/>
          <p:nvPr userDrawn="1"/>
        </p:nvSpPr>
        <p:spPr>
          <a:xfrm>
            <a:off x="6096000" y="762000"/>
            <a:ext cx="5334000" cy="5334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 Placeholder 15">
            <a:extLst>
              <a:ext uri="{FF2B5EF4-FFF2-40B4-BE49-F238E27FC236}">
                <a16:creationId xmlns:a16="http://schemas.microsoft.com/office/drawing/2014/main" id="{CBE579FA-347E-9693-DFB7-D512FA075D77}"/>
              </a:ext>
            </a:extLst>
          </p:cNvPr>
          <p:cNvSpPr>
            <a:spLocks noGrp="1"/>
          </p:cNvSpPr>
          <p:nvPr userDrawn="1">
            <p:ph type="body" sz="quarter" idx="11" hasCustomPrompt="1"/>
          </p:nvPr>
        </p:nvSpPr>
        <p:spPr>
          <a:xfrm>
            <a:off x="1016000" y="3317510"/>
            <a:ext cx="3302000" cy="1000490"/>
          </a:xfrm>
          <a:prstGeom prst="rect">
            <a:avLst/>
          </a:prstGeom>
        </p:spPr>
        <p:txBody>
          <a:bodyPr lIns="0" anchor="b"/>
          <a:lstStyle>
            <a:lvl1pPr marL="0" indent="0">
              <a:buFontTx/>
              <a:buNone/>
              <a:defRPr sz="2000">
                <a:solidFill>
                  <a:schemeClr val="tx1"/>
                </a:solidFill>
              </a:defRPr>
            </a:lvl1pPr>
          </a:lstStyle>
          <a:p>
            <a:pPr lvl="0"/>
            <a:r>
              <a:rPr lang="en-GB" dirty="0"/>
              <a:t>Speaker name and title</a:t>
            </a:r>
          </a:p>
        </p:txBody>
      </p:sp>
      <p:sp>
        <p:nvSpPr>
          <p:cNvPr id="7" name="Picture Placeholder 6">
            <a:extLst>
              <a:ext uri="{FF2B5EF4-FFF2-40B4-BE49-F238E27FC236}">
                <a16:creationId xmlns:a16="http://schemas.microsoft.com/office/drawing/2014/main" id="{9DA7718E-4FA0-E667-4218-5AFD9200AAFE}"/>
              </a:ext>
            </a:extLst>
          </p:cNvPr>
          <p:cNvSpPr>
            <a:spLocks noGrp="1"/>
          </p:cNvSpPr>
          <p:nvPr userDrawn="1">
            <p:ph type="pic" sz="quarter" idx="12" hasCustomPrompt="1"/>
          </p:nvPr>
        </p:nvSpPr>
        <p:spPr>
          <a:xfrm>
            <a:off x="6602533" y="1270000"/>
            <a:ext cx="4319467" cy="4318000"/>
          </a:xfrm>
          <a:prstGeom prst="rect">
            <a:avLst/>
          </a:prstGeom>
        </p:spPr>
        <p:txBody>
          <a:bodyPr/>
          <a:lstStyle>
            <a:lvl1pPr marL="0" indent="0" algn="ctr">
              <a:buNone/>
              <a:defRPr sz="2000"/>
            </a:lvl1pPr>
          </a:lstStyle>
          <a:p>
            <a:r>
              <a:rPr lang="en-GB" dirty="0"/>
              <a:t>Insert cover image here</a:t>
            </a:r>
          </a:p>
        </p:txBody>
      </p:sp>
      <p:grpSp>
        <p:nvGrpSpPr>
          <p:cNvPr id="9" name="Group 8">
            <a:extLst>
              <a:ext uri="{FF2B5EF4-FFF2-40B4-BE49-F238E27FC236}">
                <a16:creationId xmlns:a16="http://schemas.microsoft.com/office/drawing/2014/main" id="{EDF0084A-2721-DF20-6806-68CE18246ECE}"/>
              </a:ext>
              <a:ext uri="{C183D7F6-B498-43B3-948B-1728B52AA6E4}">
                <adec:decorative xmlns:adec="http://schemas.microsoft.com/office/drawing/2017/decorative" val="1"/>
              </a:ext>
            </a:extLst>
          </p:cNvPr>
          <p:cNvGrpSpPr/>
          <p:nvPr userDrawn="1"/>
        </p:nvGrpSpPr>
        <p:grpSpPr>
          <a:xfrm>
            <a:off x="6096000" y="6097466"/>
            <a:ext cx="1524000" cy="506537"/>
            <a:chOff x="6096000" y="6097466"/>
            <a:chExt cx="1524000" cy="506537"/>
          </a:xfrm>
        </p:grpSpPr>
        <p:sp>
          <p:nvSpPr>
            <p:cNvPr id="4" name="Rectangle 3">
              <a:extLst>
                <a:ext uri="{FF2B5EF4-FFF2-40B4-BE49-F238E27FC236}">
                  <a16:creationId xmlns:a16="http://schemas.microsoft.com/office/drawing/2014/main" id="{ED1A896E-4D7F-098E-1BD7-1B1227590346}"/>
                </a:ext>
              </a:extLst>
            </p:cNvPr>
            <p:cNvSpPr/>
            <p:nvPr userDrawn="1"/>
          </p:nvSpPr>
          <p:spPr>
            <a:xfrm rot="10800000">
              <a:off x="7113466" y="6097466"/>
              <a:ext cx="506534" cy="506534"/>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36A68C39-489B-D39D-2622-13B6E5E92C9C}"/>
                </a:ext>
              </a:extLst>
            </p:cNvPr>
            <p:cNvSpPr/>
            <p:nvPr userDrawn="1"/>
          </p:nvSpPr>
          <p:spPr>
            <a:xfrm rot="10800000">
              <a:off x="6602534" y="6097467"/>
              <a:ext cx="510931" cy="50653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CA4A539E-3E2B-EC09-1C80-A0DAAD6AA7A4}"/>
                </a:ext>
              </a:extLst>
            </p:cNvPr>
            <p:cNvSpPr/>
            <p:nvPr userDrawn="1"/>
          </p:nvSpPr>
          <p:spPr>
            <a:xfrm rot="10800000">
              <a:off x="6096000" y="6097469"/>
              <a:ext cx="506534" cy="50653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grpSp>
    </p:spTree>
    <p:extLst>
      <p:ext uri="{BB962C8B-B14F-4D97-AF65-F5344CB8AC3E}">
        <p14:creationId xmlns:p14="http://schemas.microsoft.com/office/powerpoint/2010/main" val="3848857562"/>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VER B">
    <p:bg>
      <p:bgPr>
        <a:solidFill>
          <a:schemeClr val="bg1"/>
        </a:solidFill>
        <a:effectLst/>
      </p:bgPr>
    </p:bg>
    <p:spTree>
      <p:nvGrpSpPr>
        <p:cNvPr id="1" name=""/>
        <p:cNvGrpSpPr/>
        <p:nvPr/>
      </p:nvGrpSpPr>
      <p:grpSpPr>
        <a:xfrm>
          <a:off x="0" y="0"/>
          <a:ext cx="0" cy="0"/>
          <a:chOff x="0" y="0"/>
          <a:chExt cx="0" cy="0"/>
        </a:xfrm>
      </p:grpSpPr>
      <p:pic>
        <p:nvPicPr>
          <p:cNvPr id="12" name="Graphic 11" descr="Jisc logo&#10;">
            <a:extLst>
              <a:ext uri="{FF2B5EF4-FFF2-40B4-BE49-F238E27FC236}">
                <a16:creationId xmlns:a16="http://schemas.microsoft.com/office/drawing/2014/main" id="{C9253AD7-665C-FD6F-34AA-744C1F03261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64233" y="-1752"/>
            <a:ext cx="760400" cy="760400"/>
          </a:xfrm>
          <a:prstGeom prst="rect">
            <a:avLst/>
          </a:prstGeom>
        </p:spPr>
      </p:pic>
      <p:grpSp>
        <p:nvGrpSpPr>
          <p:cNvPr id="18" name="Group 17">
            <a:extLst>
              <a:ext uri="{FF2B5EF4-FFF2-40B4-BE49-F238E27FC236}">
                <a16:creationId xmlns:a16="http://schemas.microsoft.com/office/drawing/2014/main" id="{D3722F32-4C1F-B455-5ED1-8CE990314978}"/>
              </a:ext>
              <a:ext uri="{C183D7F6-B498-43B3-948B-1728B52AA6E4}">
                <adec:decorative xmlns:adec="http://schemas.microsoft.com/office/drawing/2017/decorative" val="1"/>
              </a:ext>
            </a:extLst>
          </p:cNvPr>
          <p:cNvGrpSpPr/>
          <p:nvPr userDrawn="1"/>
        </p:nvGrpSpPr>
        <p:grpSpPr>
          <a:xfrm>
            <a:off x="0" y="4576399"/>
            <a:ext cx="760534" cy="2281602"/>
            <a:chOff x="0" y="4576399"/>
            <a:chExt cx="760534" cy="2281602"/>
          </a:xfrm>
        </p:grpSpPr>
        <p:sp>
          <p:nvSpPr>
            <p:cNvPr id="15" name="Rectangle 14">
              <a:extLst>
                <a:ext uri="{FF2B5EF4-FFF2-40B4-BE49-F238E27FC236}">
                  <a16:creationId xmlns:a16="http://schemas.microsoft.com/office/drawing/2014/main" id="{38952161-A07F-DE36-F888-974E3267BC1C}"/>
                </a:ext>
              </a:extLst>
            </p:cNvPr>
            <p:cNvSpPr/>
            <p:nvPr userDrawn="1"/>
          </p:nvSpPr>
          <p:spPr>
            <a:xfrm rot="5400000">
              <a:off x="0" y="6097467"/>
              <a:ext cx="760534" cy="76053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C2C8A5C-7354-CA80-B16D-BD127FEB99C2}"/>
                </a:ext>
              </a:extLst>
            </p:cNvPr>
            <p:cNvSpPr/>
            <p:nvPr userDrawn="1"/>
          </p:nvSpPr>
          <p:spPr>
            <a:xfrm rot="5400000">
              <a:off x="0" y="5336933"/>
              <a:ext cx="760534" cy="760534"/>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F0068AD5-54B8-6AE3-7C2A-84F1718E9D0B}"/>
                </a:ext>
              </a:extLst>
            </p:cNvPr>
            <p:cNvSpPr/>
            <p:nvPr userDrawn="1"/>
          </p:nvSpPr>
          <p:spPr>
            <a:xfrm rot="5400000">
              <a:off x="0" y="4576399"/>
              <a:ext cx="760534" cy="760534"/>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Rectangle 2">
            <a:extLst>
              <a:ext uri="{FF2B5EF4-FFF2-40B4-BE49-F238E27FC236}">
                <a16:creationId xmlns:a16="http://schemas.microsoft.com/office/drawing/2014/main" id="{9864044B-F246-8461-3009-926815A07A79}"/>
              </a:ext>
              <a:ext uri="{C183D7F6-B498-43B3-948B-1728B52AA6E4}">
                <adec:decorative xmlns:adec="http://schemas.microsoft.com/office/drawing/2017/decorative" val="1"/>
              </a:ext>
            </a:extLst>
          </p:cNvPr>
          <p:cNvSpPr/>
          <p:nvPr userDrawn="1"/>
        </p:nvSpPr>
        <p:spPr>
          <a:xfrm>
            <a:off x="760534" y="1526934"/>
            <a:ext cx="3810000" cy="380999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C3AB07D1-6EA7-E351-53D3-CB8E5E8B37CC}"/>
              </a:ext>
            </a:extLst>
          </p:cNvPr>
          <p:cNvSpPr>
            <a:spLocks noGrp="1"/>
          </p:cNvSpPr>
          <p:nvPr userDrawn="1">
            <p:ph type="title" hasCustomPrompt="1"/>
          </p:nvPr>
        </p:nvSpPr>
        <p:spPr>
          <a:xfrm>
            <a:off x="1016000" y="1785108"/>
            <a:ext cx="3302000" cy="2024892"/>
          </a:xfrm>
          <a:prstGeom prst="rect">
            <a:avLst/>
          </a:prstGeom>
        </p:spPr>
        <p:txBody>
          <a:bodyPr lIns="0" tIns="0" rIns="0" bIns="0"/>
          <a:lstStyle>
            <a:lvl1pPr algn="l">
              <a:lnSpc>
                <a:spcPct val="100000"/>
              </a:lnSpc>
              <a:defRPr sz="3600" b="0" i="0">
                <a:solidFill>
                  <a:schemeClr val="tx1"/>
                </a:solidFill>
                <a:latin typeface="Roboto Light" panose="02000000000000000000" pitchFamily="2" charset="0"/>
                <a:ea typeface="Roboto Light" panose="02000000000000000000" pitchFamily="2" charset="0"/>
              </a:defRPr>
            </a:lvl1pPr>
          </a:lstStyle>
          <a:p>
            <a:r>
              <a:rPr lang="en-GB" dirty="0"/>
              <a:t>Presentation title</a:t>
            </a:r>
          </a:p>
        </p:txBody>
      </p:sp>
      <p:sp>
        <p:nvSpPr>
          <p:cNvPr id="8" name="Text Placeholder 15">
            <a:extLst>
              <a:ext uri="{FF2B5EF4-FFF2-40B4-BE49-F238E27FC236}">
                <a16:creationId xmlns:a16="http://schemas.microsoft.com/office/drawing/2014/main" id="{CD9AA52E-692F-B8D9-7B3F-3EA98EB21AA2}"/>
              </a:ext>
            </a:extLst>
          </p:cNvPr>
          <p:cNvSpPr>
            <a:spLocks noGrp="1"/>
          </p:cNvSpPr>
          <p:nvPr userDrawn="1">
            <p:ph type="body" sz="quarter" idx="11" hasCustomPrompt="1"/>
          </p:nvPr>
        </p:nvSpPr>
        <p:spPr>
          <a:xfrm>
            <a:off x="1016000" y="4079510"/>
            <a:ext cx="3302000" cy="1000490"/>
          </a:xfrm>
          <a:prstGeom prst="rect">
            <a:avLst/>
          </a:prstGeom>
        </p:spPr>
        <p:txBody>
          <a:bodyPr lIns="0" anchor="b"/>
          <a:lstStyle>
            <a:lvl1pPr marL="0" indent="0">
              <a:buFontTx/>
              <a:buNone/>
              <a:defRPr sz="2000">
                <a:solidFill>
                  <a:schemeClr val="tx1"/>
                </a:solidFill>
              </a:defRPr>
            </a:lvl1pPr>
          </a:lstStyle>
          <a:p>
            <a:pPr lvl="0"/>
            <a:r>
              <a:rPr lang="en-GB" dirty="0"/>
              <a:t>Speaker name and title</a:t>
            </a:r>
          </a:p>
        </p:txBody>
      </p:sp>
      <p:grpSp>
        <p:nvGrpSpPr>
          <p:cNvPr id="2" name="Group 1">
            <a:extLst>
              <a:ext uri="{FF2B5EF4-FFF2-40B4-BE49-F238E27FC236}">
                <a16:creationId xmlns:a16="http://schemas.microsoft.com/office/drawing/2014/main" id="{6038CA01-0658-7DDC-DE5D-F2E442E40270}"/>
              </a:ext>
              <a:ext uri="{C183D7F6-B498-43B3-948B-1728B52AA6E4}">
                <adec:decorative xmlns:adec="http://schemas.microsoft.com/office/drawing/2017/decorative" val="1"/>
              </a:ext>
            </a:extLst>
          </p:cNvPr>
          <p:cNvGrpSpPr/>
          <p:nvPr userDrawn="1"/>
        </p:nvGrpSpPr>
        <p:grpSpPr>
          <a:xfrm rot="16200000">
            <a:off x="11684000" y="1778000"/>
            <a:ext cx="762000" cy="254000"/>
            <a:chOff x="10667998" y="6351600"/>
            <a:chExt cx="1524002" cy="508000"/>
          </a:xfrm>
        </p:grpSpPr>
        <p:sp>
          <p:nvSpPr>
            <p:cNvPr id="4" name="Rectangle 3">
              <a:extLst>
                <a:ext uri="{FF2B5EF4-FFF2-40B4-BE49-F238E27FC236}">
                  <a16:creationId xmlns:a16="http://schemas.microsoft.com/office/drawing/2014/main" id="{9ABDA15F-07CB-E7CA-A5D1-861F43F13896}"/>
                </a:ext>
                <a:ext uri="{C183D7F6-B498-43B3-948B-1728B52AA6E4}">
                  <adec:decorative xmlns:adec="http://schemas.microsoft.com/office/drawing/2017/decorative" val="1"/>
                </a:ext>
              </a:extLst>
            </p:cNvPr>
            <p:cNvSpPr/>
            <p:nvPr userDrawn="1"/>
          </p:nvSpPr>
          <p:spPr>
            <a:xfrm>
              <a:off x="11175999" y="6351600"/>
              <a:ext cx="508000" cy="50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B8957355-FB7B-397B-82ED-ADBEFEA41FFF}"/>
                </a:ext>
                <a:ext uri="{C183D7F6-B498-43B3-948B-1728B52AA6E4}">
                  <adec:decorative xmlns:adec="http://schemas.microsoft.com/office/drawing/2017/decorative" val="1"/>
                </a:ext>
              </a:extLst>
            </p:cNvPr>
            <p:cNvSpPr/>
            <p:nvPr userDrawn="1"/>
          </p:nvSpPr>
          <p:spPr>
            <a:xfrm>
              <a:off x="11684000" y="6351600"/>
              <a:ext cx="508000" cy="50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AF72EEF6-B678-5211-F7BB-A1233C272003}"/>
                </a:ext>
                <a:ext uri="{C183D7F6-B498-43B3-948B-1728B52AA6E4}">
                  <adec:decorative xmlns:adec="http://schemas.microsoft.com/office/drawing/2017/decorative" val="1"/>
                </a:ext>
              </a:extLst>
            </p:cNvPr>
            <p:cNvSpPr/>
            <p:nvPr userDrawn="1"/>
          </p:nvSpPr>
          <p:spPr>
            <a:xfrm>
              <a:off x="10667998" y="6351600"/>
              <a:ext cx="508000" cy="50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331489490"/>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VER C">
    <p:bg>
      <p:bgPr>
        <a:solidFill>
          <a:schemeClr val="bg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8952161-A07F-DE36-F888-974E3267BC1C}"/>
              </a:ext>
              <a:ext uri="{C183D7F6-B498-43B3-948B-1728B52AA6E4}">
                <adec:decorative xmlns:adec="http://schemas.microsoft.com/office/drawing/2017/decorative" val="1"/>
              </a:ext>
            </a:extLst>
          </p:cNvPr>
          <p:cNvSpPr/>
          <p:nvPr userDrawn="1"/>
        </p:nvSpPr>
        <p:spPr>
          <a:xfrm>
            <a:off x="1466" y="-1601"/>
            <a:ext cx="6856534" cy="685653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7">
            <a:extLst>
              <a:ext uri="{FF2B5EF4-FFF2-40B4-BE49-F238E27FC236}">
                <a16:creationId xmlns:a16="http://schemas.microsoft.com/office/drawing/2014/main" id="{64579D91-C0BF-6674-0865-D79C63887415}"/>
              </a:ext>
              <a:ext uri="{C183D7F6-B498-43B3-948B-1728B52AA6E4}">
                <adec:decorative xmlns:adec="http://schemas.microsoft.com/office/drawing/2017/decorative" val="1"/>
              </a:ext>
            </a:extLst>
          </p:cNvPr>
          <p:cNvGrpSpPr/>
          <p:nvPr userDrawn="1"/>
        </p:nvGrpSpPr>
        <p:grpSpPr>
          <a:xfrm rot="5400000">
            <a:off x="10921011" y="1017877"/>
            <a:ext cx="1527000" cy="1018178"/>
            <a:chOff x="5843466" y="5588000"/>
            <a:chExt cx="1522534" cy="1015200"/>
          </a:xfrm>
        </p:grpSpPr>
        <p:sp>
          <p:nvSpPr>
            <p:cNvPr id="10" name="Rectangle 9">
              <a:extLst>
                <a:ext uri="{FF2B5EF4-FFF2-40B4-BE49-F238E27FC236}">
                  <a16:creationId xmlns:a16="http://schemas.microsoft.com/office/drawing/2014/main" id="{E7B913F3-1B10-131A-A473-40F235D1D9DA}"/>
                </a:ext>
              </a:extLst>
            </p:cNvPr>
            <p:cNvSpPr/>
            <p:nvPr userDrawn="1"/>
          </p:nvSpPr>
          <p:spPr>
            <a:xfrm>
              <a:off x="6858400" y="6095600"/>
              <a:ext cx="507600" cy="5076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EC2C8A5C-7354-CA80-B16D-BD127FEB99C2}"/>
                </a:ext>
              </a:extLst>
            </p:cNvPr>
            <p:cNvSpPr/>
            <p:nvPr userDrawn="1"/>
          </p:nvSpPr>
          <p:spPr>
            <a:xfrm>
              <a:off x="5843466" y="5588000"/>
              <a:ext cx="507600" cy="5076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F0068AD5-54B8-6AE3-7C2A-84F1718E9D0B}"/>
                </a:ext>
              </a:extLst>
            </p:cNvPr>
            <p:cNvSpPr/>
            <p:nvPr userDrawn="1"/>
          </p:nvSpPr>
          <p:spPr>
            <a:xfrm>
              <a:off x="6350933" y="5588000"/>
              <a:ext cx="507600" cy="5076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2" name="Graphic 11" descr="Jisc logo&#10;">
            <a:extLst>
              <a:ext uri="{FF2B5EF4-FFF2-40B4-BE49-F238E27FC236}">
                <a16:creationId xmlns:a16="http://schemas.microsoft.com/office/drawing/2014/main" id="{C9253AD7-665C-FD6F-34AA-744C1F03261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63600" y="-1601"/>
            <a:ext cx="760400" cy="760400"/>
          </a:xfrm>
          <a:prstGeom prst="rect">
            <a:avLst/>
          </a:prstGeom>
        </p:spPr>
      </p:pic>
      <p:sp>
        <p:nvSpPr>
          <p:cNvPr id="5" name="Text Placeholder 15">
            <a:extLst>
              <a:ext uri="{FF2B5EF4-FFF2-40B4-BE49-F238E27FC236}">
                <a16:creationId xmlns:a16="http://schemas.microsoft.com/office/drawing/2014/main" id="{E532D45C-382A-8A81-152A-CCE6C70E79A0}"/>
              </a:ext>
            </a:extLst>
          </p:cNvPr>
          <p:cNvSpPr>
            <a:spLocks noGrp="1"/>
          </p:cNvSpPr>
          <p:nvPr>
            <p:ph type="body" sz="quarter" idx="12" hasCustomPrompt="1"/>
          </p:nvPr>
        </p:nvSpPr>
        <p:spPr>
          <a:xfrm>
            <a:off x="763600" y="5095510"/>
            <a:ext cx="4570400" cy="1000490"/>
          </a:xfrm>
          <a:prstGeom prst="rect">
            <a:avLst/>
          </a:prstGeom>
        </p:spPr>
        <p:txBody>
          <a:bodyPr lIns="0" anchor="b"/>
          <a:lstStyle>
            <a:lvl1pPr marL="0" indent="0">
              <a:buFontTx/>
              <a:buNone/>
              <a:defRPr sz="2000">
                <a:solidFill>
                  <a:schemeClr val="tx1"/>
                </a:solidFill>
              </a:defRPr>
            </a:lvl1pPr>
          </a:lstStyle>
          <a:p>
            <a:pPr lvl="0"/>
            <a:r>
              <a:rPr lang="en-GB" dirty="0"/>
              <a:t>Speaker name and title</a:t>
            </a:r>
          </a:p>
        </p:txBody>
      </p:sp>
      <p:sp>
        <p:nvSpPr>
          <p:cNvPr id="11" name="Rectangle 10">
            <a:extLst>
              <a:ext uri="{FF2B5EF4-FFF2-40B4-BE49-F238E27FC236}">
                <a16:creationId xmlns:a16="http://schemas.microsoft.com/office/drawing/2014/main" id="{FC7B1C50-A88B-5BD8-917A-55EB37E1AE52}"/>
              </a:ext>
              <a:ext uri="{C183D7F6-B498-43B3-948B-1728B52AA6E4}">
                <adec:decorative xmlns:adec="http://schemas.microsoft.com/office/drawing/2017/decorative" val="1"/>
              </a:ext>
            </a:extLst>
          </p:cNvPr>
          <p:cNvSpPr/>
          <p:nvPr userDrawn="1"/>
        </p:nvSpPr>
        <p:spPr>
          <a:xfrm>
            <a:off x="6858532" y="4571999"/>
            <a:ext cx="2285468" cy="228600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0779313D-E42B-2C02-62D3-2F8DA968DF2C}"/>
              </a:ext>
            </a:extLst>
          </p:cNvPr>
          <p:cNvSpPr>
            <a:spLocks noGrp="1"/>
          </p:cNvSpPr>
          <p:nvPr>
            <p:ph type="title" hasCustomPrompt="1"/>
          </p:nvPr>
        </p:nvSpPr>
        <p:spPr>
          <a:xfrm>
            <a:off x="763600" y="3302000"/>
            <a:ext cx="4570400" cy="1770892"/>
          </a:xfrm>
          <a:prstGeom prst="rect">
            <a:avLst/>
          </a:prstGeom>
        </p:spPr>
        <p:txBody>
          <a:bodyPr lIns="0" tIns="0" rIns="0" bIns="0"/>
          <a:lstStyle>
            <a:lvl1pPr algn="l">
              <a:lnSpc>
                <a:spcPct val="100000"/>
              </a:lnSpc>
              <a:defRPr sz="3600" b="0" i="0">
                <a:solidFill>
                  <a:schemeClr val="tx1"/>
                </a:solidFill>
                <a:latin typeface="Roboto Light" panose="02000000000000000000" pitchFamily="2" charset="0"/>
                <a:ea typeface="Roboto Light" panose="02000000000000000000" pitchFamily="2" charset="0"/>
              </a:defRPr>
            </a:lvl1pPr>
          </a:lstStyle>
          <a:p>
            <a:r>
              <a:rPr lang="en-GB" dirty="0"/>
              <a:t>Presentation title</a:t>
            </a:r>
          </a:p>
        </p:txBody>
      </p:sp>
    </p:spTree>
    <p:extLst>
      <p:ext uri="{BB962C8B-B14F-4D97-AF65-F5344CB8AC3E}">
        <p14:creationId xmlns:p14="http://schemas.microsoft.com/office/powerpoint/2010/main" val="69881334"/>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DER / KEY POINT / QUOTE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hasCustomPrompt="1"/>
          </p:nvPr>
        </p:nvSpPr>
        <p:spPr>
          <a:xfrm>
            <a:off x="478366" y="3026178"/>
            <a:ext cx="8691036" cy="455429"/>
          </a:xfrm>
          <a:prstGeom prst="rect">
            <a:avLst/>
          </a:prstGeom>
        </p:spPr>
        <p:txBody>
          <a:bodyPr lIns="0" tIns="0" rIns="0" bIns="0"/>
          <a:lstStyle>
            <a:lvl1pPr algn="l">
              <a:lnSpc>
                <a:spcPct val="100000"/>
              </a:lnSpc>
              <a:defRPr sz="3200" b="1" i="0">
                <a:solidFill>
                  <a:schemeClr val="tx1"/>
                </a:solidFill>
                <a:latin typeface="+mn-lt"/>
                <a:ea typeface="Roboto Black" panose="02000000000000000000" pitchFamily="2" charset="0"/>
              </a:defRPr>
            </a:lvl1pPr>
          </a:lstStyle>
          <a:p>
            <a:r>
              <a:rPr lang="en-US" dirty="0"/>
              <a:t>Impact text or section divider title</a:t>
            </a:r>
            <a:endParaRPr lang="en-GB" dirty="0"/>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hasCustomPrompt="1"/>
          </p:nvPr>
        </p:nvSpPr>
        <p:spPr>
          <a:xfrm>
            <a:off x="478366" y="3818238"/>
            <a:ext cx="8691036" cy="340988"/>
          </a:xfrm>
          <a:prstGeom prst="rect">
            <a:avLst/>
          </a:prstGeom>
        </p:spPr>
        <p:txBody>
          <a:bodyPr lIns="0" tIns="0" rIns="0" bIns="0" anchor="t" anchorCtr="0"/>
          <a:lstStyle>
            <a:lvl1pPr marL="0" indent="0">
              <a:buNone/>
              <a:defRPr sz="2400" b="0" i="0">
                <a:solidFill>
                  <a:schemeClr val="tx1"/>
                </a:solidFill>
                <a:latin typeface="+mn-lt"/>
                <a:ea typeface="Roboto Medium"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err="1"/>
              <a:t>Subheader</a:t>
            </a:r>
            <a:endParaRPr lang="en-US" dirty="0"/>
          </a:p>
        </p:txBody>
      </p:sp>
      <p:sp>
        <p:nvSpPr>
          <p:cNvPr id="3" name="Rectangle 2">
            <a:extLst>
              <a:ext uri="{FF2B5EF4-FFF2-40B4-BE49-F238E27FC236}">
                <a16:creationId xmlns:a16="http://schemas.microsoft.com/office/drawing/2014/main" id="{B01EEE74-C14F-EACB-66ED-3C1718D4C2D3}"/>
              </a:ext>
              <a:ext uri="{C183D7F6-B498-43B3-948B-1728B52AA6E4}">
                <adec:decorative xmlns:adec="http://schemas.microsoft.com/office/drawing/2017/decorative" val="1"/>
              </a:ext>
            </a:extLst>
          </p:cNvPr>
          <p:cNvSpPr/>
          <p:nvPr userDrawn="1"/>
        </p:nvSpPr>
        <p:spPr>
          <a:xfrm>
            <a:off x="1016000" y="508000"/>
            <a:ext cx="508000" cy="50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58F1F6E6-DC0C-ED2A-73C7-B9ABDCE5E968}"/>
              </a:ext>
              <a:ext uri="{C183D7F6-B498-43B3-948B-1728B52AA6E4}">
                <adec:decorative xmlns:adec="http://schemas.microsoft.com/office/drawing/2017/decorative" val="1"/>
              </a:ext>
            </a:extLst>
          </p:cNvPr>
          <p:cNvSpPr/>
          <p:nvPr userDrawn="1"/>
        </p:nvSpPr>
        <p:spPr>
          <a:xfrm>
            <a:off x="508000" y="508000"/>
            <a:ext cx="508000" cy="50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2262B95B-F72E-C8D1-F66C-7CF2CA13FA4D}"/>
              </a:ext>
              <a:ext uri="{C183D7F6-B498-43B3-948B-1728B52AA6E4}">
                <adec:decorative xmlns:adec="http://schemas.microsoft.com/office/drawing/2017/decorative" val="1"/>
              </a:ext>
            </a:extLst>
          </p:cNvPr>
          <p:cNvSpPr/>
          <p:nvPr userDrawn="1"/>
        </p:nvSpPr>
        <p:spPr>
          <a:xfrm>
            <a:off x="1524000" y="508000"/>
            <a:ext cx="508000" cy="50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ECFC97FB-A6B2-86B0-12FC-F7DE2BC3A402}"/>
              </a:ext>
              <a:ext uri="{C183D7F6-B498-43B3-948B-1728B52AA6E4}">
                <adec:decorative xmlns:adec="http://schemas.microsoft.com/office/drawing/2017/decorative" val="1"/>
              </a:ext>
            </a:extLst>
          </p:cNvPr>
          <p:cNvSpPr/>
          <p:nvPr userDrawn="1"/>
        </p:nvSpPr>
        <p:spPr>
          <a:xfrm>
            <a:off x="10668000" y="5080000"/>
            <a:ext cx="1270000" cy="1270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15198106"/>
      </p:ext>
    </p:extLst>
  </p:cSld>
  <p:clrMapOvr>
    <a:masterClrMapping/>
  </p:clrMapOvr>
  <p:extLst>
    <p:ext uri="{DCECCB84-F9BA-43D5-87BE-67443E8EF086}">
      <p15:sldGuideLst xmlns:p15="http://schemas.microsoft.com/office/powerpoint/2012/main">
        <p15:guide id="1" orient="horz" pos="1616">
          <p15:clr>
            <a:srgbClr val="FBAE40"/>
          </p15:clr>
        </p15:guide>
        <p15:guide id="2" pos="5776">
          <p15:clr>
            <a:srgbClr val="FBAE40"/>
          </p15:clr>
        </p15:guide>
        <p15:guide id="3" orient="horz" pos="2523">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VIDING SLIDE LIGHT">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0A07188-C4EA-7286-30E7-8194D9509596}"/>
              </a:ext>
              <a:ext uri="{C183D7F6-B498-43B3-948B-1728B52AA6E4}">
                <adec:decorative xmlns:adec="http://schemas.microsoft.com/office/drawing/2017/decorative" val="1"/>
              </a:ext>
            </a:extLst>
          </p:cNvPr>
          <p:cNvSpPr/>
          <p:nvPr userDrawn="1"/>
        </p:nvSpPr>
        <p:spPr>
          <a:xfrm>
            <a:off x="0" y="1"/>
            <a:ext cx="6858000" cy="6858000"/>
          </a:xfrm>
          <a:prstGeom prst="rect">
            <a:avLst/>
          </a:prstGeom>
          <a:solidFill>
            <a:srgbClr val="CCE7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59007121-3DEE-AD4C-A4FA-0321B9D1464E}"/>
              </a:ext>
            </a:extLst>
          </p:cNvPr>
          <p:cNvSpPr>
            <a:spLocks noGrp="1"/>
          </p:cNvSpPr>
          <p:nvPr>
            <p:ph type="title" hasCustomPrompt="1"/>
          </p:nvPr>
        </p:nvSpPr>
        <p:spPr>
          <a:xfrm>
            <a:off x="507999" y="2540000"/>
            <a:ext cx="5334001" cy="2032000"/>
          </a:xfrm>
          <a:prstGeom prst="rect">
            <a:avLst/>
          </a:prstGeom>
        </p:spPr>
        <p:txBody>
          <a:bodyPr lIns="0" tIns="0" rIns="0" bIns="0"/>
          <a:lstStyle>
            <a:lvl1pPr algn="l">
              <a:lnSpc>
                <a:spcPct val="100000"/>
              </a:lnSpc>
              <a:defRPr sz="3600" b="0" i="0">
                <a:solidFill>
                  <a:schemeClr val="tx1"/>
                </a:solidFill>
                <a:latin typeface="Roboto Light" panose="02000000000000000000" pitchFamily="2" charset="0"/>
                <a:ea typeface="Roboto Light" panose="02000000000000000000" pitchFamily="2" charset="0"/>
              </a:defRPr>
            </a:lvl1pPr>
          </a:lstStyle>
          <a:p>
            <a:r>
              <a:rPr lang="en-US" dirty="0"/>
              <a:t>Section divider title </a:t>
            </a:r>
            <a:endParaRPr lang="en-GB" dirty="0"/>
          </a:p>
        </p:txBody>
      </p:sp>
      <p:sp>
        <p:nvSpPr>
          <p:cNvPr id="14" name="Text Placeholder 5">
            <a:extLst>
              <a:ext uri="{FF2B5EF4-FFF2-40B4-BE49-F238E27FC236}">
                <a16:creationId xmlns:a16="http://schemas.microsoft.com/office/drawing/2014/main" id="{2EF0E5A6-E7BB-CDDB-0E11-37227BFB5125}"/>
              </a:ext>
            </a:extLst>
          </p:cNvPr>
          <p:cNvSpPr>
            <a:spLocks noGrp="1"/>
          </p:cNvSpPr>
          <p:nvPr>
            <p:ph type="body" sz="quarter" idx="10" hasCustomPrompt="1"/>
          </p:nvPr>
        </p:nvSpPr>
        <p:spPr>
          <a:xfrm>
            <a:off x="507998" y="4572001"/>
            <a:ext cx="5334001" cy="1015999"/>
          </a:xfrm>
          <a:prstGeom prst="rect">
            <a:avLst/>
          </a:prstGeom>
        </p:spPr>
        <p:txBody>
          <a:bodyPr lIns="0" tIns="0" rIns="0" bIns="0" anchor="t"/>
          <a:lstStyle>
            <a:lvl1pPr marL="0" indent="0">
              <a:buNone/>
              <a:defRPr sz="2000">
                <a:solidFill>
                  <a:schemeClr val="tx1"/>
                </a:solidFill>
                <a:latin typeface="+mn-lt"/>
                <a:ea typeface="Roboto Mono Light" panose="00000009000000000000" pitchFamily="49" charset="0"/>
              </a:defRPr>
            </a:lvl1pPr>
          </a:lstStyle>
          <a:p>
            <a:pPr lvl="0"/>
            <a:r>
              <a:rPr lang="en-US" dirty="0"/>
              <a:t>Secondary title</a:t>
            </a:r>
            <a:endParaRPr lang="en-GB" dirty="0"/>
          </a:p>
        </p:txBody>
      </p:sp>
      <p:grpSp>
        <p:nvGrpSpPr>
          <p:cNvPr id="3" name="Group 2">
            <a:extLst>
              <a:ext uri="{FF2B5EF4-FFF2-40B4-BE49-F238E27FC236}">
                <a16:creationId xmlns:a16="http://schemas.microsoft.com/office/drawing/2014/main" id="{7C1536AF-9834-ADC6-4BBC-63BC8CAB9F61}"/>
              </a:ext>
              <a:ext uri="{C183D7F6-B498-43B3-948B-1728B52AA6E4}">
                <adec:decorative xmlns:adec="http://schemas.microsoft.com/office/drawing/2017/decorative" val="1"/>
              </a:ext>
            </a:extLst>
          </p:cNvPr>
          <p:cNvGrpSpPr/>
          <p:nvPr userDrawn="1"/>
        </p:nvGrpSpPr>
        <p:grpSpPr>
          <a:xfrm rot="5400000">
            <a:off x="6350001" y="2540000"/>
            <a:ext cx="1016000" cy="1016000"/>
            <a:chOff x="1886513" y="634036"/>
            <a:chExt cx="1016000" cy="1016000"/>
          </a:xfrm>
        </p:grpSpPr>
        <p:sp>
          <p:nvSpPr>
            <p:cNvPr id="5" name="Rectangle 4">
              <a:extLst>
                <a:ext uri="{FF2B5EF4-FFF2-40B4-BE49-F238E27FC236}">
                  <a16:creationId xmlns:a16="http://schemas.microsoft.com/office/drawing/2014/main" id="{664938AF-E9C9-605A-A592-B6906F5B4330}"/>
                </a:ext>
                <a:ext uri="{C183D7F6-B498-43B3-948B-1728B52AA6E4}">
                  <adec:decorative xmlns:adec="http://schemas.microsoft.com/office/drawing/2017/decorative" val="1"/>
                </a:ext>
              </a:extLst>
            </p:cNvPr>
            <p:cNvSpPr/>
            <p:nvPr userDrawn="1"/>
          </p:nvSpPr>
          <p:spPr>
            <a:xfrm>
              <a:off x="1886513" y="634036"/>
              <a:ext cx="508000" cy="50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3886C3D-CB47-2766-D75A-8BD2978C48A0}"/>
                </a:ext>
                <a:ext uri="{C183D7F6-B498-43B3-948B-1728B52AA6E4}">
                  <adec:decorative xmlns:adec="http://schemas.microsoft.com/office/drawing/2017/decorative" val="1"/>
                </a:ext>
              </a:extLst>
            </p:cNvPr>
            <p:cNvSpPr/>
            <p:nvPr userDrawn="1"/>
          </p:nvSpPr>
          <p:spPr>
            <a:xfrm>
              <a:off x="2394513" y="634036"/>
              <a:ext cx="508000" cy="50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29B4FF78-1735-4D2D-CB56-73DCEECA3C00}"/>
                </a:ext>
                <a:ext uri="{C183D7F6-B498-43B3-948B-1728B52AA6E4}">
                  <adec:decorative xmlns:adec="http://schemas.microsoft.com/office/drawing/2017/decorative" val="1"/>
                </a:ext>
              </a:extLst>
            </p:cNvPr>
            <p:cNvSpPr/>
            <p:nvPr userDrawn="1"/>
          </p:nvSpPr>
          <p:spPr>
            <a:xfrm>
              <a:off x="1886513" y="1142036"/>
              <a:ext cx="508000" cy="50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Rectangle 8">
            <a:extLst>
              <a:ext uri="{FF2B5EF4-FFF2-40B4-BE49-F238E27FC236}">
                <a16:creationId xmlns:a16="http://schemas.microsoft.com/office/drawing/2014/main" id="{87FF95E1-ADD4-20AC-FC9F-C7B95A5B64F3}"/>
              </a:ext>
              <a:ext uri="{C183D7F6-B498-43B3-948B-1728B52AA6E4}">
                <adec:decorative xmlns:adec="http://schemas.microsoft.com/office/drawing/2017/decorative" val="1"/>
              </a:ext>
            </a:extLst>
          </p:cNvPr>
          <p:cNvSpPr>
            <a:spLocks noChangeAspect="1"/>
          </p:cNvSpPr>
          <p:nvPr userDrawn="1"/>
        </p:nvSpPr>
        <p:spPr>
          <a:xfrm>
            <a:off x="507999" y="0"/>
            <a:ext cx="1524000" cy="1524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Graphic 12" descr="Jisc logo&#10;">
            <a:extLst>
              <a:ext uri="{FF2B5EF4-FFF2-40B4-BE49-F238E27FC236}">
                <a16:creationId xmlns:a16="http://schemas.microsoft.com/office/drawing/2014/main" id="{EFE61EE6-EB56-8138-ADB6-1EEA09E81C1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685601" y="6353891"/>
            <a:ext cx="506399" cy="506399"/>
          </a:xfrm>
          <a:prstGeom prst="rect">
            <a:avLst/>
          </a:prstGeom>
        </p:spPr>
      </p:pic>
      <p:sp>
        <p:nvSpPr>
          <p:cNvPr id="15" name="Footer Placeholder 4">
            <a:extLst>
              <a:ext uri="{FF2B5EF4-FFF2-40B4-BE49-F238E27FC236}">
                <a16:creationId xmlns:a16="http://schemas.microsoft.com/office/drawing/2014/main" id="{22A33163-29E8-2FC7-FCEB-79644D5A1263}"/>
              </a:ext>
            </a:extLst>
          </p:cNvPr>
          <p:cNvSpPr>
            <a:spLocks noGrp="1"/>
          </p:cNvSpPr>
          <p:nvPr>
            <p:ph type="ftr" sz="quarter" idx="3"/>
          </p:nvPr>
        </p:nvSpPr>
        <p:spPr>
          <a:xfrm>
            <a:off x="1016000" y="6350000"/>
            <a:ext cx="8382000" cy="255600"/>
          </a:xfrm>
          <a:prstGeom prst="rect">
            <a:avLst/>
          </a:prstGeom>
        </p:spPr>
        <p:txBody>
          <a:bodyPr vert="horz" lIns="0" tIns="0" rIns="0" bIns="0" rtlCol="0" anchor="ctr"/>
          <a:lstStyle>
            <a:lvl1pPr algn="l">
              <a:defRPr sz="1000" b="0" i="0">
                <a:solidFill>
                  <a:schemeClr val="tx1"/>
                </a:solidFill>
                <a:latin typeface="Roboto Mono Light" panose="00000009000000000000" pitchFamily="49" charset="0"/>
                <a:ea typeface="Roboto Mono Light" panose="00000009000000000000" pitchFamily="49" charset="0"/>
              </a:defRPr>
            </a:lvl1pPr>
          </a:lstStyle>
          <a:p>
            <a:r>
              <a:rPr lang="en-GB" dirty="0"/>
              <a:t>OpenRoaming 101 - TNC25</a:t>
            </a:r>
          </a:p>
        </p:txBody>
      </p:sp>
      <p:sp>
        <p:nvSpPr>
          <p:cNvPr id="16" name="Slide Number Placeholder 5">
            <a:extLst>
              <a:ext uri="{FF2B5EF4-FFF2-40B4-BE49-F238E27FC236}">
                <a16:creationId xmlns:a16="http://schemas.microsoft.com/office/drawing/2014/main" id="{10BB0F6A-26DA-D76D-495F-4D04BC1F3099}"/>
              </a:ext>
            </a:extLst>
          </p:cNvPr>
          <p:cNvSpPr>
            <a:spLocks noGrp="1"/>
          </p:cNvSpPr>
          <p:nvPr>
            <p:ph type="sldNum" sz="quarter" idx="4"/>
          </p:nvPr>
        </p:nvSpPr>
        <p:spPr>
          <a:xfrm>
            <a:off x="508000" y="6350000"/>
            <a:ext cx="508000" cy="255600"/>
          </a:xfrm>
          <a:prstGeom prst="rect">
            <a:avLst/>
          </a:prstGeom>
        </p:spPr>
        <p:txBody>
          <a:bodyPr vert="horz" lIns="0" tIns="0" rIns="0" bIns="0" rtlCol="0" anchor="ctr" anchorCtr="0"/>
          <a:lstStyle>
            <a:lvl1pPr algn="l">
              <a:defRPr sz="1000" b="0" i="0">
                <a:solidFill>
                  <a:schemeClr val="tx1"/>
                </a:solidFill>
                <a:latin typeface="Roboto Mono Light" panose="00000009000000000000" pitchFamily="49" charset="0"/>
                <a:ea typeface="Roboto Mono Light" panose="00000009000000000000" pitchFamily="49" charset="0"/>
              </a:defRPr>
            </a:lvl1pPr>
          </a:lstStyle>
          <a:p>
            <a:fld id="{0BD7AF65-ABD8-9745-9161-1D3466EAFE0E}" type="slidenum">
              <a:rPr lang="en-GB" smtClean="0"/>
              <a:pPr/>
              <a:t>‹#›</a:t>
            </a:fld>
            <a:endParaRPr lang="en-GB" dirty="0"/>
          </a:p>
        </p:txBody>
      </p:sp>
    </p:spTree>
    <p:extLst>
      <p:ext uri="{BB962C8B-B14F-4D97-AF65-F5344CB8AC3E}">
        <p14:creationId xmlns:p14="http://schemas.microsoft.com/office/powerpoint/2010/main" val="1755763675"/>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C">
    <p:bg>
      <p:bgPr>
        <a:solidFill>
          <a:schemeClr val="accent5"/>
        </a:solidFill>
        <a:effectLst/>
      </p:bgPr>
    </p:bg>
    <p:spTree>
      <p:nvGrpSpPr>
        <p:cNvPr id="1" name=""/>
        <p:cNvGrpSpPr/>
        <p:nvPr/>
      </p:nvGrpSpPr>
      <p:grpSpPr>
        <a:xfrm>
          <a:off x="0" y="0"/>
          <a:ext cx="0" cy="0"/>
          <a:chOff x="0" y="0"/>
          <a:chExt cx="0" cy="0"/>
        </a:xfrm>
      </p:grpSpPr>
      <p:pic>
        <p:nvPicPr>
          <p:cNvPr id="12" name="Graphic 11" descr="Jisc logo&#10;">
            <a:extLst>
              <a:ext uri="{FF2B5EF4-FFF2-40B4-BE49-F238E27FC236}">
                <a16:creationId xmlns:a16="http://schemas.microsoft.com/office/drawing/2014/main" id="{C9253AD7-665C-FD6F-34AA-744C1F03261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63600" y="-1601"/>
            <a:ext cx="760400" cy="760400"/>
          </a:xfrm>
          <a:prstGeom prst="rect">
            <a:avLst/>
          </a:prstGeom>
        </p:spPr>
      </p:pic>
      <p:sp>
        <p:nvSpPr>
          <p:cNvPr id="5" name="Text Placeholder 15">
            <a:extLst>
              <a:ext uri="{FF2B5EF4-FFF2-40B4-BE49-F238E27FC236}">
                <a16:creationId xmlns:a16="http://schemas.microsoft.com/office/drawing/2014/main" id="{E532D45C-382A-8A81-152A-CCE6C70E79A0}"/>
              </a:ext>
            </a:extLst>
          </p:cNvPr>
          <p:cNvSpPr>
            <a:spLocks noGrp="1"/>
          </p:cNvSpPr>
          <p:nvPr userDrawn="1">
            <p:ph type="body" sz="quarter" idx="12" hasCustomPrompt="1"/>
          </p:nvPr>
        </p:nvSpPr>
        <p:spPr>
          <a:xfrm>
            <a:off x="763600" y="5095510"/>
            <a:ext cx="8380400" cy="1000490"/>
          </a:xfrm>
          <a:prstGeom prst="rect">
            <a:avLst/>
          </a:prstGeom>
        </p:spPr>
        <p:txBody>
          <a:bodyPr lIns="0" anchor="b"/>
          <a:lstStyle>
            <a:lvl1pPr marL="0" indent="0">
              <a:buFontTx/>
              <a:buNone/>
              <a:defRPr sz="2000">
                <a:solidFill>
                  <a:schemeClr val="tx1"/>
                </a:solidFill>
              </a:defRPr>
            </a:lvl1pPr>
          </a:lstStyle>
          <a:p>
            <a:pPr lvl="0"/>
            <a:r>
              <a:rPr lang="en-GB" dirty="0"/>
              <a:t>Speaker name and title</a:t>
            </a:r>
          </a:p>
        </p:txBody>
      </p:sp>
      <p:sp>
        <p:nvSpPr>
          <p:cNvPr id="6" name="Title 1">
            <a:extLst>
              <a:ext uri="{FF2B5EF4-FFF2-40B4-BE49-F238E27FC236}">
                <a16:creationId xmlns:a16="http://schemas.microsoft.com/office/drawing/2014/main" id="{0779313D-E42B-2C02-62D3-2F8DA968DF2C}"/>
              </a:ext>
            </a:extLst>
          </p:cNvPr>
          <p:cNvSpPr>
            <a:spLocks noGrp="1"/>
          </p:cNvSpPr>
          <p:nvPr userDrawn="1">
            <p:ph type="title" hasCustomPrompt="1"/>
          </p:nvPr>
        </p:nvSpPr>
        <p:spPr>
          <a:xfrm>
            <a:off x="763600" y="3302000"/>
            <a:ext cx="8380400" cy="1770892"/>
          </a:xfrm>
          <a:prstGeom prst="rect">
            <a:avLst/>
          </a:prstGeom>
        </p:spPr>
        <p:txBody>
          <a:bodyPr lIns="0" tIns="0" rIns="0" bIns="0"/>
          <a:lstStyle>
            <a:lvl1pPr algn="l">
              <a:lnSpc>
                <a:spcPct val="100000"/>
              </a:lnSpc>
              <a:defRPr sz="3600" b="0" i="0">
                <a:solidFill>
                  <a:schemeClr val="tx1"/>
                </a:solidFill>
                <a:latin typeface="Roboto Light" panose="02000000000000000000" pitchFamily="2" charset="0"/>
                <a:ea typeface="Roboto Light" panose="02000000000000000000" pitchFamily="2" charset="0"/>
              </a:defRPr>
            </a:lvl1pPr>
          </a:lstStyle>
          <a:p>
            <a:r>
              <a:rPr lang="en-GB" dirty="0"/>
              <a:t>Presentation title</a:t>
            </a:r>
          </a:p>
        </p:txBody>
      </p:sp>
      <p:sp>
        <p:nvSpPr>
          <p:cNvPr id="3" name="Rectangle 2">
            <a:extLst>
              <a:ext uri="{FF2B5EF4-FFF2-40B4-BE49-F238E27FC236}">
                <a16:creationId xmlns:a16="http://schemas.microsoft.com/office/drawing/2014/main" id="{6D4F4151-62AA-0C23-BC9A-D9E9859F3681}"/>
              </a:ext>
            </a:extLst>
          </p:cNvPr>
          <p:cNvSpPr/>
          <p:nvPr userDrawn="1"/>
        </p:nvSpPr>
        <p:spPr>
          <a:xfrm>
            <a:off x="10668000" y="5333865"/>
            <a:ext cx="1527201" cy="152720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 name="Group 9">
            <a:extLst>
              <a:ext uri="{FF2B5EF4-FFF2-40B4-BE49-F238E27FC236}">
                <a16:creationId xmlns:a16="http://schemas.microsoft.com/office/drawing/2014/main" id="{A9AC295A-BF39-F726-6AA6-9FCE89A1BDBA}"/>
              </a:ext>
            </a:extLst>
          </p:cNvPr>
          <p:cNvGrpSpPr/>
          <p:nvPr userDrawn="1"/>
        </p:nvGrpSpPr>
        <p:grpSpPr>
          <a:xfrm>
            <a:off x="763600" y="1778000"/>
            <a:ext cx="1524000" cy="508000"/>
            <a:chOff x="762000" y="1524000"/>
            <a:chExt cx="1524000" cy="508000"/>
          </a:xfrm>
        </p:grpSpPr>
        <p:sp>
          <p:nvSpPr>
            <p:cNvPr id="2" name="Rectangle 1">
              <a:extLst>
                <a:ext uri="{FF2B5EF4-FFF2-40B4-BE49-F238E27FC236}">
                  <a16:creationId xmlns:a16="http://schemas.microsoft.com/office/drawing/2014/main" id="{5E6F44BE-2D58-2BAC-808E-D987FF8D3B64}"/>
                </a:ext>
                <a:ext uri="{C183D7F6-B498-43B3-948B-1728B52AA6E4}">
                  <adec:decorative xmlns:adec="http://schemas.microsoft.com/office/drawing/2017/decorative" val="1"/>
                </a:ext>
              </a:extLst>
            </p:cNvPr>
            <p:cNvSpPr/>
            <p:nvPr userDrawn="1"/>
          </p:nvSpPr>
          <p:spPr>
            <a:xfrm>
              <a:off x="1270000" y="1524000"/>
              <a:ext cx="508000" cy="50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7AC6626B-F478-4CBA-B6D0-174F9F63D809}"/>
                </a:ext>
                <a:ext uri="{C183D7F6-B498-43B3-948B-1728B52AA6E4}">
                  <adec:decorative xmlns:adec="http://schemas.microsoft.com/office/drawing/2017/decorative" val="1"/>
                </a:ext>
              </a:extLst>
            </p:cNvPr>
            <p:cNvSpPr/>
            <p:nvPr userDrawn="1"/>
          </p:nvSpPr>
          <p:spPr>
            <a:xfrm>
              <a:off x="762000" y="1524000"/>
              <a:ext cx="508000" cy="50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40D06099-7CD8-7D33-27DA-D565566F7BF6}"/>
                </a:ext>
                <a:ext uri="{C183D7F6-B498-43B3-948B-1728B52AA6E4}">
                  <adec:decorative xmlns:adec="http://schemas.microsoft.com/office/drawing/2017/decorative" val="1"/>
                </a:ext>
              </a:extLst>
            </p:cNvPr>
            <p:cNvSpPr/>
            <p:nvPr userDrawn="1"/>
          </p:nvSpPr>
          <p:spPr>
            <a:xfrm>
              <a:off x="1778000" y="1524000"/>
              <a:ext cx="508000" cy="50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055684564"/>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PACT TEXT LIGHT">
    <p:bg>
      <p:bgPr>
        <a:solidFill>
          <a:srgbClr val="F4F4F4"/>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A3035D2-4B9D-1827-6026-F2AE03E4E89C}"/>
              </a:ext>
              <a:ext uri="{C183D7F6-B498-43B3-948B-1728B52AA6E4}">
                <adec:decorative xmlns:adec="http://schemas.microsoft.com/office/drawing/2017/decorative" val="1"/>
              </a:ext>
            </a:extLst>
          </p:cNvPr>
          <p:cNvSpPr/>
          <p:nvPr userDrawn="1"/>
        </p:nvSpPr>
        <p:spPr>
          <a:xfrm>
            <a:off x="1524000" y="762000"/>
            <a:ext cx="6096000" cy="6096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59007121-3DEE-AD4C-A4FA-0321B9D1464E}"/>
              </a:ext>
            </a:extLst>
          </p:cNvPr>
          <p:cNvSpPr>
            <a:spLocks noGrp="1"/>
          </p:cNvSpPr>
          <p:nvPr>
            <p:ph type="title" hasCustomPrompt="1"/>
          </p:nvPr>
        </p:nvSpPr>
        <p:spPr>
          <a:xfrm>
            <a:off x="964984" y="1016000"/>
            <a:ext cx="9703016" cy="4826000"/>
          </a:xfrm>
          <a:prstGeom prst="rect">
            <a:avLst/>
          </a:prstGeom>
        </p:spPr>
        <p:txBody>
          <a:bodyPr lIns="0" tIns="0" rIns="0" bIns="0" anchor="ctr"/>
          <a:lstStyle>
            <a:lvl1pPr algn="l">
              <a:lnSpc>
                <a:spcPct val="100000"/>
              </a:lnSpc>
              <a:defRPr sz="7200" b="0" i="0">
                <a:solidFill>
                  <a:schemeClr val="tx1"/>
                </a:solidFill>
                <a:latin typeface="Roboto Light" panose="02000000000000000000" pitchFamily="2" charset="0"/>
                <a:ea typeface="Roboto Light" panose="02000000000000000000" pitchFamily="2" charset="0"/>
              </a:defRPr>
            </a:lvl1pPr>
          </a:lstStyle>
          <a:p>
            <a:r>
              <a:rPr lang="en-US" dirty="0"/>
              <a:t>Impact text</a:t>
            </a:r>
            <a:endParaRPr lang="en-GB" dirty="0"/>
          </a:p>
        </p:txBody>
      </p:sp>
      <p:grpSp>
        <p:nvGrpSpPr>
          <p:cNvPr id="12" name="Group 11">
            <a:extLst>
              <a:ext uri="{FF2B5EF4-FFF2-40B4-BE49-F238E27FC236}">
                <a16:creationId xmlns:a16="http://schemas.microsoft.com/office/drawing/2014/main" id="{C47B5DFB-AB96-FBBC-CC74-C9E7DA8908AE}"/>
              </a:ext>
              <a:ext uri="{C183D7F6-B498-43B3-948B-1728B52AA6E4}">
                <adec:decorative xmlns:adec="http://schemas.microsoft.com/office/drawing/2017/decorative" val="1"/>
              </a:ext>
            </a:extLst>
          </p:cNvPr>
          <p:cNvGrpSpPr/>
          <p:nvPr userDrawn="1"/>
        </p:nvGrpSpPr>
        <p:grpSpPr>
          <a:xfrm rot="16200000">
            <a:off x="-253999" y="254000"/>
            <a:ext cx="1524000" cy="1016000"/>
            <a:chOff x="10915710" y="762000"/>
            <a:chExt cx="1524000" cy="1016000"/>
          </a:xfrm>
        </p:grpSpPr>
        <p:sp>
          <p:nvSpPr>
            <p:cNvPr id="5" name="Rectangle 4">
              <a:extLst>
                <a:ext uri="{FF2B5EF4-FFF2-40B4-BE49-F238E27FC236}">
                  <a16:creationId xmlns:a16="http://schemas.microsoft.com/office/drawing/2014/main" id="{F0839FBC-1857-8F7B-F8C9-F15F6FF02213}"/>
                </a:ext>
                <a:ext uri="{C183D7F6-B498-43B3-948B-1728B52AA6E4}">
                  <adec:decorative xmlns:adec="http://schemas.microsoft.com/office/drawing/2017/decorative" val="1"/>
                </a:ext>
              </a:extLst>
            </p:cNvPr>
            <p:cNvSpPr/>
            <p:nvPr userDrawn="1"/>
          </p:nvSpPr>
          <p:spPr>
            <a:xfrm>
              <a:off x="11423710" y="762000"/>
              <a:ext cx="508000" cy="50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AF07918B-4744-5D30-7C32-04206363370E}"/>
                </a:ext>
                <a:ext uri="{C183D7F6-B498-43B3-948B-1728B52AA6E4}">
                  <adec:decorative xmlns:adec="http://schemas.microsoft.com/office/drawing/2017/decorative" val="1"/>
                </a:ext>
              </a:extLst>
            </p:cNvPr>
            <p:cNvSpPr/>
            <p:nvPr userDrawn="1"/>
          </p:nvSpPr>
          <p:spPr>
            <a:xfrm>
              <a:off x="10915710" y="762000"/>
              <a:ext cx="508000" cy="50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A586B6E7-8B36-ED0E-B9A1-F01441008741}"/>
                </a:ext>
                <a:ext uri="{C183D7F6-B498-43B3-948B-1728B52AA6E4}">
                  <adec:decorative xmlns:adec="http://schemas.microsoft.com/office/drawing/2017/decorative" val="1"/>
                </a:ext>
              </a:extLst>
            </p:cNvPr>
            <p:cNvSpPr/>
            <p:nvPr userDrawn="1"/>
          </p:nvSpPr>
          <p:spPr>
            <a:xfrm>
              <a:off x="11931710" y="1270000"/>
              <a:ext cx="508000" cy="50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7" name="Rectangle 6">
            <a:extLst>
              <a:ext uri="{FF2B5EF4-FFF2-40B4-BE49-F238E27FC236}">
                <a16:creationId xmlns:a16="http://schemas.microsoft.com/office/drawing/2014/main" id="{80C1644C-E6E8-3B9B-60F9-EF36ECDC7A84}"/>
              </a:ext>
              <a:ext uri="{C183D7F6-B498-43B3-948B-1728B52AA6E4}">
                <adec:decorative xmlns:adec="http://schemas.microsoft.com/office/drawing/2017/decorative" val="1"/>
              </a:ext>
            </a:extLst>
          </p:cNvPr>
          <p:cNvSpPr/>
          <p:nvPr userDrawn="1"/>
        </p:nvSpPr>
        <p:spPr>
          <a:xfrm>
            <a:off x="11176000" y="4826000"/>
            <a:ext cx="1016000" cy="1016000"/>
          </a:xfrm>
          <a:prstGeom prst="rect">
            <a:avLst/>
          </a:prstGeom>
          <a:solidFill>
            <a:srgbClr val="CCE7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Graphic 10" descr="Jisc logo&#10;">
            <a:extLst>
              <a:ext uri="{FF2B5EF4-FFF2-40B4-BE49-F238E27FC236}">
                <a16:creationId xmlns:a16="http://schemas.microsoft.com/office/drawing/2014/main" id="{94F19010-8F95-D32B-AA87-D5E59286EEA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685601" y="6353891"/>
            <a:ext cx="506399" cy="506399"/>
          </a:xfrm>
          <a:prstGeom prst="rect">
            <a:avLst/>
          </a:prstGeom>
        </p:spPr>
      </p:pic>
      <p:sp>
        <p:nvSpPr>
          <p:cNvPr id="13" name="Footer Placeholder 4">
            <a:extLst>
              <a:ext uri="{FF2B5EF4-FFF2-40B4-BE49-F238E27FC236}">
                <a16:creationId xmlns:a16="http://schemas.microsoft.com/office/drawing/2014/main" id="{533E8AD5-4E99-BCD2-54B2-9E1AA439CC77}"/>
              </a:ext>
            </a:extLst>
          </p:cNvPr>
          <p:cNvSpPr>
            <a:spLocks noGrp="1"/>
          </p:cNvSpPr>
          <p:nvPr>
            <p:ph type="ftr" sz="quarter" idx="3"/>
          </p:nvPr>
        </p:nvSpPr>
        <p:spPr>
          <a:xfrm>
            <a:off x="1016000" y="6353890"/>
            <a:ext cx="5842000" cy="251709"/>
          </a:xfrm>
          <a:prstGeom prst="rect">
            <a:avLst/>
          </a:prstGeom>
        </p:spPr>
        <p:txBody>
          <a:bodyPr vert="horz" lIns="0" tIns="0" rIns="0" bIns="0" rtlCol="0" anchor="ctr"/>
          <a:lstStyle>
            <a:lvl1pPr algn="l">
              <a:defRPr sz="1000" b="0" i="0">
                <a:solidFill>
                  <a:schemeClr val="tx1"/>
                </a:solidFill>
                <a:latin typeface="Roboto Mono Light" panose="00000009000000000000" pitchFamily="49" charset="0"/>
                <a:ea typeface="Roboto Mono Light" panose="00000009000000000000" pitchFamily="49" charset="0"/>
              </a:defRPr>
            </a:lvl1pPr>
          </a:lstStyle>
          <a:p>
            <a:r>
              <a:rPr lang="en-GB" dirty="0"/>
              <a:t>OpenRoaming 101 - TNC25</a:t>
            </a:r>
          </a:p>
        </p:txBody>
      </p:sp>
      <p:sp>
        <p:nvSpPr>
          <p:cNvPr id="15" name="Slide Number Placeholder 5">
            <a:extLst>
              <a:ext uri="{FF2B5EF4-FFF2-40B4-BE49-F238E27FC236}">
                <a16:creationId xmlns:a16="http://schemas.microsoft.com/office/drawing/2014/main" id="{219605A7-A4B9-7A7E-C34B-4A7E3B54FCD5}"/>
              </a:ext>
            </a:extLst>
          </p:cNvPr>
          <p:cNvSpPr>
            <a:spLocks noGrp="1"/>
          </p:cNvSpPr>
          <p:nvPr>
            <p:ph type="sldNum" sz="quarter" idx="4"/>
          </p:nvPr>
        </p:nvSpPr>
        <p:spPr>
          <a:xfrm>
            <a:off x="508000" y="6350000"/>
            <a:ext cx="508000" cy="255600"/>
          </a:xfrm>
          <a:prstGeom prst="rect">
            <a:avLst/>
          </a:prstGeom>
        </p:spPr>
        <p:txBody>
          <a:bodyPr vert="horz" lIns="0" tIns="0" rIns="0" bIns="0" rtlCol="0" anchor="ctr" anchorCtr="0"/>
          <a:lstStyle>
            <a:lvl1pPr algn="l">
              <a:defRPr sz="1000" b="0" i="0">
                <a:solidFill>
                  <a:schemeClr val="tx1"/>
                </a:solidFill>
                <a:latin typeface="Roboto Mono Light" panose="00000009000000000000" pitchFamily="49" charset="0"/>
                <a:ea typeface="Roboto Mono Light" panose="00000009000000000000" pitchFamily="49" charset="0"/>
              </a:defRPr>
            </a:lvl1pPr>
          </a:lstStyle>
          <a:p>
            <a:fld id="{0BD7AF65-ABD8-9745-9161-1D3466EAFE0E}" type="slidenum">
              <a:rPr lang="en-GB" smtClean="0"/>
              <a:pPr/>
              <a:t>‹#›</a:t>
            </a:fld>
            <a:endParaRPr lang="en-GB" dirty="0"/>
          </a:p>
        </p:txBody>
      </p:sp>
    </p:spTree>
    <p:extLst>
      <p:ext uri="{BB962C8B-B14F-4D97-AF65-F5344CB8AC3E}">
        <p14:creationId xmlns:p14="http://schemas.microsoft.com/office/powerpoint/2010/main" val="3693905695"/>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IVIDING SLIDE DARK">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hasCustomPrompt="1"/>
          </p:nvPr>
        </p:nvSpPr>
        <p:spPr>
          <a:xfrm>
            <a:off x="507999" y="2540000"/>
            <a:ext cx="10160001" cy="2032000"/>
          </a:xfrm>
          <a:prstGeom prst="rect">
            <a:avLst/>
          </a:prstGeom>
        </p:spPr>
        <p:txBody>
          <a:bodyPr lIns="0" tIns="0" rIns="0" bIns="0"/>
          <a:lstStyle>
            <a:lvl1pPr algn="l">
              <a:lnSpc>
                <a:spcPct val="100000"/>
              </a:lnSpc>
              <a:defRPr sz="3600" b="0" i="0">
                <a:solidFill>
                  <a:schemeClr val="tx1"/>
                </a:solidFill>
                <a:latin typeface="Roboto Light" panose="02000000000000000000" pitchFamily="2" charset="0"/>
                <a:ea typeface="Roboto Light" panose="02000000000000000000" pitchFamily="2" charset="0"/>
              </a:defRPr>
            </a:lvl1pPr>
          </a:lstStyle>
          <a:p>
            <a:r>
              <a:rPr lang="en-US" dirty="0"/>
              <a:t>Section divider title </a:t>
            </a:r>
            <a:endParaRPr lang="en-GB" dirty="0"/>
          </a:p>
        </p:txBody>
      </p:sp>
      <p:sp>
        <p:nvSpPr>
          <p:cNvPr id="14" name="Text Placeholder 5">
            <a:extLst>
              <a:ext uri="{FF2B5EF4-FFF2-40B4-BE49-F238E27FC236}">
                <a16:creationId xmlns:a16="http://schemas.microsoft.com/office/drawing/2014/main" id="{2EF0E5A6-E7BB-CDDB-0E11-37227BFB5125}"/>
              </a:ext>
            </a:extLst>
          </p:cNvPr>
          <p:cNvSpPr>
            <a:spLocks noGrp="1"/>
          </p:cNvSpPr>
          <p:nvPr>
            <p:ph type="body" sz="quarter" idx="10" hasCustomPrompt="1"/>
          </p:nvPr>
        </p:nvSpPr>
        <p:spPr>
          <a:xfrm>
            <a:off x="507999" y="4572001"/>
            <a:ext cx="10160001" cy="1035156"/>
          </a:xfrm>
          <a:prstGeom prst="rect">
            <a:avLst/>
          </a:prstGeom>
        </p:spPr>
        <p:txBody>
          <a:bodyPr lIns="0" tIns="0" rIns="0" bIns="0" anchor="t"/>
          <a:lstStyle>
            <a:lvl1pPr marL="0" indent="0">
              <a:buNone/>
              <a:defRPr sz="2000">
                <a:solidFill>
                  <a:schemeClr val="tx1"/>
                </a:solidFill>
                <a:latin typeface="+mn-lt"/>
                <a:ea typeface="Roboto Mono Light" panose="00000009000000000000" pitchFamily="49" charset="0"/>
              </a:defRPr>
            </a:lvl1pPr>
          </a:lstStyle>
          <a:p>
            <a:pPr lvl="0"/>
            <a:r>
              <a:rPr lang="en-US" dirty="0"/>
              <a:t>Secondary title</a:t>
            </a:r>
            <a:endParaRPr lang="en-GB" dirty="0"/>
          </a:p>
        </p:txBody>
      </p:sp>
      <p:grpSp>
        <p:nvGrpSpPr>
          <p:cNvPr id="22" name="Group 21">
            <a:extLst>
              <a:ext uri="{FF2B5EF4-FFF2-40B4-BE49-F238E27FC236}">
                <a16:creationId xmlns:a16="http://schemas.microsoft.com/office/drawing/2014/main" id="{02D7B9D3-BC21-2B1D-94E4-5BAF4A78D300}"/>
              </a:ext>
              <a:ext uri="{C183D7F6-B498-43B3-948B-1728B52AA6E4}">
                <adec:decorative xmlns:adec="http://schemas.microsoft.com/office/drawing/2017/decorative" val="1"/>
              </a:ext>
            </a:extLst>
          </p:cNvPr>
          <p:cNvGrpSpPr/>
          <p:nvPr userDrawn="1"/>
        </p:nvGrpSpPr>
        <p:grpSpPr>
          <a:xfrm>
            <a:off x="11937999" y="2540000"/>
            <a:ext cx="254001" cy="762002"/>
            <a:chOff x="11615418" y="2702052"/>
            <a:chExt cx="254001" cy="762002"/>
          </a:xfrm>
        </p:grpSpPr>
        <p:grpSp>
          <p:nvGrpSpPr>
            <p:cNvPr id="6" name="Group 5">
              <a:extLst>
                <a:ext uri="{FF2B5EF4-FFF2-40B4-BE49-F238E27FC236}">
                  <a16:creationId xmlns:a16="http://schemas.microsoft.com/office/drawing/2014/main" id="{D1D2695D-E4DF-FB9F-9384-8D714C258F38}"/>
                </a:ext>
              </a:extLst>
            </p:cNvPr>
            <p:cNvGrpSpPr/>
            <p:nvPr userDrawn="1"/>
          </p:nvGrpSpPr>
          <p:grpSpPr>
            <a:xfrm>
              <a:off x="11615418" y="2956051"/>
              <a:ext cx="254001" cy="508003"/>
              <a:chOff x="253998" y="253998"/>
              <a:chExt cx="254001" cy="508003"/>
            </a:xfrm>
          </p:grpSpPr>
          <p:sp>
            <p:nvSpPr>
              <p:cNvPr id="5" name="Rectangle 4">
                <a:extLst>
                  <a:ext uri="{FF2B5EF4-FFF2-40B4-BE49-F238E27FC236}">
                    <a16:creationId xmlns:a16="http://schemas.microsoft.com/office/drawing/2014/main" id="{664938AF-E9C9-605A-A592-B6906F5B4330}"/>
                  </a:ext>
                  <a:ext uri="{C183D7F6-B498-43B3-948B-1728B52AA6E4}">
                    <adec:decorative xmlns:adec="http://schemas.microsoft.com/office/drawing/2017/decorative" val="1"/>
                  </a:ext>
                </a:extLst>
              </p:cNvPr>
              <p:cNvSpPr/>
              <p:nvPr userDrawn="1"/>
            </p:nvSpPr>
            <p:spPr>
              <a:xfrm rot="5400000" flipV="1">
                <a:off x="253998" y="508000"/>
                <a:ext cx="254001" cy="254001"/>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3886C3D-CB47-2766-D75A-8BD2978C48A0}"/>
                  </a:ext>
                  <a:ext uri="{C183D7F6-B498-43B3-948B-1728B52AA6E4}">
                    <adec:decorative xmlns:adec="http://schemas.microsoft.com/office/drawing/2017/decorative" val="1"/>
                  </a:ext>
                </a:extLst>
              </p:cNvPr>
              <p:cNvSpPr/>
              <p:nvPr userDrawn="1"/>
            </p:nvSpPr>
            <p:spPr>
              <a:xfrm rot="5400000" flipV="1">
                <a:off x="253998" y="253998"/>
                <a:ext cx="254001" cy="25400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0" name="Rectangle 9">
              <a:extLst>
                <a:ext uri="{FF2B5EF4-FFF2-40B4-BE49-F238E27FC236}">
                  <a16:creationId xmlns:a16="http://schemas.microsoft.com/office/drawing/2014/main" id="{29B4FF78-1735-4D2D-CB56-73DCEECA3C00}"/>
                </a:ext>
                <a:ext uri="{C183D7F6-B498-43B3-948B-1728B52AA6E4}">
                  <adec:decorative xmlns:adec="http://schemas.microsoft.com/office/drawing/2017/decorative" val="1"/>
                </a:ext>
              </a:extLst>
            </p:cNvPr>
            <p:cNvSpPr/>
            <p:nvPr userDrawn="1"/>
          </p:nvSpPr>
          <p:spPr>
            <a:xfrm rot="5400000" flipV="1">
              <a:off x="11615418" y="2702052"/>
              <a:ext cx="254001" cy="25400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13" name="Graphic 12" descr="Jisc logo&#10;">
            <a:extLst>
              <a:ext uri="{FF2B5EF4-FFF2-40B4-BE49-F238E27FC236}">
                <a16:creationId xmlns:a16="http://schemas.microsoft.com/office/drawing/2014/main" id="{EFE61EE6-EB56-8138-ADB6-1EEA09E81C1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685601" y="6353891"/>
            <a:ext cx="506399" cy="506399"/>
          </a:xfrm>
          <a:prstGeom prst="rect">
            <a:avLst/>
          </a:prstGeom>
        </p:spPr>
      </p:pic>
      <p:sp>
        <p:nvSpPr>
          <p:cNvPr id="15" name="Footer Placeholder 4">
            <a:extLst>
              <a:ext uri="{FF2B5EF4-FFF2-40B4-BE49-F238E27FC236}">
                <a16:creationId xmlns:a16="http://schemas.microsoft.com/office/drawing/2014/main" id="{22A33163-29E8-2FC7-FCEB-79644D5A1263}"/>
              </a:ext>
            </a:extLst>
          </p:cNvPr>
          <p:cNvSpPr>
            <a:spLocks noGrp="1"/>
          </p:cNvSpPr>
          <p:nvPr userDrawn="1">
            <p:ph type="ftr" sz="quarter" idx="3"/>
          </p:nvPr>
        </p:nvSpPr>
        <p:spPr>
          <a:xfrm>
            <a:off x="1016000" y="6350000"/>
            <a:ext cx="8382000" cy="255600"/>
          </a:xfrm>
          <a:prstGeom prst="rect">
            <a:avLst/>
          </a:prstGeom>
        </p:spPr>
        <p:txBody>
          <a:bodyPr vert="horz" lIns="0" tIns="0" rIns="0" bIns="0" rtlCol="0" anchor="ctr"/>
          <a:lstStyle>
            <a:lvl1pPr algn="l">
              <a:defRPr sz="1000" b="0" i="0">
                <a:solidFill>
                  <a:schemeClr val="tx1"/>
                </a:solidFill>
                <a:latin typeface="Roboto Mono Light" panose="00000009000000000000" pitchFamily="49" charset="0"/>
                <a:ea typeface="Roboto Mono Light" panose="00000009000000000000" pitchFamily="49" charset="0"/>
              </a:defRPr>
            </a:lvl1pPr>
          </a:lstStyle>
          <a:p>
            <a:r>
              <a:rPr lang="en-GB" dirty="0"/>
              <a:t>OpenRoaming 101 - TNC25</a:t>
            </a:r>
          </a:p>
        </p:txBody>
      </p:sp>
      <p:sp>
        <p:nvSpPr>
          <p:cNvPr id="16" name="Slide Number Placeholder 5">
            <a:extLst>
              <a:ext uri="{FF2B5EF4-FFF2-40B4-BE49-F238E27FC236}">
                <a16:creationId xmlns:a16="http://schemas.microsoft.com/office/drawing/2014/main" id="{10BB0F6A-26DA-D76D-495F-4D04BC1F3099}"/>
              </a:ext>
            </a:extLst>
          </p:cNvPr>
          <p:cNvSpPr>
            <a:spLocks noGrp="1"/>
          </p:cNvSpPr>
          <p:nvPr userDrawn="1">
            <p:ph type="sldNum" sz="quarter" idx="4"/>
          </p:nvPr>
        </p:nvSpPr>
        <p:spPr>
          <a:xfrm>
            <a:off x="508000" y="6350000"/>
            <a:ext cx="508000" cy="255600"/>
          </a:xfrm>
          <a:prstGeom prst="rect">
            <a:avLst/>
          </a:prstGeom>
        </p:spPr>
        <p:txBody>
          <a:bodyPr vert="horz" lIns="0" tIns="0" rIns="0" bIns="0" rtlCol="0" anchor="ctr" anchorCtr="0"/>
          <a:lstStyle>
            <a:lvl1pPr algn="l">
              <a:defRPr sz="1000" b="0" i="0">
                <a:solidFill>
                  <a:schemeClr val="tx1"/>
                </a:solidFill>
                <a:latin typeface="Roboto Mono Light" panose="00000009000000000000" pitchFamily="49" charset="0"/>
                <a:ea typeface="Roboto Mono Light" panose="00000009000000000000" pitchFamily="49" charset="0"/>
              </a:defRPr>
            </a:lvl1pPr>
          </a:lstStyle>
          <a:p>
            <a:fld id="{0BD7AF65-ABD8-9745-9161-1D3466EAFE0E}" type="slidenum">
              <a:rPr lang="en-GB" smtClean="0"/>
              <a:pPr/>
              <a:t>‹#›</a:t>
            </a:fld>
            <a:endParaRPr lang="en-GB" dirty="0"/>
          </a:p>
        </p:txBody>
      </p:sp>
      <p:sp>
        <p:nvSpPr>
          <p:cNvPr id="21" name="Rectangle 20">
            <a:extLst>
              <a:ext uri="{FF2B5EF4-FFF2-40B4-BE49-F238E27FC236}">
                <a16:creationId xmlns:a16="http://schemas.microsoft.com/office/drawing/2014/main" id="{D9EAFF18-BE61-CE64-20AA-392E81B8359F}"/>
              </a:ext>
              <a:ext uri="{C183D7F6-B498-43B3-948B-1728B52AA6E4}">
                <adec:decorative xmlns:adec="http://schemas.microsoft.com/office/drawing/2017/decorative" val="1"/>
              </a:ext>
            </a:extLst>
          </p:cNvPr>
          <p:cNvSpPr/>
          <p:nvPr userDrawn="1"/>
        </p:nvSpPr>
        <p:spPr>
          <a:xfrm rot="5400000" flipV="1">
            <a:off x="520699" y="0"/>
            <a:ext cx="1524000" cy="1524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661413703"/>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MPACT AND SECONDARY TEXT">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338276-2D7B-4DC5-32C6-4D37D1A0F7BE}"/>
              </a:ext>
              <a:ext uri="{C183D7F6-B498-43B3-948B-1728B52AA6E4}">
                <adec:decorative xmlns:adec="http://schemas.microsoft.com/office/drawing/2017/decorative" val="1"/>
              </a:ext>
            </a:extLst>
          </p:cNvPr>
          <p:cNvSpPr/>
          <p:nvPr userDrawn="1"/>
        </p:nvSpPr>
        <p:spPr>
          <a:xfrm>
            <a:off x="0" y="1"/>
            <a:ext cx="7366000"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59007121-3DEE-AD4C-A4FA-0321B9D1464E}"/>
              </a:ext>
            </a:extLst>
          </p:cNvPr>
          <p:cNvSpPr>
            <a:spLocks noGrp="1"/>
          </p:cNvSpPr>
          <p:nvPr>
            <p:ph type="title" hasCustomPrompt="1"/>
          </p:nvPr>
        </p:nvSpPr>
        <p:spPr>
          <a:xfrm>
            <a:off x="508000" y="297545"/>
            <a:ext cx="5842000" cy="5841999"/>
          </a:xfrm>
          <a:prstGeom prst="rect">
            <a:avLst/>
          </a:prstGeom>
        </p:spPr>
        <p:txBody>
          <a:bodyPr lIns="0" tIns="0" rIns="0" bIns="0"/>
          <a:lstStyle>
            <a:lvl1pPr algn="l">
              <a:lnSpc>
                <a:spcPct val="100000"/>
              </a:lnSpc>
              <a:defRPr sz="7200" b="0" i="0">
                <a:solidFill>
                  <a:schemeClr val="tx1"/>
                </a:solidFill>
                <a:latin typeface="Roboto Light" panose="02000000000000000000" pitchFamily="2" charset="0"/>
                <a:ea typeface="Roboto Light" panose="02000000000000000000" pitchFamily="2" charset="0"/>
              </a:defRPr>
            </a:lvl1pPr>
          </a:lstStyle>
          <a:p>
            <a:r>
              <a:rPr lang="en-US" dirty="0"/>
              <a:t>Impact text</a:t>
            </a:r>
            <a:endParaRPr lang="en-GB" dirty="0"/>
          </a:p>
        </p:txBody>
      </p:sp>
      <p:sp>
        <p:nvSpPr>
          <p:cNvPr id="14" name="Text Placeholder 5">
            <a:extLst>
              <a:ext uri="{FF2B5EF4-FFF2-40B4-BE49-F238E27FC236}">
                <a16:creationId xmlns:a16="http://schemas.microsoft.com/office/drawing/2014/main" id="{2EF0E5A6-E7BB-CDDB-0E11-37227BFB5125}"/>
              </a:ext>
            </a:extLst>
          </p:cNvPr>
          <p:cNvSpPr>
            <a:spLocks noGrp="1"/>
          </p:cNvSpPr>
          <p:nvPr>
            <p:ph type="body" sz="quarter" idx="10" hasCustomPrompt="1"/>
          </p:nvPr>
        </p:nvSpPr>
        <p:spPr>
          <a:xfrm>
            <a:off x="8382000" y="3302000"/>
            <a:ext cx="3303601" cy="2537590"/>
          </a:xfrm>
          <a:prstGeom prst="rect">
            <a:avLst/>
          </a:prstGeom>
        </p:spPr>
        <p:txBody>
          <a:bodyPr lIns="0" tIns="0" rIns="0" bIns="0" anchor="b"/>
          <a:lstStyle>
            <a:lvl1pPr marL="0" indent="0">
              <a:buNone/>
              <a:defRPr sz="2000">
                <a:solidFill>
                  <a:schemeClr val="tx1"/>
                </a:solidFill>
                <a:latin typeface="+mn-lt"/>
                <a:ea typeface="Roboto Mono Light" panose="00000009000000000000" pitchFamily="49" charset="0"/>
              </a:defRPr>
            </a:lvl1pPr>
          </a:lstStyle>
          <a:p>
            <a:pPr lvl="0"/>
            <a:r>
              <a:rPr lang="en-US" dirty="0"/>
              <a:t>Secondary text</a:t>
            </a:r>
            <a:endParaRPr lang="en-GB" dirty="0"/>
          </a:p>
        </p:txBody>
      </p:sp>
      <p:sp>
        <p:nvSpPr>
          <p:cNvPr id="7" name="Rectangle 6">
            <a:extLst>
              <a:ext uri="{FF2B5EF4-FFF2-40B4-BE49-F238E27FC236}">
                <a16:creationId xmlns:a16="http://schemas.microsoft.com/office/drawing/2014/main" id="{80C1644C-E6E8-3B9B-60F9-EF36ECDC7A84}"/>
              </a:ext>
              <a:ext uri="{C183D7F6-B498-43B3-948B-1728B52AA6E4}">
                <adec:decorative xmlns:adec="http://schemas.microsoft.com/office/drawing/2017/decorative" val="1"/>
              </a:ext>
            </a:extLst>
          </p:cNvPr>
          <p:cNvSpPr/>
          <p:nvPr userDrawn="1"/>
        </p:nvSpPr>
        <p:spPr>
          <a:xfrm>
            <a:off x="7366000" y="5839590"/>
            <a:ext cx="1016000" cy="1016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Graphic 10" descr="Jisc logo&#10;">
            <a:extLst>
              <a:ext uri="{FF2B5EF4-FFF2-40B4-BE49-F238E27FC236}">
                <a16:creationId xmlns:a16="http://schemas.microsoft.com/office/drawing/2014/main" id="{94F19010-8F95-D32B-AA87-D5E59286EEA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685601" y="6353891"/>
            <a:ext cx="506399" cy="506399"/>
          </a:xfrm>
          <a:prstGeom prst="rect">
            <a:avLst/>
          </a:prstGeom>
        </p:spPr>
      </p:pic>
      <p:sp>
        <p:nvSpPr>
          <p:cNvPr id="13" name="Footer Placeholder 4">
            <a:extLst>
              <a:ext uri="{FF2B5EF4-FFF2-40B4-BE49-F238E27FC236}">
                <a16:creationId xmlns:a16="http://schemas.microsoft.com/office/drawing/2014/main" id="{533E8AD5-4E99-BCD2-54B2-9E1AA439CC77}"/>
              </a:ext>
            </a:extLst>
          </p:cNvPr>
          <p:cNvSpPr>
            <a:spLocks noGrp="1"/>
          </p:cNvSpPr>
          <p:nvPr>
            <p:ph type="ftr" sz="quarter" idx="3"/>
          </p:nvPr>
        </p:nvSpPr>
        <p:spPr>
          <a:xfrm>
            <a:off x="1016000" y="6353890"/>
            <a:ext cx="5842000" cy="251709"/>
          </a:xfrm>
          <a:prstGeom prst="rect">
            <a:avLst/>
          </a:prstGeom>
        </p:spPr>
        <p:txBody>
          <a:bodyPr vert="horz" lIns="0" tIns="0" rIns="0" bIns="0" rtlCol="0" anchor="ctr"/>
          <a:lstStyle>
            <a:lvl1pPr algn="l">
              <a:defRPr sz="1000" b="0" i="0">
                <a:solidFill>
                  <a:schemeClr val="tx1"/>
                </a:solidFill>
                <a:latin typeface="Roboto Mono Light" panose="00000009000000000000" pitchFamily="49" charset="0"/>
                <a:ea typeface="Roboto Mono Light" panose="00000009000000000000" pitchFamily="49" charset="0"/>
              </a:defRPr>
            </a:lvl1pPr>
          </a:lstStyle>
          <a:p>
            <a:r>
              <a:rPr lang="en-GB" dirty="0"/>
              <a:t>OpenRoaming 101 - TNC25</a:t>
            </a:r>
          </a:p>
        </p:txBody>
      </p:sp>
      <p:sp>
        <p:nvSpPr>
          <p:cNvPr id="15" name="Slide Number Placeholder 5">
            <a:extLst>
              <a:ext uri="{FF2B5EF4-FFF2-40B4-BE49-F238E27FC236}">
                <a16:creationId xmlns:a16="http://schemas.microsoft.com/office/drawing/2014/main" id="{219605A7-A4B9-7A7E-C34B-4A7E3B54FCD5}"/>
              </a:ext>
            </a:extLst>
          </p:cNvPr>
          <p:cNvSpPr>
            <a:spLocks noGrp="1"/>
          </p:cNvSpPr>
          <p:nvPr>
            <p:ph type="sldNum" sz="quarter" idx="4"/>
          </p:nvPr>
        </p:nvSpPr>
        <p:spPr>
          <a:xfrm>
            <a:off x="508000" y="6350000"/>
            <a:ext cx="508000" cy="255600"/>
          </a:xfrm>
          <a:prstGeom prst="rect">
            <a:avLst/>
          </a:prstGeom>
        </p:spPr>
        <p:txBody>
          <a:bodyPr vert="horz" lIns="0" tIns="0" rIns="0" bIns="0" rtlCol="0" anchor="ctr" anchorCtr="0"/>
          <a:lstStyle>
            <a:lvl1pPr algn="l">
              <a:defRPr sz="1000" b="0" i="0">
                <a:solidFill>
                  <a:schemeClr val="tx1"/>
                </a:solidFill>
                <a:latin typeface="Roboto Mono Light" panose="00000009000000000000" pitchFamily="49" charset="0"/>
                <a:ea typeface="Roboto Mono Light" panose="00000009000000000000" pitchFamily="49" charset="0"/>
              </a:defRPr>
            </a:lvl1pPr>
          </a:lstStyle>
          <a:p>
            <a:fld id="{0BD7AF65-ABD8-9745-9161-1D3466EAFE0E}" type="slidenum">
              <a:rPr lang="en-GB" smtClean="0"/>
              <a:pPr/>
              <a:t>‹#›</a:t>
            </a:fld>
            <a:endParaRPr lang="en-GB" dirty="0"/>
          </a:p>
        </p:txBody>
      </p:sp>
      <p:grpSp>
        <p:nvGrpSpPr>
          <p:cNvPr id="3" name="Group 2">
            <a:extLst>
              <a:ext uri="{FF2B5EF4-FFF2-40B4-BE49-F238E27FC236}">
                <a16:creationId xmlns:a16="http://schemas.microsoft.com/office/drawing/2014/main" id="{55BE06CB-C0A1-D8BA-4F83-C0D12B57D32F}"/>
              </a:ext>
              <a:ext uri="{C183D7F6-B498-43B3-948B-1728B52AA6E4}">
                <adec:decorative xmlns:adec="http://schemas.microsoft.com/office/drawing/2017/decorative" val="1"/>
              </a:ext>
            </a:extLst>
          </p:cNvPr>
          <p:cNvGrpSpPr/>
          <p:nvPr userDrawn="1"/>
        </p:nvGrpSpPr>
        <p:grpSpPr>
          <a:xfrm rot="16200000">
            <a:off x="11685601" y="762000"/>
            <a:ext cx="762000" cy="254000"/>
            <a:chOff x="10915710" y="762000"/>
            <a:chExt cx="1524000" cy="508000"/>
          </a:xfrm>
        </p:grpSpPr>
        <p:sp>
          <p:nvSpPr>
            <p:cNvPr id="5" name="Rectangle 4">
              <a:extLst>
                <a:ext uri="{FF2B5EF4-FFF2-40B4-BE49-F238E27FC236}">
                  <a16:creationId xmlns:a16="http://schemas.microsoft.com/office/drawing/2014/main" id="{A70125C8-80F2-3D9E-FB63-DE99DE96A5F5}"/>
                </a:ext>
                <a:ext uri="{C183D7F6-B498-43B3-948B-1728B52AA6E4}">
                  <adec:decorative xmlns:adec="http://schemas.microsoft.com/office/drawing/2017/decorative" val="1"/>
                </a:ext>
              </a:extLst>
            </p:cNvPr>
            <p:cNvSpPr/>
            <p:nvPr userDrawn="1"/>
          </p:nvSpPr>
          <p:spPr>
            <a:xfrm>
              <a:off x="11423710" y="762000"/>
              <a:ext cx="508000" cy="508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C0930D3F-2C33-5B2D-CFF9-8FC5D6D02F7A}"/>
                </a:ext>
                <a:ext uri="{C183D7F6-B498-43B3-948B-1728B52AA6E4}">
                  <adec:decorative xmlns:adec="http://schemas.microsoft.com/office/drawing/2017/decorative" val="1"/>
                </a:ext>
              </a:extLst>
            </p:cNvPr>
            <p:cNvSpPr/>
            <p:nvPr userDrawn="1"/>
          </p:nvSpPr>
          <p:spPr>
            <a:xfrm>
              <a:off x="10915710" y="762000"/>
              <a:ext cx="508000" cy="50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C51FE0AF-8A09-14E4-BC3D-A18419997ADB}"/>
                </a:ext>
                <a:ext uri="{C183D7F6-B498-43B3-948B-1728B52AA6E4}">
                  <adec:decorative xmlns:adec="http://schemas.microsoft.com/office/drawing/2017/decorative" val="1"/>
                </a:ext>
              </a:extLst>
            </p:cNvPr>
            <p:cNvSpPr/>
            <p:nvPr userDrawn="1"/>
          </p:nvSpPr>
          <p:spPr>
            <a:xfrm>
              <a:off x="11931710" y="762000"/>
              <a:ext cx="508000" cy="50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625689225"/>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KEY STATS A">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0C1644C-E6E8-3B9B-60F9-EF36ECDC7A84}"/>
              </a:ext>
              <a:ext uri="{C183D7F6-B498-43B3-948B-1728B52AA6E4}">
                <adec:decorative xmlns:adec="http://schemas.microsoft.com/office/drawing/2017/decorative" val="1"/>
              </a:ext>
            </a:extLst>
          </p:cNvPr>
          <p:cNvSpPr/>
          <p:nvPr userDrawn="1"/>
        </p:nvSpPr>
        <p:spPr>
          <a:xfrm>
            <a:off x="5842000" y="-1"/>
            <a:ext cx="6350000" cy="6345991"/>
          </a:xfrm>
          <a:prstGeom prst="rect">
            <a:avLst/>
          </a:prstGeom>
          <a:solidFill>
            <a:srgbClr val="CCE7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Graphic 10" descr="Jisc logo&#10;">
            <a:extLst>
              <a:ext uri="{FF2B5EF4-FFF2-40B4-BE49-F238E27FC236}">
                <a16:creationId xmlns:a16="http://schemas.microsoft.com/office/drawing/2014/main" id="{94F19010-8F95-D32B-AA87-D5E59286EEA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685601" y="6353891"/>
            <a:ext cx="506399" cy="506399"/>
          </a:xfrm>
          <a:prstGeom prst="rect">
            <a:avLst/>
          </a:prstGeom>
        </p:spPr>
      </p:pic>
      <p:sp>
        <p:nvSpPr>
          <p:cNvPr id="13" name="Footer Placeholder 4">
            <a:extLst>
              <a:ext uri="{FF2B5EF4-FFF2-40B4-BE49-F238E27FC236}">
                <a16:creationId xmlns:a16="http://schemas.microsoft.com/office/drawing/2014/main" id="{533E8AD5-4E99-BCD2-54B2-9E1AA439CC77}"/>
              </a:ext>
            </a:extLst>
          </p:cNvPr>
          <p:cNvSpPr>
            <a:spLocks noGrp="1"/>
          </p:cNvSpPr>
          <p:nvPr>
            <p:ph type="ftr" sz="quarter" idx="3"/>
          </p:nvPr>
        </p:nvSpPr>
        <p:spPr>
          <a:xfrm>
            <a:off x="1016000" y="6353890"/>
            <a:ext cx="5842000" cy="251709"/>
          </a:xfrm>
          <a:prstGeom prst="rect">
            <a:avLst/>
          </a:prstGeom>
        </p:spPr>
        <p:txBody>
          <a:bodyPr vert="horz" lIns="0" tIns="0" rIns="0" bIns="0" rtlCol="0" anchor="ctr"/>
          <a:lstStyle>
            <a:lvl1pPr algn="l">
              <a:defRPr sz="1000" b="0" i="0">
                <a:solidFill>
                  <a:schemeClr val="tx1"/>
                </a:solidFill>
                <a:latin typeface="Roboto Mono Light" panose="00000009000000000000" pitchFamily="49" charset="0"/>
                <a:ea typeface="Roboto Mono Light" panose="00000009000000000000" pitchFamily="49" charset="0"/>
              </a:defRPr>
            </a:lvl1pPr>
          </a:lstStyle>
          <a:p>
            <a:r>
              <a:rPr lang="en-GB" dirty="0"/>
              <a:t>OpenRoaming 101 - TNC25</a:t>
            </a:r>
          </a:p>
        </p:txBody>
      </p:sp>
      <p:sp>
        <p:nvSpPr>
          <p:cNvPr id="15" name="Slide Number Placeholder 5">
            <a:extLst>
              <a:ext uri="{FF2B5EF4-FFF2-40B4-BE49-F238E27FC236}">
                <a16:creationId xmlns:a16="http://schemas.microsoft.com/office/drawing/2014/main" id="{219605A7-A4B9-7A7E-C34B-4A7E3B54FCD5}"/>
              </a:ext>
            </a:extLst>
          </p:cNvPr>
          <p:cNvSpPr>
            <a:spLocks noGrp="1"/>
          </p:cNvSpPr>
          <p:nvPr>
            <p:ph type="sldNum" sz="quarter" idx="4"/>
          </p:nvPr>
        </p:nvSpPr>
        <p:spPr>
          <a:xfrm>
            <a:off x="508000" y="6350000"/>
            <a:ext cx="508000" cy="255600"/>
          </a:xfrm>
          <a:prstGeom prst="rect">
            <a:avLst/>
          </a:prstGeom>
        </p:spPr>
        <p:txBody>
          <a:bodyPr vert="horz" lIns="0" tIns="0" rIns="0" bIns="0" rtlCol="0" anchor="ctr" anchorCtr="0"/>
          <a:lstStyle>
            <a:lvl1pPr algn="l">
              <a:defRPr sz="1000" b="0" i="0">
                <a:solidFill>
                  <a:schemeClr val="tx1"/>
                </a:solidFill>
                <a:latin typeface="Roboto Mono Light" panose="00000009000000000000" pitchFamily="49" charset="0"/>
                <a:ea typeface="Roboto Mono Light" panose="00000009000000000000" pitchFamily="49" charset="0"/>
              </a:defRPr>
            </a:lvl1pPr>
          </a:lstStyle>
          <a:p>
            <a:fld id="{0BD7AF65-ABD8-9745-9161-1D3466EAFE0E}" type="slidenum">
              <a:rPr lang="en-GB" smtClean="0"/>
              <a:pPr/>
              <a:t>‹#›</a:t>
            </a:fld>
            <a:endParaRPr lang="en-GB" dirty="0"/>
          </a:p>
        </p:txBody>
      </p:sp>
      <p:sp>
        <p:nvSpPr>
          <p:cNvPr id="3" name="Title 1">
            <a:extLst>
              <a:ext uri="{FF2B5EF4-FFF2-40B4-BE49-F238E27FC236}">
                <a16:creationId xmlns:a16="http://schemas.microsoft.com/office/drawing/2014/main" id="{27810677-3721-4A8E-EB4E-39A0FE9674C2}"/>
              </a:ext>
            </a:extLst>
          </p:cNvPr>
          <p:cNvSpPr>
            <a:spLocks noGrp="1"/>
          </p:cNvSpPr>
          <p:nvPr>
            <p:ph type="title" hasCustomPrompt="1"/>
          </p:nvPr>
        </p:nvSpPr>
        <p:spPr>
          <a:xfrm>
            <a:off x="508000" y="508000"/>
            <a:ext cx="4318000" cy="1269999"/>
          </a:xfrm>
          <a:prstGeom prst="rect">
            <a:avLst/>
          </a:prstGeom>
        </p:spPr>
        <p:txBody>
          <a:bodyPr lIns="0" tIns="0" rIns="0" bIns="0"/>
          <a:lstStyle>
            <a:lvl1pPr algn="l">
              <a:lnSpc>
                <a:spcPct val="100000"/>
              </a:lnSpc>
              <a:defRPr sz="3600" b="0" i="0">
                <a:solidFill>
                  <a:schemeClr val="tx1"/>
                </a:solidFill>
                <a:latin typeface="Roboto Light" panose="02000000000000000000" pitchFamily="2" charset="0"/>
                <a:ea typeface="Roboto Light" panose="02000000000000000000" pitchFamily="2" charset="0"/>
              </a:defRPr>
            </a:lvl1pPr>
          </a:lstStyle>
          <a:p>
            <a:r>
              <a:rPr lang="en-US" dirty="0"/>
              <a:t>Page title</a:t>
            </a:r>
            <a:endParaRPr lang="en-GB" dirty="0"/>
          </a:p>
        </p:txBody>
      </p:sp>
      <p:sp>
        <p:nvSpPr>
          <p:cNvPr id="4" name="Content Placeholder 2">
            <a:extLst>
              <a:ext uri="{FF2B5EF4-FFF2-40B4-BE49-F238E27FC236}">
                <a16:creationId xmlns:a16="http://schemas.microsoft.com/office/drawing/2014/main" id="{BD41BB5F-845F-B95C-D84D-20EECE94E809}"/>
              </a:ext>
            </a:extLst>
          </p:cNvPr>
          <p:cNvSpPr>
            <a:spLocks noGrp="1"/>
          </p:cNvSpPr>
          <p:nvPr>
            <p:ph idx="1" hasCustomPrompt="1"/>
          </p:nvPr>
        </p:nvSpPr>
        <p:spPr>
          <a:xfrm>
            <a:off x="508000" y="5588000"/>
            <a:ext cx="4318000" cy="254000"/>
          </a:xfrm>
          <a:prstGeom prst="rect">
            <a:avLst/>
          </a:prstGeom>
        </p:spPr>
        <p:txBody>
          <a:bodyPr lIns="0" tIns="0" rIns="0" bIns="0"/>
          <a:lstStyle>
            <a:lvl1pPr marL="0" indent="0" defTabSz="359974">
              <a:lnSpc>
                <a:spcPct val="100000"/>
              </a:lnSpc>
              <a:buNone/>
              <a:tabLst/>
              <a:defRPr sz="2000" b="0" i="0">
                <a:solidFill>
                  <a:schemeClr val="tx1"/>
                </a:solidFill>
                <a:latin typeface="Roboto Light" panose="02000000000000000000" pitchFamily="2" charset="0"/>
                <a:ea typeface="Roboto Light" panose="02000000000000000000" pitchFamily="2" charset="0"/>
              </a:defRPr>
            </a:lvl1pPr>
            <a:lvl2pPr marL="482564" indent="-241283" defTabSz="359974">
              <a:lnSpc>
                <a:spcPct val="100000"/>
              </a:lnSpc>
              <a:buFont typeface="Arial" panose="020B0604020202020204" pitchFamily="34" charset="0"/>
              <a:buChar char="-"/>
              <a:tabLst/>
              <a:defRPr sz="2000" b="0" i="0">
                <a:solidFill>
                  <a:schemeClr val="tx1"/>
                </a:solidFill>
                <a:latin typeface="Roboto Light" panose="02000000000000000000" pitchFamily="2" charset="0"/>
                <a:ea typeface="Roboto Light" panose="02000000000000000000" pitchFamily="2" charset="0"/>
              </a:defRPr>
            </a:lvl2pPr>
            <a:lvl3pPr marL="723847" indent="-241283" defTabSz="359974">
              <a:lnSpc>
                <a:spcPct val="100000"/>
              </a:lnSpc>
              <a:buFont typeface="Arial" panose="020B0604020202020204" pitchFamily="34" charset="0"/>
              <a:buChar char="-"/>
              <a:tabLst/>
              <a:defRPr sz="2000" b="0" i="0">
                <a:solidFill>
                  <a:schemeClr val="tx1"/>
                </a:solidFill>
                <a:latin typeface="Roboto Light" panose="02000000000000000000" pitchFamily="2" charset="0"/>
                <a:ea typeface="Roboto Light" panose="02000000000000000000" pitchFamily="2" charset="0"/>
              </a:defRPr>
            </a:lvl3pPr>
            <a:lvl4pPr marL="952428" indent="-228584" defTabSz="359974">
              <a:lnSpc>
                <a:spcPct val="100000"/>
              </a:lnSpc>
              <a:buFont typeface="Arial" panose="020B0604020202020204" pitchFamily="34" charset="0"/>
              <a:buChar char="-"/>
              <a:tabLst/>
              <a:defRPr sz="2000" b="0" i="0">
                <a:solidFill>
                  <a:schemeClr val="tx1"/>
                </a:solidFill>
                <a:latin typeface="Roboto Light" panose="02000000000000000000" pitchFamily="2" charset="0"/>
                <a:ea typeface="Roboto Light" panose="02000000000000000000" pitchFamily="2" charset="0"/>
              </a:defRPr>
            </a:lvl4pPr>
            <a:lvl5pPr marL="1193711" indent="-241283" defTabSz="359974">
              <a:lnSpc>
                <a:spcPct val="100000"/>
              </a:lnSpc>
              <a:buFont typeface="Arial" panose="020B0604020202020204" pitchFamily="34" charset="0"/>
              <a:buChar char="-"/>
              <a:tabLst/>
              <a:defRPr sz="2000" b="0" i="0">
                <a:solidFill>
                  <a:schemeClr val="tx1"/>
                </a:solidFill>
                <a:latin typeface="Roboto Light" panose="02000000000000000000" pitchFamily="2" charset="0"/>
                <a:ea typeface="Roboto Light" panose="02000000000000000000" pitchFamily="2" charset="0"/>
              </a:defRPr>
            </a:lvl5pPr>
          </a:lstStyle>
          <a:p>
            <a:pPr lvl="0"/>
            <a:r>
              <a:rPr lang="en-US" dirty="0"/>
              <a:t>Citation</a:t>
            </a:r>
            <a:endParaRPr lang="en-GB" dirty="0"/>
          </a:p>
        </p:txBody>
      </p:sp>
      <p:sp>
        <p:nvSpPr>
          <p:cNvPr id="17" name="Text Placeholder 16">
            <a:extLst>
              <a:ext uri="{FF2B5EF4-FFF2-40B4-BE49-F238E27FC236}">
                <a16:creationId xmlns:a16="http://schemas.microsoft.com/office/drawing/2014/main" id="{8DFF5977-EF39-0B52-FBE1-93549E018E95}"/>
              </a:ext>
            </a:extLst>
          </p:cNvPr>
          <p:cNvSpPr>
            <a:spLocks noGrp="1"/>
          </p:cNvSpPr>
          <p:nvPr>
            <p:ph type="body" sz="quarter" idx="10" hasCustomPrompt="1"/>
          </p:nvPr>
        </p:nvSpPr>
        <p:spPr>
          <a:xfrm>
            <a:off x="508000" y="2794000"/>
            <a:ext cx="4318000" cy="2540000"/>
          </a:xfrm>
          <a:prstGeom prst="rect">
            <a:avLst/>
          </a:prstGeom>
        </p:spPr>
        <p:txBody>
          <a:bodyPr lIns="0" tIns="0" rIns="0" bIns="0" anchor="b"/>
          <a:lstStyle>
            <a:lvl1pPr marL="0" indent="0">
              <a:buNone/>
              <a:defRPr sz="5600">
                <a:latin typeface="Roboto Mono Thin" panose="00000009000000000000" pitchFamily="49" charset="0"/>
                <a:ea typeface="Roboto Mono Thin" panose="00000009000000000000" pitchFamily="49" charset="0"/>
              </a:defRPr>
            </a:lvl1pPr>
            <a:lvl2pPr marL="457166" indent="0">
              <a:buNone/>
              <a:defRPr sz="5600">
                <a:latin typeface="Roboto Mono Light" panose="00000009000000000000" pitchFamily="49" charset="0"/>
                <a:ea typeface="Roboto Mono Light" panose="00000009000000000000" pitchFamily="49" charset="0"/>
              </a:defRPr>
            </a:lvl2pPr>
            <a:lvl3pPr marL="914330" indent="0">
              <a:buNone/>
              <a:defRPr sz="5600">
                <a:latin typeface="Roboto Mono Light" panose="00000009000000000000" pitchFamily="49" charset="0"/>
                <a:ea typeface="Roboto Mono Light" panose="00000009000000000000" pitchFamily="49" charset="0"/>
              </a:defRPr>
            </a:lvl3pPr>
            <a:lvl4pPr marL="1371496" indent="0">
              <a:buNone/>
              <a:defRPr sz="5600">
                <a:latin typeface="Roboto Mono Light" panose="00000009000000000000" pitchFamily="49" charset="0"/>
                <a:ea typeface="Roboto Mono Light" panose="00000009000000000000" pitchFamily="49" charset="0"/>
              </a:defRPr>
            </a:lvl4pPr>
            <a:lvl5pPr marL="1828663" indent="0">
              <a:buNone/>
              <a:defRPr sz="5600">
                <a:latin typeface="Roboto Mono Light" panose="00000009000000000000" pitchFamily="49" charset="0"/>
                <a:ea typeface="Roboto Mono Light" panose="00000009000000000000" pitchFamily="49" charset="0"/>
              </a:defRPr>
            </a:lvl5pPr>
          </a:lstStyle>
          <a:p>
            <a:pPr lvl="0"/>
            <a:r>
              <a:rPr lang="en-US" dirty="0"/>
              <a:t>Key stat</a:t>
            </a:r>
            <a:endParaRPr lang="en-GB" dirty="0"/>
          </a:p>
        </p:txBody>
      </p:sp>
      <p:sp>
        <p:nvSpPr>
          <p:cNvPr id="19" name="Picture Placeholder 18">
            <a:extLst>
              <a:ext uri="{FF2B5EF4-FFF2-40B4-BE49-F238E27FC236}">
                <a16:creationId xmlns:a16="http://schemas.microsoft.com/office/drawing/2014/main" id="{0DF17053-F691-7CD9-9849-15E8EAB499D3}"/>
              </a:ext>
            </a:extLst>
          </p:cNvPr>
          <p:cNvSpPr>
            <a:spLocks noGrp="1"/>
          </p:cNvSpPr>
          <p:nvPr>
            <p:ph type="pic" sz="quarter" idx="11"/>
          </p:nvPr>
        </p:nvSpPr>
        <p:spPr>
          <a:xfrm>
            <a:off x="6350000" y="508000"/>
            <a:ext cx="5335588" cy="5335588"/>
          </a:xfrm>
          <a:prstGeom prst="rect">
            <a:avLst/>
          </a:prstGeom>
        </p:spPr>
        <p:txBody>
          <a:bodyPr/>
          <a:lstStyle/>
          <a:p>
            <a:endParaRPr lang="en-GB"/>
          </a:p>
        </p:txBody>
      </p:sp>
      <p:grpSp>
        <p:nvGrpSpPr>
          <p:cNvPr id="29" name="Group 28">
            <a:extLst>
              <a:ext uri="{FF2B5EF4-FFF2-40B4-BE49-F238E27FC236}">
                <a16:creationId xmlns:a16="http://schemas.microsoft.com/office/drawing/2014/main" id="{3A17BEB9-BEC6-D2C6-E276-267DB060969C}"/>
              </a:ext>
              <a:ext uri="{C183D7F6-B498-43B3-948B-1728B52AA6E4}">
                <adec:decorative xmlns:adec="http://schemas.microsoft.com/office/drawing/2017/decorative" val="1"/>
              </a:ext>
            </a:extLst>
          </p:cNvPr>
          <p:cNvGrpSpPr/>
          <p:nvPr userDrawn="1"/>
        </p:nvGrpSpPr>
        <p:grpSpPr>
          <a:xfrm>
            <a:off x="0" y="1778000"/>
            <a:ext cx="254000" cy="1016000"/>
            <a:chOff x="0" y="1778000"/>
            <a:chExt cx="254000" cy="1016000"/>
          </a:xfrm>
        </p:grpSpPr>
        <p:sp>
          <p:nvSpPr>
            <p:cNvPr id="21" name="Rectangle 20">
              <a:extLst>
                <a:ext uri="{FF2B5EF4-FFF2-40B4-BE49-F238E27FC236}">
                  <a16:creationId xmlns:a16="http://schemas.microsoft.com/office/drawing/2014/main" id="{FDBBB2BC-F69A-ECCA-166B-787098A974D3}"/>
                </a:ext>
                <a:ext uri="{C183D7F6-B498-43B3-948B-1728B52AA6E4}">
                  <adec:decorative xmlns:adec="http://schemas.microsoft.com/office/drawing/2017/decorative" val="1"/>
                </a:ext>
              </a:extLst>
            </p:cNvPr>
            <p:cNvSpPr/>
            <p:nvPr userDrawn="1"/>
          </p:nvSpPr>
          <p:spPr>
            <a:xfrm rot="16200000">
              <a:off x="0" y="2286000"/>
              <a:ext cx="254000" cy="254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3E484675-451D-C7AB-0D0D-6DAA64F5008E}"/>
                </a:ext>
                <a:ext uri="{C183D7F6-B498-43B3-948B-1728B52AA6E4}">
                  <adec:decorative xmlns:adec="http://schemas.microsoft.com/office/drawing/2017/decorative" val="1"/>
                </a:ext>
              </a:extLst>
            </p:cNvPr>
            <p:cNvSpPr/>
            <p:nvPr userDrawn="1"/>
          </p:nvSpPr>
          <p:spPr>
            <a:xfrm rot="16200000">
              <a:off x="0" y="2032000"/>
              <a:ext cx="254000" cy="254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extLst>
                <a:ext uri="{FF2B5EF4-FFF2-40B4-BE49-F238E27FC236}">
                  <a16:creationId xmlns:a16="http://schemas.microsoft.com/office/drawing/2014/main" id="{EDEA035D-A2B7-4CA1-AFE0-A78605822650}"/>
                </a:ext>
                <a:ext uri="{C183D7F6-B498-43B3-948B-1728B52AA6E4}">
                  <adec:decorative xmlns:adec="http://schemas.microsoft.com/office/drawing/2017/decorative" val="1"/>
                </a:ext>
              </a:extLst>
            </p:cNvPr>
            <p:cNvSpPr/>
            <p:nvPr userDrawn="1"/>
          </p:nvSpPr>
          <p:spPr>
            <a:xfrm rot="16200000">
              <a:off x="0" y="2540000"/>
              <a:ext cx="254000" cy="254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71813200-956B-C83B-C6A8-ED5ED5F1DD8B}"/>
                </a:ext>
                <a:ext uri="{C183D7F6-B498-43B3-948B-1728B52AA6E4}">
                  <adec:decorative xmlns:adec="http://schemas.microsoft.com/office/drawing/2017/decorative" val="1"/>
                </a:ext>
              </a:extLst>
            </p:cNvPr>
            <p:cNvSpPr/>
            <p:nvPr userDrawn="1"/>
          </p:nvSpPr>
          <p:spPr>
            <a:xfrm rot="16200000">
              <a:off x="0" y="1778000"/>
              <a:ext cx="254000" cy="254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432360550"/>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KEY STATS B">
    <p:bg>
      <p:bgPr>
        <a:solidFill>
          <a:schemeClr val="bg2"/>
        </a:solidFill>
        <a:effectLst/>
      </p:bgPr>
    </p:bg>
    <p:spTree>
      <p:nvGrpSpPr>
        <p:cNvPr id="1" name=""/>
        <p:cNvGrpSpPr/>
        <p:nvPr/>
      </p:nvGrpSpPr>
      <p:grpSpPr>
        <a:xfrm>
          <a:off x="0" y="0"/>
          <a:ext cx="0" cy="0"/>
          <a:chOff x="0" y="0"/>
          <a:chExt cx="0" cy="0"/>
        </a:xfrm>
      </p:grpSpPr>
      <p:pic>
        <p:nvPicPr>
          <p:cNvPr id="11" name="Graphic 10" descr="Jisc logo&#10;">
            <a:extLst>
              <a:ext uri="{FF2B5EF4-FFF2-40B4-BE49-F238E27FC236}">
                <a16:creationId xmlns:a16="http://schemas.microsoft.com/office/drawing/2014/main" id="{94F19010-8F95-D32B-AA87-D5E59286EEA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685601" y="6353891"/>
            <a:ext cx="506399" cy="506399"/>
          </a:xfrm>
          <a:prstGeom prst="rect">
            <a:avLst/>
          </a:prstGeom>
        </p:spPr>
      </p:pic>
      <p:sp>
        <p:nvSpPr>
          <p:cNvPr id="13" name="Footer Placeholder 4">
            <a:extLst>
              <a:ext uri="{FF2B5EF4-FFF2-40B4-BE49-F238E27FC236}">
                <a16:creationId xmlns:a16="http://schemas.microsoft.com/office/drawing/2014/main" id="{533E8AD5-4E99-BCD2-54B2-9E1AA439CC77}"/>
              </a:ext>
            </a:extLst>
          </p:cNvPr>
          <p:cNvSpPr>
            <a:spLocks noGrp="1"/>
          </p:cNvSpPr>
          <p:nvPr>
            <p:ph type="ftr" sz="quarter" idx="3"/>
          </p:nvPr>
        </p:nvSpPr>
        <p:spPr>
          <a:xfrm>
            <a:off x="1016000" y="6353890"/>
            <a:ext cx="5842000" cy="251709"/>
          </a:xfrm>
          <a:prstGeom prst="rect">
            <a:avLst/>
          </a:prstGeom>
        </p:spPr>
        <p:txBody>
          <a:bodyPr vert="horz" lIns="0" tIns="0" rIns="0" bIns="0" rtlCol="0" anchor="ctr"/>
          <a:lstStyle>
            <a:lvl1pPr algn="l">
              <a:defRPr sz="1000" b="0" i="0">
                <a:solidFill>
                  <a:sysClr val="windowText" lastClr="000000"/>
                </a:solidFill>
                <a:latin typeface="Roboto Mono Light" panose="00000009000000000000" pitchFamily="49" charset="0"/>
                <a:ea typeface="Roboto Mono Light" panose="00000009000000000000" pitchFamily="49" charset="0"/>
              </a:defRPr>
            </a:lvl1pPr>
          </a:lstStyle>
          <a:p>
            <a:r>
              <a:rPr lang="en-GB" dirty="0"/>
              <a:t>OpenRoaming 101 - TNC25</a:t>
            </a:r>
          </a:p>
        </p:txBody>
      </p:sp>
      <p:sp>
        <p:nvSpPr>
          <p:cNvPr id="15" name="Slide Number Placeholder 5">
            <a:extLst>
              <a:ext uri="{FF2B5EF4-FFF2-40B4-BE49-F238E27FC236}">
                <a16:creationId xmlns:a16="http://schemas.microsoft.com/office/drawing/2014/main" id="{219605A7-A4B9-7A7E-C34B-4A7E3B54FCD5}"/>
              </a:ext>
            </a:extLst>
          </p:cNvPr>
          <p:cNvSpPr>
            <a:spLocks noGrp="1"/>
          </p:cNvSpPr>
          <p:nvPr>
            <p:ph type="sldNum" sz="quarter" idx="4"/>
          </p:nvPr>
        </p:nvSpPr>
        <p:spPr>
          <a:xfrm>
            <a:off x="508000" y="6350000"/>
            <a:ext cx="508000" cy="255600"/>
          </a:xfrm>
          <a:prstGeom prst="rect">
            <a:avLst/>
          </a:prstGeom>
        </p:spPr>
        <p:txBody>
          <a:bodyPr vert="horz" lIns="0" tIns="0" rIns="0" bIns="0" rtlCol="0" anchor="ctr" anchorCtr="0"/>
          <a:lstStyle>
            <a:lvl1pPr algn="l">
              <a:defRPr sz="1000" b="0" i="0">
                <a:solidFill>
                  <a:sysClr val="windowText" lastClr="000000"/>
                </a:solidFill>
                <a:latin typeface="Roboto Mono Light" panose="00000009000000000000" pitchFamily="49" charset="0"/>
                <a:ea typeface="Roboto Mono Light" panose="00000009000000000000" pitchFamily="49" charset="0"/>
              </a:defRPr>
            </a:lvl1pPr>
          </a:lstStyle>
          <a:p>
            <a:fld id="{0BD7AF65-ABD8-9745-9161-1D3466EAFE0E}" type="slidenum">
              <a:rPr lang="en-GB" smtClean="0"/>
              <a:pPr/>
              <a:t>‹#›</a:t>
            </a:fld>
            <a:endParaRPr lang="en-GB" dirty="0"/>
          </a:p>
        </p:txBody>
      </p:sp>
      <p:sp>
        <p:nvSpPr>
          <p:cNvPr id="16" name="Rectangle 15">
            <a:extLst>
              <a:ext uri="{FF2B5EF4-FFF2-40B4-BE49-F238E27FC236}">
                <a16:creationId xmlns:a16="http://schemas.microsoft.com/office/drawing/2014/main" id="{44A6EBFF-6446-9696-3E70-33D93B70A54D}"/>
              </a:ext>
              <a:ext uri="{C183D7F6-B498-43B3-948B-1728B52AA6E4}">
                <adec:decorative xmlns:adec="http://schemas.microsoft.com/office/drawing/2017/decorative" val="1"/>
              </a:ext>
            </a:extLst>
          </p:cNvPr>
          <p:cNvSpPr/>
          <p:nvPr userDrawn="1"/>
        </p:nvSpPr>
        <p:spPr>
          <a:xfrm>
            <a:off x="0" y="0"/>
            <a:ext cx="3040681" cy="304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FCAC527-0322-0799-491F-E13C9988987D}"/>
              </a:ext>
            </a:extLst>
          </p:cNvPr>
          <p:cNvSpPr>
            <a:spLocks noGrp="1"/>
          </p:cNvSpPr>
          <p:nvPr>
            <p:ph type="title" hasCustomPrompt="1"/>
          </p:nvPr>
        </p:nvSpPr>
        <p:spPr>
          <a:xfrm>
            <a:off x="508000" y="508000"/>
            <a:ext cx="2032000" cy="2032000"/>
          </a:xfrm>
          <a:prstGeom prst="rect">
            <a:avLst/>
          </a:prstGeom>
        </p:spPr>
        <p:txBody>
          <a:bodyPr lIns="0" tIns="0" rIns="0" bIns="0"/>
          <a:lstStyle>
            <a:lvl1pPr algn="l">
              <a:lnSpc>
                <a:spcPct val="100000"/>
              </a:lnSpc>
              <a:defRPr sz="3600" b="0" i="0">
                <a:solidFill>
                  <a:schemeClr val="tx1"/>
                </a:solidFill>
                <a:latin typeface="Roboto Light" panose="02000000000000000000" pitchFamily="2" charset="0"/>
                <a:ea typeface="Roboto Light" panose="02000000000000000000" pitchFamily="2" charset="0"/>
              </a:defRPr>
            </a:lvl1pPr>
          </a:lstStyle>
          <a:p>
            <a:r>
              <a:rPr lang="en-US" dirty="0"/>
              <a:t>Short page title</a:t>
            </a:r>
            <a:endParaRPr lang="en-GB" dirty="0"/>
          </a:p>
        </p:txBody>
      </p:sp>
      <p:sp>
        <p:nvSpPr>
          <p:cNvPr id="4" name="Content Placeholder 2">
            <a:extLst>
              <a:ext uri="{FF2B5EF4-FFF2-40B4-BE49-F238E27FC236}">
                <a16:creationId xmlns:a16="http://schemas.microsoft.com/office/drawing/2014/main" id="{01413970-C6C2-23D4-C98B-B0C2D8DF11A6}"/>
              </a:ext>
            </a:extLst>
          </p:cNvPr>
          <p:cNvSpPr>
            <a:spLocks noGrp="1"/>
          </p:cNvSpPr>
          <p:nvPr>
            <p:ph idx="1" hasCustomPrompt="1"/>
          </p:nvPr>
        </p:nvSpPr>
        <p:spPr>
          <a:xfrm>
            <a:off x="8636000" y="508000"/>
            <a:ext cx="3042000" cy="5334001"/>
          </a:xfrm>
          <a:prstGeom prst="rect">
            <a:avLst/>
          </a:prstGeom>
        </p:spPr>
        <p:txBody>
          <a:bodyPr lIns="0" tIns="0" rIns="0" bIns="0"/>
          <a:lstStyle>
            <a:lvl1pPr marL="177792" indent="-177792" defTabSz="359974">
              <a:lnSpc>
                <a:spcPct val="100000"/>
              </a:lnSpc>
              <a:tabLst/>
              <a:defRPr sz="2000" b="0" i="0">
                <a:solidFill>
                  <a:schemeClr val="tx1"/>
                </a:solidFill>
                <a:latin typeface="Roboto Light" panose="02000000000000000000" pitchFamily="2" charset="0"/>
                <a:ea typeface="Roboto Light" panose="02000000000000000000" pitchFamily="2" charset="0"/>
              </a:defRPr>
            </a:lvl1pPr>
            <a:lvl2pPr marL="482564" indent="-241283" defTabSz="359974">
              <a:lnSpc>
                <a:spcPct val="100000"/>
              </a:lnSpc>
              <a:buFont typeface="Arial" panose="020B0604020202020204" pitchFamily="34" charset="0"/>
              <a:buChar char="-"/>
              <a:tabLst/>
              <a:defRPr sz="2000" b="0" i="0">
                <a:solidFill>
                  <a:schemeClr val="tx1"/>
                </a:solidFill>
                <a:latin typeface="Roboto Light" panose="02000000000000000000" pitchFamily="2" charset="0"/>
                <a:ea typeface="Roboto Light" panose="02000000000000000000" pitchFamily="2" charset="0"/>
              </a:defRPr>
            </a:lvl2pPr>
            <a:lvl3pPr marL="723847" indent="-241283" defTabSz="359974">
              <a:lnSpc>
                <a:spcPct val="100000"/>
              </a:lnSpc>
              <a:buFont typeface="Arial" panose="020B0604020202020204" pitchFamily="34" charset="0"/>
              <a:buChar char="-"/>
              <a:tabLst/>
              <a:defRPr sz="2000" b="0" i="0">
                <a:solidFill>
                  <a:schemeClr val="tx1"/>
                </a:solidFill>
                <a:latin typeface="Roboto Light" panose="02000000000000000000" pitchFamily="2" charset="0"/>
                <a:ea typeface="Roboto Light" panose="02000000000000000000" pitchFamily="2" charset="0"/>
              </a:defRPr>
            </a:lvl3pPr>
            <a:lvl4pPr marL="952428" indent="-228584" defTabSz="359974">
              <a:lnSpc>
                <a:spcPct val="100000"/>
              </a:lnSpc>
              <a:buFont typeface="Arial" panose="020B0604020202020204" pitchFamily="34" charset="0"/>
              <a:buChar char="-"/>
              <a:tabLst/>
              <a:defRPr sz="2000" b="0" i="0">
                <a:solidFill>
                  <a:schemeClr val="tx1"/>
                </a:solidFill>
                <a:latin typeface="Roboto Light" panose="02000000000000000000" pitchFamily="2" charset="0"/>
                <a:ea typeface="Roboto Light" panose="02000000000000000000" pitchFamily="2" charset="0"/>
              </a:defRPr>
            </a:lvl4pPr>
            <a:lvl5pPr marL="1193711" indent="-241283" defTabSz="359974">
              <a:lnSpc>
                <a:spcPct val="100000"/>
              </a:lnSpc>
              <a:buFont typeface="Arial" panose="020B0604020202020204" pitchFamily="34" charset="0"/>
              <a:buChar char="-"/>
              <a:tabLst/>
              <a:defRPr sz="2000" b="0" i="0">
                <a:solidFill>
                  <a:schemeClr val="tx1"/>
                </a:solidFill>
                <a:latin typeface="Roboto Light" panose="02000000000000000000" pitchFamily="2" charset="0"/>
                <a:ea typeface="Roboto Light" panose="02000000000000000000" pitchFamily="2" charset="0"/>
              </a:defRPr>
            </a:lvl5pPr>
          </a:lstStyle>
          <a:p>
            <a:pPr lvl="0"/>
            <a:r>
              <a:rPr lang="en-US" dirty="0"/>
              <a:t>Main content area</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Picture Placeholder 5">
            <a:extLst>
              <a:ext uri="{FF2B5EF4-FFF2-40B4-BE49-F238E27FC236}">
                <a16:creationId xmlns:a16="http://schemas.microsoft.com/office/drawing/2014/main" id="{ABF6D22E-BD86-A128-F41F-061AC5E20E4C}"/>
              </a:ext>
            </a:extLst>
          </p:cNvPr>
          <p:cNvSpPr>
            <a:spLocks noGrp="1"/>
          </p:cNvSpPr>
          <p:nvPr>
            <p:ph type="pic" sz="quarter" idx="14"/>
          </p:nvPr>
        </p:nvSpPr>
        <p:spPr>
          <a:xfrm>
            <a:off x="3556000" y="508000"/>
            <a:ext cx="4572000" cy="4572000"/>
          </a:xfrm>
          <a:prstGeom prst="rect">
            <a:avLst/>
          </a:prstGeom>
        </p:spPr>
        <p:txBody>
          <a:bodyPr/>
          <a:lstStyle/>
          <a:p>
            <a:endParaRPr lang="en-GB"/>
          </a:p>
        </p:txBody>
      </p:sp>
      <p:grpSp>
        <p:nvGrpSpPr>
          <p:cNvPr id="8" name="Group 7">
            <a:extLst>
              <a:ext uri="{FF2B5EF4-FFF2-40B4-BE49-F238E27FC236}">
                <a16:creationId xmlns:a16="http://schemas.microsoft.com/office/drawing/2014/main" id="{B62EC9D6-5299-E016-A55F-F2CDFD17F5E8}"/>
              </a:ext>
              <a:ext uri="{C183D7F6-B498-43B3-948B-1728B52AA6E4}">
                <adec:decorative xmlns:adec="http://schemas.microsoft.com/office/drawing/2017/decorative" val="1"/>
              </a:ext>
            </a:extLst>
          </p:cNvPr>
          <p:cNvGrpSpPr/>
          <p:nvPr userDrawn="1"/>
        </p:nvGrpSpPr>
        <p:grpSpPr>
          <a:xfrm rot="5400000">
            <a:off x="7619999" y="5334001"/>
            <a:ext cx="254000" cy="762001"/>
            <a:chOff x="7874000" y="5080000"/>
            <a:chExt cx="254000" cy="762001"/>
          </a:xfrm>
        </p:grpSpPr>
        <p:sp>
          <p:nvSpPr>
            <p:cNvPr id="10" name="Rectangle 9">
              <a:extLst>
                <a:ext uri="{FF2B5EF4-FFF2-40B4-BE49-F238E27FC236}">
                  <a16:creationId xmlns:a16="http://schemas.microsoft.com/office/drawing/2014/main" id="{B1AB662C-416A-86C3-0863-2E3D522D5A3A}"/>
                </a:ext>
                <a:ext uri="{C183D7F6-B498-43B3-948B-1728B52AA6E4}">
                  <adec:decorative xmlns:adec="http://schemas.microsoft.com/office/drawing/2017/decorative" val="1"/>
                </a:ext>
              </a:extLst>
            </p:cNvPr>
            <p:cNvSpPr/>
            <p:nvPr userDrawn="1"/>
          </p:nvSpPr>
          <p:spPr>
            <a:xfrm rot="16200000">
              <a:off x="7874000" y="5588001"/>
              <a:ext cx="254000" cy="254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DDD306D4-2F10-96C5-42E5-796C652199E7}"/>
                </a:ext>
                <a:ext uri="{C183D7F6-B498-43B3-948B-1728B52AA6E4}">
                  <adec:decorative xmlns:adec="http://schemas.microsoft.com/office/drawing/2017/decorative" val="1"/>
                </a:ext>
              </a:extLst>
            </p:cNvPr>
            <p:cNvSpPr/>
            <p:nvPr userDrawn="1"/>
          </p:nvSpPr>
          <p:spPr>
            <a:xfrm rot="16200000">
              <a:off x="7874000" y="5334001"/>
              <a:ext cx="254000" cy="254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8D6E9ADF-78CB-24F1-A8A4-C05376E767A9}"/>
                </a:ext>
                <a:ext uri="{C183D7F6-B498-43B3-948B-1728B52AA6E4}">
                  <adec:decorative xmlns:adec="http://schemas.microsoft.com/office/drawing/2017/decorative" val="1"/>
                </a:ext>
              </a:extLst>
            </p:cNvPr>
            <p:cNvSpPr/>
            <p:nvPr userDrawn="1"/>
          </p:nvSpPr>
          <p:spPr>
            <a:xfrm rot="16200000">
              <a:off x="7874000" y="5080000"/>
              <a:ext cx="254000" cy="254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7" name="Text Placeholder 16">
            <a:extLst>
              <a:ext uri="{FF2B5EF4-FFF2-40B4-BE49-F238E27FC236}">
                <a16:creationId xmlns:a16="http://schemas.microsoft.com/office/drawing/2014/main" id="{DBF99DDA-461B-ABA4-B41A-3C567218C36B}"/>
              </a:ext>
            </a:extLst>
          </p:cNvPr>
          <p:cNvSpPr>
            <a:spLocks noGrp="1"/>
          </p:cNvSpPr>
          <p:nvPr>
            <p:ph type="body" sz="quarter" idx="15" hasCustomPrompt="1"/>
          </p:nvPr>
        </p:nvSpPr>
        <p:spPr>
          <a:xfrm>
            <a:off x="508000" y="3556000"/>
            <a:ext cx="2540000" cy="2286000"/>
          </a:xfrm>
          <a:prstGeom prst="rect">
            <a:avLst/>
          </a:prstGeom>
        </p:spPr>
        <p:txBody>
          <a:bodyPr lIns="0" tIns="0" rIns="0" bIns="0" anchor="b" anchorCtr="0"/>
          <a:lstStyle>
            <a:lvl1pPr marL="0" indent="0">
              <a:buNone/>
              <a:defRPr sz="5600">
                <a:latin typeface="Roboto Mono Thin" panose="00000009000000000000" pitchFamily="49" charset="0"/>
                <a:ea typeface="Roboto Mono Thin" panose="00000009000000000000" pitchFamily="49" charset="0"/>
              </a:defRPr>
            </a:lvl1pPr>
            <a:lvl2pPr marL="457166" indent="0">
              <a:buNone/>
              <a:defRPr/>
            </a:lvl2pPr>
            <a:lvl3pPr marL="914330" indent="0">
              <a:buNone/>
              <a:defRPr/>
            </a:lvl3pPr>
            <a:lvl4pPr marL="1371496" indent="0">
              <a:buNone/>
              <a:defRPr/>
            </a:lvl4pPr>
            <a:lvl5pPr marL="1828663" indent="0">
              <a:buNone/>
              <a:defRPr/>
            </a:lvl5pPr>
          </a:lstStyle>
          <a:p>
            <a:pPr lvl="0"/>
            <a:r>
              <a:rPr lang="en-US" dirty="0"/>
              <a:t>Key stat</a:t>
            </a:r>
            <a:endParaRPr lang="en-GB" dirty="0"/>
          </a:p>
        </p:txBody>
      </p:sp>
    </p:spTree>
    <p:extLst>
      <p:ext uri="{BB962C8B-B14F-4D97-AF65-F5344CB8AC3E}">
        <p14:creationId xmlns:p14="http://schemas.microsoft.com/office/powerpoint/2010/main" val="2292590869"/>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NGL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hasCustomPrompt="1"/>
          </p:nvPr>
        </p:nvSpPr>
        <p:spPr>
          <a:xfrm>
            <a:off x="507999" y="508000"/>
            <a:ext cx="10160000" cy="507999"/>
          </a:xfrm>
          <a:prstGeom prst="rect">
            <a:avLst/>
          </a:prstGeom>
        </p:spPr>
        <p:txBody>
          <a:bodyPr lIns="0" tIns="0" rIns="0" bIns="0"/>
          <a:lstStyle>
            <a:lvl1pPr algn="l">
              <a:lnSpc>
                <a:spcPct val="100000"/>
              </a:lnSpc>
              <a:defRPr sz="3600" b="0" i="0">
                <a:solidFill>
                  <a:schemeClr val="tx1"/>
                </a:solidFill>
                <a:latin typeface="Roboto Light" panose="02000000000000000000" pitchFamily="2" charset="0"/>
                <a:ea typeface="Roboto Light" panose="02000000000000000000" pitchFamily="2" charset="0"/>
              </a:defRPr>
            </a:lvl1pPr>
          </a:lstStyle>
          <a:p>
            <a:r>
              <a:rPr lang="en-US" dirty="0"/>
              <a:t>Page title</a:t>
            </a:r>
            <a:endParaRPr lang="en-GB" dirty="0"/>
          </a:p>
        </p:txBody>
      </p:sp>
      <p:sp>
        <p:nvSpPr>
          <p:cNvPr id="5" name="Footer Placeholder 4">
            <a:extLst>
              <a:ext uri="{FF2B5EF4-FFF2-40B4-BE49-F238E27FC236}">
                <a16:creationId xmlns:a16="http://schemas.microsoft.com/office/drawing/2014/main" id="{C772AD00-41ED-1D4B-8053-AD09A51DA5A6}"/>
              </a:ext>
            </a:extLst>
          </p:cNvPr>
          <p:cNvSpPr>
            <a:spLocks noGrp="1"/>
          </p:cNvSpPr>
          <p:nvPr>
            <p:ph type="ftr" sz="quarter" idx="11"/>
          </p:nvPr>
        </p:nvSpPr>
        <p:spPr>
          <a:xfrm>
            <a:off x="1016000" y="6350000"/>
            <a:ext cx="5842000" cy="255600"/>
          </a:xfrm>
        </p:spPr>
        <p:txBody>
          <a:bodyPr/>
          <a:lstStyle>
            <a:lvl1pPr>
              <a:defRPr/>
            </a:lvl1pPr>
          </a:lstStyle>
          <a:p>
            <a:r>
              <a:rPr lang="en-GB" dirty="0"/>
              <a:t>OpenRoaming 101 - TNC25</a:t>
            </a:r>
          </a:p>
        </p:txBody>
      </p:sp>
      <p:sp>
        <p:nvSpPr>
          <p:cNvPr id="6" name="Slide Number Placeholder 5">
            <a:extLst>
              <a:ext uri="{FF2B5EF4-FFF2-40B4-BE49-F238E27FC236}">
                <a16:creationId xmlns:a16="http://schemas.microsoft.com/office/drawing/2014/main" id="{D0845B74-E028-E24B-BE9C-E0C09F0D90A3}"/>
              </a:ext>
            </a:extLst>
          </p:cNvPr>
          <p:cNvSpPr>
            <a:spLocks noGrp="1"/>
          </p:cNvSpPr>
          <p:nvPr>
            <p:ph type="sldNum" sz="quarter" idx="12"/>
          </p:nvPr>
        </p:nvSpPr>
        <p:spPr/>
        <p:txBody>
          <a:bodyPr/>
          <a:lstStyle/>
          <a:p>
            <a:fld id="{0BD7AF65-ABD8-9745-9161-1D3466EAFE0E}" type="slidenum">
              <a:rPr lang="en-GB" smtClean="0"/>
              <a:t>‹#›</a:t>
            </a:fld>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hasCustomPrompt="1"/>
          </p:nvPr>
        </p:nvSpPr>
        <p:spPr>
          <a:xfrm>
            <a:off x="507999" y="1524000"/>
            <a:ext cx="10160001" cy="255600"/>
          </a:xfrm>
          <a:prstGeom prst="rect">
            <a:avLst/>
          </a:prstGeom>
        </p:spPr>
        <p:txBody>
          <a:bodyPr lIns="0" tIns="0" rIns="0" bIns="0" anchor="t" anchorCtr="0"/>
          <a:lstStyle>
            <a:lvl1pPr marL="0" indent="0">
              <a:buNone/>
              <a:defRPr sz="2000" b="1" i="0">
                <a:latin typeface="Roboto Black" panose="02000000000000000000" pitchFamily="2" charset="0"/>
                <a:ea typeface="Roboto Black" panose="02000000000000000000" pitchFamily="2" charset="0"/>
              </a:defRPr>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dirty="0" err="1"/>
              <a:t>Subheader</a:t>
            </a:r>
            <a:endParaRPr lang="en-US" dirty="0"/>
          </a:p>
        </p:txBody>
      </p:sp>
      <p:sp>
        <p:nvSpPr>
          <p:cNvPr id="8" name="Content Placeholder 2">
            <a:extLst>
              <a:ext uri="{FF2B5EF4-FFF2-40B4-BE49-F238E27FC236}">
                <a16:creationId xmlns:a16="http://schemas.microsoft.com/office/drawing/2014/main" id="{F7B377CF-2490-426A-9D9B-C329528E167B}"/>
              </a:ext>
            </a:extLst>
          </p:cNvPr>
          <p:cNvSpPr>
            <a:spLocks noGrp="1"/>
          </p:cNvSpPr>
          <p:nvPr>
            <p:ph idx="1" hasCustomPrompt="1"/>
          </p:nvPr>
        </p:nvSpPr>
        <p:spPr>
          <a:xfrm>
            <a:off x="507999" y="2031999"/>
            <a:ext cx="10160000" cy="3810001"/>
          </a:xfrm>
          <a:prstGeom prst="rect">
            <a:avLst/>
          </a:prstGeom>
        </p:spPr>
        <p:txBody>
          <a:bodyPr lIns="0" tIns="0" rIns="0" bIns="0"/>
          <a:lstStyle>
            <a:lvl1pPr marL="177792" indent="-177792" defTabSz="359974">
              <a:lnSpc>
                <a:spcPct val="100000"/>
              </a:lnSpc>
              <a:tabLst/>
              <a:defRPr sz="2000" b="0" i="0">
                <a:solidFill>
                  <a:schemeClr val="tx1"/>
                </a:solidFill>
                <a:latin typeface="Roboto Light" panose="02000000000000000000" pitchFamily="2" charset="0"/>
                <a:ea typeface="Roboto Light" panose="02000000000000000000" pitchFamily="2" charset="0"/>
              </a:defRPr>
            </a:lvl1pPr>
            <a:lvl2pPr marL="482564" indent="-241283" defTabSz="359974">
              <a:lnSpc>
                <a:spcPct val="100000"/>
              </a:lnSpc>
              <a:buFont typeface="Arial" panose="020B0604020202020204" pitchFamily="34" charset="0"/>
              <a:buChar char="-"/>
              <a:tabLst/>
              <a:defRPr sz="2000" b="0" i="0">
                <a:solidFill>
                  <a:schemeClr val="tx1"/>
                </a:solidFill>
                <a:latin typeface="Roboto Light" panose="02000000000000000000" pitchFamily="2" charset="0"/>
                <a:ea typeface="Roboto Light" panose="02000000000000000000" pitchFamily="2" charset="0"/>
              </a:defRPr>
            </a:lvl2pPr>
            <a:lvl3pPr marL="723847" indent="-241283" defTabSz="359974">
              <a:lnSpc>
                <a:spcPct val="100000"/>
              </a:lnSpc>
              <a:buFont typeface="Arial" panose="020B0604020202020204" pitchFamily="34" charset="0"/>
              <a:buChar char="-"/>
              <a:tabLst/>
              <a:defRPr sz="2000" b="0" i="0">
                <a:solidFill>
                  <a:schemeClr val="tx1"/>
                </a:solidFill>
                <a:latin typeface="Roboto Light" panose="02000000000000000000" pitchFamily="2" charset="0"/>
                <a:ea typeface="Roboto Light" panose="02000000000000000000" pitchFamily="2" charset="0"/>
              </a:defRPr>
            </a:lvl3pPr>
            <a:lvl4pPr marL="952428" indent="-228584" defTabSz="359974">
              <a:lnSpc>
                <a:spcPct val="100000"/>
              </a:lnSpc>
              <a:buFont typeface="Arial" panose="020B0604020202020204" pitchFamily="34" charset="0"/>
              <a:buChar char="-"/>
              <a:tabLst/>
              <a:defRPr sz="2000" b="0" i="0">
                <a:solidFill>
                  <a:schemeClr val="tx1"/>
                </a:solidFill>
                <a:latin typeface="Roboto Light" panose="02000000000000000000" pitchFamily="2" charset="0"/>
                <a:ea typeface="Roboto Light" panose="02000000000000000000" pitchFamily="2" charset="0"/>
              </a:defRPr>
            </a:lvl4pPr>
            <a:lvl5pPr marL="1193711" indent="-241283" defTabSz="359974">
              <a:lnSpc>
                <a:spcPct val="100000"/>
              </a:lnSpc>
              <a:buFont typeface="Arial" panose="020B0604020202020204" pitchFamily="34" charset="0"/>
              <a:buChar char="-"/>
              <a:tabLst/>
              <a:defRPr sz="2000" b="0" i="0">
                <a:solidFill>
                  <a:schemeClr val="tx1"/>
                </a:solidFill>
                <a:latin typeface="Roboto Light" panose="02000000000000000000" pitchFamily="2" charset="0"/>
                <a:ea typeface="Roboto Light" panose="02000000000000000000" pitchFamily="2" charset="0"/>
              </a:defRPr>
            </a:lvl5pPr>
          </a:lstStyle>
          <a:p>
            <a:pPr lvl="0"/>
            <a:r>
              <a:rPr lang="en-US" dirty="0"/>
              <a:t>Main content area</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11" name="Group 10">
            <a:extLst>
              <a:ext uri="{FF2B5EF4-FFF2-40B4-BE49-F238E27FC236}">
                <a16:creationId xmlns:a16="http://schemas.microsoft.com/office/drawing/2014/main" id="{B423CAF3-C925-ED34-2637-7AF64DCD7FAA}"/>
              </a:ext>
              <a:ext uri="{C183D7F6-B498-43B3-948B-1728B52AA6E4}">
                <adec:decorative xmlns:adec="http://schemas.microsoft.com/office/drawing/2017/decorative" val="1"/>
              </a:ext>
            </a:extLst>
          </p:cNvPr>
          <p:cNvGrpSpPr/>
          <p:nvPr userDrawn="1"/>
        </p:nvGrpSpPr>
        <p:grpSpPr>
          <a:xfrm rot="10800000">
            <a:off x="11430000" y="508001"/>
            <a:ext cx="762000" cy="254000"/>
            <a:chOff x="10667998" y="6351600"/>
            <a:chExt cx="1524002" cy="508000"/>
          </a:xfrm>
        </p:grpSpPr>
        <p:sp>
          <p:nvSpPr>
            <p:cNvPr id="12" name="Rectangle 11">
              <a:extLst>
                <a:ext uri="{FF2B5EF4-FFF2-40B4-BE49-F238E27FC236}">
                  <a16:creationId xmlns:a16="http://schemas.microsoft.com/office/drawing/2014/main" id="{466FD053-C59F-9D6D-EB74-1C4B54146A3E}"/>
                </a:ext>
                <a:ext uri="{C183D7F6-B498-43B3-948B-1728B52AA6E4}">
                  <adec:decorative xmlns:adec="http://schemas.microsoft.com/office/drawing/2017/decorative" val="1"/>
                </a:ext>
              </a:extLst>
            </p:cNvPr>
            <p:cNvSpPr/>
            <p:nvPr userDrawn="1"/>
          </p:nvSpPr>
          <p:spPr>
            <a:xfrm>
              <a:off x="11175999" y="6351600"/>
              <a:ext cx="508000" cy="50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27141FCF-EBA5-60FC-6BFB-93AA60E54A13}"/>
                </a:ext>
                <a:ext uri="{C183D7F6-B498-43B3-948B-1728B52AA6E4}">
                  <adec:decorative xmlns:adec="http://schemas.microsoft.com/office/drawing/2017/decorative" val="1"/>
                </a:ext>
              </a:extLst>
            </p:cNvPr>
            <p:cNvSpPr/>
            <p:nvPr userDrawn="1"/>
          </p:nvSpPr>
          <p:spPr>
            <a:xfrm>
              <a:off x="11684000" y="6351600"/>
              <a:ext cx="508000" cy="50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C1CCE048-220C-021A-837D-79CD912E441F}"/>
                </a:ext>
                <a:ext uri="{C183D7F6-B498-43B3-948B-1728B52AA6E4}">
                  <adec:decorative xmlns:adec="http://schemas.microsoft.com/office/drawing/2017/decorative" val="1"/>
                </a:ext>
              </a:extLst>
            </p:cNvPr>
            <p:cNvSpPr/>
            <p:nvPr userDrawn="1"/>
          </p:nvSpPr>
          <p:spPr>
            <a:xfrm>
              <a:off x="10667998" y="6351600"/>
              <a:ext cx="508000" cy="50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050111849"/>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hasCustomPrompt="1"/>
          </p:nvPr>
        </p:nvSpPr>
        <p:spPr>
          <a:xfrm>
            <a:off x="508000" y="508001"/>
            <a:ext cx="10160000" cy="481714"/>
          </a:xfrm>
          <a:prstGeom prst="rect">
            <a:avLst/>
          </a:prstGeom>
        </p:spPr>
        <p:txBody>
          <a:bodyPr lIns="0" tIns="0" rIns="0" bIns="0"/>
          <a:lstStyle>
            <a:lvl1pPr algn="l">
              <a:lnSpc>
                <a:spcPct val="100000"/>
              </a:lnSpc>
              <a:defRPr sz="3600" b="0" i="0">
                <a:solidFill>
                  <a:schemeClr val="tx1"/>
                </a:solidFill>
                <a:latin typeface="Roboto Light" panose="02000000000000000000" pitchFamily="2" charset="0"/>
                <a:ea typeface="Roboto Light" panose="02000000000000000000" pitchFamily="2" charset="0"/>
              </a:defRPr>
            </a:lvl1pPr>
          </a:lstStyle>
          <a:p>
            <a:r>
              <a:rPr lang="en-US" dirty="0"/>
              <a:t>Page title</a:t>
            </a:r>
            <a:endParaRPr lang="en-GB" dirty="0"/>
          </a:p>
        </p:txBody>
      </p:sp>
      <p:sp>
        <p:nvSpPr>
          <p:cNvPr id="5" name="Footer Placeholder 4">
            <a:extLst>
              <a:ext uri="{FF2B5EF4-FFF2-40B4-BE49-F238E27FC236}">
                <a16:creationId xmlns:a16="http://schemas.microsoft.com/office/drawing/2014/main" id="{C772AD00-41ED-1D4B-8053-AD09A51DA5A6}"/>
              </a:ext>
            </a:extLst>
          </p:cNvPr>
          <p:cNvSpPr>
            <a:spLocks noGrp="1"/>
          </p:cNvSpPr>
          <p:nvPr>
            <p:ph type="ftr" sz="quarter" idx="11"/>
          </p:nvPr>
        </p:nvSpPr>
        <p:spPr>
          <a:xfrm>
            <a:off x="1016000" y="6350000"/>
            <a:ext cx="5842000" cy="255600"/>
          </a:xfrm>
        </p:spPr>
        <p:txBody>
          <a:bodyPr/>
          <a:lstStyle>
            <a:lvl1pPr>
              <a:defRPr/>
            </a:lvl1pPr>
          </a:lstStyle>
          <a:p>
            <a:r>
              <a:rPr lang="en-GB" dirty="0"/>
              <a:t>OpenRoaming 101 - TNC25</a:t>
            </a:r>
          </a:p>
        </p:txBody>
      </p:sp>
      <p:sp>
        <p:nvSpPr>
          <p:cNvPr id="6" name="Slide Number Placeholder 5">
            <a:extLst>
              <a:ext uri="{FF2B5EF4-FFF2-40B4-BE49-F238E27FC236}">
                <a16:creationId xmlns:a16="http://schemas.microsoft.com/office/drawing/2014/main" id="{D0845B74-E028-E24B-BE9C-E0C09F0D90A3}"/>
              </a:ext>
            </a:extLst>
          </p:cNvPr>
          <p:cNvSpPr>
            <a:spLocks noGrp="1"/>
          </p:cNvSpPr>
          <p:nvPr>
            <p:ph type="sldNum" sz="quarter" idx="12"/>
          </p:nvPr>
        </p:nvSpPr>
        <p:spPr/>
        <p:txBody>
          <a:bodyPr/>
          <a:lstStyle/>
          <a:p>
            <a:fld id="{0BD7AF65-ABD8-9745-9161-1D3466EAFE0E}" type="slidenum">
              <a:rPr lang="en-GB" smtClean="0"/>
              <a:t>‹#›</a:t>
            </a:fld>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hasCustomPrompt="1"/>
          </p:nvPr>
        </p:nvSpPr>
        <p:spPr>
          <a:xfrm>
            <a:off x="507999" y="1524000"/>
            <a:ext cx="5334001" cy="255600"/>
          </a:xfrm>
          <a:prstGeom prst="rect">
            <a:avLst/>
          </a:prstGeom>
        </p:spPr>
        <p:txBody>
          <a:bodyPr lIns="0" tIns="0" rIns="0" bIns="0" anchor="t" anchorCtr="0"/>
          <a:lstStyle>
            <a:lvl1pPr marL="0" indent="0">
              <a:buNone/>
              <a:defRPr sz="2000" b="1" i="0">
                <a:latin typeface="Roboto Black" panose="02000000000000000000" pitchFamily="2" charset="0"/>
                <a:ea typeface="Roboto Black" panose="02000000000000000000" pitchFamily="2" charset="0"/>
              </a:defRPr>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dirty="0" err="1"/>
              <a:t>Subheader</a:t>
            </a:r>
            <a:endParaRPr lang="en-US" dirty="0"/>
          </a:p>
        </p:txBody>
      </p:sp>
      <p:sp>
        <p:nvSpPr>
          <p:cNvPr id="8" name="Content Placeholder 2">
            <a:extLst>
              <a:ext uri="{FF2B5EF4-FFF2-40B4-BE49-F238E27FC236}">
                <a16:creationId xmlns:a16="http://schemas.microsoft.com/office/drawing/2014/main" id="{F7B377CF-2490-426A-9D9B-C329528E167B}"/>
              </a:ext>
            </a:extLst>
          </p:cNvPr>
          <p:cNvSpPr>
            <a:spLocks noGrp="1"/>
          </p:cNvSpPr>
          <p:nvPr>
            <p:ph idx="1" hasCustomPrompt="1"/>
          </p:nvPr>
        </p:nvSpPr>
        <p:spPr>
          <a:xfrm>
            <a:off x="508000" y="2031999"/>
            <a:ext cx="5334000" cy="3810001"/>
          </a:xfrm>
          <a:prstGeom prst="rect">
            <a:avLst/>
          </a:prstGeom>
        </p:spPr>
        <p:txBody>
          <a:bodyPr lIns="0" tIns="0" rIns="0" bIns="0"/>
          <a:lstStyle>
            <a:lvl1pPr marL="177792" indent="-177792" defTabSz="359974">
              <a:lnSpc>
                <a:spcPct val="100000"/>
              </a:lnSpc>
              <a:tabLst/>
              <a:defRPr sz="2000" b="0" i="0">
                <a:solidFill>
                  <a:schemeClr val="tx1"/>
                </a:solidFill>
                <a:latin typeface="Roboto Light" panose="02000000000000000000" pitchFamily="2" charset="0"/>
                <a:ea typeface="Roboto Light" panose="02000000000000000000" pitchFamily="2" charset="0"/>
              </a:defRPr>
            </a:lvl1pPr>
            <a:lvl2pPr marL="482564" indent="-241283" defTabSz="359974">
              <a:lnSpc>
                <a:spcPct val="100000"/>
              </a:lnSpc>
              <a:buFont typeface="Arial" panose="020B0604020202020204" pitchFamily="34" charset="0"/>
              <a:buChar char="-"/>
              <a:tabLst/>
              <a:defRPr sz="2000" b="0" i="0">
                <a:solidFill>
                  <a:schemeClr val="tx1"/>
                </a:solidFill>
                <a:latin typeface="Roboto Light" panose="02000000000000000000" pitchFamily="2" charset="0"/>
                <a:ea typeface="Roboto Light" panose="02000000000000000000" pitchFamily="2" charset="0"/>
              </a:defRPr>
            </a:lvl2pPr>
            <a:lvl3pPr marL="723847" indent="-241283" defTabSz="359974">
              <a:lnSpc>
                <a:spcPct val="100000"/>
              </a:lnSpc>
              <a:buFont typeface="Arial" panose="020B0604020202020204" pitchFamily="34" charset="0"/>
              <a:buChar char="-"/>
              <a:tabLst/>
              <a:defRPr sz="2000" b="0" i="0">
                <a:solidFill>
                  <a:schemeClr val="tx1"/>
                </a:solidFill>
                <a:latin typeface="Roboto Light" panose="02000000000000000000" pitchFamily="2" charset="0"/>
                <a:ea typeface="Roboto Light" panose="02000000000000000000" pitchFamily="2" charset="0"/>
              </a:defRPr>
            </a:lvl3pPr>
            <a:lvl4pPr marL="952428" indent="-228584" defTabSz="359974">
              <a:lnSpc>
                <a:spcPct val="100000"/>
              </a:lnSpc>
              <a:buFont typeface="Arial" panose="020B0604020202020204" pitchFamily="34" charset="0"/>
              <a:buChar char="-"/>
              <a:tabLst/>
              <a:defRPr sz="2000" b="0" i="0">
                <a:solidFill>
                  <a:schemeClr val="tx1"/>
                </a:solidFill>
                <a:latin typeface="Roboto Light" panose="02000000000000000000" pitchFamily="2" charset="0"/>
                <a:ea typeface="Roboto Light" panose="02000000000000000000" pitchFamily="2" charset="0"/>
              </a:defRPr>
            </a:lvl4pPr>
            <a:lvl5pPr marL="1193711" indent="-241283" defTabSz="359974">
              <a:lnSpc>
                <a:spcPct val="100000"/>
              </a:lnSpc>
              <a:buFont typeface="Arial" panose="020B0604020202020204" pitchFamily="34" charset="0"/>
              <a:buChar char="-"/>
              <a:tabLst/>
              <a:defRPr sz="2000" b="0" i="0">
                <a:solidFill>
                  <a:schemeClr val="tx1"/>
                </a:solidFill>
                <a:latin typeface="Roboto Light" panose="02000000000000000000" pitchFamily="2" charset="0"/>
                <a:ea typeface="Roboto Light" panose="02000000000000000000" pitchFamily="2" charset="0"/>
              </a:defRPr>
            </a:lvl5pPr>
          </a:lstStyle>
          <a:p>
            <a:pPr lvl="0"/>
            <a:r>
              <a:rPr lang="en-US" dirty="0"/>
              <a:t>Main content area</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11" name="Group 10">
            <a:extLst>
              <a:ext uri="{FF2B5EF4-FFF2-40B4-BE49-F238E27FC236}">
                <a16:creationId xmlns:a16="http://schemas.microsoft.com/office/drawing/2014/main" id="{B423CAF3-C925-ED34-2637-7AF64DCD7FAA}"/>
              </a:ext>
              <a:ext uri="{C183D7F6-B498-43B3-948B-1728B52AA6E4}">
                <adec:decorative xmlns:adec="http://schemas.microsoft.com/office/drawing/2017/decorative" val="1"/>
              </a:ext>
            </a:extLst>
          </p:cNvPr>
          <p:cNvGrpSpPr/>
          <p:nvPr userDrawn="1"/>
        </p:nvGrpSpPr>
        <p:grpSpPr>
          <a:xfrm rot="10800000">
            <a:off x="11430000" y="508001"/>
            <a:ext cx="762000" cy="254000"/>
            <a:chOff x="10667998" y="6351600"/>
            <a:chExt cx="1524002" cy="508000"/>
          </a:xfrm>
        </p:grpSpPr>
        <p:sp>
          <p:nvSpPr>
            <p:cNvPr id="12" name="Rectangle 11">
              <a:extLst>
                <a:ext uri="{FF2B5EF4-FFF2-40B4-BE49-F238E27FC236}">
                  <a16:creationId xmlns:a16="http://schemas.microsoft.com/office/drawing/2014/main" id="{466FD053-C59F-9D6D-EB74-1C4B54146A3E}"/>
                </a:ext>
                <a:ext uri="{C183D7F6-B498-43B3-948B-1728B52AA6E4}">
                  <adec:decorative xmlns:adec="http://schemas.microsoft.com/office/drawing/2017/decorative" val="1"/>
                </a:ext>
              </a:extLst>
            </p:cNvPr>
            <p:cNvSpPr/>
            <p:nvPr userDrawn="1"/>
          </p:nvSpPr>
          <p:spPr>
            <a:xfrm>
              <a:off x="11175999" y="6351600"/>
              <a:ext cx="508000" cy="50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27141FCF-EBA5-60FC-6BFB-93AA60E54A13}"/>
                </a:ext>
                <a:ext uri="{C183D7F6-B498-43B3-948B-1728B52AA6E4}">
                  <adec:decorative xmlns:adec="http://schemas.microsoft.com/office/drawing/2017/decorative" val="1"/>
                </a:ext>
              </a:extLst>
            </p:cNvPr>
            <p:cNvSpPr/>
            <p:nvPr userDrawn="1"/>
          </p:nvSpPr>
          <p:spPr>
            <a:xfrm>
              <a:off x="11684000" y="6351600"/>
              <a:ext cx="508000" cy="50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C1CCE048-220C-021A-837D-79CD912E441F}"/>
                </a:ext>
                <a:ext uri="{C183D7F6-B498-43B3-948B-1728B52AA6E4}">
                  <adec:decorative xmlns:adec="http://schemas.microsoft.com/office/drawing/2017/decorative" val="1"/>
                </a:ext>
              </a:extLst>
            </p:cNvPr>
            <p:cNvSpPr/>
            <p:nvPr userDrawn="1"/>
          </p:nvSpPr>
          <p:spPr>
            <a:xfrm>
              <a:off x="10667998" y="6351600"/>
              <a:ext cx="508000" cy="50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Content Placeholder 2">
            <a:extLst>
              <a:ext uri="{FF2B5EF4-FFF2-40B4-BE49-F238E27FC236}">
                <a16:creationId xmlns:a16="http://schemas.microsoft.com/office/drawing/2014/main" id="{D9801A46-6D95-A0FE-8F77-657D623F62C7}"/>
              </a:ext>
            </a:extLst>
          </p:cNvPr>
          <p:cNvSpPr>
            <a:spLocks noGrp="1"/>
          </p:cNvSpPr>
          <p:nvPr>
            <p:ph idx="14" hasCustomPrompt="1"/>
          </p:nvPr>
        </p:nvSpPr>
        <p:spPr>
          <a:xfrm>
            <a:off x="6352903" y="2031999"/>
            <a:ext cx="5334000" cy="3810001"/>
          </a:xfrm>
          <a:prstGeom prst="rect">
            <a:avLst/>
          </a:prstGeom>
        </p:spPr>
        <p:txBody>
          <a:bodyPr lIns="0" tIns="0" rIns="0" bIns="0"/>
          <a:lstStyle>
            <a:lvl1pPr marL="177792" indent="-177792" defTabSz="359974">
              <a:lnSpc>
                <a:spcPct val="100000"/>
              </a:lnSpc>
              <a:tabLst/>
              <a:defRPr sz="2000" b="0" i="0">
                <a:solidFill>
                  <a:schemeClr val="tx1"/>
                </a:solidFill>
                <a:latin typeface="Roboto Light" panose="02000000000000000000" pitchFamily="2" charset="0"/>
                <a:ea typeface="Roboto Light" panose="02000000000000000000" pitchFamily="2" charset="0"/>
              </a:defRPr>
            </a:lvl1pPr>
            <a:lvl2pPr marL="482564" indent="-241283" defTabSz="359974">
              <a:lnSpc>
                <a:spcPct val="100000"/>
              </a:lnSpc>
              <a:buFont typeface="Arial" panose="020B0604020202020204" pitchFamily="34" charset="0"/>
              <a:buChar char="-"/>
              <a:tabLst/>
              <a:defRPr sz="2000" b="0" i="0">
                <a:solidFill>
                  <a:schemeClr val="tx1"/>
                </a:solidFill>
                <a:latin typeface="Roboto Light" panose="02000000000000000000" pitchFamily="2" charset="0"/>
                <a:ea typeface="Roboto Light" panose="02000000000000000000" pitchFamily="2" charset="0"/>
              </a:defRPr>
            </a:lvl2pPr>
            <a:lvl3pPr marL="723847" indent="-241283" defTabSz="359974">
              <a:lnSpc>
                <a:spcPct val="100000"/>
              </a:lnSpc>
              <a:buFont typeface="Arial" panose="020B0604020202020204" pitchFamily="34" charset="0"/>
              <a:buChar char="-"/>
              <a:tabLst/>
              <a:defRPr sz="2000" b="0" i="0">
                <a:solidFill>
                  <a:schemeClr val="tx1"/>
                </a:solidFill>
                <a:latin typeface="Roboto Light" panose="02000000000000000000" pitchFamily="2" charset="0"/>
                <a:ea typeface="Roboto Light" panose="02000000000000000000" pitchFamily="2" charset="0"/>
              </a:defRPr>
            </a:lvl3pPr>
            <a:lvl4pPr marL="952428" indent="-228584" defTabSz="359974">
              <a:lnSpc>
                <a:spcPct val="100000"/>
              </a:lnSpc>
              <a:buFont typeface="Arial" panose="020B0604020202020204" pitchFamily="34" charset="0"/>
              <a:buChar char="-"/>
              <a:tabLst/>
              <a:defRPr sz="2000" b="0" i="0">
                <a:solidFill>
                  <a:schemeClr val="tx1"/>
                </a:solidFill>
                <a:latin typeface="Roboto Light" panose="02000000000000000000" pitchFamily="2" charset="0"/>
                <a:ea typeface="Roboto Light" panose="02000000000000000000" pitchFamily="2" charset="0"/>
              </a:defRPr>
            </a:lvl4pPr>
            <a:lvl5pPr marL="1193711" indent="-241283" defTabSz="359974">
              <a:lnSpc>
                <a:spcPct val="100000"/>
              </a:lnSpc>
              <a:buFont typeface="Arial" panose="020B0604020202020204" pitchFamily="34" charset="0"/>
              <a:buChar char="-"/>
              <a:tabLst/>
              <a:defRPr sz="2000" b="0" i="0">
                <a:solidFill>
                  <a:schemeClr val="tx1"/>
                </a:solidFill>
                <a:latin typeface="Roboto Light" panose="02000000000000000000" pitchFamily="2" charset="0"/>
                <a:ea typeface="Roboto Light" panose="02000000000000000000" pitchFamily="2" charset="0"/>
              </a:defRPr>
            </a:lvl5pPr>
          </a:lstStyle>
          <a:p>
            <a:pPr lvl="0"/>
            <a:r>
              <a:rPr lang="en-US" dirty="0"/>
              <a:t>Main content area</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2">
            <a:extLst>
              <a:ext uri="{FF2B5EF4-FFF2-40B4-BE49-F238E27FC236}">
                <a16:creationId xmlns:a16="http://schemas.microsoft.com/office/drawing/2014/main" id="{4B74589B-7F48-0071-2B7C-6D1D00946EB7}"/>
              </a:ext>
            </a:extLst>
          </p:cNvPr>
          <p:cNvSpPr>
            <a:spLocks noGrp="1"/>
          </p:cNvSpPr>
          <p:nvPr>
            <p:ph type="body" idx="15" hasCustomPrompt="1"/>
          </p:nvPr>
        </p:nvSpPr>
        <p:spPr>
          <a:xfrm>
            <a:off x="6352903" y="1524000"/>
            <a:ext cx="5334001" cy="255600"/>
          </a:xfrm>
          <a:prstGeom prst="rect">
            <a:avLst/>
          </a:prstGeom>
        </p:spPr>
        <p:txBody>
          <a:bodyPr lIns="0" tIns="0" rIns="0" bIns="0" anchor="t" anchorCtr="0"/>
          <a:lstStyle>
            <a:lvl1pPr marL="0" indent="0">
              <a:buNone/>
              <a:defRPr sz="2000" b="1" i="0">
                <a:latin typeface="Roboto Black" panose="02000000000000000000" pitchFamily="2" charset="0"/>
                <a:ea typeface="Roboto Black" panose="02000000000000000000" pitchFamily="2" charset="0"/>
              </a:defRPr>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dirty="0" err="1"/>
              <a:t>Subheader</a:t>
            </a:r>
            <a:endParaRPr lang="en-US" dirty="0"/>
          </a:p>
        </p:txBody>
      </p:sp>
    </p:spTree>
    <p:extLst>
      <p:ext uri="{BB962C8B-B14F-4D97-AF65-F5344CB8AC3E}">
        <p14:creationId xmlns:p14="http://schemas.microsoft.com/office/powerpoint/2010/main" val="38901979"/>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INGLE COLUMN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hasCustomPrompt="1"/>
          </p:nvPr>
        </p:nvSpPr>
        <p:spPr>
          <a:xfrm>
            <a:off x="508000" y="508001"/>
            <a:ext cx="10414000" cy="481714"/>
          </a:xfrm>
          <a:prstGeom prst="rect">
            <a:avLst/>
          </a:prstGeom>
        </p:spPr>
        <p:txBody>
          <a:bodyPr lIns="0" tIns="0" rIns="0" bIns="0"/>
          <a:lstStyle>
            <a:lvl1pPr algn="l">
              <a:lnSpc>
                <a:spcPct val="100000"/>
              </a:lnSpc>
              <a:defRPr sz="3600" b="0" i="0">
                <a:solidFill>
                  <a:schemeClr val="tx1"/>
                </a:solidFill>
                <a:latin typeface="Roboto Light" panose="02000000000000000000" pitchFamily="2" charset="0"/>
                <a:ea typeface="Roboto Light" panose="02000000000000000000" pitchFamily="2" charset="0"/>
              </a:defRPr>
            </a:lvl1pPr>
          </a:lstStyle>
          <a:p>
            <a:r>
              <a:rPr lang="en-US" dirty="0"/>
              <a:t>Page title</a:t>
            </a:r>
            <a:endParaRPr lang="en-GB" dirty="0"/>
          </a:p>
        </p:txBody>
      </p:sp>
      <p:sp>
        <p:nvSpPr>
          <p:cNvPr id="5" name="Footer Placeholder 4">
            <a:extLst>
              <a:ext uri="{FF2B5EF4-FFF2-40B4-BE49-F238E27FC236}">
                <a16:creationId xmlns:a16="http://schemas.microsoft.com/office/drawing/2014/main" id="{C772AD00-41ED-1D4B-8053-AD09A51DA5A6}"/>
              </a:ext>
            </a:extLst>
          </p:cNvPr>
          <p:cNvSpPr>
            <a:spLocks noGrp="1"/>
          </p:cNvSpPr>
          <p:nvPr>
            <p:ph type="ftr" sz="quarter" idx="11"/>
          </p:nvPr>
        </p:nvSpPr>
        <p:spPr>
          <a:xfrm>
            <a:off x="1016000" y="6350000"/>
            <a:ext cx="5842000" cy="255600"/>
          </a:xfrm>
        </p:spPr>
        <p:txBody>
          <a:bodyPr/>
          <a:lstStyle>
            <a:lvl1pPr>
              <a:defRPr/>
            </a:lvl1pPr>
          </a:lstStyle>
          <a:p>
            <a:r>
              <a:rPr lang="en-GB" dirty="0"/>
              <a:t>OpenRoaming 101 - TNC25</a:t>
            </a:r>
          </a:p>
        </p:txBody>
      </p:sp>
      <p:sp>
        <p:nvSpPr>
          <p:cNvPr id="6" name="Slide Number Placeholder 5">
            <a:extLst>
              <a:ext uri="{FF2B5EF4-FFF2-40B4-BE49-F238E27FC236}">
                <a16:creationId xmlns:a16="http://schemas.microsoft.com/office/drawing/2014/main" id="{D0845B74-E028-E24B-BE9C-E0C09F0D90A3}"/>
              </a:ext>
            </a:extLst>
          </p:cNvPr>
          <p:cNvSpPr>
            <a:spLocks noGrp="1"/>
          </p:cNvSpPr>
          <p:nvPr>
            <p:ph type="sldNum" sz="quarter" idx="12"/>
          </p:nvPr>
        </p:nvSpPr>
        <p:spPr/>
        <p:txBody>
          <a:bodyPr/>
          <a:lstStyle/>
          <a:p>
            <a:fld id="{0BD7AF65-ABD8-9745-9161-1D3466EAFE0E}" type="slidenum">
              <a:rPr lang="en-GB" smtClean="0"/>
              <a:t>‹#›</a:t>
            </a:fld>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hasCustomPrompt="1"/>
          </p:nvPr>
        </p:nvSpPr>
        <p:spPr>
          <a:xfrm>
            <a:off x="508000" y="1524002"/>
            <a:ext cx="6858000" cy="253997"/>
          </a:xfrm>
          <a:prstGeom prst="rect">
            <a:avLst/>
          </a:prstGeom>
        </p:spPr>
        <p:txBody>
          <a:bodyPr lIns="0" tIns="0" rIns="0" bIns="0" anchor="t" anchorCtr="0"/>
          <a:lstStyle>
            <a:lvl1pPr marL="0" indent="0">
              <a:buNone/>
              <a:defRPr sz="2000" b="1" i="0">
                <a:latin typeface="Roboto Black" panose="02000000000000000000" pitchFamily="2" charset="0"/>
                <a:ea typeface="Roboto Black" panose="02000000000000000000" pitchFamily="2" charset="0"/>
              </a:defRPr>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dirty="0" err="1"/>
              <a:t>Subheader</a:t>
            </a:r>
            <a:endParaRPr lang="en-US" dirty="0"/>
          </a:p>
        </p:txBody>
      </p:sp>
      <p:sp>
        <p:nvSpPr>
          <p:cNvPr id="8" name="Content Placeholder 2">
            <a:extLst>
              <a:ext uri="{FF2B5EF4-FFF2-40B4-BE49-F238E27FC236}">
                <a16:creationId xmlns:a16="http://schemas.microsoft.com/office/drawing/2014/main" id="{F7B377CF-2490-426A-9D9B-C329528E167B}"/>
              </a:ext>
            </a:extLst>
          </p:cNvPr>
          <p:cNvSpPr>
            <a:spLocks noGrp="1"/>
          </p:cNvSpPr>
          <p:nvPr>
            <p:ph idx="1" hasCustomPrompt="1"/>
          </p:nvPr>
        </p:nvSpPr>
        <p:spPr>
          <a:xfrm>
            <a:off x="508000" y="2031999"/>
            <a:ext cx="6858000" cy="3810001"/>
          </a:xfrm>
          <a:prstGeom prst="rect">
            <a:avLst/>
          </a:prstGeom>
        </p:spPr>
        <p:txBody>
          <a:bodyPr lIns="0" tIns="0" rIns="0" bIns="0"/>
          <a:lstStyle>
            <a:lvl1pPr marL="177792" indent="-177792" defTabSz="359974">
              <a:lnSpc>
                <a:spcPct val="100000"/>
              </a:lnSpc>
              <a:tabLst/>
              <a:defRPr sz="2000" b="0" i="0">
                <a:solidFill>
                  <a:schemeClr val="tx1"/>
                </a:solidFill>
                <a:latin typeface="Roboto Light" panose="02000000000000000000" pitchFamily="2" charset="0"/>
                <a:ea typeface="Roboto Light" panose="02000000000000000000" pitchFamily="2" charset="0"/>
              </a:defRPr>
            </a:lvl1pPr>
            <a:lvl2pPr marL="482564" indent="-241283" defTabSz="359974">
              <a:lnSpc>
                <a:spcPct val="100000"/>
              </a:lnSpc>
              <a:buFont typeface="Arial" panose="020B0604020202020204" pitchFamily="34" charset="0"/>
              <a:buChar char="-"/>
              <a:tabLst/>
              <a:defRPr sz="2000" b="0" i="0">
                <a:solidFill>
                  <a:schemeClr val="tx1"/>
                </a:solidFill>
                <a:latin typeface="Roboto Light" panose="02000000000000000000" pitchFamily="2" charset="0"/>
                <a:ea typeface="Roboto Light" panose="02000000000000000000" pitchFamily="2" charset="0"/>
              </a:defRPr>
            </a:lvl2pPr>
            <a:lvl3pPr marL="723847" indent="-241283" defTabSz="359974">
              <a:lnSpc>
                <a:spcPct val="100000"/>
              </a:lnSpc>
              <a:buFont typeface="Arial" panose="020B0604020202020204" pitchFamily="34" charset="0"/>
              <a:buChar char="-"/>
              <a:tabLst/>
              <a:defRPr sz="2000" b="0" i="0">
                <a:solidFill>
                  <a:schemeClr val="tx1"/>
                </a:solidFill>
                <a:latin typeface="Roboto Light" panose="02000000000000000000" pitchFamily="2" charset="0"/>
                <a:ea typeface="Roboto Light" panose="02000000000000000000" pitchFamily="2" charset="0"/>
              </a:defRPr>
            </a:lvl3pPr>
            <a:lvl4pPr marL="952428" indent="-228584" defTabSz="359974">
              <a:lnSpc>
                <a:spcPct val="100000"/>
              </a:lnSpc>
              <a:buFont typeface="Arial" panose="020B0604020202020204" pitchFamily="34" charset="0"/>
              <a:buChar char="-"/>
              <a:tabLst/>
              <a:defRPr sz="2000" b="0" i="0">
                <a:solidFill>
                  <a:schemeClr val="tx1"/>
                </a:solidFill>
                <a:latin typeface="Roboto Light" panose="02000000000000000000" pitchFamily="2" charset="0"/>
                <a:ea typeface="Roboto Light" panose="02000000000000000000" pitchFamily="2" charset="0"/>
              </a:defRPr>
            </a:lvl4pPr>
            <a:lvl5pPr marL="1193711" indent="-241283" defTabSz="359974">
              <a:lnSpc>
                <a:spcPct val="100000"/>
              </a:lnSpc>
              <a:buFont typeface="Arial" panose="020B0604020202020204" pitchFamily="34" charset="0"/>
              <a:buChar char="-"/>
              <a:tabLst/>
              <a:defRPr sz="2000" b="0" i="0">
                <a:solidFill>
                  <a:schemeClr val="tx1"/>
                </a:solidFill>
                <a:latin typeface="Roboto Light" panose="02000000000000000000" pitchFamily="2" charset="0"/>
                <a:ea typeface="Roboto Light" panose="02000000000000000000" pitchFamily="2" charset="0"/>
              </a:defRPr>
            </a:lvl5pPr>
          </a:lstStyle>
          <a:p>
            <a:pPr lvl="0"/>
            <a:r>
              <a:rPr lang="en-US" dirty="0"/>
              <a:t>Main content area</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Picture Placeholder 2">
            <a:extLst>
              <a:ext uri="{FF2B5EF4-FFF2-40B4-BE49-F238E27FC236}">
                <a16:creationId xmlns:a16="http://schemas.microsoft.com/office/drawing/2014/main" id="{59EA52A0-223B-AA08-188E-706BC402AB5F}"/>
              </a:ext>
            </a:extLst>
          </p:cNvPr>
          <p:cNvSpPr>
            <a:spLocks noGrp="1"/>
          </p:cNvSpPr>
          <p:nvPr>
            <p:ph type="pic" sz="quarter" idx="14" hasCustomPrompt="1"/>
          </p:nvPr>
        </p:nvSpPr>
        <p:spPr>
          <a:xfrm>
            <a:off x="7873601" y="2031955"/>
            <a:ext cx="3810399" cy="3810046"/>
          </a:xfrm>
          <a:prstGeom prst="rect">
            <a:avLst/>
          </a:prstGeom>
          <a:solidFill>
            <a:schemeClr val="bg1">
              <a:lumMod val="95000"/>
            </a:schemeClr>
          </a:solidFill>
          <a:ln w="508000">
            <a:noFill/>
            <a:miter lim="800000"/>
          </a:ln>
        </p:spPr>
        <p:txBody>
          <a:bodyPr/>
          <a:lstStyle>
            <a:lvl1pPr marL="0" indent="0">
              <a:buNone/>
              <a:defRPr sz="2000">
                <a:latin typeface="Roboto Light" panose="02000000000000000000" pitchFamily="2" charset="0"/>
                <a:ea typeface="Roboto Light" panose="02000000000000000000" pitchFamily="2" charset="0"/>
              </a:defRPr>
            </a:lvl1pPr>
          </a:lstStyle>
          <a:p>
            <a:r>
              <a:rPr lang="en-GB" dirty="0"/>
              <a:t>Insert image </a:t>
            </a:r>
            <a:br>
              <a:rPr lang="en-GB" dirty="0"/>
            </a:br>
            <a:endParaRPr lang="en-GB" dirty="0"/>
          </a:p>
        </p:txBody>
      </p:sp>
      <p:grpSp>
        <p:nvGrpSpPr>
          <p:cNvPr id="11" name="Group 10">
            <a:extLst>
              <a:ext uri="{FF2B5EF4-FFF2-40B4-BE49-F238E27FC236}">
                <a16:creationId xmlns:a16="http://schemas.microsoft.com/office/drawing/2014/main" id="{E0FD9AA9-C4A8-7B2B-5672-DFF401C3A7F2}"/>
              </a:ext>
              <a:ext uri="{C183D7F6-B498-43B3-948B-1728B52AA6E4}">
                <adec:decorative xmlns:adec="http://schemas.microsoft.com/office/drawing/2017/decorative" val="1"/>
              </a:ext>
            </a:extLst>
          </p:cNvPr>
          <p:cNvGrpSpPr/>
          <p:nvPr userDrawn="1"/>
        </p:nvGrpSpPr>
        <p:grpSpPr>
          <a:xfrm rot="5400000">
            <a:off x="11684000" y="1777955"/>
            <a:ext cx="762000" cy="254000"/>
            <a:chOff x="10667998" y="6351600"/>
            <a:chExt cx="1524002" cy="508000"/>
          </a:xfrm>
        </p:grpSpPr>
        <p:sp>
          <p:nvSpPr>
            <p:cNvPr id="16" name="Rectangle 15">
              <a:extLst>
                <a:ext uri="{FF2B5EF4-FFF2-40B4-BE49-F238E27FC236}">
                  <a16:creationId xmlns:a16="http://schemas.microsoft.com/office/drawing/2014/main" id="{F14F1BC6-4731-CAA9-4A85-1940A897F543}"/>
                </a:ext>
                <a:ext uri="{C183D7F6-B498-43B3-948B-1728B52AA6E4}">
                  <adec:decorative xmlns:adec="http://schemas.microsoft.com/office/drawing/2017/decorative" val="1"/>
                </a:ext>
              </a:extLst>
            </p:cNvPr>
            <p:cNvSpPr/>
            <p:nvPr userDrawn="1"/>
          </p:nvSpPr>
          <p:spPr>
            <a:xfrm>
              <a:off x="11175999" y="6351600"/>
              <a:ext cx="508000" cy="50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CE323C8C-0573-3319-FB10-46724188C0C0}"/>
                </a:ext>
                <a:ext uri="{C183D7F6-B498-43B3-948B-1728B52AA6E4}">
                  <adec:decorative xmlns:adec="http://schemas.microsoft.com/office/drawing/2017/decorative" val="1"/>
                </a:ext>
              </a:extLst>
            </p:cNvPr>
            <p:cNvSpPr/>
            <p:nvPr userDrawn="1"/>
          </p:nvSpPr>
          <p:spPr>
            <a:xfrm>
              <a:off x="11684000" y="6351600"/>
              <a:ext cx="508000" cy="50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AD815956-AD8B-0E2C-9A30-1DE936010D70}"/>
                </a:ext>
                <a:ext uri="{C183D7F6-B498-43B3-948B-1728B52AA6E4}">
                  <adec:decorative xmlns:adec="http://schemas.microsoft.com/office/drawing/2017/decorative" val="1"/>
                </a:ext>
              </a:extLst>
            </p:cNvPr>
            <p:cNvSpPr/>
            <p:nvPr userDrawn="1"/>
          </p:nvSpPr>
          <p:spPr>
            <a:xfrm>
              <a:off x="10667998" y="6351600"/>
              <a:ext cx="508000" cy="50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838833305"/>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INGLE COLUMN AND LARGE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hasCustomPrompt="1"/>
          </p:nvPr>
        </p:nvSpPr>
        <p:spPr>
          <a:xfrm>
            <a:off x="508000" y="508001"/>
            <a:ext cx="4826000" cy="481714"/>
          </a:xfrm>
          <a:prstGeom prst="rect">
            <a:avLst/>
          </a:prstGeom>
        </p:spPr>
        <p:txBody>
          <a:bodyPr lIns="0" tIns="0" rIns="0" bIns="0"/>
          <a:lstStyle>
            <a:lvl1pPr algn="l">
              <a:lnSpc>
                <a:spcPct val="100000"/>
              </a:lnSpc>
              <a:defRPr sz="3600" b="0" i="0">
                <a:solidFill>
                  <a:schemeClr val="tx1"/>
                </a:solidFill>
                <a:latin typeface="Roboto Light" panose="02000000000000000000" pitchFamily="2" charset="0"/>
                <a:ea typeface="Roboto Light" panose="02000000000000000000" pitchFamily="2" charset="0"/>
              </a:defRPr>
            </a:lvl1pPr>
          </a:lstStyle>
          <a:p>
            <a:r>
              <a:rPr lang="en-US" dirty="0"/>
              <a:t>Page title</a:t>
            </a:r>
            <a:endParaRPr lang="en-GB" dirty="0"/>
          </a:p>
        </p:txBody>
      </p:sp>
      <p:sp>
        <p:nvSpPr>
          <p:cNvPr id="5" name="Footer Placeholder 4">
            <a:extLst>
              <a:ext uri="{FF2B5EF4-FFF2-40B4-BE49-F238E27FC236}">
                <a16:creationId xmlns:a16="http://schemas.microsoft.com/office/drawing/2014/main" id="{C772AD00-41ED-1D4B-8053-AD09A51DA5A6}"/>
              </a:ext>
            </a:extLst>
          </p:cNvPr>
          <p:cNvSpPr>
            <a:spLocks noGrp="1"/>
          </p:cNvSpPr>
          <p:nvPr>
            <p:ph type="ftr" sz="quarter" idx="11"/>
          </p:nvPr>
        </p:nvSpPr>
        <p:spPr>
          <a:xfrm>
            <a:off x="1016000" y="6350000"/>
            <a:ext cx="5842000" cy="255600"/>
          </a:xfrm>
        </p:spPr>
        <p:txBody>
          <a:bodyPr/>
          <a:lstStyle>
            <a:lvl1pPr>
              <a:defRPr/>
            </a:lvl1pPr>
          </a:lstStyle>
          <a:p>
            <a:r>
              <a:rPr lang="en-GB" dirty="0"/>
              <a:t>OpenRoaming 101 - TNC25</a:t>
            </a:r>
          </a:p>
        </p:txBody>
      </p:sp>
      <p:sp>
        <p:nvSpPr>
          <p:cNvPr id="6" name="Slide Number Placeholder 5">
            <a:extLst>
              <a:ext uri="{FF2B5EF4-FFF2-40B4-BE49-F238E27FC236}">
                <a16:creationId xmlns:a16="http://schemas.microsoft.com/office/drawing/2014/main" id="{D0845B74-E028-E24B-BE9C-E0C09F0D90A3}"/>
              </a:ext>
            </a:extLst>
          </p:cNvPr>
          <p:cNvSpPr>
            <a:spLocks noGrp="1"/>
          </p:cNvSpPr>
          <p:nvPr>
            <p:ph type="sldNum" sz="quarter" idx="12"/>
          </p:nvPr>
        </p:nvSpPr>
        <p:spPr/>
        <p:txBody>
          <a:bodyPr/>
          <a:lstStyle/>
          <a:p>
            <a:fld id="{0BD7AF65-ABD8-9745-9161-1D3466EAFE0E}" type="slidenum">
              <a:rPr lang="en-GB" smtClean="0"/>
              <a:t>‹#›</a:t>
            </a:fld>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hasCustomPrompt="1"/>
          </p:nvPr>
        </p:nvSpPr>
        <p:spPr>
          <a:xfrm>
            <a:off x="508000" y="1524000"/>
            <a:ext cx="4826000" cy="254000"/>
          </a:xfrm>
          <a:prstGeom prst="rect">
            <a:avLst/>
          </a:prstGeom>
        </p:spPr>
        <p:txBody>
          <a:bodyPr lIns="0" tIns="0" rIns="0" bIns="0" anchor="t" anchorCtr="0"/>
          <a:lstStyle>
            <a:lvl1pPr marL="0" indent="0">
              <a:buNone/>
              <a:defRPr sz="2000" b="1" i="0">
                <a:latin typeface="Roboto Black" panose="02000000000000000000" pitchFamily="2" charset="0"/>
                <a:ea typeface="Roboto Black" panose="02000000000000000000" pitchFamily="2" charset="0"/>
              </a:defRPr>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dirty="0" err="1"/>
              <a:t>Subheader</a:t>
            </a:r>
            <a:endParaRPr lang="en-US" dirty="0"/>
          </a:p>
        </p:txBody>
      </p:sp>
      <p:sp>
        <p:nvSpPr>
          <p:cNvPr id="8" name="Content Placeholder 2">
            <a:extLst>
              <a:ext uri="{FF2B5EF4-FFF2-40B4-BE49-F238E27FC236}">
                <a16:creationId xmlns:a16="http://schemas.microsoft.com/office/drawing/2014/main" id="{F7B377CF-2490-426A-9D9B-C329528E167B}"/>
              </a:ext>
            </a:extLst>
          </p:cNvPr>
          <p:cNvSpPr>
            <a:spLocks noGrp="1"/>
          </p:cNvSpPr>
          <p:nvPr>
            <p:ph idx="1" hasCustomPrompt="1"/>
          </p:nvPr>
        </p:nvSpPr>
        <p:spPr>
          <a:xfrm>
            <a:off x="508000" y="2031999"/>
            <a:ext cx="4826000" cy="3810001"/>
          </a:xfrm>
          <a:prstGeom prst="rect">
            <a:avLst/>
          </a:prstGeom>
        </p:spPr>
        <p:txBody>
          <a:bodyPr lIns="0" tIns="0" rIns="0" bIns="0"/>
          <a:lstStyle>
            <a:lvl1pPr marL="177792" indent="-177792" defTabSz="359974">
              <a:lnSpc>
                <a:spcPct val="100000"/>
              </a:lnSpc>
              <a:tabLst/>
              <a:defRPr sz="2000" b="0" i="0">
                <a:solidFill>
                  <a:schemeClr val="tx1"/>
                </a:solidFill>
                <a:latin typeface="Roboto Light" panose="02000000000000000000" pitchFamily="2" charset="0"/>
                <a:ea typeface="Roboto Light" panose="02000000000000000000" pitchFamily="2" charset="0"/>
              </a:defRPr>
            </a:lvl1pPr>
            <a:lvl2pPr marL="482564" indent="-241283" defTabSz="359974">
              <a:lnSpc>
                <a:spcPct val="100000"/>
              </a:lnSpc>
              <a:buFont typeface="Arial" panose="020B0604020202020204" pitchFamily="34" charset="0"/>
              <a:buChar char="-"/>
              <a:tabLst/>
              <a:defRPr sz="2000" b="0" i="0">
                <a:solidFill>
                  <a:schemeClr val="tx1"/>
                </a:solidFill>
                <a:latin typeface="Roboto Light" panose="02000000000000000000" pitchFamily="2" charset="0"/>
                <a:ea typeface="Roboto Light" panose="02000000000000000000" pitchFamily="2" charset="0"/>
              </a:defRPr>
            </a:lvl2pPr>
            <a:lvl3pPr marL="723847" indent="-241283" defTabSz="359974">
              <a:lnSpc>
                <a:spcPct val="100000"/>
              </a:lnSpc>
              <a:buFont typeface="Arial" panose="020B0604020202020204" pitchFamily="34" charset="0"/>
              <a:buChar char="-"/>
              <a:tabLst/>
              <a:defRPr sz="2000" b="0" i="0">
                <a:solidFill>
                  <a:schemeClr val="tx1"/>
                </a:solidFill>
                <a:latin typeface="Roboto Light" panose="02000000000000000000" pitchFamily="2" charset="0"/>
                <a:ea typeface="Roboto Light" panose="02000000000000000000" pitchFamily="2" charset="0"/>
              </a:defRPr>
            </a:lvl3pPr>
            <a:lvl4pPr marL="952428" indent="-228584" defTabSz="359974">
              <a:lnSpc>
                <a:spcPct val="100000"/>
              </a:lnSpc>
              <a:buFont typeface="Arial" panose="020B0604020202020204" pitchFamily="34" charset="0"/>
              <a:buChar char="-"/>
              <a:tabLst/>
              <a:defRPr sz="2000" b="0" i="0">
                <a:solidFill>
                  <a:schemeClr val="tx1"/>
                </a:solidFill>
                <a:latin typeface="Roboto Light" panose="02000000000000000000" pitchFamily="2" charset="0"/>
                <a:ea typeface="Roboto Light" panose="02000000000000000000" pitchFamily="2" charset="0"/>
              </a:defRPr>
            </a:lvl4pPr>
            <a:lvl5pPr marL="1193711" indent="-241283" defTabSz="359974">
              <a:lnSpc>
                <a:spcPct val="100000"/>
              </a:lnSpc>
              <a:buFont typeface="Arial" panose="020B0604020202020204" pitchFamily="34" charset="0"/>
              <a:buChar char="-"/>
              <a:tabLst/>
              <a:defRPr sz="2000" b="0" i="0">
                <a:solidFill>
                  <a:schemeClr val="tx1"/>
                </a:solidFill>
                <a:latin typeface="Roboto Light" panose="02000000000000000000" pitchFamily="2" charset="0"/>
                <a:ea typeface="Roboto Light" panose="02000000000000000000" pitchFamily="2" charset="0"/>
              </a:defRPr>
            </a:lvl5pPr>
          </a:lstStyle>
          <a:p>
            <a:pPr lvl="0"/>
            <a:r>
              <a:rPr lang="en-US" dirty="0"/>
              <a:t>Main content area</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Picture Placeholder 2">
            <a:extLst>
              <a:ext uri="{FF2B5EF4-FFF2-40B4-BE49-F238E27FC236}">
                <a16:creationId xmlns:a16="http://schemas.microsoft.com/office/drawing/2014/main" id="{59EA52A0-223B-AA08-188E-706BC402AB5F}"/>
              </a:ext>
            </a:extLst>
          </p:cNvPr>
          <p:cNvSpPr>
            <a:spLocks noGrp="1"/>
          </p:cNvSpPr>
          <p:nvPr>
            <p:ph type="pic" sz="quarter" idx="14" hasCustomPrompt="1"/>
          </p:nvPr>
        </p:nvSpPr>
        <p:spPr>
          <a:xfrm>
            <a:off x="5842000" y="0"/>
            <a:ext cx="5842117" cy="5841623"/>
          </a:xfrm>
          <a:prstGeom prst="rect">
            <a:avLst/>
          </a:prstGeom>
          <a:solidFill>
            <a:schemeClr val="bg1">
              <a:lumMod val="95000"/>
            </a:schemeClr>
          </a:solidFill>
          <a:ln w="508000">
            <a:noFill/>
            <a:miter lim="800000"/>
          </a:ln>
        </p:spPr>
        <p:txBody>
          <a:bodyPr/>
          <a:lstStyle>
            <a:lvl1pPr marL="0" indent="0">
              <a:buNone/>
              <a:defRPr sz="2000">
                <a:latin typeface="Roboto Light" panose="02000000000000000000" pitchFamily="2" charset="0"/>
                <a:ea typeface="Roboto Light" panose="02000000000000000000" pitchFamily="2" charset="0"/>
              </a:defRPr>
            </a:lvl1pPr>
          </a:lstStyle>
          <a:p>
            <a:r>
              <a:rPr lang="en-GB" dirty="0"/>
              <a:t>Insert image </a:t>
            </a:r>
          </a:p>
        </p:txBody>
      </p:sp>
      <p:grpSp>
        <p:nvGrpSpPr>
          <p:cNvPr id="4" name="Group 3">
            <a:extLst>
              <a:ext uri="{FF2B5EF4-FFF2-40B4-BE49-F238E27FC236}">
                <a16:creationId xmlns:a16="http://schemas.microsoft.com/office/drawing/2014/main" id="{678E1124-208D-65FC-1214-E13106095146}"/>
              </a:ext>
              <a:ext uri="{C183D7F6-B498-43B3-948B-1728B52AA6E4}">
                <adec:decorative xmlns:adec="http://schemas.microsoft.com/office/drawing/2017/decorative" val="1"/>
              </a:ext>
            </a:extLst>
          </p:cNvPr>
          <p:cNvGrpSpPr/>
          <p:nvPr userDrawn="1"/>
        </p:nvGrpSpPr>
        <p:grpSpPr>
          <a:xfrm>
            <a:off x="11684000" y="508001"/>
            <a:ext cx="254000" cy="762000"/>
            <a:chOff x="11684000" y="508001"/>
            <a:chExt cx="254000" cy="762000"/>
          </a:xfrm>
        </p:grpSpPr>
        <p:sp>
          <p:nvSpPr>
            <p:cNvPr id="10" name="Rectangle 9">
              <a:extLst>
                <a:ext uri="{FF2B5EF4-FFF2-40B4-BE49-F238E27FC236}">
                  <a16:creationId xmlns:a16="http://schemas.microsoft.com/office/drawing/2014/main" id="{D8670A73-7A9D-CA3B-07A0-D7C87699D2FD}"/>
                </a:ext>
                <a:ext uri="{C183D7F6-B498-43B3-948B-1728B52AA6E4}">
                  <adec:decorative xmlns:adec="http://schemas.microsoft.com/office/drawing/2017/decorative" val="1"/>
                </a:ext>
              </a:extLst>
            </p:cNvPr>
            <p:cNvSpPr/>
            <p:nvPr userDrawn="1"/>
          </p:nvSpPr>
          <p:spPr>
            <a:xfrm rot="5400000">
              <a:off x="11684000" y="1016001"/>
              <a:ext cx="254000" cy="254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64C071F9-C891-2D5C-0210-739102BC7A4F}"/>
                </a:ext>
                <a:ext uri="{C183D7F6-B498-43B3-948B-1728B52AA6E4}">
                  <adec:decorative xmlns:adec="http://schemas.microsoft.com/office/drawing/2017/decorative" val="1"/>
                </a:ext>
              </a:extLst>
            </p:cNvPr>
            <p:cNvSpPr/>
            <p:nvPr userDrawn="1"/>
          </p:nvSpPr>
          <p:spPr>
            <a:xfrm rot="16200000">
              <a:off x="11684000" y="508001"/>
              <a:ext cx="254000" cy="254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C0DB0F76-56D0-ADED-2524-1BA3D37BA314}"/>
                </a:ext>
                <a:ext uri="{C183D7F6-B498-43B3-948B-1728B52AA6E4}">
                  <adec:decorative xmlns:adec="http://schemas.microsoft.com/office/drawing/2017/decorative" val="1"/>
                </a:ext>
              </a:extLst>
            </p:cNvPr>
            <p:cNvSpPr/>
            <p:nvPr userDrawn="1"/>
          </p:nvSpPr>
          <p:spPr>
            <a:xfrm rot="16200000">
              <a:off x="11684000" y="762001"/>
              <a:ext cx="254000" cy="254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100344356"/>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hasCustomPrompt="1"/>
          </p:nvPr>
        </p:nvSpPr>
        <p:spPr>
          <a:xfrm>
            <a:off x="508000" y="508001"/>
            <a:ext cx="11176000" cy="481714"/>
          </a:xfrm>
          <a:prstGeom prst="rect">
            <a:avLst/>
          </a:prstGeom>
        </p:spPr>
        <p:txBody>
          <a:bodyPr lIns="0" tIns="0" rIns="0" bIns="0"/>
          <a:lstStyle>
            <a:lvl1pPr algn="l">
              <a:lnSpc>
                <a:spcPct val="100000"/>
              </a:lnSpc>
              <a:defRPr sz="3600" b="0" i="0">
                <a:solidFill>
                  <a:schemeClr val="tx1"/>
                </a:solidFill>
                <a:latin typeface="Roboto Light" panose="02000000000000000000" pitchFamily="2" charset="0"/>
                <a:ea typeface="Roboto Light" panose="02000000000000000000" pitchFamily="2" charset="0"/>
              </a:defRPr>
            </a:lvl1pPr>
          </a:lstStyle>
          <a:p>
            <a:r>
              <a:rPr lang="en-US" dirty="0"/>
              <a:t>Page title</a:t>
            </a:r>
            <a:endParaRPr lang="en-GB" dirty="0"/>
          </a:p>
        </p:txBody>
      </p:sp>
      <p:sp>
        <p:nvSpPr>
          <p:cNvPr id="5" name="Footer Placeholder 4">
            <a:extLst>
              <a:ext uri="{FF2B5EF4-FFF2-40B4-BE49-F238E27FC236}">
                <a16:creationId xmlns:a16="http://schemas.microsoft.com/office/drawing/2014/main" id="{C772AD00-41ED-1D4B-8053-AD09A51DA5A6}"/>
              </a:ext>
            </a:extLst>
          </p:cNvPr>
          <p:cNvSpPr>
            <a:spLocks noGrp="1"/>
          </p:cNvSpPr>
          <p:nvPr>
            <p:ph type="ftr" sz="quarter" idx="11"/>
          </p:nvPr>
        </p:nvSpPr>
        <p:spPr>
          <a:xfrm>
            <a:off x="1016000" y="6350000"/>
            <a:ext cx="5842000" cy="255600"/>
          </a:xfrm>
        </p:spPr>
        <p:txBody>
          <a:bodyPr/>
          <a:lstStyle>
            <a:lvl1pPr>
              <a:defRPr/>
            </a:lvl1pPr>
          </a:lstStyle>
          <a:p>
            <a:r>
              <a:rPr lang="en-GB" dirty="0"/>
              <a:t>OpenRoaming 101 - TNC25</a:t>
            </a:r>
          </a:p>
        </p:txBody>
      </p:sp>
      <p:sp>
        <p:nvSpPr>
          <p:cNvPr id="6" name="Slide Number Placeholder 5">
            <a:extLst>
              <a:ext uri="{FF2B5EF4-FFF2-40B4-BE49-F238E27FC236}">
                <a16:creationId xmlns:a16="http://schemas.microsoft.com/office/drawing/2014/main" id="{D0845B74-E028-E24B-BE9C-E0C09F0D90A3}"/>
              </a:ext>
            </a:extLst>
          </p:cNvPr>
          <p:cNvSpPr>
            <a:spLocks noGrp="1"/>
          </p:cNvSpPr>
          <p:nvPr>
            <p:ph type="sldNum" sz="quarter" idx="12"/>
          </p:nvPr>
        </p:nvSpPr>
        <p:spPr/>
        <p:txBody>
          <a:bodyPr/>
          <a:lstStyle/>
          <a:p>
            <a:fld id="{0BD7AF65-ABD8-9745-9161-1D3466EAFE0E}" type="slidenum">
              <a:rPr lang="en-GB" smtClean="0"/>
              <a:t>‹#›</a:t>
            </a:fld>
            <a:endParaRPr lang="en-GB"/>
          </a:p>
        </p:txBody>
      </p:sp>
      <p:sp>
        <p:nvSpPr>
          <p:cNvPr id="3" name="Picture Placeholder 2">
            <a:extLst>
              <a:ext uri="{FF2B5EF4-FFF2-40B4-BE49-F238E27FC236}">
                <a16:creationId xmlns:a16="http://schemas.microsoft.com/office/drawing/2014/main" id="{59EA52A0-223B-AA08-188E-706BC402AB5F}"/>
              </a:ext>
            </a:extLst>
          </p:cNvPr>
          <p:cNvSpPr>
            <a:spLocks noGrp="1"/>
          </p:cNvSpPr>
          <p:nvPr>
            <p:ph type="pic" sz="quarter" idx="14" hasCustomPrompt="1"/>
          </p:nvPr>
        </p:nvSpPr>
        <p:spPr>
          <a:xfrm>
            <a:off x="508000" y="1524000"/>
            <a:ext cx="11176000" cy="4317624"/>
          </a:xfrm>
          <a:prstGeom prst="rect">
            <a:avLst/>
          </a:prstGeom>
          <a:solidFill>
            <a:schemeClr val="bg1">
              <a:lumMod val="95000"/>
            </a:schemeClr>
          </a:solidFill>
          <a:ln w="508000">
            <a:noFill/>
            <a:miter lim="800000"/>
          </a:ln>
        </p:spPr>
        <p:txBody>
          <a:bodyPr/>
          <a:lstStyle>
            <a:lvl1pPr marL="0" indent="0">
              <a:buNone/>
              <a:defRPr sz="2000">
                <a:latin typeface="Roboto Light" panose="02000000000000000000" pitchFamily="2" charset="0"/>
                <a:ea typeface="Roboto Light" panose="02000000000000000000" pitchFamily="2" charset="0"/>
              </a:defRPr>
            </a:lvl1pPr>
          </a:lstStyle>
          <a:p>
            <a:r>
              <a:rPr lang="en-GB" dirty="0"/>
              <a:t>Insert image</a:t>
            </a:r>
          </a:p>
        </p:txBody>
      </p:sp>
      <p:grpSp>
        <p:nvGrpSpPr>
          <p:cNvPr id="4" name="Group 3">
            <a:extLst>
              <a:ext uri="{FF2B5EF4-FFF2-40B4-BE49-F238E27FC236}">
                <a16:creationId xmlns:a16="http://schemas.microsoft.com/office/drawing/2014/main" id="{A5F6CE66-AB13-3334-A206-D43BAA8CC3C9}"/>
              </a:ext>
              <a:ext uri="{C183D7F6-B498-43B3-948B-1728B52AA6E4}">
                <adec:decorative xmlns:adec="http://schemas.microsoft.com/office/drawing/2017/decorative" val="1"/>
              </a:ext>
            </a:extLst>
          </p:cNvPr>
          <p:cNvGrpSpPr/>
          <p:nvPr userDrawn="1"/>
        </p:nvGrpSpPr>
        <p:grpSpPr>
          <a:xfrm rot="16200000">
            <a:off x="11430000" y="5333624"/>
            <a:ext cx="762000" cy="254000"/>
            <a:chOff x="10667998" y="6351600"/>
            <a:chExt cx="1524002" cy="508000"/>
          </a:xfrm>
        </p:grpSpPr>
        <p:sp>
          <p:nvSpPr>
            <p:cNvPr id="7" name="Rectangle 6">
              <a:extLst>
                <a:ext uri="{FF2B5EF4-FFF2-40B4-BE49-F238E27FC236}">
                  <a16:creationId xmlns:a16="http://schemas.microsoft.com/office/drawing/2014/main" id="{A40F8C49-5920-9BD2-87DF-DC5AA8F933C4}"/>
                </a:ext>
                <a:ext uri="{C183D7F6-B498-43B3-948B-1728B52AA6E4}">
                  <adec:decorative xmlns:adec="http://schemas.microsoft.com/office/drawing/2017/decorative" val="1"/>
                </a:ext>
              </a:extLst>
            </p:cNvPr>
            <p:cNvSpPr/>
            <p:nvPr userDrawn="1"/>
          </p:nvSpPr>
          <p:spPr>
            <a:xfrm>
              <a:off x="11175999" y="6351600"/>
              <a:ext cx="508000" cy="50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FC3C04D4-9857-878E-F65A-1D77E0AEE555}"/>
                </a:ext>
                <a:ext uri="{C183D7F6-B498-43B3-948B-1728B52AA6E4}">
                  <adec:decorative xmlns:adec="http://schemas.microsoft.com/office/drawing/2017/decorative" val="1"/>
                </a:ext>
              </a:extLst>
            </p:cNvPr>
            <p:cNvSpPr/>
            <p:nvPr userDrawn="1"/>
          </p:nvSpPr>
          <p:spPr>
            <a:xfrm>
              <a:off x="11684000" y="6351600"/>
              <a:ext cx="508000" cy="50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46819637-BBEB-6BF2-9470-A33E43199C1F}"/>
                </a:ext>
                <a:ext uri="{C183D7F6-B498-43B3-948B-1728B52AA6E4}">
                  <adec:decorative xmlns:adec="http://schemas.microsoft.com/office/drawing/2017/decorative" val="1"/>
                </a:ext>
              </a:extLst>
            </p:cNvPr>
            <p:cNvSpPr/>
            <p:nvPr userDrawn="1"/>
          </p:nvSpPr>
          <p:spPr>
            <a:xfrm>
              <a:off x="10667998" y="6351600"/>
              <a:ext cx="508000" cy="50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910506482"/>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ING SLIDE LIGHT">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hasCustomPrompt="1"/>
          </p:nvPr>
        </p:nvSpPr>
        <p:spPr>
          <a:xfrm>
            <a:off x="507999" y="2540000"/>
            <a:ext cx="9398000" cy="2032000"/>
          </a:xfrm>
          <a:prstGeom prst="rect">
            <a:avLst/>
          </a:prstGeom>
        </p:spPr>
        <p:txBody>
          <a:bodyPr lIns="0" tIns="0" rIns="0" bIns="0"/>
          <a:lstStyle>
            <a:lvl1pPr algn="l">
              <a:lnSpc>
                <a:spcPct val="100000"/>
              </a:lnSpc>
              <a:defRPr sz="3600" b="0" i="0">
                <a:solidFill>
                  <a:schemeClr val="tx1"/>
                </a:solidFill>
                <a:latin typeface="Roboto Light" panose="02000000000000000000" pitchFamily="2" charset="0"/>
                <a:ea typeface="Roboto Light" panose="02000000000000000000" pitchFamily="2" charset="0"/>
              </a:defRPr>
            </a:lvl1pPr>
          </a:lstStyle>
          <a:p>
            <a:r>
              <a:rPr lang="en-US" dirty="0"/>
              <a:t>Section divider title </a:t>
            </a:r>
            <a:endParaRPr lang="en-GB" dirty="0"/>
          </a:p>
        </p:txBody>
      </p:sp>
      <p:sp>
        <p:nvSpPr>
          <p:cNvPr id="14" name="Text Placeholder 5">
            <a:extLst>
              <a:ext uri="{FF2B5EF4-FFF2-40B4-BE49-F238E27FC236}">
                <a16:creationId xmlns:a16="http://schemas.microsoft.com/office/drawing/2014/main" id="{2EF0E5A6-E7BB-CDDB-0E11-37227BFB5125}"/>
              </a:ext>
            </a:extLst>
          </p:cNvPr>
          <p:cNvSpPr>
            <a:spLocks noGrp="1"/>
          </p:cNvSpPr>
          <p:nvPr>
            <p:ph type="body" sz="quarter" idx="10" hasCustomPrompt="1"/>
          </p:nvPr>
        </p:nvSpPr>
        <p:spPr>
          <a:xfrm>
            <a:off x="507998" y="4572001"/>
            <a:ext cx="9398001" cy="1035156"/>
          </a:xfrm>
          <a:prstGeom prst="rect">
            <a:avLst/>
          </a:prstGeom>
        </p:spPr>
        <p:txBody>
          <a:bodyPr lIns="0" tIns="0" rIns="0" bIns="0" anchor="t"/>
          <a:lstStyle>
            <a:lvl1pPr marL="0" indent="0">
              <a:buNone/>
              <a:defRPr sz="2000">
                <a:solidFill>
                  <a:schemeClr val="tx1"/>
                </a:solidFill>
                <a:latin typeface="+mn-lt"/>
                <a:ea typeface="Roboto Mono Light" panose="00000009000000000000" pitchFamily="49" charset="0"/>
              </a:defRPr>
            </a:lvl1pPr>
          </a:lstStyle>
          <a:p>
            <a:pPr lvl="0"/>
            <a:r>
              <a:rPr lang="en-US" dirty="0"/>
              <a:t>Secondary title</a:t>
            </a:r>
            <a:endParaRPr lang="en-GB" dirty="0"/>
          </a:p>
        </p:txBody>
      </p:sp>
      <p:sp>
        <p:nvSpPr>
          <p:cNvPr id="9" name="Rectangle 8">
            <a:extLst>
              <a:ext uri="{FF2B5EF4-FFF2-40B4-BE49-F238E27FC236}">
                <a16:creationId xmlns:a16="http://schemas.microsoft.com/office/drawing/2014/main" id="{87FF95E1-ADD4-20AC-FC9F-C7B95A5B64F3}"/>
              </a:ext>
              <a:ext uri="{C183D7F6-B498-43B3-948B-1728B52AA6E4}">
                <adec:decorative xmlns:adec="http://schemas.microsoft.com/office/drawing/2017/decorative" val="1"/>
              </a:ext>
            </a:extLst>
          </p:cNvPr>
          <p:cNvSpPr>
            <a:spLocks noChangeAspect="1"/>
          </p:cNvSpPr>
          <p:nvPr userDrawn="1"/>
        </p:nvSpPr>
        <p:spPr>
          <a:xfrm>
            <a:off x="507999" y="0"/>
            <a:ext cx="1524000" cy="1524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Graphic 12" descr="Jisc logo&#10;">
            <a:extLst>
              <a:ext uri="{FF2B5EF4-FFF2-40B4-BE49-F238E27FC236}">
                <a16:creationId xmlns:a16="http://schemas.microsoft.com/office/drawing/2014/main" id="{EFE61EE6-EB56-8138-ADB6-1EEA09E81C1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685601" y="6353891"/>
            <a:ext cx="506399" cy="506399"/>
          </a:xfrm>
          <a:prstGeom prst="rect">
            <a:avLst/>
          </a:prstGeom>
        </p:spPr>
      </p:pic>
      <p:sp>
        <p:nvSpPr>
          <p:cNvPr id="15" name="Footer Placeholder 4">
            <a:extLst>
              <a:ext uri="{FF2B5EF4-FFF2-40B4-BE49-F238E27FC236}">
                <a16:creationId xmlns:a16="http://schemas.microsoft.com/office/drawing/2014/main" id="{22A33163-29E8-2FC7-FCEB-79644D5A1263}"/>
              </a:ext>
            </a:extLst>
          </p:cNvPr>
          <p:cNvSpPr>
            <a:spLocks noGrp="1"/>
          </p:cNvSpPr>
          <p:nvPr userDrawn="1">
            <p:ph type="ftr" sz="quarter" idx="3"/>
          </p:nvPr>
        </p:nvSpPr>
        <p:spPr>
          <a:xfrm>
            <a:off x="1016000" y="6350000"/>
            <a:ext cx="8382000" cy="255600"/>
          </a:xfrm>
          <a:prstGeom prst="rect">
            <a:avLst/>
          </a:prstGeom>
        </p:spPr>
        <p:txBody>
          <a:bodyPr vert="horz" lIns="0" tIns="0" rIns="0" bIns="0" rtlCol="0" anchor="ctr"/>
          <a:lstStyle>
            <a:lvl1pPr algn="l">
              <a:defRPr sz="1000" b="0" i="0">
                <a:solidFill>
                  <a:schemeClr val="tx1"/>
                </a:solidFill>
                <a:latin typeface="Roboto Mono Light" panose="00000009000000000000" pitchFamily="49" charset="0"/>
                <a:ea typeface="Roboto Mono Light" panose="00000009000000000000" pitchFamily="49" charset="0"/>
              </a:defRPr>
            </a:lvl1pPr>
          </a:lstStyle>
          <a:p>
            <a:r>
              <a:rPr lang="en-GB" dirty="0"/>
              <a:t>OpenRoaming 101 - TNC25</a:t>
            </a:r>
          </a:p>
        </p:txBody>
      </p:sp>
      <p:sp>
        <p:nvSpPr>
          <p:cNvPr id="16" name="Slide Number Placeholder 5">
            <a:extLst>
              <a:ext uri="{FF2B5EF4-FFF2-40B4-BE49-F238E27FC236}">
                <a16:creationId xmlns:a16="http://schemas.microsoft.com/office/drawing/2014/main" id="{10BB0F6A-26DA-D76D-495F-4D04BC1F3099}"/>
              </a:ext>
            </a:extLst>
          </p:cNvPr>
          <p:cNvSpPr>
            <a:spLocks noGrp="1"/>
          </p:cNvSpPr>
          <p:nvPr userDrawn="1">
            <p:ph type="sldNum" sz="quarter" idx="4"/>
          </p:nvPr>
        </p:nvSpPr>
        <p:spPr>
          <a:xfrm>
            <a:off x="508000" y="6350000"/>
            <a:ext cx="508000" cy="255600"/>
          </a:xfrm>
          <a:prstGeom prst="rect">
            <a:avLst/>
          </a:prstGeom>
        </p:spPr>
        <p:txBody>
          <a:bodyPr vert="horz" lIns="0" tIns="0" rIns="0" bIns="0" rtlCol="0" anchor="ctr" anchorCtr="0"/>
          <a:lstStyle>
            <a:lvl1pPr algn="l">
              <a:defRPr sz="1000" b="0" i="0">
                <a:solidFill>
                  <a:schemeClr val="tx1"/>
                </a:solidFill>
                <a:latin typeface="Roboto Mono Light" panose="00000009000000000000" pitchFamily="49" charset="0"/>
                <a:ea typeface="Roboto Mono Light" panose="00000009000000000000" pitchFamily="49" charset="0"/>
              </a:defRPr>
            </a:lvl1pPr>
          </a:lstStyle>
          <a:p>
            <a:fld id="{0BD7AF65-ABD8-9745-9161-1D3466EAFE0E}" type="slidenum">
              <a:rPr lang="en-GB" smtClean="0"/>
              <a:pPr/>
              <a:t>‹#›</a:t>
            </a:fld>
            <a:endParaRPr lang="en-GB" dirty="0"/>
          </a:p>
        </p:txBody>
      </p:sp>
      <p:grpSp>
        <p:nvGrpSpPr>
          <p:cNvPr id="3" name="Group 2">
            <a:extLst>
              <a:ext uri="{FF2B5EF4-FFF2-40B4-BE49-F238E27FC236}">
                <a16:creationId xmlns:a16="http://schemas.microsoft.com/office/drawing/2014/main" id="{59407D29-7766-193B-DB1A-F1D506CF43D8}"/>
              </a:ext>
              <a:ext uri="{C183D7F6-B498-43B3-948B-1728B52AA6E4}">
                <adec:decorative xmlns:adec="http://schemas.microsoft.com/office/drawing/2017/decorative" val="1"/>
              </a:ext>
            </a:extLst>
          </p:cNvPr>
          <p:cNvGrpSpPr/>
          <p:nvPr userDrawn="1"/>
        </p:nvGrpSpPr>
        <p:grpSpPr>
          <a:xfrm>
            <a:off x="11681569" y="2540000"/>
            <a:ext cx="512862" cy="1528862"/>
            <a:chOff x="11688671" y="2540000"/>
            <a:chExt cx="512862" cy="1528862"/>
          </a:xfrm>
        </p:grpSpPr>
        <p:sp>
          <p:nvSpPr>
            <p:cNvPr id="8" name="Rectangle 7">
              <a:extLst>
                <a:ext uri="{FF2B5EF4-FFF2-40B4-BE49-F238E27FC236}">
                  <a16:creationId xmlns:a16="http://schemas.microsoft.com/office/drawing/2014/main" id="{E3886C3D-CB47-2766-D75A-8BD2978C48A0}"/>
                </a:ext>
                <a:ext uri="{C183D7F6-B498-43B3-948B-1728B52AA6E4}">
                  <adec:decorative xmlns:adec="http://schemas.microsoft.com/office/drawing/2017/decorative" val="1"/>
                </a:ext>
              </a:extLst>
            </p:cNvPr>
            <p:cNvSpPr/>
            <p:nvPr userDrawn="1"/>
          </p:nvSpPr>
          <p:spPr>
            <a:xfrm rot="5400000">
              <a:off x="11688671" y="3556000"/>
              <a:ext cx="512862" cy="51286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29B4FF78-1735-4D2D-CB56-73DCEECA3C00}"/>
                </a:ext>
                <a:ext uri="{C183D7F6-B498-43B3-948B-1728B52AA6E4}">
                  <adec:decorative xmlns:adec="http://schemas.microsoft.com/office/drawing/2017/decorative" val="1"/>
                </a:ext>
              </a:extLst>
            </p:cNvPr>
            <p:cNvSpPr/>
            <p:nvPr userDrawn="1"/>
          </p:nvSpPr>
          <p:spPr>
            <a:xfrm rot="5400000">
              <a:off x="11688671" y="2540000"/>
              <a:ext cx="512862" cy="512862"/>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C85828EB-179F-EFEA-5D21-EDB3547AF901}"/>
                </a:ext>
                <a:ext uri="{C183D7F6-B498-43B3-948B-1728B52AA6E4}">
                  <adec:decorative xmlns:adec="http://schemas.microsoft.com/office/drawing/2017/decorative" val="1"/>
                </a:ext>
              </a:extLst>
            </p:cNvPr>
            <p:cNvSpPr/>
            <p:nvPr userDrawn="1"/>
          </p:nvSpPr>
          <p:spPr>
            <a:xfrm rot="5400000">
              <a:off x="11688671" y="3048000"/>
              <a:ext cx="512862" cy="51286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074778155"/>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KEY TAKEAWAY LIGH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hasCustomPrompt="1"/>
          </p:nvPr>
        </p:nvSpPr>
        <p:spPr>
          <a:xfrm>
            <a:off x="515620" y="515620"/>
            <a:ext cx="11168380" cy="500380"/>
          </a:xfrm>
          <a:prstGeom prst="rect">
            <a:avLst/>
          </a:prstGeom>
        </p:spPr>
        <p:txBody>
          <a:bodyPr lIns="0" tIns="0" rIns="0" bIns="0"/>
          <a:lstStyle>
            <a:lvl1pPr algn="l">
              <a:lnSpc>
                <a:spcPct val="100000"/>
              </a:lnSpc>
              <a:defRPr sz="3600" b="0" i="0">
                <a:solidFill>
                  <a:schemeClr val="tx1"/>
                </a:solidFill>
                <a:latin typeface="Roboto Light" panose="02000000000000000000" pitchFamily="2" charset="0"/>
                <a:ea typeface="Roboto Light" panose="02000000000000000000" pitchFamily="2" charset="0"/>
              </a:defRPr>
            </a:lvl1pPr>
          </a:lstStyle>
          <a:p>
            <a:r>
              <a:rPr lang="en-US" dirty="0"/>
              <a:t>Key takeaway header</a:t>
            </a:r>
            <a:endParaRPr lang="en-GB" dirty="0"/>
          </a:p>
        </p:txBody>
      </p:sp>
      <p:sp>
        <p:nvSpPr>
          <p:cNvPr id="14" name="Text Placeholder 5">
            <a:extLst>
              <a:ext uri="{FF2B5EF4-FFF2-40B4-BE49-F238E27FC236}">
                <a16:creationId xmlns:a16="http://schemas.microsoft.com/office/drawing/2014/main" id="{2EF0E5A6-E7BB-CDDB-0E11-37227BFB5125}"/>
              </a:ext>
            </a:extLst>
          </p:cNvPr>
          <p:cNvSpPr>
            <a:spLocks noGrp="1"/>
          </p:cNvSpPr>
          <p:nvPr>
            <p:ph type="body" sz="quarter" idx="10" hasCustomPrompt="1"/>
          </p:nvPr>
        </p:nvSpPr>
        <p:spPr>
          <a:xfrm>
            <a:off x="508000" y="2032000"/>
            <a:ext cx="3556000" cy="3556000"/>
          </a:xfrm>
          <a:prstGeom prst="rect">
            <a:avLst/>
          </a:prstGeom>
          <a:solidFill>
            <a:schemeClr val="accent1"/>
          </a:solidFill>
        </p:spPr>
        <p:txBody>
          <a:bodyPr lIns="251999" tIns="251999" rIns="251999" bIns="251999" anchor="t"/>
          <a:lstStyle>
            <a:lvl1pPr marL="0" indent="0">
              <a:buNone/>
              <a:defRPr sz="2000">
                <a:latin typeface="+mn-lt"/>
                <a:ea typeface="Roboto Mono Light" panose="00000009000000000000" pitchFamily="49" charset="0"/>
              </a:defRPr>
            </a:lvl1pPr>
          </a:lstStyle>
          <a:p>
            <a:pPr lvl="0"/>
            <a:r>
              <a:rPr lang="en-US" dirty="0"/>
              <a:t>Key takeaway 1</a:t>
            </a:r>
            <a:endParaRPr lang="en-GB" dirty="0"/>
          </a:p>
        </p:txBody>
      </p:sp>
      <p:sp>
        <p:nvSpPr>
          <p:cNvPr id="3" name="Text Placeholder 5">
            <a:extLst>
              <a:ext uri="{FF2B5EF4-FFF2-40B4-BE49-F238E27FC236}">
                <a16:creationId xmlns:a16="http://schemas.microsoft.com/office/drawing/2014/main" id="{3004C7B0-9E97-25AB-2B1F-7B915497ED5E}"/>
              </a:ext>
            </a:extLst>
          </p:cNvPr>
          <p:cNvSpPr>
            <a:spLocks noGrp="1"/>
          </p:cNvSpPr>
          <p:nvPr>
            <p:ph type="body" sz="quarter" idx="11" hasCustomPrompt="1"/>
          </p:nvPr>
        </p:nvSpPr>
        <p:spPr>
          <a:xfrm>
            <a:off x="4318000" y="2032000"/>
            <a:ext cx="3556000" cy="3556000"/>
          </a:xfrm>
          <a:prstGeom prst="rect">
            <a:avLst/>
          </a:prstGeom>
          <a:solidFill>
            <a:schemeClr val="accent1"/>
          </a:solidFill>
        </p:spPr>
        <p:txBody>
          <a:bodyPr lIns="251999" tIns="251999" rIns="251999" bIns="251999" anchor="t"/>
          <a:lstStyle>
            <a:lvl1pPr marL="0" indent="0">
              <a:buNone/>
              <a:defRPr sz="2000">
                <a:latin typeface="+mn-lt"/>
                <a:ea typeface="Roboto Mono Light" panose="00000009000000000000" pitchFamily="49" charset="0"/>
              </a:defRPr>
            </a:lvl1pPr>
          </a:lstStyle>
          <a:p>
            <a:pPr lvl="0"/>
            <a:r>
              <a:rPr lang="en-US" dirty="0"/>
              <a:t>Key takeaway 2</a:t>
            </a:r>
            <a:endParaRPr lang="en-GB" dirty="0"/>
          </a:p>
        </p:txBody>
      </p:sp>
      <p:sp>
        <p:nvSpPr>
          <p:cNvPr id="10" name="Text Placeholder 5">
            <a:extLst>
              <a:ext uri="{FF2B5EF4-FFF2-40B4-BE49-F238E27FC236}">
                <a16:creationId xmlns:a16="http://schemas.microsoft.com/office/drawing/2014/main" id="{90515AC3-56C7-21BC-E4C2-0B83736CDD4C}"/>
              </a:ext>
            </a:extLst>
          </p:cNvPr>
          <p:cNvSpPr>
            <a:spLocks noGrp="1"/>
          </p:cNvSpPr>
          <p:nvPr>
            <p:ph type="body" sz="quarter" idx="12" hasCustomPrompt="1"/>
          </p:nvPr>
        </p:nvSpPr>
        <p:spPr>
          <a:xfrm>
            <a:off x="8128000" y="2032000"/>
            <a:ext cx="3556000" cy="3556000"/>
          </a:xfrm>
          <a:prstGeom prst="rect">
            <a:avLst/>
          </a:prstGeom>
          <a:solidFill>
            <a:schemeClr val="accent1"/>
          </a:solidFill>
        </p:spPr>
        <p:txBody>
          <a:bodyPr lIns="251999" tIns="251999" rIns="251999" bIns="251999" anchor="t"/>
          <a:lstStyle>
            <a:lvl1pPr marL="0" indent="0">
              <a:buNone/>
              <a:defRPr sz="2000">
                <a:latin typeface="+mn-lt"/>
                <a:ea typeface="Roboto Mono Light" panose="00000009000000000000" pitchFamily="49" charset="0"/>
              </a:defRPr>
            </a:lvl1pPr>
          </a:lstStyle>
          <a:p>
            <a:pPr lvl="0"/>
            <a:r>
              <a:rPr lang="en-US" dirty="0"/>
              <a:t>Key takeaway 3</a:t>
            </a:r>
            <a:endParaRPr lang="en-GB" dirty="0"/>
          </a:p>
        </p:txBody>
      </p:sp>
      <p:sp>
        <p:nvSpPr>
          <p:cNvPr id="4" name="Footer Placeholder 4">
            <a:extLst>
              <a:ext uri="{FF2B5EF4-FFF2-40B4-BE49-F238E27FC236}">
                <a16:creationId xmlns:a16="http://schemas.microsoft.com/office/drawing/2014/main" id="{FD4FE870-67DB-4B70-C5F0-FE16FE29329E}"/>
              </a:ext>
            </a:extLst>
          </p:cNvPr>
          <p:cNvSpPr>
            <a:spLocks noGrp="1"/>
          </p:cNvSpPr>
          <p:nvPr>
            <p:ph type="ftr" sz="quarter" idx="3"/>
          </p:nvPr>
        </p:nvSpPr>
        <p:spPr>
          <a:xfrm>
            <a:off x="1016000" y="6350000"/>
            <a:ext cx="8382000" cy="255600"/>
          </a:xfrm>
          <a:prstGeom prst="rect">
            <a:avLst/>
          </a:prstGeom>
        </p:spPr>
        <p:txBody>
          <a:bodyPr vert="horz" lIns="0" tIns="0" rIns="0" bIns="0" rtlCol="0" anchor="ctr"/>
          <a:lstStyle>
            <a:lvl1pPr algn="l">
              <a:defRPr sz="1000" b="0" i="0">
                <a:solidFill>
                  <a:schemeClr val="tx1"/>
                </a:solidFill>
                <a:latin typeface="Roboto Mono Light" panose="00000009000000000000" pitchFamily="49" charset="0"/>
                <a:ea typeface="Roboto Mono Light" panose="00000009000000000000" pitchFamily="49" charset="0"/>
              </a:defRPr>
            </a:lvl1pPr>
          </a:lstStyle>
          <a:p>
            <a:r>
              <a:rPr lang="en-GB" dirty="0"/>
              <a:t>OpenRoaming 101 - TNC25</a:t>
            </a:r>
          </a:p>
        </p:txBody>
      </p:sp>
      <p:sp>
        <p:nvSpPr>
          <p:cNvPr id="7" name="Slide Number Placeholder 5">
            <a:extLst>
              <a:ext uri="{FF2B5EF4-FFF2-40B4-BE49-F238E27FC236}">
                <a16:creationId xmlns:a16="http://schemas.microsoft.com/office/drawing/2014/main" id="{E439BDCB-9914-3E26-FD33-90EC58980248}"/>
              </a:ext>
            </a:extLst>
          </p:cNvPr>
          <p:cNvSpPr>
            <a:spLocks noGrp="1"/>
          </p:cNvSpPr>
          <p:nvPr>
            <p:ph type="sldNum" sz="quarter" idx="4"/>
          </p:nvPr>
        </p:nvSpPr>
        <p:spPr>
          <a:xfrm>
            <a:off x="508000" y="6350000"/>
            <a:ext cx="508000" cy="255600"/>
          </a:xfrm>
          <a:prstGeom prst="rect">
            <a:avLst/>
          </a:prstGeom>
        </p:spPr>
        <p:txBody>
          <a:bodyPr vert="horz" lIns="0" tIns="0" rIns="0" bIns="0" rtlCol="0" anchor="ctr" anchorCtr="0"/>
          <a:lstStyle>
            <a:lvl1pPr algn="l">
              <a:defRPr sz="1000" b="0" i="0">
                <a:solidFill>
                  <a:schemeClr val="tx1"/>
                </a:solidFill>
                <a:latin typeface="Roboto Mono Light" panose="00000009000000000000" pitchFamily="49" charset="0"/>
                <a:ea typeface="Roboto Mono Light" panose="00000009000000000000" pitchFamily="49" charset="0"/>
              </a:defRPr>
            </a:lvl1pPr>
          </a:lstStyle>
          <a:p>
            <a:fld id="{0BD7AF65-ABD8-9745-9161-1D3466EAFE0E}" type="slidenum">
              <a:rPr lang="en-GB" smtClean="0"/>
              <a:pPr/>
              <a:t>‹#›</a:t>
            </a:fld>
            <a:endParaRPr lang="en-GB" dirty="0"/>
          </a:p>
        </p:txBody>
      </p:sp>
    </p:spTree>
    <p:extLst>
      <p:ext uri="{BB962C8B-B14F-4D97-AF65-F5344CB8AC3E}">
        <p14:creationId xmlns:p14="http://schemas.microsoft.com/office/powerpoint/2010/main" val="1860568543"/>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RESOURCES">
    <p:bg>
      <p:bgPr>
        <a:solidFill>
          <a:schemeClr val="bg2"/>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2E1DB7B-E739-0333-3CA8-8A9FD9496246}"/>
              </a:ext>
            </a:extLst>
          </p:cNvPr>
          <p:cNvSpPr>
            <a:spLocks noGrp="1"/>
          </p:cNvSpPr>
          <p:nvPr>
            <p:ph type="pic" sz="quarter" idx="10" hasCustomPrompt="1"/>
          </p:nvPr>
        </p:nvSpPr>
        <p:spPr>
          <a:xfrm>
            <a:off x="508000" y="2032000"/>
            <a:ext cx="2032000" cy="2032000"/>
          </a:xfrm>
          <a:prstGeom prst="rect">
            <a:avLst/>
          </a:prstGeom>
        </p:spPr>
        <p:txBody>
          <a:bodyPr/>
          <a:lstStyle>
            <a:lvl1pPr marL="0" indent="0" algn="ctr">
              <a:buNone/>
              <a:defRPr sz="2000"/>
            </a:lvl1pPr>
          </a:lstStyle>
          <a:p>
            <a:r>
              <a:rPr lang="en-GB" dirty="0"/>
              <a:t>Click to insert QR code</a:t>
            </a:r>
          </a:p>
        </p:txBody>
      </p:sp>
      <p:sp>
        <p:nvSpPr>
          <p:cNvPr id="5" name="Picture Placeholder 3">
            <a:extLst>
              <a:ext uri="{FF2B5EF4-FFF2-40B4-BE49-F238E27FC236}">
                <a16:creationId xmlns:a16="http://schemas.microsoft.com/office/drawing/2014/main" id="{785A4F85-67CD-2B4E-643B-5741F4BA92FA}"/>
              </a:ext>
            </a:extLst>
          </p:cNvPr>
          <p:cNvSpPr>
            <a:spLocks noGrp="1"/>
          </p:cNvSpPr>
          <p:nvPr>
            <p:ph type="pic" sz="quarter" idx="11" hasCustomPrompt="1"/>
          </p:nvPr>
        </p:nvSpPr>
        <p:spPr>
          <a:xfrm>
            <a:off x="3556000" y="2032000"/>
            <a:ext cx="2032000" cy="2032000"/>
          </a:xfrm>
          <a:prstGeom prst="rect">
            <a:avLst/>
          </a:prstGeom>
        </p:spPr>
        <p:txBody>
          <a:bodyPr/>
          <a:lstStyle>
            <a:lvl1pPr marL="0" indent="0" algn="ctr">
              <a:buNone/>
              <a:defRPr sz="2000"/>
            </a:lvl1pPr>
          </a:lstStyle>
          <a:p>
            <a:r>
              <a:rPr lang="en-GB" dirty="0"/>
              <a:t>Click to insert QR code</a:t>
            </a:r>
          </a:p>
        </p:txBody>
      </p:sp>
      <p:sp>
        <p:nvSpPr>
          <p:cNvPr id="6" name="Picture Placeholder 3">
            <a:extLst>
              <a:ext uri="{FF2B5EF4-FFF2-40B4-BE49-F238E27FC236}">
                <a16:creationId xmlns:a16="http://schemas.microsoft.com/office/drawing/2014/main" id="{43C7DE5F-690C-BCFA-3C24-ECAADB58B92C}"/>
              </a:ext>
            </a:extLst>
          </p:cNvPr>
          <p:cNvSpPr>
            <a:spLocks noGrp="1"/>
          </p:cNvSpPr>
          <p:nvPr>
            <p:ph type="pic" sz="quarter" idx="12" hasCustomPrompt="1"/>
          </p:nvPr>
        </p:nvSpPr>
        <p:spPr>
          <a:xfrm>
            <a:off x="6604000" y="2032000"/>
            <a:ext cx="2032000" cy="2032000"/>
          </a:xfrm>
          <a:prstGeom prst="rect">
            <a:avLst/>
          </a:prstGeom>
        </p:spPr>
        <p:txBody>
          <a:bodyPr/>
          <a:lstStyle>
            <a:lvl1pPr marL="0" indent="0" algn="ctr">
              <a:buNone/>
              <a:defRPr sz="2000"/>
            </a:lvl1pPr>
          </a:lstStyle>
          <a:p>
            <a:r>
              <a:rPr lang="en-GB" dirty="0"/>
              <a:t>Click to insert QR code</a:t>
            </a:r>
          </a:p>
        </p:txBody>
      </p:sp>
      <p:sp>
        <p:nvSpPr>
          <p:cNvPr id="7" name="Picture Placeholder 3">
            <a:extLst>
              <a:ext uri="{FF2B5EF4-FFF2-40B4-BE49-F238E27FC236}">
                <a16:creationId xmlns:a16="http://schemas.microsoft.com/office/drawing/2014/main" id="{BF4BF040-C19C-30DF-904A-EF89016994AF}"/>
              </a:ext>
            </a:extLst>
          </p:cNvPr>
          <p:cNvSpPr>
            <a:spLocks noGrp="1"/>
          </p:cNvSpPr>
          <p:nvPr>
            <p:ph type="pic" sz="quarter" idx="13" hasCustomPrompt="1"/>
          </p:nvPr>
        </p:nvSpPr>
        <p:spPr>
          <a:xfrm>
            <a:off x="9652000" y="2032000"/>
            <a:ext cx="2032000" cy="2032000"/>
          </a:xfrm>
          <a:prstGeom prst="rect">
            <a:avLst/>
          </a:prstGeom>
        </p:spPr>
        <p:txBody>
          <a:bodyPr/>
          <a:lstStyle>
            <a:lvl1pPr marL="0" indent="0" algn="ctr">
              <a:buNone/>
              <a:defRPr sz="2000"/>
            </a:lvl1pPr>
          </a:lstStyle>
          <a:p>
            <a:r>
              <a:rPr lang="en-GB" dirty="0"/>
              <a:t>Click to insert QR code</a:t>
            </a:r>
          </a:p>
        </p:txBody>
      </p:sp>
      <p:sp>
        <p:nvSpPr>
          <p:cNvPr id="13" name="Footer Placeholder 4">
            <a:extLst>
              <a:ext uri="{FF2B5EF4-FFF2-40B4-BE49-F238E27FC236}">
                <a16:creationId xmlns:a16="http://schemas.microsoft.com/office/drawing/2014/main" id="{80CC40B0-E3D2-96D1-4E50-921025E3EF07}"/>
              </a:ext>
            </a:extLst>
          </p:cNvPr>
          <p:cNvSpPr>
            <a:spLocks noGrp="1"/>
          </p:cNvSpPr>
          <p:nvPr>
            <p:ph type="ftr" sz="quarter" idx="3"/>
          </p:nvPr>
        </p:nvSpPr>
        <p:spPr>
          <a:xfrm>
            <a:off x="1016000" y="6350000"/>
            <a:ext cx="8382000" cy="255600"/>
          </a:xfrm>
          <a:prstGeom prst="rect">
            <a:avLst/>
          </a:prstGeom>
        </p:spPr>
        <p:txBody>
          <a:bodyPr vert="horz" lIns="0" tIns="0" rIns="0" bIns="0" rtlCol="0" anchor="ctr"/>
          <a:lstStyle>
            <a:lvl1pPr algn="l">
              <a:defRPr sz="1000" b="0" i="0">
                <a:solidFill>
                  <a:schemeClr val="tx1"/>
                </a:solidFill>
                <a:latin typeface="Roboto Mono Light" panose="00000009000000000000" pitchFamily="49" charset="0"/>
                <a:ea typeface="Roboto Mono Light" panose="00000009000000000000" pitchFamily="49" charset="0"/>
              </a:defRPr>
            </a:lvl1pPr>
          </a:lstStyle>
          <a:p>
            <a:r>
              <a:rPr lang="en-GB" dirty="0"/>
              <a:t>OpenRoaming 101 - TNC25</a:t>
            </a:r>
          </a:p>
        </p:txBody>
      </p:sp>
      <p:sp>
        <p:nvSpPr>
          <p:cNvPr id="14" name="Slide Number Placeholder 5">
            <a:extLst>
              <a:ext uri="{FF2B5EF4-FFF2-40B4-BE49-F238E27FC236}">
                <a16:creationId xmlns:a16="http://schemas.microsoft.com/office/drawing/2014/main" id="{65BAB850-14F0-F3A3-FD29-0551A1A7C0CC}"/>
              </a:ext>
            </a:extLst>
          </p:cNvPr>
          <p:cNvSpPr>
            <a:spLocks noGrp="1"/>
          </p:cNvSpPr>
          <p:nvPr>
            <p:ph type="sldNum" sz="quarter" idx="4"/>
          </p:nvPr>
        </p:nvSpPr>
        <p:spPr>
          <a:xfrm>
            <a:off x="508000" y="6350000"/>
            <a:ext cx="508000" cy="255600"/>
          </a:xfrm>
          <a:prstGeom prst="rect">
            <a:avLst/>
          </a:prstGeom>
        </p:spPr>
        <p:txBody>
          <a:bodyPr vert="horz" lIns="0" tIns="0" rIns="0" bIns="0" rtlCol="0" anchor="ctr" anchorCtr="0"/>
          <a:lstStyle>
            <a:lvl1pPr algn="l">
              <a:defRPr sz="1000" b="0" i="0">
                <a:solidFill>
                  <a:schemeClr val="tx1"/>
                </a:solidFill>
                <a:latin typeface="Roboto Mono Light" panose="00000009000000000000" pitchFamily="49" charset="0"/>
                <a:ea typeface="Roboto Mono Light" panose="00000009000000000000" pitchFamily="49" charset="0"/>
              </a:defRPr>
            </a:lvl1pPr>
          </a:lstStyle>
          <a:p>
            <a:fld id="{0BD7AF65-ABD8-9745-9161-1D3466EAFE0E}" type="slidenum">
              <a:rPr lang="en-GB" smtClean="0"/>
              <a:pPr/>
              <a:t>‹#›</a:t>
            </a:fld>
            <a:endParaRPr lang="en-GB" dirty="0"/>
          </a:p>
        </p:txBody>
      </p:sp>
      <p:sp>
        <p:nvSpPr>
          <p:cNvPr id="2" name="Title 1">
            <a:extLst>
              <a:ext uri="{FF2B5EF4-FFF2-40B4-BE49-F238E27FC236}">
                <a16:creationId xmlns:a16="http://schemas.microsoft.com/office/drawing/2014/main" id="{BFB4554C-634B-F2F7-36F0-B3978AD62630}"/>
              </a:ext>
            </a:extLst>
          </p:cNvPr>
          <p:cNvSpPr>
            <a:spLocks noGrp="1"/>
          </p:cNvSpPr>
          <p:nvPr>
            <p:ph type="title" hasCustomPrompt="1"/>
          </p:nvPr>
        </p:nvSpPr>
        <p:spPr>
          <a:xfrm>
            <a:off x="515620" y="515620"/>
            <a:ext cx="11168380" cy="500380"/>
          </a:xfrm>
          <a:prstGeom prst="rect">
            <a:avLst/>
          </a:prstGeom>
        </p:spPr>
        <p:txBody>
          <a:bodyPr lIns="0" tIns="0" rIns="0" bIns="0"/>
          <a:lstStyle>
            <a:lvl1pPr algn="l">
              <a:lnSpc>
                <a:spcPct val="100000"/>
              </a:lnSpc>
              <a:defRPr sz="3600" b="0" i="0">
                <a:solidFill>
                  <a:schemeClr val="tx1"/>
                </a:solidFill>
                <a:latin typeface="Roboto Light" panose="02000000000000000000" pitchFamily="2" charset="0"/>
                <a:ea typeface="Roboto Light" panose="02000000000000000000" pitchFamily="2" charset="0"/>
              </a:defRPr>
            </a:lvl1pPr>
          </a:lstStyle>
          <a:p>
            <a:r>
              <a:rPr lang="en-US" dirty="0"/>
              <a:t>Resources header</a:t>
            </a:r>
            <a:endParaRPr lang="en-GB" dirty="0"/>
          </a:p>
        </p:txBody>
      </p:sp>
    </p:spTree>
    <p:extLst>
      <p:ext uri="{BB962C8B-B14F-4D97-AF65-F5344CB8AC3E}">
        <p14:creationId xmlns:p14="http://schemas.microsoft.com/office/powerpoint/2010/main" val="1103572016"/>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INGL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hasCustomPrompt="1"/>
          </p:nvPr>
        </p:nvSpPr>
        <p:spPr>
          <a:xfrm>
            <a:off x="508000" y="508001"/>
            <a:ext cx="10160000" cy="481714"/>
          </a:xfrm>
          <a:prstGeom prst="rect">
            <a:avLst/>
          </a:prstGeom>
        </p:spPr>
        <p:txBody>
          <a:bodyPr lIns="0" tIns="0" rIns="0" bIns="0"/>
          <a:lstStyle>
            <a:lvl1pPr algn="l">
              <a:lnSpc>
                <a:spcPct val="100000"/>
              </a:lnSpc>
              <a:defRPr sz="3600" b="0" i="0">
                <a:solidFill>
                  <a:schemeClr val="tx1"/>
                </a:solidFill>
                <a:latin typeface="Roboto Light" panose="02000000000000000000" pitchFamily="2" charset="0"/>
                <a:ea typeface="Roboto Light" panose="02000000000000000000" pitchFamily="2" charset="0"/>
              </a:defRPr>
            </a:lvl1pPr>
          </a:lstStyle>
          <a:p>
            <a:r>
              <a:rPr lang="en-US" dirty="0"/>
              <a:t>Page title</a:t>
            </a:r>
            <a:endParaRPr lang="en-GB" dirty="0"/>
          </a:p>
        </p:txBody>
      </p:sp>
      <p:sp>
        <p:nvSpPr>
          <p:cNvPr id="5" name="Footer Placeholder 4">
            <a:extLst>
              <a:ext uri="{FF2B5EF4-FFF2-40B4-BE49-F238E27FC236}">
                <a16:creationId xmlns:a16="http://schemas.microsoft.com/office/drawing/2014/main" id="{C772AD00-41ED-1D4B-8053-AD09A51DA5A6}"/>
              </a:ext>
            </a:extLst>
          </p:cNvPr>
          <p:cNvSpPr>
            <a:spLocks noGrp="1"/>
          </p:cNvSpPr>
          <p:nvPr>
            <p:ph type="ftr" sz="quarter" idx="11"/>
          </p:nvPr>
        </p:nvSpPr>
        <p:spPr>
          <a:xfrm>
            <a:off x="1016000" y="6350000"/>
            <a:ext cx="5842000" cy="255600"/>
          </a:xfrm>
        </p:spPr>
        <p:txBody>
          <a:bodyPr/>
          <a:lstStyle>
            <a:lvl1pPr>
              <a:defRPr/>
            </a:lvl1pPr>
          </a:lstStyle>
          <a:p>
            <a:r>
              <a:rPr lang="en-GB" dirty="0"/>
              <a:t>OpenRoaming 101 - TNC25</a:t>
            </a:r>
          </a:p>
        </p:txBody>
      </p:sp>
      <p:sp>
        <p:nvSpPr>
          <p:cNvPr id="6" name="Slide Number Placeholder 5">
            <a:extLst>
              <a:ext uri="{FF2B5EF4-FFF2-40B4-BE49-F238E27FC236}">
                <a16:creationId xmlns:a16="http://schemas.microsoft.com/office/drawing/2014/main" id="{D0845B74-E028-E24B-BE9C-E0C09F0D90A3}"/>
              </a:ext>
            </a:extLst>
          </p:cNvPr>
          <p:cNvSpPr>
            <a:spLocks noGrp="1"/>
          </p:cNvSpPr>
          <p:nvPr>
            <p:ph type="sldNum" sz="quarter" idx="12"/>
          </p:nvPr>
        </p:nvSpPr>
        <p:spPr/>
        <p:txBody>
          <a:bodyPr/>
          <a:lstStyle/>
          <a:p>
            <a:fld id="{0BD7AF65-ABD8-9745-9161-1D3466EAFE0E}" type="slidenum">
              <a:rPr lang="en-GB" smtClean="0"/>
              <a:t>‹#›</a:t>
            </a:fld>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hasCustomPrompt="1"/>
          </p:nvPr>
        </p:nvSpPr>
        <p:spPr>
          <a:xfrm>
            <a:off x="507999" y="1524000"/>
            <a:ext cx="10160001" cy="255600"/>
          </a:xfrm>
          <a:prstGeom prst="rect">
            <a:avLst/>
          </a:prstGeom>
        </p:spPr>
        <p:txBody>
          <a:bodyPr lIns="0" tIns="0" rIns="0" bIns="0" anchor="t" anchorCtr="0"/>
          <a:lstStyle>
            <a:lvl1pPr marL="0" indent="0">
              <a:buNone/>
              <a:defRPr sz="2000" b="1" i="0">
                <a:solidFill>
                  <a:schemeClr val="tx1"/>
                </a:solidFill>
                <a:latin typeface="Roboto Black" panose="02000000000000000000" pitchFamily="2" charset="0"/>
                <a:ea typeface="Roboto Black" panose="02000000000000000000" pitchFamily="2" charset="0"/>
              </a:defRPr>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dirty="0" err="1"/>
              <a:t>Subheader</a:t>
            </a:r>
            <a:endParaRPr lang="en-US" dirty="0"/>
          </a:p>
        </p:txBody>
      </p:sp>
      <p:sp>
        <p:nvSpPr>
          <p:cNvPr id="8" name="Content Placeholder 2">
            <a:extLst>
              <a:ext uri="{FF2B5EF4-FFF2-40B4-BE49-F238E27FC236}">
                <a16:creationId xmlns:a16="http://schemas.microsoft.com/office/drawing/2014/main" id="{F7B377CF-2490-426A-9D9B-C329528E167B}"/>
              </a:ext>
            </a:extLst>
          </p:cNvPr>
          <p:cNvSpPr>
            <a:spLocks noGrp="1"/>
          </p:cNvSpPr>
          <p:nvPr>
            <p:ph idx="1" hasCustomPrompt="1"/>
          </p:nvPr>
        </p:nvSpPr>
        <p:spPr>
          <a:xfrm>
            <a:off x="508000" y="2031999"/>
            <a:ext cx="10160000" cy="3810001"/>
          </a:xfrm>
          <a:prstGeom prst="rect">
            <a:avLst/>
          </a:prstGeom>
        </p:spPr>
        <p:txBody>
          <a:bodyPr lIns="0" tIns="0" rIns="0" bIns="0"/>
          <a:lstStyle>
            <a:lvl1pPr marL="177792" indent="-177792" defTabSz="359974">
              <a:lnSpc>
                <a:spcPct val="100000"/>
              </a:lnSpc>
              <a:tabLst/>
              <a:defRPr sz="2000" b="0" i="0">
                <a:solidFill>
                  <a:schemeClr val="tx1"/>
                </a:solidFill>
                <a:latin typeface="Roboto Light" panose="02000000000000000000" pitchFamily="2" charset="0"/>
                <a:ea typeface="Roboto Light" panose="02000000000000000000" pitchFamily="2" charset="0"/>
              </a:defRPr>
            </a:lvl1pPr>
            <a:lvl2pPr marL="482564" indent="-241283" defTabSz="359974">
              <a:lnSpc>
                <a:spcPct val="100000"/>
              </a:lnSpc>
              <a:buFont typeface="Arial" panose="020B0604020202020204" pitchFamily="34" charset="0"/>
              <a:buChar char="-"/>
              <a:tabLst/>
              <a:defRPr sz="2000" b="0" i="0">
                <a:solidFill>
                  <a:schemeClr val="tx1"/>
                </a:solidFill>
                <a:latin typeface="Roboto Light" panose="02000000000000000000" pitchFamily="2" charset="0"/>
                <a:ea typeface="Roboto Light" panose="02000000000000000000" pitchFamily="2" charset="0"/>
              </a:defRPr>
            </a:lvl2pPr>
            <a:lvl3pPr marL="723847" indent="-241283" defTabSz="359974">
              <a:lnSpc>
                <a:spcPct val="100000"/>
              </a:lnSpc>
              <a:buFont typeface="Arial" panose="020B0604020202020204" pitchFamily="34" charset="0"/>
              <a:buChar char="-"/>
              <a:tabLst/>
              <a:defRPr sz="2000" b="0" i="0">
                <a:solidFill>
                  <a:schemeClr val="tx1"/>
                </a:solidFill>
                <a:latin typeface="Roboto Light" panose="02000000000000000000" pitchFamily="2" charset="0"/>
                <a:ea typeface="Roboto Light" panose="02000000000000000000" pitchFamily="2" charset="0"/>
              </a:defRPr>
            </a:lvl3pPr>
            <a:lvl4pPr marL="952428" indent="-228584" defTabSz="359974">
              <a:lnSpc>
                <a:spcPct val="100000"/>
              </a:lnSpc>
              <a:buFont typeface="Arial" panose="020B0604020202020204" pitchFamily="34" charset="0"/>
              <a:buChar char="-"/>
              <a:tabLst/>
              <a:defRPr sz="2000" b="0" i="0">
                <a:solidFill>
                  <a:schemeClr val="tx1"/>
                </a:solidFill>
                <a:latin typeface="Roboto Light" panose="02000000000000000000" pitchFamily="2" charset="0"/>
                <a:ea typeface="Roboto Light" panose="02000000000000000000" pitchFamily="2" charset="0"/>
              </a:defRPr>
            </a:lvl4pPr>
            <a:lvl5pPr marL="1193711" indent="-241283" defTabSz="359974">
              <a:lnSpc>
                <a:spcPct val="100000"/>
              </a:lnSpc>
              <a:buFont typeface="Arial" panose="020B0604020202020204" pitchFamily="34" charset="0"/>
              <a:buChar char="-"/>
              <a:tabLst/>
              <a:defRPr sz="2000" b="0" i="0">
                <a:solidFill>
                  <a:schemeClr val="tx1"/>
                </a:solidFill>
                <a:latin typeface="Roboto Light" panose="02000000000000000000" pitchFamily="2" charset="0"/>
                <a:ea typeface="Roboto Light" panose="02000000000000000000" pitchFamily="2" charset="0"/>
              </a:defRPr>
            </a:lvl5pPr>
          </a:lstStyle>
          <a:p>
            <a:pPr lvl="0"/>
            <a:r>
              <a:rPr lang="en-US" dirty="0"/>
              <a:t>Main content area</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Rectangle 11">
            <a:extLst>
              <a:ext uri="{FF2B5EF4-FFF2-40B4-BE49-F238E27FC236}">
                <a16:creationId xmlns:a16="http://schemas.microsoft.com/office/drawing/2014/main" id="{466FD053-C59F-9D6D-EB74-1C4B54146A3E}"/>
              </a:ext>
              <a:ext uri="{C183D7F6-B498-43B3-948B-1728B52AA6E4}">
                <adec:decorative xmlns:adec="http://schemas.microsoft.com/office/drawing/2017/decorative" val="1"/>
              </a:ext>
            </a:extLst>
          </p:cNvPr>
          <p:cNvSpPr/>
          <p:nvPr userDrawn="1"/>
        </p:nvSpPr>
        <p:spPr>
          <a:xfrm rot="10800000">
            <a:off x="11937998" y="762001"/>
            <a:ext cx="254000" cy="254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27141FCF-EBA5-60FC-6BFB-93AA60E54A13}"/>
              </a:ext>
              <a:ext uri="{C183D7F6-B498-43B3-948B-1728B52AA6E4}">
                <adec:decorative xmlns:adec="http://schemas.microsoft.com/office/drawing/2017/decorative" val="1"/>
              </a:ext>
            </a:extLst>
          </p:cNvPr>
          <p:cNvSpPr/>
          <p:nvPr userDrawn="1"/>
        </p:nvSpPr>
        <p:spPr>
          <a:xfrm rot="10800000">
            <a:off x="11683998" y="508000"/>
            <a:ext cx="254000" cy="254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C1CCE048-220C-021A-837D-79CD912E441F}"/>
              </a:ext>
              <a:ext uri="{C183D7F6-B498-43B3-948B-1728B52AA6E4}">
                <adec:decorative xmlns:adec="http://schemas.microsoft.com/office/drawing/2017/decorative" val="1"/>
              </a:ext>
            </a:extLst>
          </p:cNvPr>
          <p:cNvSpPr/>
          <p:nvPr userDrawn="1"/>
        </p:nvSpPr>
        <p:spPr>
          <a:xfrm rot="10800000">
            <a:off x="11937993" y="0"/>
            <a:ext cx="254000" cy="254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89363759"/>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hasCustomPrompt="1"/>
          </p:nvPr>
        </p:nvSpPr>
        <p:spPr>
          <a:xfrm>
            <a:off x="508000" y="508001"/>
            <a:ext cx="10160000" cy="481714"/>
          </a:xfrm>
          <a:prstGeom prst="rect">
            <a:avLst/>
          </a:prstGeom>
        </p:spPr>
        <p:txBody>
          <a:bodyPr lIns="0" tIns="0" rIns="0" bIns="0"/>
          <a:lstStyle>
            <a:lvl1pPr algn="l">
              <a:lnSpc>
                <a:spcPct val="100000"/>
              </a:lnSpc>
              <a:defRPr sz="3600" b="0" i="0">
                <a:solidFill>
                  <a:schemeClr val="tx1"/>
                </a:solidFill>
                <a:latin typeface="Roboto Light" panose="02000000000000000000" pitchFamily="2" charset="0"/>
                <a:ea typeface="Roboto Light" panose="02000000000000000000" pitchFamily="2" charset="0"/>
              </a:defRPr>
            </a:lvl1pPr>
          </a:lstStyle>
          <a:p>
            <a:r>
              <a:rPr lang="en-US" dirty="0"/>
              <a:t>Page title</a:t>
            </a:r>
            <a:endParaRPr lang="en-GB" dirty="0"/>
          </a:p>
        </p:txBody>
      </p:sp>
      <p:sp>
        <p:nvSpPr>
          <p:cNvPr id="5" name="Footer Placeholder 4">
            <a:extLst>
              <a:ext uri="{FF2B5EF4-FFF2-40B4-BE49-F238E27FC236}">
                <a16:creationId xmlns:a16="http://schemas.microsoft.com/office/drawing/2014/main" id="{C772AD00-41ED-1D4B-8053-AD09A51DA5A6}"/>
              </a:ext>
            </a:extLst>
          </p:cNvPr>
          <p:cNvSpPr>
            <a:spLocks noGrp="1"/>
          </p:cNvSpPr>
          <p:nvPr>
            <p:ph type="ftr" sz="quarter" idx="11"/>
          </p:nvPr>
        </p:nvSpPr>
        <p:spPr>
          <a:xfrm>
            <a:off x="1016000" y="6350000"/>
            <a:ext cx="5842000" cy="255600"/>
          </a:xfrm>
        </p:spPr>
        <p:txBody>
          <a:bodyPr/>
          <a:lstStyle>
            <a:lvl1pPr>
              <a:defRPr/>
            </a:lvl1pPr>
          </a:lstStyle>
          <a:p>
            <a:r>
              <a:rPr lang="en-GB" dirty="0"/>
              <a:t>OpenRoaming 101 - TNC25</a:t>
            </a:r>
          </a:p>
        </p:txBody>
      </p:sp>
      <p:sp>
        <p:nvSpPr>
          <p:cNvPr id="6" name="Slide Number Placeholder 5">
            <a:extLst>
              <a:ext uri="{FF2B5EF4-FFF2-40B4-BE49-F238E27FC236}">
                <a16:creationId xmlns:a16="http://schemas.microsoft.com/office/drawing/2014/main" id="{D0845B74-E028-E24B-BE9C-E0C09F0D90A3}"/>
              </a:ext>
            </a:extLst>
          </p:cNvPr>
          <p:cNvSpPr>
            <a:spLocks noGrp="1"/>
          </p:cNvSpPr>
          <p:nvPr>
            <p:ph type="sldNum" sz="quarter" idx="12"/>
          </p:nvPr>
        </p:nvSpPr>
        <p:spPr/>
        <p:txBody>
          <a:bodyPr/>
          <a:lstStyle/>
          <a:p>
            <a:fld id="{0BD7AF65-ABD8-9745-9161-1D3466EAFE0E}" type="slidenum">
              <a:rPr lang="en-GB" smtClean="0"/>
              <a:t>‹#›</a:t>
            </a:fld>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hasCustomPrompt="1"/>
          </p:nvPr>
        </p:nvSpPr>
        <p:spPr>
          <a:xfrm>
            <a:off x="507999" y="1524000"/>
            <a:ext cx="5334001" cy="255600"/>
          </a:xfrm>
          <a:prstGeom prst="rect">
            <a:avLst/>
          </a:prstGeom>
        </p:spPr>
        <p:txBody>
          <a:bodyPr lIns="0" tIns="0" rIns="0" bIns="0" anchor="t" anchorCtr="0"/>
          <a:lstStyle>
            <a:lvl1pPr marL="0" indent="0">
              <a:buNone/>
              <a:defRPr sz="2000" b="1" i="0">
                <a:solidFill>
                  <a:schemeClr val="tx1"/>
                </a:solidFill>
                <a:latin typeface="Roboto Black" panose="02000000000000000000" pitchFamily="2" charset="0"/>
                <a:ea typeface="Roboto Black" panose="02000000000000000000" pitchFamily="2" charset="0"/>
              </a:defRPr>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dirty="0" err="1"/>
              <a:t>Subheader</a:t>
            </a:r>
            <a:endParaRPr lang="en-US" dirty="0"/>
          </a:p>
        </p:txBody>
      </p:sp>
      <p:sp>
        <p:nvSpPr>
          <p:cNvPr id="8" name="Content Placeholder 2">
            <a:extLst>
              <a:ext uri="{FF2B5EF4-FFF2-40B4-BE49-F238E27FC236}">
                <a16:creationId xmlns:a16="http://schemas.microsoft.com/office/drawing/2014/main" id="{F7B377CF-2490-426A-9D9B-C329528E167B}"/>
              </a:ext>
            </a:extLst>
          </p:cNvPr>
          <p:cNvSpPr>
            <a:spLocks noGrp="1"/>
          </p:cNvSpPr>
          <p:nvPr>
            <p:ph idx="1" hasCustomPrompt="1"/>
          </p:nvPr>
        </p:nvSpPr>
        <p:spPr>
          <a:xfrm>
            <a:off x="508000" y="2031999"/>
            <a:ext cx="5334000" cy="3810001"/>
          </a:xfrm>
          <a:prstGeom prst="rect">
            <a:avLst/>
          </a:prstGeom>
        </p:spPr>
        <p:txBody>
          <a:bodyPr lIns="0" tIns="0" rIns="0" bIns="0"/>
          <a:lstStyle>
            <a:lvl1pPr marL="177792" indent="-177792" defTabSz="359974">
              <a:lnSpc>
                <a:spcPct val="100000"/>
              </a:lnSpc>
              <a:tabLst/>
              <a:defRPr sz="2000" b="0" i="0">
                <a:solidFill>
                  <a:schemeClr val="tx1"/>
                </a:solidFill>
                <a:latin typeface="Roboto Light" panose="02000000000000000000" pitchFamily="2" charset="0"/>
                <a:ea typeface="Roboto Light" panose="02000000000000000000" pitchFamily="2" charset="0"/>
              </a:defRPr>
            </a:lvl1pPr>
            <a:lvl2pPr marL="482564" indent="-241283" defTabSz="359974">
              <a:lnSpc>
                <a:spcPct val="100000"/>
              </a:lnSpc>
              <a:buFont typeface="Arial" panose="020B0604020202020204" pitchFamily="34" charset="0"/>
              <a:buChar char="-"/>
              <a:tabLst/>
              <a:defRPr sz="2000" b="0" i="0">
                <a:solidFill>
                  <a:schemeClr val="tx1"/>
                </a:solidFill>
                <a:latin typeface="Roboto Light" panose="02000000000000000000" pitchFamily="2" charset="0"/>
                <a:ea typeface="Roboto Light" panose="02000000000000000000" pitchFamily="2" charset="0"/>
              </a:defRPr>
            </a:lvl2pPr>
            <a:lvl3pPr marL="723847" indent="-241283" defTabSz="359974">
              <a:lnSpc>
                <a:spcPct val="100000"/>
              </a:lnSpc>
              <a:buFont typeface="Arial" panose="020B0604020202020204" pitchFamily="34" charset="0"/>
              <a:buChar char="-"/>
              <a:tabLst/>
              <a:defRPr sz="2000" b="0" i="0">
                <a:solidFill>
                  <a:schemeClr val="tx1"/>
                </a:solidFill>
                <a:latin typeface="Roboto Light" panose="02000000000000000000" pitchFamily="2" charset="0"/>
                <a:ea typeface="Roboto Light" panose="02000000000000000000" pitchFamily="2" charset="0"/>
              </a:defRPr>
            </a:lvl3pPr>
            <a:lvl4pPr marL="952428" indent="-228584" defTabSz="359974">
              <a:lnSpc>
                <a:spcPct val="100000"/>
              </a:lnSpc>
              <a:buFont typeface="Arial" panose="020B0604020202020204" pitchFamily="34" charset="0"/>
              <a:buChar char="-"/>
              <a:tabLst/>
              <a:defRPr sz="2000" b="0" i="0">
                <a:solidFill>
                  <a:schemeClr val="tx1"/>
                </a:solidFill>
                <a:latin typeface="Roboto Light" panose="02000000000000000000" pitchFamily="2" charset="0"/>
                <a:ea typeface="Roboto Light" panose="02000000000000000000" pitchFamily="2" charset="0"/>
              </a:defRPr>
            </a:lvl4pPr>
            <a:lvl5pPr marL="1193711" indent="-241283" defTabSz="359974">
              <a:lnSpc>
                <a:spcPct val="100000"/>
              </a:lnSpc>
              <a:buFont typeface="Arial" panose="020B0604020202020204" pitchFamily="34" charset="0"/>
              <a:buChar char="-"/>
              <a:tabLst/>
              <a:defRPr sz="2000" b="0" i="0">
                <a:solidFill>
                  <a:schemeClr val="tx1"/>
                </a:solidFill>
                <a:latin typeface="Roboto Light" panose="02000000000000000000" pitchFamily="2" charset="0"/>
                <a:ea typeface="Roboto Light" panose="02000000000000000000" pitchFamily="2" charset="0"/>
              </a:defRPr>
            </a:lvl5pPr>
          </a:lstStyle>
          <a:p>
            <a:pPr lvl="0"/>
            <a:r>
              <a:rPr lang="en-US" dirty="0"/>
              <a:t>Main content area</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Rectangle 11">
            <a:extLst>
              <a:ext uri="{FF2B5EF4-FFF2-40B4-BE49-F238E27FC236}">
                <a16:creationId xmlns:a16="http://schemas.microsoft.com/office/drawing/2014/main" id="{466FD053-C59F-9D6D-EB74-1C4B54146A3E}"/>
              </a:ext>
              <a:ext uri="{C183D7F6-B498-43B3-948B-1728B52AA6E4}">
                <adec:decorative xmlns:adec="http://schemas.microsoft.com/office/drawing/2017/decorative" val="1"/>
              </a:ext>
            </a:extLst>
          </p:cNvPr>
          <p:cNvSpPr/>
          <p:nvPr userDrawn="1"/>
        </p:nvSpPr>
        <p:spPr>
          <a:xfrm rot="10800000">
            <a:off x="11684000" y="508001"/>
            <a:ext cx="254000" cy="254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27141FCF-EBA5-60FC-6BFB-93AA60E54A13}"/>
              </a:ext>
              <a:ext uri="{C183D7F6-B498-43B3-948B-1728B52AA6E4}">
                <adec:decorative xmlns:adec="http://schemas.microsoft.com/office/drawing/2017/decorative" val="1"/>
              </a:ext>
            </a:extLst>
          </p:cNvPr>
          <p:cNvSpPr/>
          <p:nvPr userDrawn="1"/>
        </p:nvSpPr>
        <p:spPr>
          <a:xfrm rot="10800000">
            <a:off x="11430000" y="508001"/>
            <a:ext cx="254000" cy="254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C1CCE048-220C-021A-837D-79CD912E441F}"/>
              </a:ext>
              <a:ext uri="{C183D7F6-B498-43B3-948B-1728B52AA6E4}">
                <adec:decorative xmlns:adec="http://schemas.microsoft.com/office/drawing/2017/decorative" val="1"/>
              </a:ext>
            </a:extLst>
          </p:cNvPr>
          <p:cNvSpPr/>
          <p:nvPr userDrawn="1"/>
        </p:nvSpPr>
        <p:spPr>
          <a:xfrm rot="10800000">
            <a:off x="11938000" y="508001"/>
            <a:ext cx="254000" cy="254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D9801A46-6D95-A0FE-8F77-657D623F62C7}"/>
              </a:ext>
            </a:extLst>
          </p:cNvPr>
          <p:cNvSpPr>
            <a:spLocks noGrp="1"/>
          </p:cNvSpPr>
          <p:nvPr userDrawn="1">
            <p:ph idx="14" hasCustomPrompt="1"/>
          </p:nvPr>
        </p:nvSpPr>
        <p:spPr>
          <a:xfrm>
            <a:off x="6352903" y="2031999"/>
            <a:ext cx="5334000" cy="3810001"/>
          </a:xfrm>
          <a:prstGeom prst="rect">
            <a:avLst/>
          </a:prstGeom>
        </p:spPr>
        <p:txBody>
          <a:bodyPr lIns="0" tIns="0" rIns="0" bIns="0"/>
          <a:lstStyle>
            <a:lvl1pPr marL="177792" indent="-177792" defTabSz="359974">
              <a:lnSpc>
                <a:spcPct val="100000"/>
              </a:lnSpc>
              <a:tabLst/>
              <a:defRPr sz="2000" b="0" i="0">
                <a:solidFill>
                  <a:schemeClr val="tx1"/>
                </a:solidFill>
                <a:latin typeface="Roboto Light" panose="02000000000000000000" pitchFamily="2" charset="0"/>
                <a:ea typeface="Roboto Light" panose="02000000000000000000" pitchFamily="2" charset="0"/>
              </a:defRPr>
            </a:lvl1pPr>
            <a:lvl2pPr marL="482564" indent="-241283" defTabSz="359974">
              <a:lnSpc>
                <a:spcPct val="100000"/>
              </a:lnSpc>
              <a:buFont typeface="Arial" panose="020B0604020202020204" pitchFamily="34" charset="0"/>
              <a:buChar char="-"/>
              <a:tabLst/>
              <a:defRPr sz="2000" b="0" i="0">
                <a:solidFill>
                  <a:schemeClr val="tx1"/>
                </a:solidFill>
                <a:latin typeface="Roboto Light" panose="02000000000000000000" pitchFamily="2" charset="0"/>
                <a:ea typeface="Roboto Light" panose="02000000000000000000" pitchFamily="2" charset="0"/>
              </a:defRPr>
            </a:lvl2pPr>
            <a:lvl3pPr marL="723847" indent="-241283" defTabSz="359974">
              <a:lnSpc>
                <a:spcPct val="100000"/>
              </a:lnSpc>
              <a:buFont typeface="Arial" panose="020B0604020202020204" pitchFamily="34" charset="0"/>
              <a:buChar char="-"/>
              <a:tabLst/>
              <a:defRPr sz="2000" b="0" i="0">
                <a:solidFill>
                  <a:schemeClr val="tx1"/>
                </a:solidFill>
                <a:latin typeface="Roboto Light" panose="02000000000000000000" pitchFamily="2" charset="0"/>
                <a:ea typeface="Roboto Light" panose="02000000000000000000" pitchFamily="2" charset="0"/>
              </a:defRPr>
            </a:lvl3pPr>
            <a:lvl4pPr marL="952428" indent="-228584" defTabSz="359974">
              <a:lnSpc>
                <a:spcPct val="100000"/>
              </a:lnSpc>
              <a:buFont typeface="Arial" panose="020B0604020202020204" pitchFamily="34" charset="0"/>
              <a:buChar char="-"/>
              <a:tabLst/>
              <a:defRPr sz="2000" b="0" i="0">
                <a:solidFill>
                  <a:schemeClr val="tx1"/>
                </a:solidFill>
                <a:latin typeface="Roboto Light" panose="02000000000000000000" pitchFamily="2" charset="0"/>
                <a:ea typeface="Roboto Light" panose="02000000000000000000" pitchFamily="2" charset="0"/>
              </a:defRPr>
            </a:lvl4pPr>
            <a:lvl5pPr marL="1193711" indent="-241283" defTabSz="359974">
              <a:lnSpc>
                <a:spcPct val="100000"/>
              </a:lnSpc>
              <a:buFont typeface="Arial" panose="020B0604020202020204" pitchFamily="34" charset="0"/>
              <a:buChar char="-"/>
              <a:tabLst/>
              <a:defRPr sz="2000" b="0" i="0">
                <a:solidFill>
                  <a:schemeClr val="tx1"/>
                </a:solidFill>
                <a:latin typeface="Roboto Light" panose="02000000000000000000" pitchFamily="2" charset="0"/>
                <a:ea typeface="Roboto Light" panose="02000000000000000000" pitchFamily="2" charset="0"/>
              </a:defRPr>
            </a:lvl5pPr>
          </a:lstStyle>
          <a:p>
            <a:pPr lvl="0"/>
            <a:r>
              <a:rPr lang="en-US" dirty="0"/>
              <a:t>Main content area</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2">
            <a:extLst>
              <a:ext uri="{FF2B5EF4-FFF2-40B4-BE49-F238E27FC236}">
                <a16:creationId xmlns:a16="http://schemas.microsoft.com/office/drawing/2014/main" id="{4B74589B-7F48-0071-2B7C-6D1D00946EB7}"/>
              </a:ext>
            </a:extLst>
          </p:cNvPr>
          <p:cNvSpPr>
            <a:spLocks noGrp="1"/>
          </p:cNvSpPr>
          <p:nvPr userDrawn="1">
            <p:ph type="body" idx="15" hasCustomPrompt="1"/>
          </p:nvPr>
        </p:nvSpPr>
        <p:spPr>
          <a:xfrm>
            <a:off x="6352903" y="1524000"/>
            <a:ext cx="5334001" cy="255600"/>
          </a:xfrm>
          <a:prstGeom prst="rect">
            <a:avLst/>
          </a:prstGeom>
        </p:spPr>
        <p:txBody>
          <a:bodyPr lIns="0" tIns="0" rIns="0" bIns="0" anchor="t" anchorCtr="0"/>
          <a:lstStyle>
            <a:lvl1pPr marL="0" indent="0">
              <a:buNone/>
              <a:defRPr sz="2000" b="1" i="0">
                <a:solidFill>
                  <a:schemeClr val="tx1"/>
                </a:solidFill>
                <a:latin typeface="Roboto Black" panose="02000000000000000000" pitchFamily="2" charset="0"/>
                <a:ea typeface="Roboto Black" panose="02000000000000000000" pitchFamily="2" charset="0"/>
              </a:defRPr>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dirty="0" err="1"/>
              <a:t>Subheader</a:t>
            </a:r>
            <a:endParaRPr lang="en-US" dirty="0"/>
          </a:p>
        </p:txBody>
      </p:sp>
    </p:spTree>
    <p:extLst>
      <p:ext uri="{BB962C8B-B14F-4D97-AF65-F5344CB8AC3E}">
        <p14:creationId xmlns:p14="http://schemas.microsoft.com/office/powerpoint/2010/main" val="2023255748"/>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INGLE COLUMN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hasCustomPrompt="1"/>
          </p:nvPr>
        </p:nvSpPr>
        <p:spPr>
          <a:xfrm>
            <a:off x="508000" y="508001"/>
            <a:ext cx="10414000" cy="481714"/>
          </a:xfrm>
          <a:prstGeom prst="rect">
            <a:avLst/>
          </a:prstGeom>
        </p:spPr>
        <p:txBody>
          <a:bodyPr lIns="0" tIns="0" rIns="0" bIns="0"/>
          <a:lstStyle>
            <a:lvl1pPr algn="l">
              <a:lnSpc>
                <a:spcPct val="100000"/>
              </a:lnSpc>
              <a:defRPr sz="3600" b="0" i="0">
                <a:solidFill>
                  <a:schemeClr val="tx1"/>
                </a:solidFill>
                <a:latin typeface="Roboto Light" panose="02000000000000000000" pitchFamily="2" charset="0"/>
                <a:ea typeface="Roboto Light" panose="02000000000000000000" pitchFamily="2" charset="0"/>
              </a:defRPr>
            </a:lvl1pPr>
          </a:lstStyle>
          <a:p>
            <a:r>
              <a:rPr lang="en-US" dirty="0"/>
              <a:t>Page title</a:t>
            </a:r>
            <a:endParaRPr lang="en-GB" dirty="0"/>
          </a:p>
        </p:txBody>
      </p:sp>
      <p:sp>
        <p:nvSpPr>
          <p:cNvPr id="5" name="Footer Placeholder 4">
            <a:extLst>
              <a:ext uri="{FF2B5EF4-FFF2-40B4-BE49-F238E27FC236}">
                <a16:creationId xmlns:a16="http://schemas.microsoft.com/office/drawing/2014/main" id="{C772AD00-41ED-1D4B-8053-AD09A51DA5A6}"/>
              </a:ext>
            </a:extLst>
          </p:cNvPr>
          <p:cNvSpPr>
            <a:spLocks noGrp="1"/>
          </p:cNvSpPr>
          <p:nvPr>
            <p:ph type="ftr" sz="quarter" idx="11"/>
          </p:nvPr>
        </p:nvSpPr>
        <p:spPr>
          <a:xfrm>
            <a:off x="1016000" y="6350000"/>
            <a:ext cx="5842000" cy="255600"/>
          </a:xfrm>
        </p:spPr>
        <p:txBody>
          <a:bodyPr/>
          <a:lstStyle>
            <a:lvl1pPr>
              <a:defRPr/>
            </a:lvl1pPr>
          </a:lstStyle>
          <a:p>
            <a:r>
              <a:rPr lang="en-GB" dirty="0"/>
              <a:t>OpenRoaming 101 - TNC25</a:t>
            </a:r>
          </a:p>
        </p:txBody>
      </p:sp>
      <p:sp>
        <p:nvSpPr>
          <p:cNvPr id="6" name="Slide Number Placeholder 5">
            <a:extLst>
              <a:ext uri="{FF2B5EF4-FFF2-40B4-BE49-F238E27FC236}">
                <a16:creationId xmlns:a16="http://schemas.microsoft.com/office/drawing/2014/main" id="{D0845B74-E028-E24B-BE9C-E0C09F0D90A3}"/>
              </a:ext>
            </a:extLst>
          </p:cNvPr>
          <p:cNvSpPr>
            <a:spLocks noGrp="1"/>
          </p:cNvSpPr>
          <p:nvPr>
            <p:ph type="sldNum" sz="quarter" idx="12"/>
          </p:nvPr>
        </p:nvSpPr>
        <p:spPr/>
        <p:txBody>
          <a:bodyPr/>
          <a:lstStyle/>
          <a:p>
            <a:fld id="{0BD7AF65-ABD8-9745-9161-1D3466EAFE0E}" type="slidenum">
              <a:rPr lang="en-GB" smtClean="0"/>
              <a:t>‹#›</a:t>
            </a:fld>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hasCustomPrompt="1"/>
          </p:nvPr>
        </p:nvSpPr>
        <p:spPr>
          <a:xfrm>
            <a:off x="508000" y="1524002"/>
            <a:ext cx="6858000" cy="253997"/>
          </a:xfrm>
          <a:prstGeom prst="rect">
            <a:avLst/>
          </a:prstGeom>
        </p:spPr>
        <p:txBody>
          <a:bodyPr lIns="0" tIns="0" rIns="0" bIns="0" anchor="t" anchorCtr="0"/>
          <a:lstStyle>
            <a:lvl1pPr marL="0" indent="0">
              <a:buNone/>
              <a:defRPr sz="2000" b="1" i="0">
                <a:solidFill>
                  <a:schemeClr val="tx1"/>
                </a:solidFill>
                <a:latin typeface="Roboto Black" panose="02000000000000000000" pitchFamily="2" charset="0"/>
                <a:ea typeface="Roboto Black" panose="02000000000000000000" pitchFamily="2" charset="0"/>
              </a:defRPr>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dirty="0" err="1"/>
              <a:t>Subheader</a:t>
            </a:r>
            <a:endParaRPr lang="en-US" dirty="0"/>
          </a:p>
        </p:txBody>
      </p:sp>
      <p:sp>
        <p:nvSpPr>
          <p:cNvPr id="8" name="Content Placeholder 2">
            <a:extLst>
              <a:ext uri="{FF2B5EF4-FFF2-40B4-BE49-F238E27FC236}">
                <a16:creationId xmlns:a16="http://schemas.microsoft.com/office/drawing/2014/main" id="{F7B377CF-2490-426A-9D9B-C329528E167B}"/>
              </a:ext>
            </a:extLst>
          </p:cNvPr>
          <p:cNvSpPr>
            <a:spLocks noGrp="1"/>
          </p:cNvSpPr>
          <p:nvPr>
            <p:ph idx="1" hasCustomPrompt="1"/>
          </p:nvPr>
        </p:nvSpPr>
        <p:spPr>
          <a:xfrm>
            <a:off x="508000" y="2031999"/>
            <a:ext cx="6858000" cy="3810001"/>
          </a:xfrm>
          <a:prstGeom prst="rect">
            <a:avLst/>
          </a:prstGeom>
        </p:spPr>
        <p:txBody>
          <a:bodyPr lIns="0" tIns="0" rIns="0" bIns="0"/>
          <a:lstStyle>
            <a:lvl1pPr marL="177792" indent="-177792" defTabSz="359974">
              <a:lnSpc>
                <a:spcPct val="100000"/>
              </a:lnSpc>
              <a:tabLst/>
              <a:defRPr sz="2000" b="0" i="0">
                <a:solidFill>
                  <a:schemeClr val="tx1"/>
                </a:solidFill>
                <a:latin typeface="Roboto Light" panose="02000000000000000000" pitchFamily="2" charset="0"/>
                <a:ea typeface="Roboto Light" panose="02000000000000000000" pitchFamily="2" charset="0"/>
              </a:defRPr>
            </a:lvl1pPr>
            <a:lvl2pPr marL="482564" indent="-241283" defTabSz="359974">
              <a:lnSpc>
                <a:spcPct val="100000"/>
              </a:lnSpc>
              <a:buFont typeface="Arial" panose="020B0604020202020204" pitchFamily="34" charset="0"/>
              <a:buChar char="-"/>
              <a:tabLst/>
              <a:defRPr sz="2000" b="0" i="0">
                <a:solidFill>
                  <a:schemeClr val="tx1"/>
                </a:solidFill>
                <a:latin typeface="Roboto Light" panose="02000000000000000000" pitchFamily="2" charset="0"/>
                <a:ea typeface="Roboto Light" panose="02000000000000000000" pitchFamily="2" charset="0"/>
              </a:defRPr>
            </a:lvl2pPr>
            <a:lvl3pPr marL="723847" indent="-241283" defTabSz="359974">
              <a:lnSpc>
                <a:spcPct val="100000"/>
              </a:lnSpc>
              <a:buFont typeface="Arial" panose="020B0604020202020204" pitchFamily="34" charset="0"/>
              <a:buChar char="-"/>
              <a:tabLst/>
              <a:defRPr sz="2000" b="0" i="0">
                <a:solidFill>
                  <a:schemeClr val="tx1"/>
                </a:solidFill>
                <a:latin typeface="Roboto Light" panose="02000000000000000000" pitchFamily="2" charset="0"/>
                <a:ea typeface="Roboto Light" panose="02000000000000000000" pitchFamily="2" charset="0"/>
              </a:defRPr>
            </a:lvl3pPr>
            <a:lvl4pPr marL="952428" indent="-228584" defTabSz="359974">
              <a:lnSpc>
                <a:spcPct val="100000"/>
              </a:lnSpc>
              <a:buFont typeface="Arial" panose="020B0604020202020204" pitchFamily="34" charset="0"/>
              <a:buChar char="-"/>
              <a:tabLst/>
              <a:defRPr sz="2000" b="0" i="0">
                <a:solidFill>
                  <a:schemeClr val="tx1"/>
                </a:solidFill>
                <a:latin typeface="Roboto Light" panose="02000000000000000000" pitchFamily="2" charset="0"/>
                <a:ea typeface="Roboto Light" panose="02000000000000000000" pitchFamily="2" charset="0"/>
              </a:defRPr>
            </a:lvl4pPr>
            <a:lvl5pPr marL="1193711" indent="-241283" defTabSz="359974">
              <a:lnSpc>
                <a:spcPct val="100000"/>
              </a:lnSpc>
              <a:buFont typeface="Arial" panose="020B0604020202020204" pitchFamily="34" charset="0"/>
              <a:buChar char="-"/>
              <a:tabLst/>
              <a:defRPr sz="2000" b="0" i="0">
                <a:solidFill>
                  <a:schemeClr val="tx1"/>
                </a:solidFill>
                <a:latin typeface="Roboto Light" panose="02000000000000000000" pitchFamily="2" charset="0"/>
                <a:ea typeface="Roboto Light" panose="02000000000000000000" pitchFamily="2" charset="0"/>
              </a:defRPr>
            </a:lvl5pPr>
          </a:lstStyle>
          <a:p>
            <a:pPr lvl="0"/>
            <a:r>
              <a:rPr lang="en-US" dirty="0"/>
              <a:t>Main content area</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Picture Placeholder 2">
            <a:extLst>
              <a:ext uri="{FF2B5EF4-FFF2-40B4-BE49-F238E27FC236}">
                <a16:creationId xmlns:a16="http://schemas.microsoft.com/office/drawing/2014/main" id="{59EA52A0-223B-AA08-188E-706BC402AB5F}"/>
              </a:ext>
            </a:extLst>
          </p:cNvPr>
          <p:cNvSpPr>
            <a:spLocks noGrp="1"/>
          </p:cNvSpPr>
          <p:nvPr>
            <p:ph type="pic" sz="quarter" idx="14" hasCustomPrompt="1"/>
          </p:nvPr>
        </p:nvSpPr>
        <p:spPr>
          <a:xfrm>
            <a:off x="7873601" y="2031955"/>
            <a:ext cx="3810399" cy="3810046"/>
          </a:xfrm>
          <a:prstGeom prst="rect">
            <a:avLst/>
          </a:prstGeom>
          <a:solidFill>
            <a:schemeClr val="bg1">
              <a:lumMod val="95000"/>
            </a:schemeClr>
          </a:solidFill>
          <a:ln w="508000">
            <a:noFill/>
            <a:miter lim="800000"/>
          </a:ln>
        </p:spPr>
        <p:txBody>
          <a:bodyPr/>
          <a:lstStyle>
            <a:lvl1pPr marL="0" indent="0">
              <a:buNone/>
              <a:defRPr sz="2000">
                <a:latin typeface="Roboto Light" panose="02000000000000000000" pitchFamily="2" charset="0"/>
                <a:ea typeface="Roboto Light" panose="02000000000000000000" pitchFamily="2" charset="0"/>
              </a:defRPr>
            </a:lvl1pPr>
          </a:lstStyle>
          <a:p>
            <a:r>
              <a:rPr lang="en-GB" dirty="0"/>
              <a:t>Insert image </a:t>
            </a:r>
            <a:br>
              <a:rPr lang="en-GB" dirty="0"/>
            </a:br>
            <a:endParaRPr lang="en-GB" dirty="0"/>
          </a:p>
        </p:txBody>
      </p:sp>
      <p:sp>
        <p:nvSpPr>
          <p:cNvPr id="16" name="Rectangle 15">
            <a:extLst>
              <a:ext uri="{FF2B5EF4-FFF2-40B4-BE49-F238E27FC236}">
                <a16:creationId xmlns:a16="http://schemas.microsoft.com/office/drawing/2014/main" id="{F14F1BC6-4731-CAA9-4A85-1940A897F543}"/>
              </a:ext>
              <a:ext uri="{C183D7F6-B498-43B3-948B-1728B52AA6E4}">
                <adec:decorative xmlns:adec="http://schemas.microsoft.com/office/drawing/2017/decorative" val="1"/>
              </a:ext>
            </a:extLst>
          </p:cNvPr>
          <p:cNvSpPr/>
          <p:nvPr userDrawn="1"/>
        </p:nvSpPr>
        <p:spPr>
          <a:xfrm rot="5400000">
            <a:off x="11938000" y="1777955"/>
            <a:ext cx="254000" cy="254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CE323C8C-0573-3319-FB10-46724188C0C0}"/>
              </a:ext>
              <a:ext uri="{C183D7F6-B498-43B3-948B-1728B52AA6E4}">
                <adec:decorative xmlns:adec="http://schemas.microsoft.com/office/drawing/2017/decorative" val="1"/>
              </a:ext>
            </a:extLst>
          </p:cNvPr>
          <p:cNvSpPr/>
          <p:nvPr userDrawn="1"/>
        </p:nvSpPr>
        <p:spPr>
          <a:xfrm rot="5400000">
            <a:off x="11938000" y="2031955"/>
            <a:ext cx="254000" cy="254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AD815956-AD8B-0E2C-9A30-1DE936010D70}"/>
              </a:ext>
              <a:ext uri="{C183D7F6-B498-43B3-948B-1728B52AA6E4}">
                <adec:decorative xmlns:adec="http://schemas.microsoft.com/office/drawing/2017/decorative" val="1"/>
              </a:ext>
            </a:extLst>
          </p:cNvPr>
          <p:cNvSpPr/>
          <p:nvPr userDrawn="1"/>
        </p:nvSpPr>
        <p:spPr>
          <a:xfrm rot="5400000">
            <a:off x="11938000" y="1523955"/>
            <a:ext cx="254000" cy="254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68718330"/>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INGLE COLUMN AND LARGE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hasCustomPrompt="1"/>
          </p:nvPr>
        </p:nvSpPr>
        <p:spPr>
          <a:xfrm>
            <a:off x="508000" y="508001"/>
            <a:ext cx="4826000" cy="481714"/>
          </a:xfrm>
          <a:prstGeom prst="rect">
            <a:avLst/>
          </a:prstGeom>
        </p:spPr>
        <p:txBody>
          <a:bodyPr lIns="0" tIns="0" rIns="0" bIns="0"/>
          <a:lstStyle>
            <a:lvl1pPr algn="l">
              <a:lnSpc>
                <a:spcPct val="100000"/>
              </a:lnSpc>
              <a:defRPr sz="3600" b="0" i="0">
                <a:solidFill>
                  <a:schemeClr val="tx1"/>
                </a:solidFill>
                <a:latin typeface="Roboto Light" panose="02000000000000000000" pitchFamily="2" charset="0"/>
                <a:ea typeface="Roboto Light" panose="02000000000000000000" pitchFamily="2" charset="0"/>
              </a:defRPr>
            </a:lvl1pPr>
          </a:lstStyle>
          <a:p>
            <a:r>
              <a:rPr lang="en-US" dirty="0"/>
              <a:t>Page title</a:t>
            </a:r>
            <a:endParaRPr lang="en-GB" dirty="0"/>
          </a:p>
        </p:txBody>
      </p:sp>
      <p:sp>
        <p:nvSpPr>
          <p:cNvPr id="5" name="Footer Placeholder 4">
            <a:extLst>
              <a:ext uri="{FF2B5EF4-FFF2-40B4-BE49-F238E27FC236}">
                <a16:creationId xmlns:a16="http://schemas.microsoft.com/office/drawing/2014/main" id="{C772AD00-41ED-1D4B-8053-AD09A51DA5A6}"/>
              </a:ext>
            </a:extLst>
          </p:cNvPr>
          <p:cNvSpPr>
            <a:spLocks noGrp="1"/>
          </p:cNvSpPr>
          <p:nvPr>
            <p:ph type="ftr" sz="quarter" idx="11"/>
          </p:nvPr>
        </p:nvSpPr>
        <p:spPr>
          <a:xfrm>
            <a:off x="1016000" y="6350000"/>
            <a:ext cx="5842000" cy="255600"/>
          </a:xfrm>
        </p:spPr>
        <p:txBody>
          <a:bodyPr/>
          <a:lstStyle>
            <a:lvl1pPr>
              <a:defRPr/>
            </a:lvl1pPr>
          </a:lstStyle>
          <a:p>
            <a:r>
              <a:rPr lang="en-GB" dirty="0"/>
              <a:t>OpenRoaming 101 - TNC25</a:t>
            </a:r>
          </a:p>
        </p:txBody>
      </p:sp>
      <p:sp>
        <p:nvSpPr>
          <p:cNvPr id="6" name="Slide Number Placeholder 5">
            <a:extLst>
              <a:ext uri="{FF2B5EF4-FFF2-40B4-BE49-F238E27FC236}">
                <a16:creationId xmlns:a16="http://schemas.microsoft.com/office/drawing/2014/main" id="{D0845B74-E028-E24B-BE9C-E0C09F0D90A3}"/>
              </a:ext>
            </a:extLst>
          </p:cNvPr>
          <p:cNvSpPr>
            <a:spLocks noGrp="1"/>
          </p:cNvSpPr>
          <p:nvPr>
            <p:ph type="sldNum" sz="quarter" idx="12"/>
          </p:nvPr>
        </p:nvSpPr>
        <p:spPr/>
        <p:txBody>
          <a:bodyPr/>
          <a:lstStyle/>
          <a:p>
            <a:fld id="{0BD7AF65-ABD8-9745-9161-1D3466EAFE0E}" type="slidenum">
              <a:rPr lang="en-GB" smtClean="0"/>
              <a:t>‹#›</a:t>
            </a:fld>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hasCustomPrompt="1"/>
          </p:nvPr>
        </p:nvSpPr>
        <p:spPr>
          <a:xfrm>
            <a:off x="508000" y="1524000"/>
            <a:ext cx="4826000" cy="254000"/>
          </a:xfrm>
          <a:prstGeom prst="rect">
            <a:avLst/>
          </a:prstGeom>
        </p:spPr>
        <p:txBody>
          <a:bodyPr lIns="0" tIns="0" rIns="0" bIns="0" anchor="t" anchorCtr="0"/>
          <a:lstStyle>
            <a:lvl1pPr marL="0" indent="0">
              <a:buNone/>
              <a:defRPr sz="2000" b="1" i="0">
                <a:solidFill>
                  <a:schemeClr val="tx1"/>
                </a:solidFill>
                <a:latin typeface="Roboto Black" panose="02000000000000000000" pitchFamily="2" charset="0"/>
                <a:ea typeface="Roboto Black" panose="02000000000000000000" pitchFamily="2" charset="0"/>
              </a:defRPr>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dirty="0" err="1"/>
              <a:t>Subheader</a:t>
            </a:r>
            <a:endParaRPr lang="en-US" dirty="0"/>
          </a:p>
        </p:txBody>
      </p:sp>
      <p:sp>
        <p:nvSpPr>
          <p:cNvPr id="8" name="Content Placeholder 2">
            <a:extLst>
              <a:ext uri="{FF2B5EF4-FFF2-40B4-BE49-F238E27FC236}">
                <a16:creationId xmlns:a16="http://schemas.microsoft.com/office/drawing/2014/main" id="{F7B377CF-2490-426A-9D9B-C329528E167B}"/>
              </a:ext>
            </a:extLst>
          </p:cNvPr>
          <p:cNvSpPr>
            <a:spLocks noGrp="1"/>
          </p:cNvSpPr>
          <p:nvPr>
            <p:ph idx="1" hasCustomPrompt="1"/>
          </p:nvPr>
        </p:nvSpPr>
        <p:spPr>
          <a:xfrm>
            <a:off x="508000" y="2031999"/>
            <a:ext cx="4826000" cy="3810001"/>
          </a:xfrm>
          <a:prstGeom prst="rect">
            <a:avLst/>
          </a:prstGeom>
        </p:spPr>
        <p:txBody>
          <a:bodyPr lIns="0" tIns="0" rIns="0" bIns="0"/>
          <a:lstStyle>
            <a:lvl1pPr marL="177792" indent="-177792" defTabSz="359974">
              <a:lnSpc>
                <a:spcPct val="100000"/>
              </a:lnSpc>
              <a:tabLst/>
              <a:defRPr sz="2000" b="0" i="0">
                <a:solidFill>
                  <a:schemeClr val="tx1"/>
                </a:solidFill>
                <a:latin typeface="Roboto Light" panose="02000000000000000000" pitchFamily="2" charset="0"/>
                <a:ea typeface="Roboto Light" panose="02000000000000000000" pitchFamily="2" charset="0"/>
              </a:defRPr>
            </a:lvl1pPr>
            <a:lvl2pPr marL="482564" indent="-241283" defTabSz="359974">
              <a:lnSpc>
                <a:spcPct val="100000"/>
              </a:lnSpc>
              <a:buFont typeface="Arial" panose="020B0604020202020204" pitchFamily="34" charset="0"/>
              <a:buChar char="-"/>
              <a:tabLst/>
              <a:defRPr sz="2000" b="0" i="0">
                <a:solidFill>
                  <a:schemeClr val="tx1"/>
                </a:solidFill>
                <a:latin typeface="Roboto Light" panose="02000000000000000000" pitchFamily="2" charset="0"/>
                <a:ea typeface="Roboto Light" panose="02000000000000000000" pitchFamily="2" charset="0"/>
              </a:defRPr>
            </a:lvl2pPr>
            <a:lvl3pPr marL="723847" indent="-241283" defTabSz="359974">
              <a:lnSpc>
                <a:spcPct val="100000"/>
              </a:lnSpc>
              <a:buFont typeface="Arial" panose="020B0604020202020204" pitchFamily="34" charset="0"/>
              <a:buChar char="-"/>
              <a:tabLst/>
              <a:defRPr sz="2000" b="0" i="0">
                <a:solidFill>
                  <a:schemeClr val="tx1"/>
                </a:solidFill>
                <a:latin typeface="Roboto Light" panose="02000000000000000000" pitchFamily="2" charset="0"/>
                <a:ea typeface="Roboto Light" panose="02000000000000000000" pitchFamily="2" charset="0"/>
              </a:defRPr>
            </a:lvl3pPr>
            <a:lvl4pPr marL="952428" indent="-228584" defTabSz="359974">
              <a:lnSpc>
                <a:spcPct val="100000"/>
              </a:lnSpc>
              <a:buFont typeface="Arial" panose="020B0604020202020204" pitchFamily="34" charset="0"/>
              <a:buChar char="-"/>
              <a:tabLst/>
              <a:defRPr sz="2000" b="0" i="0">
                <a:solidFill>
                  <a:schemeClr val="tx1"/>
                </a:solidFill>
                <a:latin typeface="Roboto Light" panose="02000000000000000000" pitchFamily="2" charset="0"/>
                <a:ea typeface="Roboto Light" panose="02000000000000000000" pitchFamily="2" charset="0"/>
              </a:defRPr>
            </a:lvl4pPr>
            <a:lvl5pPr marL="1193711" indent="-241283" defTabSz="359974">
              <a:lnSpc>
                <a:spcPct val="100000"/>
              </a:lnSpc>
              <a:buFont typeface="Arial" panose="020B0604020202020204" pitchFamily="34" charset="0"/>
              <a:buChar char="-"/>
              <a:tabLst/>
              <a:defRPr sz="2000" b="0" i="0">
                <a:solidFill>
                  <a:schemeClr val="tx1"/>
                </a:solidFill>
                <a:latin typeface="Roboto Light" panose="02000000000000000000" pitchFamily="2" charset="0"/>
                <a:ea typeface="Roboto Light" panose="02000000000000000000" pitchFamily="2" charset="0"/>
              </a:defRPr>
            </a:lvl5pPr>
          </a:lstStyle>
          <a:p>
            <a:pPr lvl="0"/>
            <a:r>
              <a:rPr lang="en-US" dirty="0"/>
              <a:t>Main content area</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Picture Placeholder 2">
            <a:extLst>
              <a:ext uri="{FF2B5EF4-FFF2-40B4-BE49-F238E27FC236}">
                <a16:creationId xmlns:a16="http://schemas.microsoft.com/office/drawing/2014/main" id="{59EA52A0-223B-AA08-188E-706BC402AB5F}"/>
              </a:ext>
            </a:extLst>
          </p:cNvPr>
          <p:cNvSpPr>
            <a:spLocks noGrp="1"/>
          </p:cNvSpPr>
          <p:nvPr>
            <p:ph type="pic" sz="quarter" idx="14" hasCustomPrompt="1"/>
          </p:nvPr>
        </p:nvSpPr>
        <p:spPr>
          <a:xfrm>
            <a:off x="5842000" y="0"/>
            <a:ext cx="5842117" cy="5841623"/>
          </a:xfrm>
          <a:prstGeom prst="rect">
            <a:avLst/>
          </a:prstGeom>
          <a:solidFill>
            <a:schemeClr val="bg1">
              <a:lumMod val="95000"/>
            </a:schemeClr>
          </a:solidFill>
          <a:ln w="508000">
            <a:noFill/>
            <a:miter lim="800000"/>
          </a:ln>
        </p:spPr>
        <p:txBody>
          <a:bodyPr/>
          <a:lstStyle>
            <a:lvl1pPr marL="0" indent="0">
              <a:buNone/>
              <a:defRPr sz="2000">
                <a:latin typeface="Roboto Light" panose="02000000000000000000" pitchFamily="2" charset="0"/>
                <a:ea typeface="Roboto Light" panose="02000000000000000000" pitchFamily="2" charset="0"/>
              </a:defRPr>
            </a:lvl1pPr>
          </a:lstStyle>
          <a:p>
            <a:r>
              <a:rPr lang="en-GB" dirty="0"/>
              <a:t>Insert image </a:t>
            </a:r>
          </a:p>
        </p:txBody>
      </p:sp>
      <p:sp>
        <p:nvSpPr>
          <p:cNvPr id="10" name="Rectangle 9">
            <a:extLst>
              <a:ext uri="{FF2B5EF4-FFF2-40B4-BE49-F238E27FC236}">
                <a16:creationId xmlns:a16="http://schemas.microsoft.com/office/drawing/2014/main" id="{D8670A73-7A9D-CA3B-07A0-D7C87699D2FD}"/>
              </a:ext>
              <a:ext uri="{C183D7F6-B498-43B3-948B-1728B52AA6E4}">
                <adec:decorative xmlns:adec="http://schemas.microsoft.com/office/drawing/2017/decorative" val="1"/>
              </a:ext>
            </a:extLst>
          </p:cNvPr>
          <p:cNvSpPr/>
          <p:nvPr userDrawn="1"/>
        </p:nvSpPr>
        <p:spPr>
          <a:xfrm rot="5400000">
            <a:off x="11684000" y="1014413"/>
            <a:ext cx="254000" cy="254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64C071F9-C891-2D5C-0210-739102BC7A4F}"/>
              </a:ext>
              <a:ext uri="{C183D7F6-B498-43B3-948B-1728B52AA6E4}">
                <adec:decorative xmlns:adec="http://schemas.microsoft.com/office/drawing/2017/decorative" val="1"/>
              </a:ext>
            </a:extLst>
          </p:cNvPr>
          <p:cNvSpPr/>
          <p:nvPr userDrawn="1"/>
        </p:nvSpPr>
        <p:spPr>
          <a:xfrm rot="16200000">
            <a:off x="11684000" y="508001"/>
            <a:ext cx="254000" cy="254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C0DB0F76-56D0-ADED-2524-1BA3D37BA314}"/>
              </a:ext>
              <a:ext uri="{C183D7F6-B498-43B3-948B-1728B52AA6E4}">
                <adec:decorative xmlns:adec="http://schemas.microsoft.com/office/drawing/2017/decorative" val="1"/>
              </a:ext>
            </a:extLst>
          </p:cNvPr>
          <p:cNvSpPr/>
          <p:nvPr userDrawn="1"/>
        </p:nvSpPr>
        <p:spPr>
          <a:xfrm rot="16200000">
            <a:off x="11684000" y="761207"/>
            <a:ext cx="254000" cy="254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46550577"/>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hasCustomPrompt="1"/>
          </p:nvPr>
        </p:nvSpPr>
        <p:spPr>
          <a:xfrm>
            <a:off x="508000" y="508001"/>
            <a:ext cx="11176000" cy="481714"/>
          </a:xfrm>
          <a:prstGeom prst="rect">
            <a:avLst/>
          </a:prstGeom>
        </p:spPr>
        <p:txBody>
          <a:bodyPr lIns="0" tIns="0" rIns="0" bIns="0"/>
          <a:lstStyle>
            <a:lvl1pPr algn="l">
              <a:lnSpc>
                <a:spcPct val="100000"/>
              </a:lnSpc>
              <a:defRPr sz="3600" b="0" i="0">
                <a:solidFill>
                  <a:schemeClr val="tx1"/>
                </a:solidFill>
                <a:latin typeface="Roboto Light" panose="02000000000000000000" pitchFamily="2" charset="0"/>
                <a:ea typeface="Roboto Light" panose="02000000000000000000" pitchFamily="2" charset="0"/>
              </a:defRPr>
            </a:lvl1pPr>
          </a:lstStyle>
          <a:p>
            <a:r>
              <a:rPr lang="en-US" dirty="0"/>
              <a:t>Page title</a:t>
            </a:r>
            <a:endParaRPr lang="en-GB" dirty="0"/>
          </a:p>
        </p:txBody>
      </p:sp>
      <p:sp>
        <p:nvSpPr>
          <p:cNvPr id="5" name="Footer Placeholder 4">
            <a:extLst>
              <a:ext uri="{FF2B5EF4-FFF2-40B4-BE49-F238E27FC236}">
                <a16:creationId xmlns:a16="http://schemas.microsoft.com/office/drawing/2014/main" id="{C772AD00-41ED-1D4B-8053-AD09A51DA5A6}"/>
              </a:ext>
            </a:extLst>
          </p:cNvPr>
          <p:cNvSpPr>
            <a:spLocks noGrp="1"/>
          </p:cNvSpPr>
          <p:nvPr>
            <p:ph type="ftr" sz="quarter" idx="11"/>
          </p:nvPr>
        </p:nvSpPr>
        <p:spPr>
          <a:xfrm>
            <a:off x="1016000" y="6350000"/>
            <a:ext cx="5842000" cy="255600"/>
          </a:xfrm>
        </p:spPr>
        <p:txBody>
          <a:bodyPr/>
          <a:lstStyle>
            <a:lvl1pPr>
              <a:defRPr/>
            </a:lvl1pPr>
          </a:lstStyle>
          <a:p>
            <a:r>
              <a:rPr lang="en-GB" dirty="0"/>
              <a:t>OpenRoaming 101 - TNC25</a:t>
            </a:r>
          </a:p>
        </p:txBody>
      </p:sp>
      <p:sp>
        <p:nvSpPr>
          <p:cNvPr id="6" name="Slide Number Placeholder 5">
            <a:extLst>
              <a:ext uri="{FF2B5EF4-FFF2-40B4-BE49-F238E27FC236}">
                <a16:creationId xmlns:a16="http://schemas.microsoft.com/office/drawing/2014/main" id="{D0845B74-E028-E24B-BE9C-E0C09F0D90A3}"/>
              </a:ext>
            </a:extLst>
          </p:cNvPr>
          <p:cNvSpPr>
            <a:spLocks noGrp="1"/>
          </p:cNvSpPr>
          <p:nvPr>
            <p:ph type="sldNum" sz="quarter" idx="12"/>
          </p:nvPr>
        </p:nvSpPr>
        <p:spPr/>
        <p:txBody>
          <a:bodyPr/>
          <a:lstStyle/>
          <a:p>
            <a:fld id="{0BD7AF65-ABD8-9745-9161-1D3466EAFE0E}" type="slidenum">
              <a:rPr lang="en-GB" smtClean="0"/>
              <a:t>‹#›</a:t>
            </a:fld>
            <a:endParaRPr lang="en-GB"/>
          </a:p>
        </p:txBody>
      </p:sp>
      <p:sp>
        <p:nvSpPr>
          <p:cNvPr id="3" name="Picture Placeholder 2">
            <a:extLst>
              <a:ext uri="{FF2B5EF4-FFF2-40B4-BE49-F238E27FC236}">
                <a16:creationId xmlns:a16="http://schemas.microsoft.com/office/drawing/2014/main" id="{59EA52A0-223B-AA08-188E-706BC402AB5F}"/>
              </a:ext>
            </a:extLst>
          </p:cNvPr>
          <p:cNvSpPr>
            <a:spLocks noGrp="1"/>
          </p:cNvSpPr>
          <p:nvPr>
            <p:ph type="pic" sz="quarter" idx="14" hasCustomPrompt="1"/>
          </p:nvPr>
        </p:nvSpPr>
        <p:spPr>
          <a:xfrm>
            <a:off x="508000" y="1524000"/>
            <a:ext cx="11176000" cy="4317624"/>
          </a:xfrm>
          <a:prstGeom prst="rect">
            <a:avLst/>
          </a:prstGeom>
          <a:solidFill>
            <a:schemeClr val="bg1">
              <a:lumMod val="95000"/>
            </a:schemeClr>
          </a:solidFill>
          <a:ln w="508000">
            <a:noFill/>
            <a:miter lim="800000"/>
          </a:ln>
        </p:spPr>
        <p:txBody>
          <a:bodyPr/>
          <a:lstStyle>
            <a:lvl1pPr marL="0" indent="0">
              <a:buNone/>
              <a:defRPr sz="2000">
                <a:latin typeface="Roboto Light" panose="02000000000000000000" pitchFamily="2" charset="0"/>
                <a:ea typeface="Roboto Light" panose="02000000000000000000" pitchFamily="2" charset="0"/>
              </a:defRPr>
            </a:lvl1pPr>
          </a:lstStyle>
          <a:p>
            <a:r>
              <a:rPr lang="en-GB" dirty="0"/>
              <a:t>Insert image</a:t>
            </a:r>
          </a:p>
        </p:txBody>
      </p:sp>
      <p:grpSp>
        <p:nvGrpSpPr>
          <p:cNvPr id="4" name="Group 3">
            <a:extLst>
              <a:ext uri="{FF2B5EF4-FFF2-40B4-BE49-F238E27FC236}">
                <a16:creationId xmlns:a16="http://schemas.microsoft.com/office/drawing/2014/main" id="{A5F6CE66-AB13-3334-A206-D43BAA8CC3C9}"/>
              </a:ext>
              <a:ext uri="{C183D7F6-B498-43B3-948B-1728B52AA6E4}">
                <adec:decorative xmlns:adec="http://schemas.microsoft.com/office/drawing/2017/decorative" val="1"/>
              </a:ext>
            </a:extLst>
          </p:cNvPr>
          <p:cNvGrpSpPr/>
          <p:nvPr userDrawn="1"/>
        </p:nvGrpSpPr>
        <p:grpSpPr>
          <a:xfrm rot="16200000">
            <a:off x="11430000" y="5333624"/>
            <a:ext cx="762000" cy="254000"/>
            <a:chOff x="10667998" y="6351600"/>
            <a:chExt cx="1524002" cy="508000"/>
          </a:xfrm>
        </p:grpSpPr>
        <p:sp>
          <p:nvSpPr>
            <p:cNvPr id="7" name="Rectangle 6">
              <a:extLst>
                <a:ext uri="{FF2B5EF4-FFF2-40B4-BE49-F238E27FC236}">
                  <a16:creationId xmlns:a16="http://schemas.microsoft.com/office/drawing/2014/main" id="{A40F8C49-5920-9BD2-87DF-DC5AA8F933C4}"/>
                </a:ext>
                <a:ext uri="{C183D7F6-B498-43B3-948B-1728B52AA6E4}">
                  <adec:decorative xmlns:adec="http://schemas.microsoft.com/office/drawing/2017/decorative" val="1"/>
                </a:ext>
              </a:extLst>
            </p:cNvPr>
            <p:cNvSpPr/>
            <p:nvPr userDrawn="1"/>
          </p:nvSpPr>
          <p:spPr>
            <a:xfrm>
              <a:off x="11175999" y="6351600"/>
              <a:ext cx="508000" cy="50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FC3C04D4-9857-878E-F65A-1D77E0AEE555}"/>
                </a:ext>
                <a:ext uri="{C183D7F6-B498-43B3-948B-1728B52AA6E4}">
                  <adec:decorative xmlns:adec="http://schemas.microsoft.com/office/drawing/2017/decorative" val="1"/>
                </a:ext>
              </a:extLst>
            </p:cNvPr>
            <p:cNvSpPr/>
            <p:nvPr userDrawn="1"/>
          </p:nvSpPr>
          <p:spPr>
            <a:xfrm>
              <a:off x="11684000" y="6351600"/>
              <a:ext cx="508000" cy="50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46819637-BBEB-6BF2-9470-A33E43199C1F}"/>
                </a:ext>
                <a:ext uri="{C183D7F6-B498-43B3-948B-1728B52AA6E4}">
                  <adec:decorative xmlns:adec="http://schemas.microsoft.com/office/drawing/2017/decorative" val="1"/>
                </a:ext>
              </a:extLst>
            </p:cNvPr>
            <p:cNvSpPr/>
            <p:nvPr userDrawn="1"/>
          </p:nvSpPr>
          <p:spPr>
            <a:xfrm>
              <a:off x="10667998" y="6351600"/>
              <a:ext cx="508000" cy="508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58764632"/>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KEY TAKEAWAY DARK">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hasCustomPrompt="1"/>
          </p:nvPr>
        </p:nvSpPr>
        <p:spPr>
          <a:xfrm>
            <a:off x="515620" y="515620"/>
            <a:ext cx="10914380" cy="500380"/>
          </a:xfrm>
          <a:prstGeom prst="rect">
            <a:avLst/>
          </a:prstGeom>
        </p:spPr>
        <p:txBody>
          <a:bodyPr lIns="0" tIns="0" rIns="0" bIns="0"/>
          <a:lstStyle>
            <a:lvl1pPr algn="l">
              <a:lnSpc>
                <a:spcPct val="100000"/>
              </a:lnSpc>
              <a:defRPr sz="3600" b="0" i="0">
                <a:solidFill>
                  <a:schemeClr val="tx1"/>
                </a:solidFill>
                <a:latin typeface="Roboto Light" panose="02000000000000000000" pitchFamily="2" charset="0"/>
                <a:ea typeface="Roboto Light" panose="02000000000000000000" pitchFamily="2" charset="0"/>
              </a:defRPr>
            </a:lvl1pPr>
          </a:lstStyle>
          <a:p>
            <a:r>
              <a:rPr lang="en-US" dirty="0"/>
              <a:t>Key takeaway header</a:t>
            </a:r>
            <a:endParaRPr lang="en-GB" dirty="0"/>
          </a:p>
        </p:txBody>
      </p:sp>
      <p:sp>
        <p:nvSpPr>
          <p:cNvPr id="14" name="Text Placeholder 5">
            <a:extLst>
              <a:ext uri="{FF2B5EF4-FFF2-40B4-BE49-F238E27FC236}">
                <a16:creationId xmlns:a16="http://schemas.microsoft.com/office/drawing/2014/main" id="{2EF0E5A6-E7BB-CDDB-0E11-37227BFB5125}"/>
              </a:ext>
            </a:extLst>
          </p:cNvPr>
          <p:cNvSpPr>
            <a:spLocks noGrp="1"/>
          </p:cNvSpPr>
          <p:nvPr>
            <p:ph type="body" sz="quarter" idx="10" hasCustomPrompt="1"/>
          </p:nvPr>
        </p:nvSpPr>
        <p:spPr>
          <a:xfrm>
            <a:off x="508000" y="2032000"/>
            <a:ext cx="3556000" cy="3556000"/>
          </a:xfrm>
          <a:prstGeom prst="rect">
            <a:avLst/>
          </a:prstGeom>
          <a:solidFill>
            <a:schemeClr val="accent5"/>
          </a:solidFill>
        </p:spPr>
        <p:txBody>
          <a:bodyPr lIns="251999" tIns="251999" rIns="251999" bIns="251999" anchor="t"/>
          <a:lstStyle>
            <a:lvl1pPr marL="0" indent="0">
              <a:buNone/>
              <a:defRPr sz="2000">
                <a:latin typeface="+mn-lt"/>
                <a:ea typeface="Roboto Mono Light" panose="00000009000000000000" pitchFamily="49" charset="0"/>
              </a:defRPr>
            </a:lvl1pPr>
          </a:lstStyle>
          <a:p>
            <a:pPr lvl="0"/>
            <a:r>
              <a:rPr lang="en-US" dirty="0"/>
              <a:t>Key takeaway 1</a:t>
            </a:r>
            <a:endParaRPr lang="en-GB" dirty="0"/>
          </a:p>
        </p:txBody>
      </p:sp>
      <p:sp>
        <p:nvSpPr>
          <p:cNvPr id="3" name="Text Placeholder 5">
            <a:extLst>
              <a:ext uri="{FF2B5EF4-FFF2-40B4-BE49-F238E27FC236}">
                <a16:creationId xmlns:a16="http://schemas.microsoft.com/office/drawing/2014/main" id="{3004C7B0-9E97-25AB-2B1F-7B915497ED5E}"/>
              </a:ext>
            </a:extLst>
          </p:cNvPr>
          <p:cNvSpPr>
            <a:spLocks noGrp="1"/>
          </p:cNvSpPr>
          <p:nvPr>
            <p:ph type="body" sz="quarter" idx="11" hasCustomPrompt="1"/>
          </p:nvPr>
        </p:nvSpPr>
        <p:spPr>
          <a:xfrm>
            <a:off x="4318000" y="2032000"/>
            <a:ext cx="3556000" cy="3556000"/>
          </a:xfrm>
          <a:prstGeom prst="rect">
            <a:avLst/>
          </a:prstGeom>
          <a:solidFill>
            <a:schemeClr val="accent5"/>
          </a:solidFill>
        </p:spPr>
        <p:txBody>
          <a:bodyPr lIns="251999" tIns="251999" rIns="251999" bIns="251999" anchor="t"/>
          <a:lstStyle>
            <a:lvl1pPr marL="0" indent="0">
              <a:buNone/>
              <a:defRPr sz="2000">
                <a:latin typeface="+mn-lt"/>
                <a:ea typeface="Roboto Mono Light" panose="00000009000000000000" pitchFamily="49" charset="0"/>
              </a:defRPr>
            </a:lvl1pPr>
          </a:lstStyle>
          <a:p>
            <a:pPr lvl="0"/>
            <a:r>
              <a:rPr lang="en-US" dirty="0"/>
              <a:t>Key takeaway 2</a:t>
            </a:r>
            <a:endParaRPr lang="en-GB" dirty="0"/>
          </a:p>
        </p:txBody>
      </p:sp>
      <p:sp>
        <p:nvSpPr>
          <p:cNvPr id="10" name="Text Placeholder 5">
            <a:extLst>
              <a:ext uri="{FF2B5EF4-FFF2-40B4-BE49-F238E27FC236}">
                <a16:creationId xmlns:a16="http://schemas.microsoft.com/office/drawing/2014/main" id="{90515AC3-56C7-21BC-E4C2-0B83736CDD4C}"/>
              </a:ext>
            </a:extLst>
          </p:cNvPr>
          <p:cNvSpPr>
            <a:spLocks noGrp="1"/>
          </p:cNvSpPr>
          <p:nvPr>
            <p:ph type="body" sz="quarter" idx="12" hasCustomPrompt="1"/>
          </p:nvPr>
        </p:nvSpPr>
        <p:spPr>
          <a:xfrm>
            <a:off x="8128000" y="2032000"/>
            <a:ext cx="3556000" cy="3556000"/>
          </a:xfrm>
          <a:prstGeom prst="rect">
            <a:avLst/>
          </a:prstGeom>
          <a:solidFill>
            <a:schemeClr val="accent5"/>
          </a:solidFill>
        </p:spPr>
        <p:txBody>
          <a:bodyPr lIns="251999" tIns="251999" rIns="251999" bIns="251999" anchor="t"/>
          <a:lstStyle>
            <a:lvl1pPr marL="0" indent="0">
              <a:buNone/>
              <a:defRPr sz="2000">
                <a:latin typeface="+mn-lt"/>
                <a:ea typeface="Roboto Mono Light" panose="00000009000000000000" pitchFamily="49" charset="0"/>
              </a:defRPr>
            </a:lvl1pPr>
          </a:lstStyle>
          <a:p>
            <a:pPr lvl="0"/>
            <a:r>
              <a:rPr lang="en-US" dirty="0"/>
              <a:t>Key takeaway 3</a:t>
            </a:r>
            <a:endParaRPr lang="en-GB" dirty="0"/>
          </a:p>
        </p:txBody>
      </p:sp>
      <p:sp>
        <p:nvSpPr>
          <p:cNvPr id="4" name="Footer Placeholder 4">
            <a:extLst>
              <a:ext uri="{FF2B5EF4-FFF2-40B4-BE49-F238E27FC236}">
                <a16:creationId xmlns:a16="http://schemas.microsoft.com/office/drawing/2014/main" id="{FD4FE870-67DB-4B70-C5F0-FE16FE29329E}"/>
              </a:ext>
            </a:extLst>
          </p:cNvPr>
          <p:cNvSpPr>
            <a:spLocks noGrp="1"/>
          </p:cNvSpPr>
          <p:nvPr>
            <p:ph type="ftr" sz="quarter" idx="3"/>
          </p:nvPr>
        </p:nvSpPr>
        <p:spPr>
          <a:xfrm>
            <a:off x="1016000" y="6350000"/>
            <a:ext cx="8382000" cy="255600"/>
          </a:xfrm>
          <a:prstGeom prst="rect">
            <a:avLst/>
          </a:prstGeom>
        </p:spPr>
        <p:txBody>
          <a:bodyPr vert="horz" lIns="0" tIns="0" rIns="0" bIns="0" rtlCol="0" anchor="ctr"/>
          <a:lstStyle>
            <a:lvl1pPr algn="l">
              <a:defRPr sz="1000" b="0" i="0">
                <a:solidFill>
                  <a:schemeClr val="tx1"/>
                </a:solidFill>
                <a:latin typeface="Roboto Mono Light" panose="00000009000000000000" pitchFamily="49" charset="0"/>
                <a:ea typeface="Roboto Mono Light" panose="00000009000000000000" pitchFamily="49" charset="0"/>
              </a:defRPr>
            </a:lvl1pPr>
          </a:lstStyle>
          <a:p>
            <a:r>
              <a:rPr lang="en-GB" dirty="0"/>
              <a:t>OpenRoaming 101 - TNC25</a:t>
            </a:r>
          </a:p>
        </p:txBody>
      </p:sp>
      <p:sp>
        <p:nvSpPr>
          <p:cNvPr id="7" name="Slide Number Placeholder 5">
            <a:extLst>
              <a:ext uri="{FF2B5EF4-FFF2-40B4-BE49-F238E27FC236}">
                <a16:creationId xmlns:a16="http://schemas.microsoft.com/office/drawing/2014/main" id="{E439BDCB-9914-3E26-FD33-90EC58980248}"/>
              </a:ext>
            </a:extLst>
          </p:cNvPr>
          <p:cNvSpPr>
            <a:spLocks noGrp="1"/>
          </p:cNvSpPr>
          <p:nvPr>
            <p:ph type="sldNum" sz="quarter" idx="4"/>
          </p:nvPr>
        </p:nvSpPr>
        <p:spPr>
          <a:xfrm>
            <a:off x="508000" y="6350000"/>
            <a:ext cx="508000" cy="255600"/>
          </a:xfrm>
          <a:prstGeom prst="rect">
            <a:avLst/>
          </a:prstGeom>
        </p:spPr>
        <p:txBody>
          <a:bodyPr vert="horz" lIns="0" tIns="0" rIns="0" bIns="0" rtlCol="0" anchor="ctr" anchorCtr="0"/>
          <a:lstStyle>
            <a:lvl1pPr algn="l">
              <a:defRPr sz="1000" b="0" i="0">
                <a:solidFill>
                  <a:schemeClr val="tx1"/>
                </a:solidFill>
                <a:latin typeface="Roboto Mono Light" panose="00000009000000000000" pitchFamily="49" charset="0"/>
                <a:ea typeface="Roboto Mono Light" panose="00000009000000000000" pitchFamily="49" charset="0"/>
              </a:defRPr>
            </a:lvl1pPr>
          </a:lstStyle>
          <a:p>
            <a:fld id="{0BD7AF65-ABD8-9745-9161-1D3466EAFE0E}" type="slidenum">
              <a:rPr lang="en-GB" smtClean="0"/>
              <a:pPr/>
              <a:t>‹#›</a:t>
            </a:fld>
            <a:endParaRPr lang="en-GB" dirty="0"/>
          </a:p>
        </p:txBody>
      </p:sp>
    </p:spTree>
    <p:extLst>
      <p:ext uri="{BB962C8B-B14F-4D97-AF65-F5344CB8AC3E}">
        <p14:creationId xmlns:p14="http://schemas.microsoft.com/office/powerpoint/2010/main" val="1488950646"/>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RESOURCES">
    <p:bg>
      <p:bgPr>
        <a:solidFill>
          <a:schemeClr val="accent3"/>
        </a:solidFill>
        <a:effectLst/>
      </p:bgPr>
    </p:bg>
    <p:spTree>
      <p:nvGrpSpPr>
        <p:cNvPr id="1" name=""/>
        <p:cNvGrpSpPr/>
        <p:nvPr/>
      </p:nvGrpSpPr>
      <p:grpSpPr>
        <a:xfrm>
          <a:off x="0" y="0"/>
          <a:ext cx="0" cy="0"/>
          <a:chOff x="0" y="0"/>
          <a:chExt cx="0" cy="0"/>
        </a:xfrm>
      </p:grpSpPr>
      <p:sp>
        <p:nvSpPr>
          <p:cNvPr id="13" name="Footer Placeholder 4">
            <a:extLst>
              <a:ext uri="{FF2B5EF4-FFF2-40B4-BE49-F238E27FC236}">
                <a16:creationId xmlns:a16="http://schemas.microsoft.com/office/drawing/2014/main" id="{80CC40B0-E3D2-96D1-4E50-921025E3EF07}"/>
              </a:ext>
            </a:extLst>
          </p:cNvPr>
          <p:cNvSpPr>
            <a:spLocks noGrp="1"/>
          </p:cNvSpPr>
          <p:nvPr>
            <p:ph type="ftr" sz="quarter" idx="3"/>
          </p:nvPr>
        </p:nvSpPr>
        <p:spPr>
          <a:xfrm>
            <a:off x="1016000" y="6350000"/>
            <a:ext cx="8382000" cy="255600"/>
          </a:xfrm>
          <a:prstGeom prst="rect">
            <a:avLst/>
          </a:prstGeom>
        </p:spPr>
        <p:txBody>
          <a:bodyPr vert="horz" lIns="0" tIns="0" rIns="0" bIns="0" rtlCol="0" anchor="ctr"/>
          <a:lstStyle>
            <a:lvl1pPr algn="l">
              <a:defRPr sz="1000" b="0" i="0">
                <a:solidFill>
                  <a:schemeClr val="tx1"/>
                </a:solidFill>
                <a:latin typeface="Roboto Mono Light" panose="00000009000000000000" pitchFamily="49" charset="0"/>
                <a:ea typeface="Roboto Mono Light" panose="00000009000000000000" pitchFamily="49" charset="0"/>
              </a:defRPr>
            </a:lvl1pPr>
          </a:lstStyle>
          <a:p>
            <a:r>
              <a:rPr lang="en-GB" dirty="0"/>
              <a:t>OpenRoaming 101 - TNC25</a:t>
            </a:r>
          </a:p>
        </p:txBody>
      </p:sp>
      <p:sp>
        <p:nvSpPr>
          <p:cNvPr id="14" name="Slide Number Placeholder 5">
            <a:extLst>
              <a:ext uri="{FF2B5EF4-FFF2-40B4-BE49-F238E27FC236}">
                <a16:creationId xmlns:a16="http://schemas.microsoft.com/office/drawing/2014/main" id="{65BAB850-14F0-F3A3-FD29-0551A1A7C0CC}"/>
              </a:ext>
            </a:extLst>
          </p:cNvPr>
          <p:cNvSpPr>
            <a:spLocks noGrp="1"/>
          </p:cNvSpPr>
          <p:nvPr>
            <p:ph type="sldNum" sz="quarter" idx="4"/>
          </p:nvPr>
        </p:nvSpPr>
        <p:spPr>
          <a:xfrm>
            <a:off x="508000" y="6350000"/>
            <a:ext cx="508000" cy="255600"/>
          </a:xfrm>
          <a:prstGeom prst="rect">
            <a:avLst/>
          </a:prstGeom>
        </p:spPr>
        <p:txBody>
          <a:bodyPr vert="horz" lIns="0" tIns="0" rIns="0" bIns="0" rtlCol="0" anchor="ctr" anchorCtr="0"/>
          <a:lstStyle>
            <a:lvl1pPr algn="l">
              <a:defRPr sz="1000" b="0" i="0">
                <a:solidFill>
                  <a:schemeClr val="tx1"/>
                </a:solidFill>
                <a:latin typeface="Roboto Mono Light" panose="00000009000000000000" pitchFamily="49" charset="0"/>
                <a:ea typeface="Roboto Mono Light" panose="00000009000000000000" pitchFamily="49" charset="0"/>
              </a:defRPr>
            </a:lvl1pPr>
          </a:lstStyle>
          <a:p>
            <a:fld id="{0BD7AF65-ABD8-9745-9161-1D3466EAFE0E}" type="slidenum">
              <a:rPr lang="en-GB" smtClean="0"/>
              <a:pPr/>
              <a:t>‹#›</a:t>
            </a:fld>
            <a:endParaRPr lang="en-GB" dirty="0"/>
          </a:p>
        </p:txBody>
      </p:sp>
      <p:sp>
        <p:nvSpPr>
          <p:cNvPr id="2" name="Picture Placeholder 3">
            <a:extLst>
              <a:ext uri="{FF2B5EF4-FFF2-40B4-BE49-F238E27FC236}">
                <a16:creationId xmlns:a16="http://schemas.microsoft.com/office/drawing/2014/main" id="{D7920E76-4AC5-F4AB-B180-E5A4EB45C139}"/>
              </a:ext>
            </a:extLst>
          </p:cNvPr>
          <p:cNvSpPr>
            <a:spLocks noGrp="1"/>
          </p:cNvSpPr>
          <p:nvPr>
            <p:ph type="pic" sz="quarter" idx="10" hasCustomPrompt="1"/>
          </p:nvPr>
        </p:nvSpPr>
        <p:spPr>
          <a:xfrm>
            <a:off x="508000" y="2032000"/>
            <a:ext cx="2032000" cy="2032000"/>
          </a:xfrm>
          <a:prstGeom prst="rect">
            <a:avLst/>
          </a:prstGeom>
        </p:spPr>
        <p:txBody>
          <a:bodyPr/>
          <a:lstStyle>
            <a:lvl1pPr marL="0" indent="0" algn="ctr">
              <a:buNone/>
              <a:defRPr sz="2000"/>
            </a:lvl1pPr>
          </a:lstStyle>
          <a:p>
            <a:r>
              <a:rPr lang="en-GB" dirty="0"/>
              <a:t>Click to insert QR code</a:t>
            </a:r>
          </a:p>
        </p:txBody>
      </p:sp>
      <p:sp>
        <p:nvSpPr>
          <p:cNvPr id="3" name="Picture Placeholder 3">
            <a:extLst>
              <a:ext uri="{FF2B5EF4-FFF2-40B4-BE49-F238E27FC236}">
                <a16:creationId xmlns:a16="http://schemas.microsoft.com/office/drawing/2014/main" id="{2492B105-22F2-B4EE-D9D5-A0BDB448E5B9}"/>
              </a:ext>
            </a:extLst>
          </p:cNvPr>
          <p:cNvSpPr>
            <a:spLocks noGrp="1"/>
          </p:cNvSpPr>
          <p:nvPr>
            <p:ph type="pic" sz="quarter" idx="11" hasCustomPrompt="1"/>
          </p:nvPr>
        </p:nvSpPr>
        <p:spPr>
          <a:xfrm>
            <a:off x="3556000" y="2032000"/>
            <a:ext cx="2032000" cy="2032000"/>
          </a:xfrm>
          <a:prstGeom prst="rect">
            <a:avLst/>
          </a:prstGeom>
        </p:spPr>
        <p:txBody>
          <a:bodyPr/>
          <a:lstStyle>
            <a:lvl1pPr marL="0" indent="0" algn="ctr">
              <a:buNone/>
              <a:defRPr sz="2000"/>
            </a:lvl1pPr>
          </a:lstStyle>
          <a:p>
            <a:r>
              <a:rPr lang="en-GB" dirty="0"/>
              <a:t>Click to insert QR code</a:t>
            </a:r>
          </a:p>
        </p:txBody>
      </p:sp>
      <p:sp>
        <p:nvSpPr>
          <p:cNvPr id="15" name="Picture Placeholder 3">
            <a:extLst>
              <a:ext uri="{FF2B5EF4-FFF2-40B4-BE49-F238E27FC236}">
                <a16:creationId xmlns:a16="http://schemas.microsoft.com/office/drawing/2014/main" id="{3B44F149-42A7-DDCE-48BC-9FE5B6F7435C}"/>
              </a:ext>
            </a:extLst>
          </p:cNvPr>
          <p:cNvSpPr>
            <a:spLocks noGrp="1"/>
          </p:cNvSpPr>
          <p:nvPr>
            <p:ph type="pic" sz="quarter" idx="12" hasCustomPrompt="1"/>
          </p:nvPr>
        </p:nvSpPr>
        <p:spPr>
          <a:xfrm>
            <a:off x="6604000" y="2032000"/>
            <a:ext cx="2032000" cy="2032000"/>
          </a:xfrm>
          <a:prstGeom prst="rect">
            <a:avLst/>
          </a:prstGeom>
        </p:spPr>
        <p:txBody>
          <a:bodyPr/>
          <a:lstStyle>
            <a:lvl1pPr marL="0" indent="0" algn="ctr">
              <a:buNone/>
              <a:defRPr sz="2000"/>
            </a:lvl1pPr>
          </a:lstStyle>
          <a:p>
            <a:r>
              <a:rPr lang="en-GB" dirty="0"/>
              <a:t>Click to insert QR code</a:t>
            </a:r>
          </a:p>
        </p:txBody>
      </p:sp>
      <p:sp>
        <p:nvSpPr>
          <p:cNvPr id="16" name="Picture Placeholder 3">
            <a:extLst>
              <a:ext uri="{FF2B5EF4-FFF2-40B4-BE49-F238E27FC236}">
                <a16:creationId xmlns:a16="http://schemas.microsoft.com/office/drawing/2014/main" id="{10A41E2F-0425-6C28-45A2-769A80550B24}"/>
              </a:ext>
            </a:extLst>
          </p:cNvPr>
          <p:cNvSpPr>
            <a:spLocks noGrp="1"/>
          </p:cNvSpPr>
          <p:nvPr>
            <p:ph type="pic" sz="quarter" idx="13" hasCustomPrompt="1"/>
          </p:nvPr>
        </p:nvSpPr>
        <p:spPr>
          <a:xfrm>
            <a:off x="9652000" y="2032000"/>
            <a:ext cx="2032000" cy="2032000"/>
          </a:xfrm>
          <a:prstGeom prst="rect">
            <a:avLst/>
          </a:prstGeom>
        </p:spPr>
        <p:txBody>
          <a:bodyPr/>
          <a:lstStyle>
            <a:lvl1pPr marL="0" indent="0" algn="ctr">
              <a:buNone/>
              <a:defRPr sz="2000"/>
            </a:lvl1pPr>
          </a:lstStyle>
          <a:p>
            <a:r>
              <a:rPr lang="en-GB" dirty="0"/>
              <a:t>Click to insert QR code</a:t>
            </a:r>
          </a:p>
        </p:txBody>
      </p:sp>
      <p:sp>
        <p:nvSpPr>
          <p:cNvPr id="4" name="Title 1">
            <a:extLst>
              <a:ext uri="{FF2B5EF4-FFF2-40B4-BE49-F238E27FC236}">
                <a16:creationId xmlns:a16="http://schemas.microsoft.com/office/drawing/2014/main" id="{40E5C671-989C-B116-07A1-3EADC4FECC01}"/>
              </a:ext>
            </a:extLst>
          </p:cNvPr>
          <p:cNvSpPr>
            <a:spLocks noGrp="1"/>
          </p:cNvSpPr>
          <p:nvPr>
            <p:ph type="title" hasCustomPrompt="1"/>
          </p:nvPr>
        </p:nvSpPr>
        <p:spPr>
          <a:xfrm>
            <a:off x="515620" y="515620"/>
            <a:ext cx="11168380" cy="500380"/>
          </a:xfrm>
          <a:prstGeom prst="rect">
            <a:avLst/>
          </a:prstGeom>
        </p:spPr>
        <p:txBody>
          <a:bodyPr lIns="0" tIns="0" rIns="0" bIns="0"/>
          <a:lstStyle>
            <a:lvl1pPr algn="l">
              <a:lnSpc>
                <a:spcPct val="100000"/>
              </a:lnSpc>
              <a:defRPr sz="3600" b="0" i="0">
                <a:solidFill>
                  <a:schemeClr val="tx1"/>
                </a:solidFill>
                <a:latin typeface="Roboto Light" panose="02000000000000000000" pitchFamily="2" charset="0"/>
                <a:ea typeface="Roboto Light" panose="02000000000000000000" pitchFamily="2" charset="0"/>
              </a:defRPr>
            </a:lvl1pPr>
          </a:lstStyle>
          <a:p>
            <a:r>
              <a:rPr lang="en-US" dirty="0"/>
              <a:t>Resources header</a:t>
            </a:r>
            <a:endParaRPr lang="en-GB" dirty="0"/>
          </a:p>
        </p:txBody>
      </p:sp>
    </p:spTree>
    <p:extLst>
      <p:ext uri="{BB962C8B-B14F-4D97-AF65-F5344CB8AC3E}">
        <p14:creationId xmlns:p14="http://schemas.microsoft.com/office/powerpoint/2010/main" val="2872083816"/>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ACK COVER">
    <p:bg>
      <p:bgPr>
        <a:solidFill>
          <a:schemeClr val="bg2"/>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21F95D-1FFD-80B3-9FBE-F807F4F09A58}"/>
              </a:ext>
            </a:extLst>
          </p:cNvPr>
          <p:cNvSpPr txBox="1"/>
          <p:nvPr userDrawn="1"/>
        </p:nvSpPr>
        <p:spPr>
          <a:xfrm>
            <a:off x="511804" y="392668"/>
            <a:ext cx="3810000" cy="738664"/>
          </a:xfrm>
          <a:prstGeom prst="rect">
            <a:avLst/>
          </a:prstGeom>
          <a:noFill/>
        </p:spPr>
        <p:txBody>
          <a:bodyPr wrap="square" lIns="0" tIns="0" rIns="0" bIns="0" rtlCol="0">
            <a:noAutofit/>
          </a:bodyPr>
          <a:lstStyle/>
          <a:p>
            <a:r>
              <a:rPr lang="en-GB" sz="3600" dirty="0">
                <a:solidFill>
                  <a:schemeClr val="tx1"/>
                </a:solidFill>
                <a:latin typeface="Roboto Light" panose="02000000000000000000" pitchFamily="2" charset="0"/>
                <a:ea typeface="Roboto Light" panose="02000000000000000000" pitchFamily="2" charset="0"/>
              </a:rPr>
              <a:t>Thank you</a:t>
            </a:r>
          </a:p>
        </p:txBody>
      </p:sp>
      <p:sp>
        <p:nvSpPr>
          <p:cNvPr id="3" name="Text Placeholder 2">
            <a:extLst>
              <a:ext uri="{FF2B5EF4-FFF2-40B4-BE49-F238E27FC236}">
                <a16:creationId xmlns:a16="http://schemas.microsoft.com/office/drawing/2014/main" id="{A30FE221-3303-76FF-D415-18ADB3737506}"/>
              </a:ext>
            </a:extLst>
          </p:cNvPr>
          <p:cNvSpPr>
            <a:spLocks noGrp="1"/>
          </p:cNvSpPr>
          <p:nvPr>
            <p:ph type="body" idx="13" hasCustomPrompt="1"/>
          </p:nvPr>
        </p:nvSpPr>
        <p:spPr>
          <a:xfrm>
            <a:off x="513726" y="1543239"/>
            <a:ext cx="5328274" cy="254000"/>
          </a:xfrm>
          <a:prstGeom prst="rect">
            <a:avLst/>
          </a:prstGeom>
        </p:spPr>
        <p:txBody>
          <a:bodyPr lIns="0" tIns="0" rIns="0" bIns="0" anchor="t" anchorCtr="0"/>
          <a:lstStyle>
            <a:lvl1pPr marL="0" indent="0">
              <a:buNone/>
              <a:defRPr sz="2000" b="0" i="0">
                <a:solidFill>
                  <a:schemeClr val="tx1"/>
                </a:solidFill>
                <a:latin typeface="+mn-lt"/>
                <a:ea typeface="Roboto Medium" panose="02000000000000000000" pitchFamily="2" charset="0"/>
              </a:defRPr>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dirty="0"/>
              <a:t>Presenter name</a:t>
            </a:r>
          </a:p>
        </p:txBody>
      </p:sp>
      <p:sp>
        <p:nvSpPr>
          <p:cNvPr id="4" name="Text Placeholder 2">
            <a:extLst>
              <a:ext uri="{FF2B5EF4-FFF2-40B4-BE49-F238E27FC236}">
                <a16:creationId xmlns:a16="http://schemas.microsoft.com/office/drawing/2014/main" id="{87E09062-BA16-A76C-A32C-B639CC82B152}"/>
              </a:ext>
            </a:extLst>
          </p:cNvPr>
          <p:cNvSpPr>
            <a:spLocks noGrp="1"/>
          </p:cNvSpPr>
          <p:nvPr>
            <p:ph type="body" idx="14" hasCustomPrompt="1"/>
          </p:nvPr>
        </p:nvSpPr>
        <p:spPr>
          <a:xfrm>
            <a:off x="513725" y="2045619"/>
            <a:ext cx="5328275" cy="254000"/>
          </a:xfrm>
          <a:prstGeom prst="rect">
            <a:avLst/>
          </a:prstGeom>
        </p:spPr>
        <p:txBody>
          <a:bodyPr lIns="0" tIns="0" rIns="0" bIns="0" anchor="t" anchorCtr="0"/>
          <a:lstStyle>
            <a:lvl1pPr marL="0" indent="0">
              <a:buNone/>
              <a:defRPr sz="2000" b="0" i="0">
                <a:solidFill>
                  <a:schemeClr val="tx1"/>
                </a:solidFill>
                <a:latin typeface="+mn-lt"/>
                <a:ea typeface="Roboto Medium" panose="02000000000000000000" pitchFamily="2" charset="0"/>
              </a:defRPr>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dirty="0"/>
              <a:t>Presenter title</a:t>
            </a:r>
          </a:p>
        </p:txBody>
      </p:sp>
      <p:sp>
        <p:nvSpPr>
          <p:cNvPr id="5" name="Text Placeholder 2">
            <a:extLst>
              <a:ext uri="{FF2B5EF4-FFF2-40B4-BE49-F238E27FC236}">
                <a16:creationId xmlns:a16="http://schemas.microsoft.com/office/drawing/2014/main" id="{3903FDC7-130C-095F-3A9C-A6EF7A7909FE}"/>
              </a:ext>
            </a:extLst>
          </p:cNvPr>
          <p:cNvSpPr>
            <a:spLocks noGrp="1"/>
          </p:cNvSpPr>
          <p:nvPr>
            <p:ph type="body" idx="15" hasCustomPrompt="1"/>
          </p:nvPr>
        </p:nvSpPr>
        <p:spPr>
          <a:xfrm>
            <a:off x="515868" y="2540000"/>
            <a:ext cx="5325463" cy="254000"/>
          </a:xfrm>
          <a:prstGeom prst="rect">
            <a:avLst/>
          </a:prstGeom>
          <a:noFill/>
          <a:ln>
            <a:noFill/>
          </a:ln>
        </p:spPr>
        <p:txBody>
          <a:bodyPr lIns="0" tIns="0" rIns="0" bIns="0" anchor="t" anchorCtr="0"/>
          <a:lstStyle>
            <a:lvl1pPr marL="0" indent="0">
              <a:buNone/>
              <a:defRPr sz="2000" b="0" i="0">
                <a:solidFill>
                  <a:schemeClr val="tx1"/>
                </a:solidFill>
                <a:latin typeface="+mn-lt"/>
                <a:ea typeface="Roboto Medium" panose="02000000000000000000" pitchFamily="2" charset="0"/>
              </a:defRPr>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dirty="0"/>
              <a:t>Presenter email</a:t>
            </a:r>
          </a:p>
        </p:txBody>
      </p:sp>
      <p:pic>
        <p:nvPicPr>
          <p:cNvPr id="7" name="Picture 6">
            <a:extLst>
              <a:ext uri="{FF2B5EF4-FFF2-40B4-BE49-F238E27FC236}">
                <a16:creationId xmlns:a16="http://schemas.microsoft.com/office/drawing/2014/main" id="{A13363E3-FEEE-6449-83DE-29CAD2565DBC}"/>
              </a:ext>
            </a:extLst>
          </p:cNvPr>
          <p:cNvPicPr>
            <a:picLocks noChangeAspect="1"/>
          </p:cNvPicPr>
          <p:nvPr userDrawn="1"/>
        </p:nvPicPr>
        <p:blipFill>
          <a:blip r:embed="rId2">
            <a:extLst>
              <a:ext uri="{28A0092B-C50C-407E-A947-70E740481C1C}">
                <a14:useLocalDpi xmlns:a14="http://schemas.microsoft.com/office/drawing/2010/main"/>
              </a:ext>
            </a:extLst>
          </a:blip>
          <a:srcRect t="-1"/>
          <a:stretch/>
        </p:blipFill>
        <p:spPr>
          <a:xfrm>
            <a:off x="6858000" y="0"/>
            <a:ext cx="5332731" cy="5334000"/>
          </a:xfrm>
          <a:prstGeom prst="rect">
            <a:avLst/>
          </a:prstGeom>
        </p:spPr>
      </p:pic>
      <p:grpSp>
        <p:nvGrpSpPr>
          <p:cNvPr id="23" name="Group 22">
            <a:extLst>
              <a:ext uri="{FF2B5EF4-FFF2-40B4-BE49-F238E27FC236}">
                <a16:creationId xmlns:a16="http://schemas.microsoft.com/office/drawing/2014/main" id="{70E3C9C8-F750-8C36-2F31-4646093AE1DD}"/>
              </a:ext>
              <a:ext uri="{C183D7F6-B498-43B3-948B-1728B52AA6E4}">
                <adec:decorative xmlns:adec="http://schemas.microsoft.com/office/drawing/2017/decorative" val="1"/>
              </a:ext>
            </a:extLst>
          </p:cNvPr>
          <p:cNvGrpSpPr/>
          <p:nvPr userDrawn="1"/>
        </p:nvGrpSpPr>
        <p:grpSpPr>
          <a:xfrm rot="5400000">
            <a:off x="6350000" y="254000"/>
            <a:ext cx="762000" cy="254000"/>
            <a:chOff x="3804" y="3810000"/>
            <a:chExt cx="762000" cy="254000"/>
          </a:xfrm>
        </p:grpSpPr>
        <p:sp>
          <p:nvSpPr>
            <p:cNvPr id="18" name="Rectangle 17">
              <a:extLst>
                <a:ext uri="{FF2B5EF4-FFF2-40B4-BE49-F238E27FC236}">
                  <a16:creationId xmlns:a16="http://schemas.microsoft.com/office/drawing/2014/main" id="{F186A180-1D92-E422-ADE9-F88D8863A683}"/>
                </a:ext>
                <a:ext uri="{C183D7F6-B498-43B3-948B-1728B52AA6E4}">
                  <adec:decorative xmlns:adec="http://schemas.microsoft.com/office/drawing/2017/decorative" val="1"/>
                </a:ext>
              </a:extLst>
            </p:cNvPr>
            <p:cNvSpPr/>
            <p:nvPr userDrawn="1"/>
          </p:nvSpPr>
          <p:spPr>
            <a:xfrm rot="5400000">
              <a:off x="511804" y="3810000"/>
              <a:ext cx="254000" cy="254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65C97ED5-E38A-BE15-4827-228D09E8B2F3}"/>
                </a:ext>
                <a:ext uri="{C183D7F6-B498-43B3-948B-1728B52AA6E4}">
                  <adec:decorative xmlns:adec="http://schemas.microsoft.com/office/drawing/2017/decorative" val="1"/>
                </a:ext>
              </a:extLst>
            </p:cNvPr>
            <p:cNvSpPr/>
            <p:nvPr userDrawn="1"/>
          </p:nvSpPr>
          <p:spPr>
            <a:xfrm rot="5400000">
              <a:off x="257804" y="3810000"/>
              <a:ext cx="254000" cy="254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8A189113-A328-4F9F-766C-BEC881AAE398}"/>
                </a:ext>
                <a:ext uri="{C183D7F6-B498-43B3-948B-1728B52AA6E4}">
                  <adec:decorative xmlns:adec="http://schemas.microsoft.com/office/drawing/2017/decorative" val="1"/>
                </a:ext>
              </a:extLst>
            </p:cNvPr>
            <p:cNvSpPr/>
            <p:nvPr userDrawn="1"/>
          </p:nvSpPr>
          <p:spPr>
            <a:xfrm rot="5400000">
              <a:off x="3804" y="3810000"/>
              <a:ext cx="254000" cy="254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8" name="Rectangle 27">
            <a:extLst>
              <a:ext uri="{FF2B5EF4-FFF2-40B4-BE49-F238E27FC236}">
                <a16:creationId xmlns:a16="http://schemas.microsoft.com/office/drawing/2014/main" id="{FAE389B3-DBED-F358-1649-5C25E1200B69}"/>
              </a:ext>
              <a:ext uri="{C183D7F6-B498-43B3-948B-1728B52AA6E4}">
                <adec:decorative xmlns:adec="http://schemas.microsoft.com/office/drawing/2017/decorative" val="1"/>
              </a:ext>
            </a:extLst>
          </p:cNvPr>
          <p:cNvSpPr/>
          <p:nvPr userDrawn="1"/>
        </p:nvSpPr>
        <p:spPr>
          <a:xfrm>
            <a:off x="6858000" y="5334000"/>
            <a:ext cx="5334000" cy="1524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9" name="Picture 28">
            <a:extLst>
              <a:ext uri="{FF2B5EF4-FFF2-40B4-BE49-F238E27FC236}">
                <a16:creationId xmlns:a16="http://schemas.microsoft.com/office/drawing/2014/main" id="{271C0F23-D50E-5F2A-7A7B-564FAFCB3448}"/>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07999" y="6096000"/>
            <a:ext cx="1417275" cy="511943"/>
          </a:xfrm>
          <a:prstGeom prst="rect">
            <a:avLst/>
          </a:prstGeom>
        </p:spPr>
      </p:pic>
      <p:pic>
        <p:nvPicPr>
          <p:cNvPr id="10" name="Graphic 9">
            <a:extLst>
              <a:ext uri="{FF2B5EF4-FFF2-40B4-BE49-F238E27FC236}">
                <a16:creationId xmlns:a16="http://schemas.microsoft.com/office/drawing/2014/main" id="{7044CE69-FDDE-EE55-F04B-9BBB37FC5506}"/>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358660" y="5610209"/>
            <a:ext cx="253999" cy="224366"/>
          </a:xfrm>
          <a:prstGeom prst="rect">
            <a:avLst/>
          </a:prstGeom>
        </p:spPr>
      </p:pic>
      <p:pic>
        <p:nvPicPr>
          <p:cNvPr id="21" name="Graphic 20">
            <a:extLst>
              <a:ext uri="{FF2B5EF4-FFF2-40B4-BE49-F238E27FC236}">
                <a16:creationId xmlns:a16="http://schemas.microsoft.com/office/drawing/2014/main" id="{0A6F7F54-7FEB-B4C3-9F3B-10AA2AE2E127}"/>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358659" y="5952363"/>
            <a:ext cx="254000" cy="254000"/>
          </a:xfrm>
          <a:prstGeom prst="rect">
            <a:avLst/>
          </a:prstGeom>
        </p:spPr>
      </p:pic>
      <p:pic>
        <p:nvPicPr>
          <p:cNvPr id="24" name="Graphic 23">
            <a:extLst>
              <a:ext uri="{FF2B5EF4-FFF2-40B4-BE49-F238E27FC236}">
                <a16:creationId xmlns:a16="http://schemas.microsoft.com/office/drawing/2014/main" id="{DFDAA620-6C98-0740-99BB-54CD2E08A778}"/>
              </a:ext>
              <a:ext uri="{C183D7F6-B498-43B3-948B-1728B52AA6E4}">
                <adec:decorative xmlns:adec="http://schemas.microsoft.com/office/drawing/2017/decorative" val="1"/>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7335713" y="6324151"/>
            <a:ext cx="299892" cy="299892"/>
          </a:xfrm>
          <a:prstGeom prst="rect">
            <a:avLst/>
          </a:prstGeom>
        </p:spPr>
      </p:pic>
      <p:sp>
        <p:nvSpPr>
          <p:cNvPr id="34" name="TextBox 33">
            <a:extLst>
              <a:ext uri="{FF2B5EF4-FFF2-40B4-BE49-F238E27FC236}">
                <a16:creationId xmlns:a16="http://schemas.microsoft.com/office/drawing/2014/main" id="{8B319E77-96D1-E460-614D-074A62634AFD}"/>
              </a:ext>
            </a:extLst>
          </p:cNvPr>
          <p:cNvSpPr txBox="1"/>
          <p:nvPr userDrawn="1"/>
        </p:nvSpPr>
        <p:spPr>
          <a:xfrm>
            <a:off x="7622944" y="5585824"/>
            <a:ext cx="2791056" cy="246221"/>
          </a:xfrm>
          <a:prstGeom prst="rect">
            <a:avLst/>
          </a:prstGeom>
          <a:noFill/>
        </p:spPr>
        <p:txBody>
          <a:bodyPr wrap="square" tIns="0" rIns="0" bIns="0" anchor="ctr">
            <a:spAutoFit/>
          </a:bodyPr>
          <a:lstStyle/>
          <a:p>
            <a:pPr lvl="0"/>
            <a:r>
              <a:rPr lang="en-GB" sz="1600" b="0" i="0" dirty="0">
                <a:solidFill>
                  <a:schemeClr val="tx1"/>
                </a:solidFill>
                <a:effectLst/>
                <a:latin typeface="+mn-lt"/>
              </a:rPr>
              <a:t>@jisc.bsky.social</a:t>
            </a:r>
            <a:endParaRPr lang="en-US" sz="1600" dirty="0">
              <a:solidFill>
                <a:schemeClr val="tx1"/>
              </a:solidFill>
              <a:latin typeface="+mn-lt"/>
            </a:endParaRPr>
          </a:p>
        </p:txBody>
      </p:sp>
      <p:sp>
        <p:nvSpPr>
          <p:cNvPr id="35" name="TextBox 34">
            <a:extLst>
              <a:ext uri="{FF2B5EF4-FFF2-40B4-BE49-F238E27FC236}">
                <a16:creationId xmlns:a16="http://schemas.microsoft.com/office/drawing/2014/main" id="{8E6D1984-9151-E8A9-419D-455D67A1F90B}"/>
              </a:ext>
            </a:extLst>
          </p:cNvPr>
          <p:cNvSpPr txBox="1"/>
          <p:nvPr userDrawn="1"/>
        </p:nvSpPr>
        <p:spPr>
          <a:xfrm>
            <a:off x="7620000" y="5969000"/>
            <a:ext cx="2859532" cy="246221"/>
          </a:xfrm>
          <a:prstGeom prst="rect">
            <a:avLst/>
          </a:prstGeom>
          <a:noFill/>
        </p:spPr>
        <p:txBody>
          <a:bodyPr wrap="square" tIns="0" rIns="0" bIns="0" anchor="ctr">
            <a:spAutoFit/>
          </a:bodyPr>
          <a:lstStyle/>
          <a:p>
            <a:pPr lvl="0"/>
            <a:r>
              <a:rPr lang="en-GB" sz="1600" b="0" i="0" dirty="0">
                <a:solidFill>
                  <a:schemeClr val="tx1"/>
                </a:solidFill>
                <a:effectLst/>
                <a:latin typeface="+mn-lt"/>
              </a:rPr>
              <a:t>@jiscsocial</a:t>
            </a:r>
            <a:endParaRPr lang="en-US" sz="1600" dirty="0">
              <a:solidFill>
                <a:schemeClr val="tx1"/>
              </a:solidFill>
              <a:latin typeface="+mn-lt"/>
            </a:endParaRPr>
          </a:p>
        </p:txBody>
      </p:sp>
      <p:sp>
        <p:nvSpPr>
          <p:cNvPr id="36" name="TextBox 35">
            <a:extLst>
              <a:ext uri="{FF2B5EF4-FFF2-40B4-BE49-F238E27FC236}">
                <a16:creationId xmlns:a16="http://schemas.microsoft.com/office/drawing/2014/main" id="{CE8C9712-034F-FA56-7CA6-EEE9C956DEF7}"/>
              </a:ext>
            </a:extLst>
          </p:cNvPr>
          <p:cNvSpPr txBox="1"/>
          <p:nvPr userDrawn="1"/>
        </p:nvSpPr>
        <p:spPr>
          <a:xfrm>
            <a:off x="7620000" y="6357779"/>
            <a:ext cx="2859532" cy="246221"/>
          </a:xfrm>
          <a:prstGeom prst="rect">
            <a:avLst/>
          </a:prstGeom>
          <a:noFill/>
        </p:spPr>
        <p:txBody>
          <a:bodyPr wrap="square" tIns="0" rIns="0" bIns="0" anchor="ctr">
            <a:spAutoFit/>
          </a:bodyPr>
          <a:lstStyle/>
          <a:p>
            <a:pPr lvl="0"/>
            <a:r>
              <a:rPr lang="en-GB" sz="1600" b="0" i="0" u="none" strike="noStrike" dirty="0">
                <a:solidFill>
                  <a:schemeClr val="tx1"/>
                </a:solidFill>
                <a:effectLst/>
                <a:latin typeface="+mn-lt"/>
              </a:rPr>
              <a:t>linkedin.com/company/jisc</a:t>
            </a:r>
            <a:endParaRPr lang="en-US" sz="1600" dirty="0">
              <a:solidFill>
                <a:schemeClr val="tx1"/>
              </a:solidFill>
              <a:latin typeface="+mn-lt"/>
            </a:endParaRPr>
          </a:p>
        </p:txBody>
      </p:sp>
      <p:pic>
        <p:nvPicPr>
          <p:cNvPr id="38" name="Graphic 37">
            <a:extLst>
              <a:ext uri="{FF2B5EF4-FFF2-40B4-BE49-F238E27FC236}">
                <a16:creationId xmlns:a16="http://schemas.microsoft.com/office/drawing/2014/main" id="{B8F19E67-77D9-0CC0-F8A9-0AF4FEEEE0EC}"/>
              </a:ext>
              <a:ext uri="{C183D7F6-B498-43B3-948B-1728B52AA6E4}">
                <adec:decorative xmlns:adec="http://schemas.microsoft.com/office/drawing/2017/decorative" val="1"/>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1183955" y="5335600"/>
            <a:ext cx="760400" cy="760400"/>
          </a:xfrm>
          <a:prstGeom prst="rect">
            <a:avLst/>
          </a:prstGeom>
        </p:spPr>
      </p:pic>
      <p:pic>
        <p:nvPicPr>
          <p:cNvPr id="8" name="Graphic 7">
            <a:extLst>
              <a:ext uri="{FF2B5EF4-FFF2-40B4-BE49-F238E27FC236}">
                <a16:creationId xmlns:a16="http://schemas.microsoft.com/office/drawing/2014/main" id="{F9731DA1-2FAC-0AA5-3ADC-2F41D1EB8747}"/>
              </a:ext>
              <a:ext uri="{C183D7F6-B498-43B3-948B-1728B52AA6E4}">
                <adec:decorative xmlns:adec="http://schemas.microsoft.com/office/drawing/2017/decorative" val="1"/>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rot="2700000">
            <a:off x="499215" y="5262356"/>
            <a:ext cx="381000" cy="381000"/>
          </a:xfrm>
          <a:prstGeom prst="rect">
            <a:avLst/>
          </a:prstGeom>
        </p:spPr>
      </p:pic>
      <p:pic>
        <p:nvPicPr>
          <p:cNvPr id="22" name="Graphic 21">
            <a:extLst>
              <a:ext uri="{FF2B5EF4-FFF2-40B4-BE49-F238E27FC236}">
                <a16:creationId xmlns:a16="http://schemas.microsoft.com/office/drawing/2014/main" id="{2963149B-6566-0649-467F-0AB3532C004D}"/>
              </a:ext>
              <a:ext uri="{C183D7F6-B498-43B3-948B-1728B52AA6E4}">
                <adec:decorative xmlns:adec="http://schemas.microsoft.com/office/drawing/2017/decorative" val="1"/>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493774" y="4292030"/>
            <a:ext cx="357447" cy="357447"/>
          </a:xfrm>
          <a:prstGeom prst="rect">
            <a:avLst/>
          </a:prstGeom>
        </p:spPr>
      </p:pic>
      <p:sp>
        <p:nvSpPr>
          <p:cNvPr id="26" name="TextBox 25">
            <a:extLst>
              <a:ext uri="{FF2B5EF4-FFF2-40B4-BE49-F238E27FC236}">
                <a16:creationId xmlns:a16="http://schemas.microsoft.com/office/drawing/2014/main" id="{F541B5CE-910B-8DB1-5F8F-223E940133F0}"/>
              </a:ext>
            </a:extLst>
          </p:cNvPr>
          <p:cNvSpPr txBox="1"/>
          <p:nvPr userDrawn="1"/>
        </p:nvSpPr>
        <p:spPr>
          <a:xfrm>
            <a:off x="1016000" y="4322973"/>
            <a:ext cx="3811072" cy="254000"/>
          </a:xfrm>
          <a:prstGeom prst="rect">
            <a:avLst/>
          </a:prstGeom>
          <a:noFill/>
        </p:spPr>
        <p:txBody>
          <a:bodyPr wrap="square" lIns="0" tIns="0" rIns="0" bIns="0" anchor="ctr" anchorCtr="0">
            <a:noAutofit/>
          </a:bodyPr>
          <a:lstStyle/>
          <a:p>
            <a:pPr lvl="0"/>
            <a:r>
              <a:rPr lang="en-GB" sz="2000" b="0" i="0" dirty="0">
                <a:solidFill>
                  <a:schemeClr val="tx1"/>
                </a:solidFill>
                <a:effectLst/>
                <a:latin typeface="+mn-lt"/>
              </a:rPr>
              <a:t>help@jisc.ac.uk</a:t>
            </a:r>
            <a:endParaRPr lang="en-US" sz="2000" dirty="0">
              <a:solidFill>
                <a:schemeClr val="tx1"/>
              </a:solidFill>
              <a:latin typeface="+mn-lt"/>
            </a:endParaRPr>
          </a:p>
        </p:txBody>
      </p:sp>
      <p:sp>
        <p:nvSpPr>
          <p:cNvPr id="37" name="TextBox 36">
            <a:extLst>
              <a:ext uri="{FF2B5EF4-FFF2-40B4-BE49-F238E27FC236}">
                <a16:creationId xmlns:a16="http://schemas.microsoft.com/office/drawing/2014/main" id="{6A377040-090C-C516-A33D-6A640001181C}"/>
              </a:ext>
            </a:extLst>
          </p:cNvPr>
          <p:cNvSpPr txBox="1"/>
          <p:nvPr userDrawn="1"/>
        </p:nvSpPr>
        <p:spPr>
          <a:xfrm>
            <a:off x="1016000" y="5334096"/>
            <a:ext cx="4064000" cy="256176"/>
          </a:xfrm>
          <a:prstGeom prst="rect">
            <a:avLst/>
          </a:prstGeom>
          <a:noFill/>
        </p:spPr>
        <p:txBody>
          <a:bodyPr wrap="square" lIns="0" tIns="0" rIns="0" bIns="0" anchor="ctr" anchorCtr="0">
            <a:noAutofit/>
          </a:bodyPr>
          <a:lstStyle/>
          <a:p>
            <a:pPr lvl="0"/>
            <a:r>
              <a:rPr lang="en-GB" sz="2000" b="0" i="0" dirty="0">
                <a:solidFill>
                  <a:schemeClr val="tx1"/>
                </a:solidFill>
                <a:effectLst/>
                <a:latin typeface="+mn-lt"/>
              </a:rPr>
              <a:t>jisc.ac.uk</a:t>
            </a:r>
            <a:endParaRPr lang="en-US" sz="2000" dirty="0">
              <a:solidFill>
                <a:schemeClr val="tx1"/>
              </a:solidFill>
              <a:latin typeface="+mn-lt"/>
            </a:endParaRPr>
          </a:p>
        </p:txBody>
      </p:sp>
      <p:sp>
        <p:nvSpPr>
          <p:cNvPr id="9" name="TextBox 8">
            <a:extLst>
              <a:ext uri="{FF2B5EF4-FFF2-40B4-BE49-F238E27FC236}">
                <a16:creationId xmlns:a16="http://schemas.microsoft.com/office/drawing/2014/main" id="{6B86B71A-9D02-72BC-9390-E97CC701C335}"/>
              </a:ext>
            </a:extLst>
          </p:cNvPr>
          <p:cNvSpPr txBox="1"/>
          <p:nvPr userDrawn="1"/>
        </p:nvSpPr>
        <p:spPr>
          <a:xfrm>
            <a:off x="2203269" y="6103778"/>
            <a:ext cx="3788228" cy="492443"/>
          </a:xfrm>
          <a:prstGeom prst="rect">
            <a:avLst/>
          </a:prstGeom>
          <a:noFill/>
        </p:spPr>
        <p:txBody>
          <a:bodyPr wrap="square" lIns="0" tIns="0" rIns="0" bIns="0" rtlCol="0">
            <a:spAutoFit/>
          </a:bodyPr>
          <a:lstStyle/>
          <a:p>
            <a:pPr marL="0" marR="0" lvl="0" indent="0" algn="l" defTabSz="914332" rtl="0" eaLnBrk="1" fontAlgn="auto" latinLnBrk="0" hangingPunct="1">
              <a:lnSpc>
                <a:spcPct val="100000"/>
              </a:lnSpc>
              <a:spcBef>
                <a:spcPts val="0"/>
              </a:spcBef>
              <a:spcAft>
                <a:spcPts val="0"/>
              </a:spcAft>
              <a:buClrTx/>
              <a:buSzTx/>
              <a:buFontTx/>
              <a:buNone/>
              <a:tabLst/>
              <a:defRPr/>
            </a:pPr>
            <a:r>
              <a:rPr lang="en-GB" sz="1600" dirty="0"/>
              <a:t>Except where otherwise noted, this work is licensed under CC-BY-NC-ND.</a:t>
            </a:r>
          </a:p>
        </p:txBody>
      </p:sp>
      <p:sp>
        <p:nvSpPr>
          <p:cNvPr id="11" name="TextBox 10">
            <a:extLst>
              <a:ext uri="{FF2B5EF4-FFF2-40B4-BE49-F238E27FC236}">
                <a16:creationId xmlns:a16="http://schemas.microsoft.com/office/drawing/2014/main" id="{B8EE63DC-B33F-6777-5630-C031853AD5B3}"/>
              </a:ext>
            </a:extLst>
          </p:cNvPr>
          <p:cNvSpPr txBox="1"/>
          <p:nvPr userDrawn="1"/>
        </p:nvSpPr>
        <p:spPr>
          <a:xfrm>
            <a:off x="1014927" y="4826000"/>
            <a:ext cx="3811072" cy="254000"/>
          </a:xfrm>
          <a:prstGeom prst="rect">
            <a:avLst/>
          </a:prstGeom>
          <a:noFill/>
        </p:spPr>
        <p:txBody>
          <a:bodyPr wrap="square" lIns="0" tIns="0" rIns="0" bIns="0" anchor="ctr" anchorCtr="0">
            <a:noAutofit/>
          </a:bodyPr>
          <a:lstStyle/>
          <a:p>
            <a:pPr lvl="0"/>
            <a:r>
              <a:rPr lang="en-GB" sz="2000" b="0" i="0" dirty="0">
                <a:solidFill>
                  <a:schemeClr val="tx1"/>
                </a:solidFill>
                <a:effectLst/>
                <a:latin typeface="+mn-lt"/>
              </a:rPr>
              <a:t>0300 300 2212</a:t>
            </a:r>
            <a:endParaRPr lang="en-US" sz="2000" dirty="0">
              <a:solidFill>
                <a:schemeClr val="tx1"/>
              </a:solidFill>
              <a:latin typeface="+mn-lt"/>
            </a:endParaRPr>
          </a:p>
        </p:txBody>
      </p:sp>
      <p:pic>
        <p:nvPicPr>
          <p:cNvPr id="31" name="Graphic 30">
            <a:extLst>
              <a:ext uri="{FF2B5EF4-FFF2-40B4-BE49-F238E27FC236}">
                <a16:creationId xmlns:a16="http://schemas.microsoft.com/office/drawing/2014/main" id="{2D5371F1-611F-5F3E-36AA-DE37D51CCCAD}"/>
              </a:ext>
              <a:ext uri="{C183D7F6-B498-43B3-948B-1728B52AA6E4}">
                <adec:decorative xmlns:adec="http://schemas.microsoft.com/office/drawing/2017/decorative" val="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54684" y="4746931"/>
            <a:ext cx="437790" cy="437790"/>
          </a:xfrm>
          <a:prstGeom prst="rect">
            <a:avLst/>
          </a:prstGeom>
        </p:spPr>
      </p:pic>
    </p:spTree>
    <p:extLst>
      <p:ext uri="{BB962C8B-B14F-4D97-AF65-F5344CB8AC3E}">
        <p14:creationId xmlns:p14="http://schemas.microsoft.com/office/powerpoint/2010/main" val="137303987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PACT TEXT LIGHT">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0C1644C-E6E8-3B9B-60F9-EF36ECDC7A84}"/>
              </a:ext>
              <a:ext uri="{C183D7F6-B498-43B3-948B-1728B52AA6E4}">
                <adec:decorative xmlns:adec="http://schemas.microsoft.com/office/drawing/2017/decorative" val="1"/>
              </a:ext>
            </a:extLst>
          </p:cNvPr>
          <p:cNvSpPr/>
          <p:nvPr userDrawn="1"/>
        </p:nvSpPr>
        <p:spPr>
          <a:xfrm>
            <a:off x="2956127" y="508002"/>
            <a:ext cx="6350000" cy="6349998"/>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59007121-3DEE-AD4C-A4FA-0321B9D1464E}"/>
              </a:ext>
            </a:extLst>
          </p:cNvPr>
          <p:cNvSpPr>
            <a:spLocks noGrp="1"/>
          </p:cNvSpPr>
          <p:nvPr>
            <p:ph type="title" hasCustomPrompt="1"/>
          </p:nvPr>
        </p:nvSpPr>
        <p:spPr>
          <a:xfrm>
            <a:off x="948447" y="762000"/>
            <a:ext cx="10227553" cy="5080000"/>
          </a:xfrm>
          <a:prstGeom prst="rect">
            <a:avLst/>
          </a:prstGeom>
        </p:spPr>
        <p:txBody>
          <a:bodyPr lIns="0" tIns="0" rIns="0" bIns="0" anchor="ctr"/>
          <a:lstStyle>
            <a:lvl1pPr algn="l">
              <a:lnSpc>
                <a:spcPct val="100000"/>
              </a:lnSpc>
              <a:defRPr sz="7200" b="0" i="0">
                <a:solidFill>
                  <a:schemeClr val="tx1"/>
                </a:solidFill>
                <a:latin typeface="Roboto Light" panose="02000000000000000000" pitchFamily="2" charset="0"/>
                <a:ea typeface="Roboto Light" panose="02000000000000000000" pitchFamily="2" charset="0"/>
              </a:defRPr>
            </a:lvl1pPr>
          </a:lstStyle>
          <a:p>
            <a:r>
              <a:rPr lang="en-US" dirty="0"/>
              <a:t>Impact text</a:t>
            </a:r>
            <a:endParaRPr lang="en-GB" dirty="0"/>
          </a:p>
        </p:txBody>
      </p:sp>
      <p:sp>
        <p:nvSpPr>
          <p:cNvPr id="5" name="Rectangle 4">
            <a:extLst>
              <a:ext uri="{FF2B5EF4-FFF2-40B4-BE49-F238E27FC236}">
                <a16:creationId xmlns:a16="http://schemas.microsoft.com/office/drawing/2014/main" id="{F0839FBC-1857-8F7B-F8C9-F15F6FF02213}"/>
              </a:ext>
              <a:ext uri="{C183D7F6-B498-43B3-948B-1728B52AA6E4}">
                <adec:decorative xmlns:adec="http://schemas.microsoft.com/office/drawing/2017/decorative" val="1"/>
              </a:ext>
            </a:extLst>
          </p:cNvPr>
          <p:cNvSpPr/>
          <p:nvPr userDrawn="1"/>
        </p:nvSpPr>
        <p:spPr>
          <a:xfrm rot="16200000">
            <a:off x="-1" y="1"/>
            <a:ext cx="508000" cy="50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AF07918B-4744-5D30-7C32-04206363370E}"/>
              </a:ext>
              <a:ext uri="{C183D7F6-B498-43B3-948B-1728B52AA6E4}">
                <adec:decorative xmlns:adec="http://schemas.microsoft.com/office/drawing/2017/decorative" val="1"/>
              </a:ext>
            </a:extLst>
          </p:cNvPr>
          <p:cNvSpPr/>
          <p:nvPr userDrawn="1"/>
        </p:nvSpPr>
        <p:spPr>
          <a:xfrm rot="16200000">
            <a:off x="508000" y="2"/>
            <a:ext cx="508000" cy="50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Graphic 10" descr="Jisc logo&#10;">
            <a:extLst>
              <a:ext uri="{FF2B5EF4-FFF2-40B4-BE49-F238E27FC236}">
                <a16:creationId xmlns:a16="http://schemas.microsoft.com/office/drawing/2014/main" id="{94F19010-8F95-D32B-AA87-D5E59286EEA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685601" y="6353891"/>
            <a:ext cx="506399" cy="506399"/>
          </a:xfrm>
          <a:prstGeom prst="rect">
            <a:avLst/>
          </a:prstGeom>
        </p:spPr>
      </p:pic>
      <p:sp>
        <p:nvSpPr>
          <p:cNvPr id="13" name="Footer Placeholder 4">
            <a:extLst>
              <a:ext uri="{FF2B5EF4-FFF2-40B4-BE49-F238E27FC236}">
                <a16:creationId xmlns:a16="http://schemas.microsoft.com/office/drawing/2014/main" id="{533E8AD5-4E99-BCD2-54B2-9E1AA439CC77}"/>
              </a:ext>
            </a:extLst>
          </p:cNvPr>
          <p:cNvSpPr>
            <a:spLocks noGrp="1"/>
          </p:cNvSpPr>
          <p:nvPr userDrawn="1">
            <p:ph type="ftr" sz="quarter" idx="3"/>
          </p:nvPr>
        </p:nvSpPr>
        <p:spPr>
          <a:xfrm>
            <a:off x="1016000" y="6353890"/>
            <a:ext cx="5842000" cy="251709"/>
          </a:xfrm>
          <a:prstGeom prst="rect">
            <a:avLst/>
          </a:prstGeom>
        </p:spPr>
        <p:txBody>
          <a:bodyPr vert="horz" lIns="0" tIns="0" rIns="0" bIns="0" rtlCol="0" anchor="ctr"/>
          <a:lstStyle>
            <a:lvl1pPr algn="l">
              <a:defRPr sz="1000" b="0" i="0">
                <a:solidFill>
                  <a:schemeClr val="tx1"/>
                </a:solidFill>
                <a:latin typeface="Roboto Mono Light" panose="00000009000000000000" pitchFamily="49" charset="0"/>
                <a:ea typeface="Roboto Mono Light" panose="00000009000000000000" pitchFamily="49" charset="0"/>
              </a:defRPr>
            </a:lvl1pPr>
          </a:lstStyle>
          <a:p>
            <a:r>
              <a:rPr lang="en-GB" dirty="0"/>
              <a:t>OpenRoaming 101 - TNC25</a:t>
            </a:r>
          </a:p>
        </p:txBody>
      </p:sp>
      <p:sp>
        <p:nvSpPr>
          <p:cNvPr id="15" name="Slide Number Placeholder 5">
            <a:extLst>
              <a:ext uri="{FF2B5EF4-FFF2-40B4-BE49-F238E27FC236}">
                <a16:creationId xmlns:a16="http://schemas.microsoft.com/office/drawing/2014/main" id="{219605A7-A4B9-7A7E-C34B-4A7E3B54FCD5}"/>
              </a:ext>
            </a:extLst>
          </p:cNvPr>
          <p:cNvSpPr>
            <a:spLocks noGrp="1"/>
          </p:cNvSpPr>
          <p:nvPr userDrawn="1">
            <p:ph type="sldNum" sz="quarter" idx="4"/>
          </p:nvPr>
        </p:nvSpPr>
        <p:spPr>
          <a:xfrm>
            <a:off x="508000" y="6350000"/>
            <a:ext cx="508000" cy="255600"/>
          </a:xfrm>
          <a:prstGeom prst="rect">
            <a:avLst/>
          </a:prstGeom>
        </p:spPr>
        <p:txBody>
          <a:bodyPr vert="horz" lIns="0" tIns="0" rIns="0" bIns="0" rtlCol="0" anchor="ctr" anchorCtr="0"/>
          <a:lstStyle>
            <a:lvl1pPr algn="l">
              <a:defRPr sz="1000" b="0" i="0">
                <a:solidFill>
                  <a:schemeClr val="tx1"/>
                </a:solidFill>
                <a:latin typeface="Roboto Mono Light" panose="00000009000000000000" pitchFamily="49" charset="0"/>
                <a:ea typeface="Roboto Mono Light" panose="00000009000000000000" pitchFamily="49" charset="0"/>
              </a:defRPr>
            </a:lvl1pPr>
          </a:lstStyle>
          <a:p>
            <a:fld id="{0BD7AF65-ABD8-9745-9161-1D3466EAFE0E}" type="slidenum">
              <a:rPr lang="en-GB" smtClean="0"/>
              <a:pPr/>
              <a:t>‹#›</a:t>
            </a:fld>
            <a:endParaRPr lang="en-GB" dirty="0"/>
          </a:p>
        </p:txBody>
      </p:sp>
    </p:spTree>
    <p:extLst>
      <p:ext uri="{BB962C8B-B14F-4D97-AF65-F5344CB8AC3E}">
        <p14:creationId xmlns:p14="http://schemas.microsoft.com/office/powerpoint/2010/main" val="3814608868"/>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VER A">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62CC2BF-4F8C-B7EF-6688-EAFF46DE7AFA}"/>
              </a:ext>
              <a:ext uri="{C183D7F6-B498-43B3-948B-1728B52AA6E4}">
                <adec:decorative xmlns:adec="http://schemas.microsoft.com/office/drawing/2017/decorative" val="1"/>
              </a:ext>
            </a:extLst>
          </p:cNvPr>
          <p:cNvSpPr/>
          <p:nvPr userDrawn="1"/>
        </p:nvSpPr>
        <p:spPr>
          <a:xfrm>
            <a:off x="762001" y="762000"/>
            <a:ext cx="3810000" cy="380999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Graphic 1" descr="Jisc logo&#10;">
            <a:extLst>
              <a:ext uri="{FF2B5EF4-FFF2-40B4-BE49-F238E27FC236}">
                <a16:creationId xmlns:a16="http://schemas.microsoft.com/office/drawing/2014/main" id="{B8495066-AA9D-64C6-49C6-68774EA9B89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63600" y="1600"/>
            <a:ext cx="760400" cy="760400"/>
          </a:xfrm>
          <a:prstGeom prst="rect">
            <a:avLst/>
          </a:prstGeom>
        </p:spPr>
      </p:pic>
      <p:sp>
        <p:nvSpPr>
          <p:cNvPr id="8" name="Title 1">
            <a:extLst>
              <a:ext uri="{FF2B5EF4-FFF2-40B4-BE49-F238E27FC236}">
                <a16:creationId xmlns:a16="http://schemas.microsoft.com/office/drawing/2014/main" id="{270EF7E2-252F-4573-47FB-4F461F71E841}"/>
              </a:ext>
            </a:extLst>
          </p:cNvPr>
          <p:cNvSpPr>
            <a:spLocks noGrp="1"/>
          </p:cNvSpPr>
          <p:nvPr>
            <p:ph type="title" hasCustomPrompt="1"/>
          </p:nvPr>
        </p:nvSpPr>
        <p:spPr>
          <a:xfrm>
            <a:off x="1016000" y="1023108"/>
            <a:ext cx="3302000" cy="2024892"/>
          </a:xfrm>
          <a:prstGeom prst="rect">
            <a:avLst/>
          </a:prstGeom>
        </p:spPr>
        <p:txBody>
          <a:bodyPr lIns="0" tIns="0" rIns="0" bIns="0"/>
          <a:lstStyle>
            <a:lvl1pPr algn="l">
              <a:lnSpc>
                <a:spcPct val="100000"/>
              </a:lnSpc>
              <a:defRPr sz="3600" b="0" i="0">
                <a:solidFill>
                  <a:schemeClr val="bg1"/>
                </a:solidFill>
                <a:latin typeface="Roboto Light" panose="02000000000000000000" pitchFamily="2" charset="0"/>
                <a:ea typeface="Roboto Light" panose="02000000000000000000" pitchFamily="2" charset="0"/>
              </a:defRPr>
            </a:lvl1pPr>
          </a:lstStyle>
          <a:p>
            <a:r>
              <a:rPr lang="en-GB" dirty="0"/>
              <a:t>Presentation title</a:t>
            </a:r>
          </a:p>
        </p:txBody>
      </p:sp>
      <p:sp>
        <p:nvSpPr>
          <p:cNvPr id="21" name="Rectangle 20">
            <a:extLst>
              <a:ext uri="{FF2B5EF4-FFF2-40B4-BE49-F238E27FC236}">
                <a16:creationId xmlns:a16="http://schemas.microsoft.com/office/drawing/2014/main" id="{53CE50C8-9DEB-1EC3-6E15-6563DA7D903D}"/>
              </a:ext>
              <a:ext uri="{C183D7F6-B498-43B3-948B-1728B52AA6E4}">
                <adec:decorative xmlns:adec="http://schemas.microsoft.com/office/drawing/2017/decorative" val="1"/>
              </a:ext>
            </a:extLst>
          </p:cNvPr>
          <p:cNvSpPr/>
          <p:nvPr userDrawn="1"/>
        </p:nvSpPr>
        <p:spPr>
          <a:xfrm>
            <a:off x="6096000" y="762000"/>
            <a:ext cx="5334000" cy="5334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 Placeholder 15">
            <a:extLst>
              <a:ext uri="{FF2B5EF4-FFF2-40B4-BE49-F238E27FC236}">
                <a16:creationId xmlns:a16="http://schemas.microsoft.com/office/drawing/2014/main" id="{CBE579FA-347E-9693-DFB7-D512FA075D77}"/>
              </a:ext>
            </a:extLst>
          </p:cNvPr>
          <p:cNvSpPr>
            <a:spLocks noGrp="1"/>
          </p:cNvSpPr>
          <p:nvPr userDrawn="1">
            <p:ph type="body" sz="quarter" idx="11" hasCustomPrompt="1"/>
          </p:nvPr>
        </p:nvSpPr>
        <p:spPr>
          <a:xfrm>
            <a:off x="1016000" y="3317510"/>
            <a:ext cx="3302000" cy="1000490"/>
          </a:xfrm>
          <a:prstGeom prst="rect">
            <a:avLst/>
          </a:prstGeom>
        </p:spPr>
        <p:txBody>
          <a:bodyPr lIns="0" anchor="b"/>
          <a:lstStyle>
            <a:lvl1pPr marL="0" indent="0">
              <a:buFontTx/>
              <a:buNone/>
              <a:defRPr sz="2000">
                <a:solidFill>
                  <a:schemeClr val="bg1"/>
                </a:solidFill>
              </a:defRPr>
            </a:lvl1pPr>
          </a:lstStyle>
          <a:p>
            <a:pPr lvl="0"/>
            <a:r>
              <a:rPr lang="en-GB" dirty="0"/>
              <a:t>Speaker name and title</a:t>
            </a:r>
          </a:p>
        </p:txBody>
      </p:sp>
      <p:sp>
        <p:nvSpPr>
          <p:cNvPr id="7" name="Picture Placeholder 6">
            <a:extLst>
              <a:ext uri="{FF2B5EF4-FFF2-40B4-BE49-F238E27FC236}">
                <a16:creationId xmlns:a16="http://schemas.microsoft.com/office/drawing/2014/main" id="{9DA7718E-4FA0-E667-4218-5AFD9200AAFE}"/>
              </a:ext>
            </a:extLst>
          </p:cNvPr>
          <p:cNvSpPr>
            <a:spLocks noGrp="1"/>
          </p:cNvSpPr>
          <p:nvPr userDrawn="1">
            <p:ph type="pic" sz="quarter" idx="12" hasCustomPrompt="1"/>
          </p:nvPr>
        </p:nvSpPr>
        <p:spPr>
          <a:xfrm>
            <a:off x="6602533" y="1270000"/>
            <a:ext cx="4319467" cy="4318000"/>
          </a:xfrm>
          <a:prstGeom prst="rect">
            <a:avLst/>
          </a:prstGeom>
        </p:spPr>
        <p:txBody>
          <a:bodyPr/>
          <a:lstStyle>
            <a:lvl1pPr marL="0" indent="0" algn="ctr">
              <a:buNone/>
              <a:defRPr sz="2000"/>
            </a:lvl1pPr>
          </a:lstStyle>
          <a:p>
            <a:r>
              <a:rPr lang="en-GB" dirty="0"/>
              <a:t>Insert cover image here</a:t>
            </a:r>
          </a:p>
        </p:txBody>
      </p:sp>
      <p:grpSp>
        <p:nvGrpSpPr>
          <p:cNvPr id="3" name="Group 2">
            <a:extLst>
              <a:ext uri="{FF2B5EF4-FFF2-40B4-BE49-F238E27FC236}">
                <a16:creationId xmlns:a16="http://schemas.microsoft.com/office/drawing/2014/main" id="{6DC919CD-A4F0-AD80-C7E6-2EA8C097E7FF}"/>
              </a:ext>
              <a:ext uri="{C183D7F6-B498-43B3-948B-1728B52AA6E4}">
                <adec:decorative xmlns:adec="http://schemas.microsoft.com/office/drawing/2017/decorative" val="1"/>
              </a:ext>
            </a:extLst>
          </p:cNvPr>
          <p:cNvGrpSpPr/>
          <p:nvPr userDrawn="1"/>
        </p:nvGrpSpPr>
        <p:grpSpPr>
          <a:xfrm>
            <a:off x="10668000" y="5334011"/>
            <a:ext cx="1530610" cy="1523990"/>
            <a:chOff x="10668000" y="5334011"/>
            <a:chExt cx="1530610" cy="1523990"/>
          </a:xfrm>
        </p:grpSpPr>
        <p:sp>
          <p:nvSpPr>
            <p:cNvPr id="4" name="Rectangle 3">
              <a:extLst>
                <a:ext uri="{FF2B5EF4-FFF2-40B4-BE49-F238E27FC236}">
                  <a16:creationId xmlns:a16="http://schemas.microsoft.com/office/drawing/2014/main" id="{ED1A896E-4D7F-098E-1BD7-1B1227590346}"/>
                </a:ext>
              </a:extLst>
            </p:cNvPr>
            <p:cNvSpPr/>
            <p:nvPr userDrawn="1"/>
          </p:nvSpPr>
          <p:spPr>
            <a:xfrm rot="10800000">
              <a:off x="11430000" y="5334011"/>
              <a:ext cx="761996" cy="761995"/>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36A68C39-489B-D39D-2622-13B6E5E92C9C}"/>
                </a:ext>
              </a:extLst>
            </p:cNvPr>
            <p:cNvSpPr/>
            <p:nvPr userDrawn="1"/>
          </p:nvSpPr>
          <p:spPr>
            <a:xfrm rot="10800000">
              <a:off x="11430000" y="6096003"/>
              <a:ext cx="768610" cy="76199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CA4A539E-3E2B-EC09-1C80-A0DAAD6AA7A4}"/>
                </a:ext>
              </a:extLst>
            </p:cNvPr>
            <p:cNvSpPr/>
            <p:nvPr userDrawn="1"/>
          </p:nvSpPr>
          <p:spPr>
            <a:xfrm rot="10800000">
              <a:off x="10668000" y="6096006"/>
              <a:ext cx="761996" cy="76199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grpSp>
    </p:spTree>
    <p:extLst>
      <p:ext uri="{BB962C8B-B14F-4D97-AF65-F5344CB8AC3E}">
        <p14:creationId xmlns:p14="http://schemas.microsoft.com/office/powerpoint/2010/main" val="3837998414"/>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COVER B">
    <p:bg>
      <p:bgPr>
        <a:solidFill>
          <a:schemeClr val="bg1"/>
        </a:solidFill>
        <a:effectLst/>
      </p:bgPr>
    </p:bg>
    <p:spTree>
      <p:nvGrpSpPr>
        <p:cNvPr id="1" name=""/>
        <p:cNvGrpSpPr/>
        <p:nvPr/>
      </p:nvGrpSpPr>
      <p:grpSpPr>
        <a:xfrm>
          <a:off x="0" y="0"/>
          <a:ext cx="0" cy="0"/>
          <a:chOff x="0" y="0"/>
          <a:chExt cx="0" cy="0"/>
        </a:xfrm>
      </p:grpSpPr>
      <p:pic>
        <p:nvPicPr>
          <p:cNvPr id="12" name="Graphic 11" descr="Jisc logo&#10;">
            <a:extLst>
              <a:ext uri="{FF2B5EF4-FFF2-40B4-BE49-F238E27FC236}">
                <a16:creationId xmlns:a16="http://schemas.microsoft.com/office/drawing/2014/main" id="{C9253AD7-665C-FD6F-34AA-744C1F03261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64233" y="-1752"/>
            <a:ext cx="760400" cy="760400"/>
          </a:xfrm>
          <a:prstGeom prst="rect">
            <a:avLst/>
          </a:prstGeom>
        </p:spPr>
      </p:pic>
      <p:sp>
        <p:nvSpPr>
          <p:cNvPr id="15" name="Rectangle 14">
            <a:extLst>
              <a:ext uri="{FF2B5EF4-FFF2-40B4-BE49-F238E27FC236}">
                <a16:creationId xmlns:a16="http://schemas.microsoft.com/office/drawing/2014/main" id="{38952161-A07F-DE36-F888-974E3267BC1C}"/>
              </a:ext>
              <a:ext uri="{C183D7F6-B498-43B3-948B-1728B52AA6E4}">
                <adec:decorative xmlns:adec="http://schemas.microsoft.com/office/drawing/2017/decorative" val="1"/>
              </a:ext>
            </a:extLst>
          </p:cNvPr>
          <p:cNvSpPr/>
          <p:nvPr userDrawn="1"/>
        </p:nvSpPr>
        <p:spPr>
          <a:xfrm rot="5400000">
            <a:off x="10668000" y="6097466"/>
            <a:ext cx="760534" cy="760534"/>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F0068AD5-54B8-6AE3-7C2A-84F1718E9D0B}"/>
              </a:ext>
              <a:ext uri="{C183D7F6-B498-43B3-948B-1728B52AA6E4}">
                <adec:decorative xmlns:adec="http://schemas.microsoft.com/office/drawing/2017/decorative" val="1"/>
              </a:ext>
            </a:extLst>
          </p:cNvPr>
          <p:cNvSpPr/>
          <p:nvPr userDrawn="1"/>
        </p:nvSpPr>
        <p:spPr>
          <a:xfrm rot="5400000">
            <a:off x="11431466" y="6097466"/>
            <a:ext cx="760534" cy="760534"/>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9864044B-F246-8461-3009-926815A07A79}"/>
              </a:ext>
              <a:ext uri="{C183D7F6-B498-43B3-948B-1728B52AA6E4}">
                <adec:decorative xmlns:adec="http://schemas.microsoft.com/office/drawing/2017/decorative" val="1"/>
              </a:ext>
            </a:extLst>
          </p:cNvPr>
          <p:cNvSpPr/>
          <p:nvPr userDrawn="1"/>
        </p:nvSpPr>
        <p:spPr>
          <a:xfrm>
            <a:off x="762001" y="3048000"/>
            <a:ext cx="3810000" cy="380999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C3AB07D1-6EA7-E351-53D3-CB8E5E8B37CC}"/>
              </a:ext>
            </a:extLst>
          </p:cNvPr>
          <p:cNvSpPr>
            <a:spLocks noGrp="1"/>
          </p:cNvSpPr>
          <p:nvPr userDrawn="1">
            <p:ph type="title" hasCustomPrompt="1"/>
          </p:nvPr>
        </p:nvSpPr>
        <p:spPr>
          <a:xfrm>
            <a:off x="1016000" y="3309108"/>
            <a:ext cx="3302000" cy="2024892"/>
          </a:xfrm>
          <a:prstGeom prst="rect">
            <a:avLst/>
          </a:prstGeom>
        </p:spPr>
        <p:txBody>
          <a:bodyPr lIns="0" tIns="0" rIns="0" bIns="0"/>
          <a:lstStyle>
            <a:lvl1pPr algn="l">
              <a:lnSpc>
                <a:spcPct val="100000"/>
              </a:lnSpc>
              <a:defRPr sz="3600" b="0" i="0">
                <a:solidFill>
                  <a:schemeClr val="tx1"/>
                </a:solidFill>
                <a:latin typeface="Roboto Light" panose="02000000000000000000" pitchFamily="2" charset="0"/>
                <a:ea typeface="Roboto Light" panose="02000000000000000000" pitchFamily="2" charset="0"/>
              </a:defRPr>
            </a:lvl1pPr>
          </a:lstStyle>
          <a:p>
            <a:r>
              <a:rPr lang="en-GB" dirty="0"/>
              <a:t>Presentation title</a:t>
            </a:r>
          </a:p>
        </p:txBody>
      </p:sp>
      <p:sp>
        <p:nvSpPr>
          <p:cNvPr id="8" name="Text Placeholder 15">
            <a:extLst>
              <a:ext uri="{FF2B5EF4-FFF2-40B4-BE49-F238E27FC236}">
                <a16:creationId xmlns:a16="http://schemas.microsoft.com/office/drawing/2014/main" id="{CD9AA52E-692F-B8D9-7B3F-3EA98EB21AA2}"/>
              </a:ext>
            </a:extLst>
          </p:cNvPr>
          <p:cNvSpPr>
            <a:spLocks noGrp="1"/>
          </p:cNvSpPr>
          <p:nvPr userDrawn="1">
            <p:ph type="body" sz="quarter" idx="11" hasCustomPrompt="1"/>
          </p:nvPr>
        </p:nvSpPr>
        <p:spPr>
          <a:xfrm>
            <a:off x="1016000" y="5603510"/>
            <a:ext cx="3302000" cy="1000490"/>
          </a:xfrm>
          <a:prstGeom prst="rect">
            <a:avLst/>
          </a:prstGeom>
        </p:spPr>
        <p:txBody>
          <a:bodyPr lIns="0" anchor="b"/>
          <a:lstStyle>
            <a:lvl1pPr marL="0" indent="0">
              <a:buFontTx/>
              <a:buNone/>
              <a:defRPr sz="2000">
                <a:solidFill>
                  <a:schemeClr val="tx1"/>
                </a:solidFill>
              </a:defRPr>
            </a:lvl1pPr>
          </a:lstStyle>
          <a:p>
            <a:pPr lvl="0"/>
            <a:r>
              <a:rPr lang="en-GB" dirty="0"/>
              <a:t>Speaker name and title</a:t>
            </a:r>
          </a:p>
        </p:txBody>
      </p:sp>
      <p:grpSp>
        <p:nvGrpSpPr>
          <p:cNvPr id="10" name="Group 9">
            <a:extLst>
              <a:ext uri="{FF2B5EF4-FFF2-40B4-BE49-F238E27FC236}">
                <a16:creationId xmlns:a16="http://schemas.microsoft.com/office/drawing/2014/main" id="{E9F64719-BD42-A328-31F3-330E598686B9}"/>
              </a:ext>
              <a:ext uri="{C183D7F6-B498-43B3-948B-1728B52AA6E4}">
                <adec:decorative xmlns:adec="http://schemas.microsoft.com/office/drawing/2017/decorative" val="1"/>
              </a:ext>
            </a:extLst>
          </p:cNvPr>
          <p:cNvGrpSpPr/>
          <p:nvPr userDrawn="1"/>
        </p:nvGrpSpPr>
        <p:grpSpPr>
          <a:xfrm>
            <a:off x="11938000" y="758648"/>
            <a:ext cx="254000" cy="1016000"/>
            <a:chOff x="11938000" y="758648"/>
            <a:chExt cx="254000" cy="1016000"/>
          </a:xfrm>
        </p:grpSpPr>
        <p:sp>
          <p:nvSpPr>
            <p:cNvPr id="4" name="Rectangle 3">
              <a:extLst>
                <a:ext uri="{FF2B5EF4-FFF2-40B4-BE49-F238E27FC236}">
                  <a16:creationId xmlns:a16="http://schemas.microsoft.com/office/drawing/2014/main" id="{9ABDA15F-07CB-E7CA-A5D1-861F43F13896}"/>
                </a:ext>
                <a:ext uri="{C183D7F6-B498-43B3-948B-1728B52AA6E4}">
                  <adec:decorative xmlns:adec="http://schemas.microsoft.com/office/drawing/2017/decorative" val="1"/>
                </a:ext>
              </a:extLst>
            </p:cNvPr>
            <p:cNvSpPr/>
            <p:nvPr userDrawn="1"/>
          </p:nvSpPr>
          <p:spPr>
            <a:xfrm rot="16200000">
              <a:off x="11938000" y="1012648"/>
              <a:ext cx="254000" cy="254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B8957355-FB7B-397B-82ED-ADBEFEA41FFF}"/>
                </a:ext>
                <a:ext uri="{C183D7F6-B498-43B3-948B-1728B52AA6E4}">
                  <adec:decorative xmlns:adec="http://schemas.microsoft.com/office/drawing/2017/decorative" val="1"/>
                </a:ext>
              </a:extLst>
            </p:cNvPr>
            <p:cNvSpPr/>
            <p:nvPr userDrawn="1"/>
          </p:nvSpPr>
          <p:spPr>
            <a:xfrm rot="16200000">
              <a:off x="11938000" y="758648"/>
              <a:ext cx="254000" cy="254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AF72EEF6-B678-5211-F7BB-A1233C272003}"/>
                </a:ext>
                <a:ext uri="{C183D7F6-B498-43B3-948B-1728B52AA6E4}">
                  <adec:decorative xmlns:adec="http://schemas.microsoft.com/office/drawing/2017/decorative" val="1"/>
                </a:ext>
              </a:extLst>
            </p:cNvPr>
            <p:cNvSpPr/>
            <p:nvPr userDrawn="1"/>
          </p:nvSpPr>
          <p:spPr>
            <a:xfrm rot="16200000">
              <a:off x="11938000" y="1266648"/>
              <a:ext cx="254000" cy="254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C7F56521-A65E-12DE-4F04-5955D0800593}"/>
                </a:ext>
                <a:ext uri="{C183D7F6-B498-43B3-948B-1728B52AA6E4}">
                  <adec:decorative xmlns:adec="http://schemas.microsoft.com/office/drawing/2017/decorative" val="1"/>
                </a:ext>
              </a:extLst>
            </p:cNvPr>
            <p:cNvSpPr/>
            <p:nvPr userDrawn="1"/>
          </p:nvSpPr>
          <p:spPr>
            <a:xfrm rot="16200000">
              <a:off x="11938000" y="1520648"/>
              <a:ext cx="254000" cy="254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594590519"/>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VER C">
    <p:bg>
      <p:bgPr>
        <a:solidFill>
          <a:schemeClr val="accent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8952161-A07F-DE36-F888-974E3267BC1C}"/>
              </a:ext>
              <a:ext uri="{C183D7F6-B498-43B3-948B-1728B52AA6E4}">
                <adec:decorative xmlns:adec="http://schemas.microsoft.com/office/drawing/2017/decorative" val="1"/>
              </a:ext>
            </a:extLst>
          </p:cNvPr>
          <p:cNvSpPr/>
          <p:nvPr userDrawn="1"/>
        </p:nvSpPr>
        <p:spPr>
          <a:xfrm>
            <a:off x="431" y="-1189"/>
            <a:ext cx="6857569" cy="6857569"/>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Graphic 11" descr="Jisc logo&#10;">
            <a:extLst>
              <a:ext uri="{FF2B5EF4-FFF2-40B4-BE49-F238E27FC236}">
                <a16:creationId xmlns:a16="http://schemas.microsoft.com/office/drawing/2014/main" id="{C9253AD7-665C-FD6F-34AA-744C1F03261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63600" y="0"/>
            <a:ext cx="760400" cy="760400"/>
          </a:xfrm>
          <a:prstGeom prst="rect">
            <a:avLst/>
          </a:prstGeom>
        </p:spPr>
      </p:pic>
      <p:sp>
        <p:nvSpPr>
          <p:cNvPr id="11" name="Rectangle 10">
            <a:extLst>
              <a:ext uri="{FF2B5EF4-FFF2-40B4-BE49-F238E27FC236}">
                <a16:creationId xmlns:a16="http://schemas.microsoft.com/office/drawing/2014/main" id="{FC7B1C50-A88B-5BD8-917A-55EB37E1AE52}"/>
              </a:ext>
              <a:ext uri="{C183D7F6-B498-43B3-948B-1728B52AA6E4}">
                <adec:decorative xmlns:adec="http://schemas.microsoft.com/office/drawing/2017/decorative" val="1"/>
              </a:ext>
            </a:extLst>
          </p:cNvPr>
          <p:cNvSpPr/>
          <p:nvPr userDrawn="1"/>
        </p:nvSpPr>
        <p:spPr>
          <a:xfrm>
            <a:off x="6859242" y="1524000"/>
            <a:ext cx="5332757" cy="5334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0779313D-E42B-2C02-62D3-2F8DA968DF2C}"/>
              </a:ext>
            </a:extLst>
          </p:cNvPr>
          <p:cNvSpPr>
            <a:spLocks noGrp="1"/>
          </p:cNvSpPr>
          <p:nvPr>
            <p:ph type="title" hasCustomPrompt="1"/>
          </p:nvPr>
        </p:nvSpPr>
        <p:spPr>
          <a:xfrm>
            <a:off x="772357" y="1524000"/>
            <a:ext cx="4561643" cy="3556000"/>
          </a:xfrm>
          <a:prstGeom prst="rect">
            <a:avLst/>
          </a:prstGeom>
        </p:spPr>
        <p:txBody>
          <a:bodyPr lIns="0" tIns="0" rIns="0" bIns="0"/>
          <a:lstStyle>
            <a:lvl1pPr algn="l">
              <a:lnSpc>
                <a:spcPct val="100000"/>
              </a:lnSpc>
              <a:defRPr sz="3600" b="0" i="0">
                <a:solidFill>
                  <a:schemeClr val="bg1"/>
                </a:solidFill>
                <a:latin typeface="Roboto Light" panose="02000000000000000000" pitchFamily="2" charset="0"/>
                <a:ea typeface="Roboto Light" panose="02000000000000000000" pitchFamily="2" charset="0"/>
              </a:defRPr>
            </a:lvl1pPr>
          </a:lstStyle>
          <a:p>
            <a:r>
              <a:rPr lang="en-GB" dirty="0"/>
              <a:t>Presentation title</a:t>
            </a:r>
          </a:p>
        </p:txBody>
      </p:sp>
      <p:sp>
        <p:nvSpPr>
          <p:cNvPr id="5" name="Text Placeholder 15">
            <a:extLst>
              <a:ext uri="{FF2B5EF4-FFF2-40B4-BE49-F238E27FC236}">
                <a16:creationId xmlns:a16="http://schemas.microsoft.com/office/drawing/2014/main" id="{E532D45C-382A-8A81-152A-CCE6C70E79A0}"/>
              </a:ext>
            </a:extLst>
          </p:cNvPr>
          <p:cNvSpPr>
            <a:spLocks noGrp="1"/>
          </p:cNvSpPr>
          <p:nvPr>
            <p:ph type="body" sz="quarter" idx="12" hasCustomPrompt="1"/>
          </p:nvPr>
        </p:nvSpPr>
        <p:spPr>
          <a:xfrm>
            <a:off x="7620000" y="4826000"/>
            <a:ext cx="3810000" cy="1270000"/>
          </a:xfrm>
          <a:prstGeom prst="rect">
            <a:avLst/>
          </a:prstGeom>
        </p:spPr>
        <p:txBody>
          <a:bodyPr lIns="0" anchor="b"/>
          <a:lstStyle>
            <a:lvl1pPr marL="0" indent="0">
              <a:buFontTx/>
              <a:buNone/>
              <a:defRPr sz="2000">
                <a:solidFill>
                  <a:schemeClr val="bg1"/>
                </a:solidFill>
              </a:defRPr>
            </a:lvl1pPr>
          </a:lstStyle>
          <a:p>
            <a:pPr lvl="0"/>
            <a:r>
              <a:rPr lang="en-GB" dirty="0"/>
              <a:t>Speaker name and title</a:t>
            </a:r>
          </a:p>
        </p:txBody>
      </p:sp>
      <p:grpSp>
        <p:nvGrpSpPr>
          <p:cNvPr id="7" name="Group 6">
            <a:extLst>
              <a:ext uri="{FF2B5EF4-FFF2-40B4-BE49-F238E27FC236}">
                <a16:creationId xmlns:a16="http://schemas.microsoft.com/office/drawing/2014/main" id="{7A3906E4-11E6-56A5-CAFA-BB7385FFCA9D}"/>
              </a:ext>
              <a:ext uri="{C183D7F6-B498-43B3-948B-1728B52AA6E4}">
                <adec:decorative xmlns:adec="http://schemas.microsoft.com/office/drawing/2017/decorative" val="1"/>
              </a:ext>
            </a:extLst>
          </p:cNvPr>
          <p:cNvGrpSpPr/>
          <p:nvPr userDrawn="1"/>
        </p:nvGrpSpPr>
        <p:grpSpPr>
          <a:xfrm>
            <a:off x="5338174" y="6097466"/>
            <a:ext cx="2284534" cy="760534"/>
            <a:chOff x="5338174" y="6097466"/>
            <a:chExt cx="2284534" cy="760534"/>
          </a:xfrm>
        </p:grpSpPr>
        <p:sp>
          <p:nvSpPr>
            <p:cNvPr id="2" name="Rectangle 1">
              <a:extLst>
                <a:ext uri="{FF2B5EF4-FFF2-40B4-BE49-F238E27FC236}">
                  <a16:creationId xmlns:a16="http://schemas.microsoft.com/office/drawing/2014/main" id="{18492773-7495-6335-B89F-E6D9157FA4B7}"/>
                </a:ext>
                <a:ext uri="{C183D7F6-B498-43B3-948B-1728B52AA6E4}">
                  <adec:decorative xmlns:adec="http://schemas.microsoft.com/office/drawing/2017/decorative" val="1"/>
                </a:ext>
              </a:extLst>
            </p:cNvPr>
            <p:cNvSpPr/>
            <p:nvPr userDrawn="1"/>
          </p:nvSpPr>
          <p:spPr>
            <a:xfrm rot="5400000">
              <a:off x="6100174" y="6097466"/>
              <a:ext cx="760534" cy="76053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94893F63-62EE-3363-C6D0-C66EB795C34A}"/>
                </a:ext>
                <a:ext uri="{C183D7F6-B498-43B3-948B-1728B52AA6E4}">
                  <adec:decorative xmlns:adec="http://schemas.microsoft.com/office/drawing/2017/decorative" val="1"/>
                </a:ext>
              </a:extLst>
            </p:cNvPr>
            <p:cNvSpPr/>
            <p:nvPr userDrawn="1"/>
          </p:nvSpPr>
          <p:spPr>
            <a:xfrm rot="5400000">
              <a:off x="6862174" y="6097466"/>
              <a:ext cx="760534" cy="760534"/>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A576C45E-A629-3B2D-1909-44BBC56F9593}"/>
                </a:ext>
                <a:ext uri="{C183D7F6-B498-43B3-948B-1728B52AA6E4}">
                  <adec:decorative xmlns:adec="http://schemas.microsoft.com/office/drawing/2017/decorative" val="1"/>
                </a:ext>
              </a:extLst>
            </p:cNvPr>
            <p:cNvSpPr/>
            <p:nvPr userDrawn="1"/>
          </p:nvSpPr>
          <p:spPr>
            <a:xfrm rot="5400000">
              <a:off x="5338174" y="6097466"/>
              <a:ext cx="760534" cy="760534"/>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125193018"/>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IVIDER / KEY POINT / QUOTE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hasCustomPrompt="1"/>
          </p:nvPr>
        </p:nvSpPr>
        <p:spPr>
          <a:xfrm>
            <a:off x="478366" y="3026178"/>
            <a:ext cx="8691036" cy="455429"/>
          </a:xfrm>
          <a:prstGeom prst="rect">
            <a:avLst/>
          </a:prstGeom>
        </p:spPr>
        <p:txBody>
          <a:bodyPr lIns="0" tIns="0" rIns="0" bIns="0"/>
          <a:lstStyle>
            <a:lvl1pPr algn="l">
              <a:lnSpc>
                <a:spcPct val="100000"/>
              </a:lnSpc>
              <a:defRPr sz="3200" b="1" i="0">
                <a:solidFill>
                  <a:schemeClr val="tx1"/>
                </a:solidFill>
                <a:latin typeface="+mn-lt"/>
                <a:ea typeface="Roboto Black" panose="02000000000000000000" pitchFamily="2" charset="0"/>
              </a:defRPr>
            </a:lvl1pPr>
          </a:lstStyle>
          <a:p>
            <a:r>
              <a:rPr lang="en-US" dirty="0"/>
              <a:t>Impact text or section divider title</a:t>
            </a:r>
            <a:endParaRPr lang="en-GB" dirty="0"/>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hasCustomPrompt="1"/>
          </p:nvPr>
        </p:nvSpPr>
        <p:spPr>
          <a:xfrm>
            <a:off x="478366" y="3818238"/>
            <a:ext cx="8691036" cy="340988"/>
          </a:xfrm>
          <a:prstGeom prst="rect">
            <a:avLst/>
          </a:prstGeom>
        </p:spPr>
        <p:txBody>
          <a:bodyPr lIns="0" tIns="0" rIns="0" bIns="0" anchor="t" anchorCtr="0"/>
          <a:lstStyle>
            <a:lvl1pPr marL="0" indent="0">
              <a:buNone/>
              <a:defRPr sz="2400" b="0" i="0">
                <a:solidFill>
                  <a:schemeClr val="tx1"/>
                </a:solidFill>
                <a:latin typeface="+mn-lt"/>
                <a:ea typeface="Roboto Medium"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err="1"/>
              <a:t>Subheader</a:t>
            </a:r>
            <a:endParaRPr lang="en-US" dirty="0"/>
          </a:p>
        </p:txBody>
      </p:sp>
      <p:sp>
        <p:nvSpPr>
          <p:cNvPr id="3" name="Rectangle 2">
            <a:extLst>
              <a:ext uri="{FF2B5EF4-FFF2-40B4-BE49-F238E27FC236}">
                <a16:creationId xmlns:a16="http://schemas.microsoft.com/office/drawing/2014/main" id="{B01EEE74-C14F-EACB-66ED-3C1718D4C2D3}"/>
              </a:ext>
              <a:ext uri="{C183D7F6-B498-43B3-948B-1728B52AA6E4}">
                <adec:decorative xmlns:adec="http://schemas.microsoft.com/office/drawing/2017/decorative" val="1"/>
              </a:ext>
            </a:extLst>
          </p:cNvPr>
          <p:cNvSpPr/>
          <p:nvPr userDrawn="1"/>
        </p:nvSpPr>
        <p:spPr>
          <a:xfrm>
            <a:off x="1016000" y="508000"/>
            <a:ext cx="508000" cy="50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58F1F6E6-DC0C-ED2A-73C7-B9ABDCE5E968}"/>
              </a:ext>
              <a:ext uri="{C183D7F6-B498-43B3-948B-1728B52AA6E4}">
                <adec:decorative xmlns:adec="http://schemas.microsoft.com/office/drawing/2017/decorative" val="1"/>
              </a:ext>
            </a:extLst>
          </p:cNvPr>
          <p:cNvSpPr/>
          <p:nvPr userDrawn="1"/>
        </p:nvSpPr>
        <p:spPr>
          <a:xfrm>
            <a:off x="508000" y="508000"/>
            <a:ext cx="508000" cy="50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2262B95B-F72E-C8D1-F66C-7CF2CA13FA4D}"/>
              </a:ext>
              <a:ext uri="{C183D7F6-B498-43B3-948B-1728B52AA6E4}">
                <adec:decorative xmlns:adec="http://schemas.microsoft.com/office/drawing/2017/decorative" val="1"/>
              </a:ext>
            </a:extLst>
          </p:cNvPr>
          <p:cNvSpPr/>
          <p:nvPr userDrawn="1"/>
        </p:nvSpPr>
        <p:spPr>
          <a:xfrm>
            <a:off x="1524000" y="508000"/>
            <a:ext cx="508000" cy="50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ECFC97FB-A6B2-86B0-12FC-F7DE2BC3A402}"/>
              </a:ext>
              <a:ext uri="{C183D7F6-B498-43B3-948B-1728B52AA6E4}">
                <adec:decorative xmlns:adec="http://schemas.microsoft.com/office/drawing/2017/decorative" val="1"/>
              </a:ext>
            </a:extLst>
          </p:cNvPr>
          <p:cNvSpPr/>
          <p:nvPr userDrawn="1"/>
        </p:nvSpPr>
        <p:spPr>
          <a:xfrm>
            <a:off x="10668000" y="5080000"/>
            <a:ext cx="1270000" cy="1270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68013879"/>
      </p:ext>
    </p:extLst>
  </p:cSld>
  <p:clrMapOvr>
    <a:masterClrMapping/>
  </p:clrMapOvr>
  <p:extLst>
    <p:ext uri="{DCECCB84-F9BA-43D5-87BE-67443E8EF086}">
      <p15:sldGuideLst xmlns:p15="http://schemas.microsoft.com/office/powerpoint/2012/main">
        <p15:guide id="1" orient="horz" pos="1616">
          <p15:clr>
            <a:srgbClr val="FBAE40"/>
          </p15:clr>
        </p15:guide>
        <p15:guide id="2" pos="5776">
          <p15:clr>
            <a:srgbClr val="FBAE40"/>
          </p15:clr>
        </p15:guide>
        <p15:guide id="3" orient="horz" pos="2523">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DIVIDING SLIDE LIGH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hasCustomPrompt="1"/>
          </p:nvPr>
        </p:nvSpPr>
        <p:spPr>
          <a:xfrm>
            <a:off x="507999" y="2540000"/>
            <a:ext cx="10160001" cy="2032000"/>
          </a:xfrm>
          <a:prstGeom prst="rect">
            <a:avLst/>
          </a:prstGeom>
        </p:spPr>
        <p:txBody>
          <a:bodyPr lIns="0" tIns="0" rIns="0" bIns="0"/>
          <a:lstStyle>
            <a:lvl1pPr algn="l">
              <a:lnSpc>
                <a:spcPct val="100000"/>
              </a:lnSpc>
              <a:defRPr sz="3600" b="0" i="0">
                <a:solidFill>
                  <a:schemeClr val="tx1"/>
                </a:solidFill>
                <a:latin typeface="Roboto Light" panose="02000000000000000000" pitchFamily="2" charset="0"/>
                <a:ea typeface="Roboto Light" panose="02000000000000000000" pitchFamily="2" charset="0"/>
              </a:defRPr>
            </a:lvl1pPr>
          </a:lstStyle>
          <a:p>
            <a:r>
              <a:rPr lang="en-US" dirty="0"/>
              <a:t>Section divider title </a:t>
            </a:r>
            <a:endParaRPr lang="en-GB" dirty="0"/>
          </a:p>
        </p:txBody>
      </p:sp>
      <p:sp>
        <p:nvSpPr>
          <p:cNvPr id="14" name="Text Placeholder 5">
            <a:extLst>
              <a:ext uri="{FF2B5EF4-FFF2-40B4-BE49-F238E27FC236}">
                <a16:creationId xmlns:a16="http://schemas.microsoft.com/office/drawing/2014/main" id="{2EF0E5A6-E7BB-CDDB-0E11-37227BFB5125}"/>
              </a:ext>
            </a:extLst>
          </p:cNvPr>
          <p:cNvSpPr>
            <a:spLocks noGrp="1"/>
          </p:cNvSpPr>
          <p:nvPr>
            <p:ph type="body" sz="quarter" idx="10" hasCustomPrompt="1"/>
          </p:nvPr>
        </p:nvSpPr>
        <p:spPr>
          <a:xfrm>
            <a:off x="507999" y="4572001"/>
            <a:ext cx="10160001" cy="1035156"/>
          </a:xfrm>
          <a:prstGeom prst="rect">
            <a:avLst/>
          </a:prstGeom>
        </p:spPr>
        <p:txBody>
          <a:bodyPr lIns="0" tIns="0" rIns="0" bIns="0" anchor="t"/>
          <a:lstStyle>
            <a:lvl1pPr marL="0" indent="0">
              <a:buNone/>
              <a:defRPr sz="2000">
                <a:solidFill>
                  <a:schemeClr val="tx1"/>
                </a:solidFill>
                <a:latin typeface="+mn-lt"/>
                <a:ea typeface="Roboto Mono Light" panose="00000009000000000000" pitchFamily="49" charset="0"/>
              </a:defRPr>
            </a:lvl1pPr>
          </a:lstStyle>
          <a:p>
            <a:pPr lvl="0"/>
            <a:r>
              <a:rPr lang="en-US" dirty="0"/>
              <a:t>Secondary title</a:t>
            </a:r>
            <a:endParaRPr lang="en-GB" dirty="0"/>
          </a:p>
        </p:txBody>
      </p:sp>
      <p:pic>
        <p:nvPicPr>
          <p:cNvPr id="13" name="Graphic 12" descr="Jisc logo&#10;">
            <a:extLst>
              <a:ext uri="{FF2B5EF4-FFF2-40B4-BE49-F238E27FC236}">
                <a16:creationId xmlns:a16="http://schemas.microsoft.com/office/drawing/2014/main" id="{EFE61EE6-EB56-8138-ADB6-1EEA09E81C1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685601" y="6353891"/>
            <a:ext cx="506399" cy="506399"/>
          </a:xfrm>
          <a:prstGeom prst="rect">
            <a:avLst/>
          </a:prstGeom>
        </p:spPr>
      </p:pic>
      <p:sp>
        <p:nvSpPr>
          <p:cNvPr id="15" name="Footer Placeholder 4">
            <a:extLst>
              <a:ext uri="{FF2B5EF4-FFF2-40B4-BE49-F238E27FC236}">
                <a16:creationId xmlns:a16="http://schemas.microsoft.com/office/drawing/2014/main" id="{22A33163-29E8-2FC7-FCEB-79644D5A1263}"/>
              </a:ext>
            </a:extLst>
          </p:cNvPr>
          <p:cNvSpPr>
            <a:spLocks noGrp="1"/>
          </p:cNvSpPr>
          <p:nvPr userDrawn="1">
            <p:ph type="ftr" sz="quarter" idx="3"/>
          </p:nvPr>
        </p:nvSpPr>
        <p:spPr>
          <a:xfrm>
            <a:off x="1016000" y="6350000"/>
            <a:ext cx="8382000" cy="255600"/>
          </a:xfrm>
          <a:prstGeom prst="rect">
            <a:avLst/>
          </a:prstGeom>
        </p:spPr>
        <p:txBody>
          <a:bodyPr vert="horz" lIns="0" tIns="0" rIns="0" bIns="0" rtlCol="0" anchor="ctr"/>
          <a:lstStyle>
            <a:lvl1pPr algn="l">
              <a:defRPr sz="1000" b="0" i="0">
                <a:solidFill>
                  <a:schemeClr val="tx1"/>
                </a:solidFill>
                <a:latin typeface="Roboto Mono Light" panose="00000009000000000000" pitchFamily="49" charset="0"/>
                <a:ea typeface="Roboto Mono Light" panose="00000009000000000000" pitchFamily="49" charset="0"/>
              </a:defRPr>
            </a:lvl1pPr>
          </a:lstStyle>
          <a:p>
            <a:r>
              <a:rPr lang="en-GB" dirty="0"/>
              <a:t>OpenRoaming 101 - TNC25</a:t>
            </a:r>
          </a:p>
        </p:txBody>
      </p:sp>
      <p:sp>
        <p:nvSpPr>
          <p:cNvPr id="16" name="Slide Number Placeholder 5">
            <a:extLst>
              <a:ext uri="{FF2B5EF4-FFF2-40B4-BE49-F238E27FC236}">
                <a16:creationId xmlns:a16="http://schemas.microsoft.com/office/drawing/2014/main" id="{10BB0F6A-26DA-D76D-495F-4D04BC1F3099}"/>
              </a:ext>
            </a:extLst>
          </p:cNvPr>
          <p:cNvSpPr>
            <a:spLocks noGrp="1"/>
          </p:cNvSpPr>
          <p:nvPr userDrawn="1">
            <p:ph type="sldNum" sz="quarter" idx="4"/>
          </p:nvPr>
        </p:nvSpPr>
        <p:spPr>
          <a:xfrm>
            <a:off x="508000" y="6350000"/>
            <a:ext cx="508000" cy="255600"/>
          </a:xfrm>
          <a:prstGeom prst="rect">
            <a:avLst/>
          </a:prstGeom>
        </p:spPr>
        <p:txBody>
          <a:bodyPr vert="horz" lIns="0" tIns="0" rIns="0" bIns="0" rtlCol="0" anchor="ctr" anchorCtr="0"/>
          <a:lstStyle>
            <a:lvl1pPr algn="l">
              <a:defRPr sz="1000" b="0" i="0">
                <a:solidFill>
                  <a:schemeClr val="tx1"/>
                </a:solidFill>
                <a:latin typeface="Roboto Mono Light" panose="00000009000000000000" pitchFamily="49" charset="0"/>
                <a:ea typeface="Roboto Mono Light" panose="00000009000000000000" pitchFamily="49" charset="0"/>
              </a:defRPr>
            </a:lvl1pPr>
          </a:lstStyle>
          <a:p>
            <a:fld id="{0BD7AF65-ABD8-9745-9161-1D3466EAFE0E}" type="slidenum">
              <a:rPr lang="en-GB" smtClean="0"/>
              <a:pPr/>
              <a:t>‹#›</a:t>
            </a:fld>
            <a:endParaRPr lang="en-GB" dirty="0"/>
          </a:p>
        </p:txBody>
      </p:sp>
      <p:grpSp>
        <p:nvGrpSpPr>
          <p:cNvPr id="25" name="Group 24">
            <a:extLst>
              <a:ext uri="{FF2B5EF4-FFF2-40B4-BE49-F238E27FC236}">
                <a16:creationId xmlns:a16="http://schemas.microsoft.com/office/drawing/2014/main" id="{9AEA72E9-DA96-A613-D01D-AEB00D9A51D7}"/>
              </a:ext>
              <a:ext uri="{C183D7F6-B498-43B3-948B-1728B52AA6E4}">
                <adec:decorative xmlns:adec="http://schemas.microsoft.com/office/drawing/2017/decorative" val="1"/>
              </a:ext>
            </a:extLst>
          </p:cNvPr>
          <p:cNvGrpSpPr/>
          <p:nvPr userDrawn="1"/>
        </p:nvGrpSpPr>
        <p:grpSpPr>
          <a:xfrm>
            <a:off x="0" y="1116"/>
            <a:ext cx="1524000" cy="760534"/>
            <a:chOff x="0" y="-26050"/>
            <a:chExt cx="1524000" cy="760534"/>
          </a:xfrm>
        </p:grpSpPr>
        <p:sp>
          <p:nvSpPr>
            <p:cNvPr id="12" name="Rectangle 11">
              <a:extLst>
                <a:ext uri="{FF2B5EF4-FFF2-40B4-BE49-F238E27FC236}">
                  <a16:creationId xmlns:a16="http://schemas.microsoft.com/office/drawing/2014/main" id="{B0F1144D-C729-1457-55F5-4A054B25B3E2}"/>
                </a:ext>
                <a:ext uri="{C183D7F6-B498-43B3-948B-1728B52AA6E4}">
                  <adec:decorative xmlns:adec="http://schemas.microsoft.com/office/drawing/2017/decorative" val="1"/>
                </a:ext>
              </a:extLst>
            </p:cNvPr>
            <p:cNvSpPr/>
            <p:nvPr userDrawn="1"/>
          </p:nvSpPr>
          <p:spPr>
            <a:xfrm rot="5400000">
              <a:off x="0" y="-26050"/>
              <a:ext cx="760534" cy="760534"/>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B5558E94-FD0B-A447-E478-19C11ED5CE17}"/>
                </a:ext>
                <a:ext uri="{C183D7F6-B498-43B3-948B-1728B52AA6E4}">
                  <adec:decorative xmlns:adec="http://schemas.microsoft.com/office/drawing/2017/decorative" val="1"/>
                </a:ext>
              </a:extLst>
            </p:cNvPr>
            <p:cNvSpPr/>
            <p:nvPr userDrawn="1"/>
          </p:nvSpPr>
          <p:spPr>
            <a:xfrm rot="5400000">
              <a:off x="763466" y="-26050"/>
              <a:ext cx="760534" cy="76053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 name="Group 17">
            <a:extLst>
              <a:ext uri="{FF2B5EF4-FFF2-40B4-BE49-F238E27FC236}">
                <a16:creationId xmlns:a16="http://schemas.microsoft.com/office/drawing/2014/main" id="{36E609A5-B842-9376-3573-41E5B34C6549}"/>
              </a:ext>
              <a:ext uri="{C183D7F6-B498-43B3-948B-1728B52AA6E4}">
                <adec:decorative xmlns:adec="http://schemas.microsoft.com/office/drawing/2017/decorative" val="1"/>
              </a:ext>
            </a:extLst>
          </p:cNvPr>
          <p:cNvGrpSpPr/>
          <p:nvPr userDrawn="1"/>
        </p:nvGrpSpPr>
        <p:grpSpPr>
          <a:xfrm>
            <a:off x="11938000" y="4591157"/>
            <a:ext cx="254000" cy="1016000"/>
            <a:chOff x="11938000" y="758648"/>
            <a:chExt cx="254000" cy="1016000"/>
          </a:xfrm>
        </p:grpSpPr>
        <p:sp>
          <p:nvSpPr>
            <p:cNvPr id="19" name="Rectangle 18">
              <a:extLst>
                <a:ext uri="{FF2B5EF4-FFF2-40B4-BE49-F238E27FC236}">
                  <a16:creationId xmlns:a16="http://schemas.microsoft.com/office/drawing/2014/main" id="{DF2A5F16-98B6-2116-D5DC-265EA3A37CAB}"/>
                </a:ext>
                <a:ext uri="{C183D7F6-B498-43B3-948B-1728B52AA6E4}">
                  <adec:decorative xmlns:adec="http://schemas.microsoft.com/office/drawing/2017/decorative" val="1"/>
                </a:ext>
              </a:extLst>
            </p:cNvPr>
            <p:cNvSpPr/>
            <p:nvPr userDrawn="1"/>
          </p:nvSpPr>
          <p:spPr>
            <a:xfrm rot="16200000">
              <a:off x="11938000" y="1012648"/>
              <a:ext cx="254000" cy="254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C3A99D94-9433-202B-1DFA-E07C515D621B}"/>
                </a:ext>
                <a:ext uri="{C183D7F6-B498-43B3-948B-1728B52AA6E4}">
                  <adec:decorative xmlns:adec="http://schemas.microsoft.com/office/drawing/2017/decorative" val="1"/>
                </a:ext>
              </a:extLst>
            </p:cNvPr>
            <p:cNvSpPr/>
            <p:nvPr userDrawn="1"/>
          </p:nvSpPr>
          <p:spPr>
            <a:xfrm rot="16200000">
              <a:off x="11938000" y="758648"/>
              <a:ext cx="254000" cy="254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21DD6AC9-1207-19E8-AD52-5EDAF90E504C}"/>
                </a:ext>
                <a:ext uri="{C183D7F6-B498-43B3-948B-1728B52AA6E4}">
                  <adec:decorative xmlns:adec="http://schemas.microsoft.com/office/drawing/2017/decorative" val="1"/>
                </a:ext>
              </a:extLst>
            </p:cNvPr>
            <p:cNvSpPr/>
            <p:nvPr userDrawn="1"/>
          </p:nvSpPr>
          <p:spPr>
            <a:xfrm rot="16200000">
              <a:off x="11938000" y="1266648"/>
              <a:ext cx="254000" cy="254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32DFF234-93FD-9593-327B-4208A1421011}"/>
                </a:ext>
                <a:ext uri="{C183D7F6-B498-43B3-948B-1728B52AA6E4}">
                  <adec:decorative xmlns:adec="http://schemas.microsoft.com/office/drawing/2017/decorative" val="1"/>
                </a:ext>
              </a:extLst>
            </p:cNvPr>
            <p:cNvSpPr/>
            <p:nvPr userDrawn="1"/>
          </p:nvSpPr>
          <p:spPr>
            <a:xfrm rot="16200000">
              <a:off x="11938000" y="1520648"/>
              <a:ext cx="254000" cy="254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341102674"/>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IMPACT TEXT LIGHT">
    <p:bg>
      <p:bgPr>
        <a:solidFill>
          <a:srgbClr val="F4F4F4"/>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0C1644C-E6E8-3B9B-60F9-EF36ECDC7A84}"/>
              </a:ext>
              <a:ext uri="{C183D7F6-B498-43B3-948B-1728B52AA6E4}">
                <adec:decorative xmlns:adec="http://schemas.microsoft.com/office/drawing/2017/decorative" val="1"/>
              </a:ext>
            </a:extLst>
          </p:cNvPr>
          <p:cNvSpPr/>
          <p:nvPr userDrawn="1"/>
        </p:nvSpPr>
        <p:spPr>
          <a:xfrm>
            <a:off x="1524000" y="762000"/>
            <a:ext cx="6096000" cy="6096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59007121-3DEE-AD4C-A4FA-0321B9D1464E}"/>
              </a:ext>
            </a:extLst>
          </p:cNvPr>
          <p:cNvSpPr>
            <a:spLocks noGrp="1"/>
          </p:cNvSpPr>
          <p:nvPr>
            <p:ph type="title" hasCustomPrompt="1"/>
          </p:nvPr>
        </p:nvSpPr>
        <p:spPr>
          <a:xfrm>
            <a:off x="964984" y="1270000"/>
            <a:ext cx="9703016" cy="4572000"/>
          </a:xfrm>
          <a:prstGeom prst="rect">
            <a:avLst/>
          </a:prstGeom>
        </p:spPr>
        <p:txBody>
          <a:bodyPr lIns="0" tIns="0" rIns="0" bIns="0" anchor="ctr"/>
          <a:lstStyle>
            <a:lvl1pPr algn="l">
              <a:lnSpc>
                <a:spcPct val="100000"/>
              </a:lnSpc>
              <a:defRPr sz="7200" b="0" i="0">
                <a:solidFill>
                  <a:schemeClr val="tx1"/>
                </a:solidFill>
                <a:latin typeface="Roboto Light" panose="02000000000000000000" pitchFamily="2" charset="0"/>
                <a:ea typeface="Roboto Light" panose="02000000000000000000" pitchFamily="2" charset="0"/>
              </a:defRPr>
            </a:lvl1pPr>
          </a:lstStyle>
          <a:p>
            <a:r>
              <a:rPr lang="en-US" dirty="0"/>
              <a:t>Impact text</a:t>
            </a:r>
            <a:endParaRPr lang="en-GB" dirty="0"/>
          </a:p>
        </p:txBody>
      </p:sp>
      <p:grpSp>
        <p:nvGrpSpPr>
          <p:cNvPr id="16" name="Group 15">
            <a:extLst>
              <a:ext uri="{FF2B5EF4-FFF2-40B4-BE49-F238E27FC236}">
                <a16:creationId xmlns:a16="http://schemas.microsoft.com/office/drawing/2014/main" id="{61B0AFDE-DDC9-54D0-1B8C-DD1DBC677B87}"/>
              </a:ext>
            </a:extLst>
          </p:cNvPr>
          <p:cNvGrpSpPr/>
          <p:nvPr userDrawn="1"/>
        </p:nvGrpSpPr>
        <p:grpSpPr>
          <a:xfrm>
            <a:off x="11176000" y="759006"/>
            <a:ext cx="1016000" cy="508000"/>
            <a:chOff x="14288656" y="-304800"/>
            <a:chExt cx="1016000" cy="508000"/>
          </a:xfrm>
        </p:grpSpPr>
        <p:sp>
          <p:nvSpPr>
            <p:cNvPr id="5" name="Rectangle 4">
              <a:extLst>
                <a:ext uri="{FF2B5EF4-FFF2-40B4-BE49-F238E27FC236}">
                  <a16:creationId xmlns:a16="http://schemas.microsoft.com/office/drawing/2014/main" id="{F0839FBC-1857-8F7B-F8C9-F15F6FF02213}"/>
                </a:ext>
                <a:ext uri="{C183D7F6-B498-43B3-948B-1728B52AA6E4}">
                  <adec:decorative xmlns:adec="http://schemas.microsoft.com/office/drawing/2017/decorative" val="1"/>
                </a:ext>
              </a:extLst>
            </p:cNvPr>
            <p:cNvSpPr/>
            <p:nvPr userDrawn="1"/>
          </p:nvSpPr>
          <p:spPr>
            <a:xfrm rot="16200000">
              <a:off x="14288656" y="-304800"/>
              <a:ext cx="508000" cy="50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AF07918B-4744-5D30-7C32-04206363370E}"/>
                </a:ext>
                <a:ext uri="{C183D7F6-B498-43B3-948B-1728B52AA6E4}">
                  <adec:decorative xmlns:adec="http://schemas.microsoft.com/office/drawing/2017/decorative" val="1"/>
                </a:ext>
              </a:extLst>
            </p:cNvPr>
            <p:cNvSpPr/>
            <p:nvPr userDrawn="1"/>
          </p:nvSpPr>
          <p:spPr>
            <a:xfrm rot="16200000">
              <a:off x="14796656" y="-304800"/>
              <a:ext cx="508000" cy="50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1" name="Graphic 10" descr="Jisc logo&#10;">
            <a:extLst>
              <a:ext uri="{FF2B5EF4-FFF2-40B4-BE49-F238E27FC236}">
                <a16:creationId xmlns:a16="http://schemas.microsoft.com/office/drawing/2014/main" id="{94F19010-8F95-D32B-AA87-D5E59286EEA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685601" y="6353891"/>
            <a:ext cx="506399" cy="506399"/>
          </a:xfrm>
          <a:prstGeom prst="rect">
            <a:avLst/>
          </a:prstGeom>
        </p:spPr>
      </p:pic>
      <p:sp>
        <p:nvSpPr>
          <p:cNvPr id="13" name="Footer Placeholder 4">
            <a:extLst>
              <a:ext uri="{FF2B5EF4-FFF2-40B4-BE49-F238E27FC236}">
                <a16:creationId xmlns:a16="http://schemas.microsoft.com/office/drawing/2014/main" id="{533E8AD5-4E99-BCD2-54B2-9E1AA439CC77}"/>
              </a:ext>
            </a:extLst>
          </p:cNvPr>
          <p:cNvSpPr>
            <a:spLocks noGrp="1"/>
          </p:cNvSpPr>
          <p:nvPr userDrawn="1">
            <p:ph type="ftr" sz="quarter" idx="3"/>
          </p:nvPr>
        </p:nvSpPr>
        <p:spPr>
          <a:xfrm>
            <a:off x="1016000" y="6353890"/>
            <a:ext cx="5842000" cy="251709"/>
          </a:xfrm>
          <a:prstGeom prst="rect">
            <a:avLst/>
          </a:prstGeom>
        </p:spPr>
        <p:txBody>
          <a:bodyPr vert="horz" lIns="0" tIns="0" rIns="0" bIns="0" rtlCol="0" anchor="ctr"/>
          <a:lstStyle>
            <a:lvl1pPr algn="l">
              <a:defRPr sz="1000" b="0" i="0">
                <a:solidFill>
                  <a:schemeClr val="tx1"/>
                </a:solidFill>
                <a:latin typeface="Roboto Mono Light" panose="00000009000000000000" pitchFamily="49" charset="0"/>
                <a:ea typeface="Roboto Mono Light" panose="00000009000000000000" pitchFamily="49" charset="0"/>
              </a:defRPr>
            </a:lvl1pPr>
          </a:lstStyle>
          <a:p>
            <a:r>
              <a:rPr lang="en-GB" dirty="0"/>
              <a:t>OpenRoaming 101 - TNC25</a:t>
            </a:r>
          </a:p>
        </p:txBody>
      </p:sp>
      <p:sp>
        <p:nvSpPr>
          <p:cNvPr id="15" name="Slide Number Placeholder 5">
            <a:extLst>
              <a:ext uri="{FF2B5EF4-FFF2-40B4-BE49-F238E27FC236}">
                <a16:creationId xmlns:a16="http://schemas.microsoft.com/office/drawing/2014/main" id="{219605A7-A4B9-7A7E-C34B-4A7E3B54FCD5}"/>
              </a:ext>
            </a:extLst>
          </p:cNvPr>
          <p:cNvSpPr>
            <a:spLocks noGrp="1"/>
          </p:cNvSpPr>
          <p:nvPr userDrawn="1">
            <p:ph type="sldNum" sz="quarter" idx="4"/>
          </p:nvPr>
        </p:nvSpPr>
        <p:spPr>
          <a:xfrm>
            <a:off x="508000" y="6350000"/>
            <a:ext cx="508000" cy="255600"/>
          </a:xfrm>
          <a:prstGeom prst="rect">
            <a:avLst/>
          </a:prstGeom>
        </p:spPr>
        <p:txBody>
          <a:bodyPr vert="horz" lIns="0" tIns="0" rIns="0" bIns="0" rtlCol="0" anchor="ctr" anchorCtr="0"/>
          <a:lstStyle>
            <a:lvl1pPr algn="l">
              <a:defRPr sz="1000" b="0" i="0">
                <a:solidFill>
                  <a:schemeClr val="tx1"/>
                </a:solidFill>
                <a:latin typeface="Roboto Mono Light" panose="00000009000000000000" pitchFamily="49" charset="0"/>
                <a:ea typeface="Roboto Mono Light" panose="00000009000000000000" pitchFamily="49" charset="0"/>
              </a:defRPr>
            </a:lvl1pPr>
          </a:lstStyle>
          <a:p>
            <a:fld id="{0BD7AF65-ABD8-9745-9161-1D3466EAFE0E}" type="slidenum">
              <a:rPr lang="en-GB" smtClean="0"/>
              <a:pPr/>
              <a:t>‹#›</a:t>
            </a:fld>
            <a:endParaRPr lang="en-GB" dirty="0"/>
          </a:p>
        </p:txBody>
      </p:sp>
    </p:spTree>
    <p:extLst>
      <p:ext uri="{BB962C8B-B14F-4D97-AF65-F5344CB8AC3E}">
        <p14:creationId xmlns:p14="http://schemas.microsoft.com/office/powerpoint/2010/main" val="2844560785"/>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DIVIDING SLIDE DARK">
    <p:bg>
      <p:bgPr>
        <a:solidFill>
          <a:schemeClr val="accent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0A07188-C4EA-7286-30E7-8194D9509596}"/>
              </a:ext>
              <a:ext uri="{C183D7F6-B498-43B3-948B-1728B52AA6E4}">
                <adec:decorative xmlns:adec="http://schemas.microsoft.com/office/drawing/2017/decorative" val="1"/>
              </a:ext>
            </a:extLst>
          </p:cNvPr>
          <p:cNvSpPr/>
          <p:nvPr userDrawn="1"/>
        </p:nvSpPr>
        <p:spPr>
          <a:xfrm>
            <a:off x="0" y="1"/>
            <a:ext cx="6858000"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59007121-3DEE-AD4C-A4FA-0321B9D1464E}"/>
              </a:ext>
            </a:extLst>
          </p:cNvPr>
          <p:cNvSpPr>
            <a:spLocks noGrp="1"/>
          </p:cNvSpPr>
          <p:nvPr>
            <p:ph type="title" hasCustomPrompt="1"/>
          </p:nvPr>
        </p:nvSpPr>
        <p:spPr>
          <a:xfrm>
            <a:off x="507999" y="2540000"/>
            <a:ext cx="5334001" cy="2032000"/>
          </a:xfrm>
          <a:prstGeom prst="rect">
            <a:avLst/>
          </a:prstGeom>
        </p:spPr>
        <p:txBody>
          <a:bodyPr lIns="0" tIns="0" rIns="0" bIns="0"/>
          <a:lstStyle>
            <a:lvl1pPr algn="l">
              <a:lnSpc>
                <a:spcPct val="100000"/>
              </a:lnSpc>
              <a:defRPr sz="3600" b="0" i="0">
                <a:solidFill>
                  <a:schemeClr val="bg1"/>
                </a:solidFill>
                <a:latin typeface="Roboto Light" panose="02000000000000000000" pitchFamily="2" charset="0"/>
                <a:ea typeface="Roboto Light" panose="02000000000000000000" pitchFamily="2" charset="0"/>
              </a:defRPr>
            </a:lvl1pPr>
          </a:lstStyle>
          <a:p>
            <a:r>
              <a:rPr lang="en-US" dirty="0"/>
              <a:t>Section divider title </a:t>
            </a:r>
            <a:endParaRPr lang="en-GB" dirty="0"/>
          </a:p>
        </p:txBody>
      </p:sp>
      <p:sp>
        <p:nvSpPr>
          <p:cNvPr id="14" name="Text Placeholder 5">
            <a:extLst>
              <a:ext uri="{FF2B5EF4-FFF2-40B4-BE49-F238E27FC236}">
                <a16:creationId xmlns:a16="http://schemas.microsoft.com/office/drawing/2014/main" id="{2EF0E5A6-E7BB-CDDB-0E11-37227BFB5125}"/>
              </a:ext>
            </a:extLst>
          </p:cNvPr>
          <p:cNvSpPr>
            <a:spLocks noGrp="1"/>
          </p:cNvSpPr>
          <p:nvPr>
            <p:ph type="body" sz="quarter" idx="10" hasCustomPrompt="1"/>
          </p:nvPr>
        </p:nvSpPr>
        <p:spPr>
          <a:xfrm>
            <a:off x="507998" y="4572001"/>
            <a:ext cx="5334001" cy="1015999"/>
          </a:xfrm>
          <a:prstGeom prst="rect">
            <a:avLst/>
          </a:prstGeom>
        </p:spPr>
        <p:txBody>
          <a:bodyPr lIns="0" tIns="0" rIns="0" bIns="0" anchor="t"/>
          <a:lstStyle>
            <a:lvl1pPr marL="0" indent="0">
              <a:buNone/>
              <a:defRPr sz="2000">
                <a:solidFill>
                  <a:schemeClr val="bg1"/>
                </a:solidFill>
                <a:latin typeface="+mn-lt"/>
                <a:ea typeface="Roboto Mono Light" panose="00000009000000000000" pitchFamily="49" charset="0"/>
              </a:defRPr>
            </a:lvl1pPr>
          </a:lstStyle>
          <a:p>
            <a:pPr lvl="0"/>
            <a:r>
              <a:rPr lang="en-US" dirty="0"/>
              <a:t>Secondary title</a:t>
            </a:r>
            <a:endParaRPr lang="en-GB" dirty="0"/>
          </a:p>
        </p:txBody>
      </p:sp>
      <p:grpSp>
        <p:nvGrpSpPr>
          <p:cNvPr id="4" name="Group 3">
            <a:extLst>
              <a:ext uri="{FF2B5EF4-FFF2-40B4-BE49-F238E27FC236}">
                <a16:creationId xmlns:a16="http://schemas.microsoft.com/office/drawing/2014/main" id="{C759AE06-965C-4473-FB04-C86CE03F6B40}"/>
              </a:ext>
            </a:extLst>
          </p:cNvPr>
          <p:cNvGrpSpPr/>
          <p:nvPr userDrawn="1"/>
        </p:nvGrpSpPr>
        <p:grpSpPr>
          <a:xfrm>
            <a:off x="6350001" y="508000"/>
            <a:ext cx="1518834" cy="508000"/>
            <a:chOff x="6350001" y="508000"/>
            <a:chExt cx="1518834" cy="508000"/>
          </a:xfrm>
        </p:grpSpPr>
        <p:sp>
          <p:nvSpPr>
            <p:cNvPr id="5" name="Rectangle 4">
              <a:extLst>
                <a:ext uri="{FF2B5EF4-FFF2-40B4-BE49-F238E27FC236}">
                  <a16:creationId xmlns:a16="http://schemas.microsoft.com/office/drawing/2014/main" id="{664938AF-E9C9-605A-A592-B6906F5B4330}"/>
                </a:ext>
                <a:ext uri="{C183D7F6-B498-43B3-948B-1728B52AA6E4}">
                  <adec:decorative xmlns:adec="http://schemas.microsoft.com/office/drawing/2017/decorative" val="1"/>
                </a:ext>
              </a:extLst>
            </p:cNvPr>
            <p:cNvSpPr/>
            <p:nvPr userDrawn="1"/>
          </p:nvSpPr>
          <p:spPr>
            <a:xfrm rot="5400000">
              <a:off x="6855418" y="508000"/>
              <a:ext cx="508000" cy="50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3886C3D-CB47-2766-D75A-8BD2978C48A0}"/>
                </a:ext>
                <a:ext uri="{C183D7F6-B498-43B3-948B-1728B52AA6E4}">
                  <adec:decorative xmlns:adec="http://schemas.microsoft.com/office/drawing/2017/decorative" val="1"/>
                </a:ext>
              </a:extLst>
            </p:cNvPr>
            <p:cNvSpPr/>
            <p:nvPr userDrawn="1"/>
          </p:nvSpPr>
          <p:spPr>
            <a:xfrm rot="5400000">
              <a:off x="7360835" y="508000"/>
              <a:ext cx="508000" cy="50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29B4FF78-1735-4D2D-CB56-73DCEECA3C00}"/>
                </a:ext>
                <a:ext uri="{C183D7F6-B498-43B3-948B-1728B52AA6E4}">
                  <adec:decorative xmlns:adec="http://schemas.microsoft.com/office/drawing/2017/decorative" val="1"/>
                </a:ext>
              </a:extLst>
            </p:cNvPr>
            <p:cNvSpPr/>
            <p:nvPr userDrawn="1"/>
          </p:nvSpPr>
          <p:spPr>
            <a:xfrm rot="5400000">
              <a:off x="6350001" y="508000"/>
              <a:ext cx="508000" cy="50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3" name="Graphic 12" descr="Jisc logo&#10;">
            <a:extLst>
              <a:ext uri="{FF2B5EF4-FFF2-40B4-BE49-F238E27FC236}">
                <a16:creationId xmlns:a16="http://schemas.microsoft.com/office/drawing/2014/main" id="{EFE61EE6-EB56-8138-ADB6-1EEA09E81C1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685601" y="6353891"/>
            <a:ext cx="506399" cy="506399"/>
          </a:xfrm>
          <a:prstGeom prst="rect">
            <a:avLst/>
          </a:prstGeom>
        </p:spPr>
      </p:pic>
      <p:sp>
        <p:nvSpPr>
          <p:cNvPr id="15" name="Footer Placeholder 4">
            <a:extLst>
              <a:ext uri="{FF2B5EF4-FFF2-40B4-BE49-F238E27FC236}">
                <a16:creationId xmlns:a16="http://schemas.microsoft.com/office/drawing/2014/main" id="{22A33163-29E8-2FC7-FCEB-79644D5A1263}"/>
              </a:ext>
            </a:extLst>
          </p:cNvPr>
          <p:cNvSpPr>
            <a:spLocks noGrp="1"/>
          </p:cNvSpPr>
          <p:nvPr userDrawn="1">
            <p:ph type="ftr" sz="quarter" idx="3"/>
          </p:nvPr>
        </p:nvSpPr>
        <p:spPr>
          <a:xfrm>
            <a:off x="1016000" y="6350000"/>
            <a:ext cx="8382000" cy="255600"/>
          </a:xfrm>
          <a:prstGeom prst="rect">
            <a:avLst/>
          </a:prstGeom>
        </p:spPr>
        <p:txBody>
          <a:bodyPr vert="horz" lIns="0" tIns="0" rIns="0" bIns="0" rtlCol="0" anchor="ctr"/>
          <a:lstStyle>
            <a:lvl1pPr algn="l">
              <a:defRPr sz="1000" b="0" i="0">
                <a:solidFill>
                  <a:schemeClr val="bg1"/>
                </a:solidFill>
                <a:latin typeface="Roboto Mono Light" panose="00000009000000000000" pitchFamily="49" charset="0"/>
                <a:ea typeface="Roboto Mono Light" panose="00000009000000000000" pitchFamily="49" charset="0"/>
              </a:defRPr>
            </a:lvl1pPr>
          </a:lstStyle>
          <a:p>
            <a:r>
              <a:rPr lang="en-GB" dirty="0"/>
              <a:t>OpenRoaming 101 - TNC25</a:t>
            </a:r>
          </a:p>
        </p:txBody>
      </p:sp>
      <p:sp>
        <p:nvSpPr>
          <p:cNvPr id="16" name="Slide Number Placeholder 5">
            <a:extLst>
              <a:ext uri="{FF2B5EF4-FFF2-40B4-BE49-F238E27FC236}">
                <a16:creationId xmlns:a16="http://schemas.microsoft.com/office/drawing/2014/main" id="{10BB0F6A-26DA-D76D-495F-4D04BC1F3099}"/>
              </a:ext>
            </a:extLst>
          </p:cNvPr>
          <p:cNvSpPr>
            <a:spLocks noGrp="1"/>
          </p:cNvSpPr>
          <p:nvPr userDrawn="1">
            <p:ph type="sldNum" sz="quarter" idx="4"/>
          </p:nvPr>
        </p:nvSpPr>
        <p:spPr>
          <a:xfrm>
            <a:off x="508000" y="6350000"/>
            <a:ext cx="508000" cy="255600"/>
          </a:xfrm>
          <a:prstGeom prst="rect">
            <a:avLst/>
          </a:prstGeom>
        </p:spPr>
        <p:txBody>
          <a:bodyPr vert="horz" lIns="0" tIns="0" rIns="0" bIns="0" rtlCol="0" anchor="ctr" anchorCtr="0"/>
          <a:lstStyle>
            <a:lvl1pPr algn="l">
              <a:defRPr sz="1000" b="0" i="0">
                <a:solidFill>
                  <a:schemeClr val="bg1"/>
                </a:solidFill>
                <a:latin typeface="Roboto Mono Light" panose="00000009000000000000" pitchFamily="49" charset="0"/>
                <a:ea typeface="Roboto Mono Light" panose="00000009000000000000" pitchFamily="49" charset="0"/>
              </a:defRPr>
            </a:lvl1pPr>
          </a:lstStyle>
          <a:p>
            <a:fld id="{0BD7AF65-ABD8-9745-9161-1D3466EAFE0E}" type="slidenum">
              <a:rPr lang="en-GB" smtClean="0"/>
              <a:pPr/>
              <a:t>‹#›</a:t>
            </a:fld>
            <a:endParaRPr lang="en-GB" dirty="0"/>
          </a:p>
        </p:txBody>
      </p:sp>
    </p:spTree>
    <p:extLst>
      <p:ext uri="{BB962C8B-B14F-4D97-AF65-F5344CB8AC3E}">
        <p14:creationId xmlns:p14="http://schemas.microsoft.com/office/powerpoint/2010/main" val="1827049169"/>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IMPACT AND SECONDARY TEXT">
    <p:bg>
      <p:bgPr>
        <a:solidFill>
          <a:schemeClr val="accent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338276-2D7B-4DC5-32C6-4D37D1A0F7BE}"/>
              </a:ext>
              <a:ext uri="{C183D7F6-B498-43B3-948B-1728B52AA6E4}">
                <adec:decorative xmlns:adec="http://schemas.microsoft.com/office/drawing/2017/decorative" val="1"/>
              </a:ext>
            </a:extLst>
          </p:cNvPr>
          <p:cNvSpPr/>
          <p:nvPr userDrawn="1"/>
        </p:nvSpPr>
        <p:spPr>
          <a:xfrm>
            <a:off x="6856800" y="1"/>
            <a:ext cx="5335200" cy="5333999"/>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59007121-3DEE-AD4C-A4FA-0321B9D1464E}"/>
              </a:ext>
            </a:extLst>
          </p:cNvPr>
          <p:cNvSpPr>
            <a:spLocks noGrp="1"/>
          </p:cNvSpPr>
          <p:nvPr>
            <p:ph type="title" hasCustomPrompt="1"/>
          </p:nvPr>
        </p:nvSpPr>
        <p:spPr>
          <a:xfrm>
            <a:off x="508000" y="297545"/>
            <a:ext cx="5334000" cy="5841999"/>
          </a:xfrm>
          <a:prstGeom prst="rect">
            <a:avLst/>
          </a:prstGeom>
        </p:spPr>
        <p:txBody>
          <a:bodyPr lIns="0" tIns="0" rIns="0" bIns="0"/>
          <a:lstStyle>
            <a:lvl1pPr algn="l">
              <a:lnSpc>
                <a:spcPct val="100000"/>
              </a:lnSpc>
              <a:defRPr sz="7200" b="0" i="0">
                <a:solidFill>
                  <a:schemeClr val="tx1"/>
                </a:solidFill>
                <a:latin typeface="Roboto Light" panose="02000000000000000000" pitchFamily="2" charset="0"/>
                <a:ea typeface="Roboto Light" panose="02000000000000000000" pitchFamily="2" charset="0"/>
              </a:defRPr>
            </a:lvl1pPr>
          </a:lstStyle>
          <a:p>
            <a:r>
              <a:rPr lang="en-US" dirty="0"/>
              <a:t>Impact text</a:t>
            </a:r>
            <a:endParaRPr lang="en-GB" dirty="0"/>
          </a:p>
        </p:txBody>
      </p:sp>
      <p:sp>
        <p:nvSpPr>
          <p:cNvPr id="14" name="Text Placeholder 5">
            <a:extLst>
              <a:ext uri="{FF2B5EF4-FFF2-40B4-BE49-F238E27FC236}">
                <a16:creationId xmlns:a16="http://schemas.microsoft.com/office/drawing/2014/main" id="{2EF0E5A6-E7BB-CDDB-0E11-37227BFB5125}"/>
              </a:ext>
            </a:extLst>
          </p:cNvPr>
          <p:cNvSpPr>
            <a:spLocks noGrp="1"/>
          </p:cNvSpPr>
          <p:nvPr>
            <p:ph type="body" sz="quarter" idx="10" hasCustomPrompt="1"/>
          </p:nvPr>
        </p:nvSpPr>
        <p:spPr>
          <a:xfrm>
            <a:off x="7891294" y="508000"/>
            <a:ext cx="3794307" cy="2537590"/>
          </a:xfrm>
          <a:prstGeom prst="rect">
            <a:avLst/>
          </a:prstGeom>
        </p:spPr>
        <p:txBody>
          <a:bodyPr lIns="0" tIns="0" rIns="0" bIns="0" anchor="t"/>
          <a:lstStyle>
            <a:lvl1pPr marL="0" indent="0">
              <a:buNone/>
              <a:defRPr sz="2000">
                <a:solidFill>
                  <a:schemeClr val="bg1"/>
                </a:solidFill>
                <a:latin typeface="+mn-lt"/>
                <a:ea typeface="Roboto Mono Light" panose="00000009000000000000" pitchFamily="49" charset="0"/>
              </a:defRPr>
            </a:lvl1pPr>
          </a:lstStyle>
          <a:p>
            <a:pPr lvl="0"/>
            <a:r>
              <a:rPr lang="en-US" dirty="0"/>
              <a:t>Secondary text</a:t>
            </a:r>
            <a:endParaRPr lang="en-GB" dirty="0"/>
          </a:p>
        </p:txBody>
      </p:sp>
      <p:sp>
        <p:nvSpPr>
          <p:cNvPr id="7" name="Rectangle 6">
            <a:extLst>
              <a:ext uri="{FF2B5EF4-FFF2-40B4-BE49-F238E27FC236}">
                <a16:creationId xmlns:a16="http://schemas.microsoft.com/office/drawing/2014/main" id="{80C1644C-E6E8-3B9B-60F9-EF36ECDC7A84}"/>
              </a:ext>
              <a:ext uri="{C183D7F6-B498-43B3-948B-1728B52AA6E4}">
                <adec:decorative xmlns:adec="http://schemas.microsoft.com/office/drawing/2017/decorative" val="1"/>
              </a:ext>
            </a:extLst>
          </p:cNvPr>
          <p:cNvSpPr/>
          <p:nvPr userDrawn="1"/>
        </p:nvSpPr>
        <p:spPr>
          <a:xfrm>
            <a:off x="6856800" y="5337891"/>
            <a:ext cx="1016000" cy="1016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Graphic 10" descr="Jisc logo&#10;">
            <a:extLst>
              <a:ext uri="{FF2B5EF4-FFF2-40B4-BE49-F238E27FC236}">
                <a16:creationId xmlns:a16="http://schemas.microsoft.com/office/drawing/2014/main" id="{94F19010-8F95-D32B-AA87-D5E59286EEA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685601" y="6353891"/>
            <a:ext cx="506399" cy="506399"/>
          </a:xfrm>
          <a:prstGeom prst="rect">
            <a:avLst/>
          </a:prstGeom>
        </p:spPr>
      </p:pic>
      <p:sp>
        <p:nvSpPr>
          <p:cNvPr id="13" name="Footer Placeholder 4">
            <a:extLst>
              <a:ext uri="{FF2B5EF4-FFF2-40B4-BE49-F238E27FC236}">
                <a16:creationId xmlns:a16="http://schemas.microsoft.com/office/drawing/2014/main" id="{533E8AD5-4E99-BCD2-54B2-9E1AA439CC77}"/>
              </a:ext>
            </a:extLst>
          </p:cNvPr>
          <p:cNvSpPr>
            <a:spLocks noGrp="1"/>
          </p:cNvSpPr>
          <p:nvPr>
            <p:ph type="ftr" sz="quarter" idx="3"/>
          </p:nvPr>
        </p:nvSpPr>
        <p:spPr>
          <a:xfrm>
            <a:off x="1016000" y="6353890"/>
            <a:ext cx="5842000" cy="251709"/>
          </a:xfrm>
          <a:prstGeom prst="rect">
            <a:avLst/>
          </a:prstGeom>
        </p:spPr>
        <p:txBody>
          <a:bodyPr vert="horz" lIns="0" tIns="0" rIns="0" bIns="0" rtlCol="0" anchor="ctr"/>
          <a:lstStyle>
            <a:lvl1pPr algn="l">
              <a:defRPr sz="1000" b="0" i="0">
                <a:solidFill>
                  <a:schemeClr val="tx1"/>
                </a:solidFill>
                <a:latin typeface="Roboto Mono Light" panose="00000009000000000000" pitchFamily="49" charset="0"/>
                <a:ea typeface="Roboto Mono Light" panose="00000009000000000000" pitchFamily="49" charset="0"/>
              </a:defRPr>
            </a:lvl1pPr>
          </a:lstStyle>
          <a:p>
            <a:r>
              <a:rPr lang="en-GB" dirty="0"/>
              <a:t>OpenRoaming 101 - TNC25</a:t>
            </a:r>
          </a:p>
        </p:txBody>
      </p:sp>
      <p:sp>
        <p:nvSpPr>
          <p:cNvPr id="15" name="Slide Number Placeholder 5">
            <a:extLst>
              <a:ext uri="{FF2B5EF4-FFF2-40B4-BE49-F238E27FC236}">
                <a16:creationId xmlns:a16="http://schemas.microsoft.com/office/drawing/2014/main" id="{219605A7-A4B9-7A7E-C34B-4A7E3B54FCD5}"/>
              </a:ext>
            </a:extLst>
          </p:cNvPr>
          <p:cNvSpPr>
            <a:spLocks noGrp="1"/>
          </p:cNvSpPr>
          <p:nvPr>
            <p:ph type="sldNum" sz="quarter" idx="4"/>
          </p:nvPr>
        </p:nvSpPr>
        <p:spPr>
          <a:xfrm>
            <a:off x="508000" y="6350000"/>
            <a:ext cx="508000" cy="255600"/>
          </a:xfrm>
          <a:prstGeom prst="rect">
            <a:avLst/>
          </a:prstGeom>
        </p:spPr>
        <p:txBody>
          <a:bodyPr vert="horz" lIns="0" tIns="0" rIns="0" bIns="0" rtlCol="0" anchor="ctr" anchorCtr="0"/>
          <a:lstStyle>
            <a:lvl1pPr algn="l">
              <a:defRPr sz="1000" b="0" i="0">
                <a:solidFill>
                  <a:schemeClr val="tx1"/>
                </a:solidFill>
                <a:latin typeface="Roboto Mono Light" panose="00000009000000000000" pitchFamily="49" charset="0"/>
                <a:ea typeface="Roboto Mono Light" panose="00000009000000000000" pitchFamily="49" charset="0"/>
              </a:defRPr>
            </a:lvl1pPr>
          </a:lstStyle>
          <a:p>
            <a:fld id="{0BD7AF65-ABD8-9745-9161-1D3466EAFE0E}" type="slidenum">
              <a:rPr lang="en-GB" smtClean="0"/>
              <a:pPr/>
              <a:t>‹#›</a:t>
            </a:fld>
            <a:endParaRPr lang="en-GB" dirty="0"/>
          </a:p>
        </p:txBody>
      </p:sp>
    </p:spTree>
    <p:extLst>
      <p:ext uri="{BB962C8B-B14F-4D97-AF65-F5344CB8AC3E}">
        <p14:creationId xmlns:p14="http://schemas.microsoft.com/office/powerpoint/2010/main" val="2100182354"/>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KEY STATS A">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0C1644C-E6E8-3B9B-60F9-EF36ECDC7A84}"/>
              </a:ext>
              <a:ext uri="{C183D7F6-B498-43B3-948B-1728B52AA6E4}">
                <adec:decorative xmlns:adec="http://schemas.microsoft.com/office/drawing/2017/decorative" val="1"/>
              </a:ext>
            </a:extLst>
          </p:cNvPr>
          <p:cNvSpPr/>
          <p:nvPr userDrawn="1"/>
        </p:nvSpPr>
        <p:spPr>
          <a:xfrm>
            <a:off x="5842000" y="-1"/>
            <a:ext cx="6350000" cy="634599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Graphic 10" descr="Jisc logo&#10;">
            <a:extLst>
              <a:ext uri="{FF2B5EF4-FFF2-40B4-BE49-F238E27FC236}">
                <a16:creationId xmlns:a16="http://schemas.microsoft.com/office/drawing/2014/main" id="{94F19010-8F95-D32B-AA87-D5E59286EEA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685601" y="6353891"/>
            <a:ext cx="506399" cy="506399"/>
          </a:xfrm>
          <a:prstGeom prst="rect">
            <a:avLst/>
          </a:prstGeom>
        </p:spPr>
      </p:pic>
      <p:sp>
        <p:nvSpPr>
          <p:cNvPr id="13" name="Footer Placeholder 4">
            <a:extLst>
              <a:ext uri="{FF2B5EF4-FFF2-40B4-BE49-F238E27FC236}">
                <a16:creationId xmlns:a16="http://schemas.microsoft.com/office/drawing/2014/main" id="{533E8AD5-4E99-BCD2-54B2-9E1AA439CC77}"/>
              </a:ext>
            </a:extLst>
          </p:cNvPr>
          <p:cNvSpPr>
            <a:spLocks noGrp="1"/>
          </p:cNvSpPr>
          <p:nvPr>
            <p:ph type="ftr" sz="quarter" idx="3"/>
          </p:nvPr>
        </p:nvSpPr>
        <p:spPr>
          <a:xfrm>
            <a:off x="1016000" y="6353890"/>
            <a:ext cx="5842000" cy="251709"/>
          </a:xfrm>
          <a:prstGeom prst="rect">
            <a:avLst/>
          </a:prstGeom>
        </p:spPr>
        <p:txBody>
          <a:bodyPr vert="horz" lIns="0" tIns="0" rIns="0" bIns="0" rtlCol="0" anchor="ctr"/>
          <a:lstStyle>
            <a:lvl1pPr algn="l">
              <a:defRPr sz="1000" b="0" i="0">
                <a:solidFill>
                  <a:schemeClr val="tx1"/>
                </a:solidFill>
                <a:latin typeface="Roboto Mono Light" panose="00000009000000000000" pitchFamily="49" charset="0"/>
                <a:ea typeface="Roboto Mono Light" panose="00000009000000000000" pitchFamily="49" charset="0"/>
              </a:defRPr>
            </a:lvl1pPr>
          </a:lstStyle>
          <a:p>
            <a:r>
              <a:rPr lang="en-GB" dirty="0"/>
              <a:t>OpenRoaming 101 - TNC25</a:t>
            </a:r>
          </a:p>
        </p:txBody>
      </p:sp>
      <p:sp>
        <p:nvSpPr>
          <p:cNvPr id="15" name="Slide Number Placeholder 5">
            <a:extLst>
              <a:ext uri="{FF2B5EF4-FFF2-40B4-BE49-F238E27FC236}">
                <a16:creationId xmlns:a16="http://schemas.microsoft.com/office/drawing/2014/main" id="{219605A7-A4B9-7A7E-C34B-4A7E3B54FCD5}"/>
              </a:ext>
            </a:extLst>
          </p:cNvPr>
          <p:cNvSpPr>
            <a:spLocks noGrp="1"/>
          </p:cNvSpPr>
          <p:nvPr>
            <p:ph type="sldNum" sz="quarter" idx="4"/>
          </p:nvPr>
        </p:nvSpPr>
        <p:spPr>
          <a:xfrm>
            <a:off x="508000" y="6350000"/>
            <a:ext cx="508000" cy="255600"/>
          </a:xfrm>
          <a:prstGeom prst="rect">
            <a:avLst/>
          </a:prstGeom>
        </p:spPr>
        <p:txBody>
          <a:bodyPr vert="horz" lIns="0" tIns="0" rIns="0" bIns="0" rtlCol="0" anchor="ctr" anchorCtr="0"/>
          <a:lstStyle>
            <a:lvl1pPr algn="l">
              <a:defRPr sz="1000" b="0" i="0">
                <a:solidFill>
                  <a:schemeClr val="tx1"/>
                </a:solidFill>
                <a:latin typeface="Roboto Mono Light" panose="00000009000000000000" pitchFamily="49" charset="0"/>
                <a:ea typeface="Roboto Mono Light" panose="00000009000000000000" pitchFamily="49" charset="0"/>
              </a:defRPr>
            </a:lvl1pPr>
          </a:lstStyle>
          <a:p>
            <a:fld id="{0BD7AF65-ABD8-9745-9161-1D3466EAFE0E}" type="slidenum">
              <a:rPr lang="en-GB" smtClean="0"/>
              <a:pPr/>
              <a:t>‹#›</a:t>
            </a:fld>
            <a:endParaRPr lang="en-GB" dirty="0"/>
          </a:p>
        </p:txBody>
      </p:sp>
      <p:sp>
        <p:nvSpPr>
          <p:cNvPr id="3" name="Title 1">
            <a:extLst>
              <a:ext uri="{FF2B5EF4-FFF2-40B4-BE49-F238E27FC236}">
                <a16:creationId xmlns:a16="http://schemas.microsoft.com/office/drawing/2014/main" id="{27810677-3721-4A8E-EB4E-39A0FE9674C2}"/>
              </a:ext>
            </a:extLst>
          </p:cNvPr>
          <p:cNvSpPr>
            <a:spLocks noGrp="1"/>
          </p:cNvSpPr>
          <p:nvPr>
            <p:ph type="title" hasCustomPrompt="1"/>
          </p:nvPr>
        </p:nvSpPr>
        <p:spPr>
          <a:xfrm>
            <a:off x="508000" y="508000"/>
            <a:ext cx="4318000" cy="1269999"/>
          </a:xfrm>
          <a:prstGeom prst="rect">
            <a:avLst/>
          </a:prstGeom>
        </p:spPr>
        <p:txBody>
          <a:bodyPr lIns="0" tIns="0" rIns="0" bIns="0"/>
          <a:lstStyle>
            <a:lvl1pPr algn="l">
              <a:lnSpc>
                <a:spcPct val="100000"/>
              </a:lnSpc>
              <a:defRPr sz="3600" b="0" i="0">
                <a:solidFill>
                  <a:schemeClr val="tx1"/>
                </a:solidFill>
                <a:latin typeface="Roboto Light" panose="02000000000000000000" pitchFamily="2" charset="0"/>
                <a:ea typeface="Roboto Light" panose="02000000000000000000" pitchFamily="2" charset="0"/>
              </a:defRPr>
            </a:lvl1pPr>
          </a:lstStyle>
          <a:p>
            <a:r>
              <a:rPr lang="en-US" dirty="0"/>
              <a:t>Page title</a:t>
            </a:r>
            <a:endParaRPr lang="en-GB" dirty="0"/>
          </a:p>
        </p:txBody>
      </p:sp>
      <p:sp>
        <p:nvSpPr>
          <p:cNvPr id="4" name="Content Placeholder 2">
            <a:extLst>
              <a:ext uri="{FF2B5EF4-FFF2-40B4-BE49-F238E27FC236}">
                <a16:creationId xmlns:a16="http://schemas.microsoft.com/office/drawing/2014/main" id="{BD41BB5F-845F-B95C-D84D-20EECE94E809}"/>
              </a:ext>
            </a:extLst>
          </p:cNvPr>
          <p:cNvSpPr>
            <a:spLocks noGrp="1"/>
          </p:cNvSpPr>
          <p:nvPr>
            <p:ph idx="1" hasCustomPrompt="1"/>
          </p:nvPr>
        </p:nvSpPr>
        <p:spPr>
          <a:xfrm>
            <a:off x="508000" y="5588000"/>
            <a:ext cx="4318000" cy="254000"/>
          </a:xfrm>
          <a:prstGeom prst="rect">
            <a:avLst/>
          </a:prstGeom>
        </p:spPr>
        <p:txBody>
          <a:bodyPr lIns="0" tIns="0" rIns="0" bIns="0"/>
          <a:lstStyle>
            <a:lvl1pPr marL="0" indent="0" defTabSz="359974">
              <a:lnSpc>
                <a:spcPct val="100000"/>
              </a:lnSpc>
              <a:buNone/>
              <a:tabLst/>
              <a:defRPr sz="2000" b="0" i="0">
                <a:solidFill>
                  <a:schemeClr val="tx1"/>
                </a:solidFill>
                <a:latin typeface="Roboto Light" panose="02000000000000000000" pitchFamily="2" charset="0"/>
                <a:ea typeface="Roboto Light" panose="02000000000000000000" pitchFamily="2" charset="0"/>
              </a:defRPr>
            </a:lvl1pPr>
            <a:lvl2pPr marL="482564" indent="-241283" defTabSz="359974">
              <a:lnSpc>
                <a:spcPct val="100000"/>
              </a:lnSpc>
              <a:buFont typeface="Arial" panose="020B0604020202020204" pitchFamily="34" charset="0"/>
              <a:buChar char="-"/>
              <a:tabLst/>
              <a:defRPr sz="2000" b="0" i="0">
                <a:solidFill>
                  <a:schemeClr val="tx1"/>
                </a:solidFill>
                <a:latin typeface="Roboto Light" panose="02000000000000000000" pitchFamily="2" charset="0"/>
                <a:ea typeface="Roboto Light" panose="02000000000000000000" pitchFamily="2" charset="0"/>
              </a:defRPr>
            </a:lvl2pPr>
            <a:lvl3pPr marL="723847" indent="-241283" defTabSz="359974">
              <a:lnSpc>
                <a:spcPct val="100000"/>
              </a:lnSpc>
              <a:buFont typeface="Arial" panose="020B0604020202020204" pitchFamily="34" charset="0"/>
              <a:buChar char="-"/>
              <a:tabLst/>
              <a:defRPr sz="2000" b="0" i="0">
                <a:solidFill>
                  <a:schemeClr val="tx1"/>
                </a:solidFill>
                <a:latin typeface="Roboto Light" panose="02000000000000000000" pitchFamily="2" charset="0"/>
                <a:ea typeface="Roboto Light" panose="02000000000000000000" pitchFamily="2" charset="0"/>
              </a:defRPr>
            </a:lvl3pPr>
            <a:lvl4pPr marL="952428" indent="-228584" defTabSz="359974">
              <a:lnSpc>
                <a:spcPct val="100000"/>
              </a:lnSpc>
              <a:buFont typeface="Arial" panose="020B0604020202020204" pitchFamily="34" charset="0"/>
              <a:buChar char="-"/>
              <a:tabLst/>
              <a:defRPr sz="2000" b="0" i="0">
                <a:solidFill>
                  <a:schemeClr val="tx1"/>
                </a:solidFill>
                <a:latin typeface="Roboto Light" panose="02000000000000000000" pitchFamily="2" charset="0"/>
                <a:ea typeface="Roboto Light" panose="02000000000000000000" pitchFamily="2" charset="0"/>
              </a:defRPr>
            </a:lvl4pPr>
            <a:lvl5pPr marL="1193711" indent="-241283" defTabSz="359974">
              <a:lnSpc>
                <a:spcPct val="100000"/>
              </a:lnSpc>
              <a:buFont typeface="Arial" panose="020B0604020202020204" pitchFamily="34" charset="0"/>
              <a:buChar char="-"/>
              <a:tabLst/>
              <a:defRPr sz="2000" b="0" i="0">
                <a:solidFill>
                  <a:schemeClr val="tx1"/>
                </a:solidFill>
                <a:latin typeface="Roboto Light" panose="02000000000000000000" pitchFamily="2" charset="0"/>
                <a:ea typeface="Roboto Light" panose="02000000000000000000" pitchFamily="2" charset="0"/>
              </a:defRPr>
            </a:lvl5pPr>
          </a:lstStyle>
          <a:p>
            <a:pPr lvl="0"/>
            <a:r>
              <a:rPr lang="en-US" dirty="0"/>
              <a:t>Citation</a:t>
            </a:r>
            <a:endParaRPr lang="en-GB" dirty="0"/>
          </a:p>
        </p:txBody>
      </p:sp>
      <p:sp>
        <p:nvSpPr>
          <p:cNvPr id="17" name="Text Placeholder 16">
            <a:extLst>
              <a:ext uri="{FF2B5EF4-FFF2-40B4-BE49-F238E27FC236}">
                <a16:creationId xmlns:a16="http://schemas.microsoft.com/office/drawing/2014/main" id="{8DFF5977-EF39-0B52-FBE1-93549E018E95}"/>
              </a:ext>
            </a:extLst>
          </p:cNvPr>
          <p:cNvSpPr>
            <a:spLocks noGrp="1"/>
          </p:cNvSpPr>
          <p:nvPr>
            <p:ph type="body" sz="quarter" idx="10" hasCustomPrompt="1"/>
          </p:nvPr>
        </p:nvSpPr>
        <p:spPr>
          <a:xfrm>
            <a:off x="508000" y="2794000"/>
            <a:ext cx="4318000" cy="2540000"/>
          </a:xfrm>
          <a:prstGeom prst="rect">
            <a:avLst/>
          </a:prstGeom>
        </p:spPr>
        <p:txBody>
          <a:bodyPr lIns="0" tIns="0" rIns="0" bIns="0" anchor="b"/>
          <a:lstStyle>
            <a:lvl1pPr marL="0" indent="0">
              <a:buNone/>
              <a:defRPr sz="5600">
                <a:latin typeface="Roboto Mono Thin" panose="00000009000000000000" pitchFamily="49" charset="0"/>
                <a:ea typeface="Roboto Mono Thin" panose="00000009000000000000" pitchFamily="49" charset="0"/>
              </a:defRPr>
            </a:lvl1pPr>
            <a:lvl2pPr marL="457166" indent="0">
              <a:buNone/>
              <a:defRPr sz="5600">
                <a:latin typeface="Roboto Mono Light" panose="00000009000000000000" pitchFamily="49" charset="0"/>
                <a:ea typeface="Roboto Mono Light" panose="00000009000000000000" pitchFamily="49" charset="0"/>
              </a:defRPr>
            </a:lvl2pPr>
            <a:lvl3pPr marL="914330" indent="0">
              <a:buNone/>
              <a:defRPr sz="5600">
                <a:latin typeface="Roboto Mono Light" panose="00000009000000000000" pitchFamily="49" charset="0"/>
                <a:ea typeface="Roboto Mono Light" panose="00000009000000000000" pitchFamily="49" charset="0"/>
              </a:defRPr>
            </a:lvl3pPr>
            <a:lvl4pPr marL="1371496" indent="0">
              <a:buNone/>
              <a:defRPr sz="5600">
                <a:latin typeface="Roboto Mono Light" panose="00000009000000000000" pitchFamily="49" charset="0"/>
                <a:ea typeface="Roboto Mono Light" panose="00000009000000000000" pitchFamily="49" charset="0"/>
              </a:defRPr>
            </a:lvl4pPr>
            <a:lvl5pPr marL="1828663" indent="0">
              <a:buNone/>
              <a:defRPr sz="5600">
                <a:latin typeface="Roboto Mono Light" panose="00000009000000000000" pitchFamily="49" charset="0"/>
                <a:ea typeface="Roboto Mono Light" panose="00000009000000000000" pitchFamily="49" charset="0"/>
              </a:defRPr>
            </a:lvl5pPr>
          </a:lstStyle>
          <a:p>
            <a:pPr lvl="0"/>
            <a:r>
              <a:rPr lang="en-US" dirty="0"/>
              <a:t>Key stat</a:t>
            </a:r>
            <a:endParaRPr lang="en-GB" dirty="0"/>
          </a:p>
        </p:txBody>
      </p:sp>
      <p:sp>
        <p:nvSpPr>
          <p:cNvPr id="19" name="Picture Placeholder 18">
            <a:extLst>
              <a:ext uri="{FF2B5EF4-FFF2-40B4-BE49-F238E27FC236}">
                <a16:creationId xmlns:a16="http://schemas.microsoft.com/office/drawing/2014/main" id="{0DF17053-F691-7CD9-9849-15E8EAB499D3}"/>
              </a:ext>
            </a:extLst>
          </p:cNvPr>
          <p:cNvSpPr>
            <a:spLocks noGrp="1"/>
          </p:cNvSpPr>
          <p:nvPr>
            <p:ph type="pic" sz="quarter" idx="11"/>
          </p:nvPr>
        </p:nvSpPr>
        <p:spPr>
          <a:xfrm>
            <a:off x="6350000" y="508000"/>
            <a:ext cx="5335588" cy="5335588"/>
          </a:xfrm>
          <a:prstGeom prst="rect">
            <a:avLst/>
          </a:prstGeom>
        </p:spPr>
        <p:txBody>
          <a:bodyPr/>
          <a:lstStyle/>
          <a:p>
            <a:endParaRPr lang="en-GB"/>
          </a:p>
        </p:txBody>
      </p:sp>
      <p:grpSp>
        <p:nvGrpSpPr>
          <p:cNvPr id="29" name="Group 28">
            <a:extLst>
              <a:ext uri="{FF2B5EF4-FFF2-40B4-BE49-F238E27FC236}">
                <a16:creationId xmlns:a16="http://schemas.microsoft.com/office/drawing/2014/main" id="{3A17BEB9-BEC6-D2C6-E276-267DB060969C}"/>
              </a:ext>
              <a:ext uri="{C183D7F6-B498-43B3-948B-1728B52AA6E4}">
                <adec:decorative xmlns:adec="http://schemas.microsoft.com/office/drawing/2017/decorative" val="1"/>
              </a:ext>
            </a:extLst>
          </p:cNvPr>
          <p:cNvGrpSpPr/>
          <p:nvPr userDrawn="1"/>
        </p:nvGrpSpPr>
        <p:grpSpPr>
          <a:xfrm>
            <a:off x="0" y="1778000"/>
            <a:ext cx="254000" cy="1016000"/>
            <a:chOff x="0" y="1778000"/>
            <a:chExt cx="254000" cy="1016000"/>
          </a:xfrm>
        </p:grpSpPr>
        <p:sp>
          <p:nvSpPr>
            <p:cNvPr id="21" name="Rectangle 20">
              <a:extLst>
                <a:ext uri="{FF2B5EF4-FFF2-40B4-BE49-F238E27FC236}">
                  <a16:creationId xmlns:a16="http://schemas.microsoft.com/office/drawing/2014/main" id="{FDBBB2BC-F69A-ECCA-166B-787098A974D3}"/>
                </a:ext>
                <a:ext uri="{C183D7F6-B498-43B3-948B-1728B52AA6E4}">
                  <adec:decorative xmlns:adec="http://schemas.microsoft.com/office/drawing/2017/decorative" val="1"/>
                </a:ext>
              </a:extLst>
            </p:cNvPr>
            <p:cNvSpPr/>
            <p:nvPr userDrawn="1"/>
          </p:nvSpPr>
          <p:spPr>
            <a:xfrm rot="16200000">
              <a:off x="0" y="2286000"/>
              <a:ext cx="254000" cy="254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3E484675-451D-C7AB-0D0D-6DAA64F5008E}"/>
                </a:ext>
                <a:ext uri="{C183D7F6-B498-43B3-948B-1728B52AA6E4}">
                  <adec:decorative xmlns:adec="http://schemas.microsoft.com/office/drawing/2017/decorative" val="1"/>
                </a:ext>
              </a:extLst>
            </p:cNvPr>
            <p:cNvSpPr/>
            <p:nvPr userDrawn="1"/>
          </p:nvSpPr>
          <p:spPr>
            <a:xfrm rot="16200000">
              <a:off x="0" y="2032000"/>
              <a:ext cx="254000" cy="254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extLst>
                <a:ext uri="{FF2B5EF4-FFF2-40B4-BE49-F238E27FC236}">
                  <a16:creationId xmlns:a16="http://schemas.microsoft.com/office/drawing/2014/main" id="{EDEA035D-A2B7-4CA1-AFE0-A78605822650}"/>
                </a:ext>
                <a:ext uri="{C183D7F6-B498-43B3-948B-1728B52AA6E4}">
                  <adec:decorative xmlns:adec="http://schemas.microsoft.com/office/drawing/2017/decorative" val="1"/>
                </a:ext>
              </a:extLst>
            </p:cNvPr>
            <p:cNvSpPr/>
            <p:nvPr userDrawn="1"/>
          </p:nvSpPr>
          <p:spPr>
            <a:xfrm rot="16200000">
              <a:off x="0" y="2540000"/>
              <a:ext cx="254000" cy="254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71813200-956B-C83B-C6A8-ED5ED5F1DD8B}"/>
                </a:ext>
                <a:ext uri="{C183D7F6-B498-43B3-948B-1728B52AA6E4}">
                  <adec:decorative xmlns:adec="http://schemas.microsoft.com/office/drawing/2017/decorative" val="1"/>
                </a:ext>
              </a:extLst>
            </p:cNvPr>
            <p:cNvSpPr/>
            <p:nvPr userDrawn="1"/>
          </p:nvSpPr>
          <p:spPr>
            <a:xfrm rot="16200000">
              <a:off x="0" y="1778000"/>
              <a:ext cx="254000" cy="254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57897665"/>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KEY STATS B">
    <p:bg>
      <p:bgPr>
        <a:solidFill>
          <a:schemeClr val="bg2"/>
        </a:solidFill>
        <a:effectLst/>
      </p:bgPr>
    </p:bg>
    <p:spTree>
      <p:nvGrpSpPr>
        <p:cNvPr id="1" name=""/>
        <p:cNvGrpSpPr/>
        <p:nvPr/>
      </p:nvGrpSpPr>
      <p:grpSpPr>
        <a:xfrm>
          <a:off x="0" y="0"/>
          <a:ext cx="0" cy="0"/>
          <a:chOff x="0" y="0"/>
          <a:chExt cx="0" cy="0"/>
        </a:xfrm>
      </p:grpSpPr>
      <p:pic>
        <p:nvPicPr>
          <p:cNvPr id="11" name="Graphic 10" descr="Jisc logo&#10;">
            <a:extLst>
              <a:ext uri="{FF2B5EF4-FFF2-40B4-BE49-F238E27FC236}">
                <a16:creationId xmlns:a16="http://schemas.microsoft.com/office/drawing/2014/main" id="{94F19010-8F95-D32B-AA87-D5E59286EEA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685601" y="6353891"/>
            <a:ext cx="506399" cy="506399"/>
          </a:xfrm>
          <a:prstGeom prst="rect">
            <a:avLst/>
          </a:prstGeom>
        </p:spPr>
      </p:pic>
      <p:sp>
        <p:nvSpPr>
          <p:cNvPr id="13" name="Footer Placeholder 4">
            <a:extLst>
              <a:ext uri="{FF2B5EF4-FFF2-40B4-BE49-F238E27FC236}">
                <a16:creationId xmlns:a16="http://schemas.microsoft.com/office/drawing/2014/main" id="{533E8AD5-4E99-BCD2-54B2-9E1AA439CC77}"/>
              </a:ext>
            </a:extLst>
          </p:cNvPr>
          <p:cNvSpPr>
            <a:spLocks noGrp="1"/>
          </p:cNvSpPr>
          <p:nvPr>
            <p:ph type="ftr" sz="quarter" idx="3"/>
          </p:nvPr>
        </p:nvSpPr>
        <p:spPr>
          <a:xfrm>
            <a:off x="1016000" y="6353890"/>
            <a:ext cx="5842000" cy="251709"/>
          </a:xfrm>
          <a:prstGeom prst="rect">
            <a:avLst/>
          </a:prstGeom>
        </p:spPr>
        <p:txBody>
          <a:bodyPr vert="horz" lIns="0" tIns="0" rIns="0" bIns="0" rtlCol="0" anchor="ctr"/>
          <a:lstStyle>
            <a:lvl1pPr algn="l">
              <a:defRPr sz="1000" b="0" i="0">
                <a:solidFill>
                  <a:sysClr val="windowText" lastClr="000000"/>
                </a:solidFill>
                <a:latin typeface="Roboto Mono Light" panose="00000009000000000000" pitchFamily="49" charset="0"/>
                <a:ea typeface="Roboto Mono Light" panose="00000009000000000000" pitchFamily="49" charset="0"/>
              </a:defRPr>
            </a:lvl1pPr>
          </a:lstStyle>
          <a:p>
            <a:r>
              <a:rPr lang="en-GB" dirty="0"/>
              <a:t>OpenRoaming 101 - TNC25</a:t>
            </a:r>
          </a:p>
        </p:txBody>
      </p:sp>
      <p:sp>
        <p:nvSpPr>
          <p:cNvPr id="15" name="Slide Number Placeholder 5">
            <a:extLst>
              <a:ext uri="{FF2B5EF4-FFF2-40B4-BE49-F238E27FC236}">
                <a16:creationId xmlns:a16="http://schemas.microsoft.com/office/drawing/2014/main" id="{219605A7-A4B9-7A7E-C34B-4A7E3B54FCD5}"/>
              </a:ext>
            </a:extLst>
          </p:cNvPr>
          <p:cNvSpPr>
            <a:spLocks noGrp="1"/>
          </p:cNvSpPr>
          <p:nvPr>
            <p:ph type="sldNum" sz="quarter" idx="4"/>
          </p:nvPr>
        </p:nvSpPr>
        <p:spPr>
          <a:xfrm>
            <a:off x="508000" y="6350000"/>
            <a:ext cx="508000" cy="255600"/>
          </a:xfrm>
          <a:prstGeom prst="rect">
            <a:avLst/>
          </a:prstGeom>
        </p:spPr>
        <p:txBody>
          <a:bodyPr vert="horz" lIns="0" tIns="0" rIns="0" bIns="0" rtlCol="0" anchor="ctr" anchorCtr="0"/>
          <a:lstStyle>
            <a:lvl1pPr algn="l">
              <a:defRPr sz="1000" b="0" i="0">
                <a:solidFill>
                  <a:sysClr val="windowText" lastClr="000000"/>
                </a:solidFill>
                <a:latin typeface="Roboto Mono Light" panose="00000009000000000000" pitchFamily="49" charset="0"/>
                <a:ea typeface="Roboto Mono Light" panose="00000009000000000000" pitchFamily="49" charset="0"/>
              </a:defRPr>
            </a:lvl1pPr>
          </a:lstStyle>
          <a:p>
            <a:fld id="{0BD7AF65-ABD8-9745-9161-1D3466EAFE0E}" type="slidenum">
              <a:rPr lang="en-GB" smtClean="0"/>
              <a:pPr/>
              <a:t>‹#›</a:t>
            </a:fld>
            <a:endParaRPr lang="en-GB" dirty="0"/>
          </a:p>
        </p:txBody>
      </p:sp>
      <p:sp>
        <p:nvSpPr>
          <p:cNvPr id="16" name="Rectangle 15">
            <a:extLst>
              <a:ext uri="{FF2B5EF4-FFF2-40B4-BE49-F238E27FC236}">
                <a16:creationId xmlns:a16="http://schemas.microsoft.com/office/drawing/2014/main" id="{44A6EBFF-6446-9696-3E70-33D93B70A54D}"/>
              </a:ext>
              <a:ext uri="{C183D7F6-B498-43B3-948B-1728B52AA6E4}">
                <adec:decorative xmlns:adec="http://schemas.microsoft.com/office/drawing/2017/decorative" val="1"/>
              </a:ext>
            </a:extLst>
          </p:cNvPr>
          <p:cNvSpPr/>
          <p:nvPr userDrawn="1"/>
        </p:nvSpPr>
        <p:spPr>
          <a:xfrm>
            <a:off x="0" y="7104"/>
            <a:ext cx="3040681" cy="304089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FCAC527-0322-0799-491F-E13C9988987D}"/>
              </a:ext>
            </a:extLst>
          </p:cNvPr>
          <p:cNvSpPr>
            <a:spLocks noGrp="1"/>
          </p:cNvSpPr>
          <p:nvPr>
            <p:ph type="title" hasCustomPrompt="1"/>
          </p:nvPr>
        </p:nvSpPr>
        <p:spPr>
          <a:xfrm>
            <a:off x="508000" y="508000"/>
            <a:ext cx="2032000" cy="2032000"/>
          </a:xfrm>
          <a:prstGeom prst="rect">
            <a:avLst/>
          </a:prstGeom>
        </p:spPr>
        <p:txBody>
          <a:bodyPr lIns="0" tIns="0" rIns="0" bIns="0"/>
          <a:lstStyle>
            <a:lvl1pPr algn="l">
              <a:lnSpc>
                <a:spcPct val="100000"/>
              </a:lnSpc>
              <a:defRPr sz="3600" b="0" i="0">
                <a:solidFill>
                  <a:schemeClr val="tx1"/>
                </a:solidFill>
                <a:latin typeface="Roboto Light" panose="02000000000000000000" pitchFamily="2" charset="0"/>
                <a:ea typeface="Roboto Light" panose="02000000000000000000" pitchFamily="2" charset="0"/>
              </a:defRPr>
            </a:lvl1pPr>
          </a:lstStyle>
          <a:p>
            <a:r>
              <a:rPr lang="en-US" dirty="0"/>
              <a:t>Short page title</a:t>
            </a:r>
            <a:endParaRPr lang="en-GB" dirty="0"/>
          </a:p>
        </p:txBody>
      </p:sp>
      <p:sp>
        <p:nvSpPr>
          <p:cNvPr id="4" name="Content Placeholder 2">
            <a:extLst>
              <a:ext uri="{FF2B5EF4-FFF2-40B4-BE49-F238E27FC236}">
                <a16:creationId xmlns:a16="http://schemas.microsoft.com/office/drawing/2014/main" id="{01413970-C6C2-23D4-C98B-B0C2D8DF11A6}"/>
              </a:ext>
            </a:extLst>
          </p:cNvPr>
          <p:cNvSpPr>
            <a:spLocks noGrp="1"/>
          </p:cNvSpPr>
          <p:nvPr>
            <p:ph idx="1" hasCustomPrompt="1"/>
          </p:nvPr>
        </p:nvSpPr>
        <p:spPr>
          <a:xfrm>
            <a:off x="8636000" y="508000"/>
            <a:ext cx="3042000" cy="5334001"/>
          </a:xfrm>
          <a:prstGeom prst="rect">
            <a:avLst/>
          </a:prstGeom>
        </p:spPr>
        <p:txBody>
          <a:bodyPr lIns="0" tIns="0" rIns="0" bIns="0"/>
          <a:lstStyle>
            <a:lvl1pPr marL="177792" indent="-177792" defTabSz="359974">
              <a:lnSpc>
                <a:spcPct val="100000"/>
              </a:lnSpc>
              <a:tabLst/>
              <a:defRPr sz="2000" b="0" i="0">
                <a:solidFill>
                  <a:schemeClr val="tx1"/>
                </a:solidFill>
                <a:latin typeface="Roboto Light" panose="02000000000000000000" pitchFamily="2" charset="0"/>
                <a:ea typeface="Roboto Light" panose="02000000000000000000" pitchFamily="2" charset="0"/>
              </a:defRPr>
            </a:lvl1pPr>
            <a:lvl2pPr marL="482564" indent="-241283" defTabSz="359974">
              <a:lnSpc>
                <a:spcPct val="100000"/>
              </a:lnSpc>
              <a:buFont typeface="Arial" panose="020B0604020202020204" pitchFamily="34" charset="0"/>
              <a:buChar char="-"/>
              <a:tabLst/>
              <a:defRPr sz="2000" b="0" i="0">
                <a:solidFill>
                  <a:schemeClr val="tx1"/>
                </a:solidFill>
                <a:latin typeface="Roboto Light" panose="02000000000000000000" pitchFamily="2" charset="0"/>
                <a:ea typeface="Roboto Light" panose="02000000000000000000" pitchFamily="2" charset="0"/>
              </a:defRPr>
            </a:lvl2pPr>
            <a:lvl3pPr marL="723847" indent="-241283" defTabSz="359974">
              <a:lnSpc>
                <a:spcPct val="100000"/>
              </a:lnSpc>
              <a:buFont typeface="Arial" panose="020B0604020202020204" pitchFamily="34" charset="0"/>
              <a:buChar char="-"/>
              <a:tabLst/>
              <a:defRPr sz="2000" b="0" i="0">
                <a:solidFill>
                  <a:schemeClr val="tx1"/>
                </a:solidFill>
                <a:latin typeface="Roboto Light" panose="02000000000000000000" pitchFamily="2" charset="0"/>
                <a:ea typeface="Roboto Light" panose="02000000000000000000" pitchFamily="2" charset="0"/>
              </a:defRPr>
            </a:lvl3pPr>
            <a:lvl4pPr marL="952428" indent="-228584" defTabSz="359974">
              <a:lnSpc>
                <a:spcPct val="100000"/>
              </a:lnSpc>
              <a:buFont typeface="Arial" panose="020B0604020202020204" pitchFamily="34" charset="0"/>
              <a:buChar char="-"/>
              <a:tabLst/>
              <a:defRPr sz="2000" b="0" i="0">
                <a:solidFill>
                  <a:schemeClr val="tx1"/>
                </a:solidFill>
                <a:latin typeface="Roboto Light" panose="02000000000000000000" pitchFamily="2" charset="0"/>
                <a:ea typeface="Roboto Light" panose="02000000000000000000" pitchFamily="2" charset="0"/>
              </a:defRPr>
            </a:lvl4pPr>
            <a:lvl5pPr marL="1193711" indent="-241283" defTabSz="359974">
              <a:lnSpc>
                <a:spcPct val="100000"/>
              </a:lnSpc>
              <a:buFont typeface="Arial" panose="020B0604020202020204" pitchFamily="34" charset="0"/>
              <a:buChar char="-"/>
              <a:tabLst/>
              <a:defRPr sz="2000" b="0" i="0">
                <a:solidFill>
                  <a:schemeClr val="tx1"/>
                </a:solidFill>
                <a:latin typeface="Roboto Light" panose="02000000000000000000" pitchFamily="2" charset="0"/>
                <a:ea typeface="Roboto Light" panose="02000000000000000000" pitchFamily="2" charset="0"/>
              </a:defRPr>
            </a:lvl5pPr>
          </a:lstStyle>
          <a:p>
            <a:pPr lvl="0"/>
            <a:r>
              <a:rPr lang="en-US" dirty="0"/>
              <a:t>Main content area</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Picture Placeholder 5">
            <a:extLst>
              <a:ext uri="{FF2B5EF4-FFF2-40B4-BE49-F238E27FC236}">
                <a16:creationId xmlns:a16="http://schemas.microsoft.com/office/drawing/2014/main" id="{ABF6D22E-BD86-A128-F41F-061AC5E20E4C}"/>
              </a:ext>
            </a:extLst>
          </p:cNvPr>
          <p:cNvSpPr>
            <a:spLocks noGrp="1"/>
          </p:cNvSpPr>
          <p:nvPr>
            <p:ph type="pic" sz="quarter" idx="14"/>
          </p:nvPr>
        </p:nvSpPr>
        <p:spPr>
          <a:xfrm>
            <a:off x="3556000" y="508000"/>
            <a:ext cx="4572000" cy="4572000"/>
          </a:xfrm>
          <a:prstGeom prst="rect">
            <a:avLst/>
          </a:prstGeom>
        </p:spPr>
        <p:txBody>
          <a:bodyPr/>
          <a:lstStyle/>
          <a:p>
            <a:endParaRPr lang="en-GB"/>
          </a:p>
        </p:txBody>
      </p:sp>
      <p:grpSp>
        <p:nvGrpSpPr>
          <p:cNvPr id="8" name="Group 7">
            <a:extLst>
              <a:ext uri="{FF2B5EF4-FFF2-40B4-BE49-F238E27FC236}">
                <a16:creationId xmlns:a16="http://schemas.microsoft.com/office/drawing/2014/main" id="{B62EC9D6-5299-E016-A55F-F2CDFD17F5E8}"/>
              </a:ext>
              <a:ext uri="{C183D7F6-B498-43B3-948B-1728B52AA6E4}">
                <adec:decorative xmlns:adec="http://schemas.microsoft.com/office/drawing/2017/decorative" val="1"/>
              </a:ext>
            </a:extLst>
          </p:cNvPr>
          <p:cNvGrpSpPr/>
          <p:nvPr userDrawn="1"/>
        </p:nvGrpSpPr>
        <p:grpSpPr>
          <a:xfrm rot="5400000">
            <a:off x="7619999" y="5334001"/>
            <a:ext cx="254000" cy="762001"/>
            <a:chOff x="7874000" y="5080000"/>
            <a:chExt cx="254000" cy="762001"/>
          </a:xfrm>
        </p:grpSpPr>
        <p:sp>
          <p:nvSpPr>
            <p:cNvPr id="10" name="Rectangle 9">
              <a:extLst>
                <a:ext uri="{FF2B5EF4-FFF2-40B4-BE49-F238E27FC236}">
                  <a16:creationId xmlns:a16="http://schemas.microsoft.com/office/drawing/2014/main" id="{B1AB662C-416A-86C3-0863-2E3D522D5A3A}"/>
                </a:ext>
                <a:ext uri="{C183D7F6-B498-43B3-948B-1728B52AA6E4}">
                  <adec:decorative xmlns:adec="http://schemas.microsoft.com/office/drawing/2017/decorative" val="1"/>
                </a:ext>
              </a:extLst>
            </p:cNvPr>
            <p:cNvSpPr/>
            <p:nvPr userDrawn="1"/>
          </p:nvSpPr>
          <p:spPr>
            <a:xfrm rot="16200000">
              <a:off x="7874000" y="5588001"/>
              <a:ext cx="254000" cy="254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DDD306D4-2F10-96C5-42E5-796C652199E7}"/>
                </a:ext>
                <a:ext uri="{C183D7F6-B498-43B3-948B-1728B52AA6E4}">
                  <adec:decorative xmlns:adec="http://schemas.microsoft.com/office/drawing/2017/decorative" val="1"/>
                </a:ext>
              </a:extLst>
            </p:cNvPr>
            <p:cNvSpPr/>
            <p:nvPr userDrawn="1"/>
          </p:nvSpPr>
          <p:spPr>
            <a:xfrm rot="16200000">
              <a:off x="7874000" y="5334001"/>
              <a:ext cx="254000" cy="254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8D6E9ADF-78CB-24F1-A8A4-C05376E767A9}"/>
                </a:ext>
                <a:ext uri="{C183D7F6-B498-43B3-948B-1728B52AA6E4}">
                  <adec:decorative xmlns:adec="http://schemas.microsoft.com/office/drawing/2017/decorative" val="1"/>
                </a:ext>
              </a:extLst>
            </p:cNvPr>
            <p:cNvSpPr/>
            <p:nvPr userDrawn="1"/>
          </p:nvSpPr>
          <p:spPr>
            <a:xfrm rot="16200000">
              <a:off x="7874000" y="5080000"/>
              <a:ext cx="254000" cy="254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7" name="Text Placeholder 16">
            <a:extLst>
              <a:ext uri="{FF2B5EF4-FFF2-40B4-BE49-F238E27FC236}">
                <a16:creationId xmlns:a16="http://schemas.microsoft.com/office/drawing/2014/main" id="{DBF99DDA-461B-ABA4-B41A-3C567218C36B}"/>
              </a:ext>
            </a:extLst>
          </p:cNvPr>
          <p:cNvSpPr>
            <a:spLocks noGrp="1"/>
          </p:cNvSpPr>
          <p:nvPr>
            <p:ph type="body" sz="quarter" idx="15" hasCustomPrompt="1"/>
          </p:nvPr>
        </p:nvSpPr>
        <p:spPr>
          <a:xfrm>
            <a:off x="508000" y="3556000"/>
            <a:ext cx="2540000" cy="2286000"/>
          </a:xfrm>
          <a:prstGeom prst="rect">
            <a:avLst/>
          </a:prstGeom>
        </p:spPr>
        <p:txBody>
          <a:bodyPr lIns="0" tIns="0" rIns="0" bIns="0" anchor="b" anchorCtr="0"/>
          <a:lstStyle>
            <a:lvl1pPr marL="0" indent="0">
              <a:buNone/>
              <a:defRPr sz="5600">
                <a:latin typeface="Roboto Mono Thin" panose="00000009000000000000" pitchFamily="49" charset="0"/>
                <a:ea typeface="Roboto Mono Thin" panose="00000009000000000000" pitchFamily="49" charset="0"/>
              </a:defRPr>
            </a:lvl1pPr>
            <a:lvl2pPr marL="457166" indent="0">
              <a:buNone/>
              <a:defRPr/>
            </a:lvl2pPr>
            <a:lvl3pPr marL="914330" indent="0">
              <a:buNone/>
              <a:defRPr/>
            </a:lvl3pPr>
            <a:lvl4pPr marL="1371496" indent="0">
              <a:buNone/>
              <a:defRPr/>
            </a:lvl4pPr>
            <a:lvl5pPr marL="1828663" indent="0">
              <a:buNone/>
              <a:defRPr/>
            </a:lvl5pPr>
          </a:lstStyle>
          <a:p>
            <a:pPr lvl="0"/>
            <a:r>
              <a:rPr lang="en-US" dirty="0"/>
              <a:t>Key stat</a:t>
            </a:r>
            <a:endParaRPr lang="en-GB" dirty="0"/>
          </a:p>
        </p:txBody>
      </p:sp>
    </p:spTree>
    <p:extLst>
      <p:ext uri="{BB962C8B-B14F-4D97-AF65-F5344CB8AC3E}">
        <p14:creationId xmlns:p14="http://schemas.microsoft.com/office/powerpoint/2010/main" val="239780487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ING SLIDE DARK">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0A07188-C4EA-7286-30E7-8194D9509596}"/>
              </a:ext>
              <a:ext uri="{C183D7F6-B498-43B3-948B-1728B52AA6E4}">
                <adec:decorative xmlns:adec="http://schemas.microsoft.com/office/drawing/2017/decorative" val="1"/>
              </a:ext>
            </a:extLst>
          </p:cNvPr>
          <p:cNvSpPr/>
          <p:nvPr userDrawn="1"/>
        </p:nvSpPr>
        <p:spPr>
          <a:xfrm>
            <a:off x="0" y="1"/>
            <a:ext cx="6858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59007121-3DEE-AD4C-A4FA-0321B9D1464E}"/>
              </a:ext>
            </a:extLst>
          </p:cNvPr>
          <p:cNvSpPr>
            <a:spLocks noGrp="1"/>
          </p:cNvSpPr>
          <p:nvPr>
            <p:ph type="title" hasCustomPrompt="1"/>
          </p:nvPr>
        </p:nvSpPr>
        <p:spPr>
          <a:xfrm>
            <a:off x="507999" y="2540000"/>
            <a:ext cx="5334001" cy="2032000"/>
          </a:xfrm>
          <a:prstGeom prst="rect">
            <a:avLst/>
          </a:prstGeom>
        </p:spPr>
        <p:txBody>
          <a:bodyPr lIns="0" tIns="0" rIns="0" bIns="0"/>
          <a:lstStyle>
            <a:lvl1pPr algn="l">
              <a:lnSpc>
                <a:spcPct val="100000"/>
              </a:lnSpc>
              <a:defRPr sz="3600" b="0" i="0">
                <a:solidFill>
                  <a:schemeClr val="bg1"/>
                </a:solidFill>
                <a:latin typeface="Roboto Light" panose="02000000000000000000" pitchFamily="2" charset="0"/>
                <a:ea typeface="Roboto Light" panose="02000000000000000000" pitchFamily="2" charset="0"/>
              </a:defRPr>
            </a:lvl1pPr>
          </a:lstStyle>
          <a:p>
            <a:r>
              <a:rPr lang="en-US" dirty="0"/>
              <a:t>Section divider title </a:t>
            </a:r>
            <a:endParaRPr lang="en-GB" dirty="0"/>
          </a:p>
        </p:txBody>
      </p:sp>
      <p:sp>
        <p:nvSpPr>
          <p:cNvPr id="14" name="Text Placeholder 5">
            <a:extLst>
              <a:ext uri="{FF2B5EF4-FFF2-40B4-BE49-F238E27FC236}">
                <a16:creationId xmlns:a16="http://schemas.microsoft.com/office/drawing/2014/main" id="{2EF0E5A6-E7BB-CDDB-0E11-37227BFB5125}"/>
              </a:ext>
            </a:extLst>
          </p:cNvPr>
          <p:cNvSpPr>
            <a:spLocks noGrp="1"/>
          </p:cNvSpPr>
          <p:nvPr>
            <p:ph type="body" sz="quarter" idx="10" hasCustomPrompt="1"/>
          </p:nvPr>
        </p:nvSpPr>
        <p:spPr>
          <a:xfrm>
            <a:off x="507998" y="4572001"/>
            <a:ext cx="5334001" cy="1035156"/>
          </a:xfrm>
          <a:prstGeom prst="rect">
            <a:avLst/>
          </a:prstGeom>
        </p:spPr>
        <p:txBody>
          <a:bodyPr lIns="0" tIns="0" rIns="0" bIns="0" anchor="t"/>
          <a:lstStyle>
            <a:lvl1pPr marL="0" indent="0">
              <a:buNone/>
              <a:defRPr sz="2000">
                <a:solidFill>
                  <a:schemeClr val="bg1"/>
                </a:solidFill>
                <a:latin typeface="+mn-lt"/>
                <a:ea typeface="Roboto Mono Light" panose="00000009000000000000" pitchFamily="49" charset="0"/>
              </a:defRPr>
            </a:lvl1pPr>
          </a:lstStyle>
          <a:p>
            <a:pPr lvl="0"/>
            <a:r>
              <a:rPr lang="en-US" dirty="0"/>
              <a:t>Secondary title</a:t>
            </a:r>
            <a:endParaRPr lang="en-GB" dirty="0"/>
          </a:p>
        </p:txBody>
      </p:sp>
      <p:pic>
        <p:nvPicPr>
          <p:cNvPr id="13" name="Graphic 12" descr="Jisc logo&#10;">
            <a:extLst>
              <a:ext uri="{FF2B5EF4-FFF2-40B4-BE49-F238E27FC236}">
                <a16:creationId xmlns:a16="http://schemas.microsoft.com/office/drawing/2014/main" id="{EFE61EE6-EB56-8138-ADB6-1EEA09E81C1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685601" y="6353891"/>
            <a:ext cx="506399" cy="506399"/>
          </a:xfrm>
          <a:prstGeom prst="rect">
            <a:avLst/>
          </a:prstGeom>
        </p:spPr>
      </p:pic>
      <p:sp>
        <p:nvSpPr>
          <p:cNvPr id="15" name="Footer Placeholder 4">
            <a:extLst>
              <a:ext uri="{FF2B5EF4-FFF2-40B4-BE49-F238E27FC236}">
                <a16:creationId xmlns:a16="http://schemas.microsoft.com/office/drawing/2014/main" id="{22A33163-29E8-2FC7-FCEB-79644D5A1263}"/>
              </a:ext>
            </a:extLst>
          </p:cNvPr>
          <p:cNvSpPr>
            <a:spLocks noGrp="1"/>
          </p:cNvSpPr>
          <p:nvPr userDrawn="1">
            <p:ph type="ftr" sz="quarter" idx="3"/>
          </p:nvPr>
        </p:nvSpPr>
        <p:spPr>
          <a:xfrm>
            <a:off x="1016000" y="6350000"/>
            <a:ext cx="8382000" cy="255600"/>
          </a:xfrm>
          <a:prstGeom prst="rect">
            <a:avLst/>
          </a:prstGeom>
        </p:spPr>
        <p:txBody>
          <a:bodyPr vert="horz" lIns="0" tIns="0" rIns="0" bIns="0" rtlCol="0" anchor="ctr"/>
          <a:lstStyle>
            <a:lvl1pPr algn="l">
              <a:defRPr sz="1000" b="0" i="0">
                <a:solidFill>
                  <a:schemeClr val="bg1"/>
                </a:solidFill>
                <a:latin typeface="Roboto Mono Light" panose="00000009000000000000" pitchFamily="49" charset="0"/>
                <a:ea typeface="Roboto Mono Light" panose="00000009000000000000" pitchFamily="49" charset="0"/>
              </a:defRPr>
            </a:lvl1pPr>
          </a:lstStyle>
          <a:p>
            <a:r>
              <a:rPr lang="en-GB" dirty="0"/>
              <a:t>OpenRoaming 101 - TNC25</a:t>
            </a:r>
          </a:p>
        </p:txBody>
      </p:sp>
      <p:sp>
        <p:nvSpPr>
          <p:cNvPr id="16" name="Slide Number Placeholder 5">
            <a:extLst>
              <a:ext uri="{FF2B5EF4-FFF2-40B4-BE49-F238E27FC236}">
                <a16:creationId xmlns:a16="http://schemas.microsoft.com/office/drawing/2014/main" id="{10BB0F6A-26DA-D76D-495F-4D04BC1F3099}"/>
              </a:ext>
            </a:extLst>
          </p:cNvPr>
          <p:cNvSpPr>
            <a:spLocks noGrp="1"/>
          </p:cNvSpPr>
          <p:nvPr userDrawn="1">
            <p:ph type="sldNum" sz="quarter" idx="4"/>
          </p:nvPr>
        </p:nvSpPr>
        <p:spPr>
          <a:xfrm>
            <a:off x="508000" y="6350000"/>
            <a:ext cx="508000" cy="255600"/>
          </a:xfrm>
          <a:prstGeom prst="rect">
            <a:avLst/>
          </a:prstGeom>
        </p:spPr>
        <p:txBody>
          <a:bodyPr vert="horz" lIns="0" tIns="0" rIns="0" bIns="0" rtlCol="0" anchor="ctr" anchorCtr="0"/>
          <a:lstStyle>
            <a:lvl1pPr algn="l">
              <a:defRPr sz="1000" b="0" i="0">
                <a:solidFill>
                  <a:schemeClr val="bg1"/>
                </a:solidFill>
                <a:latin typeface="Roboto Mono Light" panose="00000009000000000000" pitchFamily="49" charset="0"/>
                <a:ea typeface="Roboto Mono Light" panose="00000009000000000000" pitchFamily="49" charset="0"/>
              </a:defRPr>
            </a:lvl1pPr>
          </a:lstStyle>
          <a:p>
            <a:fld id="{0BD7AF65-ABD8-9745-9161-1D3466EAFE0E}" type="slidenum">
              <a:rPr lang="en-GB" smtClean="0"/>
              <a:pPr/>
              <a:t>‹#›</a:t>
            </a:fld>
            <a:endParaRPr lang="en-GB" dirty="0"/>
          </a:p>
        </p:txBody>
      </p:sp>
      <p:grpSp>
        <p:nvGrpSpPr>
          <p:cNvPr id="3" name="Group 2">
            <a:extLst>
              <a:ext uri="{FF2B5EF4-FFF2-40B4-BE49-F238E27FC236}">
                <a16:creationId xmlns:a16="http://schemas.microsoft.com/office/drawing/2014/main" id="{226F992A-A11C-0CB5-5B54-A6BD2D96DBF3}"/>
              </a:ext>
              <a:ext uri="{C183D7F6-B498-43B3-948B-1728B52AA6E4}">
                <adec:decorative xmlns:adec="http://schemas.microsoft.com/office/drawing/2017/decorative" val="1"/>
              </a:ext>
            </a:extLst>
          </p:cNvPr>
          <p:cNvGrpSpPr/>
          <p:nvPr userDrawn="1"/>
        </p:nvGrpSpPr>
        <p:grpSpPr>
          <a:xfrm>
            <a:off x="10669603" y="508001"/>
            <a:ext cx="1522396" cy="507999"/>
            <a:chOff x="10669603" y="508001"/>
            <a:chExt cx="1522396" cy="507999"/>
          </a:xfrm>
        </p:grpSpPr>
        <p:sp>
          <p:nvSpPr>
            <p:cNvPr id="17" name="Rectangle 16">
              <a:extLst>
                <a:ext uri="{FF2B5EF4-FFF2-40B4-BE49-F238E27FC236}">
                  <a16:creationId xmlns:a16="http://schemas.microsoft.com/office/drawing/2014/main" id="{4F59E467-C4D3-925A-F6A5-A414DCF68082}"/>
                </a:ext>
                <a:ext uri="{C183D7F6-B498-43B3-948B-1728B52AA6E4}">
                  <adec:decorative xmlns:adec="http://schemas.microsoft.com/office/drawing/2017/decorative" val="1"/>
                </a:ext>
              </a:extLst>
            </p:cNvPr>
            <p:cNvSpPr/>
            <p:nvPr userDrawn="1"/>
          </p:nvSpPr>
          <p:spPr>
            <a:xfrm rot="5400000">
              <a:off x="11176801" y="508001"/>
              <a:ext cx="507999" cy="50799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40C1C20E-C774-5532-A81A-333850374DB1}"/>
                </a:ext>
                <a:ext uri="{C183D7F6-B498-43B3-948B-1728B52AA6E4}">
                  <adec:decorative xmlns:adec="http://schemas.microsoft.com/office/drawing/2017/decorative" val="1"/>
                </a:ext>
              </a:extLst>
            </p:cNvPr>
            <p:cNvSpPr/>
            <p:nvPr userDrawn="1"/>
          </p:nvSpPr>
          <p:spPr>
            <a:xfrm rot="5400000">
              <a:off x="10669603" y="508001"/>
              <a:ext cx="507999" cy="507999"/>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5688F3E3-AF66-E7FB-BADA-90CD051BF356}"/>
                </a:ext>
                <a:ext uri="{C183D7F6-B498-43B3-948B-1728B52AA6E4}">
                  <adec:decorative xmlns:adec="http://schemas.microsoft.com/office/drawing/2017/decorative" val="1"/>
                </a:ext>
              </a:extLst>
            </p:cNvPr>
            <p:cNvSpPr/>
            <p:nvPr userDrawn="1"/>
          </p:nvSpPr>
          <p:spPr>
            <a:xfrm rot="5400000">
              <a:off x="11684000" y="508001"/>
              <a:ext cx="507999" cy="50799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649607952"/>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INGL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hasCustomPrompt="1"/>
          </p:nvPr>
        </p:nvSpPr>
        <p:spPr>
          <a:xfrm>
            <a:off x="507999" y="508000"/>
            <a:ext cx="10160000" cy="507999"/>
          </a:xfrm>
          <a:prstGeom prst="rect">
            <a:avLst/>
          </a:prstGeom>
        </p:spPr>
        <p:txBody>
          <a:bodyPr lIns="0" tIns="0" rIns="0" bIns="0"/>
          <a:lstStyle>
            <a:lvl1pPr algn="l">
              <a:lnSpc>
                <a:spcPct val="100000"/>
              </a:lnSpc>
              <a:defRPr sz="3600" b="0" i="0">
                <a:solidFill>
                  <a:schemeClr val="tx1"/>
                </a:solidFill>
                <a:latin typeface="Roboto Light" panose="02000000000000000000" pitchFamily="2" charset="0"/>
                <a:ea typeface="Roboto Light" panose="02000000000000000000" pitchFamily="2" charset="0"/>
              </a:defRPr>
            </a:lvl1pPr>
          </a:lstStyle>
          <a:p>
            <a:r>
              <a:rPr lang="en-US" dirty="0"/>
              <a:t>Page title</a:t>
            </a:r>
            <a:endParaRPr lang="en-GB" dirty="0"/>
          </a:p>
        </p:txBody>
      </p:sp>
      <p:sp>
        <p:nvSpPr>
          <p:cNvPr id="5" name="Footer Placeholder 4">
            <a:extLst>
              <a:ext uri="{FF2B5EF4-FFF2-40B4-BE49-F238E27FC236}">
                <a16:creationId xmlns:a16="http://schemas.microsoft.com/office/drawing/2014/main" id="{C772AD00-41ED-1D4B-8053-AD09A51DA5A6}"/>
              </a:ext>
            </a:extLst>
          </p:cNvPr>
          <p:cNvSpPr>
            <a:spLocks noGrp="1"/>
          </p:cNvSpPr>
          <p:nvPr>
            <p:ph type="ftr" sz="quarter" idx="11"/>
          </p:nvPr>
        </p:nvSpPr>
        <p:spPr>
          <a:xfrm>
            <a:off x="1016000" y="6350000"/>
            <a:ext cx="5842000" cy="255600"/>
          </a:xfrm>
        </p:spPr>
        <p:txBody>
          <a:bodyPr/>
          <a:lstStyle>
            <a:lvl1pPr>
              <a:defRPr/>
            </a:lvl1pPr>
          </a:lstStyle>
          <a:p>
            <a:r>
              <a:rPr lang="en-GB" dirty="0"/>
              <a:t>OpenRoaming 101 - TNC25</a:t>
            </a:r>
          </a:p>
        </p:txBody>
      </p:sp>
      <p:sp>
        <p:nvSpPr>
          <p:cNvPr id="6" name="Slide Number Placeholder 5">
            <a:extLst>
              <a:ext uri="{FF2B5EF4-FFF2-40B4-BE49-F238E27FC236}">
                <a16:creationId xmlns:a16="http://schemas.microsoft.com/office/drawing/2014/main" id="{D0845B74-E028-E24B-BE9C-E0C09F0D90A3}"/>
              </a:ext>
            </a:extLst>
          </p:cNvPr>
          <p:cNvSpPr>
            <a:spLocks noGrp="1"/>
          </p:cNvSpPr>
          <p:nvPr>
            <p:ph type="sldNum" sz="quarter" idx="12"/>
          </p:nvPr>
        </p:nvSpPr>
        <p:spPr/>
        <p:txBody>
          <a:bodyPr/>
          <a:lstStyle/>
          <a:p>
            <a:fld id="{0BD7AF65-ABD8-9745-9161-1D3466EAFE0E}" type="slidenum">
              <a:rPr lang="en-GB" smtClean="0"/>
              <a:t>‹#›</a:t>
            </a:fld>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hasCustomPrompt="1"/>
          </p:nvPr>
        </p:nvSpPr>
        <p:spPr>
          <a:xfrm>
            <a:off x="507999" y="1524000"/>
            <a:ext cx="10160001" cy="255600"/>
          </a:xfrm>
          <a:prstGeom prst="rect">
            <a:avLst/>
          </a:prstGeom>
        </p:spPr>
        <p:txBody>
          <a:bodyPr lIns="0" tIns="0" rIns="0" bIns="0" anchor="t" anchorCtr="0"/>
          <a:lstStyle>
            <a:lvl1pPr marL="0" indent="0">
              <a:buNone/>
              <a:defRPr sz="2000" b="1" i="0">
                <a:latin typeface="Roboto Black" panose="02000000000000000000" pitchFamily="2" charset="0"/>
                <a:ea typeface="Roboto Black" panose="02000000000000000000" pitchFamily="2" charset="0"/>
              </a:defRPr>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dirty="0" err="1"/>
              <a:t>Subheader</a:t>
            </a:r>
            <a:endParaRPr lang="en-US" dirty="0"/>
          </a:p>
        </p:txBody>
      </p:sp>
      <p:sp>
        <p:nvSpPr>
          <p:cNvPr id="8" name="Content Placeholder 2">
            <a:extLst>
              <a:ext uri="{FF2B5EF4-FFF2-40B4-BE49-F238E27FC236}">
                <a16:creationId xmlns:a16="http://schemas.microsoft.com/office/drawing/2014/main" id="{F7B377CF-2490-426A-9D9B-C329528E167B}"/>
              </a:ext>
            </a:extLst>
          </p:cNvPr>
          <p:cNvSpPr>
            <a:spLocks noGrp="1"/>
          </p:cNvSpPr>
          <p:nvPr>
            <p:ph idx="1" hasCustomPrompt="1"/>
          </p:nvPr>
        </p:nvSpPr>
        <p:spPr>
          <a:xfrm>
            <a:off x="507999" y="2031999"/>
            <a:ext cx="10160000" cy="3810001"/>
          </a:xfrm>
          <a:prstGeom prst="rect">
            <a:avLst/>
          </a:prstGeom>
        </p:spPr>
        <p:txBody>
          <a:bodyPr lIns="0" tIns="0" rIns="0" bIns="0"/>
          <a:lstStyle>
            <a:lvl1pPr marL="177792" indent="-177792" defTabSz="359974">
              <a:lnSpc>
                <a:spcPct val="100000"/>
              </a:lnSpc>
              <a:tabLst/>
              <a:defRPr sz="2000" b="0" i="0">
                <a:solidFill>
                  <a:schemeClr val="tx1"/>
                </a:solidFill>
                <a:latin typeface="Roboto Light" panose="02000000000000000000" pitchFamily="2" charset="0"/>
                <a:ea typeface="Roboto Light" panose="02000000000000000000" pitchFamily="2" charset="0"/>
              </a:defRPr>
            </a:lvl1pPr>
            <a:lvl2pPr marL="482564" indent="-241283" defTabSz="359974">
              <a:lnSpc>
                <a:spcPct val="100000"/>
              </a:lnSpc>
              <a:buFont typeface="Arial" panose="020B0604020202020204" pitchFamily="34" charset="0"/>
              <a:buChar char="-"/>
              <a:tabLst/>
              <a:defRPr sz="2000" b="0" i="0">
                <a:solidFill>
                  <a:schemeClr val="tx1"/>
                </a:solidFill>
                <a:latin typeface="Roboto Light" panose="02000000000000000000" pitchFamily="2" charset="0"/>
                <a:ea typeface="Roboto Light" panose="02000000000000000000" pitchFamily="2" charset="0"/>
              </a:defRPr>
            </a:lvl2pPr>
            <a:lvl3pPr marL="723847" indent="-241283" defTabSz="359974">
              <a:lnSpc>
                <a:spcPct val="100000"/>
              </a:lnSpc>
              <a:buFont typeface="Arial" panose="020B0604020202020204" pitchFamily="34" charset="0"/>
              <a:buChar char="-"/>
              <a:tabLst/>
              <a:defRPr sz="2000" b="0" i="0">
                <a:solidFill>
                  <a:schemeClr val="tx1"/>
                </a:solidFill>
                <a:latin typeface="Roboto Light" panose="02000000000000000000" pitchFamily="2" charset="0"/>
                <a:ea typeface="Roboto Light" panose="02000000000000000000" pitchFamily="2" charset="0"/>
              </a:defRPr>
            </a:lvl3pPr>
            <a:lvl4pPr marL="952428" indent="-228584" defTabSz="359974">
              <a:lnSpc>
                <a:spcPct val="100000"/>
              </a:lnSpc>
              <a:buFont typeface="Arial" panose="020B0604020202020204" pitchFamily="34" charset="0"/>
              <a:buChar char="-"/>
              <a:tabLst/>
              <a:defRPr sz="2000" b="0" i="0">
                <a:solidFill>
                  <a:schemeClr val="tx1"/>
                </a:solidFill>
                <a:latin typeface="Roboto Light" panose="02000000000000000000" pitchFamily="2" charset="0"/>
                <a:ea typeface="Roboto Light" panose="02000000000000000000" pitchFamily="2" charset="0"/>
              </a:defRPr>
            </a:lvl4pPr>
            <a:lvl5pPr marL="1193711" indent="-241283" defTabSz="359974">
              <a:lnSpc>
                <a:spcPct val="100000"/>
              </a:lnSpc>
              <a:buFont typeface="Arial" panose="020B0604020202020204" pitchFamily="34" charset="0"/>
              <a:buChar char="-"/>
              <a:tabLst/>
              <a:defRPr sz="2000" b="0" i="0">
                <a:solidFill>
                  <a:schemeClr val="tx1"/>
                </a:solidFill>
                <a:latin typeface="Roboto Light" panose="02000000000000000000" pitchFamily="2" charset="0"/>
                <a:ea typeface="Roboto Light" panose="02000000000000000000" pitchFamily="2" charset="0"/>
              </a:defRPr>
            </a:lvl5pPr>
          </a:lstStyle>
          <a:p>
            <a:pPr lvl="0"/>
            <a:r>
              <a:rPr lang="en-US" dirty="0"/>
              <a:t>Main content area</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9" name="Group 8">
            <a:extLst>
              <a:ext uri="{FF2B5EF4-FFF2-40B4-BE49-F238E27FC236}">
                <a16:creationId xmlns:a16="http://schemas.microsoft.com/office/drawing/2014/main" id="{FD684A97-0C85-44C6-8C01-7E9413326164}"/>
              </a:ext>
              <a:ext uri="{C183D7F6-B498-43B3-948B-1728B52AA6E4}">
                <adec:decorative xmlns:adec="http://schemas.microsoft.com/office/drawing/2017/decorative" val="1"/>
              </a:ext>
            </a:extLst>
          </p:cNvPr>
          <p:cNvGrpSpPr/>
          <p:nvPr userDrawn="1"/>
        </p:nvGrpSpPr>
        <p:grpSpPr>
          <a:xfrm>
            <a:off x="11681100" y="0"/>
            <a:ext cx="513799" cy="1027598"/>
            <a:chOff x="11681100" y="0"/>
            <a:chExt cx="513799" cy="1027598"/>
          </a:xfrm>
        </p:grpSpPr>
        <p:sp>
          <p:nvSpPr>
            <p:cNvPr id="3" name="Rectangle 2">
              <a:extLst>
                <a:ext uri="{FF2B5EF4-FFF2-40B4-BE49-F238E27FC236}">
                  <a16:creationId xmlns:a16="http://schemas.microsoft.com/office/drawing/2014/main" id="{26988C42-405B-0BA2-4C15-31C1D173FD83}"/>
                </a:ext>
                <a:ext uri="{C183D7F6-B498-43B3-948B-1728B52AA6E4}">
                  <adec:decorative xmlns:adec="http://schemas.microsoft.com/office/drawing/2017/decorative" val="1"/>
                </a:ext>
              </a:extLst>
            </p:cNvPr>
            <p:cNvSpPr/>
            <p:nvPr userDrawn="1"/>
          </p:nvSpPr>
          <p:spPr>
            <a:xfrm rot="10800000">
              <a:off x="11681100" y="513799"/>
              <a:ext cx="513799" cy="513799"/>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973696CF-76C9-FC32-7570-696FBC9C5715}"/>
                </a:ext>
                <a:ext uri="{C183D7F6-B498-43B3-948B-1728B52AA6E4}">
                  <adec:decorative xmlns:adec="http://schemas.microsoft.com/office/drawing/2017/decorative" val="1"/>
                </a:ext>
              </a:extLst>
            </p:cNvPr>
            <p:cNvSpPr/>
            <p:nvPr userDrawn="1"/>
          </p:nvSpPr>
          <p:spPr>
            <a:xfrm rot="10800000">
              <a:off x="11681100" y="0"/>
              <a:ext cx="513799" cy="51379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690235206"/>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hasCustomPrompt="1"/>
          </p:nvPr>
        </p:nvSpPr>
        <p:spPr>
          <a:xfrm>
            <a:off x="508000" y="508001"/>
            <a:ext cx="10160000" cy="481714"/>
          </a:xfrm>
          <a:prstGeom prst="rect">
            <a:avLst/>
          </a:prstGeom>
        </p:spPr>
        <p:txBody>
          <a:bodyPr lIns="0" tIns="0" rIns="0" bIns="0"/>
          <a:lstStyle>
            <a:lvl1pPr algn="l">
              <a:lnSpc>
                <a:spcPct val="100000"/>
              </a:lnSpc>
              <a:defRPr sz="3600" b="0" i="0">
                <a:solidFill>
                  <a:schemeClr val="tx1"/>
                </a:solidFill>
                <a:latin typeface="Roboto Light" panose="02000000000000000000" pitchFamily="2" charset="0"/>
                <a:ea typeface="Roboto Light" panose="02000000000000000000" pitchFamily="2" charset="0"/>
              </a:defRPr>
            </a:lvl1pPr>
          </a:lstStyle>
          <a:p>
            <a:r>
              <a:rPr lang="en-US" dirty="0"/>
              <a:t>Page title</a:t>
            </a:r>
            <a:endParaRPr lang="en-GB" dirty="0"/>
          </a:p>
        </p:txBody>
      </p:sp>
      <p:sp>
        <p:nvSpPr>
          <p:cNvPr id="5" name="Footer Placeholder 4">
            <a:extLst>
              <a:ext uri="{FF2B5EF4-FFF2-40B4-BE49-F238E27FC236}">
                <a16:creationId xmlns:a16="http://schemas.microsoft.com/office/drawing/2014/main" id="{C772AD00-41ED-1D4B-8053-AD09A51DA5A6}"/>
              </a:ext>
            </a:extLst>
          </p:cNvPr>
          <p:cNvSpPr>
            <a:spLocks noGrp="1"/>
          </p:cNvSpPr>
          <p:nvPr>
            <p:ph type="ftr" sz="quarter" idx="11"/>
          </p:nvPr>
        </p:nvSpPr>
        <p:spPr>
          <a:xfrm>
            <a:off x="1016000" y="6350000"/>
            <a:ext cx="5842000" cy="255600"/>
          </a:xfrm>
        </p:spPr>
        <p:txBody>
          <a:bodyPr/>
          <a:lstStyle>
            <a:lvl1pPr>
              <a:defRPr/>
            </a:lvl1pPr>
          </a:lstStyle>
          <a:p>
            <a:r>
              <a:rPr lang="en-GB" dirty="0"/>
              <a:t>OpenRoaming 101 - TNC25</a:t>
            </a:r>
          </a:p>
        </p:txBody>
      </p:sp>
      <p:sp>
        <p:nvSpPr>
          <p:cNvPr id="6" name="Slide Number Placeholder 5">
            <a:extLst>
              <a:ext uri="{FF2B5EF4-FFF2-40B4-BE49-F238E27FC236}">
                <a16:creationId xmlns:a16="http://schemas.microsoft.com/office/drawing/2014/main" id="{D0845B74-E028-E24B-BE9C-E0C09F0D90A3}"/>
              </a:ext>
            </a:extLst>
          </p:cNvPr>
          <p:cNvSpPr>
            <a:spLocks noGrp="1"/>
          </p:cNvSpPr>
          <p:nvPr>
            <p:ph type="sldNum" sz="quarter" idx="12"/>
          </p:nvPr>
        </p:nvSpPr>
        <p:spPr/>
        <p:txBody>
          <a:bodyPr/>
          <a:lstStyle/>
          <a:p>
            <a:fld id="{0BD7AF65-ABD8-9745-9161-1D3466EAFE0E}" type="slidenum">
              <a:rPr lang="en-GB" smtClean="0"/>
              <a:t>‹#›</a:t>
            </a:fld>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hasCustomPrompt="1"/>
          </p:nvPr>
        </p:nvSpPr>
        <p:spPr>
          <a:xfrm>
            <a:off x="507999" y="1524000"/>
            <a:ext cx="5334001" cy="255600"/>
          </a:xfrm>
          <a:prstGeom prst="rect">
            <a:avLst/>
          </a:prstGeom>
        </p:spPr>
        <p:txBody>
          <a:bodyPr lIns="0" tIns="0" rIns="0" bIns="0" anchor="t" anchorCtr="0"/>
          <a:lstStyle>
            <a:lvl1pPr marL="0" indent="0">
              <a:buNone/>
              <a:defRPr sz="2000" b="1" i="0">
                <a:latin typeface="Roboto Black" panose="02000000000000000000" pitchFamily="2" charset="0"/>
                <a:ea typeface="Roboto Black" panose="02000000000000000000" pitchFamily="2" charset="0"/>
              </a:defRPr>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dirty="0" err="1"/>
              <a:t>Subheader</a:t>
            </a:r>
            <a:endParaRPr lang="en-US" dirty="0"/>
          </a:p>
        </p:txBody>
      </p:sp>
      <p:sp>
        <p:nvSpPr>
          <p:cNvPr id="8" name="Content Placeholder 2">
            <a:extLst>
              <a:ext uri="{FF2B5EF4-FFF2-40B4-BE49-F238E27FC236}">
                <a16:creationId xmlns:a16="http://schemas.microsoft.com/office/drawing/2014/main" id="{F7B377CF-2490-426A-9D9B-C329528E167B}"/>
              </a:ext>
            </a:extLst>
          </p:cNvPr>
          <p:cNvSpPr>
            <a:spLocks noGrp="1"/>
          </p:cNvSpPr>
          <p:nvPr>
            <p:ph idx="1" hasCustomPrompt="1"/>
          </p:nvPr>
        </p:nvSpPr>
        <p:spPr>
          <a:xfrm>
            <a:off x="508000" y="2031999"/>
            <a:ext cx="5334000" cy="3810001"/>
          </a:xfrm>
          <a:prstGeom prst="rect">
            <a:avLst/>
          </a:prstGeom>
        </p:spPr>
        <p:txBody>
          <a:bodyPr lIns="0" tIns="0" rIns="0" bIns="0"/>
          <a:lstStyle>
            <a:lvl1pPr marL="177792" indent="-177792" defTabSz="359974">
              <a:lnSpc>
                <a:spcPct val="100000"/>
              </a:lnSpc>
              <a:tabLst/>
              <a:defRPr sz="2000" b="0" i="0">
                <a:solidFill>
                  <a:schemeClr val="tx1"/>
                </a:solidFill>
                <a:latin typeface="Roboto Light" panose="02000000000000000000" pitchFamily="2" charset="0"/>
                <a:ea typeface="Roboto Light" panose="02000000000000000000" pitchFamily="2" charset="0"/>
              </a:defRPr>
            </a:lvl1pPr>
            <a:lvl2pPr marL="482564" indent="-241283" defTabSz="359974">
              <a:lnSpc>
                <a:spcPct val="100000"/>
              </a:lnSpc>
              <a:buFont typeface="Arial" panose="020B0604020202020204" pitchFamily="34" charset="0"/>
              <a:buChar char="-"/>
              <a:tabLst/>
              <a:defRPr sz="2000" b="0" i="0">
                <a:solidFill>
                  <a:schemeClr val="tx1"/>
                </a:solidFill>
                <a:latin typeface="Roboto Light" panose="02000000000000000000" pitchFamily="2" charset="0"/>
                <a:ea typeface="Roboto Light" panose="02000000000000000000" pitchFamily="2" charset="0"/>
              </a:defRPr>
            </a:lvl2pPr>
            <a:lvl3pPr marL="723847" indent="-241283" defTabSz="359974">
              <a:lnSpc>
                <a:spcPct val="100000"/>
              </a:lnSpc>
              <a:buFont typeface="Arial" panose="020B0604020202020204" pitchFamily="34" charset="0"/>
              <a:buChar char="-"/>
              <a:tabLst/>
              <a:defRPr sz="2000" b="0" i="0">
                <a:solidFill>
                  <a:schemeClr val="tx1"/>
                </a:solidFill>
                <a:latin typeface="Roboto Light" panose="02000000000000000000" pitchFamily="2" charset="0"/>
                <a:ea typeface="Roboto Light" panose="02000000000000000000" pitchFamily="2" charset="0"/>
              </a:defRPr>
            </a:lvl3pPr>
            <a:lvl4pPr marL="952428" indent="-228584" defTabSz="359974">
              <a:lnSpc>
                <a:spcPct val="100000"/>
              </a:lnSpc>
              <a:buFont typeface="Arial" panose="020B0604020202020204" pitchFamily="34" charset="0"/>
              <a:buChar char="-"/>
              <a:tabLst/>
              <a:defRPr sz="2000" b="0" i="0">
                <a:solidFill>
                  <a:schemeClr val="tx1"/>
                </a:solidFill>
                <a:latin typeface="Roboto Light" panose="02000000000000000000" pitchFamily="2" charset="0"/>
                <a:ea typeface="Roboto Light" panose="02000000000000000000" pitchFamily="2" charset="0"/>
              </a:defRPr>
            </a:lvl4pPr>
            <a:lvl5pPr marL="1193711" indent="-241283" defTabSz="359974">
              <a:lnSpc>
                <a:spcPct val="100000"/>
              </a:lnSpc>
              <a:buFont typeface="Arial" panose="020B0604020202020204" pitchFamily="34" charset="0"/>
              <a:buChar char="-"/>
              <a:tabLst/>
              <a:defRPr sz="2000" b="0" i="0">
                <a:solidFill>
                  <a:schemeClr val="tx1"/>
                </a:solidFill>
                <a:latin typeface="Roboto Light" panose="02000000000000000000" pitchFamily="2" charset="0"/>
                <a:ea typeface="Roboto Light" panose="02000000000000000000" pitchFamily="2" charset="0"/>
              </a:defRPr>
            </a:lvl5pPr>
          </a:lstStyle>
          <a:p>
            <a:pPr lvl="0"/>
            <a:r>
              <a:rPr lang="en-US" dirty="0"/>
              <a:t>Main content area</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Content Placeholder 2">
            <a:extLst>
              <a:ext uri="{FF2B5EF4-FFF2-40B4-BE49-F238E27FC236}">
                <a16:creationId xmlns:a16="http://schemas.microsoft.com/office/drawing/2014/main" id="{D9801A46-6D95-A0FE-8F77-657D623F62C7}"/>
              </a:ext>
            </a:extLst>
          </p:cNvPr>
          <p:cNvSpPr>
            <a:spLocks noGrp="1"/>
          </p:cNvSpPr>
          <p:nvPr>
            <p:ph idx="14" hasCustomPrompt="1"/>
          </p:nvPr>
        </p:nvSpPr>
        <p:spPr>
          <a:xfrm>
            <a:off x="6352903" y="2031999"/>
            <a:ext cx="5334000" cy="3810001"/>
          </a:xfrm>
          <a:prstGeom prst="rect">
            <a:avLst/>
          </a:prstGeom>
        </p:spPr>
        <p:txBody>
          <a:bodyPr lIns="0" tIns="0" rIns="0" bIns="0"/>
          <a:lstStyle>
            <a:lvl1pPr marL="177792" indent="-177792" defTabSz="359974">
              <a:lnSpc>
                <a:spcPct val="100000"/>
              </a:lnSpc>
              <a:tabLst/>
              <a:defRPr sz="2000" b="0" i="0">
                <a:solidFill>
                  <a:schemeClr val="tx1"/>
                </a:solidFill>
                <a:latin typeface="Roboto Light" panose="02000000000000000000" pitchFamily="2" charset="0"/>
                <a:ea typeface="Roboto Light" panose="02000000000000000000" pitchFamily="2" charset="0"/>
              </a:defRPr>
            </a:lvl1pPr>
            <a:lvl2pPr marL="482564" indent="-241283" defTabSz="359974">
              <a:lnSpc>
                <a:spcPct val="100000"/>
              </a:lnSpc>
              <a:buFont typeface="Arial" panose="020B0604020202020204" pitchFamily="34" charset="0"/>
              <a:buChar char="-"/>
              <a:tabLst/>
              <a:defRPr sz="2000" b="0" i="0">
                <a:solidFill>
                  <a:schemeClr val="tx1"/>
                </a:solidFill>
                <a:latin typeface="Roboto Light" panose="02000000000000000000" pitchFamily="2" charset="0"/>
                <a:ea typeface="Roboto Light" panose="02000000000000000000" pitchFamily="2" charset="0"/>
              </a:defRPr>
            </a:lvl2pPr>
            <a:lvl3pPr marL="723847" indent="-241283" defTabSz="359974">
              <a:lnSpc>
                <a:spcPct val="100000"/>
              </a:lnSpc>
              <a:buFont typeface="Arial" panose="020B0604020202020204" pitchFamily="34" charset="0"/>
              <a:buChar char="-"/>
              <a:tabLst/>
              <a:defRPr sz="2000" b="0" i="0">
                <a:solidFill>
                  <a:schemeClr val="tx1"/>
                </a:solidFill>
                <a:latin typeface="Roboto Light" panose="02000000000000000000" pitchFamily="2" charset="0"/>
                <a:ea typeface="Roboto Light" panose="02000000000000000000" pitchFamily="2" charset="0"/>
              </a:defRPr>
            </a:lvl3pPr>
            <a:lvl4pPr marL="952428" indent="-228584" defTabSz="359974">
              <a:lnSpc>
                <a:spcPct val="100000"/>
              </a:lnSpc>
              <a:buFont typeface="Arial" panose="020B0604020202020204" pitchFamily="34" charset="0"/>
              <a:buChar char="-"/>
              <a:tabLst/>
              <a:defRPr sz="2000" b="0" i="0">
                <a:solidFill>
                  <a:schemeClr val="tx1"/>
                </a:solidFill>
                <a:latin typeface="Roboto Light" panose="02000000000000000000" pitchFamily="2" charset="0"/>
                <a:ea typeface="Roboto Light" panose="02000000000000000000" pitchFamily="2" charset="0"/>
              </a:defRPr>
            </a:lvl4pPr>
            <a:lvl5pPr marL="1193711" indent="-241283" defTabSz="359974">
              <a:lnSpc>
                <a:spcPct val="100000"/>
              </a:lnSpc>
              <a:buFont typeface="Arial" panose="020B0604020202020204" pitchFamily="34" charset="0"/>
              <a:buChar char="-"/>
              <a:tabLst/>
              <a:defRPr sz="2000" b="0" i="0">
                <a:solidFill>
                  <a:schemeClr val="tx1"/>
                </a:solidFill>
                <a:latin typeface="Roboto Light" panose="02000000000000000000" pitchFamily="2" charset="0"/>
                <a:ea typeface="Roboto Light" panose="02000000000000000000" pitchFamily="2" charset="0"/>
              </a:defRPr>
            </a:lvl5pPr>
          </a:lstStyle>
          <a:p>
            <a:pPr lvl="0"/>
            <a:r>
              <a:rPr lang="en-US" dirty="0"/>
              <a:t>Main content area</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2">
            <a:extLst>
              <a:ext uri="{FF2B5EF4-FFF2-40B4-BE49-F238E27FC236}">
                <a16:creationId xmlns:a16="http://schemas.microsoft.com/office/drawing/2014/main" id="{4B74589B-7F48-0071-2B7C-6D1D00946EB7}"/>
              </a:ext>
            </a:extLst>
          </p:cNvPr>
          <p:cNvSpPr>
            <a:spLocks noGrp="1"/>
          </p:cNvSpPr>
          <p:nvPr>
            <p:ph type="body" idx="15" hasCustomPrompt="1"/>
          </p:nvPr>
        </p:nvSpPr>
        <p:spPr>
          <a:xfrm>
            <a:off x="6352903" y="1524000"/>
            <a:ext cx="5334001" cy="255600"/>
          </a:xfrm>
          <a:prstGeom prst="rect">
            <a:avLst/>
          </a:prstGeom>
        </p:spPr>
        <p:txBody>
          <a:bodyPr lIns="0" tIns="0" rIns="0" bIns="0" anchor="t" anchorCtr="0"/>
          <a:lstStyle>
            <a:lvl1pPr marL="0" indent="0">
              <a:buNone/>
              <a:defRPr sz="2000" b="1" i="0">
                <a:latin typeface="Roboto Black" panose="02000000000000000000" pitchFamily="2" charset="0"/>
                <a:ea typeface="Roboto Black" panose="02000000000000000000" pitchFamily="2" charset="0"/>
              </a:defRPr>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dirty="0" err="1"/>
              <a:t>Subheader</a:t>
            </a:r>
            <a:endParaRPr lang="en-US" dirty="0"/>
          </a:p>
        </p:txBody>
      </p:sp>
      <p:grpSp>
        <p:nvGrpSpPr>
          <p:cNvPr id="9" name="Group 8">
            <a:extLst>
              <a:ext uri="{FF2B5EF4-FFF2-40B4-BE49-F238E27FC236}">
                <a16:creationId xmlns:a16="http://schemas.microsoft.com/office/drawing/2014/main" id="{88CA5554-ABD5-CA3A-0F65-EA7532A0DD0E}"/>
              </a:ext>
              <a:ext uri="{C183D7F6-B498-43B3-948B-1728B52AA6E4}">
                <adec:decorative xmlns:adec="http://schemas.microsoft.com/office/drawing/2017/decorative" val="1"/>
              </a:ext>
            </a:extLst>
          </p:cNvPr>
          <p:cNvGrpSpPr/>
          <p:nvPr userDrawn="1"/>
        </p:nvGrpSpPr>
        <p:grpSpPr>
          <a:xfrm>
            <a:off x="11681100" y="0"/>
            <a:ext cx="513799" cy="1027598"/>
            <a:chOff x="11681100" y="0"/>
            <a:chExt cx="513799" cy="1027598"/>
          </a:xfrm>
        </p:grpSpPr>
        <p:sp>
          <p:nvSpPr>
            <p:cNvPr id="10" name="Rectangle 9">
              <a:extLst>
                <a:ext uri="{FF2B5EF4-FFF2-40B4-BE49-F238E27FC236}">
                  <a16:creationId xmlns:a16="http://schemas.microsoft.com/office/drawing/2014/main" id="{9C65D0C6-9B3B-2394-F0E3-1411B73EF4EC}"/>
                </a:ext>
                <a:ext uri="{C183D7F6-B498-43B3-948B-1728B52AA6E4}">
                  <adec:decorative xmlns:adec="http://schemas.microsoft.com/office/drawing/2017/decorative" val="1"/>
                </a:ext>
              </a:extLst>
            </p:cNvPr>
            <p:cNvSpPr/>
            <p:nvPr userDrawn="1"/>
          </p:nvSpPr>
          <p:spPr>
            <a:xfrm rot="10800000">
              <a:off x="11681100" y="513799"/>
              <a:ext cx="513799" cy="513799"/>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1162869C-CDC2-2CBD-4C2A-78CE666ED851}"/>
                </a:ext>
                <a:ext uri="{C183D7F6-B498-43B3-948B-1728B52AA6E4}">
                  <adec:decorative xmlns:adec="http://schemas.microsoft.com/office/drawing/2017/decorative" val="1"/>
                </a:ext>
              </a:extLst>
            </p:cNvPr>
            <p:cNvSpPr/>
            <p:nvPr userDrawn="1"/>
          </p:nvSpPr>
          <p:spPr>
            <a:xfrm rot="10800000">
              <a:off x="11681100" y="0"/>
              <a:ext cx="513799" cy="51379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358853726"/>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INGLE COLUMN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hasCustomPrompt="1"/>
          </p:nvPr>
        </p:nvSpPr>
        <p:spPr>
          <a:xfrm>
            <a:off x="508000" y="508001"/>
            <a:ext cx="10414000" cy="481714"/>
          </a:xfrm>
          <a:prstGeom prst="rect">
            <a:avLst/>
          </a:prstGeom>
        </p:spPr>
        <p:txBody>
          <a:bodyPr lIns="0" tIns="0" rIns="0" bIns="0"/>
          <a:lstStyle>
            <a:lvl1pPr algn="l">
              <a:lnSpc>
                <a:spcPct val="100000"/>
              </a:lnSpc>
              <a:defRPr sz="3600" b="0" i="0">
                <a:solidFill>
                  <a:schemeClr val="tx1"/>
                </a:solidFill>
                <a:latin typeface="Roboto Light" panose="02000000000000000000" pitchFamily="2" charset="0"/>
                <a:ea typeface="Roboto Light" panose="02000000000000000000" pitchFamily="2" charset="0"/>
              </a:defRPr>
            </a:lvl1pPr>
          </a:lstStyle>
          <a:p>
            <a:r>
              <a:rPr lang="en-US" dirty="0"/>
              <a:t>Page title</a:t>
            </a:r>
            <a:endParaRPr lang="en-GB" dirty="0"/>
          </a:p>
        </p:txBody>
      </p:sp>
      <p:sp>
        <p:nvSpPr>
          <p:cNvPr id="5" name="Footer Placeholder 4">
            <a:extLst>
              <a:ext uri="{FF2B5EF4-FFF2-40B4-BE49-F238E27FC236}">
                <a16:creationId xmlns:a16="http://schemas.microsoft.com/office/drawing/2014/main" id="{C772AD00-41ED-1D4B-8053-AD09A51DA5A6}"/>
              </a:ext>
            </a:extLst>
          </p:cNvPr>
          <p:cNvSpPr>
            <a:spLocks noGrp="1"/>
          </p:cNvSpPr>
          <p:nvPr>
            <p:ph type="ftr" sz="quarter" idx="11"/>
          </p:nvPr>
        </p:nvSpPr>
        <p:spPr>
          <a:xfrm>
            <a:off x="1016000" y="6350000"/>
            <a:ext cx="5842000" cy="255600"/>
          </a:xfrm>
        </p:spPr>
        <p:txBody>
          <a:bodyPr/>
          <a:lstStyle>
            <a:lvl1pPr>
              <a:defRPr/>
            </a:lvl1pPr>
          </a:lstStyle>
          <a:p>
            <a:r>
              <a:rPr lang="en-GB" dirty="0"/>
              <a:t>OpenRoaming 101 - TNC25</a:t>
            </a:r>
          </a:p>
        </p:txBody>
      </p:sp>
      <p:sp>
        <p:nvSpPr>
          <p:cNvPr id="6" name="Slide Number Placeholder 5">
            <a:extLst>
              <a:ext uri="{FF2B5EF4-FFF2-40B4-BE49-F238E27FC236}">
                <a16:creationId xmlns:a16="http://schemas.microsoft.com/office/drawing/2014/main" id="{D0845B74-E028-E24B-BE9C-E0C09F0D90A3}"/>
              </a:ext>
            </a:extLst>
          </p:cNvPr>
          <p:cNvSpPr>
            <a:spLocks noGrp="1"/>
          </p:cNvSpPr>
          <p:nvPr>
            <p:ph type="sldNum" sz="quarter" idx="12"/>
          </p:nvPr>
        </p:nvSpPr>
        <p:spPr/>
        <p:txBody>
          <a:bodyPr/>
          <a:lstStyle/>
          <a:p>
            <a:fld id="{0BD7AF65-ABD8-9745-9161-1D3466EAFE0E}" type="slidenum">
              <a:rPr lang="en-GB" smtClean="0"/>
              <a:t>‹#›</a:t>
            </a:fld>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hasCustomPrompt="1"/>
          </p:nvPr>
        </p:nvSpPr>
        <p:spPr>
          <a:xfrm>
            <a:off x="508000" y="1524002"/>
            <a:ext cx="6858000" cy="253997"/>
          </a:xfrm>
          <a:prstGeom prst="rect">
            <a:avLst/>
          </a:prstGeom>
        </p:spPr>
        <p:txBody>
          <a:bodyPr lIns="0" tIns="0" rIns="0" bIns="0" anchor="t" anchorCtr="0"/>
          <a:lstStyle>
            <a:lvl1pPr marL="0" indent="0">
              <a:buNone/>
              <a:defRPr sz="2000" b="1" i="0">
                <a:latin typeface="Roboto Black" panose="02000000000000000000" pitchFamily="2" charset="0"/>
                <a:ea typeface="Roboto Black" panose="02000000000000000000" pitchFamily="2" charset="0"/>
              </a:defRPr>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dirty="0" err="1"/>
              <a:t>Subheader</a:t>
            </a:r>
            <a:endParaRPr lang="en-US" dirty="0"/>
          </a:p>
        </p:txBody>
      </p:sp>
      <p:sp>
        <p:nvSpPr>
          <p:cNvPr id="8" name="Content Placeholder 2">
            <a:extLst>
              <a:ext uri="{FF2B5EF4-FFF2-40B4-BE49-F238E27FC236}">
                <a16:creationId xmlns:a16="http://schemas.microsoft.com/office/drawing/2014/main" id="{F7B377CF-2490-426A-9D9B-C329528E167B}"/>
              </a:ext>
            </a:extLst>
          </p:cNvPr>
          <p:cNvSpPr>
            <a:spLocks noGrp="1"/>
          </p:cNvSpPr>
          <p:nvPr>
            <p:ph idx="1" hasCustomPrompt="1"/>
          </p:nvPr>
        </p:nvSpPr>
        <p:spPr>
          <a:xfrm>
            <a:off x="508000" y="2031999"/>
            <a:ext cx="6858000" cy="3810001"/>
          </a:xfrm>
          <a:prstGeom prst="rect">
            <a:avLst/>
          </a:prstGeom>
        </p:spPr>
        <p:txBody>
          <a:bodyPr lIns="0" tIns="0" rIns="0" bIns="0"/>
          <a:lstStyle>
            <a:lvl1pPr marL="177792" indent="-177792" defTabSz="359974">
              <a:lnSpc>
                <a:spcPct val="100000"/>
              </a:lnSpc>
              <a:tabLst/>
              <a:defRPr sz="2000" b="0" i="0">
                <a:solidFill>
                  <a:schemeClr val="tx1"/>
                </a:solidFill>
                <a:latin typeface="Roboto Light" panose="02000000000000000000" pitchFamily="2" charset="0"/>
                <a:ea typeface="Roboto Light" panose="02000000000000000000" pitchFamily="2" charset="0"/>
              </a:defRPr>
            </a:lvl1pPr>
            <a:lvl2pPr marL="482564" indent="-241283" defTabSz="359974">
              <a:lnSpc>
                <a:spcPct val="100000"/>
              </a:lnSpc>
              <a:buFont typeface="Arial" panose="020B0604020202020204" pitchFamily="34" charset="0"/>
              <a:buChar char="-"/>
              <a:tabLst/>
              <a:defRPr sz="2000" b="0" i="0">
                <a:solidFill>
                  <a:schemeClr val="tx1"/>
                </a:solidFill>
                <a:latin typeface="Roboto Light" panose="02000000000000000000" pitchFamily="2" charset="0"/>
                <a:ea typeface="Roboto Light" panose="02000000000000000000" pitchFamily="2" charset="0"/>
              </a:defRPr>
            </a:lvl2pPr>
            <a:lvl3pPr marL="723847" indent="-241283" defTabSz="359974">
              <a:lnSpc>
                <a:spcPct val="100000"/>
              </a:lnSpc>
              <a:buFont typeface="Arial" panose="020B0604020202020204" pitchFamily="34" charset="0"/>
              <a:buChar char="-"/>
              <a:tabLst/>
              <a:defRPr sz="2000" b="0" i="0">
                <a:solidFill>
                  <a:schemeClr val="tx1"/>
                </a:solidFill>
                <a:latin typeface="Roboto Light" panose="02000000000000000000" pitchFamily="2" charset="0"/>
                <a:ea typeface="Roboto Light" panose="02000000000000000000" pitchFamily="2" charset="0"/>
              </a:defRPr>
            </a:lvl3pPr>
            <a:lvl4pPr marL="952428" indent="-228584" defTabSz="359974">
              <a:lnSpc>
                <a:spcPct val="100000"/>
              </a:lnSpc>
              <a:buFont typeface="Arial" panose="020B0604020202020204" pitchFamily="34" charset="0"/>
              <a:buChar char="-"/>
              <a:tabLst/>
              <a:defRPr sz="2000" b="0" i="0">
                <a:solidFill>
                  <a:schemeClr val="tx1"/>
                </a:solidFill>
                <a:latin typeface="Roboto Light" panose="02000000000000000000" pitchFamily="2" charset="0"/>
                <a:ea typeface="Roboto Light" panose="02000000000000000000" pitchFamily="2" charset="0"/>
              </a:defRPr>
            </a:lvl4pPr>
            <a:lvl5pPr marL="1193711" indent="-241283" defTabSz="359974">
              <a:lnSpc>
                <a:spcPct val="100000"/>
              </a:lnSpc>
              <a:buFont typeface="Arial" panose="020B0604020202020204" pitchFamily="34" charset="0"/>
              <a:buChar char="-"/>
              <a:tabLst/>
              <a:defRPr sz="2000" b="0" i="0">
                <a:solidFill>
                  <a:schemeClr val="tx1"/>
                </a:solidFill>
                <a:latin typeface="Roboto Light" panose="02000000000000000000" pitchFamily="2" charset="0"/>
                <a:ea typeface="Roboto Light" panose="02000000000000000000" pitchFamily="2" charset="0"/>
              </a:defRPr>
            </a:lvl5pPr>
          </a:lstStyle>
          <a:p>
            <a:pPr lvl="0"/>
            <a:r>
              <a:rPr lang="en-US" dirty="0"/>
              <a:t>Main content area</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Picture Placeholder 2">
            <a:extLst>
              <a:ext uri="{FF2B5EF4-FFF2-40B4-BE49-F238E27FC236}">
                <a16:creationId xmlns:a16="http://schemas.microsoft.com/office/drawing/2014/main" id="{59EA52A0-223B-AA08-188E-706BC402AB5F}"/>
              </a:ext>
            </a:extLst>
          </p:cNvPr>
          <p:cNvSpPr>
            <a:spLocks noGrp="1"/>
          </p:cNvSpPr>
          <p:nvPr>
            <p:ph type="pic" sz="quarter" idx="14" hasCustomPrompt="1"/>
          </p:nvPr>
        </p:nvSpPr>
        <p:spPr>
          <a:xfrm>
            <a:off x="7873601" y="2031955"/>
            <a:ext cx="3810399" cy="3810046"/>
          </a:xfrm>
          <a:prstGeom prst="rect">
            <a:avLst/>
          </a:prstGeom>
          <a:solidFill>
            <a:schemeClr val="bg1">
              <a:lumMod val="95000"/>
            </a:schemeClr>
          </a:solidFill>
          <a:ln w="508000">
            <a:noFill/>
            <a:miter lim="800000"/>
          </a:ln>
        </p:spPr>
        <p:txBody>
          <a:bodyPr/>
          <a:lstStyle>
            <a:lvl1pPr marL="0" indent="0">
              <a:buNone/>
              <a:defRPr sz="2000">
                <a:latin typeface="Roboto Light" panose="02000000000000000000" pitchFamily="2" charset="0"/>
                <a:ea typeface="Roboto Light" panose="02000000000000000000" pitchFamily="2" charset="0"/>
              </a:defRPr>
            </a:lvl1pPr>
          </a:lstStyle>
          <a:p>
            <a:r>
              <a:rPr lang="en-GB" dirty="0"/>
              <a:t>Insert image </a:t>
            </a:r>
            <a:br>
              <a:rPr lang="en-GB" dirty="0"/>
            </a:br>
            <a:endParaRPr lang="en-GB" dirty="0"/>
          </a:p>
        </p:txBody>
      </p:sp>
      <p:grpSp>
        <p:nvGrpSpPr>
          <p:cNvPr id="4" name="Group 3">
            <a:extLst>
              <a:ext uri="{FF2B5EF4-FFF2-40B4-BE49-F238E27FC236}">
                <a16:creationId xmlns:a16="http://schemas.microsoft.com/office/drawing/2014/main" id="{7206A397-07C0-79DA-1EAC-7431732C7800}"/>
              </a:ext>
              <a:ext uri="{C183D7F6-B498-43B3-948B-1728B52AA6E4}">
                <adec:decorative xmlns:adec="http://schemas.microsoft.com/office/drawing/2017/decorative" val="1"/>
              </a:ext>
            </a:extLst>
          </p:cNvPr>
          <p:cNvGrpSpPr/>
          <p:nvPr userDrawn="1"/>
        </p:nvGrpSpPr>
        <p:grpSpPr>
          <a:xfrm>
            <a:off x="7873601" y="5842002"/>
            <a:ext cx="1027598" cy="513799"/>
            <a:chOff x="7874000" y="5842002"/>
            <a:chExt cx="1027598" cy="513799"/>
          </a:xfrm>
        </p:grpSpPr>
        <p:sp>
          <p:nvSpPr>
            <p:cNvPr id="9" name="Rectangle 8">
              <a:extLst>
                <a:ext uri="{FF2B5EF4-FFF2-40B4-BE49-F238E27FC236}">
                  <a16:creationId xmlns:a16="http://schemas.microsoft.com/office/drawing/2014/main" id="{9DC0BEC8-988A-5E40-EB59-43680C7681EC}"/>
                </a:ext>
                <a:ext uri="{C183D7F6-B498-43B3-948B-1728B52AA6E4}">
                  <adec:decorative xmlns:adec="http://schemas.microsoft.com/office/drawing/2017/decorative" val="1"/>
                </a:ext>
              </a:extLst>
            </p:cNvPr>
            <p:cNvSpPr/>
            <p:nvPr userDrawn="1"/>
          </p:nvSpPr>
          <p:spPr>
            <a:xfrm rot="10800000">
              <a:off x="7874000" y="5842002"/>
              <a:ext cx="513799" cy="51379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B374ED8E-0CFB-1574-4721-ABB1C6BA8341}"/>
                </a:ext>
                <a:ext uri="{C183D7F6-B498-43B3-948B-1728B52AA6E4}">
                  <adec:decorative xmlns:adec="http://schemas.microsoft.com/office/drawing/2017/decorative" val="1"/>
                </a:ext>
              </a:extLst>
            </p:cNvPr>
            <p:cNvSpPr/>
            <p:nvPr userDrawn="1"/>
          </p:nvSpPr>
          <p:spPr>
            <a:xfrm rot="10800000">
              <a:off x="8387799" y="5842002"/>
              <a:ext cx="513799" cy="513799"/>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517537295"/>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INGLE COLUMN AND LARGE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hasCustomPrompt="1"/>
          </p:nvPr>
        </p:nvSpPr>
        <p:spPr>
          <a:xfrm>
            <a:off x="508000" y="508001"/>
            <a:ext cx="4826000" cy="481714"/>
          </a:xfrm>
          <a:prstGeom prst="rect">
            <a:avLst/>
          </a:prstGeom>
        </p:spPr>
        <p:txBody>
          <a:bodyPr lIns="0" tIns="0" rIns="0" bIns="0"/>
          <a:lstStyle>
            <a:lvl1pPr algn="l">
              <a:lnSpc>
                <a:spcPct val="100000"/>
              </a:lnSpc>
              <a:defRPr sz="3600" b="0" i="0">
                <a:solidFill>
                  <a:schemeClr val="tx1"/>
                </a:solidFill>
                <a:latin typeface="Roboto Light" panose="02000000000000000000" pitchFamily="2" charset="0"/>
                <a:ea typeface="Roboto Light" panose="02000000000000000000" pitchFamily="2" charset="0"/>
              </a:defRPr>
            </a:lvl1pPr>
          </a:lstStyle>
          <a:p>
            <a:r>
              <a:rPr lang="en-US" dirty="0"/>
              <a:t>Page title</a:t>
            </a:r>
            <a:endParaRPr lang="en-GB" dirty="0"/>
          </a:p>
        </p:txBody>
      </p:sp>
      <p:sp>
        <p:nvSpPr>
          <p:cNvPr id="5" name="Footer Placeholder 4">
            <a:extLst>
              <a:ext uri="{FF2B5EF4-FFF2-40B4-BE49-F238E27FC236}">
                <a16:creationId xmlns:a16="http://schemas.microsoft.com/office/drawing/2014/main" id="{C772AD00-41ED-1D4B-8053-AD09A51DA5A6}"/>
              </a:ext>
            </a:extLst>
          </p:cNvPr>
          <p:cNvSpPr>
            <a:spLocks noGrp="1"/>
          </p:cNvSpPr>
          <p:nvPr>
            <p:ph type="ftr" sz="quarter" idx="11"/>
          </p:nvPr>
        </p:nvSpPr>
        <p:spPr>
          <a:xfrm>
            <a:off x="1016000" y="6350000"/>
            <a:ext cx="5842000" cy="255600"/>
          </a:xfrm>
        </p:spPr>
        <p:txBody>
          <a:bodyPr/>
          <a:lstStyle>
            <a:lvl1pPr>
              <a:defRPr/>
            </a:lvl1pPr>
          </a:lstStyle>
          <a:p>
            <a:r>
              <a:rPr lang="en-GB" dirty="0"/>
              <a:t>OpenRoaming 101 - TNC25</a:t>
            </a:r>
          </a:p>
        </p:txBody>
      </p:sp>
      <p:sp>
        <p:nvSpPr>
          <p:cNvPr id="6" name="Slide Number Placeholder 5">
            <a:extLst>
              <a:ext uri="{FF2B5EF4-FFF2-40B4-BE49-F238E27FC236}">
                <a16:creationId xmlns:a16="http://schemas.microsoft.com/office/drawing/2014/main" id="{D0845B74-E028-E24B-BE9C-E0C09F0D90A3}"/>
              </a:ext>
            </a:extLst>
          </p:cNvPr>
          <p:cNvSpPr>
            <a:spLocks noGrp="1"/>
          </p:cNvSpPr>
          <p:nvPr>
            <p:ph type="sldNum" sz="quarter" idx="12"/>
          </p:nvPr>
        </p:nvSpPr>
        <p:spPr/>
        <p:txBody>
          <a:bodyPr/>
          <a:lstStyle/>
          <a:p>
            <a:fld id="{0BD7AF65-ABD8-9745-9161-1D3466EAFE0E}" type="slidenum">
              <a:rPr lang="en-GB" smtClean="0"/>
              <a:t>‹#›</a:t>
            </a:fld>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hasCustomPrompt="1"/>
          </p:nvPr>
        </p:nvSpPr>
        <p:spPr>
          <a:xfrm>
            <a:off x="508000" y="1524000"/>
            <a:ext cx="4826000" cy="254000"/>
          </a:xfrm>
          <a:prstGeom prst="rect">
            <a:avLst/>
          </a:prstGeom>
        </p:spPr>
        <p:txBody>
          <a:bodyPr lIns="0" tIns="0" rIns="0" bIns="0" anchor="t" anchorCtr="0"/>
          <a:lstStyle>
            <a:lvl1pPr marL="0" indent="0">
              <a:buNone/>
              <a:defRPr sz="2000" b="1" i="0">
                <a:latin typeface="Roboto Black" panose="02000000000000000000" pitchFamily="2" charset="0"/>
                <a:ea typeface="Roboto Black" panose="02000000000000000000" pitchFamily="2" charset="0"/>
              </a:defRPr>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dirty="0" err="1"/>
              <a:t>Subheader</a:t>
            </a:r>
            <a:endParaRPr lang="en-US" dirty="0"/>
          </a:p>
        </p:txBody>
      </p:sp>
      <p:sp>
        <p:nvSpPr>
          <p:cNvPr id="8" name="Content Placeholder 2">
            <a:extLst>
              <a:ext uri="{FF2B5EF4-FFF2-40B4-BE49-F238E27FC236}">
                <a16:creationId xmlns:a16="http://schemas.microsoft.com/office/drawing/2014/main" id="{F7B377CF-2490-426A-9D9B-C329528E167B}"/>
              </a:ext>
            </a:extLst>
          </p:cNvPr>
          <p:cNvSpPr>
            <a:spLocks noGrp="1"/>
          </p:cNvSpPr>
          <p:nvPr>
            <p:ph idx="1" hasCustomPrompt="1"/>
          </p:nvPr>
        </p:nvSpPr>
        <p:spPr>
          <a:xfrm>
            <a:off x="508000" y="2031999"/>
            <a:ext cx="4826000" cy="3810001"/>
          </a:xfrm>
          <a:prstGeom prst="rect">
            <a:avLst/>
          </a:prstGeom>
        </p:spPr>
        <p:txBody>
          <a:bodyPr lIns="0" tIns="0" rIns="0" bIns="0"/>
          <a:lstStyle>
            <a:lvl1pPr marL="177792" indent="-177792" defTabSz="359974">
              <a:lnSpc>
                <a:spcPct val="100000"/>
              </a:lnSpc>
              <a:tabLst/>
              <a:defRPr sz="2000" b="0" i="0">
                <a:solidFill>
                  <a:schemeClr val="tx1"/>
                </a:solidFill>
                <a:latin typeface="Roboto Light" panose="02000000000000000000" pitchFamily="2" charset="0"/>
                <a:ea typeface="Roboto Light" panose="02000000000000000000" pitchFamily="2" charset="0"/>
              </a:defRPr>
            </a:lvl1pPr>
            <a:lvl2pPr marL="482564" indent="-241283" defTabSz="359974">
              <a:lnSpc>
                <a:spcPct val="100000"/>
              </a:lnSpc>
              <a:buFont typeface="Arial" panose="020B0604020202020204" pitchFamily="34" charset="0"/>
              <a:buChar char="-"/>
              <a:tabLst/>
              <a:defRPr sz="2000" b="0" i="0">
                <a:solidFill>
                  <a:schemeClr val="tx1"/>
                </a:solidFill>
                <a:latin typeface="Roboto Light" panose="02000000000000000000" pitchFamily="2" charset="0"/>
                <a:ea typeface="Roboto Light" panose="02000000000000000000" pitchFamily="2" charset="0"/>
              </a:defRPr>
            </a:lvl2pPr>
            <a:lvl3pPr marL="723847" indent="-241283" defTabSz="359974">
              <a:lnSpc>
                <a:spcPct val="100000"/>
              </a:lnSpc>
              <a:buFont typeface="Arial" panose="020B0604020202020204" pitchFamily="34" charset="0"/>
              <a:buChar char="-"/>
              <a:tabLst/>
              <a:defRPr sz="2000" b="0" i="0">
                <a:solidFill>
                  <a:schemeClr val="tx1"/>
                </a:solidFill>
                <a:latin typeface="Roboto Light" panose="02000000000000000000" pitchFamily="2" charset="0"/>
                <a:ea typeface="Roboto Light" panose="02000000000000000000" pitchFamily="2" charset="0"/>
              </a:defRPr>
            </a:lvl3pPr>
            <a:lvl4pPr marL="952428" indent="-228584" defTabSz="359974">
              <a:lnSpc>
                <a:spcPct val="100000"/>
              </a:lnSpc>
              <a:buFont typeface="Arial" panose="020B0604020202020204" pitchFamily="34" charset="0"/>
              <a:buChar char="-"/>
              <a:tabLst/>
              <a:defRPr sz="2000" b="0" i="0">
                <a:solidFill>
                  <a:schemeClr val="tx1"/>
                </a:solidFill>
                <a:latin typeface="Roboto Light" panose="02000000000000000000" pitchFamily="2" charset="0"/>
                <a:ea typeface="Roboto Light" panose="02000000000000000000" pitchFamily="2" charset="0"/>
              </a:defRPr>
            </a:lvl4pPr>
            <a:lvl5pPr marL="1193711" indent="-241283" defTabSz="359974">
              <a:lnSpc>
                <a:spcPct val="100000"/>
              </a:lnSpc>
              <a:buFont typeface="Arial" panose="020B0604020202020204" pitchFamily="34" charset="0"/>
              <a:buChar char="-"/>
              <a:tabLst/>
              <a:defRPr sz="2000" b="0" i="0">
                <a:solidFill>
                  <a:schemeClr val="tx1"/>
                </a:solidFill>
                <a:latin typeface="Roboto Light" panose="02000000000000000000" pitchFamily="2" charset="0"/>
                <a:ea typeface="Roboto Light" panose="02000000000000000000" pitchFamily="2" charset="0"/>
              </a:defRPr>
            </a:lvl5pPr>
          </a:lstStyle>
          <a:p>
            <a:pPr lvl="0"/>
            <a:r>
              <a:rPr lang="en-US" dirty="0"/>
              <a:t>Main content area</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Picture Placeholder 2">
            <a:extLst>
              <a:ext uri="{FF2B5EF4-FFF2-40B4-BE49-F238E27FC236}">
                <a16:creationId xmlns:a16="http://schemas.microsoft.com/office/drawing/2014/main" id="{59EA52A0-223B-AA08-188E-706BC402AB5F}"/>
              </a:ext>
            </a:extLst>
          </p:cNvPr>
          <p:cNvSpPr>
            <a:spLocks noGrp="1"/>
          </p:cNvSpPr>
          <p:nvPr>
            <p:ph type="pic" sz="quarter" idx="14" hasCustomPrompt="1"/>
          </p:nvPr>
        </p:nvSpPr>
        <p:spPr>
          <a:xfrm>
            <a:off x="5842000" y="0"/>
            <a:ext cx="5842117" cy="5841623"/>
          </a:xfrm>
          <a:prstGeom prst="rect">
            <a:avLst/>
          </a:prstGeom>
          <a:solidFill>
            <a:schemeClr val="bg1">
              <a:lumMod val="95000"/>
            </a:schemeClr>
          </a:solidFill>
          <a:ln w="508000">
            <a:noFill/>
            <a:miter lim="800000"/>
          </a:ln>
        </p:spPr>
        <p:txBody>
          <a:bodyPr/>
          <a:lstStyle>
            <a:lvl1pPr marL="0" indent="0">
              <a:buNone/>
              <a:defRPr sz="2000">
                <a:latin typeface="Roboto Light" panose="02000000000000000000" pitchFamily="2" charset="0"/>
                <a:ea typeface="Roboto Light" panose="02000000000000000000" pitchFamily="2" charset="0"/>
              </a:defRPr>
            </a:lvl1pPr>
          </a:lstStyle>
          <a:p>
            <a:r>
              <a:rPr lang="en-GB" dirty="0"/>
              <a:t>Insert image </a:t>
            </a:r>
          </a:p>
        </p:txBody>
      </p:sp>
      <p:grpSp>
        <p:nvGrpSpPr>
          <p:cNvPr id="12" name="Group 11">
            <a:extLst>
              <a:ext uri="{FF2B5EF4-FFF2-40B4-BE49-F238E27FC236}">
                <a16:creationId xmlns:a16="http://schemas.microsoft.com/office/drawing/2014/main" id="{CF844A44-5FE7-0239-84A0-31EFF576F1B0}"/>
              </a:ext>
              <a:ext uri="{C183D7F6-B498-43B3-948B-1728B52AA6E4}">
                <adec:decorative xmlns:adec="http://schemas.microsoft.com/office/drawing/2017/decorative" val="1"/>
              </a:ext>
            </a:extLst>
          </p:cNvPr>
          <p:cNvGrpSpPr/>
          <p:nvPr userDrawn="1"/>
        </p:nvGrpSpPr>
        <p:grpSpPr>
          <a:xfrm>
            <a:off x="10656402" y="5842002"/>
            <a:ext cx="1027598" cy="513799"/>
            <a:chOff x="7874000" y="5842002"/>
            <a:chExt cx="1027598" cy="513799"/>
          </a:xfrm>
        </p:grpSpPr>
        <p:sp>
          <p:nvSpPr>
            <p:cNvPr id="13" name="Rectangle 12">
              <a:extLst>
                <a:ext uri="{FF2B5EF4-FFF2-40B4-BE49-F238E27FC236}">
                  <a16:creationId xmlns:a16="http://schemas.microsoft.com/office/drawing/2014/main" id="{1815E60C-610C-511E-B364-A902B1ACB297}"/>
                </a:ext>
                <a:ext uri="{C183D7F6-B498-43B3-948B-1728B52AA6E4}">
                  <adec:decorative xmlns:adec="http://schemas.microsoft.com/office/drawing/2017/decorative" val="1"/>
                </a:ext>
              </a:extLst>
            </p:cNvPr>
            <p:cNvSpPr/>
            <p:nvPr userDrawn="1"/>
          </p:nvSpPr>
          <p:spPr>
            <a:xfrm rot="10800000">
              <a:off x="7874000" y="5842002"/>
              <a:ext cx="513799" cy="51379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89769DB1-7FEB-11F1-1FA7-8436D368B6D5}"/>
                </a:ext>
                <a:ext uri="{C183D7F6-B498-43B3-948B-1728B52AA6E4}">
                  <adec:decorative xmlns:adec="http://schemas.microsoft.com/office/drawing/2017/decorative" val="1"/>
                </a:ext>
              </a:extLst>
            </p:cNvPr>
            <p:cNvSpPr/>
            <p:nvPr userDrawn="1"/>
          </p:nvSpPr>
          <p:spPr>
            <a:xfrm rot="10800000">
              <a:off x="8387799" y="5842002"/>
              <a:ext cx="513799" cy="513799"/>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494459314"/>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hasCustomPrompt="1"/>
          </p:nvPr>
        </p:nvSpPr>
        <p:spPr>
          <a:xfrm>
            <a:off x="508000" y="508001"/>
            <a:ext cx="11176000" cy="481714"/>
          </a:xfrm>
          <a:prstGeom prst="rect">
            <a:avLst/>
          </a:prstGeom>
        </p:spPr>
        <p:txBody>
          <a:bodyPr lIns="0" tIns="0" rIns="0" bIns="0"/>
          <a:lstStyle>
            <a:lvl1pPr algn="l">
              <a:lnSpc>
                <a:spcPct val="100000"/>
              </a:lnSpc>
              <a:defRPr sz="3600" b="0" i="0">
                <a:solidFill>
                  <a:schemeClr val="tx1"/>
                </a:solidFill>
                <a:latin typeface="Roboto Light" panose="02000000000000000000" pitchFamily="2" charset="0"/>
                <a:ea typeface="Roboto Light" panose="02000000000000000000" pitchFamily="2" charset="0"/>
              </a:defRPr>
            </a:lvl1pPr>
          </a:lstStyle>
          <a:p>
            <a:r>
              <a:rPr lang="en-US" dirty="0"/>
              <a:t>Page title</a:t>
            </a:r>
            <a:endParaRPr lang="en-GB" dirty="0"/>
          </a:p>
        </p:txBody>
      </p:sp>
      <p:sp>
        <p:nvSpPr>
          <p:cNvPr id="5" name="Footer Placeholder 4">
            <a:extLst>
              <a:ext uri="{FF2B5EF4-FFF2-40B4-BE49-F238E27FC236}">
                <a16:creationId xmlns:a16="http://schemas.microsoft.com/office/drawing/2014/main" id="{C772AD00-41ED-1D4B-8053-AD09A51DA5A6}"/>
              </a:ext>
            </a:extLst>
          </p:cNvPr>
          <p:cNvSpPr>
            <a:spLocks noGrp="1"/>
          </p:cNvSpPr>
          <p:nvPr>
            <p:ph type="ftr" sz="quarter" idx="11"/>
          </p:nvPr>
        </p:nvSpPr>
        <p:spPr>
          <a:xfrm>
            <a:off x="1016000" y="6350000"/>
            <a:ext cx="5842000" cy="255600"/>
          </a:xfrm>
        </p:spPr>
        <p:txBody>
          <a:bodyPr/>
          <a:lstStyle>
            <a:lvl1pPr>
              <a:defRPr/>
            </a:lvl1pPr>
          </a:lstStyle>
          <a:p>
            <a:r>
              <a:rPr lang="en-GB" dirty="0"/>
              <a:t>OpenRoaming 101 - TNC25</a:t>
            </a:r>
          </a:p>
        </p:txBody>
      </p:sp>
      <p:sp>
        <p:nvSpPr>
          <p:cNvPr id="6" name="Slide Number Placeholder 5">
            <a:extLst>
              <a:ext uri="{FF2B5EF4-FFF2-40B4-BE49-F238E27FC236}">
                <a16:creationId xmlns:a16="http://schemas.microsoft.com/office/drawing/2014/main" id="{D0845B74-E028-E24B-BE9C-E0C09F0D90A3}"/>
              </a:ext>
            </a:extLst>
          </p:cNvPr>
          <p:cNvSpPr>
            <a:spLocks noGrp="1"/>
          </p:cNvSpPr>
          <p:nvPr>
            <p:ph type="sldNum" sz="quarter" idx="12"/>
          </p:nvPr>
        </p:nvSpPr>
        <p:spPr/>
        <p:txBody>
          <a:bodyPr/>
          <a:lstStyle/>
          <a:p>
            <a:fld id="{0BD7AF65-ABD8-9745-9161-1D3466EAFE0E}" type="slidenum">
              <a:rPr lang="en-GB" smtClean="0"/>
              <a:t>‹#›</a:t>
            </a:fld>
            <a:endParaRPr lang="en-GB"/>
          </a:p>
        </p:txBody>
      </p:sp>
      <p:sp>
        <p:nvSpPr>
          <p:cNvPr id="3" name="Picture Placeholder 2">
            <a:extLst>
              <a:ext uri="{FF2B5EF4-FFF2-40B4-BE49-F238E27FC236}">
                <a16:creationId xmlns:a16="http://schemas.microsoft.com/office/drawing/2014/main" id="{59EA52A0-223B-AA08-188E-706BC402AB5F}"/>
              </a:ext>
            </a:extLst>
          </p:cNvPr>
          <p:cNvSpPr>
            <a:spLocks noGrp="1"/>
          </p:cNvSpPr>
          <p:nvPr>
            <p:ph type="pic" sz="quarter" idx="14" hasCustomPrompt="1"/>
          </p:nvPr>
        </p:nvSpPr>
        <p:spPr>
          <a:xfrm>
            <a:off x="508000" y="1524000"/>
            <a:ext cx="11176000" cy="4317624"/>
          </a:xfrm>
          <a:prstGeom prst="rect">
            <a:avLst/>
          </a:prstGeom>
          <a:solidFill>
            <a:schemeClr val="bg1">
              <a:lumMod val="95000"/>
            </a:schemeClr>
          </a:solidFill>
          <a:ln w="508000">
            <a:noFill/>
            <a:miter lim="800000"/>
          </a:ln>
        </p:spPr>
        <p:txBody>
          <a:bodyPr/>
          <a:lstStyle>
            <a:lvl1pPr marL="0" indent="0">
              <a:buNone/>
              <a:defRPr sz="2000">
                <a:latin typeface="Roboto Light" panose="02000000000000000000" pitchFamily="2" charset="0"/>
                <a:ea typeface="Roboto Light" panose="02000000000000000000" pitchFamily="2" charset="0"/>
              </a:defRPr>
            </a:lvl1pPr>
          </a:lstStyle>
          <a:p>
            <a:r>
              <a:rPr lang="en-GB" dirty="0"/>
              <a:t>Insert image</a:t>
            </a:r>
          </a:p>
        </p:txBody>
      </p:sp>
      <p:grpSp>
        <p:nvGrpSpPr>
          <p:cNvPr id="9" name="Group 8">
            <a:extLst>
              <a:ext uri="{FF2B5EF4-FFF2-40B4-BE49-F238E27FC236}">
                <a16:creationId xmlns:a16="http://schemas.microsoft.com/office/drawing/2014/main" id="{B2A17CCD-E12B-1E7D-9D2F-454619DC672A}"/>
              </a:ext>
              <a:ext uri="{C183D7F6-B498-43B3-948B-1728B52AA6E4}">
                <adec:decorative xmlns:adec="http://schemas.microsoft.com/office/drawing/2017/decorative" val="1"/>
              </a:ext>
            </a:extLst>
          </p:cNvPr>
          <p:cNvGrpSpPr/>
          <p:nvPr userDrawn="1"/>
        </p:nvGrpSpPr>
        <p:grpSpPr>
          <a:xfrm>
            <a:off x="508000" y="5842002"/>
            <a:ext cx="1027598" cy="513799"/>
            <a:chOff x="7874000" y="5842002"/>
            <a:chExt cx="1027598" cy="513799"/>
          </a:xfrm>
        </p:grpSpPr>
        <p:sp>
          <p:nvSpPr>
            <p:cNvPr id="10" name="Rectangle 9">
              <a:extLst>
                <a:ext uri="{FF2B5EF4-FFF2-40B4-BE49-F238E27FC236}">
                  <a16:creationId xmlns:a16="http://schemas.microsoft.com/office/drawing/2014/main" id="{126B4E50-BAC5-D779-0DC6-1F635C518369}"/>
                </a:ext>
                <a:ext uri="{C183D7F6-B498-43B3-948B-1728B52AA6E4}">
                  <adec:decorative xmlns:adec="http://schemas.microsoft.com/office/drawing/2017/decorative" val="1"/>
                </a:ext>
              </a:extLst>
            </p:cNvPr>
            <p:cNvSpPr/>
            <p:nvPr userDrawn="1"/>
          </p:nvSpPr>
          <p:spPr>
            <a:xfrm rot="10800000">
              <a:off x="7874000" y="5842002"/>
              <a:ext cx="513799" cy="51379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20DCEE30-ABD2-3CA7-ACCB-E134FB29C307}"/>
                </a:ext>
                <a:ext uri="{C183D7F6-B498-43B3-948B-1728B52AA6E4}">
                  <adec:decorative xmlns:adec="http://schemas.microsoft.com/office/drawing/2017/decorative" val="1"/>
                </a:ext>
              </a:extLst>
            </p:cNvPr>
            <p:cNvSpPr/>
            <p:nvPr userDrawn="1"/>
          </p:nvSpPr>
          <p:spPr>
            <a:xfrm rot="10800000">
              <a:off x="8387799" y="5842002"/>
              <a:ext cx="513799" cy="513799"/>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131289960"/>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KEY TAKEAWAY LIGH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hasCustomPrompt="1"/>
          </p:nvPr>
        </p:nvSpPr>
        <p:spPr>
          <a:xfrm>
            <a:off x="515620" y="515620"/>
            <a:ext cx="11168380" cy="500380"/>
          </a:xfrm>
          <a:prstGeom prst="rect">
            <a:avLst/>
          </a:prstGeom>
        </p:spPr>
        <p:txBody>
          <a:bodyPr lIns="0" tIns="0" rIns="0" bIns="0"/>
          <a:lstStyle>
            <a:lvl1pPr algn="l">
              <a:lnSpc>
                <a:spcPct val="100000"/>
              </a:lnSpc>
              <a:defRPr sz="3600" b="0" i="0">
                <a:solidFill>
                  <a:schemeClr val="tx1"/>
                </a:solidFill>
                <a:latin typeface="Roboto Light" panose="02000000000000000000" pitchFamily="2" charset="0"/>
                <a:ea typeface="Roboto Light" panose="02000000000000000000" pitchFamily="2" charset="0"/>
              </a:defRPr>
            </a:lvl1pPr>
          </a:lstStyle>
          <a:p>
            <a:r>
              <a:rPr lang="en-US" dirty="0"/>
              <a:t>Key takeaway header</a:t>
            </a:r>
            <a:endParaRPr lang="en-GB" dirty="0"/>
          </a:p>
        </p:txBody>
      </p:sp>
      <p:sp>
        <p:nvSpPr>
          <p:cNvPr id="14" name="Text Placeholder 5">
            <a:extLst>
              <a:ext uri="{FF2B5EF4-FFF2-40B4-BE49-F238E27FC236}">
                <a16:creationId xmlns:a16="http://schemas.microsoft.com/office/drawing/2014/main" id="{2EF0E5A6-E7BB-CDDB-0E11-37227BFB5125}"/>
              </a:ext>
            </a:extLst>
          </p:cNvPr>
          <p:cNvSpPr>
            <a:spLocks noGrp="1"/>
          </p:cNvSpPr>
          <p:nvPr>
            <p:ph type="body" sz="quarter" idx="10" hasCustomPrompt="1"/>
          </p:nvPr>
        </p:nvSpPr>
        <p:spPr>
          <a:xfrm>
            <a:off x="508000" y="2032000"/>
            <a:ext cx="3556000" cy="3556000"/>
          </a:xfrm>
          <a:prstGeom prst="rect">
            <a:avLst/>
          </a:prstGeom>
          <a:solidFill>
            <a:schemeClr val="accent6"/>
          </a:solidFill>
        </p:spPr>
        <p:txBody>
          <a:bodyPr lIns="251999" tIns="251999" rIns="251999" bIns="251999" anchor="t"/>
          <a:lstStyle>
            <a:lvl1pPr marL="0" indent="0">
              <a:buNone/>
              <a:defRPr sz="2000">
                <a:solidFill>
                  <a:schemeClr val="bg1"/>
                </a:solidFill>
                <a:latin typeface="+mn-lt"/>
                <a:ea typeface="Roboto Mono Light" panose="00000009000000000000" pitchFamily="49" charset="0"/>
              </a:defRPr>
            </a:lvl1pPr>
          </a:lstStyle>
          <a:p>
            <a:pPr lvl="0"/>
            <a:r>
              <a:rPr lang="en-US" dirty="0"/>
              <a:t>Key takeaway 1</a:t>
            </a:r>
            <a:endParaRPr lang="en-GB" dirty="0"/>
          </a:p>
        </p:txBody>
      </p:sp>
      <p:sp>
        <p:nvSpPr>
          <p:cNvPr id="3" name="Text Placeholder 5">
            <a:extLst>
              <a:ext uri="{FF2B5EF4-FFF2-40B4-BE49-F238E27FC236}">
                <a16:creationId xmlns:a16="http://schemas.microsoft.com/office/drawing/2014/main" id="{3004C7B0-9E97-25AB-2B1F-7B915497ED5E}"/>
              </a:ext>
            </a:extLst>
          </p:cNvPr>
          <p:cNvSpPr>
            <a:spLocks noGrp="1"/>
          </p:cNvSpPr>
          <p:nvPr>
            <p:ph type="body" sz="quarter" idx="11" hasCustomPrompt="1"/>
          </p:nvPr>
        </p:nvSpPr>
        <p:spPr>
          <a:xfrm>
            <a:off x="4318000" y="2032000"/>
            <a:ext cx="3556000" cy="3556000"/>
          </a:xfrm>
          <a:prstGeom prst="rect">
            <a:avLst/>
          </a:prstGeom>
          <a:solidFill>
            <a:schemeClr val="accent6"/>
          </a:solidFill>
        </p:spPr>
        <p:txBody>
          <a:bodyPr lIns="251999" tIns="251999" rIns="251999" bIns="251999" anchor="t"/>
          <a:lstStyle>
            <a:lvl1pPr marL="0" indent="0">
              <a:buNone/>
              <a:defRPr sz="2000">
                <a:solidFill>
                  <a:schemeClr val="bg1"/>
                </a:solidFill>
                <a:latin typeface="+mn-lt"/>
                <a:ea typeface="Roboto Mono Light" panose="00000009000000000000" pitchFamily="49" charset="0"/>
              </a:defRPr>
            </a:lvl1pPr>
          </a:lstStyle>
          <a:p>
            <a:pPr lvl="0"/>
            <a:r>
              <a:rPr lang="en-US" dirty="0"/>
              <a:t>Key takeaway 2</a:t>
            </a:r>
            <a:endParaRPr lang="en-GB" dirty="0"/>
          </a:p>
        </p:txBody>
      </p:sp>
      <p:sp>
        <p:nvSpPr>
          <p:cNvPr id="10" name="Text Placeholder 5">
            <a:extLst>
              <a:ext uri="{FF2B5EF4-FFF2-40B4-BE49-F238E27FC236}">
                <a16:creationId xmlns:a16="http://schemas.microsoft.com/office/drawing/2014/main" id="{90515AC3-56C7-21BC-E4C2-0B83736CDD4C}"/>
              </a:ext>
            </a:extLst>
          </p:cNvPr>
          <p:cNvSpPr>
            <a:spLocks noGrp="1"/>
          </p:cNvSpPr>
          <p:nvPr>
            <p:ph type="body" sz="quarter" idx="12" hasCustomPrompt="1"/>
          </p:nvPr>
        </p:nvSpPr>
        <p:spPr>
          <a:xfrm>
            <a:off x="8128000" y="2032000"/>
            <a:ext cx="3556000" cy="3556000"/>
          </a:xfrm>
          <a:prstGeom prst="rect">
            <a:avLst/>
          </a:prstGeom>
          <a:solidFill>
            <a:schemeClr val="accent6"/>
          </a:solidFill>
        </p:spPr>
        <p:txBody>
          <a:bodyPr lIns="251999" tIns="251999" rIns="251999" bIns="251999" anchor="t"/>
          <a:lstStyle>
            <a:lvl1pPr marL="0" indent="0">
              <a:buNone/>
              <a:defRPr sz="2000">
                <a:solidFill>
                  <a:schemeClr val="bg1"/>
                </a:solidFill>
                <a:latin typeface="+mn-lt"/>
                <a:ea typeface="Roboto Mono Light" panose="00000009000000000000" pitchFamily="49" charset="0"/>
              </a:defRPr>
            </a:lvl1pPr>
          </a:lstStyle>
          <a:p>
            <a:pPr lvl="0"/>
            <a:r>
              <a:rPr lang="en-US" dirty="0"/>
              <a:t>Key takeaway 3</a:t>
            </a:r>
            <a:endParaRPr lang="en-GB" dirty="0"/>
          </a:p>
        </p:txBody>
      </p:sp>
      <p:sp>
        <p:nvSpPr>
          <p:cNvPr id="4" name="Footer Placeholder 4">
            <a:extLst>
              <a:ext uri="{FF2B5EF4-FFF2-40B4-BE49-F238E27FC236}">
                <a16:creationId xmlns:a16="http://schemas.microsoft.com/office/drawing/2014/main" id="{FD4FE870-67DB-4B70-C5F0-FE16FE29329E}"/>
              </a:ext>
            </a:extLst>
          </p:cNvPr>
          <p:cNvSpPr>
            <a:spLocks noGrp="1"/>
          </p:cNvSpPr>
          <p:nvPr>
            <p:ph type="ftr" sz="quarter" idx="3"/>
          </p:nvPr>
        </p:nvSpPr>
        <p:spPr>
          <a:xfrm>
            <a:off x="1016000" y="6350000"/>
            <a:ext cx="8382000" cy="255600"/>
          </a:xfrm>
          <a:prstGeom prst="rect">
            <a:avLst/>
          </a:prstGeom>
        </p:spPr>
        <p:txBody>
          <a:bodyPr vert="horz" lIns="0" tIns="0" rIns="0" bIns="0" rtlCol="0" anchor="ctr"/>
          <a:lstStyle>
            <a:lvl1pPr algn="l">
              <a:defRPr sz="1000" b="0" i="0">
                <a:solidFill>
                  <a:schemeClr val="tx1"/>
                </a:solidFill>
                <a:latin typeface="Roboto Mono Light" panose="00000009000000000000" pitchFamily="49" charset="0"/>
                <a:ea typeface="Roboto Mono Light" panose="00000009000000000000" pitchFamily="49" charset="0"/>
              </a:defRPr>
            </a:lvl1pPr>
          </a:lstStyle>
          <a:p>
            <a:r>
              <a:rPr lang="en-GB" dirty="0"/>
              <a:t>OpenRoaming 101 - TNC25</a:t>
            </a:r>
          </a:p>
        </p:txBody>
      </p:sp>
      <p:sp>
        <p:nvSpPr>
          <p:cNvPr id="7" name="Slide Number Placeholder 5">
            <a:extLst>
              <a:ext uri="{FF2B5EF4-FFF2-40B4-BE49-F238E27FC236}">
                <a16:creationId xmlns:a16="http://schemas.microsoft.com/office/drawing/2014/main" id="{E439BDCB-9914-3E26-FD33-90EC58980248}"/>
              </a:ext>
            </a:extLst>
          </p:cNvPr>
          <p:cNvSpPr>
            <a:spLocks noGrp="1"/>
          </p:cNvSpPr>
          <p:nvPr>
            <p:ph type="sldNum" sz="quarter" idx="4"/>
          </p:nvPr>
        </p:nvSpPr>
        <p:spPr>
          <a:xfrm>
            <a:off x="508000" y="6350000"/>
            <a:ext cx="508000" cy="255600"/>
          </a:xfrm>
          <a:prstGeom prst="rect">
            <a:avLst/>
          </a:prstGeom>
        </p:spPr>
        <p:txBody>
          <a:bodyPr vert="horz" lIns="0" tIns="0" rIns="0" bIns="0" rtlCol="0" anchor="ctr" anchorCtr="0"/>
          <a:lstStyle>
            <a:lvl1pPr algn="l">
              <a:defRPr sz="1000" b="0" i="0">
                <a:solidFill>
                  <a:schemeClr val="tx1"/>
                </a:solidFill>
                <a:latin typeface="Roboto Mono Light" panose="00000009000000000000" pitchFamily="49" charset="0"/>
                <a:ea typeface="Roboto Mono Light" panose="00000009000000000000" pitchFamily="49" charset="0"/>
              </a:defRPr>
            </a:lvl1pPr>
          </a:lstStyle>
          <a:p>
            <a:fld id="{0BD7AF65-ABD8-9745-9161-1D3466EAFE0E}" type="slidenum">
              <a:rPr lang="en-GB" smtClean="0"/>
              <a:pPr/>
              <a:t>‹#›</a:t>
            </a:fld>
            <a:endParaRPr lang="en-GB" dirty="0"/>
          </a:p>
        </p:txBody>
      </p:sp>
    </p:spTree>
    <p:extLst>
      <p:ext uri="{BB962C8B-B14F-4D97-AF65-F5344CB8AC3E}">
        <p14:creationId xmlns:p14="http://schemas.microsoft.com/office/powerpoint/2010/main" val="1140856"/>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RESOURCES">
    <p:bg>
      <p:bgPr>
        <a:solidFill>
          <a:schemeClr val="bg2"/>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2E1DB7B-E739-0333-3CA8-8A9FD9496246}"/>
              </a:ext>
            </a:extLst>
          </p:cNvPr>
          <p:cNvSpPr>
            <a:spLocks noGrp="1"/>
          </p:cNvSpPr>
          <p:nvPr>
            <p:ph type="pic" sz="quarter" idx="10" hasCustomPrompt="1"/>
          </p:nvPr>
        </p:nvSpPr>
        <p:spPr>
          <a:xfrm>
            <a:off x="508000" y="2032000"/>
            <a:ext cx="2032000" cy="2032000"/>
          </a:xfrm>
          <a:prstGeom prst="rect">
            <a:avLst/>
          </a:prstGeom>
        </p:spPr>
        <p:txBody>
          <a:bodyPr/>
          <a:lstStyle>
            <a:lvl1pPr marL="0" indent="0" algn="ctr">
              <a:buNone/>
              <a:defRPr sz="2000"/>
            </a:lvl1pPr>
          </a:lstStyle>
          <a:p>
            <a:r>
              <a:rPr lang="en-GB" dirty="0"/>
              <a:t>Click to insert QR code</a:t>
            </a:r>
          </a:p>
        </p:txBody>
      </p:sp>
      <p:sp>
        <p:nvSpPr>
          <p:cNvPr id="5" name="Picture Placeholder 3">
            <a:extLst>
              <a:ext uri="{FF2B5EF4-FFF2-40B4-BE49-F238E27FC236}">
                <a16:creationId xmlns:a16="http://schemas.microsoft.com/office/drawing/2014/main" id="{785A4F85-67CD-2B4E-643B-5741F4BA92FA}"/>
              </a:ext>
            </a:extLst>
          </p:cNvPr>
          <p:cNvSpPr>
            <a:spLocks noGrp="1"/>
          </p:cNvSpPr>
          <p:nvPr>
            <p:ph type="pic" sz="quarter" idx="11" hasCustomPrompt="1"/>
          </p:nvPr>
        </p:nvSpPr>
        <p:spPr>
          <a:xfrm>
            <a:off x="3556000" y="2032000"/>
            <a:ext cx="2032000" cy="2032000"/>
          </a:xfrm>
          <a:prstGeom prst="rect">
            <a:avLst/>
          </a:prstGeom>
        </p:spPr>
        <p:txBody>
          <a:bodyPr/>
          <a:lstStyle>
            <a:lvl1pPr marL="0" indent="0" algn="ctr">
              <a:buNone/>
              <a:defRPr sz="2000"/>
            </a:lvl1pPr>
          </a:lstStyle>
          <a:p>
            <a:r>
              <a:rPr lang="en-GB" dirty="0"/>
              <a:t>Click to insert QR code</a:t>
            </a:r>
          </a:p>
        </p:txBody>
      </p:sp>
      <p:sp>
        <p:nvSpPr>
          <p:cNvPr id="6" name="Picture Placeholder 3">
            <a:extLst>
              <a:ext uri="{FF2B5EF4-FFF2-40B4-BE49-F238E27FC236}">
                <a16:creationId xmlns:a16="http://schemas.microsoft.com/office/drawing/2014/main" id="{43C7DE5F-690C-BCFA-3C24-ECAADB58B92C}"/>
              </a:ext>
            </a:extLst>
          </p:cNvPr>
          <p:cNvSpPr>
            <a:spLocks noGrp="1"/>
          </p:cNvSpPr>
          <p:nvPr>
            <p:ph type="pic" sz="quarter" idx="12" hasCustomPrompt="1"/>
          </p:nvPr>
        </p:nvSpPr>
        <p:spPr>
          <a:xfrm>
            <a:off x="6604000" y="2032000"/>
            <a:ext cx="2032000" cy="2032000"/>
          </a:xfrm>
          <a:prstGeom prst="rect">
            <a:avLst/>
          </a:prstGeom>
        </p:spPr>
        <p:txBody>
          <a:bodyPr/>
          <a:lstStyle>
            <a:lvl1pPr marL="0" indent="0" algn="ctr">
              <a:buNone/>
              <a:defRPr sz="2000"/>
            </a:lvl1pPr>
          </a:lstStyle>
          <a:p>
            <a:r>
              <a:rPr lang="en-GB" dirty="0"/>
              <a:t>Click to insert QR code</a:t>
            </a:r>
          </a:p>
        </p:txBody>
      </p:sp>
      <p:sp>
        <p:nvSpPr>
          <p:cNvPr id="7" name="Picture Placeholder 3">
            <a:extLst>
              <a:ext uri="{FF2B5EF4-FFF2-40B4-BE49-F238E27FC236}">
                <a16:creationId xmlns:a16="http://schemas.microsoft.com/office/drawing/2014/main" id="{BF4BF040-C19C-30DF-904A-EF89016994AF}"/>
              </a:ext>
            </a:extLst>
          </p:cNvPr>
          <p:cNvSpPr>
            <a:spLocks noGrp="1"/>
          </p:cNvSpPr>
          <p:nvPr>
            <p:ph type="pic" sz="quarter" idx="13" hasCustomPrompt="1"/>
          </p:nvPr>
        </p:nvSpPr>
        <p:spPr>
          <a:xfrm>
            <a:off x="9652000" y="2032000"/>
            <a:ext cx="2032000" cy="2032000"/>
          </a:xfrm>
          <a:prstGeom prst="rect">
            <a:avLst/>
          </a:prstGeom>
        </p:spPr>
        <p:txBody>
          <a:bodyPr/>
          <a:lstStyle>
            <a:lvl1pPr marL="0" indent="0" algn="ctr">
              <a:buNone/>
              <a:defRPr sz="2000"/>
            </a:lvl1pPr>
          </a:lstStyle>
          <a:p>
            <a:r>
              <a:rPr lang="en-GB" dirty="0"/>
              <a:t>Click to insert QR code</a:t>
            </a:r>
          </a:p>
        </p:txBody>
      </p:sp>
      <p:sp>
        <p:nvSpPr>
          <p:cNvPr id="13" name="Footer Placeholder 4">
            <a:extLst>
              <a:ext uri="{FF2B5EF4-FFF2-40B4-BE49-F238E27FC236}">
                <a16:creationId xmlns:a16="http://schemas.microsoft.com/office/drawing/2014/main" id="{80CC40B0-E3D2-96D1-4E50-921025E3EF07}"/>
              </a:ext>
            </a:extLst>
          </p:cNvPr>
          <p:cNvSpPr>
            <a:spLocks noGrp="1"/>
          </p:cNvSpPr>
          <p:nvPr>
            <p:ph type="ftr" sz="quarter" idx="3"/>
          </p:nvPr>
        </p:nvSpPr>
        <p:spPr>
          <a:xfrm>
            <a:off x="1016000" y="6350000"/>
            <a:ext cx="8382000" cy="255600"/>
          </a:xfrm>
          <a:prstGeom prst="rect">
            <a:avLst/>
          </a:prstGeom>
        </p:spPr>
        <p:txBody>
          <a:bodyPr vert="horz" lIns="0" tIns="0" rIns="0" bIns="0" rtlCol="0" anchor="ctr"/>
          <a:lstStyle>
            <a:lvl1pPr algn="l">
              <a:defRPr sz="1000" b="0" i="0">
                <a:solidFill>
                  <a:schemeClr val="tx1"/>
                </a:solidFill>
                <a:latin typeface="Roboto Mono Light" panose="00000009000000000000" pitchFamily="49" charset="0"/>
                <a:ea typeface="Roboto Mono Light" panose="00000009000000000000" pitchFamily="49" charset="0"/>
              </a:defRPr>
            </a:lvl1pPr>
          </a:lstStyle>
          <a:p>
            <a:r>
              <a:rPr lang="en-GB" dirty="0"/>
              <a:t>OpenRoaming 101 - TNC25</a:t>
            </a:r>
          </a:p>
        </p:txBody>
      </p:sp>
      <p:sp>
        <p:nvSpPr>
          <p:cNvPr id="14" name="Slide Number Placeholder 5">
            <a:extLst>
              <a:ext uri="{FF2B5EF4-FFF2-40B4-BE49-F238E27FC236}">
                <a16:creationId xmlns:a16="http://schemas.microsoft.com/office/drawing/2014/main" id="{65BAB850-14F0-F3A3-FD29-0551A1A7C0CC}"/>
              </a:ext>
            </a:extLst>
          </p:cNvPr>
          <p:cNvSpPr>
            <a:spLocks noGrp="1"/>
          </p:cNvSpPr>
          <p:nvPr>
            <p:ph type="sldNum" sz="quarter" idx="4"/>
          </p:nvPr>
        </p:nvSpPr>
        <p:spPr>
          <a:xfrm>
            <a:off x="508000" y="6350000"/>
            <a:ext cx="508000" cy="255600"/>
          </a:xfrm>
          <a:prstGeom prst="rect">
            <a:avLst/>
          </a:prstGeom>
        </p:spPr>
        <p:txBody>
          <a:bodyPr vert="horz" lIns="0" tIns="0" rIns="0" bIns="0" rtlCol="0" anchor="ctr" anchorCtr="0"/>
          <a:lstStyle>
            <a:lvl1pPr algn="l">
              <a:defRPr sz="1000" b="0" i="0">
                <a:solidFill>
                  <a:schemeClr val="tx1"/>
                </a:solidFill>
                <a:latin typeface="Roboto Mono Light" panose="00000009000000000000" pitchFamily="49" charset="0"/>
                <a:ea typeface="Roboto Mono Light" panose="00000009000000000000" pitchFamily="49" charset="0"/>
              </a:defRPr>
            </a:lvl1pPr>
          </a:lstStyle>
          <a:p>
            <a:fld id="{0BD7AF65-ABD8-9745-9161-1D3466EAFE0E}" type="slidenum">
              <a:rPr lang="en-GB" smtClean="0"/>
              <a:pPr/>
              <a:t>‹#›</a:t>
            </a:fld>
            <a:endParaRPr lang="en-GB" dirty="0"/>
          </a:p>
        </p:txBody>
      </p:sp>
      <p:sp>
        <p:nvSpPr>
          <p:cNvPr id="2" name="Title 1">
            <a:extLst>
              <a:ext uri="{FF2B5EF4-FFF2-40B4-BE49-F238E27FC236}">
                <a16:creationId xmlns:a16="http://schemas.microsoft.com/office/drawing/2014/main" id="{BFB4554C-634B-F2F7-36F0-B3978AD62630}"/>
              </a:ext>
            </a:extLst>
          </p:cNvPr>
          <p:cNvSpPr>
            <a:spLocks noGrp="1"/>
          </p:cNvSpPr>
          <p:nvPr>
            <p:ph type="title" hasCustomPrompt="1"/>
          </p:nvPr>
        </p:nvSpPr>
        <p:spPr>
          <a:xfrm>
            <a:off x="515620" y="515620"/>
            <a:ext cx="11168380" cy="500380"/>
          </a:xfrm>
          <a:prstGeom prst="rect">
            <a:avLst/>
          </a:prstGeom>
        </p:spPr>
        <p:txBody>
          <a:bodyPr lIns="0" tIns="0" rIns="0" bIns="0"/>
          <a:lstStyle>
            <a:lvl1pPr algn="l">
              <a:lnSpc>
                <a:spcPct val="100000"/>
              </a:lnSpc>
              <a:defRPr sz="3600" b="0" i="0">
                <a:solidFill>
                  <a:schemeClr val="tx1"/>
                </a:solidFill>
                <a:latin typeface="Roboto Light" panose="02000000000000000000" pitchFamily="2" charset="0"/>
                <a:ea typeface="Roboto Light" panose="02000000000000000000" pitchFamily="2" charset="0"/>
              </a:defRPr>
            </a:lvl1pPr>
          </a:lstStyle>
          <a:p>
            <a:r>
              <a:rPr lang="en-US" dirty="0"/>
              <a:t>Resources header</a:t>
            </a:r>
            <a:endParaRPr lang="en-GB" dirty="0"/>
          </a:p>
        </p:txBody>
      </p:sp>
    </p:spTree>
    <p:extLst>
      <p:ext uri="{BB962C8B-B14F-4D97-AF65-F5344CB8AC3E}">
        <p14:creationId xmlns:p14="http://schemas.microsoft.com/office/powerpoint/2010/main" val="1700671169"/>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INGL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hasCustomPrompt="1"/>
          </p:nvPr>
        </p:nvSpPr>
        <p:spPr>
          <a:xfrm>
            <a:off x="508000" y="508001"/>
            <a:ext cx="10160000" cy="481714"/>
          </a:xfrm>
          <a:prstGeom prst="rect">
            <a:avLst/>
          </a:prstGeom>
        </p:spPr>
        <p:txBody>
          <a:bodyPr lIns="0" tIns="0" rIns="0" bIns="0"/>
          <a:lstStyle>
            <a:lvl1pPr algn="l">
              <a:lnSpc>
                <a:spcPct val="100000"/>
              </a:lnSpc>
              <a:defRPr sz="3600" b="0" i="0">
                <a:solidFill>
                  <a:schemeClr val="bg1"/>
                </a:solidFill>
                <a:latin typeface="Roboto Light" panose="02000000000000000000" pitchFamily="2" charset="0"/>
                <a:ea typeface="Roboto Light" panose="02000000000000000000" pitchFamily="2" charset="0"/>
              </a:defRPr>
            </a:lvl1pPr>
          </a:lstStyle>
          <a:p>
            <a:r>
              <a:rPr lang="en-US" dirty="0"/>
              <a:t>Page title</a:t>
            </a:r>
            <a:endParaRPr lang="en-GB" dirty="0"/>
          </a:p>
        </p:txBody>
      </p:sp>
      <p:sp>
        <p:nvSpPr>
          <p:cNvPr id="5" name="Footer Placeholder 4">
            <a:extLst>
              <a:ext uri="{FF2B5EF4-FFF2-40B4-BE49-F238E27FC236}">
                <a16:creationId xmlns:a16="http://schemas.microsoft.com/office/drawing/2014/main" id="{C772AD00-41ED-1D4B-8053-AD09A51DA5A6}"/>
              </a:ext>
            </a:extLst>
          </p:cNvPr>
          <p:cNvSpPr>
            <a:spLocks noGrp="1"/>
          </p:cNvSpPr>
          <p:nvPr>
            <p:ph type="ftr" sz="quarter" idx="11"/>
          </p:nvPr>
        </p:nvSpPr>
        <p:spPr>
          <a:xfrm>
            <a:off x="1016000" y="6350000"/>
            <a:ext cx="5842000" cy="255600"/>
          </a:xfrm>
        </p:spPr>
        <p:txBody>
          <a:bodyPr/>
          <a:lstStyle>
            <a:lvl1pPr>
              <a:defRPr/>
            </a:lvl1pPr>
          </a:lstStyle>
          <a:p>
            <a:r>
              <a:rPr lang="en-GB" dirty="0"/>
              <a:t>OpenRoaming 101 - TNC25</a:t>
            </a:r>
          </a:p>
        </p:txBody>
      </p:sp>
      <p:sp>
        <p:nvSpPr>
          <p:cNvPr id="6" name="Slide Number Placeholder 5">
            <a:extLst>
              <a:ext uri="{FF2B5EF4-FFF2-40B4-BE49-F238E27FC236}">
                <a16:creationId xmlns:a16="http://schemas.microsoft.com/office/drawing/2014/main" id="{D0845B74-E028-E24B-BE9C-E0C09F0D90A3}"/>
              </a:ext>
            </a:extLst>
          </p:cNvPr>
          <p:cNvSpPr>
            <a:spLocks noGrp="1"/>
          </p:cNvSpPr>
          <p:nvPr>
            <p:ph type="sldNum" sz="quarter" idx="12"/>
          </p:nvPr>
        </p:nvSpPr>
        <p:spPr/>
        <p:txBody>
          <a:bodyPr/>
          <a:lstStyle/>
          <a:p>
            <a:fld id="{0BD7AF65-ABD8-9745-9161-1D3466EAFE0E}" type="slidenum">
              <a:rPr lang="en-GB" smtClean="0"/>
              <a:t>‹#›</a:t>
            </a:fld>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hasCustomPrompt="1"/>
          </p:nvPr>
        </p:nvSpPr>
        <p:spPr>
          <a:xfrm>
            <a:off x="507999" y="1524000"/>
            <a:ext cx="10160001" cy="255600"/>
          </a:xfrm>
          <a:prstGeom prst="rect">
            <a:avLst/>
          </a:prstGeom>
        </p:spPr>
        <p:txBody>
          <a:bodyPr lIns="0" tIns="0" rIns="0" bIns="0" anchor="t" anchorCtr="0"/>
          <a:lstStyle>
            <a:lvl1pPr marL="0" indent="0">
              <a:buNone/>
              <a:defRPr sz="2000" b="1" i="0">
                <a:solidFill>
                  <a:schemeClr val="bg1"/>
                </a:solidFill>
                <a:latin typeface="Roboto Black" panose="02000000000000000000" pitchFamily="2" charset="0"/>
                <a:ea typeface="Roboto Black" panose="02000000000000000000" pitchFamily="2" charset="0"/>
              </a:defRPr>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dirty="0" err="1"/>
              <a:t>Subheader</a:t>
            </a:r>
            <a:endParaRPr lang="en-US" dirty="0"/>
          </a:p>
        </p:txBody>
      </p:sp>
      <p:sp>
        <p:nvSpPr>
          <p:cNvPr id="8" name="Content Placeholder 2">
            <a:extLst>
              <a:ext uri="{FF2B5EF4-FFF2-40B4-BE49-F238E27FC236}">
                <a16:creationId xmlns:a16="http://schemas.microsoft.com/office/drawing/2014/main" id="{F7B377CF-2490-426A-9D9B-C329528E167B}"/>
              </a:ext>
            </a:extLst>
          </p:cNvPr>
          <p:cNvSpPr>
            <a:spLocks noGrp="1"/>
          </p:cNvSpPr>
          <p:nvPr>
            <p:ph idx="1" hasCustomPrompt="1"/>
          </p:nvPr>
        </p:nvSpPr>
        <p:spPr>
          <a:xfrm>
            <a:off x="508000" y="2031999"/>
            <a:ext cx="10160000" cy="3810001"/>
          </a:xfrm>
          <a:prstGeom prst="rect">
            <a:avLst/>
          </a:prstGeom>
        </p:spPr>
        <p:txBody>
          <a:bodyPr lIns="0" tIns="0" rIns="0" bIns="0"/>
          <a:lstStyle>
            <a:lvl1pPr marL="177792" indent="-177792" defTabSz="359974">
              <a:lnSpc>
                <a:spcPct val="100000"/>
              </a:lnSpc>
              <a:tabLst/>
              <a:defRPr sz="2000" b="0" i="0">
                <a:solidFill>
                  <a:schemeClr val="bg1"/>
                </a:solidFill>
                <a:latin typeface="Roboto Light" panose="02000000000000000000" pitchFamily="2" charset="0"/>
                <a:ea typeface="Roboto Light" panose="02000000000000000000" pitchFamily="2" charset="0"/>
              </a:defRPr>
            </a:lvl1pPr>
            <a:lvl2pPr marL="482564" indent="-241283" defTabSz="359974">
              <a:lnSpc>
                <a:spcPct val="100000"/>
              </a:lnSpc>
              <a:buFont typeface="Arial" panose="020B0604020202020204" pitchFamily="34" charset="0"/>
              <a:buChar char="-"/>
              <a:tabLst/>
              <a:defRPr sz="2000" b="0" i="0">
                <a:solidFill>
                  <a:schemeClr val="bg1"/>
                </a:solidFill>
                <a:latin typeface="Roboto Light" panose="02000000000000000000" pitchFamily="2" charset="0"/>
                <a:ea typeface="Roboto Light" panose="02000000000000000000" pitchFamily="2" charset="0"/>
              </a:defRPr>
            </a:lvl2pPr>
            <a:lvl3pPr marL="723847" indent="-241283" defTabSz="359974">
              <a:lnSpc>
                <a:spcPct val="100000"/>
              </a:lnSpc>
              <a:buFont typeface="Arial" panose="020B0604020202020204" pitchFamily="34" charset="0"/>
              <a:buChar char="-"/>
              <a:tabLst/>
              <a:defRPr sz="2000" b="0" i="0">
                <a:solidFill>
                  <a:schemeClr val="bg1"/>
                </a:solidFill>
                <a:latin typeface="Roboto Light" panose="02000000000000000000" pitchFamily="2" charset="0"/>
                <a:ea typeface="Roboto Light" panose="02000000000000000000" pitchFamily="2" charset="0"/>
              </a:defRPr>
            </a:lvl3pPr>
            <a:lvl4pPr marL="952428" indent="-228584" defTabSz="359974">
              <a:lnSpc>
                <a:spcPct val="100000"/>
              </a:lnSpc>
              <a:buFont typeface="Arial" panose="020B0604020202020204" pitchFamily="34" charset="0"/>
              <a:buChar char="-"/>
              <a:tabLst/>
              <a:defRPr sz="2000" b="0" i="0">
                <a:solidFill>
                  <a:schemeClr val="bg1"/>
                </a:solidFill>
                <a:latin typeface="Roboto Light" panose="02000000000000000000" pitchFamily="2" charset="0"/>
                <a:ea typeface="Roboto Light" panose="02000000000000000000" pitchFamily="2" charset="0"/>
              </a:defRPr>
            </a:lvl4pPr>
            <a:lvl5pPr marL="1193711" indent="-241283" defTabSz="359974">
              <a:lnSpc>
                <a:spcPct val="100000"/>
              </a:lnSpc>
              <a:buFont typeface="Arial" panose="020B0604020202020204" pitchFamily="34" charset="0"/>
              <a:buChar char="-"/>
              <a:tabLst/>
              <a:defRPr sz="2000" b="0" i="0">
                <a:solidFill>
                  <a:schemeClr val="bg1"/>
                </a:solidFill>
                <a:latin typeface="Roboto Light" panose="02000000000000000000" pitchFamily="2" charset="0"/>
                <a:ea typeface="Roboto Light" panose="02000000000000000000" pitchFamily="2" charset="0"/>
              </a:defRPr>
            </a:lvl5pPr>
          </a:lstStyle>
          <a:p>
            <a:pPr lvl="0"/>
            <a:r>
              <a:rPr lang="en-US" dirty="0"/>
              <a:t>Main content area</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Rectangle 18">
            <a:extLst>
              <a:ext uri="{FF2B5EF4-FFF2-40B4-BE49-F238E27FC236}">
                <a16:creationId xmlns:a16="http://schemas.microsoft.com/office/drawing/2014/main" id="{1D8CD746-C48A-5BC4-4D22-D89A4B0DC260}"/>
              </a:ext>
              <a:ext uri="{C183D7F6-B498-43B3-948B-1728B52AA6E4}">
                <adec:decorative xmlns:adec="http://schemas.microsoft.com/office/drawing/2017/decorative" val="1"/>
              </a:ext>
            </a:extLst>
          </p:cNvPr>
          <p:cNvSpPr/>
          <p:nvPr userDrawn="1"/>
        </p:nvSpPr>
        <p:spPr>
          <a:xfrm rot="10800000">
            <a:off x="11681100" y="513799"/>
            <a:ext cx="513799" cy="51379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4F8CE06A-B33E-478E-46E8-02A785FB9036}"/>
              </a:ext>
              <a:ext uri="{C183D7F6-B498-43B3-948B-1728B52AA6E4}">
                <adec:decorative xmlns:adec="http://schemas.microsoft.com/office/drawing/2017/decorative" val="1"/>
              </a:ext>
            </a:extLst>
          </p:cNvPr>
          <p:cNvSpPr/>
          <p:nvPr userDrawn="1"/>
        </p:nvSpPr>
        <p:spPr>
          <a:xfrm rot="10800000">
            <a:off x="11681100" y="0"/>
            <a:ext cx="513799" cy="51379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29122670"/>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hasCustomPrompt="1"/>
          </p:nvPr>
        </p:nvSpPr>
        <p:spPr>
          <a:xfrm>
            <a:off x="508000" y="508001"/>
            <a:ext cx="10160000" cy="481714"/>
          </a:xfrm>
          <a:prstGeom prst="rect">
            <a:avLst/>
          </a:prstGeom>
        </p:spPr>
        <p:txBody>
          <a:bodyPr lIns="0" tIns="0" rIns="0" bIns="0"/>
          <a:lstStyle>
            <a:lvl1pPr algn="l">
              <a:lnSpc>
                <a:spcPct val="100000"/>
              </a:lnSpc>
              <a:defRPr sz="3600" b="0" i="0">
                <a:solidFill>
                  <a:schemeClr val="bg1"/>
                </a:solidFill>
                <a:latin typeface="Roboto Light" panose="02000000000000000000" pitchFamily="2" charset="0"/>
                <a:ea typeface="Roboto Light" panose="02000000000000000000" pitchFamily="2" charset="0"/>
              </a:defRPr>
            </a:lvl1pPr>
          </a:lstStyle>
          <a:p>
            <a:r>
              <a:rPr lang="en-US" dirty="0"/>
              <a:t>Page title</a:t>
            </a:r>
            <a:endParaRPr lang="en-GB" dirty="0"/>
          </a:p>
        </p:txBody>
      </p:sp>
      <p:sp>
        <p:nvSpPr>
          <p:cNvPr id="5" name="Footer Placeholder 4">
            <a:extLst>
              <a:ext uri="{FF2B5EF4-FFF2-40B4-BE49-F238E27FC236}">
                <a16:creationId xmlns:a16="http://schemas.microsoft.com/office/drawing/2014/main" id="{C772AD00-41ED-1D4B-8053-AD09A51DA5A6}"/>
              </a:ext>
            </a:extLst>
          </p:cNvPr>
          <p:cNvSpPr>
            <a:spLocks noGrp="1"/>
          </p:cNvSpPr>
          <p:nvPr>
            <p:ph type="ftr" sz="quarter" idx="11"/>
          </p:nvPr>
        </p:nvSpPr>
        <p:spPr>
          <a:xfrm>
            <a:off x="1016000" y="6350000"/>
            <a:ext cx="5842000" cy="255600"/>
          </a:xfrm>
        </p:spPr>
        <p:txBody>
          <a:bodyPr/>
          <a:lstStyle>
            <a:lvl1pPr>
              <a:defRPr/>
            </a:lvl1pPr>
          </a:lstStyle>
          <a:p>
            <a:r>
              <a:rPr lang="en-GB" dirty="0"/>
              <a:t>OpenRoaming 101 - TNC25</a:t>
            </a:r>
          </a:p>
        </p:txBody>
      </p:sp>
      <p:sp>
        <p:nvSpPr>
          <p:cNvPr id="6" name="Slide Number Placeholder 5">
            <a:extLst>
              <a:ext uri="{FF2B5EF4-FFF2-40B4-BE49-F238E27FC236}">
                <a16:creationId xmlns:a16="http://schemas.microsoft.com/office/drawing/2014/main" id="{D0845B74-E028-E24B-BE9C-E0C09F0D90A3}"/>
              </a:ext>
            </a:extLst>
          </p:cNvPr>
          <p:cNvSpPr>
            <a:spLocks noGrp="1"/>
          </p:cNvSpPr>
          <p:nvPr>
            <p:ph type="sldNum" sz="quarter" idx="12"/>
          </p:nvPr>
        </p:nvSpPr>
        <p:spPr/>
        <p:txBody>
          <a:bodyPr/>
          <a:lstStyle/>
          <a:p>
            <a:fld id="{0BD7AF65-ABD8-9745-9161-1D3466EAFE0E}" type="slidenum">
              <a:rPr lang="en-GB" smtClean="0"/>
              <a:t>‹#›</a:t>
            </a:fld>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hasCustomPrompt="1"/>
          </p:nvPr>
        </p:nvSpPr>
        <p:spPr>
          <a:xfrm>
            <a:off x="507999" y="1524000"/>
            <a:ext cx="5334001" cy="255600"/>
          </a:xfrm>
          <a:prstGeom prst="rect">
            <a:avLst/>
          </a:prstGeom>
        </p:spPr>
        <p:txBody>
          <a:bodyPr lIns="0" tIns="0" rIns="0" bIns="0" anchor="t" anchorCtr="0"/>
          <a:lstStyle>
            <a:lvl1pPr marL="0" indent="0">
              <a:buNone/>
              <a:defRPr sz="2000" b="1" i="0">
                <a:solidFill>
                  <a:schemeClr val="bg1"/>
                </a:solidFill>
                <a:latin typeface="Roboto Black" panose="02000000000000000000" pitchFamily="2" charset="0"/>
                <a:ea typeface="Roboto Black" panose="02000000000000000000" pitchFamily="2" charset="0"/>
              </a:defRPr>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dirty="0" err="1"/>
              <a:t>Subheader</a:t>
            </a:r>
            <a:endParaRPr lang="en-US" dirty="0"/>
          </a:p>
        </p:txBody>
      </p:sp>
      <p:sp>
        <p:nvSpPr>
          <p:cNvPr id="8" name="Content Placeholder 2">
            <a:extLst>
              <a:ext uri="{FF2B5EF4-FFF2-40B4-BE49-F238E27FC236}">
                <a16:creationId xmlns:a16="http://schemas.microsoft.com/office/drawing/2014/main" id="{F7B377CF-2490-426A-9D9B-C329528E167B}"/>
              </a:ext>
            </a:extLst>
          </p:cNvPr>
          <p:cNvSpPr>
            <a:spLocks noGrp="1"/>
          </p:cNvSpPr>
          <p:nvPr>
            <p:ph idx="1" hasCustomPrompt="1"/>
          </p:nvPr>
        </p:nvSpPr>
        <p:spPr>
          <a:xfrm>
            <a:off x="508000" y="2031999"/>
            <a:ext cx="5334000" cy="3810001"/>
          </a:xfrm>
          <a:prstGeom prst="rect">
            <a:avLst/>
          </a:prstGeom>
        </p:spPr>
        <p:txBody>
          <a:bodyPr lIns="0" tIns="0" rIns="0" bIns="0"/>
          <a:lstStyle>
            <a:lvl1pPr marL="177792" indent="-177792" defTabSz="359974">
              <a:lnSpc>
                <a:spcPct val="100000"/>
              </a:lnSpc>
              <a:tabLst/>
              <a:defRPr sz="2000" b="0" i="0">
                <a:solidFill>
                  <a:schemeClr val="bg1"/>
                </a:solidFill>
                <a:latin typeface="Roboto Light" panose="02000000000000000000" pitchFamily="2" charset="0"/>
                <a:ea typeface="Roboto Light" panose="02000000000000000000" pitchFamily="2" charset="0"/>
              </a:defRPr>
            </a:lvl1pPr>
            <a:lvl2pPr marL="482564" indent="-241283" defTabSz="359974">
              <a:lnSpc>
                <a:spcPct val="100000"/>
              </a:lnSpc>
              <a:buFont typeface="Arial" panose="020B0604020202020204" pitchFamily="34" charset="0"/>
              <a:buChar char="-"/>
              <a:tabLst/>
              <a:defRPr sz="2000" b="0" i="0">
                <a:solidFill>
                  <a:schemeClr val="bg1"/>
                </a:solidFill>
                <a:latin typeface="Roboto Light" panose="02000000000000000000" pitchFamily="2" charset="0"/>
                <a:ea typeface="Roboto Light" panose="02000000000000000000" pitchFamily="2" charset="0"/>
              </a:defRPr>
            </a:lvl2pPr>
            <a:lvl3pPr marL="723847" indent="-241283" defTabSz="359974">
              <a:lnSpc>
                <a:spcPct val="100000"/>
              </a:lnSpc>
              <a:buFont typeface="Arial" panose="020B0604020202020204" pitchFamily="34" charset="0"/>
              <a:buChar char="-"/>
              <a:tabLst/>
              <a:defRPr sz="2000" b="0" i="0">
                <a:solidFill>
                  <a:schemeClr val="bg1"/>
                </a:solidFill>
                <a:latin typeface="Roboto Light" panose="02000000000000000000" pitchFamily="2" charset="0"/>
                <a:ea typeface="Roboto Light" panose="02000000000000000000" pitchFamily="2" charset="0"/>
              </a:defRPr>
            </a:lvl3pPr>
            <a:lvl4pPr marL="952428" indent="-228584" defTabSz="359974">
              <a:lnSpc>
                <a:spcPct val="100000"/>
              </a:lnSpc>
              <a:buFont typeface="Arial" panose="020B0604020202020204" pitchFamily="34" charset="0"/>
              <a:buChar char="-"/>
              <a:tabLst/>
              <a:defRPr sz="2000" b="0" i="0">
                <a:solidFill>
                  <a:schemeClr val="bg1"/>
                </a:solidFill>
                <a:latin typeface="Roboto Light" panose="02000000000000000000" pitchFamily="2" charset="0"/>
                <a:ea typeface="Roboto Light" panose="02000000000000000000" pitchFamily="2" charset="0"/>
              </a:defRPr>
            </a:lvl4pPr>
            <a:lvl5pPr marL="1193711" indent="-241283" defTabSz="359974">
              <a:lnSpc>
                <a:spcPct val="100000"/>
              </a:lnSpc>
              <a:buFont typeface="Arial" panose="020B0604020202020204" pitchFamily="34" charset="0"/>
              <a:buChar char="-"/>
              <a:tabLst/>
              <a:defRPr sz="2000" b="0" i="0">
                <a:solidFill>
                  <a:schemeClr val="bg1"/>
                </a:solidFill>
                <a:latin typeface="Roboto Light" panose="02000000000000000000" pitchFamily="2" charset="0"/>
                <a:ea typeface="Roboto Light" panose="02000000000000000000" pitchFamily="2" charset="0"/>
              </a:defRPr>
            </a:lvl5pPr>
          </a:lstStyle>
          <a:p>
            <a:pPr lvl="0"/>
            <a:r>
              <a:rPr lang="en-US" dirty="0"/>
              <a:t>Main content area</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Content Placeholder 2">
            <a:extLst>
              <a:ext uri="{FF2B5EF4-FFF2-40B4-BE49-F238E27FC236}">
                <a16:creationId xmlns:a16="http://schemas.microsoft.com/office/drawing/2014/main" id="{D9801A46-6D95-A0FE-8F77-657D623F62C7}"/>
              </a:ext>
            </a:extLst>
          </p:cNvPr>
          <p:cNvSpPr>
            <a:spLocks noGrp="1"/>
          </p:cNvSpPr>
          <p:nvPr userDrawn="1">
            <p:ph idx="14" hasCustomPrompt="1"/>
          </p:nvPr>
        </p:nvSpPr>
        <p:spPr>
          <a:xfrm>
            <a:off x="6352903" y="2031999"/>
            <a:ext cx="5334000" cy="3810001"/>
          </a:xfrm>
          <a:prstGeom prst="rect">
            <a:avLst/>
          </a:prstGeom>
        </p:spPr>
        <p:txBody>
          <a:bodyPr lIns="0" tIns="0" rIns="0" bIns="0"/>
          <a:lstStyle>
            <a:lvl1pPr marL="177792" indent="-177792" defTabSz="359974">
              <a:lnSpc>
                <a:spcPct val="100000"/>
              </a:lnSpc>
              <a:tabLst/>
              <a:defRPr sz="2000" b="0" i="0">
                <a:solidFill>
                  <a:schemeClr val="bg1"/>
                </a:solidFill>
                <a:latin typeface="Roboto Light" panose="02000000000000000000" pitchFamily="2" charset="0"/>
                <a:ea typeface="Roboto Light" panose="02000000000000000000" pitchFamily="2" charset="0"/>
              </a:defRPr>
            </a:lvl1pPr>
            <a:lvl2pPr marL="482564" indent="-241283" defTabSz="359974">
              <a:lnSpc>
                <a:spcPct val="100000"/>
              </a:lnSpc>
              <a:buFont typeface="Arial" panose="020B0604020202020204" pitchFamily="34" charset="0"/>
              <a:buChar char="-"/>
              <a:tabLst/>
              <a:defRPr sz="2000" b="0" i="0">
                <a:solidFill>
                  <a:schemeClr val="bg1"/>
                </a:solidFill>
                <a:latin typeface="Roboto Light" panose="02000000000000000000" pitchFamily="2" charset="0"/>
                <a:ea typeface="Roboto Light" panose="02000000000000000000" pitchFamily="2" charset="0"/>
              </a:defRPr>
            </a:lvl2pPr>
            <a:lvl3pPr marL="723847" indent="-241283" defTabSz="359974">
              <a:lnSpc>
                <a:spcPct val="100000"/>
              </a:lnSpc>
              <a:buFont typeface="Arial" panose="020B0604020202020204" pitchFamily="34" charset="0"/>
              <a:buChar char="-"/>
              <a:tabLst/>
              <a:defRPr sz="2000" b="0" i="0">
                <a:solidFill>
                  <a:schemeClr val="bg1"/>
                </a:solidFill>
                <a:latin typeface="Roboto Light" panose="02000000000000000000" pitchFamily="2" charset="0"/>
                <a:ea typeface="Roboto Light" panose="02000000000000000000" pitchFamily="2" charset="0"/>
              </a:defRPr>
            </a:lvl3pPr>
            <a:lvl4pPr marL="952428" indent="-228584" defTabSz="359974">
              <a:lnSpc>
                <a:spcPct val="100000"/>
              </a:lnSpc>
              <a:buFont typeface="Arial" panose="020B0604020202020204" pitchFamily="34" charset="0"/>
              <a:buChar char="-"/>
              <a:tabLst/>
              <a:defRPr sz="2000" b="0" i="0">
                <a:solidFill>
                  <a:schemeClr val="bg1"/>
                </a:solidFill>
                <a:latin typeface="Roboto Light" panose="02000000000000000000" pitchFamily="2" charset="0"/>
                <a:ea typeface="Roboto Light" panose="02000000000000000000" pitchFamily="2" charset="0"/>
              </a:defRPr>
            </a:lvl4pPr>
            <a:lvl5pPr marL="1193711" indent="-241283" defTabSz="359974">
              <a:lnSpc>
                <a:spcPct val="100000"/>
              </a:lnSpc>
              <a:buFont typeface="Arial" panose="020B0604020202020204" pitchFamily="34" charset="0"/>
              <a:buChar char="-"/>
              <a:tabLst/>
              <a:defRPr sz="2000" b="0" i="0">
                <a:solidFill>
                  <a:schemeClr val="bg1"/>
                </a:solidFill>
                <a:latin typeface="Roboto Light" panose="02000000000000000000" pitchFamily="2" charset="0"/>
                <a:ea typeface="Roboto Light" panose="02000000000000000000" pitchFamily="2" charset="0"/>
              </a:defRPr>
            </a:lvl5pPr>
          </a:lstStyle>
          <a:p>
            <a:pPr lvl="0"/>
            <a:r>
              <a:rPr lang="en-US" dirty="0"/>
              <a:t>Main content area</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2">
            <a:extLst>
              <a:ext uri="{FF2B5EF4-FFF2-40B4-BE49-F238E27FC236}">
                <a16:creationId xmlns:a16="http://schemas.microsoft.com/office/drawing/2014/main" id="{4B74589B-7F48-0071-2B7C-6D1D00946EB7}"/>
              </a:ext>
            </a:extLst>
          </p:cNvPr>
          <p:cNvSpPr>
            <a:spLocks noGrp="1"/>
          </p:cNvSpPr>
          <p:nvPr userDrawn="1">
            <p:ph type="body" idx="15" hasCustomPrompt="1"/>
          </p:nvPr>
        </p:nvSpPr>
        <p:spPr>
          <a:xfrm>
            <a:off x="6352903" y="1524000"/>
            <a:ext cx="5334001" cy="255600"/>
          </a:xfrm>
          <a:prstGeom prst="rect">
            <a:avLst/>
          </a:prstGeom>
        </p:spPr>
        <p:txBody>
          <a:bodyPr lIns="0" tIns="0" rIns="0" bIns="0" anchor="t" anchorCtr="0"/>
          <a:lstStyle>
            <a:lvl1pPr marL="0" indent="0">
              <a:buNone/>
              <a:defRPr sz="2000" b="1" i="0">
                <a:solidFill>
                  <a:schemeClr val="bg1"/>
                </a:solidFill>
                <a:latin typeface="Roboto Black" panose="02000000000000000000" pitchFamily="2" charset="0"/>
                <a:ea typeface="Roboto Black" panose="02000000000000000000" pitchFamily="2" charset="0"/>
              </a:defRPr>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dirty="0" err="1"/>
              <a:t>Subheader</a:t>
            </a:r>
            <a:endParaRPr lang="en-US" dirty="0"/>
          </a:p>
        </p:txBody>
      </p:sp>
      <p:sp>
        <p:nvSpPr>
          <p:cNvPr id="19" name="Rectangle 18">
            <a:extLst>
              <a:ext uri="{FF2B5EF4-FFF2-40B4-BE49-F238E27FC236}">
                <a16:creationId xmlns:a16="http://schemas.microsoft.com/office/drawing/2014/main" id="{9DCBE2B6-90DD-B5B5-2E8F-71BFCE897546}"/>
              </a:ext>
              <a:ext uri="{C183D7F6-B498-43B3-948B-1728B52AA6E4}">
                <adec:decorative xmlns:adec="http://schemas.microsoft.com/office/drawing/2017/decorative" val="1"/>
              </a:ext>
            </a:extLst>
          </p:cNvPr>
          <p:cNvSpPr/>
          <p:nvPr userDrawn="1"/>
        </p:nvSpPr>
        <p:spPr>
          <a:xfrm rot="10800000">
            <a:off x="11681100" y="513799"/>
            <a:ext cx="513799" cy="51379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2CA55359-F50B-DAC2-AD3E-8939C8AFA664}"/>
              </a:ext>
              <a:ext uri="{C183D7F6-B498-43B3-948B-1728B52AA6E4}">
                <adec:decorative xmlns:adec="http://schemas.microsoft.com/office/drawing/2017/decorative" val="1"/>
              </a:ext>
            </a:extLst>
          </p:cNvPr>
          <p:cNvSpPr/>
          <p:nvPr userDrawn="1"/>
        </p:nvSpPr>
        <p:spPr>
          <a:xfrm rot="10800000">
            <a:off x="11681100" y="0"/>
            <a:ext cx="513799" cy="51379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137394"/>
      </p:ext>
    </p:extLst>
  </p:cSld>
  <p:clrMapOvr>
    <a:masterClrMapping/>
  </p:clrMapOvr>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INGLE COLUMN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hasCustomPrompt="1"/>
          </p:nvPr>
        </p:nvSpPr>
        <p:spPr>
          <a:xfrm>
            <a:off x="508000" y="508001"/>
            <a:ext cx="10414000" cy="481714"/>
          </a:xfrm>
          <a:prstGeom prst="rect">
            <a:avLst/>
          </a:prstGeom>
        </p:spPr>
        <p:txBody>
          <a:bodyPr lIns="0" tIns="0" rIns="0" bIns="0"/>
          <a:lstStyle>
            <a:lvl1pPr algn="l">
              <a:lnSpc>
                <a:spcPct val="100000"/>
              </a:lnSpc>
              <a:defRPr sz="3600" b="0" i="0">
                <a:solidFill>
                  <a:schemeClr val="bg1"/>
                </a:solidFill>
                <a:latin typeface="Roboto Light" panose="02000000000000000000" pitchFamily="2" charset="0"/>
                <a:ea typeface="Roboto Light" panose="02000000000000000000" pitchFamily="2" charset="0"/>
              </a:defRPr>
            </a:lvl1pPr>
          </a:lstStyle>
          <a:p>
            <a:r>
              <a:rPr lang="en-US" dirty="0"/>
              <a:t>Page title</a:t>
            </a:r>
            <a:endParaRPr lang="en-GB" dirty="0"/>
          </a:p>
        </p:txBody>
      </p:sp>
      <p:sp>
        <p:nvSpPr>
          <p:cNvPr id="5" name="Footer Placeholder 4">
            <a:extLst>
              <a:ext uri="{FF2B5EF4-FFF2-40B4-BE49-F238E27FC236}">
                <a16:creationId xmlns:a16="http://schemas.microsoft.com/office/drawing/2014/main" id="{C772AD00-41ED-1D4B-8053-AD09A51DA5A6}"/>
              </a:ext>
            </a:extLst>
          </p:cNvPr>
          <p:cNvSpPr>
            <a:spLocks noGrp="1"/>
          </p:cNvSpPr>
          <p:nvPr>
            <p:ph type="ftr" sz="quarter" idx="11"/>
          </p:nvPr>
        </p:nvSpPr>
        <p:spPr>
          <a:xfrm>
            <a:off x="1016000" y="6350000"/>
            <a:ext cx="5842000" cy="255600"/>
          </a:xfrm>
        </p:spPr>
        <p:txBody>
          <a:bodyPr/>
          <a:lstStyle>
            <a:lvl1pPr>
              <a:defRPr/>
            </a:lvl1pPr>
          </a:lstStyle>
          <a:p>
            <a:r>
              <a:rPr lang="en-GB" dirty="0"/>
              <a:t>OpenRoaming 101 - TNC25</a:t>
            </a:r>
          </a:p>
        </p:txBody>
      </p:sp>
      <p:sp>
        <p:nvSpPr>
          <p:cNvPr id="6" name="Slide Number Placeholder 5">
            <a:extLst>
              <a:ext uri="{FF2B5EF4-FFF2-40B4-BE49-F238E27FC236}">
                <a16:creationId xmlns:a16="http://schemas.microsoft.com/office/drawing/2014/main" id="{D0845B74-E028-E24B-BE9C-E0C09F0D90A3}"/>
              </a:ext>
            </a:extLst>
          </p:cNvPr>
          <p:cNvSpPr>
            <a:spLocks noGrp="1"/>
          </p:cNvSpPr>
          <p:nvPr>
            <p:ph type="sldNum" sz="quarter" idx="12"/>
          </p:nvPr>
        </p:nvSpPr>
        <p:spPr/>
        <p:txBody>
          <a:bodyPr/>
          <a:lstStyle/>
          <a:p>
            <a:fld id="{0BD7AF65-ABD8-9745-9161-1D3466EAFE0E}" type="slidenum">
              <a:rPr lang="en-GB" smtClean="0"/>
              <a:t>‹#›</a:t>
            </a:fld>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hasCustomPrompt="1"/>
          </p:nvPr>
        </p:nvSpPr>
        <p:spPr>
          <a:xfrm>
            <a:off x="508000" y="1524002"/>
            <a:ext cx="6858000" cy="253997"/>
          </a:xfrm>
          <a:prstGeom prst="rect">
            <a:avLst/>
          </a:prstGeom>
        </p:spPr>
        <p:txBody>
          <a:bodyPr lIns="0" tIns="0" rIns="0" bIns="0" anchor="t" anchorCtr="0"/>
          <a:lstStyle>
            <a:lvl1pPr marL="0" indent="0">
              <a:buNone/>
              <a:defRPr sz="2000" b="1" i="0">
                <a:solidFill>
                  <a:schemeClr val="bg1"/>
                </a:solidFill>
                <a:latin typeface="Roboto Black" panose="02000000000000000000" pitchFamily="2" charset="0"/>
                <a:ea typeface="Roboto Black" panose="02000000000000000000" pitchFamily="2" charset="0"/>
              </a:defRPr>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dirty="0" err="1"/>
              <a:t>Subheader</a:t>
            </a:r>
            <a:endParaRPr lang="en-US" dirty="0"/>
          </a:p>
        </p:txBody>
      </p:sp>
      <p:sp>
        <p:nvSpPr>
          <p:cNvPr id="8" name="Content Placeholder 2">
            <a:extLst>
              <a:ext uri="{FF2B5EF4-FFF2-40B4-BE49-F238E27FC236}">
                <a16:creationId xmlns:a16="http://schemas.microsoft.com/office/drawing/2014/main" id="{F7B377CF-2490-426A-9D9B-C329528E167B}"/>
              </a:ext>
            </a:extLst>
          </p:cNvPr>
          <p:cNvSpPr>
            <a:spLocks noGrp="1"/>
          </p:cNvSpPr>
          <p:nvPr>
            <p:ph idx="1" hasCustomPrompt="1"/>
          </p:nvPr>
        </p:nvSpPr>
        <p:spPr>
          <a:xfrm>
            <a:off x="508000" y="2031999"/>
            <a:ext cx="6858000" cy="3810001"/>
          </a:xfrm>
          <a:prstGeom prst="rect">
            <a:avLst/>
          </a:prstGeom>
        </p:spPr>
        <p:txBody>
          <a:bodyPr lIns="0" tIns="0" rIns="0" bIns="0"/>
          <a:lstStyle>
            <a:lvl1pPr marL="177792" indent="-177792" defTabSz="359974">
              <a:lnSpc>
                <a:spcPct val="100000"/>
              </a:lnSpc>
              <a:tabLst/>
              <a:defRPr sz="2000" b="0" i="0">
                <a:solidFill>
                  <a:schemeClr val="bg1"/>
                </a:solidFill>
                <a:latin typeface="Roboto Light" panose="02000000000000000000" pitchFamily="2" charset="0"/>
                <a:ea typeface="Roboto Light" panose="02000000000000000000" pitchFamily="2" charset="0"/>
              </a:defRPr>
            </a:lvl1pPr>
            <a:lvl2pPr marL="482564" indent="-241283" defTabSz="359974">
              <a:lnSpc>
                <a:spcPct val="100000"/>
              </a:lnSpc>
              <a:buFont typeface="Arial" panose="020B0604020202020204" pitchFamily="34" charset="0"/>
              <a:buChar char="-"/>
              <a:tabLst/>
              <a:defRPr sz="2000" b="0" i="0">
                <a:solidFill>
                  <a:schemeClr val="bg1"/>
                </a:solidFill>
                <a:latin typeface="Roboto Light" panose="02000000000000000000" pitchFamily="2" charset="0"/>
                <a:ea typeface="Roboto Light" panose="02000000000000000000" pitchFamily="2" charset="0"/>
              </a:defRPr>
            </a:lvl2pPr>
            <a:lvl3pPr marL="723847" indent="-241283" defTabSz="359974">
              <a:lnSpc>
                <a:spcPct val="100000"/>
              </a:lnSpc>
              <a:buFont typeface="Arial" panose="020B0604020202020204" pitchFamily="34" charset="0"/>
              <a:buChar char="-"/>
              <a:tabLst/>
              <a:defRPr sz="2000" b="0" i="0">
                <a:solidFill>
                  <a:schemeClr val="bg1"/>
                </a:solidFill>
                <a:latin typeface="Roboto Light" panose="02000000000000000000" pitchFamily="2" charset="0"/>
                <a:ea typeface="Roboto Light" panose="02000000000000000000" pitchFamily="2" charset="0"/>
              </a:defRPr>
            </a:lvl3pPr>
            <a:lvl4pPr marL="952428" indent="-228584" defTabSz="359974">
              <a:lnSpc>
                <a:spcPct val="100000"/>
              </a:lnSpc>
              <a:buFont typeface="Arial" panose="020B0604020202020204" pitchFamily="34" charset="0"/>
              <a:buChar char="-"/>
              <a:tabLst/>
              <a:defRPr sz="2000" b="0" i="0">
                <a:solidFill>
                  <a:schemeClr val="bg1"/>
                </a:solidFill>
                <a:latin typeface="Roboto Light" panose="02000000000000000000" pitchFamily="2" charset="0"/>
                <a:ea typeface="Roboto Light" panose="02000000000000000000" pitchFamily="2" charset="0"/>
              </a:defRPr>
            </a:lvl4pPr>
            <a:lvl5pPr marL="1193711" indent="-241283" defTabSz="359974">
              <a:lnSpc>
                <a:spcPct val="100000"/>
              </a:lnSpc>
              <a:buFont typeface="Arial" panose="020B0604020202020204" pitchFamily="34" charset="0"/>
              <a:buChar char="-"/>
              <a:tabLst/>
              <a:defRPr sz="2000" b="0" i="0">
                <a:solidFill>
                  <a:schemeClr val="bg1"/>
                </a:solidFill>
                <a:latin typeface="Roboto Light" panose="02000000000000000000" pitchFamily="2" charset="0"/>
                <a:ea typeface="Roboto Light" panose="02000000000000000000" pitchFamily="2" charset="0"/>
              </a:defRPr>
            </a:lvl5pPr>
          </a:lstStyle>
          <a:p>
            <a:pPr lvl="0"/>
            <a:r>
              <a:rPr lang="en-US" dirty="0"/>
              <a:t>Main content area</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Picture Placeholder 2">
            <a:extLst>
              <a:ext uri="{FF2B5EF4-FFF2-40B4-BE49-F238E27FC236}">
                <a16:creationId xmlns:a16="http://schemas.microsoft.com/office/drawing/2014/main" id="{59EA52A0-223B-AA08-188E-706BC402AB5F}"/>
              </a:ext>
            </a:extLst>
          </p:cNvPr>
          <p:cNvSpPr>
            <a:spLocks noGrp="1"/>
          </p:cNvSpPr>
          <p:nvPr>
            <p:ph type="pic" sz="quarter" idx="14" hasCustomPrompt="1"/>
          </p:nvPr>
        </p:nvSpPr>
        <p:spPr>
          <a:xfrm>
            <a:off x="7873601" y="2031955"/>
            <a:ext cx="3810399" cy="3810046"/>
          </a:xfrm>
          <a:prstGeom prst="rect">
            <a:avLst/>
          </a:prstGeom>
          <a:solidFill>
            <a:schemeClr val="bg1">
              <a:lumMod val="95000"/>
            </a:schemeClr>
          </a:solidFill>
          <a:ln w="508000">
            <a:noFill/>
            <a:miter lim="800000"/>
          </a:ln>
        </p:spPr>
        <p:txBody>
          <a:bodyPr/>
          <a:lstStyle>
            <a:lvl1pPr marL="0" indent="0">
              <a:buNone/>
              <a:defRPr sz="2000">
                <a:latin typeface="Roboto Light" panose="02000000000000000000" pitchFamily="2" charset="0"/>
                <a:ea typeface="Roboto Light" panose="02000000000000000000" pitchFamily="2" charset="0"/>
              </a:defRPr>
            </a:lvl1pPr>
          </a:lstStyle>
          <a:p>
            <a:r>
              <a:rPr lang="en-GB" dirty="0"/>
              <a:t>Insert image </a:t>
            </a:r>
            <a:br>
              <a:rPr lang="en-GB" dirty="0"/>
            </a:br>
            <a:endParaRPr lang="en-GB" dirty="0"/>
          </a:p>
        </p:txBody>
      </p:sp>
      <p:grpSp>
        <p:nvGrpSpPr>
          <p:cNvPr id="11" name="Group 10">
            <a:extLst>
              <a:ext uri="{FF2B5EF4-FFF2-40B4-BE49-F238E27FC236}">
                <a16:creationId xmlns:a16="http://schemas.microsoft.com/office/drawing/2014/main" id="{ABFB3666-685F-7457-C673-4F18B7AD261A}"/>
              </a:ext>
              <a:ext uri="{C183D7F6-B498-43B3-948B-1728B52AA6E4}">
                <adec:decorative xmlns:adec="http://schemas.microsoft.com/office/drawing/2017/decorative" val="1"/>
              </a:ext>
            </a:extLst>
          </p:cNvPr>
          <p:cNvGrpSpPr/>
          <p:nvPr userDrawn="1"/>
        </p:nvGrpSpPr>
        <p:grpSpPr>
          <a:xfrm>
            <a:off x="7873601" y="5842002"/>
            <a:ext cx="1027598" cy="513799"/>
            <a:chOff x="7874000" y="5842002"/>
            <a:chExt cx="1027598" cy="513799"/>
          </a:xfrm>
        </p:grpSpPr>
        <p:sp>
          <p:nvSpPr>
            <p:cNvPr id="9" name="Rectangle 8">
              <a:extLst>
                <a:ext uri="{FF2B5EF4-FFF2-40B4-BE49-F238E27FC236}">
                  <a16:creationId xmlns:a16="http://schemas.microsoft.com/office/drawing/2014/main" id="{665D7060-2057-8FC4-53FD-500666C25774}"/>
                </a:ext>
                <a:ext uri="{C183D7F6-B498-43B3-948B-1728B52AA6E4}">
                  <adec:decorative xmlns:adec="http://schemas.microsoft.com/office/drawing/2017/decorative" val="1"/>
                </a:ext>
              </a:extLst>
            </p:cNvPr>
            <p:cNvSpPr/>
            <p:nvPr userDrawn="1"/>
          </p:nvSpPr>
          <p:spPr>
            <a:xfrm rot="10800000">
              <a:off x="7874000" y="5842002"/>
              <a:ext cx="513799" cy="51379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CC22738A-7AE5-3F64-F832-F72998AFDE4C}"/>
                </a:ext>
                <a:ext uri="{C183D7F6-B498-43B3-948B-1728B52AA6E4}">
                  <adec:decorative xmlns:adec="http://schemas.microsoft.com/office/drawing/2017/decorative" val="1"/>
                </a:ext>
              </a:extLst>
            </p:cNvPr>
            <p:cNvSpPr/>
            <p:nvPr userDrawn="1"/>
          </p:nvSpPr>
          <p:spPr>
            <a:xfrm rot="10800000">
              <a:off x="8387799" y="5842002"/>
              <a:ext cx="513799" cy="51379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367530271"/>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PACT SLIDE DARK">
    <p:bg>
      <p:bgPr>
        <a:solidFill>
          <a:schemeClr val="tx2"/>
        </a:solidFill>
        <a:effectLst/>
      </p:bgPr>
    </p:bg>
    <p:spTree>
      <p:nvGrpSpPr>
        <p:cNvPr id="1" name=""/>
        <p:cNvGrpSpPr/>
        <p:nvPr/>
      </p:nvGrpSpPr>
      <p:grpSpPr>
        <a:xfrm>
          <a:off x="0" y="0"/>
          <a:ext cx="0" cy="0"/>
          <a:chOff x="0" y="0"/>
          <a:chExt cx="0" cy="0"/>
        </a:xfrm>
      </p:grpSpPr>
      <p:pic>
        <p:nvPicPr>
          <p:cNvPr id="11" name="Graphic 10" descr="Jisc logo&#10;">
            <a:extLst>
              <a:ext uri="{FF2B5EF4-FFF2-40B4-BE49-F238E27FC236}">
                <a16:creationId xmlns:a16="http://schemas.microsoft.com/office/drawing/2014/main" id="{94F19010-8F95-D32B-AA87-D5E59286EEA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685601" y="6353891"/>
            <a:ext cx="506399" cy="506399"/>
          </a:xfrm>
          <a:prstGeom prst="rect">
            <a:avLst/>
          </a:prstGeom>
        </p:spPr>
      </p:pic>
      <p:sp>
        <p:nvSpPr>
          <p:cNvPr id="13" name="Footer Placeholder 4">
            <a:extLst>
              <a:ext uri="{FF2B5EF4-FFF2-40B4-BE49-F238E27FC236}">
                <a16:creationId xmlns:a16="http://schemas.microsoft.com/office/drawing/2014/main" id="{533E8AD5-4E99-BCD2-54B2-9E1AA439CC77}"/>
              </a:ext>
            </a:extLst>
          </p:cNvPr>
          <p:cNvSpPr>
            <a:spLocks noGrp="1"/>
          </p:cNvSpPr>
          <p:nvPr>
            <p:ph type="ftr" sz="quarter" idx="3"/>
          </p:nvPr>
        </p:nvSpPr>
        <p:spPr>
          <a:xfrm>
            <a:off x="1016000" y="6353890"/>
            <a:ext cx="5842000" cy="251709"/>
          </a:xfrm>
          <a:prstGeom prst="rect">
            <a:avLst/>
          </a:prstGeom>
        </p:spPr>
        <p:txBody>
          <a:bodyPr vert="horz" lIns="0" tIns="0" rIns="0" bIns="0" rtlCol="0" anchor="ctr"/>
          <a:lstStyle>
            <a:lvl1pPr algn="l">
              <a:defRPr sz="1000" b="0" i="0">
                <a:solidFill>
                  <a:schemeClr val="bg1"/>
                </a:solidFill>
                <a:latin typeface="Roboto Mono Light" panose="00000009000000000000" pitchFamily="49" charset="0"/>
                <a:ea typeface="Roboto Mono Light" panose="00000009000000000000" pitchFamily="49" charset="0"/>
              </a:defRPr>
            </a:lvl1pPr>
          </a:lstStyle>
          <a:p>
            <a:r>
              <a:rPr lang="en-GB" dirty="0"/>
              <a:t>OpenRoaming 101 - TNC25</a:t>
            </a:r>
          </a:p>
        </p:txBody>
      </p:sp>
      <p:sp>
        <p:nvSpPr>
          <p:cNvPr id="15" name="Slide Number Placeholder 5">
            <a:extLst>
              <a:ext uri="{FF2B5EF4-FFF2-40B4-BE49-F238E27FC236}">
                <a16:creationId xmlns:a16="http://schemas.microsoft.com/office/drawing/2014/main" id="{219605A7-A4B9-7A7E-C34B-4A7E3B54FCD5}"/>
              </a:ext>
            </a:extLst>
          </p:cNvPr>
          <p:cNvSpPr>
            <a:spLocks noGrp="1"/>
          </p:cNvSpPr>
          <p:nvPr>
            <p:ph type="sldNum" sz="quarter" idx="4"/>
          </p:nvPr>
        </p:nvSpPr>
        <p:spPr>
          <a:xfrm>
            <a:off x="508000" y="6350000"/>
            <a:ext cx="508000" cy="255600"/>
          </a:xfrm>
          <a:prstGeom prst="rect">
            <a:avLst/>
          </a:prstGeom>
        </p:spPr>
        <p:txBody>
          <a:bodyPr vert="horz" lIns="0" tIns="0" rIns="0" bIns="0" rtlCol="0" anchor="ctr" anchorCtr="0"/>
          <a:lstStyle>
            <a:lvl1pPr algn="l">
              <a:defRPr sz="1000" b="0" i="0">
                <a:solidFill>
                  <a:schemeClr val="bg1"/>
                </a:solidFill>
                <a:latin typeface="Roboto Mono Light" panose="00000009000000000000" pitchFamily="49" charset="0"/>
                <a:ea typeface="Roboto Mono Light" panose="00000009000000000000" pitchFamily="49" charset="0"/>
              </a:defRPr>
            </a:lvl1pPr>
          </a:lstStyle>
          <a:p>
            <a:fld id="{0BD7AF65-ABD8-9745-9161-1D3466EAFE0E}" type="slidenum">
              <a:rPr lang="en-GB" smtClean="0"/>
              <a:pPr/>
              <a:t>‹#›</a:t>
            </a:fld>
            <a:endParaRPr lang="en-GB" dirty="0"/>
          </a:p>
        </p:txBody>
      </p:sp>
      <p:sp>
        <p:nvSpPr>
          <p:cNvPr id="9" name="Title 1">
            <a:extLst>
              <a:ext uri="{FF2B5EF4-FFF2-40B4-BE49-F238E27FC236}">
                <a16:creationId xmlns:a16="http://schemas.microsoft.com/office/drawing/2014/main" id="{D2DDB7CB-80AF-62A1-0DAE-6A429FFDDE76}"/>
              </a:ext>
            </a:extLst>
          </p:cNvPr>
          <p:cNvSpPr>
            <a:spLocks noGrp="1"/>
          </p:cNvSpPr>
          <p:nvPr>
            <p:ph type="title" hasCustomPrompt="1"/>
          </p:nvPr>
        </p:nvSpPr>
        <p:spPr>
          <a:xfrm>
            <a:off x="964984" y="322729"/>
            <a:ext cx="9195017" cy="5519271"/>
          </a:xfrm>
          <a:prstGeom prst="rect">
            <a:avLst/>
          </a:prstGeom>
        </p:spPr>
        <p:txBody>
          <a:bodyPr lIns="0" tIns="0" rIns="0" bIns="0"/>
          <a:lstStyle>
            <a:lvl1pPr algn="l">
              <a:lnSpc>
                <a:spcPct val="100000"/>
              </a:lnSpc>
              <a:defRPr sz="7200" b="0" i="0">
                <a:solidFill>
                  <a:schemeClr val="bg1"/>
                </a:solidFill>
                <a:latin typeface="Roboto Light" panose="02000000000000000000" pitchFamily="2" charset="0"/>
                <a:ea typeface="Roboto Light" panose="02000000000000000000" pitchFamily="2" charset="0"/>
              </a:defRPr>
            </a:lvl1pPr>
          </a:lstStyle>
          <a:p>
            <a:r>
              <a:rPr lang="en-US" dirty="0"/>
              <a:t>Impact text</a:t>
            </a:r>
            <a:endParaRPr lang="en-GB" dirty="0"/>
          </a:p>
        </p:txBody>
      </p:sp>
      <p:sp>
        <p:nvSpPr>
          <p:cNvPr id="10" name="Rectangle 9">
            <a:extLst>
              <a:ext uri="{FF2B5EF4-FFF2-40B4-BE49-F238E27FC236}">
                <a16:creationId xmlns:a16="http://schemas.microsoft.com/office/drawing/2014/main" id="{B1AB662C-416A-86C3-0863-2E3D522D5A3A}"/>
              </a:ext>
              <a:ext uri="{C183D7F6-B498-43B3-948B-1728B52AA6E4}">
                <adec:decorative xmlns:adec="http://schemas.microsoft.com/office/drawing/2017/decorative" val="1"/>
              </a:ext>
            </a:extLst>
          </p:cNvPr>
          <p:cNvSpPr/>
          <p:nvPr userDrawn="1"/>
        </p:nvSpPr>
        <p:spPr>
          <a:xfrm rot="16200000">
            <a:off x="1" y="4826000"/>
            <a:ext cx="508000" cy="50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DDD306D4-2F10-96C5-42E5-796C652199E7}"/>
              </a:ext>
              <a:ext uri="{C183D7F6-B498-43B3-948B-1728B52AA6E4}">
                <adec:decorative xmlns:adec="http://schemas.microsoft.com/office/drawing/2017/decorative" val="1"/>
              </a:ext>
            </a:extLst>
          </p:cNvPr>
          <p:cNvSpPr/>
          <p:nvPr userDrawn="1"/>
        </p:nvSpPr>
        <p:spPr>
          <a:xfrm rot="16200000">
            <a:off x="1" y="5334000"/>
            <a:ext cx="508000" cy="50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44A6EBFF-6446-9696-3E70-33D93B70A54D}"/>
              </a:ext>
              <a:ext uri="{C183D7F6-B498-43B3-948B-1728B52AA6E4}">
                <adec:decorative xmlns:adec="http://schemas.microsoft.com/office/drawing/2017/decorative" val="1"/>
              </a:ext>
            </a:extLst>
          </p:cNvPr>
          <p:cNvSpPr/>
          <p:nvPr userDrawn="1"/>
        </p:nvSpPr>
        <p:spPr>
          <a:xfrm>
            <a:off x="10668000" y="4318001"/>
            <a:ext cx="1524000" cy="1524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39332455"/>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INGLE COLUMN AND LARGE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hasCustomPrompt="1"/>
          </p:nvPr>
        </p:nvSpPr>
        <p:spPr>
          <a:xfrm>
            <a:off x="508000" y="508001"/>
            <a:ext cx="4826000" cy="481714"/>
          </a:xfrm>
          <a:prstGeom prst="rect">
            <a:avLst/>
          </a:prstGeom>
        </p:spPr>
        <p:txBody>
          <a:bodyPr lIns="0" tIns="0" rIns="0" bIns="0"/>
          <a:lstStyle>
            <a:lvl1pPr algn="l">
              <a:lnSpc>
                <a:spcPct val="100000"/>
              </a:lnSpc>
              <a:defRPr sz="3600" b="0" i="0">
                <a:solidFill>
                  <a:schemeClr val="bg1"/>
                </a:solidFill>
                <a:latin typeface="Roboto Light" panose="02000000000000000000" pitchFamily="2" charset="0"/>
                <a:ea typeface="Roboto Light" panose="02000000000000000000" pitchFamily="2" charset="0"/>
              </a:defRPr>
            </a:lvl1pPr>
          </a:lstStyle>
          <a:p>
            <a:r>
              <a:rPr lang="en-US" dirty="0"/>
              <a:t>Page title</a:t>
            </a:r>
            <a:endParaRPr lang="en-GB" dirty="0"/>
          </a:p>
        </p:txBody>
      </p:sp>
      <p:sp>
        <p:nvSpPr>
          <p:cNvPr id="5" name="Footer Placeholder 4">
            <a:extLst>
              <a:ext uri="{FF2B5EF4-FFF2-40B4-BE49-F238E27FC236}">
                <a16:creationId xmlns:a16="http://schemas.microsoft.com/office/drawing/2014/main" id="{C772AD00-41ED-1D4B-8053-AD09A51DA5A6}"/>
              </a:ext>
            </a:extLst>
          </p:cNvPr>
          <p:cNvSpPr>
            <a:spLocks noGrp="1"/>
          </p:cNvSpPr>
          <p:nvPr>
            <p:ph type="ftr" sz="quarter" idx="11"/>
          </p:nvPr>
        </p:nvSpPr>
        <p:spPr>
          <a:xfrm>
            <a:off x="1016000" y="6350000"/>
            <a:ext cx="5842000" cy="255600"/>
          </a:xfrm>
        </p:spPr>
        <p:txBody>
          <a:bodyPr/>
          <a:lstStyle>
            <a:lvl1pPr>
              <a:defRPr/>
            </a:lvl1pPr>
          </a:lstStyle>
          <a:p>
            <a:r>
              <a:rPr lang="en-GB" dirty="0"/>
              <a:t>OpenRoaming 101 - TNC25</a:t>
            </a:r>
          </a:p>
        </p:txBody>
      </p:sp>
      <p:sp>
        <p:nvSpPr>
          <p:cNvPr id="6" name="Slide Number Placeholder 5">
            <a:extLst>
              <a:ext uri="{FF2B5EF4-FFF2-40B4-BE49-F238E27FC236}">
                <a16:creationId xmlns:a16="http://schemas.microsoft.com/office/drawing/2014/main" id="{D0845B74-E028-E24B-BE9C-E0C09F0D90A3}"/>
              </a:ext>
            </a:extLst>
          </p:cNvPr>
          <p:cNvSpPr>
            <a:spLocks noGrp="1"/>
          </p:cNvSpPr>
          <p:nvPr>
            <p:ph type="sldNum" sz="quarter" idx="12"/>
          </p:nvPr>
        </p:nvSpPr>
        <p:spPr/>
        <p:txBody>
          <a:bodyPr/>
          <a:lstStyle/>
          <a:p>
            <a:fld id="{0BD7AF65-ABD8-9745-9161-1D3466EAFE0E}" type="slidenum">
              <a:rPr lang="en-GB" smtClean="0"/>
              <a:t>‹#›</a:t>
            </a:fld>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hasCustomPrompt="1"/>
          </p:nvPr>
        </p:nvSpPr>
        <p:spPr>
          <a:xfrm>
            <a:off x="508000" y="1524000"/>
            <a:ext cx="4826000" cy="254000"/>
          </a:xfrm>
          <a:prstGeom prst="rect">
            <a:avLst/>
          </a:prstGeom>
        </p:spPr>
        <p:txBody>
          <a:bodyPr lIns="0" tIns="0" rIns="0" bIns="0" anchor="t" anchorCtr="0"/>
          <a:lstStyle>
            <a:lvl1pPr marL="0" indent="0">
              <a:buNone/>
              <a:defRPr sz="2000" b="1" i="0">
                <a:solidFill>
                  <a:schemeClr val="bg1"/>
                </a:solidFill>
                <a:latin typeface="Roboto Black" panose="02000000000000000000" pitchFamily="2" charset="0"/>
                <a:ea typeface="Roboto Black" panose="02000000000000000000" pitchFamily="2" charset="0"/>
              </a:defRPr>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dirty="0" err="1"/>
              <a:t>Subheader</a:t>
            </a:r>
            <a:endParaRPr lang="en-US" dirty="0"/>
          </a:p>
        </p:txBody>
      </p:sp>
      <p:sp>
        <p:nvSpPr>
          <p:cNvPr id="8" name="Content Placeholder 2">
            <a:extLst>
              <a:ext uri="{FF2B5EF4-FFF2-40B4-BE49-F238E27FC236}">
                <a16:creationId xmlns:a16="http://schemas.microsoft.com/office/drawing/2014/main" id="{F7B377CF-2490-426A-9D9B-C329528E167B}"/>
              </a:ext>
            </a:extLst>
          </p:cNvPr>
          <p:cNvSpPr>
            <a:spLocks noGrp="1"/>
          </p:cNvSpPr>
          <p:nvPr>
            <p:ph idx="1" hasCustomPrompt="1"/>
          </p:nvPr>
        </p:nvSpPr>
        <p:spPr>
          <a:xfrm>
            <a:off x="508000" y="2031999"/>
            <a:ext cx="4826000" cy="3810001"/>
          </a:xfrm>
          <a:prstGeom prst="rect">
            <a:avLst/>
          </a:prstGeom>
        </p:spPr>
        <p:txBody>
          <a:bodyPr lIns="0" tIns="0" rIns="0" bIns="0"/>
          <a:lstStyle>
            <a:lvl1pPr marL="177792" indent="-177792" defTabSz="359974">
              <a:lnSpc>
                <a:spcPct val="100000"/>
              </a:lnSpc>
              <a:tabLst/>
              <a:defRPr sz="2000" b="0" i="0">
                <a:solidFill>
                  <a:schemeClr val="bg1"/>
                </a:solidFill>
                <a:latin typeface="Roboto Light" panose="02000000000000000000" pitchFamily="2" charset="0"/>
                <a:ea typeface="Roboto Light" panose="02000000000000000000" pitchFamily="2" charset="0"/>
              </a:defRPr>
            </a:lvl1pPr>
            <a:lvl2pPr marL="482564" indent="-241283" defTabSz="359974">
              <a:lnSpc>
                <a:spcPct val="100000"/>
              </a:lnSpc>
              <a:buFont typeface="Arial" panose="020B0604020202020204" pitchFamily="34" charset="0"/>
              <a:buChar char="-"/>
              <a:tabLst/>
              <a:defRPr sz="2000" b="0" i="0">
                <a:solidFill>
                  <a:schemeClr val="bg1"/>
                </a:solidFill>
                <a:latin typeface="Roboto Light" panose="02000000000000000000" pitchFamily="2" charset="0"/>
                <a:ea typeface="Roboto Light" panose="02000000000000000000" pitchFamily="2" charset="0"/>
              </a:defRPr>
            </a:lvl2pPr>
            <a:lvl3pPr marL="723847" indent="-241283" defTabSz="359974">
              <a:lnSpc>
                <a:spcPct val="100000"/>
              </a:lnSpc>
              <a:buFont typeface="Arial" panose="020B0604020202020204" pitchFamily="34" charset="0"/>
              <a:buChar char="-"/>
              <a:tabLst/>
              <a:defRPr sz="2000" b="0" i="0">
                <a:solidFill>
                  <a:schemeClr val="bg1"/>
                </a:solidFill>
                <a:latin typeface="Roboto Light" panose="02000000000000000000" pitchFamily="2" charset="0"/>
                <a:ea typeface="Roboto Light" panose="02000000000000000000" pitchFamily="2" charset="0"/>
              </a:defRPr>
            </a:lvl3pPr>
            <a:lvl4pPr marL="952428" indent="-228584" defTabSz="359974">
              <a:lnSpc>
                <a:spcPct val="100000"/>
              </a:lnSpc>
              <a:buFont typeface="Arial" panose="020B0604020202020204" pitchFamily="34" charset="0"/>
              <a:buChar char="-"/>
              <a:tabLst/>
              <a:defRPr sz="2000" b="0" i="0">
                <a:solidFill>
                  <a:schemeClr val="bg1"/>
                </a:solidFill>
                <a:latin typeface="Roboto Light" panose="02000000000000000000" pitchFamily="2" charset="0"/>
                <a:ea typeface="Roboto Light" panose="02000000000000000000" pitchFamily="2" charset="0"/>
              </a:defRPr>
            </a:lvl4pPr>
            <a:lvl5pPr marL="1193711" indent="-241283" defTabSz="359974">
              <a:lnSpc>
                <a:spcPct val="100000"/>
              </a:lnSpc>
              <a:buFont typeface="Arial" panose="020B0604020202020204" pitchFamily="34" charset="0"/>
              <a:buChar char="-"/>
              <a:tabLst/>
              <a:defRPr sz="2000" b="0" i="0">
                <a:solidFill>
                  <a:schemeClr val="bg1"/>
                </a:solidFill>
                <a:latin typeface="Roboto Light" panose="02000000000000000000" pitchFamily="2" charset="0"/>
                <a:ea typeface="Roboto Light" panose="02000000000000000000" pitchFamily="2" charset="0"/>
              </a:defRPr>
            </a:lvl5pPr>
          </a:lstStyle>
          <a:p>
            <a:pPr lvl="0"/>
            <a:r>
              <a:rPr lang="en-US" dirty="0"/>
              <a:t>Main content area</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Picture Placeholder 2">
            <a:extLst>
              <a:ext uri="{FF2B5EF4-FFF2-40B4-BE49-F238E27FC236}">
                <a16:creationId xmlns:a16="http://schemas.microsoft.com/office/drawing/2014/main" id="{59EA52A0-223B-AA08-188E-706BC402AB5F}"/>
              </a:ext>
            </a:extLst>
          </p:cNvPr>
          <p:cNvSpPr>
            <a:spLocks noGrp="1"/>
          </p:cNvSpPr>
          <p:nvPr>
            <p:ph type="pic" sz="quarter" idx="14" hasCustomPrompt="1"/>
          </p:nvPr>
        </p:nvSpPr>
        <p:spPr>
          <a:xfrm>
            <a:off x="5842000" y="0"/>
            <a:ext cx="5842117" cy="5841623"/>
          </a:xfrm>
          <a:prstGeom prst="rect">
            <a:avLst/>
          </a:prstGeom>
          <a:solidFill>
            <a:schemeClr val="bg1">
              <a:lumMod val="95000"/>
            </a:schemeClr>
          </a:solidFill>
          <a:ln w="508000">
            <a:noFill/>
            <a:miter lim="800000"/>
          </a:ln>
        </p:spPr>
        <p:txBody>
          <a:bodyPr/>
          <a:lstStyle>
            <a:lvl1pPr marL="0" indent="0">
              <a:buNone/>
              <a:defRPr sz="2000">
                <a:latin typeface="Roboto Light" panose="02000000000000000000" pitchFamily="2" charset="0"/>
                <a:ea typeface="Roboto Light" panose="02000000000000000000" pitchFamily="2" charset="0"/>
              </a:defRPr>
            </a:lvl1pPr>
          </a:lstStyle>
          <a:p>
            <a:r>
              <a:rPr lang="en-GB" dirty="0"/>
              <a:t>Insert image </a:t>
            </a:r>
          </a:p>
        </p:txBody>
      </p:sp>
      <p:grpSp>
        <p:nvGrpSpPr>
          <p:cNvPr id="14" name="Group 13">
            <a:extLst>
              <a:ext uri="{FF2B5EF4-FFF2-40B4-BE49-F238E27FC236}">
                <a16:creationId xmlns:a16="http://schemas.microsoft.com/office/drawing/2014/main" id="{1CE19C38-7714-B662-0CE9-4FA04BC9B4A3}"/>
              </a:ext>
              <a:ext uri="{C183D7F6-B498-43B3-948B-1728B52AA6E4}">
                <adec:decorative xmlns:adec="http://schemas.microsoft.com/office/drawing/2017/decorative" val="1"/>
              </a:ext>
            </a:extLst>
          </p:cNvPr>
          <p:cNvGrpSpPr/>
          <p:nvPr userDrawn="1"/>
        </p:nvGrpSpPr>
        <p:grpSpPr>
          <a:xfrm>
            <a:off x="10656402" y="5839100"/>
            <a:ext cx="1027598" cy="513799"/>
            <a:chOff x="7874000" y="5842002"/>
            <a:chExt cx="1027598" cy="513799"/>
          </a:xfrm>
        </p:grpSpPr>
        <p:sp>
          <p:nvSpPr>
            <p:cNvPr id="15" name="Rectangle 14">
              <a:extLst>
                <a:ext uri="{FF2B5EF4-FFF2-40B4-BE49-F238E27FC236}">
                  <a16:creationId xmlns:a16="http://schemas.microsoft.com/office/drawing/2014/main" id="{F3079F51-AFB7-F5F7-99D9-42906DACB987}"/>
                </a:ext>
                <a:ext uri="{C183D7F6-B498-43B3-948B-1728B52AA6E4}">
                  <adec:decorative xmlns:adec="http://schemas.microsoft.com/office/drawing/2017/decorative" val="1"/>
                </a:ext>
              </a:extLst>
            </p:cNvPr>
            <p:cNvSpPr/>
            <p:nvPr userDrawn="1"/>
          </p:nvSpPr>
          <p:spPr>
            <a:xfrm rot="10800000">
              <a:off x="7874000" y="5842002"/>
              <a:ext cx="513799" cy="51379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799F0E22-6A35-65FF-742A-D0EBA104FD26}"/>
                </a:ext>
                <a:ext uri="{C183D7F6-B498-43B3-948B-1728B52AA6E4}">
                  <adec:decorative xmlns:adec="http://schemas.microsoft.com/office/drawing/2017/decorative" val="1"/>
                </a:ext>
              </a:extLst>
            </p:cNvPr>
            <p:cNvSpPr/>
            <p:nvPr userDrawn="1"/>
          </p:nvSpPr>
          <p:spPr>
            <a:xfrm rot="10800000">
              <a:off x="8387799" y="5842002"/>
              <a:ext cx="513799" cy="51379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053404522"/>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hasCustomPrompt="1"/>
          </p:nvPr>
        </p:nvSpPr>
        <p:spPr>
          <a:xfrm>
            <a:off x="508000" y="508001"/>
            <a:ext cx="11176000" cy="481714"/>
          </a:xfrm>
          <a:prstGeom prst="rect">
            <a:avLst/>
          </a:prstGeom>
        </p:spPr>
        <p:txBody>
          <a:bodyPr lIns="0" tIns="0" rIns="0" bIns="0"/>
          <a:lstStyle>
            <a:lvl1pPr algn="l">
              <a:lnSpc>
                <a:spcPct val="100000"/>
              </a:lnSpc>
              <a:defRPr sz="3600" b="0" i="0">
                <a:solidFill>
                  <a:schemeClr val="bg1"/>
                </a:solidFill>
                <a:latin typeface="Roboto Light" panose="02000000000000000000" pitchFamily="2" charset="0"/>
                <a:ea typeface="Roboto Light" panose="02000000000000000000" pitchFamily="2" charset="0"/>
              </a:defRPr>
            </a:lvl1pPr>
          </a:lstStyle>
          <a:p>
            <a:r>
              <a:rPr lang="en-US" dirty="0"/>
              <a:t>Page title</a:t>
            </a:r>
            <a:endParaRPr lang="en-GB" dirty="0"/>
          </a:p>
        </p:txBody>
      </p:sp>
      <p:sp>
        <p:nvSpPr>
          <p:cNvPr id="5" name="Footer Placeholder 4">
            <a:extLst>
              <a:ext uri="{FF2B5EF4-FFF2-40B4-BE49-F238E27FC236}">
                <a16:creationId xmlns:a16="http://schemas.microsoft.com/office/drawing/2014/main" id="{C772AD00-41ED-1D4B-8053-AD09A51DA5A6}"/>
              </a:ext>
            </a:extLst>
          </p:cNvPr>
          <p:cNvSpPr>
            <a:spLocks noGrp="1"/>
          </p:cNvSpPr>
          <p:nvPr>
            <p:ph type="ftr" sz="quarter" idx="11"/>
          </p:nvPr>
        </p:nvSpPr>
        <p:spPr>
          <a:xfrm>
            <a:off x="1016000" y="6350000"/>
            <a:ext cx="5842000" cy="255600"/>
          </a:xfrm>
        </p:spPr>
        <p:txBody>
          <a:bodyPr/>
          <a:lstStyle>
            <a:lvl1pPr>
              <a:defRPr/>
            </a:lvl1pPr>
          </a:lstStyle>
          <a:p>
            <a:r>
              <a:rPr lang="en-GB" dirty="0"/>
              <a:t>OpenRoaming 101 - TNC25</a:t>
            </a:r>
          </a:p>
        </p:txBody>
      </p:sp>
      <p:sp>
        <p:nvSpPr>
          <p:cNvPr id="6" name="Slide Number Placeholder 5">
            <a:extLst>
              <a:ext uri="{FF2B5EF4-FFF2-40B4-BE49-F238E27FC236}">
                <a16:creationId xmlns:a16="http://schemas.microsoft.com/office/drawing/2014/main" id="{D0845B74-E028-E24B-BE9C-E0C09F0D90A3}"/>
              </a:ext>
            </a:extLst>
          </p:cNvPr>
          <p:cNvSpPr>
            <a:spLocks noGrp="1"/>
          </p:cNvSpPr>
          <p:nvPr>
            <p:ph type="sldNum" sz="quarter" idx="12"/>
          </p:nvPr>
        </p:nvSpPr>
        <p:spPr/>
        <p:txBody>
          <a:bodyPr/>
          <a:lstStyle/>
          <a:p>
            <a:fld id="{0BD7AF65-ABD8-9745-9161-1D3466EAFE0E}" type="slidenum">
              <a:rPr lang="en-GB" smtClean="0"/>
              <a:t>‹#›</a:t>
            </a:fld>
            <a:endParaRPr lang="en-GB"/>
          </a:p>
        </p:txBody>
      </p:sp>
      <p:sp>
        <p:nvSpPr>
          <p:cNvPr id="3" name="Picture Placeholder 2">
            <a:extLst>
              <a:ext uri="{FF2B5EF4-FFF2-40B4-BE49-F238E27FC236}">
                <a16:creationId xmlns:a16="http://schemas.microsoft.com/office/drawing/2014/main" id="{59EA52A0-223B-AA08-188E-706BC402AB5F}"/>
              </a:ext>
            </a:extLst>
          </p:cNvPr>
          <p:cNvSpPr>
            <a:spLocks noGrp="1"/>
          </p:cNvSpPr>
          <p:nvPr>
            <p:ph type="pic" sz="quarter" idx="14" hasCustomPrompt="1"/>
          </p:nvPr>
        </p:nvSpPr>
        <p:spPr>
          <a:xfrm>
            <a:off x="502201" y="1524000"/>
            <a:ext cx="11176000" cy="4317624"/>
          </a:xfrm>
          <a:prstGeom prst="rect">
            <a:avLst/>
          </a:prstGeom>
          <a:solidFill>
            <a:schemeClr val="bg1">
              <a:lumMod val="95000"/>
            </a:schemeClr>
          </a:solidFill>
          <a:ln w="508000">
            <a:noFill/>
            <a:miter lim="800000"/>
          </a:ln>
        </p:spPr>
        <p:txBody>
          <a:bodyPr/>
          <a:lstStyle>
            <a:lvl1pPr marL="0" indent="0">
              <a:buNone/>
              <a:defRPr sz="2000">
                <a:latin typeface="Roboto Light" panose="02000000000000000000" pitchFamily="2" charset="0"/>
                <a:ea typeface="Roboto Light" panose="02000000000000000000" pitchFamily="2" charset="0"/>
              </a:defRPr>
            </a:lvl1pPr>
          </a:lstStyle>
          <a:p>
            <a:r>
              <a:rPr lang="en-GB" dirty="0"/>
              <a:t>Insert image</a:t>
            </a:r>
          </a:p>
        </p:txBody>
      </p:sp>
      <p:grpSp>
        <p:nvGrpSpPr>
          <p:cNvPr id="9" name="Group 8">
            <a:extLst>
              <a:ext uri="{FF2B5EF4-FFF2-40B4-BE49-F238E27FC236}">
                <a16:creationId xmlns:a16="http://schemas.microsoft.com/office/drawing/2014/main" id="{4215884A-E152-A96D-CF4E-071747B1E640}"/>
              </a:ext>
              <a:ext uri="{C183D7F6-B498-43B3-948B-1728B52AA6E4}">
                <adec:decorative xmlns:adec="http://schemas.microsoft.com/office/drawing/2017/decorative" val="1"/>
              </a:ext>
            </a:extLst>
          </p:cNvPr>
          <p:cNvGrpSpPr/>
          <p:nvPr userDrawn="1"/>
        </p:nvGrpSpPr>
        <p:grpSpPr>
          <a:xfrm>
            <a:off x="502201" y="5836201"/>
            <a:ext cx="1027598" cy="513799"/>
            <a:chOff x="7874000" y="5842002"/>
            <a:chExt cx="1027598" cy="513799"/>
          </a:xfrm>
        </p:grpSpPr>
        <p:sp>
          <p:nvSpPr>
            <p:cNvPr id="10" name="Rectangle 9">
              <a:extLst>
                <a:ext uri="{FF2B5EF4-FFF2-40B4-BE49-F238E27FC236}">
                  <a16:creationId xmlns:a16="http://schemas.microsoft.com/office/drawing/2014/main" id="{A0C3A822-2AAD-A34C-B3DA-8CC3E8381204}"/>
                </a:ext>
                <a:ext uri="{C183D7F6-B498-43B3-948B-1728B52AA6E4}">
                  <adec:decorative xmlns:adec="http://schemas.microsoft.com/office/drawing/2017/decorative" val="1"/>
                </a:ext>
              </a:extLst>
            </p:cNvPr>
            <p:cNvSpPr/>
            <p:nvPr userDrawn="1"/>
          </p:nvSpPr>
          <p:spPr>
            <a:xfrm rot="10800000">
              <a:off x="7874000" y="5842002"/>
              <a:ext cx="513799" cy="51379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CCC874CA-1067-C62D-CD36-3497ED0CF548}"/>
                </a:ext>
                <a:ext uri="{C183D7F6-B498-43B3-948B-1728B52AA6E4}">
                  <adec:decorative xmlns:adec="http://schemas.microsoft.com/office/drawing/2017/decorative" val="1"/>
                </a:ext>
              </a:extLst>
            </p:cNvPr>
            <p:cNvSpPr/>
            <p:nvPr userDrawn="1"/>
          </p:nvSpPr>
          <p:spPr>
            <a:xfrm rot="10800000">
              <a:off x="8387799" y="5842002"/>
              <a:ext cx="513799" cy="51379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88778718"/>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KEY TAKEAWAY DARK">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hasCustomPrompt="1"/>
          </p:nvPr>
        </p:nvSpPr>
        <p:spPr>
          <a:xfrm>
            <a:off x="515620" y="515620"/>
            <a:ext cx="10914380" cy="500380"/>
          </a:xfrm>
          <a:prstGeom prst="rect">
            <a:avLst/>
          </a:prstGeom>
        </p:spPr>
        <p:txBody>
          <a:bodyPr lIns="0" tIns="0" rIns="0" bIns="0"/>
          <a:lstStyle>
            <a:lvl1pPr algn="l">
              <a:lnSpc>
                <a:spcPct val="100000"/>
              </a:lnSpc>
              <a:defRPr sz="3600" b="0" i="0">
                <a:solidFill>
                  <a:schemeClr val="bg1"/>
                </a:solidFill>
                <a:latin typeface="Roboto Light" panose="02000000000000000000" pitchFamily="2" charset="0"/>
                <a:ea typeface="Roboto Light" panose="02000000000000000000" pitchFamily="2" charset="0"/>
              </a:defRPr>
            </a:lvl1pPr>
          </a:lstStyle>
          <a:p>
            <a:r>
              <a:rPr lang="en-US" dirty="0"/>
              <a:t>Key takeaway header</a:t>
            </a:r>
            <a:endParaRPr lang="en-GB" dirty="0"/>
          </a:p>
        </p:txBody>
      </p:sp>
      <p:sp>
        <p:nvSpPr>
          <p:cNvPr id="14" name="Text Placeholder 5">
            <a:extLst>
              <a:ext uri="{FF2B5EF4-FFF2-40B4-BE49-F238E27FC236}">
                <a16:creationId xmlns:a16="http://schemas.microsoft.com/office/drawing/2014/main" id="{2EF0E5A6-E7BB-CDDB-0E11-37227BFB5125}"/>
              </a:ext>
            </a:extLst>
          </p:cNvPr>
          <p:cNvSpPr>
            <a:spLocks noGrp="1"/>
          </p:cNvSpPr>
          <p:nvPr>
            <p:ph type="body" sz="quarter" idx="10" hasCustomPrompt="1"/>
          </p:nvPr>
        </p:nvSpPr>
        <p:spPr>
          <a:xfrm>
            <a:off x="508000" y="2032000"/>
            <a:ext cx="3556000" cy="3556000"/>
          </a:xfrm>
          <a:prstGeom prst="rect">
            <a:avLst/>
          </a:prstGeom>
          <a:solidFill>
            <a:schemeClr val="accent2"/>
          </a:solidFill>
        </p:spPr>
        <p:txBody>
          <a:bodyPr lIns="251999" tIns="251999" rIns="251999" bIns="251999" anchor="t"/>
          <a:lstStyle>
            <a:lvl1pPr marL="0" indent="0">
              <a:buNone/>
              <a:defRPr sz="2000">
                <a:latin typeface="+mn-lt"/>
                <a:ea typeface="Roboto Mono Light" panose="00000009000000000000" pitchFamily="49" charset="0"/>
              </a:defRPr>
            </a:lvl1pPr>
          </a:lstStyle>
          <a:p>
            <a:pPr lvl="0"/>
            <a:r>
              <a:rPr lang="en-US" dirty="0"/>
              <a:t>Key takeaway 1</a:t>
            </a:r>
            <a:endParaRPr lang="en-GB" dirty="0"/>
          </a:p>
        </p:txBody>
      </p:sp>
      <p:sp>
        <p:nvSpPr>
          <p:cNvPr id="3" name="Text Placeholder 5">
            <a:extLst>
              <a:ext uri="{FF2B5EF4-FFF2-40B4-BE49-F238E27FC236}">
                <a16:creationId xmlns:a16="http://schemas.microsoft.com/office/drawing/2014/main" id="{3004C7B0-9E97-25AB-2B1F-7B915497ED5E}"/>
              </a:ext>
            </a:extLst>
          </p:cNvPr>
          <p:cNvSpPr>
            <a:spLocks noGrp="1"/>
          </p:cNvSpPr>
          <p:nvPr>
            <p:ph type="body" sz="quarter" idx="11" hasCustomPrompt="1"/>
          </p:nvPr>
        </p:nvSpPr>
        <p:spPr>
          <a:xfrm>
            <a:off x="4318000" y="2032000"/>
            <a:ext cx="3556000" cy="3556000"/>
          </a:xfrm>
          <a:prstGeom prst="rect">
            <a:avLst/>
          </a:prstGeom>
          <a:solidFill>
            <a:schemeClr val="accent2"/>
          </a:solidFill>
        </p:spPr>
        <p:txBody>
          <a:bodyPr lIns="251999" tIns="251999" rIns="251999" bIns="251999" anchor="t"/>
          <a:lstStyle>
            <a:lvl1pPr marL="0" indent="0">
              <a:buNone/>
              <a:defRPr sz="2000">
                <a:latin typeface="+mn-lt"/>
                <a:ea typeface="Roboto Mono Light" panose="00000009000000000000" pitchFamily="49" charset="0"/>
              </a:defRPr>
            </a:lvl1pPr>
          </a:lstStyle>
          <a:p>
            <a:pPr lvl="0"/>
            <a:r>
              <a:rPr lang="en-US" dirty="0"/>
              <a:t>Key takeaway 2</a:t>
            </a:r>
            <a:endParaRPr lang="en-GB" dirty="0"/>
          </a:p>
        </p:txBody>
      </p:sp>
      <p:sp>
        <p:nvSpPr>
          <p:cNvPr id="10" name="Text Placeholder 5">
            <a:extLst>
              <a:ext uri="{FF2B5EF4-FFF2-40B4-BE49-F238E27FC236}">
                <a16:creationId xmlns:a16="http://schemas.microsoft.com/office/drawing/2014/main" id="{90515AC3-56C7-21BC-E4C2-0B83736CDD4C}"/>
              </a:ext>
            </a:extLst>
          </p:cNvPr>
          <p:cNvSpPr>
            <a:spLocks noGrp="1"/>
          </p:cNvSpPr>
          <p:nvPr>
            <p:ph type="body" sz="quarter" idx="12" hasCustomPrompt="1"/>
          </p:nvPr>
        </p:nvSpPr>
        <p:spPr>
          <a:xfrm>
            <a:off x="8128000" y="2032000"/>
            <a:ext cx="3556000" cy="3556000"/>
          </a:xfrm>
          <a:prstGeom prst="rect">
            <a:avLst/>
          </a:prstGeom>
          <a:solidFill>
            <a:schemeClr val="accent2"/>
          </a:solidFill>
        </p:spPr>
        <p:txBody>
          <a:bodyPr lIns="251999" tIns="251999" rIns="251999" bIns="251999" anchor="t"/>
          <a:lstStyle>
            <a:lvl1pPr marL="0" indent="0">
              <a:buNone/>
              <a:defRPr sz="2000">
                <a:latin typeface="+mn-lt"/>
                <a:ea typeface="Roboto Mono Light" panose="00000009000000000000" pitchFamily="49" charset="0"/>
              </a:defRPr>
            </a:lvl1pPr>
          </a:lstStyle>
          <a:p>
            <a:pPr lvl="0"/>
            <a:r>
              <a:rPr lang="en-US" dirty="0"/>
              <a:t>Key takeaway 3</a:t>
            </a:r>
            <a:endParaRPr lang="en-GB" dirty="0"/>
          </a:p>
        </p:txBody>
      </p:sp>
      <p:sp>
        <p:nvSpPr>
          <p:cNvPr id="4" name="Footer Placeholder 4">
            <a:extLst>
              <a:ext uri="{FF2B5EF4-FFF2-40B4-BE49-F238E27FC236}">
                <a16:creationId xmlns:a16="http://schemas.microsoft.com/office/drawing/2014/main" id="{FD4FE870-67DB-4B70-C5F0-FE16FE29329E}"/>
              </a:ext>
            </a:extLst>
          </p:cNvPr>
          <p:cNvSpPr>
            <a:spLocks noGrp="1"/>
          </p:cNvSpPr>
          <p:nvPr>
            <p:ph type="ftr" sz="quarter" idx="3"/>
          </p:nvPr>
        </p:nvSpPr>
        <p:spPr>
          <a:xfrm>
            <a:off x="1016000" y="6350000"/>
            <a:ext cx="8382000" cy="255600"/>
          </a:xfrm>
          <a:prstGeom prst="rect">
            <a:avLst/>
          </a:prstGeom>
        </p:spPr>
        <p:txBody>
          <a:bodyPr vert="horz" lIns="0" tIns="0" rIns="0" bIns="0" rtlCol="0" anchor="ctr"/>
          <a:lstStyle>
            <a:lvl1pPr algn="l">
              <a:defRPr sz="1000" b="0" i="0">
                <a:solidFill>
                  <a:schemeClr val="bg1"/>
                </a:solidFill>
                <a:latin typeface="Roboto Mono Light" panose="00000009000000000000" pitchFamily="49" charset="0"/>
                <a:ea typeface="Roboto Mono Light" panose="00000009000000000000" pitchFamily="49" charset="0"/>
              </a:defRPr>
            </a:lvl1pPr>
          </a:lstStyle>
          <a:p>
            <a:r>
              <a:rPr lang="en-GB" dirty="0"/>
              <a:t>OpenRoaming 101 - TNC25</a:t>
            </a:r>
          </a:p>
        </p:txBody>
      </p:sp>
      <p:sp>
        <p:nvSpPr>
          <p:cNvPr id="7" name="Slide Number Placeholder 5">
            <a:extLst>
              <a:ext uri="{FF2B5EF4-FFF2-40B4-BE49-F238E27FC236}">
                <a16:creationId xmlns:a16="http://schemas.microsoft.com/office/drawing/2014/main" id="{E439BDCB-9914-3E26-FD33-90EC58980248}"/>
              </a:ext>
            </a:extLst>
          </p:cNvPr>
          <p:cNvSpPr>
            <a:spLocks noGrp="1"/>
          </p:cNvSpPr>
          <p:nvPr>
            <p:ph type="sldNum" sz="quarter" idx="4"/>
          </p:nvPr>
        </p:nvSpPr>
        <p:spPr>
          <a:xfrm>
            <a:off x="508000" y="6350000"/>
            <a:ext cx="508000" cy="255600"/>
          </a:xfrm>
          <a:prstGeom prst="rect">
            <a:avLst/>
          </a:prstGeom>
        </p:spPr>
        <p:txBody>
          <a:bodyPr vert="horz" lIns="0" tIns="0" rIns="0" bIns="0" rtlCol="0" anchor="ctr" anchorCtr="0"/>
          <a:lstStyle>
            <a:lvl1pPr algn="l">
              <a:defRPr sz="1000" b="0" i="0">
                <a:solidFill>
                  <a:schemeClr val="bg1"/>
                </a:solidFill>
                <a:latin typeface="Roboto Mono Light" panose="00000009000000000000" pitchFamily="49" charset="0"/>
                <a:ea typeface="Roboto Mono Light" panose="00000009000000000000" pitchFamily="49" charset="0"/>
              </a:defRPr>
            </a:lvl1pPr>
          </a:lstStyle>
          <a:p>
            <a:fld id="{0BD7AF65-ABD8-9745-9161-1D3466EAFE0E}" type="slidenum">
              <a:rPr lang="en-GB" smtClean="0"/>
              <a:pPr/>
              <a:t>‹#›</a:t>
            </a:fld>
            <a:endParaRPr lang="en-GB" dirty="0"/>
          </a:p>
        </p:txBody>
      </p:sp>
    </p:spTree>
    <p:extLst>
      <p:ext uri="{BB962C8B-B14F-4D97-AF65-F5344CB8AC3E}">
        <p14:creationId xmlns:p14="http://schemas.microsoft.com/office/powerpoint/2010/main" val="2587727181"/>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RESOURCES">
    <p:bg>
      <p:bgPr>
        <a:solidFill>
          <a:schemeClr val="accent4"/>
        </a:solidFill>
        <a:effectLst/>
      </p:bgPr>
    </p:bg>
    <p:spTree>
      <p:nvGrpSpPr>
        <p:cNvPr id="1" name=""/>
        <p:cNvGrpSpPr/>
        <p:nvPr/>
      </p:nvGrpSpPr>
      <p:grpSpPr>
        <a:xfrm>
          <a:off x="0" y="0"/>
          <a:ext cx="0" cy="0"/>
          <a:chOff x="0" y="0"/>
          <a:chExt cx="0" cy="0"/>
        </a:xfrm>
      </p:grpSpPr>
      <p:sp>
        <p:nvSpPr>
          <p:cNvPr id="13" name="Footer Placeholder 4">
            <a:extLst>
              <a:ext uri="{FF2B5EF4-FFF2-40B4-BE49-F238E27FC236}">
                <a16:creationId xmlns:a16="http://schemas.microsoft.com/office/drawing/2014/main" id="{80CC40B0-E3D2-96D1-4E50-921025E3EF07}"/>
              </a:ext>
            </a:extLst>
          </p:cNvPr>
          <p:cNvSpPr>
            <a:spLocks noGrp="1"/>
          </p:cNvSpPr>
          <p:nvPr>
            <p:ph type="ftr" sz="quarter" idx="3"/>
          </p:nvPr>
        </p:nvSpPr>
        <p:spPr>
          <a:xfrm>
            <a:off x="1016000" y="6350000"/>
            <a:ext cx="8382000" cy="255600"/>
          </a:xfrm>
          <a:prstGeom prst="rect">
            <a:avLst/>
          </a:prstGeom>
        </p:spPr>
        <p:txBody>
          <a:bodyPr vert="horz" lIns="0" tIns="0" rIns="0" bIns="0" rtlCol="0" anchor="ctr"/>
          <a:lstStyle>
            <a:lvl1pPr algn="l">
              <a:defRPr sz="1000" b="0" i="0">
                <a:solidFill>
                  <a:schemeClr val="bg1"/>
                </a:solidFill>
                <a:latin typeface="Roboto Mono Light" panose="00000009000000000000" pitchFamily="49" charset="0"/>
                <a:ea typeface="Roboto Mono Light" panose="00000009000000000000" pitchFamily="49" charset="0"/>
              </a:defRPr>
            </a:lvl1pPr>
          </a:lstStyle>
          <a:p>
            <a:r>
              <a:rPr lang="en-GB" dirty="0"/>
              <a:t>OpenRoaming 101 - TNC25</a:t>
            </a:r>
          </a:p>
        </p:txBody>
      </p:sp>
      <p:sp>
        <p:nvSpPr>
          <p:cNvPr id="14" name="Slide Number Placeholder 5">
            <a:extLst>
              <a:ext uri="{FF2B5EF4-FFF2-40B4-BE49-F238E27FC236}">
                <a16:creationId xmlns:a16="http://schemas.microsoft.com/office/drawing/2014/main" id="{65BAB850-14F0-F3A3-FD29-0551A1A7C0CC}"/>
              </a:ext>
            </a:extLst>
          </p:cNvPr>
          <p:cNvSpPr>
            <a:spLocks noGrp="1"/>
          </p:cNvSpPr>
          <p:nvPr>
            <p:ph type="sldNum" sz="quarter" idx="4"/>
          </p:nvPr>
        </p:nvSpPr>
        <p:spPr>
          <a:xfrm>
            <a:off x="508000" y="6350000"/>
            <a:ext cx="508000" cy="255600"/>
          </a:xfrm>
          <a:prstGeom prst="rect">
            <a:avLst/>
          </a:prstGeom>
        </p:spPr>
        <p:txBody>
          <a:bodyPr vert="horz" lIns="0" tIns="0" rIns="0" bIns="0" rtlCol="0" anchor="ctr" anchorCtr="0"/>
          <a:lstStyle>
            <a:lvl1pPr algn="l">
              <a:defRPr sz="1000" b="0" i="0">
                <a:solidFill>
                  <a:schemeClr val="bg1"/>
                </a:solidFill>
                <a:latin typeface="Roboto Mono Light" panose="00000009000000000000" pitchFamily="49" charset="0"/>
                <a:ea typeface="Roboto Mono Light" panose="00000009000000000000" pitchFamily="49" charset="0"/>
              </a:defRPr>
            </a:lvl1pPr>
          </a:lstStyle>
          <a:p>
            <a:fld id="{0BD7AF65-ABD8-9745-9161-1D3466EAFE0E}" type="slidenum">
              <a:rPr lang="en-GB" smtClean="0"/>
              <a:pPr/>
              <a:t>‹#›</a:t>
            </a:fld>
            <a:endParaRPr lang="en-GB" dirty="0"/>
          </a:p>
        </p:txBody>
      </p:sp>
      <p:sp>
        <p:nvSpPr>
          <p:cNvPr id="2" name="Picture Placeholder 3">
            <a:extLst>
              <a:ext uri="{FF2B5EF4-FFF2-40B4-BE49-F238E27FC236}">
                <a16:creationId xmlns:a16="http://schemas.microsoft.com/office/drawing/2014/main" id="{D7920E76-4AC5-F4AB-B180-E5A4EB45C139}"/>
              </a:ext>
            </a:extLst>
          </p:cNvPr>
          <p:cNvSpPr>
            <a:spLocks noGrp="1"/>
          </p:cNvSpPr>
          <p:nvPr>
            <p:ph type="pic" sz="quarter" idx="10" hasCustomPrompt="1"/>
          </p:nvPr>
        </p:nvSpPr>
        <p:spPr>
          <a:xfrm>
            <a:off x="508000" y="2032000"/>
            <a:ext cx="2032000" cy="2032000"/>
          </a:xfrm>
          <a:prstGeom prst="rect">
            <a:avLst/>
          </a:prstGeom>
        </p:spPr>
        <p:txBody>
          <a:bodyPr/>
          <a:lstStyle>
            <a:lvl1pPr marL="0" indent="0" algn="ctr">
              <a:buNone/>
              <a:defRPr sz="2000">
                <a:solidFill>
                  <a:schemeClr val="bg1"/>
                </a:solidFill>
              </a:defRPr>
            </a:lvl1pPr>
          </a:lstStyle>
          <a:p>
            <a:r>
              <a:rPr lang="en-GB" dirty="0"/>
              <a:t>Click to insert QR code</a:t>
            </a:r>
          </a:p>
        </p:txBody>
      </p:sp>
      <p:sp>
        <p:nvSpPr>
          <p:cNvPr id="3" name="Picture Placeholder 3">
            <a:extLst>
              <a:ext uri="{FF2B5EF4-FFF2-40B4-BE49-F238E27FC236}">
                <a16:creationId xmlns:a16="http://schemas.microsoft.com/office/drawing/2014/main" id="{2492B105-22F2-B4EE-D9D5-A0BDB448E5B9}"/>
              </a:ext>
            </a:extLst>
          </p:cNvPr>
          <p:cNvSpPr>
            <a:spLocks noGrp="1"/>
          </p:cNvSpPr>
          <p:nvPr>
            <p:ph type="pic" sz="quarter" idx="11" hasCustomPrompt="1"/>
          </p:nvPr>
        </p:nvSpPr>
        <p:spPr>
          <a:xfrm>
            <a:off x="3556000" y="2032000"/>
            <a:ext cx="2032000" cy="2032000"/>
          </a:xfrm>
          <a:prstGeom prst="rect">
            <a:avLst/>
          </a:prstGeom>
        </p:spPr>
        <p:txBody>
          <a:bodyPr/>
          <a:lstStyle>
            <a:lvl1pPr marL="0" indent="0" algn="ctr">
              <a:buNone/>
              <a:defRPr sz="2000">
                <a:solidFill>
                  <a:schemeClr val="bg1"/>
                </a:solidFill>
              </a:defRPr>
            </a:lvl1pPr>
          </a:lstStyle>
          <a:p>
            <a:r>
              <a:rPr lang="en-GB" dirty="0"/>
              <a:t>Click to insert QR code</a:t>
            </a:r>
          </a:p>
        </p:txBody>
      </p:sp>
      <p:sp>
        <p:nvSpPr>
          <p:cNvPr id="15" name="Picture Placeholder 3">
            <a:extLst>
              <a:ext uri="{FF2B5EF4-FFF2-40B4-BE49-F238E27FC236}">
                <a16:creationId xmlns:a16="http://schemas.microsoft.com/office/drawing/2014/main" id="{3B44F149-42A7-DDCE-48BC-9FE5B6F7435C}"/>
              </a:ext>
            </a:extLst>
          </p:cNvPr>
          <p:cNvSpPr>
            <a:spLocks noGrp="1"/>
          </p:cNvSpPr>
          <p:nvPr>
            <p:ph type="pic" sz="quarter" idx="12" hasCustomPrompt="1"/>
          </p:nvPr>
        </p:nvSpPr>
        <p:spPr>
          <a:xfrm>
            <a:off x="6604000" y="2032000"/>
            <a:ext cx="2032000" cy="2032000"/>
          </a:xfrm>
          <a:prstGeom prst="rect">
            <a:avLst/>
          </a:prstGeom>
        </p:spPr>
        <p:txBody>
          <a:bodyPr/>
          <a:lstStyle>
            <a:lvl1pPr marL="0" indent="0" algn="ctr">
              <a:buNone/>
              <a:defRPr sz="2000">
                <a:solidFill>
                  <a:schemeClr val="bg1"/>
                </a:solidFill>
              </a:defRPr>
            </a:lvl1pPr>
          </a:lstStyle>
          <a:p>
            <a:r>
              <a:rPr lang="en-GB" dirty="0"/>
              <a:t>Click to insert QR code</a:t>
            </a:r>
          </a:p>
        </p:txBody>
      </p:sp>
      <p:sp>
        <p:nvSpPr>
          <p:cNvPr id="16" name="Picture Placeholder 3">
            <a:extLst>
              <a:ext uri="{FF2B5EF4-FFF2-40B4-BE49-F238E27FC236}">
                <a16:creationId xmlns:a16="http://schemas.microsoft.com/office/drawing/2014/main" id="{10A41E2F-0425-6C28-45A2-769A80550B24}"/>
              </a:ext>
            </a:extLst>
          </p:cNvPr>
          <p:cNvSpPr>
            <a:spLocks noGrp="1"/>
          </p:cNvSpPr>
          <p:nvPr>
            <p:ph type="pic" sz="quarter" idx="13" hasCustomPrompt="1"/>
          </p:nvPr>
        </p:nvSpPr>
        <p:spPr>
          <a:xfrm>
            <a:off x="9652000" y="2032000"/>
            <a:ext cx="2032000" cy="2032000"/>
          </a:xfrm>
          <a:prstGeom prst="rect">
            <a:avLst/>
          </a:prstGeom>
        </p:spPr>
        <p:txBody>
          <a:bodyPr/>
          <a:lstStyle>
            <a:lvl1pPr marL="0" indent="0" algn="ctr">
              <a:buNone/>
              <a:defRPr sz="2000">
                <a:solidFill>
                  <a:schemeClr val="bg1"/>
                </a:solidFill>
              </a:defRPr>
            </a:lvl1pPr>
          </a:lstStyle>
          <a:p>
            <a:r>
              <a:rPr lang="en-GB" dirty="0"/>
              <a:t>Click to insert QR code</a:t>
            </a:r>
          </a:p>
        </p:txBody>
      </p:sp>
      <p:sp>
        <p:nvSpPr>
          <p:cNvPr id="4" name="Title 1">
            <a:extLst>
              <a:ext uri="{FF2B5EF4-FFF2-40B4-BE49-F238E27FC236}">
                <a16:creationId xmlns:a16="http://schemas.microsoft.com/office/drawing/2014/main" id="{40E5C671-989C-B116-07A1-3EADC4FECC01}"/>
              </a:ext>
            </a:extLst>
          </p:cNvPr>
          <p:cNvSpPr>
            <a:spLocks noGrp="1"/>
          </p:cNvSpPr>
          <p:nvPr>
            <p:ph type="title" hasCustomPrompt="1"/>
          </p:nvPr>
        </p:nvSpPr>
        <p:spPr>
          <a:xfrm>
            <a:off x="515620" y="515620"/>
            <a:ext cx="11168380" cy="500380"/>
          </a:xfrm>
          <a:prstGeom prst="rect">
            <a:avLst/>
          </a:prstGeom>
        </p:spPr>
        <p:txBody>
          <a:bodyPr lIns="0" tIns="0" rIns="0" bIns="0"/>
          <a:lstStyle>
            <a:lvl1pPr algn="l">
              <a:lnSpc>
                <a:spcPct val="100000"/>
              </a:lnSpc>
              <a:defRPr sz="3600" b="0" i="0">
                <a:solidFill>
                  <a:schemeClr val="bg1"/>
                </a:solidFill>
                <a:latin typeface="Roboto Light" panose="02000000000000000000" pitchFamily="2" charset="0"/>
                <a:ea typeface="Roboto Light" panose="02000000000000000000" pitchFamily="2" charset="0"/>
              </a:defRPr>
            </a:lvl1pPr>
          </a:lstStyle>
          <a:p>
            <a:r>
              <a:rPr lang="en-US" dirty="0"/>
              <a:t>Resources header</a:t>
            </a:r>
            <a:endParaRPr lang="en-GB" dirty="0"/>
          </a:p>
        </p:txBody>
      </p:sp>
    </p:spTree>
    <p:extLst>
      <p:ext uri="{BB962C8B-B14F-4D97-AF65-F5344CB8AC3E}">
        <p14:creationId xmlns:p14="http://schemas.microsoft.com/office/powerpoint/2010/main" val="2119643129"/>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ACK COVER">
    <p:bg>
      <p:bgPr>
        <a:solidFill>
          <a:schemeClr val="bg2"/>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21F95D-1FFD-80B3-9FBE-F807F4F09A58}"/>
              </a:ext>
            </a:extLst>
          </p:cNvPr>
          <p:cNvSpPr txBox="1"/>
          <p:nvPr userDrawn="1"/>
        </p:nvSpPr>
        <p:spPr>
          <a:xfrm>
            <a:off x="511804" y="392668"/>
            <a:ext cx="3810000" cy="738664"/>
          </a:xfrm>
          <a:prstGeom prst="rect">
            <a:avLst/>
          </a:prstGeom>
          <a:noFill/>
        </p:spPr>
        <p:txBody>
          <a:bodyPr wrap="square" lIns="0" tIns="0" rIns="0" bIns="0" rtlCol="0">
            <a:noAutofit/>
          </a:bodyPr>
          <a:lstStyle/>
          <a:p>
            <a:r>
              <a:rPr lang="en-GB" sz="3600" dirty="0">
                <a:solidFill>
                  <a:schemeClr val="tx1"/>
                </a:solidFill>
                <a:latin typeface="Roboto Light" panose="02000000000000000000" pitchFamily="2" charset="0"/>
                <a:ea typeface="Roboto Light" panose="02000000000000000000" pitchFamily="2" charset="0"/>
              </a:rPr>
              <a:t>Thank you</a:t>
            </a:r>
          </a:p>
        </p:txBody>
      </p:sp>
      <p:sp>
        <p:nvSpPr>
          <p:cNvPr id="3" name="Text Placeholder 2">
            <a:extLst>
              <a:ext uri="{FF2B5EF4-FFF2-40B4-BE49-F238E27FC236}">
                <a16:creationId xmlns:a16="http://schemas.microsoft.com/office/drawing/2014/main" id="{A30FE221-3303-76FF-D415-18ADB3737506}"/>
              </a:ext>
            </a:extLst>
          </p:cNvPr>
          <p:cNvSpPr>
            <a:spLocks noGrp="1"/>
          </p:cNvSpPr>
          <p:nvPr>
            <p:ph type="body" idx="13" hasCustomPrompt="1"/>
          </p:nvPr>
        </p:nvSpPr>
        <p:spPr>
          <a:xfrm>
            <a:off x="513726" y="1543239"/>
            <a:ext cx="5328274" cy="254000"/>
          </a:xfrm>
          <a:prstGeom prst="rect">
            <a:avLst/>
          </a:prstGeom>
        </p:spPr>
        <p:txBody>
          <a:bodyPr lIns="0" tIns="0" rIns="0" bIns="0" anchor="t" anchorCtr="0"/>
          <a:lstStyle>
            <a:lvl1pPr marL="0" indent="0">
              <a:buNone/>
              <a:defRPr sz="2000" b="0" i="0">
                <a:solidFill>
                  <a:schemeClr val="tx1"/>
                </a:solidFill>
                <a:latin typeface="+mn-lt"/>
                <a:ea typeface="Roboto Medium" panose="02000000000000000000" pitchFamily="2" charset="0"/>
              </a:defRPr>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dirty="0"/>
              <a:t>Presenter name</a:t>
            </a:r>
          </a:p>
        </p:txBody>
      </p:sp>
      <p:sp>
        <p:nvSpPr>
          <p:cNvPr id="4" name="Text Placeholder 2">
            <a:extLst>
              <a:ext uri="{FF2B5EF4-FFF2-40B4-BE49-F238E27FC236}">
                <a16:creationId xmlns:a16="http://schemas.microsoft.com/office/drawing/2014/main" id="{87E09062-BA16-A76C-A32C-B639CC82B152}"/>
              </a:ext>
            </a:extLst>
          </p:cNvPr>
          <p:cNvSpPr>
            <a:spLocks noGrp="1"/>
          </p:cNvSpPr>
          <p:nvPr>
            <p:ph type="body" idx="14" hasCustomPrompt="1"/>
          </p:nvPr>
        </p:nvSpPr>
        <p:spPr>
          <a:xfrm>
            <a:off x="513725" y="2045619"/>
            <a:ext cx="5328275" cy="254000"/>
          </a:xfrm>
          <a:prstGeom prst="rect">
            <a:avLst/>
          </a:prstGeom>
        </p:spPr>
        <p:txBody>
          <a:bodyPr lIns="0" tIns="0" rIns="0" bIns="0" anchor="t" anchorCtr="0"/>
          <a:lstStyle>
            <a:lvl1pPr marL="0" indent="0">
              <a:buNone/>
              <a:defRPr sz="2000" b="0" i="0">
                <a:solidFill>
                  <a:schemeClr val="tx1"/>
                </a:solidFill>
                <a:latin typeface="+mn-lt"/>
                <a:ea typeface="Roboto Medium" panose="02000000000000000000" pitchFamily="2" charset="0"/>
              </a:defRPr>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dirty="0"/>
              <a:t>Presenter title</a:t>
            </a:r>
          </a:p>
        </p:txBody>
      </p:sp>
      <p:sp>
        <p:nvSpPr>
          <p:cNvPr id="5" name="Text Placeholder 2">
            <a:extLst>
              <a:ext uri="{FF2B5EF4-FFF2-40B4-BE49-F238E27FC236}">
                <a16:creationId xmlns:a16="http://schemas.microsoft.com/office/drawing/2014/main" id="{3903FDC7-130C-095F-3A9C-A6EF7A7909FE}"/>
              </a:ext>
            </a:extLst>
          </p:cNvPr>
          <p:cNvSpPr>
            <a:spLocks noGrp="1"/>
          </p:cNvSpPr>
          <p:nvPr>
            <p:ph type="body" idx="15" hasCustomPrompt="1"/>
          </p:nvPr>
        </p:nvSpPr>
        <p:spPr>
          <a:xfrm>
            <a:off x="515868" y="2540000"/>
            <a:ext cx="5325463" cy="254000"/>
          </a:xfrm>
          <a:prstGeom prst="rect">
            <a:avLst/>
          </a:prstGeom>
          <a:noFill/>
          <a:ln>
            <a:noFill/>
          </a:ln>
        </p:spPr>
        <p:txBody>
          <a:bodyPr lIns="0" tIns="0" rIns="0" bIns="0" anchor="t" anchorCtr="0"/>
          <a:lstStyle>
            <a:lvl1pPr marL="0" indent="0">
              <a:buNone/>
              <a:defRPr sz="2000" b="0" i="0">
                <a:solidFill>
                  <a:schemeClr val="tx1"/>
                </a:solidFill>
                <a:latin typeface="+mn-lt"/>
                <a:ea typeface="Roboto Medium" panose="02000000000000000000" pitchFamily="2" charset="0"/>
              </a:defRPr>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dirty="0"/>
              <a:t>Presenter email</a:t>
            </a:r>
          </a:p>
        </p:txBody>
      </p:sp>
      <p:pic>
        <p:nvPicPr>
          <p:cNvPr id="7" name="Picture 6">
            <a:extLst>
              <a:ext uri="{FF2B5EF4-FFF2-40B4-BE49-F238E27FC236}">
                <a16:creationId xmlns:a16="http://schemas.microsoft.com/office/drawing/2014/main" id="{A13363E3-FEEE-6449-83DE-29CAD2565DBC}"/>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6858000" y="0"/>
            <a:ext cx="5334000" cy="5334000"/>
          </a:xfrm>
          <a:prstGeom prst="rect">
            <a:avLst/>
          </a:prstGeom>
        </p:spPr>
      </p:pic>
      <p:grpSp>
        <p:nvGrpSpPr>
          <p:cNvPr id="23" name="Group 22">
            <a:extLst>
              <a:ext uri="{FF2B5EF4-FFF2-40B4-BE49-F238E27FC236}">
                <a16:creationId xmlns:a16="http://schemas.microsoft.com/office/drawing/2014/main" id="{70E3C9C8-F750-8C36-2F31-4646093AE1DD}"/>
              </a:ext>
              <a:ext uri="{C183D7F6-B498-43B3-948B-1728B52AA6E4}">
                <adec:decorative xmlns:adec="http://schemas.microsoft.com/office/drawing/2017/decorative" val="1"/>
              </a:ext>
            </a:extLst>
          </p:cNvPr>
          <p:cNvGrpSpPr/>
          <p:nvPr userDrawn="1"/>
        </p:nvGrpSpPr>
        <p:grpSpPr>
          <a:xfrm rot="5400000">
            <a:off x="6350000" y="254000"/>
            <a:ext cx="762000" cy="254000"/>
            <a:chOff x="3804" y="3810000"/>
            <a:chExt cx="762000" cy="254000"/>
          </a:xfrm>
        </p:grpSpPr>
        <p:sp>
          <p:nvSpPr>
            <p:cNvPr id="18" name="Rectangle 17">
              <a:extLst>
                <a:ext uri="{FF2B5EF4-FFF2-40B4-BE49-F238E27FC236}">
                  <a16:creationId xmlns:a16="http://schemas.microsoft.com/office/drawing/2014/main" id="{F186A180-1D92-E422-ADE9-F88D8863A683}"/>
                </a:ext>
                <a:ext uri="{C183D7F6-B498-43B3-948B-1728B52AA6E4}">
                  <adec:decorative xmlns:adec="http://schemas.microsoft.com/office/drawing/2017/decorative" val="1"/>
                </a:ext>
              </a:extLst>
            </p:cNvPr>
            <p:cNvSpPr/>
            <p:nvPr userDrawn="1"/>
          </p:nvSpPr>
          <p:spPr>
            <a:xfrm rot="5400000">
              <a:off x="511804" y="3810000"/>
              <a:ext cx="254000" cy="254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65C97ED5-E38A-BE15-4827-228D09E8B2F3}"/>
                </a:ext>
                <a:ext uri="{C183D7F6-B498-43B3-948B-1728B52AA6E4}">
                  <adec:decorative xmlns:adec="http://schemas.microsoft.com/office/drawing/2017/decorative" val="1"/>
                </a:ext>
              </a:extLst>
            </p:cNvPr>
            <p:cNvSpPr/>
            <p:nvPr userDrawn="1"/>
          </p:nvSpPr>
          <p:spPr>
            <a:xfrm rot="5400000">
              <a:off x="257804" y="3810000"/>
              <a:ext cx="254000" cy="254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8A189113-A328-4F9F-766C-BEC881AAE398}"/>
                </a:ext>
                <a:ext uri="{C183D7F6-B498-43B3-948B-1728B52AA6E4}">
                  <adec:decorative xmlns:adec="http://schemas.microsoft.com/office/drawing/2017/decorative" val="1"/>
                </a:ext>
              </a:extLst>
            </p:cNvPr>
            <p:cNvSpPr/>
            <p:nvPr userDrawn="1"/>
          </p:nvSpPr>
          <p:spPr>
            <a:xfrm rot="5400000">
              <a:off x="3804" y="3810000"/>
              <a:ext cx="254000" cy="254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8" name="Rectangle 27">
            <a:extLst>
              <a:ext uri="{FF2B5EF4-FFF2-40B4-BE49-F238E27FC236}">
                <a16:creationId xmlns:a16="http://schemas.microsoft.com/office/drawing/2014/main" id="{FAE389B3-DBED-F358-1649-5C25E1200B69}"/>
              </a:ext>
              <a:ext uri="{C183D7F6-B498-43B3-948B-1728B52AA6E4}">
                <adec:decorative xmlns:adec="http://schemas.microsoft.com/office/drawing/2017/decorative" val="1"/>
              </a:ext>
            </a:extLst>
          </p:cNvPr>
          <p:cNvSpPr/>
          <p:nvPr userDrawn="1"/>
        </p:nvSpPr>
        <p:spPr>
          <a:xfrm>
            <a:off x="6858000" y="5334000"/>
            <a:ext cx="5334000" cy="1524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9" name="Picture 28">
            <a:extLst>
              <a:ext uri="{FF2B5EF4-FFF2-40B4-BE49-F238E27FC236}">
                <a16:creationId xmlns:a16="http://schemas.microsoft.com/office/drawing/2014/main" id="{271C0F23-D50E-5F2A-7A7B-564FAFCB3448}"/>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07999" y="6096000"/>
            <a:ext cx="1417275" cy="511943"/>
          </a:xfrm>
          <a:prstGeom prst="rect">
            <a:avLst/>
          </a:prstGeom>
        </p:spPr>
      </p:pic>
      <p:pic>
        <p:nvPicPr>
          <p:cNvPr id="10" name="Graphic 9">
            <a:extLst>
              <a:ext uri="{FF2B5EF4-FFF2-40B4-BE49-F238E27FC236}">
                <a16:creationId xmlns:a16="http://schemas.microsoft.com/office/drawing/2014/main" id="{7044CE69-FDDE-EE55-F04B-9BBB37FC5506}"/>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358660" y="5610209"/>
            <a:ext cx="253999" cy="224366"/>
          </a:xfrm>
          <a:prstGeom prst="rect">
            <a:avLst/>
          </a:prstGeom>
        </p:spPr>
      </p:pic>
      <p:pic>
        <p:nvPicPr>
          <p:cNvPr id="21" name="Graphic 20">
            <a:extLst>
              <a:ext uri="{FF2B5EF4-FFF2-40B4-BE49-F238E27FC236}">
                <a16:creationId xmlns:a16="http://schemas.microsoft.com/office/drawing/2014/main" id="{0A6F7F54-7FEB-B4C3-9F3B-10AA2AE2E127}"/>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358659" y="5952363"/>
            <a:ext cx="254000" cy="254000"/>
          </a:xfrm>
          <a:prstGeom prst="rect">
            <a:avLst/>
          </a:prstGeom>
        </p:spPr>
      </p:pic>
      <p:pic>
        <p:nvPicPr>
          <p:cNvPr id="24" name="Graphic 23">
            <a:extLst>
              <a:ext uri="{FF2B5EF4-FFF2-40B4-BE49-F238E27FC236}">
                <a16:creationId xmlns:a16="http://schemas.microsoft.com/office/drawing/2014/main" id="{DFDAA620-6C98-0740-99BB-54CD2E08A778}"/>
              </a:ext>
              <a:ext uri="{C183D7F6-B498-43B3-948B-1728B52AA6E4}">
                <adec:decorative xmlns:adec="http://schemas.microsoft.com/office/drawing/2017/decorative" val="1"/>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7335713" y="6324151"/>
            <a:ext cx="299892" cy="299892"/>
          </a:xfrm>
          <a:prstGeom prst="rect">
            <a:avLst/>
          </a:prstGeom>
        </p:spPr>
      </p:pic>
      <p:sp>
        <p:nvSpPr>
          <p:cNvPr id="34" name="TextBox 33">
            <a:extLst>
              <a:ext uri="{FF2B5EF4-FFF2-40B4-BE49-F238E27FC236}">
                <a16:creationId xmlns:a16="http://schemas.microsoft.com/office/drawing/2014/main" id="{8B319E77-96D1-E460-614D-074A62634AFD}"/>
              </a:ext>
            </a:extLst>
          </p:cNvPr>
          <p:cNvSpPr txBox="1"/>
          <p:nvPr userDrawn="1"/>
        </p:nvSpPr>
        <p:spPr>
          <a:xfrm>
            <a:off x="7622944" y="5585824"/>
            <a:ext cx="2791056" cy="246221"/>
          </a:xfrm>
          <a:prstGeom prst="rect">
            <a:avLst/>
          </a:prstGeom>
          <a:noFill/>
        </p:spPr>
        <p:txBody>
          <a:bodyPr wrap="square" tIns="0" rIns="0" bIns="0" anchor="ctr">
            <a:spAutoFit/>
          </a:bodyPr>
          <a:lstStyle/>
          <a:p>
            <a:pPr lvl="0"/>
            <a:r>
              <a:rPr lang="en-GB" sz="1600" b="0" i="0" dirty="0">
                <a:solidFill>
                  <a:schemeClr val="bg1"/>
                </a:solidFill>
                <a:effectLst/>
                <a:latin typeface="+mn-lt"/>
              </a:rPr>
              <a:t>@jisc.bsky.social</a:t>
            </a:r>
            <a:endParaRPr lang="en-US" sz="1600" dirty="0">
              <a:solidFill>
                <a:schemeClr val="bg1"/>
              </a:solidFill>
              <a:latin typeface="+mn-lt"/>
            </a:endParaRPr>
          </a:p>
        </p:txBody>
      </p:sp>
      <p:sp>
        <p:nvSpPr>
          <p:cNvPr id="35" name="TextBox 34">
            <a:extLst>
              <a:ext uri="{FF2B5EF4-FFF2-40B4-BE49-F238E27FC236}">
                <a16:creationId xmlns:a16="http://schemas.microsoft.com/office/drawing/2014/main" id="{8E6D1984-9151-E8A9-419D-455D67A1F90B}"/>
              </a:ext>
            </a:extLst>
          </p:cNvPr>
          <p:cNvSpPr txBox="1"/>
          <p:nvPr userDrawn="1"/>
        </p:nvSpPr>
        <p:spPr>
          <a:xfrm>
            <a:off x="7620000" y="5969000"/>
            <a:ext cx="2859532" cy="246221"/>
          </a:xfrm>
          <a:prstGeom prst="rect">
            <a:avLst/>
          </a:prstGeom>
          <a:noFill/>
        </p:spPr>
        <p:txBody>
          <a:bodyPr wrap="square" tIns="0" rIns="0" bIns="0" anchor="ctr">
            <a:spAutoFit/>
          </a:bodyPr>
          <a:lstStyle/>
          <a:p>
            <a:pPr lvl="0"/>
            <a:r>
              <a:rPr lang="en-GB" sz="1600" b="0" i="0" dirty="0">
                <a:solidFill>
                  <a:schemeClr val="bg1"/>
                </a:solidFill>
                <a:effectLst/>
                <a:latin typeface="+mn-lt"/>
              </a:rPr>
              <a:t>@jiscsocial</a:t>
            </a:r>
            <a:endParaRPr lang="en-US" sz="1600" dirty="0">
              <a:solidFill>
                <a:schemeClr val="bg1"/>
              </a:solidFill>
              <a:latin typeface="+mn-lt"/>
            </a:endParaRPr>
          </a:p>
        </p:txBody>
      </p:sp>
      <p:sp>
        <p:nvSpPr>
          <p:cNvPr id="36" name="TextBox 35">
            <a:extLst>
              <a:ext uri="{FF2B5EF4-FFF2-40B4-BE49-F238E27FC236}">
                <a16:creationId xmlns:a16="http://schemas.microsoft.com/office/drawing/2014/main" id="{CE8C9712-034F-FA56-7CA6-EEE9C956DEF7}"/>
              </a:ext>
            </a:extLst>
          </p:cNvPr>
          <p:cNvSpPr txBox="1"/>
          <p:nvPr userDrawn="1"/>
        </p:nvSpPr>
        <p:spPr>
          <a:xfrm>
            <a:off x="7620000" y="6357779"/>
            <a:ext cx="2859532" cy="246221"/>
          </a:xfrm>
          <a:prstGeom prst="rect">
            <a:avLst/>
          </a:prstGeom>
          <a:noFill/>
        </p:spPr>
        <p:txBody>
          <a:bodyPr wrap="square" tIns="0" rIns="0" bIns="0" anchor="ctr">
            <a:spAutoFit/>
          </a:bodyPr>
          <a:lstStyle/>
          <a:p>
            <a:pPr lvl="0"/>
            <a:r>
              <a:rPr lang="en-GB" sz="1600" b="0" i="0" u="none" strike="noStrike" dirty="0">
                <a:solidFill>
                  <a:schemeClr val="bg1"/>
                </a:solidFill>
                <a:effectLst/>
                <a:latin typeface="+mn-lt"/>
              </a:rPr>
              <a:t>linkedin.com/company/jisc</a:t>
            </a:r>
            <a:endParaRPr lang="en-US" sz="1600" dirty="0">
              <a:solidFill>
                <a:schemeClr val="bg1"/>
              </a:solidFill>
              <a:latin typeface="+mn-lt"/>
            </a:endParaRPr>
          </a:p>
        </p:txBody>
      </p:sp>
      <p:pic>
        <p:nvPicPr>
          <p:cNvPr id="38" name="Graphic 37">
            <a:extLst>
              <a:ext uri="{FF2B5EF4-FFF2-40B4-BE49-F238E27FC236}">
                <a16:creationId xmlns:a16="http://schemas.microsoft.com/office/drawing/2014/main" id="{B8F19E67-77D9-0CC0-F8A9-0AF4FEEEE0EC}"/>
              </a:ext>
              <a:ext uri="{C183D7F6-B498-43B3-948B-1728B52AA6E4}">
                <adec:decorative xmlns:adec="http://schemas.microsoft.com/office/drawing/2017/decorative" val="1"/>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1183955" y="5335600"/>
            <a:ext cx="760400" cy="760400"/>
          </a:xfrm>
          <a:prstGeom prst="rect">
            <a:avLst/>
          </a:prstGeom>
        </p:spPr>
      </p:pic>
      <p:pic>
        <p:nvPicPr>
          <p:cNvPr id="8" name="Graphic 7">
            <a:extLst>
              <a:ext uri="{FF2B5EF4-FFF2-40B4-BE49-F238E27FC236}">
                <a16:creationId xmlns:a16="http://schemas.microsoft.com/office/drawing/2014/main" id="{F9731DA1-2FAC-0AA5-3ADC-2F41D1EB8747}"/>
              </a:ext>
              <a:ext uri="{C183D7F6-B498-43B3-948B-1728B52AA6E4}">
                <adec:decorative xmlns:adec="http://schemas.microsoft.com/office/drawing/2017/decorative" val="1"/>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rot="2700000">
            <a:off x="499215" y="5262356"/>
            <a:ext cx="381000" cy="381000"/>
          </a:xfrm>
          <a:prstGeom prst="rect">
            <a:avLst/>
          </a:prstGeom>
        </p:spPr>
      </p:pic>
      <p:pic>
        <p:nvPicPr>
          <p:cNvPr id="22" name="Graphic 21">
            <a:extLst>
              <a:ext uri="{FF2B5EF4-FFF2-40B4-BE49-F238E27FC236}">
                <a16:creationId xmlns:a16="http://schemas.microsoft.com/office/drawing/2014/main" id="{2963149B-6566-0649-467F-0AB3532C004D}"/>
              </a:ext>
              <a:ext uri="{C183D7F6-B498-43B3-948B-1728B52AA6E4}">
                <adec:decorative xmlns:adec="http://schemas.microsoft.com/office/drawing/2017/decorative" val="1"/>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493774" y="4292030"/>
            <a:ext cx="357447" cy="357447"/>
          </a:xfrm>
          <a:prstGeom prst="rect">
            <a:avLst/>
          </a:prstGeom>
        </p:spPr>
      </p:pic>
      <p:sp>
        <p:nvSpPr>
          <p:cNvPr id="26" name="TextBox 25">
            <a:extLst>
              <a:ext uri="{FF2B5EF4-FFF2-40B4-BE49-F238E27FC236}">
                <a16:creationId xmlns:a16="http://schemas.microsoft.com/office/drawing/2014/main" id="{F541B5CE-910B-8DB1-5F8F-223E940133F0}"/>
              </a:ext>
            </a:extLst>
          </p:cNvPr>
          <p:cNvSpPr txBox="1"/>
          <p:nvPr userDrawn="1"/>
        </p:nvSpPr>
        <p:spPr>
          <a:xfrm>
            <a:off x="1016000" y="4322973"/>
            <a:ext cx="3811072" cy="254000"/>
          </a:xfrm>
          <a:prstGeom prst="rect">
            <a:avLst/>
          </a:prstGeom>
          <a:noFill/>
        </p:spPr>
        <p:txBody>
          <a:bodyPr wrap="square" lIns="0" tIns="0" rIns="0" bIns="0" anchor="ctr" anchorCtr="0">
            <a:noAutofit/>
          </a:bodyPr>
          <a:lstStyle/>
          <a:p>
            <a:pPr lvl="0"/>
            <a:r>
              <a:rPr lang="en-GB" sz="2000" b="0" i="0" dirty="0">
                <a:solidFill>
                  <a:schemeClr val="tx1"/>
                </a:solidFill>
                <a:effectLst/>
                <a:latin typeface="+mn-lt"/>
              </a:rPr>
              <a:t>help@jisc.ac.uk</a:t>
            </a:r>
            <a:endParaRPr lang="en-US" sz="2000" dirty="0">
              <a:solidFill>
                <a:schemeClr val="tx1"/>
              </a:solidFill>
              <a:latin typeface="+mn-lt"/>
            </a:endParaRPr>
          </a:p>
        </p:txBody>
      </p:sp>
      <p:sp>
        <p:nvSpPr>
          <p:cNvPr id="37" name="TextBox 36">
            <a:extLst>
              <a:ext uri="{FF2B5EF4-FFF2-40B4-BE49-F238E27FC236}">
                <a16:creationId xmlns:a16="http://schemas.microsoft.com/office/drawing/2014/main" id="{6A377040-090C-C516-A33D-6A640001181C}"/>
              </a:ext>
            </a:extLst>
          </p:cNvPr>
          <p:cNvSpPr txBox="1"/>
          <p:nvPr userDrawn="1"/>
        </p:nvSpPr>
        <p:spPr>
          <a:xfrm>
            <a:off x="1016000" y="5334096"/>
            <a:ext cx="4064000" cy="256176"/>
          </a:xfrm>
          <a:prstGeom prst="rect">
            <a:avLst/>
          </a:prstGeom>
          <a:noFill/>
        </p:spPr>
        <p:txBody>
          <a:bodyPr wrap="square" lIns="0" tIns="0" rIns="0" bIns="0" anchor="ctr" anchorCtr="0">
            <a:noAutofit/>
          </a:bodyPr>
          <a:lstStyle/>
          <a:p>
            <a:pPr lvl="0"/>
            <a:r>
              <a:rPr lang="en-GB" sz="2000" b="0" i="0" dirty="0">
                <a:solidFill>
                  <a:schemeClr val="tx1"/>
                </a:solidFill>
                <a:effectLst/>
                <a:latin typeface="+mn-lt"/>
              </a:rPr>
              <a:t>jisc.ac.uk</a:t>
            </a:r>
            <a:endParaRPr lang="en-US" sz="2000" dirty="0">
              <a:solidFill>
                <a:schemeClr val="tx1"/>
              </a:solidFill>
              <a:latin typeface="+mn-lt"/>
            </a:endParaRPr>
          </a:p>
        </p:txBody>
      </p:sp>
      <p:sp>
        <p:nvSpPr>
          <p:cNvPr id="9" name="TextBox 8">
            <a:extLst>
              <a:ext uri="{FF2B5EF4-FFF2-40B4-BE49-F238E27FC236}">
                <a16:creationId xmlns:a16="http://schemas.microsoft.com/office/drawing/2014/main" id="{6B86B71A-9D02-72BC-9390-E97CC701C335}"/>
              </a:ext>
            </a:extLst>
          </p:cNvPr>
          <p:cNvSpPr txBox="1"/>
          <p:nvPr userDrawn="1"/>
        </p:nvSpPr>
        <p:spPr>
          <a:xfrm>
            <a:off x="2203269" y="6103778"/>
            <a:ext cx="3788228" cy="492443"/>
          </a:xfrm>
          <a:prstGeom prst="rect">
            <a:avLst/>
          </a:prstGeom>
          <a:noFill/>
        </p:spPr>
        <p:txBody>
          <a:bodyPr wrap="square" lIns="0" tIns="0" rIns="0" bIns="0" rtlCol="0">
            <a:spAutoFit/>
          </a:bodyPr>
          <a:lstStyle/>
          <a:p>
            <a:pPr marL="0" marR="0" lvl="0" indent="0" algn="l" defTabSz="914332" rtl="0" eaLnBrk="1" fontAlgn="auto" latinLnBrk="0" hangingPunct="1">
              <a:lnSpc>
                <a:spcPct val="100000"/>
              </a:lnSpc>
              <a:spcBef>
                <a:spcPts val="0"/>
              </a:spcBef>
              <a:spcAft>
                <a:spcPts val="0"/>
              </a:spcAft>
              <a:buClrTx/>
              <a:buSzTx/>
              <a:buFontTx/>
              <a:buNone/>
              <a:tabLst/>
              <a:defRPr/>
            </a:pPr>
            <a:r>
              <a:rPr lang="en-GB" sz="1600" dirty="0"/>
              <a:t>Except where otherwise noted, this work is licensed under CC-BY-NC-ND.</a:t>
            </a:r>
          </a:p>
        </p:txBody>
      </p:sp>
      <p:sp>
        <p:nvSpPr>
          <p:cNvPr id="11" name="TextBox 10">
            <a:extLst>
              <a:ext uri="{FF2B5EF4-FFF2-40B4-BE49-F238E27FC236}">
                <a16:creationId xmlns:a16="http://schemas.microsoft.com/office/drawing/2014/main" id="{B8EE63DC-B33F-6777-5630-C031853AD5B3}"/>
              </a:ext>
            </a:extLst>
          </p:cNvPr>
          <p:cNvSpPr txBox="1"/>
          <p:nvPr userDrawn="1"/>
        </p:nvSpPr>
        <p:spPr>
          <a:xfrm>
            <a:off x="1014927" y="4826000"/>
            <a:ext cx="3811072" cy="254000"/>
          </a:xfrm>
          <a:prstGeom prst="rect">
            <a:avLst/>
          </a:prstGeom>
          <a:noFill/>
        </p:spPr>
        <p:txBody>
          <a:bodyPr wrap="square" lIns="0" tIns="0" rIns="0" bIns="0" anchor="ctr" anchorCtr="0">
            <a:noAutofit/>
          </a:bodyPr>
          <a:lstStyle/>
          <a:p>
            <a:pPr lvl="0"/>
            <a:r>
              <a:rPr lang="en-GB" sz="2000" b="0" i="0" dirty="0">
                <a:solidFill>
                  <a:schemeClr val="tx1"/>
                </a:solidFill>
                <a:effectLst/>
                <a:latin typeface="+mn-lt"/>
              </a:rPr>
              <a:t>0300 300 2212</a:t>
            </a:r>
            <a:endParaRPr lang="en-US" sz="2000" dirty="0">
              <a:solidFill>
                <a:schemeClr val="tx1"/>
              </a:solidFill>
              <a:latin typeface="+mn-lt"/>
            </a:endParaRPr>
          </a:p>
        </p:txBody>
      </p:sp>
      <p:pic>
        <p:nvPicPr>
          <p:cNvPr id="31" name="Graphic 30">
            <a:extLst>
              <a:ext uri="{FF2B5EF4-FFF2-40B4-BE49-F238E27FC236}">
                <a16:creationId xmlns:a16="http://schemas.microsoft.com/office/drawing/2014/main" id="{2D5371F1-611F-5F3E-36AA-DE37D51CCCAD}"/>
              </a:ext>
              <a:ext uri="{C183D7F6-B498-43B3-948B-1728B52AA6E4}">
                <adec:decorative xmlns:adec="http://schemas.microsoft.com/office/drawing/2017/decorative" val="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54684" y="4746931"/>
            <a:ext cx="437790" cy="437790"/>
          </a:xfrm>
          <a:prstGeom prst="rect">
            <a:avLst/>
          </a:prstGeom>
        </p:spPr>
      </p:pic>
    </p:spTree>
    <p:extLst>
      <p:ext uri="{BB962C8B-B14F-4D97-AF65-F5344CB8AC3E}">
        <p14:creationId xmlns:p14="http://schemas.microsoft.com/office/powerpoint/2010/main" val="961009676"/>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EY STATS B">
    <p:bg>
      <p:bgPr>
        <a:solidFill>
          <a:schemeClr val="bg2"/>
        </a:solidFill>
        <a:effectLst/>
      </p:bgPr>
    </p:bg>
    <p:spTree>
      <p:nvGrpSpPr>
        <p:cNvPr id="1" name=""/>
        <p:cNvGrpSpPr/>
        <p:nvPr/>
      </p:nvGrpSpPr>
      <p:grpSpPr>
        <a:xfrm>
          <a:off x="0" y="0"/>
          <a:ext cx="0" cy="0"/>
          <a:chOff x="0" y="0"/>
          <a:chExt cx="0" cy="0"/>
        </a:xfrm>
      </p:grpSpPr>
      <p:pic>
        <p:nvPicPr>
          <p:cNvPr id="11" name="Graphic 10" descr="Jisc logo&#10;">
            <a:extLst>
              <a:ext uri="{FF2B5EF4-FFF2-40B4-BE49-F238E27FC236}">
                <a16:creationId xmlns:a16="http://schemas.microsoft.com/office/drawing/2014/main" id="{94F19010-8F95-D32B-AA87-D5E59286EEA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685601" y="6353891"/>
            <a:ext cx="506399" cy="506399"/>
          </a:xfrm>
          <a:prstGeom prst="rect">
            <a:avLst/>
          </a:prstGeom>
        </p:spPr>
      </p:pic>
      <p:sp>
        <p:nvSpPr>
          <p:cNvPr id="13" name="Footer Placeholder 4">
            <a:extLst>
              <a:ext uri="{FF2B5EF4-FFF2-40B4-BE49-F238E27FC236}">
                <a16:creationId xmlns:a16="http://schemas.microsoft.com/office/drawing/2014/main" id="{533E8AD5-4E99-BCD2-54B2-9E1AA439CC77}"/>
              </a:ext>
            </a:extLst>
          </p:cNvPr>
          <p:cNvSpPr>
            <a:spLocks noGrp="1"/>
          </p:cNvSpPr>
          <p:nvPr>
            <p:ph type="ftr" sz="quarter" idx="3"/>
          </p:nvPr>
        </p:nvSpPr>
        <p:spPr>
          <a:xfrm>
            <a:off x="1016000" y="6353890"/>
            <a:ext cx="5842000" cy="251709"/>
          </a:xfrm>
          <a:prstGeom prst="rect">
            <a:avLst/>
          </a:prstGeom>
        </p:spPr>
        <p:txBody>
          <a:bodyPr vert="horz" lIns="0" tIns="0" rIns="0" bIns="0" rtlCol="0" anchor="ctr"/>
          <a:lstStyle>
            <a:lvl1pPr algn="l">
              <a:defRPr sz="1000" b="0" i="0">
                <a:solidFill>
                  <a:sysClr val="windowText" lastClr="000000"/>
                </a:solidFill>
                <a:latin typeface="Roboto Mono Light" panose="00000009000000000000" pitchFamily="49" charset="0"/>
                <a:ea typeface="Roboto Mono Light" panose="00000009000000000000" pitchFamily="49" charset="0"/>
              </a:defRPr>
            </a:lvl1pPr>
          </a:lstStyle>
          <a:p>
            <a:r>
              <a:rPr lang="en-GB" dirty="0"/>
              <a:t>OpenRoaming 101 - TNC25</a:t>
            </a:r>
          </a:p>
        </p:txBody>
      </p:sp>
      <p:sp>
        <p:nvSpPr>
          <p:cNvPr id="15" name="Slide Number Placeholder 5">
            <a:extLst>
              <a:ext uri="{FF2B5EF4-FFF2-40B4-BE49-F238E27FC236}">
                <a16:creationId xmlns:a16="http://schemas.microsoft.com/office/drawing/2014/main" id="{219605A7-A4B9-7A7E-C34B-4A7E3B54FCD5}"/>
              </a:ext>
            </a:extLst>
          </p:cNvPr>
          <p:cNvSpPr>
            <a:spLocks noGrp="1"/>
          </p:cNvSpPr>
          <p:nvPr>
            <p:ph type="sldNum" sz="quarter" idx="4"/>
          </p:nvPr>
        </p:nvSpPr>
        <p:spPr>
          <a:xfrm>
            <a:off x="508000" y="6350000"/>
            <a:ext cx="508000" cy="255600"/>
          </a:xfrm>
          <a:prstGeom prst="rect">
            <a:avLst/>
          </a:prstGeom>
        </p:spPr>
        <p:txBody>
          <a:bodyPr vert="horz" lIns="0" tIns="0" rIns="0" bIns="0" rtlCol="0" anchor="ctr" anchorCtr="0"/>
          <a:lstStyle>
            <a:lvl1pPr algn="l">
              <a:defRPr sz="1000" b="0" i="0">
                <a:solidFill>
                  <a:sysClr val="windowText" lastClr="000000"/>
                </a:solidFill>
                <a:latin typeface="Roboto Mono Light" panose="00000009000000000000" pitchFamily="49" charset="0"/>
                <a:ea typeface="Roboto Mono Light" panose="00000009000000000000" pitchFamily="49" charset="0"/>
              </a:defRPr>
            </a:lvl1pPr>
          </a:lstStyle>
          <a:p>
            <a:fld id="{0BD7AF65-ABD8-9745-9161-1D3466EAFE0E}" type="slidenum">
              <a:rPr lang="en-GB" smtClean="0"/>
              <a:pPr/>
              <a:t>‹#›</a:t>
            </a:fld>
            <a:endParaRPr lang="en-GB" dirty="0"/>
          </a:p>
        </p:txBody>
      </p:sp>
      <p:sp>
        <p:nvSpPr>
          <p:cNvPr id="16" name="Rectangle 15">
            <a:extLst>
              <a:ext uri="{FF2B5EF4-FFF2-40B4-BE49-F238E27FC236}">
                <a16:creationId xmlns:a16="http://schemas.microsoft.com/office/drawing/2014/main" id="{44A6EBFF-6446-9696-3E70-33D93B70A54D}"/>
              </a:ext>
              <a:ext uri="{C183D7F6-B498-43B3-948B-1728B52AA6E4}">
                <adec:decorative xmlns:adec="http://schemas.microsoft.com/office/drawing/2017/decorative" val="1"/>
              </a:ext>
            </a:extLst>
          </p:cNvPr>
          <p:cNvSpPr/>
          <p:nvPr userDrawn="1"/>
        </p:nvSpPr>
        <p:spPr>
          <a:xfrm>
            <a:off x="0" y="7104"/>
            <a:ext cx="3040681" cy="304089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FCAC527-0322-0799-491F-E13C9988987D}"/>
              </a:ext>
            </a:extLst>
          </p:cNvPr>
          <p:cNvSpPr>
            <a:spLocks noGrp="1"/>
          </p:cNvSpPr>
          <p:nvPr>
            <p:ph type="title" hasCustomPrompt="1"/>
          </p:nvPr>
        </p:nvSpPr>
        <p:spPr>
          <a:xfrm>
            <a:off x="508000" y="508000"/>
            <a:ext cx="2032000" cy="2032000"/>
          </a:xfrm>
          <a:prstGeom prst="rect">
            <a:avLst/>
          </a:prstGeom>
        </p:spPr>
        <p:txBody>
          <a:bodyPr lIns="0" tIns="0" rIns="0" bIns="0"/>
          <a:lstStyle>
            <a:lvl1pPr algn="l">
              <a:lnSpc>
                <a:spcPct val="100000"/>
              </a:lnSpc>
              <a:defRPr sz="3600" b="0" i="0">
                <a:solidFill>
                  <a:schemeClr val="tx1"/>
                </a:solidFill>
                <a:latin typeface="Roboto Light" panose="02000000000000000000" pitchFamily="2" charset="0"/>
                <a:ea typeface="Roboto Light" panose="02000000000000000000" pitchFamily="2" charset="0"/>
              </a:defRPr>
            </a:lvl1pPr>
          </a:lstStyle>
          <a:p>
            <a:r>
              <a:rPr lang="en-US" dirty="0"/>
              <a:t>Short page title</a:t>
            </a:r>
            <a:endParaRPr lang="en-GB" dirty="0"/>
          </a:p>
        </p:txBody>
      </p:sp>
      <p:sp>
        <p:nvSpPr>
          <p:cNvPr id="4" name="Content Placeholder 2">
            <a:extLst>
              <a:ext uri="{FF2B5EF4-FFF2-40B4-BE49-F238E27FC236}">
                <a16:creationId xmlns:a16="http://schemas.microsoft.com/office/drawing/2014/main" id="{01413970-C6C2-23D4-C98B-B0C2D8DF11A6}"/>
              </a:ext>
            </a:extLst>
          </p:cNvPr>
          <p:cNvSpPr>
            <a:spLocks noGrp="1"/>
          </p:cNvSpPr>
          <p:nvPr>
            <p:ph idx="1" hasCustomPrompt="1"/>
          </p:nvPr>
        </p:nvSpPr>
        <p:spPr>
          <a:xfrm>
            <a:off x="8636000" y="508000"/>
            <a:ext cx="3042000" cy="5334001"/>
          </a:xfrm>
          <a:prstGeom prst="rect">
            <a:avLst/>
          </a:prstGeom>
        </p:spPr>
        <p:txBody>
          <a:bodyPr lIns="0" tIns="0" rIns="0" bIns="0"/>
          <a:lstStyle>
            <a:lvl1pPr marL="177792" indent="-177792" defTabSz="359974">
              <a:lnSpc>
                <a:spcPct val="100000"/>
              </a:lnSpc>
              <a:tabLst/>
              <a:defRPr sz="2000" b="0" i="0">
                <a:solidFill>
                  <a:schemeClr val="tx1"/>
                </a:solidFill>
                <a:latin typeface="Roboto Light" panose="02000000000000000000" pitchFamily="2" charset="0"/>
                <a:ea typeface="Roboto Light" panose="02000000000000000000" pitchFamily="2" charset="0"/>
              </a:defRPr>
            </a:lvl1pPr>
            <a:lvl2pPr marL="482564" indent="-241283" defTabSz="359974">
              <a:lnSpc>
                <a:spcPct val="100000"/>
              </a:lnSpc>
              <a:buFont typeface="Arial" panose="020B0604020202020204" pitchFamily="34" charset="0"/>
              <a:buChar char="-"/>
              <a:tabLst/>
              <a:defRPr sz="2000" b="0" i="0">
                <a:solidFill>
                  <a:schemeClr val="tx1"/>
                </a:solidFill>
                <a:latin typeface="Roboto Light" panose="02000000000000000000" pitchFamily="2" charset="0"/>
                <a:ea typeface="Roboto Light" panose="02000000000000000000" pitchFamily="2" charset="0"/>
              </a:defRPr>
            </a:lvl2pPr>
            <a:lvl3pPr marL="723847" indent="-241283" defTabSz="359974">
              <a:lnSpc>
                <a:spcPct val="100000"/>
              </a:lnSpc>
              <a:buFont typeface="Arial" panose="020B0604020202020204" pitchFamily="34" charset="0"/>
              <a:buChar char="-"/>
              <a:tabLst/>
              <a:defRPr sz="2000" b="0" i="0">
                <a:solidFill>
                  <a:schemeClr val="tx1"/>
                </a:solidFill>
                <a:latin typeface="Roboto Light" panose="02000000000000000000" pitchFamily="2" charset="0"/>
                <a:ea typeface="Roboto Light" panose="02000000000000000000" pitchFamily="2" charset="0"/>
              </a:defRPr>
            </a:lvl3pPr>
            <a:lvl4pPr marL="952428" indent="-228584" defTabSz="359974">
              <a:lnSpc>
                <a:spcPct val="100000"/>
              </a:lnSpc>
              <a:buFont typeface="Arial" panose="020B0604020202020204" pitchFamily="34" charset="0"/>
              <a:buChar char="-"/>
              <a:tabLst/>
              <a:defRPr sz="2000" b="0" i="0">
                <a:solidFill>
                  <a:schemeClr val="tx1"/>
                </a:solidFill>
                <a:latin typeface="Roboto Light" panose="02000000000000000000" pitchFamily="2" charset="0"/>
                <a:ea typeface="Roboto Light" panose="02000000000000000000" pitchFamily="2" charset="0"/>
              </a:defRPr>
            </a:lvl4pPr>
            <a:lvl5pPr marL="1193711" indent="-241283" defTabSz="359974">
              <a:lnSpc>
                <a:spcPct val="100000"/>
              </a:lnSpc>
              <a:buFont typeface="Arial" panose="020B0604020202020204" pitchFamily="34" charset="0"/>
              <a:buChar char="-"/>
              <a:tabLst/>
              <a:defRPr sz="2000" b="0" i="0">
                <a:solidFill>
                  <a:schemeClr val="tx1"/>
                </a:solidFill>
                <a:latin typeface="Roboto Light" panose="02000000000000000000" pitchFamily="2" charset="0"/>
                <a:ea typeface="Roboto Light" panose="02000000000000000000" pitchFamily="2" charset="0"/>
              </a:defRPr>
            </a:lvl5pPr>
          </a:lstStyle>
          <a:p>
            <a:pPr lvl="0"/>
            <a:r>
              <a:rPr lang="en-US" dirty="0"/>
              <a:t>Main content area</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Picture Placeholder 5">
            <a:extLst>
              <a:ext uri="{FF2B5EF4-FFF2-40B4-BE49-F238E27FC236}">
                <a16:creationId xmlns:a16="http://schemas.microsoft.com/office/drawing/2014/main" id="{ABF6D22E-BD86-A128-F41F-061AC5E20E4C}"/>
              </a:ext>
            </a:extLst>
          </p:cNvPr>
          <p:cNvSpPr>
            <a:spLocks noGrp="1"/>
          </p:cNvSpPr>
          <p:nvPr>
            <p:ph type="pic" sz="quarter" idx="14"/>
          </p:nvPr>
        </p:nvSpPr>
        <p:spPr>
          <a:xfrm>
            <a:off x="3556000" y="508000"/>
            <a:ext cx="4572000" cy="4572000"/>
          </a:xfrm>
          <a:prstGeom prst="rect">
            <a:avLst/>
          </a:prstGeom>
        </p:spPr>
        <p:txBody>
          <a:bodyPr/>
          <a:lstStyle/>
          <a:p>
            <a:endParaRPr lang="en-GB"/>
          </a:p>
        </p:txBody>
      </p:sp>
      <p:grpSp>
        <p:nvGrpSpPr>
          <p:cNvPr id="8" name="Group 7">
            <a:extLst>
              <a:ext uri="{FF2B5EF4-FFF2-40B4-BE49-F238E27FC236}">
                <a16:creationId xmlns:a16="http://schemas.microsoft.com/office/drawing/2014/main" id="{B62EC9D6-5299-E016-A55F-F2CDFD17F5E8}"/>
              </a:ext>
              <a:ext uri="{C183D7F6-B498-43B3-948B-1728B52AA6E4}">
                <adec:decorative xmlns:adec="http://schemas.microsoft.com/office/drawing/2017/decorative" val="1"/>
              </a:ext>
            </a:extLst>
          </p:cNvPr>
          <p:cNvGrpSpPr/>
          <p:nvPr userDrawn="1"/>
        </p:nvGrpSpPr>
        <p:grpSpPr>
          <a:xfrm rot="5400000">
            <a:off x="7619999" y="5334001"/>
            <a:ext cx="254000" cy="762001"/>
            <a:chOff x="7874000" y="5080000"/>
            <a:chExt cx="254000" cy="762001"/>
          </a:xfrm>
        </p:grpSpPr>
        <p:sp>
          <p:nvSpPr>
            <p:cNvPr id="10" name="Rectangle 9">
              <a:extLst>
                <a:ext uri="{FF2B5EF4-FFF2-40B4-BE49-F238E27FC236}">
                  <a16:creationId xmlns:a16="http://schemas.microsoft.com/office/drawing/2014/main" id="{B1AB662C-416A-86C3-0863-2E3D522D5A3A}"/>
                </a:ext>
                <a:ext uri="{C183D7F6-B498-43B3-948B-1728B52AA6E4}">
                  <adec:decorative xmlns:adec="http://schemas.microsoft.com/office/drawing/2017/decorative" val="1"/>
                </a:ext>
              </a:extLst>
            </p:cNvPr>
            <p:cNvSpPr/>
            <p:nvPr userDrawn="1"/>
          </p:nvSpPr>
          <p:spPr>
            <a:xfrm rot="16200000">
              <a:off x="7874000" y="5588001"/>
              <a:ext cx="254000" cy="254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DDD306D4-2F10-96C5-42E5-796C652199E7}"/>
                </a:ext>
                <a:ext uri="{C183D7F6-B498-43B3-948B-1728B52AA6E4}">
                  <adec:decorative xmlns:adec="http://schemas.microsoft.com/office/drawing/2017/decorative" val="1"/>
                </a:ext>
              </a:extLst>
            </p:cNvPr>
            <p:cNvSpPr/>
            <p:nvPr userDrawn="1"/>
          </p:nvSpPr>
          <p:spPr>
            <a:xfrm rot="16200000">
              <a:off x="7874000" y="5334001"/>
              <a:ext cx="254000" cy="254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8D6E9ADF-78CB-24F1-A8A4-C05376E767A9}"/>
                </a:ext>
                <a:ext uri="{C183D7F6-B498-43B3-948B-1728B52AA6E4}">
                  <adec:decorative xmlns:adec="http://schemas.microsoft.com/office/drawing/2017/decorative" val="1"/>
                </a:ext>
              </a:extLst>
            </p:cNvPr>
            <p:cNvSpPr/>
            <p:nvPr userDrawn="1"/>
          </p:nvSpPr>
          <p:spPr>
            <a:xfrm rot="16200000">
              <a:off x="7874000" y="5080000"/>
              <a:ext cx="254000" cy="254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7" name="Text Placeholder 16">
            <a:extLst>
              <a:ext uri="{FF2B5EF4-FFF2-40B4-BE49-F238E27FC236}">
                <a16:creationId xmlns:a16="http://schemas.microsoft.com/office/drawing/2014/main" id="{DBF99DDA-461B-ABA4-B41A-3C567218C36B}"/>
              </a:ext>
            </a:extLst>
          </p:cNvPr>
          <p:cNvSpPr>
            <a:spLocks noGrp="1"/>
          </p:cNvSpPr>
          <p:nvPr>
            <p:ph type="body" sz="quarter" idx="15" hasCustomPrompt="1"/>
          </p:nvPr>
        </p:nvSpPr>
        <p:spPr>
          <a:xfrm>
            <a:off x="508000" y="3556000"/>
            <a:ext cx="2540000" cy="2286000"/>
          </a:xfrm>
          <a:prstGeom prst="rect">
            <a:avLst/>
          </a:prstGeom>
        </p:spPr>
        <p:txBody>
          <a:bodyPr lIns="0" tIns="0" rIns="0" bIns="0" anchor="b" anchorCtr="0"/>
          <a:lstStyle>
            <a:lvl1pPr marL="0" indent="0">
              <a:buNone/>
              <a:defRPr sz="5600">
                <a:latin typeface="Roboto Mono Thin" panose="00000009000000000000" pitchFamily="49" charset="0"/>
                <a:ea typeface="Roboto Mono Thin" panose="00000009000000000000" pitchFamily="49" charset="0"/>
              </a:defRPr>
            </a:lvl1pPr>
            <a:lvl2pPr marL="457166" indent="0">
              <a:buNone/>
              <a:defRPr/>
            </a:lvl2pPr>
            <a:lvl3pPr marL="914330" indent="0">
              <a:buNone/>
              <a:defRPr/>
            </a:lvl3pPr>
            <a:lvl4pPr marL="1371496" indent="0">
              <a:buNone/>
              <a:defRPr/>
            </a:lvl4pPr>
            <a:lvl5pPr marL="1828663" indent="0">
              <a:buNone/>
              <a:defRPr/>
            </a:lvl5pPr>
          </a:lstStyle>
          <a:p>
            <a:pPr lvl="0"/>
            <a:r>
              <a:rPr lang="en-US" dirty="0"/>
              <a:t>Key stat</a:t>
            </a:r>
            <a:endParaRPr lang="en-GB" dirty="0"/>
          </a:p>
        </p:txBody>
      </p:sp>
    </p:spTree>
    <p:extLst>
      <p:ext uri="{BB962C8B-B14F-4D97-AF65-F5344CB8AC3E}">
        <p14:creationId xmlns:p14="http://schemas.microsoft.com/office/powerpoint/2010/main" val="377301547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EY STATS A">
    <p:bg>
      <p:bgPr>
        <a:solidFill>
          <a:srgbClr val="FAD5DD"/>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7701288-E8AF-1CEA-86FE-381884329483}"/>
              </a:ext>
            </a:extLst>
          </p:cNvPr>
          <p:cNvSpPr/>
          <p:nvPr userDrawn="1"/>
        </p:nvSpPr>
        <p:spPr>
          <a:xfrm>
            <a:off x="5842000" y="0"/>
            <a:ext cx="6350000" cy="6350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Graphic 10" descr="Jisc logo&#10;">
            <a:extLst>
              <a:ext uri="{FF2B5EF4-FFF2-40B4-BE49-F238E27FC236}">
                <a16:creationId xmlns:a16="http://schemas.microsoft.com/office/drawing/2014/main" id="{94F19010-8F95-D32B-AA87-D5E59286EEA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685601" y="6353891"/>
            <a:ext cx="506399" cy="506399"/>
          </a:xfrm>
          <a:prstGeom prst="rect">
            <a:avLst/>
          </a:prstGeom>
        </p:spPr>
      </p:pic>
      <p:sp>
        <p:nvSpPr>
          <p:cNvPr id="13" name="Footer Placeholder 4">
            <a:extLst>
              <a:ext uri="{FF2B5EF4-FFF2-40B4-BE49-F238E27FC236}">
                <a16:creationId xmlns:a16="http://schemas.microsoft.com/office/drawing/2014/main" id="{533E8AD5-4E99-BCD2-54B2-9E1AA439CC77}"/>
              </a:ext>
            </a:extLst>
          </p:cNvPr>
          <p:cNvSpPr>
            <a:spLocks noGrp="1"/>
          </p:cNvSpPr>
          <p:nvPr>
            <p:ph type="ftr" sz="quarter" idx="3"/>
          </p:nvPr>
        </p:nvSpPr>
        <p:spPr>
          <a:xfrm>
            <a:off x="1016000" y="6353890"/>
            <a:ext cx="5842000" cy="251709"/>
          </a:xfrm>
          <a:prstGeom prst="rect">
            <a:avLst/>
          </a:prstGeom>
        </p:spPr>
        <p:txBody>
          <a:bodyPr vert="horz" lIns="0" tIns="0" rIns="0" bIns="0" rtlCol="0" anchor="ctr"/>
          <a:lstStyle>
            <a:lvl1pPr algn="l">
              <a:defRPr sz="1000" b="0" i="0">
                <a:solidFill>
                  <a:sysClr val="windowText" lastClr="000000"/>
                </a:solidFill>
                <a:latin typeface="Roboto Mono Light" panose="00000009000000000000" pitchFamily="49" charset="0"/>
                <a:ea typeface="Roboto Mono Light" panose="00000009000000000000" pitchFamily="49" charset="0"/>
              </a:defRPr>
            </a:lvl1pPr>
          </a:lstStyle>
          <a:p>
            <a:r>
              <a:rPr lang="en-GB" dirty="0"/>
              <a:t>OpenRoaming 101 - TNC25</a:t>
            </a:r>
          </a:p>
        </p:txBody>
      </p:sp>
      <p:sp>
        <p:nvSpPr>
          <p:cNvPr id="15" name="Slide Number Placeholder 5">
            <a:extLst>
              <a:ext uri="{FF2B5EF4-FFF2-40B4-BE49-F238E27FC236}">
                <a16:creationId xmlns:a16="http://schemas.microsoft.com/office/drawing/2014/main" id="{219605A7-A4B9-7A7E-C34B-4A7E3B54FCD5}"/>
              </a:ext>
            </a:extLst>
          </p:cNvPr>
          <p:cNvSpPr>
            <a:spLocks noGrp="1"/>
          </p:cNvSpPr>
          <p:nvPr>
            <p:ph type="sldNum" sz="quarter" idx="4"/>
          </p:nvPr>
        </p:nvSpPr>
        <p:spPr>
          <a:xfrm>
            <a:off x="508000" y="6350000"/>
            <a:ext cx="508000" cy="255600"/>
          </a:xfrm>
          <a:prstGeom prst="rect">
            <a:avLst/>
          </a:prstGeom>
        </p:spPr>
        <p:txBody>
          <a:bodyPr vert="horz" lIns="0" tIns="0" rIns="0" bIns="0" rtlCol="0" anchor="ctr" anchorCtr="0"/>
          <a:lstStyle>
            <a:lvl1pPr algn="l">
              <a:defRPr sz="1000" b="0" i="0">
                <a:solidFill>
                  <a:sysClr val="windowText" lastClr="000000"/>
                </a:solidFill>
                <a:latin typeface="Roboto Mono Light" panose="00000009000000000000" pitchFamily="49" charset="0"/>
                <a:ea typeface="Roboto Mono Light" panose="00000009000000000000" pitchFamily="49" charset="0"/>
              </a:defRPr>
            </a:lvl1pPr>
          </a:lstStyle>
          <a:p>
            <a:fld id="{0BD7AF65-ABD8-9745-9161-1D3466EAFE0E}" type="slidenum">
              <a:rPr lang="en-GB" smtClean="0"/>
              <a:pPr/>
              <a:t>‹#›</a:t>
            </a:fld>
            <a:endParaRPr lang="en-GB" dirty="0"/>
          </a:p>
        </p:txBody>
      </p:sp>
      <p:sp>
        <p:nvSpPr>
          <p:cNvPr id="2" name="Title 1">
            <a:extLst>
              <a:ext uri="{FF2B5EF4-FFF2-40B4-BE49-F238E27FC236}">
                <a16:creationId xmlns:a16="http://schemas.microsoft.com/office/drawing/2014/main" id="{CFCAC527-0322-0799-491F-E13C9988987D}"/>
              </a:ext>
            </a:extLst>
          </p:cNvPr>
          <p:cNvSpPr>
            <a:spLocks noGrp="1"/>
          </p:cNvSpPr>
          <p:nvPr>
            <p:ph type="title" hasCustomPrompt="1"/>
          </p:nvPr>
        </p:nvSpPr>
        <p:spPr>
          <a:xfrm>
            <a:off x="508000" y="508000"/>
            <a:ext cx="4318000" cy="1270000"/>
          </a:xfrm>
          <a:prstGeom prst="rect">
            <a:avLst/>
          </a:prstGeom>
        </p:spPr>
        <p:txBody>
          <a:bodyPr lIns="0" tIns="0" rIns="0" bIns="0"/>
          <a:lstStyle>
            <a:lvl1pPr algn="l">
              <a:lnSpc>
                <a:spcPct val="100000"/>
              </a:lnSpc>
              <a:defRPr sz="3600" b="0" i="0">
                <a:solidFill>
                  <a:schemeClr val="tx1"/>
                </a:solidFill>
                <a:latin typeface="Roboto Light" panose="02000000000000000000" pitchFamily="2" charset="0"/>
                <a:ea typeface="Roboto Light" panose="02000000000000000000" pitchFamily="2" charset="0"/>
              </a:defRPr>
            </a:lvl1pPr>
          </a:lstStyle>
          <a:p>
            <a:r>
              <a:rPr lang="en-US" dirty="0"/>
              <a:t>Short page title</a:t>
            </a:r>
            <a:endParaRPr lang="en-GB" dirty="0"/>
          </a:p>
        </p:txBody>
      </p:sp>
      <p:sp>
        <p:nvSpPr>
          <p:cNvPr id="4" name="Content Placeholder 2">
            <a:extLst>
              <a:ext uri="{FF2B5EF4-FFF2-40B4-BE49-F238E27FC236}">
                <a16:creationId xmlns:a16="http://schemas.microsoft.com/office/drawing/2014/main" id="{01413970-C6C2-23D4-C98B-B0C2D8DF11A6}"/>
              </a:ext>
            </a:extLst>
          </p:cNvPr>
          <p:cNvSpPr>
            <a:spLocks noGrp="1"/>
          </p:cNvSpPr>
          <p:nvPr>
            <p:ph idx="1" hasCustomPrompt="1"/>
          </p:nvPr>
        </p:nvSpPr>
        <p:spPr>
          <a:xfrm>
            <a:off x="508000" y="5588000"/>
            <a:ext cx="4318000" cy="254000"/>
          </a:xfrm>
          <a:prstGeom prst="rect">
            <a:avLst/>
          </a:prstGeom>
        </p:spPr>
        <p:txBody>
          <a:bodyPr lIns="0" tIns="0" rIns="0" bIns="0"/>
          <a:lstStyle>
            <a:lvl1pPr marL="0" indent="0" defTabSz="359974">
              <a:lnSpc>
                <a:spcPct val="100000"/>
              </a:lnSpc>
              <a:buNone/>
              <a:tabLst/>
              <a:defRPr sz="2000" b="0" i="0">
                <a:solidFill>
                  <a:schemeClr val="tx1"/>
                </a:solidFill>
                <a:latin typeface="Roboto Light" panose="02000000000000000000" pitchFamily="2" charset="0"/>
                <a:ea typeface="Roboto Light" panose="02000000000000000000" pitchFamily="2" charset="0"/>
              </a:defRPr>
            </a:lvl1pPr>
            <a:lvl2pPr marL="241281" indent="0" defTabSz="359974">
              <a:lnSpc>
                <a:spcPct val="100000"/>
              </a:lnSpc>
              <a:buFont typeface="Arial" panose="020B0604020202020204" pitchFamily="34" charset="0"/>
              <a:buNone/>
              <a:tabLst/>
              <a:defRPr sz="2000" b="0" i="0">
                <a:solidFill>
                  <a:schemeClr val="tx1"/>
                </a:solidFill>
                <a:latin typeface="Roboto Light" panose="02000000000000000000" pitchFamily="2" charset="0"/>
                <a:ea typeface="Roboto Light" panose="02000000000000000000" pitchFamily="2" charset="0"/>
              </a:defRPr>
            </a:lvl2pPr>
            <a:lvl3pPr marL="482564" indent="0" defTabSz="359974">
              <a:lnSpc>
                <a:spcPct val="100000"/>
              </a:lnSpc>
              <a:buFont typeface="Arial" panose="020B0604020202020204" pitchFamily="34" charset="0"/>
              <a:buNone/>
              <a:tabLst/>
              <a:defRPr sz="2000" b="0" i="0">
                <a:solidFill>
                  <a:schemeClr val="tx1"/>
                </a:solidFill>
                <a:latin typeface="Roboto Light" panose="02000000000000000000" pitchFamily="2" charset="0"/>
                <a:ea typeface="Roboto Light" panose="02000000000000000000" pitchFamily="2" charset="0"/>
              </a:defRPr>
            </a:lvl3pPr>
            <a:lvl4pPr marL="723844" indent="0" defTabSz="359974">
              <a:lnSpc>
                <a:spcPct val="100000"/>
              </a:lnSpc>
              <a:buFont typeface="Arial" panose="020B0604020202020204" pitchFamily="34" charset="0"/>
              <a:buNone/>
              <a:tabLst/>
              <a:defRPr sz="2000" b="0" i="0">
                <a:solidFill>
                  <a:schemeClr val="tx1"/>
                </a:solidFill>
                <a:latin typeface="Roboto Light" panose="02000000000000000000" pitchFamily="2" charset="0"/>
                <a:ea typeface="Roboto Light" panose="02000000000000000000" pitchFamily="2" charset="0"/>
              </a:defRPr>
            </a:lvl4pPr>
            <a:lvl5pPr marL="952428" indent="0" defTabSz="359974">
              <a:lnSpc>
                <a:spcPct val="100000"/>
              </a:lnSpc>
              <a:buFont typeface="Arial" panose="020B0604020202020204" pitchFamily="34" charset="0"/>
              <a:buNone/>
              <a:tabLst/>
              <a:defRPr sz="2000" b="0" i="0">
                <a:solidFill>
                  <a:schemeClr val="tx1"/>
                </a:solidFill>
                <a:latin typeface="Roboto Light" panose="02000000000000000000" pitchFamily="2" charset="0"/>
                <a:ea typeface="Roboto Light" panose="02000000000000000000" pitchFamily="2" charset="0"/>
              </a:defRPr>
            </a:lvl5pPr>
          </a:lstStyle>
          <a:p>
            <a:pPr lvl="0"/>
            <a:r>
              <a:rPr lang="en-US" dirty="0"/>
              <a:t>Citation</a:t>
            </a:r>
            <a:endParaRPr lang="en-GB" dirty="0"/>
          </a:p>
        </p:txBody>
      </p:sp>
      <p:sp>
        <p:nvSpPr>
          <p:cNvPr id="6" name="Picture Placeholder 5">
            <a:extLst>
              <a:ext uri="{FF2B5EF4-FFF2-40B4-BE49-F238E27FC236}">
                <a16:creationId xmlns:a16="http://schemas.microsoft.com/office/drawing/2014/main" id="{ABF6D22E-BD86-A128-F41F-061AC5E20E4C}"/>
              </a:ext>
            </a:extLst>
          </p:cNvPr>
          <p:cNvSpPr>
            <a:spLocks noGrp="1"/>
          </p:cNvSpPr>
          <p:nvPr>
            <p:ph type="pic" sz="quarter" idx="14"/>
          </p:nvPr>
        </p:nvSpPr>
        <p:spPr>
          <a:xfrm>
            <a:off x="6363490" y="519888"/>
            <a:ext cx="5322111" cy="5322111"/>
          </a:xfrm>
          <a:prstGeom prst="rect">
            <a:avLst/>
          </a:prstGeom>
        </p:spPr>
        <p:txBody>
          <a:bodyPr/>
          <a:lstStyle/>
          <a:p>
            <a:endParaRPr lang="en-GB"/>
          </a:p>
        </p:txBody>
      </p:sp>
      <p:grpSp>
        <p:nvGrpSpPr>
          <p:cNvPr id="8" name="Group 7">
            <a:extLst>
              <a:ext uri="{FF2B5EF4-FFF2-40B4-BE49-F238E27FC236}">
                <a16:creationId xmlns:a16="http://schemas.microsoft.com/office/drawing/2014/main" id="{B62EC9D6-5299-E016-A55F-F2CDFD17F5E8}"/>
              </a:ext>
            </a:extLst>
          </p:cNvPr>
          <p:cNvGrpSpPr/>
          <p:nvPr userDrawn="1"/>
        </p:nvGrpSpPr>
        <p:grpSpPr>
          <a:xfrm>
            <a:off x="5588000" y="0"/>
            <a:ext cx="254000" cy="762001"/>
            <a:chOff x="7874000" y="5080000"/>
            <a:chExt cx="254000" cy="762001"/>
          </a:xfrm>
        </p:grpSpPr>
        <p:sp>
          <p:nvSpPr>
            <p:cNvPr id="10" name="Rectangle 9">
              <a:extLst>
                <a:ext uri="{FF2B5EF4-FFF2-40B4-BE49-F238E27FC236}">
                  <a16:creationId xmlns:a16="http://schemas.microsoft.com/office/drawing/2014/main" id="{B1AB662C-416A-86C3-0863-2E3D522D5A3A}"/>
                </a:ext>
                <a:ext uri="{C183D7F6-B498-43B3-948B-1728B52AA6E4}">
                  <adec:decorative xmlns:adec="http://schemas.microsoft.com/office/drawing/2017/decorative" val="1"/>
                </a:ext>
              </a:extLst>
            </p:cNvPr>
            <p:cNvSpPr/>
            <p:nvPr userDrawn="1"/>
          </p:nvSpPr>
          <p:spPr>
            <a:xfrm rot="16200000">
              <a:off x="7874000" y="5588001"/>
              <a:ext cx="254000" cy="254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DDD306D4-2F10-96C5-42E5-796C652199E7}"/>
                </a:ext>
                <a:ext uri="{C183D7F6-B498-43B3-948B-1728B52AA6E4}">
                  <adec:decorative xmlns:adec="http://schemas.microsoft.com/office/drawing/2017/decorative" val="1"/>
                </a:ext>
              </a:extLst>
            </p:cNvPr>
            <p:cNvSpPr/>
            <p:nvPr userDrawn="1"/>
          </p:nvSpPr>
          <p:spPr>
            <a:xfrm rot="16200000">
              <a:off x="7874000" y="5334001"/>
              <a:ext cx="254000" cy="254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8D6E9ADF-78CB-24F1-A8A4-C05376E767A9}"/>
                </a:ext>
                <a:ext uri="{C183D7F6-B498-43B3-948B-1728B52AA6E4}">
                  <adec:decorative xmlns:adec="http://schemas.microsoft.com/office/drawing/2017/decorative" val="1"/>
                </a:ext>
              </a:extLst>
            </p:cNvPr>
            <p:cNvSpPr/>
            <p:nvPr userDrawn="1"/>
          </p:nvSpPr>
          <p:spPr>
            <a:xfrm rot="16200000">
              <a:off x="7874000" y="5080000"/>
              <a:ext cx="254000" cy="254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7" name="Text Placeholder 16">
            <a:extLst>
              <a:ext uri="{FF2B5EF4-FFF2-40B4-BE49-F238E27FC236}">
                <a16:creationId xmlns:a16="http://schemas.microsoft.com/office/drawing/2014/main" id="{DBF99DDA-461B-ABA4-B41A-3C567218C36B}"/>
              </a:ext>
            </a:extLst>
          </p:cNvPr>
          <p:cNvSpPr>
            <a:spLocks noGrp="1"/>
          </p:cNvSpPr>
          <p:nvPr>
            <p:ph type="body" sz="quarter" idx="15" hasCustomPrompt="1"/>
          </p:nvPr>
        </p:nvSpPr>
        <p:spPr>
          <a:xfrm>
            <a:off x="508000" y="2540000"/>
            <a:ext cx="4318000" cy="2794000"/>
          </a:xfrm>
          <a:prstGeom prst="rect">
            <a:avLst/>
          </a:prstGeom>
        </p:spPr>
        <p:txBody>
          <a:bodyPr lIns="0" tIns="0" rIns="0" bIns="0" anchor="b" anchorCtr="0"/>
          <a:lstStyle>
            <a:lvl1pPr marL="0" indent="0">
              <a:buNone/>
              <a:defRPr sz="5600">
                <a:latin typeface="Roboto Mono Thin" panose="00000009000000000000" pitchFamily="49" charset="0"/>
                <a:ea typeface="Roboto Mono Thin" panose="00000009000000000000" pitchFamily="49" charset="0"/>
              </a:defRPr>
            </a:lvl1pPr>
            <a:lvl2pPr marL="457166" indent="0">
              <a:buNone/>
              <a:defRPr/>
            </a:lvl2pPr>
            <a:lvl3pPr marL="914330" indent="0">
              <a:buNone/>
              <a:defRPr/>
            </a:lvl3pPr>
            <a:lvl4pPr marL="1371496" indent="0">
              <a:buNone/>
              <a:defRPr/>
            </a:lvl4pPr>
            <a:lvl5pPr marL="1828663" indent="0">
              <a:buNone/>
              <a:defRPr/>
            </a:lvl5pPr>
          </a:lstStyle>
          <a:p>
            <a:pPr lvl="0"/>
            <a:r>
              <a:rPr lang="en-US" dirty="0"/>
              <a:t>Key stat</a:t>
            </a:r>
            <a:endParaRPr lang="en-GB" dirty="0"/>
          </a:p>
        </p:txBody>
      </p:sp>
    </p:spTree>
    <p:extLst>
      <p:ext uri="{BB962C8B-B14F-4D97-AF65-F5344CB8AC3E}">
        <p14:creationId xmlns:p14="http://schemas.microsoft.com/office/powerpoint/2010/main" val="403215137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49.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52.xml"/><Relationship Id="rId2" Type="http://schemas.openxmlformats.org/officeDocument/2006/relationships/slideLayout" Target="../slideLayouts/slideLayout51.xml"/><Relationship Id="rId1" Type="http://schemas.openxmlformats.org/officeDocument/2006/relationships/slideLayout" Target="../slideLayouts/slideLayout50.xml"/><Relationship Id="rId5" Type="http://schemas.openxmlformats.org/officeDocument/2006/relationships/theme" Target="../theme/theme11.xml"/><Relationship Id="rId4" Type="http://schemas.openxmlformats.org/officeDocument/2006/relationships/slideLayout" Target="../slideLayouts/slideLayout53.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56.xml"/><Relationship Id="rId7" Type="http://schemas.openxmlformats.org/officeDocument/2006/relationships/theme" Target="../theme/theme12.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5" Type="http://schemas.openxmlformats.org/officeDocument/2006/relationships/slideLayout" Target="../slideLayouts/slideLayout58.xml"/><Relationship Id="rId4" Type="http://schemas.openxmlformats.org/officeDocument/2006/relationships/slideLayout" Target="../slideLayouts/slideLayout57.xml"/></Relationships>
</file>

<file path=ppt/slideMasters/_rels/slideMaster13.xml.rels><?xml version="1.0" encoding="UTF-8" standalone="yes"?>
<Relationships xmlns="http://schemas.openxmlformats.org/package/2006/relationships"><Relationship Id="rId8" Type="http://schemas.openxmlformats.org/officeDocument/2006/relationships/theme" Target="../theme/theme13.xml"/><Relationship Id="rId3" Type="http://schemas.openxmlformats.org/officeDocument/2006/relationships/slideLayout" Target="../slideLayouts/slideLayout62.xml"/><Relationship Id="rId7" Type="http://schemas.openxmlformats.org/officeDocument/2006/relationships/slideLayout" Target="../slideLayouts/slideLayout6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5" Type="http://schemas.openxmlformats.org/officeDocument/2006/relationships/slideLayout" Target="../slideLayouts/slideLayout64.xml"/><Relationship Id="rId10" Type="http://schemas.openxmlformats.org/officeDocument/2006/relationships/image" Target="../media/image2.svg"/><Relationship Id="rId4" Type="http://schemas.openxmlformats.org/officeDocument/2006/relationships/slideLayout" Target="../slideLayouts/slideLayout63.xml"/><Relationship Id="rId9" Type="http://schemas.openxmlformats.org/officeDocument/2006/relationships/image" Target="../media/image1.png"/></Relationships>
</file>

<file path=ppt/slideMasters/_rels/slideMaster14.xml.rels><?xml version="1.0" encoding="UTF-8" standalone="yes"?>
<Relationships xmlns="http://schemas.openxmlformats.org/package/2006/relationships"><Relationship Id="rId8" Type="http://schemas.openxmlformats.org/officeDocument/2006/relationships/theme" Target="../theme/theme1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5" Type="http://schemas.openxmlformats.org/officeDocument/2006/relationships/slideLayout" Target="../slideLayouts/slideLayout71.xml"/><Relationship Id="rId10" Type="http://schemas.openxmlformats.org/officeDocument/2006/relationships/image" Target="../media/image2.svg"/><Relationship Id="rId4" Type="http://schemas.openxmlformats.org/officeDocument/2006/relationships/slideLayout" Target="../slideLayouts/slideLayout70.xml"/><Relationship Id="rId9" Type="http://schemas.openxmlformats.org/officeDocument/2006/relationships/image" Target="../media/image1.png"/></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7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image" Target="../media/image2.svg"/><Relationship Id="rId4" Type="http://schemas.openxmlformats.org/officeDocument/2006/relationships/slideLayout" Target="../slideLayouts/slideLayout13.xml"/><Relationship Id="rId9"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10" Type="http://schemas.openxmlformats.org/officeDocument/2006/relationships/image" Target="../media/image2.svg"/><Relationship Id="rId4" Type="http://schemas.openxmlformats.org/officeDocument/2006/relationships/slideLayout" Target="../slideLayouts/slideLayout20.xml"/><Relationship Id="rId9"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24.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theme" Target="../theme/theme6.xml"/><Relationship Id="rId4" Type="http://schemas.openxmlformats.org/officeDocument/2006/relationships/slideLayout" Target="../slideLayouts/slideLayout28.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1.xml"/><Relationship Id="rId7" Type="http://schemas.openxmlformats.org/officeDocument/2006/relationships/theme" Target="../theme/theme7.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10" Type="http://schemas.openxmlformats.org/officeDocument/2006/relationships/image" Target="../media/image2.svg"/><Relationship Id="rId4" Type="http://schemas.openxmlformats.org/officeDocument/2006/relationships/slideLayout" Target="../slideLayouts/slideLayout38.xml"/><Relationship Id="rId9" Type="http://schemas.openxmlformats.org/officeDocument/2006/relationships/image" Target="../media/image1.png"/></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10" Type="http://schemas.openxmlformats.org/officeDocument/2006/relationships/image" Target="../media/image2.svg"/><Relationship Id="rId4" Type="http://schemas.openxmlformats.org/officeDocument/2006/relationships/slideLayout" Target="../slideLayouts/slideLayout45.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4101128"/>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92" r:id="rId3"/>
  </p:sldLayoutIdLst>
  <p:hf hdr="0" dt="0"/>
  <p:txStyles>
    <p:titleStyle>
      <a:lvl1pPr algn="l" defTabSz="91433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4" indent="-228584" algn="l" defTabSz="91433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50" indent="-228584" algn="l" defTabSz="91433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47"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7680" userDrawn="1">
          <p15:clr>
            <a:srgbClr val="F26B43"/>
          </p15:clr>
        </p15:guide>
        <p15:guide id="3" pos="160" userDrawn="1">
          <p15:clr>
            <a:srgbClr val="F26B43"/>
          </p15:clr>
        </p15:guide>
        <p15:guide id="4" pos="320" userDrawn="1">
          <p15:clr>
            <a:srgbClr val="F26B43"/>
          </p15:clr>
        </p15:guide>
        <p15:guide id="5" pos="480" userDrawn="1">
          <p15:clr>
            <a:srgbClr val="F26B43"/>
          </p15:clr>
        </p15:guide>
        <p15:guide id="6" pos="640" userDrawn="1">
          <p15:clr>
            <a:srgbClr val="F26B43"/>
          </p15:clr>
        </p15:guide>
        <p15:guide id="7" pos="800" userDrawn="1">
          <p15:clr>
            <a:srgbClr val="F26B43"/>
          </p15:clr>
        </p15:guide>
        <p15:guide id="8" pos="960" userDrawn="1">
          <p15:clr>
            <a:srgbClr val="F26B43"/>
          </p15:clr>
        </p15:guide>
        <p15:guide id="9" pos="1120" userDrawn="1">
          <p15:clr>
            <a:srgbClr val="F26B43"/>
          </p15:clr>
        </p15:guide>
        <p15:guide id="10" pos="1280" userDrawn="1">
          <p15:clr>
            <a:srgbClr val="F26B43"/>
          </p15:clr>
        </p15:guide>
        <p15:guide id="11" pos="1440" userDrawn="1">
          <p15:clr>
            <a:srgbClr val="F26B43"/>
          </p15:clr>
        </p15:guide>
        <p15:guide id="12" pos="1600" userDrawn="1">
          <p15:clr>
            <a:srgbClr val="F26B43"/>
          </p15:clr>
        </p15:guide>
        <p15:guide id="13" pos="1760" userDrawn="1">
          <p15:clr>
            <a:srgbClr val="F26B43"/>
          </p15:clr>
        </p15:guide>
        <p15:guide id="14" pos="1920" userDrawn="1">
          <p15:clr>
            <a:srgbClr val="F26B43"/>
          </p15:clr>
        </p15:guide>
        <p15:guide id="15" pos="2080" userDrawn="1">
          <p15:clr>
            <a:srgbClr val="F26B43"/>
          </p15:clr>
        </p15:guide>
        <p15:guide id="16" pos="2240" userDrawn="1">
          <p15:clr>
            <a:srgbClr val="F26B43"/>
          </p15:clr>
        </p15:guide>
        <p15:guide id="17" pos="2400" userDrawn="1">
          <p15:clr>
            <a:srgbClr val="F26B43"/>
          </p15:clr>
        </p15:guide>
        <p15:guide id="18" pos="2560" userDrawn="1">
          <p15:clr>
            <a:srgbClr val="F26B43"/>
          </p15:clr>
        </p15:guide>
        <p15:guide id="19" pos="2720" userDrawn="1">
          <p15:clr>
            <a:srgbClr val="F26B43"/>
          </p15:clr>
        </p15:guide>
        <p15:guide id="20" pos="2880" userDrawn="1">
          <p15:clr>
            <a:srgbClr val="F26B43"/>
          </p15:clr>
        </p15:guide>
        <p15:guide id="21" pos="3040" userDrawn="1">
          <p15:clr>
            <a:srgbClr val="F26B43"/>
          </p15:clr>
        </p15:guide>
        <p15:guide id="22" pos="3200" userDrawn="1">
          <p15:clr>
            <a:srgbClr val="F26B43"/>
          </p15:clr>
        </p15:guide>
        <p15:guide id="23" pos="3360" userDrawn="1">
          <p15:clr>
            <a:srgbClr val="F26B43"/>
          </p15:clr>
        </p15:guide>
        <p15:guide id="24" pos="3520" userDrawn="1">
          <p15:clr>
            <a:srgbClr val="F26B43"/>
          </p15:clr>
        </p15:guide>
        <p15:guide id="25" pos="3680" userDrawn="1">
          <p15:clr>
            <a:srgbClr val="F26B43"/>
          </p15:clr>
        </p15:guide>
        <p15:guide id="26" pos="3840" userDrawn="1">
          <p15:clr>
            <a:srgbClr val="F26B43"/>
          </p15:clr>
        </p15:guide>
        <p15:guide id="27" pos="4000" userDrawn="1">
          <p15:clr>
            <a:srgbClr val="F26B43"/>
          </p15:clr>
        </p15:guide>
        <p15:guide id="28" pos="4160" userDrawn="1">
          <p15:clr>
            <a:srgbClr val="F26B43"/>
          </p15:clr>
        </p15:guide>
        <p15:guide id="29" pos="4320" userDrawn="1">
          <p15:clr>
            <a:srgbClr val="F26B43"/>
          </p15:clr>
        </p15:guide>
        <p15:guide id="30" pos="4480" userDrawn="1">
          <p15:clr>
            <a:srgbClr val="F26B43"/>
          </p15:clr>
        </p15:guide>
        <p15:guide id="31" pos="4640" userDrawn="1">
          <p15:clr>
            <a:srgbClr val="F26B43"/>
          </p15:clr>
        </p15:guide>
        <p15:guide id="32" pos="4800" userDrawn="1">
          <p15:clr>
            <a:srgbClr val="F26B43"/>
          </p15:clr>
        </p15:guide>
        <p15:guide id="33" pos="4960" userDrawn="1">
          <p15:clr>
            <a:srgbClr val="F26B43"/>
          </p15:clr>
        </p15:guide>
        <p15:guide id="34" pos="5120" userDrawn="1">
          <p15:clr>
            <a:srgbClr val="F26B43"/>
          </p15:clr>
        </p15:guide>
        <p15:guide id="35" pos="5280" userDrawn="1">
          <p15:clr>
            <a:srgbClr val="F26B43"/>
          </p15:clr>
        </p15:guide>
        <p15:guide id="36" pos="5440" userDrawn="1">
          <p15:clr>
            <a:srgbClr val="F26B43"/>
          </p15:clr>
        </p15:guide>
        <p15:guide id="37" pos="5600" userDrawn="1">
          <p15:clr>
            <a:srgbClr val="F26B43"/>
          </p15:clr>
        </p15:guide>
        <p15:guide id="38" pos="5760" userDrawn="1">
          <p15:clr>
            <a:srgbClr val="F26B43"/>
          </p15:clr>
        </p15:guide>
        <p15:guide id="39" pos="5920" userDrawn="1">
          <p15:clr>
            <a:srgbClr val="F26B43"/>
          </p15:clr>
        </p15:guide>
        <p15:guide id="40" pos="6080" userDrawn="1">
          <p15:clr>
            <a:srgbClr val="F26B43"/>
          </p15:clr>
        </p15:guide>
        <p15:guide id="41" pos="6240" userDrawn="1">
          <p15:clr>
            <a:srgbClr val="F26B43"/>
          </p15:clr>
        </p15:guide>
        <p15:guide id="42" pos="6400" userDrawn="1">
          <p15:clr>
            <a:srgbClr val="F26B43"/>
          </p15:clr>
        </p15:guide>
        <p15:guide id="43" pos="6560" userDrawn="1">
          <p15:clr>
            <a:srgbClr val="F26B43"/>
          </p15:clr>
        </p15:guide>
        <p15:guide id="44" pos="6720" userDrawn="1">
          <p15:clr>
            <a:srgbClr val="F26B43"/>
          </p15:clr>
        </p15:guide>
        <p15:guide id="45" pos="6880" userDrawn="1">
          <p15:clr>
            <a:srgbClr val="F26B43"/>
          </p15:clr>
        </p15:guide>
        <p15:guide id="46" pos="7040" userDrawn="1">
          <p15:clr>
            <a:srgbClr val="F26B43"/>
          </p15:clr>
        </p15:guide>
        <p15:guide id="47" pos="7200" userDrawn="1">
          <p15:clr>
            <a:srgbClr val="F26B43"/>
          </p15:clr>
        </p15:guide>
        <p15:guide id="48" pos="7360" userDrawn="1">
          <p15:clr>
            <a:srgbClr val="F26B43"/>
          </p15:clr>
        </p15:guide>
        <p15:guide id="49" pos="7520" userDrawn="1">
          <p15:clr>
            <a:srgbClr val="F26B43"/>
          </p15:clr>
        </p15:guide>
        <p15:guide id="50" orient="horz" userDrawn="1">
          <p15:clr>
            <a:srgbClr val="F26B43"/>
          </p15:clr>
        </p15:guide>
        <p15:guide id="51" orient="horz" pos="4320" userDrawn="1">
          <p15:clr>
            <a:srgbClr val="F26B43"/>
          </p15:clr>
        </p15:guide>
        <p15:guide id="52" orient="horz" pos="160" userDrawn="1">
          <p15:clr>
            <a:srgbClr val="F26B43"/>
          </p15:clr>
        </p15:guide>
        <p15:guide id="53" orient="horz" pos="320" userDrawn="1">
          <p15:clr>
            <a:srgbClr val="F26B43"/>
          </p15:clr>
        </p15:guide>
        <p15:guide id="54" orient="horz" pos="480" userDrawn="1">
          <p15:clr>
            <a:srgbClr val="F26B43"/>
          </p15:clr>
        </p15:guide>
        <p15:guide id="55" orient="horz" pos="640" userDrawn="1">
          <p15:clr>
            <a:srgbClr val="F26B43"/>
          </p15:clr>
        </p15:guide>
        <p15:guide id="56" orient="horz" pos="800" userDrawn="1">
          <p15:clr>
            <a:srgbClr val="F26B43"/>
          </p15:clr>
        </p15:guide>
        <p15:guide id="57" orient="horz" pos="960" userDrawn="1">
          <p15:clr>
            <a:srgbClr val="F26B43"/>
          </p15:clr>
        </p15:guide>
        <p15:guide id="58" orient="horz" pos="1120" userDrawn="1">
          <p15:clr>
            <a:srgbClr val="F26B43"/>
          </p15:clr>
        </p15:guide>
        <p15:guide id="59" orient="horz" pos="1280" userDrawn="1">
          <p15:clr>
            <a:srgbClr val="F26B43"/>
          </p15:clr>
        </p15:guide>
        <p15:guide id="60" orient="horz" pos="1440" userDrawn="1">
          <p15:clr>
            <a:srgbClr val="F26B43"/>
          </p15:clr>
        </p15:guide>
        <p15:guide id="61" orient="horz" pos="1600" userDrawn="1">
          <p15:clr>
            <a:srgbClr val="F26B43"/>
          </p15:clr>
        </p15:guide>
        <p15:guide id="62" orient="horz" pos="1760" userDrawn="1">
          <p15:clr>
            <a:srgbClr val="F26B43"/>
          </p15:clr>
        </p15:guide>
        <p15:guide id="63" orient="horz" pos="1920" userDrawn="1">
          <p15:clr>
            <a:srgbClr val="F26B43"/>
          </p15:clr>
        </p15:guide>
        <p15:guide id="64" orient="horz" pos="2080" userDrawn="1">
          <p15:clr>
            <a:srgbClr val="F26B43"/>
          </p15:clr>
        </p15:guide>
        <p15:guide id="65" orient="horz" pos="2240" userDrawn="1">
          <p15:clr>
            <a:srgbClr val="F26B43"/>
          </p15:clr>
        </p15:guide>
        <p15:guide id="66" orient="horz" pos="2400" userDrawn="1">
          <p15:clr>
            <a:srgbClr val="F26B43"/>
          </p15:clr>
        </p15:guide>
        <p15:guide id="67" orient="horz" pos="2560" userDrawn="1">
          <p15:clr>
            <a:srgbClr val="F26B43"/>
          </p15:clr>
        </p15:guide>
        <p15:guide id="68" orient="horz" pos="2720" userDrawn="1">
          <p15:clr>
            <a:srgbClr val="F26B43"/>
          </p15:clr>
        </p15:guide>
        <p15:guide id="69" orient="horz" pos="2880" userDrawn="1">
          <p15:clr>
            <a:srgbClr val="F26B43"/>
          </p15:clr>
        </p15:guide>
        <p15:guide id="70" orient="horz" pos="3040" userDrawn="1">
          <p15:clr>
            <a:srgbClr val="F26B43"/>
          </p15:clr>
        </p15:guide>
        <p15:guide id="71" orient="horz" pos="3200" userDrawn="1">
          <p15:clr>
            <a:srgbClr val="F26B43"/>
          </p15:clr>
        </p15:guide>
        <p15:guide id="72" orient="horz" pos="3360" userDrawn="1">
          <p15:clr>
            <a:srgbClr val="F26B43"/>
          </p15:clr>
        </p15:guide>
        <p15:guide id="73" orient="horz" pos="3520" userDrawn="1">
          <p15:clr>
            <a:srgbClr val="F26B43"/>
          </p15:clr>
        </p15:guide>
        <p15:guide id="74" orient="horz" pos="3680" userDrawn="1">
          <p15:clr>
            <a:srgbClr val="F26B43"/>
          </p15:clr>
        </p15:guide>
        <p15:guide id="75" orient="horz" pos="3840" userDrawn="1">
          <p15:clr>
            <a:srgbClr val="F26B43"/>
          </p15:clr>
        </p15:guide>
        <p15:guide id="76" orient="horz" pos="4000" userDrawn="1">
          <p15:clr>
            <a:srgbClr val="F26B43"/>
          </p15:clr>
        </p15:guide>
        <p15:guide id="77" orient="horz" pos="4160"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5685434"/>
      </p:ext>
    </p:extLst>
  </p:cSld>
  <p:clrMap bg1="lt1" tx1="dk1" bg2="lt2" tx2="dk2" accent1="accent1" accent2="accent2" accent3="accent3" accent4="accent4" accent5="accent5" accent6="accent6" hlink="hlink" folHlink="folHlink"/>
  <p:sldLayoutIdLst>
    <p:sldLayoutId id="2147483839" r:id="rId1"/>
  </p:sldLayoutIdLst>
  <p:hf hdr="0" dt="0"/>
  <p:txStyles>
    <p:titleStyle>
      <a:lvl1pPr algn="l" defTabSz="91433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4" indent="-228584" algn="l" defTabSz="91433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50" indent="-228584" algn="l" defTabSz="91433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47"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F26B43"/>
          </p15:clr>
        </p15:guide>
        <p15:guide id="2" pos="7680">
          <p15:clr>
            <a:srgbClr val="F26B43"/>
          </p15:clr>
        </p15:guide>
        <p15:guide id="3" pos="160">
          <p15:clr>
            <a:srgbClr val="F26B43"/>
          </p15:clr>
        </p15:guide>
        <p15:guide id="4" pos="320">
          <p15:clr>
            <a:srgbClr val="F26B43"/>
          </p15:clr>
        </p15:guide>
        <p15:guide id="5" pos="480">
          <p15:clr>
            <a:srgbClr val="F26B43"/>
          </p15:clr>
        </p15:guide>
        <p15:guide id="6" pos="640">
          <p15:clr>
            <a:srgbClr val="F26B43"/>
          </p15:clr>
        </p15:guide>
        <p15:guide id="7" pos="800">
          <p15:clr>
            <a:srgbClr val="F26B43"/>
          </p15:clr>
        </p15:guide>
        <p15:guide id="8" pos="960">
          <p15:clr>
            <a:srgbClr val="F26B43"/>
          </p15:clr>
        </p15:guide>
        <p15:guide id="9" pos="1120">
          <p15:clr>
            <a:srgbClr val="F26B43"/>
          </p15:clr>
        </p15:guide>
        <p15:guide id="10" pos="1280">
          <p15:clr>
            <a:srgbClr val="F26B43"/>
          </p15:clr>
        </p15:guide>
        <p15:guide id="11" pos="1440">
          <p15:clr>
            <a:srgbClr val="F26B43"/>
          </p15:clr>
        </p15:guide>
        <p15:guide id="12" pos="1600">
          <p15:clr>
            <a:srgbClr val="F26B43"/>
          </p15:clr>
        </p15:guide>
        <p15:guide id="13" pos="1760">
          <p15:clr>
            <a:srgbClr val="F26B43"/>
          </p15:clr>
        </p15:guide>
        <p15:guide id="14" pos="1920">
          <p15:clr>
            <a:srgbClr val="F26B43"/>
          </p15:clr>
        </p15:guide>
        <p15:guide id="15" pos="2080">
          <p15:clr>
            <a:srgbClr val="F26B43"/>
          </p15:clr>
        </p15:guide>
        <p15:guide id="16" pos="2240">
          <p15:clr>
            <a:srgbClr val="F26B43"/>
          </p15:clr>
        </p15:guide>
        <p15:guide id="17" pos="2400">
          <p15:clr>
            <a:srgbClr val="F26B43"/>
          </p15:clr>
        </p15:guide>
        <p15:guide id="18" pos="2560">
          <p15:clr>
            <a:srgbClr val="F26B43"/>
          </p15:clr>
        </p15:guide>
        <p15:guide id="19" pos="2720">
          <p15:clr>
            <a:srgbClr val="F26B43"/>
          </p15:clr>
        </p15:guide>
        <p15:guide id="20" pos="2880">
          <p15:clr>
            <a:srgbClr val="F26B43"/>
          </p15:clr>
        </p15:guide>
        <p15:guide id="21" pos="3040">
          <p15:clr>
            <a:srgbClr val="F26B43"/>
          </p15:clr>
        </p15:guide>
        <p15:guide id="22" pos="3200">
          <p15:clr>
            <a:srgbClr val="F26B43"/>
          </p15:clr>
        </p15:guide>
        <p15:guide id="23" pos="3360">
          <p15:clr>
            <a:srgbClr val="F26B43"/>
          </p15:clr>
        </p15:guide>
        <p15:guide id="24" pos="3520">
          <p15:clr>
            <a:srgbClr val="F26B43"/>
          </p15:clr>
        </p15:guide>
        <p15:guide id="25" pos="3680">
          <p15:clr>
            <a:srgbClr val="F26B43"/>
          </p15:clr>
        </p15:guide>
        <p15:guide id="26" pos="3840">
          <p15:clr>
            <a:srgbClr val="F26B43"/>
          </p15:clr>
        </p15:guide>
        <p15:guide id="27" pos="4000">
          <p15:clr>
            <a:srgbClr val="F26B43"/>
          </p15:clr>
        </p15:guide>
        <p15:guide id="28" pos="4160">
          <p15:clr>
            <a:srgbClr val="F26B43"/>
          </p15:clr>
        </p15:guide>
        <p15:guide id="29" pos="4320">
          <p15:clr>
            <a:srgbClr val="F26B43"/>
          </p15:clr>
        </p15:guide>
        <p15:guide id="30" pos="4480">
          <p15:clr>
            <a:srgbClr val="F26B43"/>
          </p15:clr>
        </p15:guide>
        <p15:guide id="31" pos="4640">
          <p15:clr>
            <a:srgbClr val="F26B43"/>
          </p15:clr>
        </p15:guide>
        <p15:guide id="32" pos="4800">
          <p15:clr>
            <a:srgbClr val="F26B43"/>
          </p15:clr>
        </p15:guide>
        <p15:guide id="33" pos="4960">
          <p15:clr>
            <a:srgbClr val="F26B43"/>
          </p15:clr>
        </p15:guide>
        <p15:guide id="34" pos="5120">
          <p15:clr>
            <a:srgbClr val="F26B43"/>
          </p15:clr>
        </p15:guide>
        <p15:guide id="35" pos="5280">
          <p15:clr>
            <a:srgbClr val="F26B43"/>
          </p15:clr>
        </p15:guide>
        <p15:guide id="36" pos="5440">
          <p15:clr>
            <a:srgbClr val="F26B43"/>
          </p15:clr>
        </p15:guide>
        <p15:guide id="37" pos="5600">
          <p15:clr>
            <a:srgbClr val="F26B43"/>
          </p15:clr>
        </p15:guide>
        <p15:guide id="38" pos="5760">
          <p15:clr>
            <a:srgbClr val="F26B43"/>
          </p15:clr>
        </p15:guide>
        <p15:guide id="39" pos="5920">
          <p15:clr>
            <a:srgbClr val="F26B43"/>
          </p15:clr>
        </p15:guide>
        <p15:guide id="40" pos="6080">
          <p15:clr>
            <a:srgbClr val="F26B43"/>
          </p15:clr>
        </p15:guide>
        <p15:guide id="41" pos="6240">
          <p15:clr>
            <a:srgbClr val="F26B43"/>
          </p15:clr>
        </p15:guide>
        <p15:guide id="42" pos="6400">
          <p15:clr>
            <a:srgbClr val="F26B43"/>
          </p15:clr>
        </p15:guide>
        <p15:guide id="43" pos="6560">
          <p15:clr>
            <a:srgbClr val="F26B43"/>
          </p15:clr>
        </p15:guide>
        <p15:guide id="44" pos="6720">
          <p15:clr>
            <a:srgbClr val="F26B43"/>
          </p15:clr>
        </p15:guide>
        <p15:guide id="45" pos="6880">
          <p15:clr>
            <a:srgbClr val="F26B43"/>
          </p15:clr>
        </p15:guide>
        <p15:guide id="46" pos="7040">
          <p15:clr>
            <a:srgbClr val="F26B43"/>
          </p15:clr>
        </p15:guide>
        <p15:guide id="47" pos="7200">
          <p15:clr>
            <a:srgbClr val="F26B43"/>
          </p15:clr>
        </p15:guide>
        <p15:guide id="48" pos="7360">
          <p15:clr>
            <a:srgbClr val="F26B43"/>
          </p15:clr>
        </p15:guide>
        <p15:guide id="49" pos="7520">
          <p15:clr>
            <a:srgbClr val="F26B43"/>
          </p15:clr>
        </p15:guide>
        <p15:guide id="50" orient="horz">
          <p15:clr>
            <a:srgbClr val="F26B43"/>
          </p15:clr>
        </p15:guide>
        <p15:guide id="51" orient="horz" pos="4320">
          <p15:clr>
            <a:srgbClr val="F26B43"/>
          </p15:clr>
        </p15:guide>
        <p15:guide id="52" orient="horz" pos="160">
          <p15:clr>
            <a:srgbClr val="F26B43"/>
          </p15:clr>
        </p15:guide>
        <p15:guide id="53" orient="horz" pos="320">
          <p15:clr>
            <a:srgbClr val="F26B43"/>
          </p15:clr>
        </p15:guide>
        <p15:guide id="54" orient="horz" pos="480">
          <p15:clr>
            <a:srgbClr val="F26B43"/>
          </p15:clr>
        </p15:guide>
        <p15:guide id="55" orient="horz" pos="640">
          <p15:clr>
            <a:srgbClr val="F26B43"/>
          </p15:clr>
        </p15:guide>
        <p15:guide id="56" orient="horz" pos="800">
          <p15:clr>
            <a:srgbClr val="F26B43"/>
          </p15:clr>
        </p15:guide>
        <p15:guide id="57" orient="horz" pos="960">
          <p15:clr>
            <a:srgbClr val="F26B43"/>
          </p15:clr>
        </p15:guide>
        <p15:guide id="58" orient="horz" pos="1120">
          <p15:clr>
            <a:srgbClr val="F26B43"/>
          </p15:clr>
        </p15:guide>
        <p15:guide id="59" orient="horz" pos="1280">
          <p15:clr>
            <a:srgbClr val="F26B43"/>
          </p15:clr>
        </p15:guide>
        <p15:guide id="60" orient="horz" pos="1440">
          <p15:clr>
            <a:srgbClr val="F26B43"/>
          </p15:clr>
        </p15:guide>
        <p15:guide id="61" orient="horz" pos="1600">
          <p15:clr>
            <a:srgbClr val="F26B43"/>
          </p15:clr>
        </p15:guide>
        <p15:guide id="62" orient="horz" pos="1760">
          <p15:clr>
            <a:srgbClr val="F26B43"/>
          </p15:clr>
        </p15:guide>
        <p15:guide id="63" orient="horz" pos="1920">
          <p15:clr>
            <a:srgbClr val="F26B43"/>
          </p15:clr>
        </p15:guide>
        <p15:guide id="64" orient="horz" pos="2080">
          <p15:clr>
            <a:srgbClr val="F26B43"/>
          </p15:clr>
        </p15:guide>
        <p15:guide id="65" orient="horz" pos="2240">
          <p15:clr>
            <a:srgbClr val="F26B43"/>
          </p15:clr>
        </p15:guide>
        <p15:guide id="66" orient="horz" pos="2400">
          <p15:clr>
            <a:srgbClr val="F26B43"/>
          </p15:clr>
        </p15:guide>
        <p15:guide id="67" orient="horz" pos="2560">
          <p15:clr>
            <a:srgbClr val="F26B43"/>
          </p15:clr>
        </p15:guide>
        <p15:guide id="68" orient="horz" pos="2720">
          <p15:clr>
            <a:srgbClr val="F26B43"/>
          </p15:clr>
        </p15:guide>
        <p15:guide id="69" orient="horz" pos="2880">
          <p15:clr>
            <a:srgbClr val="F26B43"/>
          </p15:clr>
        </p15:guide>
        <p15:guide id="70" orient="horz" pos="3040">
          <p15:clr>
            <a:srgbClr val="F26B43"/>
          </p15:clr>
        </p15:guide>
        <p15:guide id="71" orient="horz" pos="3200">
          <p15:clr>
            <a:srgbClr val="F26B43"/>
          </p15:clr>
        </p15:guide>
        <p15:guide id="72" orient="horz" pos="3360">
          <p15:clr>
            <a:srgbClr val="F26B43"/>
          </p15:clr>
        </p15:guide>
        <p15:guide id="73" orient="horz" pos="3520">
          <p15:clr>
            <a:srgbClr val="F26B43"/>
          </p15:clr>
        </p15:guide>
        <p15:guide id="74" orient="horz" pos="3680">
          <p15:clr>
            <a:srgbClr val="F26B43"/>
          </p15:clr>
        </p15:guide>
        <p15:guide id="75" orient="horz" pos="3840">
          <p15:clr>
            <a:srgbClr val="F26B43"/>
          </p15:clr>
        </p15:guide>
        <p15:guide id="76" orient="horz" pos="4000">
          <p15:clr>
            <a:srgbClr val="F26B43"/>
          </p15:clr>
        </p15:guide>
        <p15:guide id="77" orient="horz" pos="4160">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0662312"/>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Lst>
  <p:hf hdr="0" dt="0"/>
  <p:txStyles>
    <p:titleStyle>
      <a:lvl1pPr algn="l" defTabSz="91433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4" indent="-228584" algn="l" defTabSz="91433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50" indent="-228584" algn="l" defTabSz="91433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47"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F26B43"/>
          </p15:clr>
        </p15:guide>
        <p15:guide id="2" pos="7680">
          <p15:clr>
            <a:srgbClr val="F26B43"/>
          </p15:clr>
        </p15:guide>
        <p15:guide id="3" pos="160">
          <p15:clr>
            <a:srgbClr val="F26B43"/>
          </p15:clr>
        </p15:guide>
        <p15:guide id="4" pos="320">
          <p15:clr>
            <a:srgbClr val="F26B43"/>
          </p15:clr>
        </p15:guide>
        <p15:guide id="5" pos="480">
          <p15:clr>
            <a:srgbClr val="F26B43"/>
          </p15:clr>
        </p15:guide>
        <p15:guide id="6" pos="640">
          <p15:clr>
            <a:srgbClr val="F26B43"/>
          </p15:clr>
        </p15:guide>
        <p15:guide id="7" pos="800">
          <p15:clr>
            <a:srgbClr val="F26B43"/>
          </p15:clr>
        </p15:guide>
        <p15:guide id="8" pos="960">
          <p15:clr>
            <a:srgbClr val="F26B43"/>
          </p15:clr>
        </p15:guide>
        <p15:guide id="9" pos="1120">
          <p15:clr>
            <a:srgbClr val="F26B43"/>
          </p15:clr>
        </p15:guide>
        <p15:guide id="10" pos="1280">
          <p15:clr>
            <a:srgbClr val="F26B43"/>
          </p15:clr>
        </p15:guide>
        <p15:guide id="11" pos="1440">
          <p15:clr>
            <a:srgbClr val="F26B43"/>
          </p15:clr>
        </p15:guide>
        <p15:guide id="12" pos="1600">
          <p15:clr>
            <a:srgbClr val="F26B43"/>
          </p15:clr>
        </p15:guide>
        <p15:guide id="13" pos="1760">
          <p15:clr>
            <a:srgbClr val="F26B43"/>
          </p15:clr>
        </p15:guide>
        <p15:guide id="14" pos="1920">
          <p15:clr>
            <a:srgbClr val="F26B43"/>
          </p15:clr>
        </p15:guide>
        <p15:guide id="15" pos="2080">
          <p15:clr>
            <a:srgbClr val="F26B43"/>
          </p15:clr>
        </p15:guide>
        <p15:guide id="16" pos="2240">
          <p15:clr>
            <a:srgbClr val="F26B43"/>
          </p15:clr>
        </p15:guide>
        <p15:guide id="17" pos="2400">
          <p15:clr>
            <a:srgbClr val="F26B43"/>
          </p15:clr>
        </p15:guide>
        <p15:guide id="18" pos="2560">
          <p15:clr>
            <a:srgbClr val="F26B43"/>
          </p15:clr>
        </p15:guide>
        <p15:guide id="19" pos="2720">
          <p15:clr>
            <a:srgbClr val="F26B43"/>
          </p15:clr>
        </p15:guide>
        <p15:guide id="20" pos="2880">
          <p15:clr>
            <a:srgbClr val="F26B43"/>
          </p15:clr>
        </p15:guide>
        <p15:guide id="21" pos="3040">
          <p15:clr>
            <a:srgbClr val="F26B43"/>
          </p15:clr>
        </p15:guide>
        <p15:guide id="22" pos="3200">
          <p15:clr>
            <a:srgbClr val="F26B43"/>
          </p15:clr>
        </p15:guide>
        <p15:guide id="23" pos="3360">
          <p15:clr>
            <a:srgbClr val="F26B43"/>
          </p15:clr>
        </p15:guide>
        <p15:guide id="24" pos="3520">
          <p15:clr>
            <a:srgbClr val="F26B43"/>
          </p15:clr>
        </p15:guide>
        <p15:guide id="25" pos="3680">
          <p15:clr>
            <a:srgbClr val="F26B43"/>
          </p15:clr>
        </p15:guide>
        <p15:guide id="26" pos="3840">
          <p15:clr>
            <a:srgbClr val="F26B43"/>
          </p15:clr>
        </p15:guide>
        <p15:guide id="27" pos="4000">
          <p15:clr>
            <a:srgbClr val="F26B43"/>
          </p15:clr>
        </p15:guide>
        <p15:guide id="28" pos="4160">
          <p15:clr>
            <a:srgbClr val="F26B43"/>
          </p15:clr>
        </p15:guide>
        <p15:guide id="29" pos="4320">
          <p15:clr>
            <a:srgbClr val="F26B43"/>
          </p15:clr>
        </p15:guide>
        <p15:guide id="30" pos="4480">
          <p15:clr>
            <a:srgbClr val="F26B43"/>
          </p15:clr>
        </p15:guide>
        <p15:guide id="31" pos="4640">
          <p15:clr>
            <a:srgbClr val="F26B43"/>
          </p15:clr>
        </p15:guide>
        <p15:guide id="32" pos="4800">
          <p15:clr>
            <a:srgbClr val="F26B43"/>
          </p15:clr>
        </p15:guide>
        <p15:guide id="33" pos="4960">
          <p15:clr>
            <a:srgbClr val="F26B43"/>
          </p15:clr>
        </p15:guide>
        <p15:guide id="34" pos="5120">
          <p15:clr>
            <a:srgbClr val="F26B43"/>
          </p15:clr>
        </p15:guide>
        <p15:guide id="35" pos="5280">
          <p15:clr>
            <a:srgbClr val="F26B43"/>
          </p15:clr>
        </p15:guide>
        <p15:guide id="36" pos="5440">
          <p15:clr>
            <a:srgbClr val="F26B43"/>
          </p15:clr>
        </p15:guide>
        <p15:guide id="37" pos="5600">
          <p15:clr>
            <a:srgbClr val="F26B43"/>
          </p15:clr>
        </p15:guide>
        <p15:guide id="38" pos="5760">
          <p15:clr>
            <a:srgbClr val="F26B43"/>
          </p15:clr>
        </p15:guide>
        <p15:guide id="39" pos="5920">
          <p15:clr>
            <a:srgbClr val="F26B43"/>
          </p15:clr>
        </p15:guide>
        <p15:guide id="40" pos="6080">
          <p15:clr>
            <a:srgbClr val="F26B43"/>
          </p15:clr>
        </p15:guide>
        <p15:guide id="41" pos="6240">
          <p15:clr>
            <a:srgbClr val="F26B43"/>
          </p15:clr>
        </p15:guide>
        <p15:guide id="42" pos="6400">
          <p15:clr>
            <a:srgbClr val="F26B43"/>
          </p15:clr>
        </p15:guide>
        <p15:guide id="43" pos="6560">
          <p15:clr>
            <a:srgbClr val="F26B43"/>
          </p15:clr>
        </p15:guide>
        <p15:guide id="44" pos="6720">
          <p15:clr>
            <a:srgbClr val="F26B43"/>
          </p15:clr>
        </p15:guide>
        <p15:guide id="45" pos="6880">
          <p15:clr>
            <a:srgbClr val="F26B43"/>
          </p15:clr>
        </p15:guide>
        <p15:guide id="46" pos="7040">
          <p15:clr>
            <a:srgbClr val="F26B43"/>
          </p15:clr>
        </p15:guide>
        <p15:guide id="47" pos="7200">
          <p15:clr>
            <a:srgbClr val="F26B43"/>
          </p15:clr>
        </p15:guide>
        <p15:guide id="48" pos="7360">
          <p15:clr>
            <a:srgbClr val="F26B43"/>
          </p15:clr>
        </p15:guide>
        <p15:guide id="49" pos="7520">
          <p15:clr>
            <a:srgbClr val="F26B43"/>
          </p15:clr>
        </p15:guide>
        <p15:guide id="50" orient="horz">
          <p15:clr>
            <a:srgbClr val="F26B43"/>
          </p15:clr>
        </p15:guide>
        <p15:guide id="51" orient="horz" pos="4320">
          <p15:clr>
            <a:srgbClr val="F26B43"/>
          </p15:clr>
        </p15:guide>
        <p15:guide id="52" orient="horz" pos="160">
          <p15:clr>
            <a:srgbClr val="F26B43"/>
          </p15:clr>
        </p15:guide>
        <p15:guide id="53" orient="horz" pos="320">
          <p15:clr>
            <a:srgbClr val="F26B43"/>
          </p15:clr>
        </p15:guide>
        <p15:guide id="54" orient="horz" pos="480">
          <p15:clr>
            <a:srgbClr val="F26B43"/>
          </p15:clr>
        </p15:guide>
        <p15:guide id="55" orient="horz" pos="640">
          <p15:clr>
            <a:srgbClr val="F26B43"/>
          </p15:clr>
        </p15:guide>
        <p15:guide id="56" orient="horz" pos="800">
          <p15:clr>
            <a:srgbClr val="F26B43"/>
          </p15:clr>
        </p15:guide>
        <p15:guide id="57" orient="horz" pos="960">
          <p15:clr>
            <a:srgbClr val="F26B43"/>
          </p15:clr>
        </p15:guide>
        <p15:guide id="58" orient="horz" pos="1120">
          <p15:clr>
            <a:srgbClr val="F26B43"/>
          </p15:clr>
        </p15:guide>
        <p15:guide id="59" orient="horz" pos="1280">
          <p15:clr>
            <a:srgbClr val="F26B43"/>
          </p15:clr>
        </p15:guide>
        <p15:guide id="60" orient="horz" pos="1440">
          <p15:clr>
            <a:srgbClr val="F26B43"/>
          </p15:clr>
        </p15:guide>
        <p15:guide id="61" orient="horz" pos="1600">
          <p15:clr>
            <a:srgbClr val="F26B43"/>
          </p15:clr>
        </p15:guide>
        <p15:guide id="62" orient="horz" pos="1760">
          <p15:clr>
            <a:srgbClr val="F26B43"/>
          </p15:clr>
        </p15:guide>
        <p15:guide id="63" orient="horz" pos="1920">
          <p15:clr>
            <a:srgbClr val="F26B43"/>
          </p15:clr>
        </p15:guide>
        <p15:guide id="64" orient="horz" pos="2080">
          <p15:clr>
            <a:srgbClr val="F26B43"/>
          </p15:clr>
        </p15:guide>
        <p15:guide id="65" orient="horz" pos="2240">
          <p15:clr>
            <a:srgbClr val="F26B43"/>
          </p15:clr>
        </p15:guide>
        <p15:guide id="66" orient="horz" pos="2400">
          <p15:clr>
            <a:srgbClr val="F26B43"/>
          </p15:clr>
        </p15:guide>
        <p15:guide id="67" orient="horz" pos="2560">
          <p15:clr>
            <a:srgbClr val="F26B43"/>
          </p15:clr>
        </p15:guide>
        <p15:guide id="68" orient="horz" pos="2720">
          <p15:clr>
            <a:srgbClr val="F26B43"/>
          </p15:clr>
        </p15:guide>
        <p15:guide id="69" orient="horz" pos="2880">
          <p15:clr>
            <a:srgbClr val="F26B43"/>
          </p15:clr>
        </p15:guide>
        <p15:guide id="70" orient="horz" pos="3040">
          <p15:clr>
            <a:srgbClr val="F26B43"/>
          </p15:clr>
        </p15:guide>
        <p15:guide id="71" orient="horz" pos="3200">
          <p15:clr>
            <a:srgbClr val="F26B43"/>
          </p15:clr>
        </p15:guide>
        <p15:guide id="72" orient="horz" pos="3360">
          <p15:clr>
            <a:srgbClr val="F26B43"/>
          </p15:clr>
        </p15:guide>
        <p15:guide id="73" orient="horz" pos="3520">
          <p15:clr>
            <a:srgbClr val="F26B43"/>
          </p15:clr>
        </p15:guide>
        <p15:guide id="74" orient="horz" pos="3680">
          <p15:clr>
            <a:srgbClr val="F26B43"/>
          </p15:clr>
        </p15:guide>
        <p15:guide id="75" orient="horz" pos="3840">
          <p15:clr>
            <a:srgbClr val="F26B43"/>
          </p15:clr>
        </p15:guide>
        <p15:guide id="76" orient="horz" pos="4000">
          <p15:clr>
            <a:srgbClr val="F26B43"/>
          </p15:clr>
        </p15:guide>
        <p15:guide id="77" orient="horz" pos="4160">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8434497"/>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Lst>
  <p:hf hdr="0" dt="0"/>
  <p:txStyles>
    <p:titleStyle>
      <a:lvl1pPr algn="l" defTabSz="91433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4" indent="-228584" algn="l" defTabSz="91433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50" indent="-228584" algn="l" defTabSz="91433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47"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F26B43"/>
          </p15:clr>
        </p15:guide>
        <p15:guide id="2" pos="7680">
          <p15:clr>
            <a:srgbClr val="F26B43"/>
          </p15:clr>
        </p15:guide>
        <p15:guide id="3" pos="160">
          <p15:clr>
            <a:srgbClr val="F26B43"/>
          </p15:clr>
        </p15:guide>
        <p15:guide id="4" pos="320">
          <p15:clr>
            <a:srgbClr val="F26B43"/>
          </p15:clr>
        </p15:guide>
        <p15:guide id="5" pos="480">
          <p15:clr>
            <a:srgbClr val="F26B43"/>
          </p15:clr>
        </p15:guide>
        <p15:guide id="6" pos="640">
          <p15:clr>
            <a:srgbClr val="F26B43"/>
          </p15:clr>
        </p15:guide>
        <p15:guide id="7" pos="800">
          <p15:clr>
            <a:srgbClr val="F26B43"/>
          </p15:clr>
        </p15:guide>
        <p15:guide id="8" pos="960">
          <p15:clr>
            <a:srgbClr val="F26B43"/>
          </p15:clr>
        </p15:guide>
        <p15:guide id="9" pos="1120">
          <p15:clr>
            <a:srgbClr val="F26B43"/>
          </p15:clr>
        </p15:guide>
        <p15:guide id="10" pos="1280">
          <p15:clr>
            <a:srgbClr val="F26B43"/>
          </p15:clr>
        </p15:guide>
        <p15:guide id="11" pos="1440">
          <p15:clr>
            <a:srgbClr val="F26B43"/>
          </p15:clr>
        </p15:guide>
        <p15:guide id="12" pos="1600">
          <p15:clr>
            <a:srgbClr val="F26B43"/>
          </p15:clr>
        </p15:guide>
        <p15:guide id="13" pos="1760">
          <p15:clr>
            <a:srgbClr val="F26B43"/>
          </p15:clr>
        </p15:guide>
        <p15:guide id="14" pos="1920">
          <p15:clr>
            <a:srgbClr val="F26B43"/>
          </p15:clr>
        </p15:guide>
        <p15:guide id="15" pos="2080">
          <p15:clr>
            <a:srgbClr val="F26B43"/>
          </p15:clr>
        </p15:guide>
        <p15:guide id="16" pos="2240">
          <p15:clr>
            <a:srgbClr val="F26B43"/>
          </p15:clr>
        </p15:guide>
        <p15:guide id="17" pos="2400">
          <p15:clr>
            <a:srgbClr val="F26B43"/>
          </p15:clr>
        </p15:guide>
        <p15:guide id="18" pos="2560">
          <p15:clr>
            <a:srgbClr val="F26B43"/>
          </p15:clr>
        </p15:guide>
        <p15:guide id="19" pos="2720">
          <p15:clr>
            <a:srgbClr val="F26B43"/>
          </p15:clr>
        </p15:guide>
        <p15:guide id="20" pos="2880">
          <p15:clr>
            <a:srgbClr val="F26B43"/>
          </p15:clr>
        </p15:guide>
        <p15:guide id="21" pos="3040">
          <p15:clr>
            <a:srgbClr val="F26B43"/>
          </p15:clr>
        </p15:guide>
        <p15:guide id="22" pos="3200">
          <p15:clr>
            <a:srgbClr val="F26B43"/>
          </p15:clr>
        </p15:guide>
        <p15:guide id="23" pos="3360">
          <p15:clr>
            <a:srgbClr val="F26B43"/>
          </p15:clr>
        </p15:guide>
        <p15:guide id="24" pos="3520">
          <p15:clr>
            <a:srgbClr val="F26B43"/>
          </p15:clr>
        </p15:guide>
        <p15:guide id="25" pos="3680">
          <p15:clr>
            <a:srgbClr val="F26B43"/>
          </p15:clr>
        </p15:guide>
        <p15:guide id="26" pos="3840">
          <p15:clr>
            <a:srgbClr val="F26B43"/>
          </p15:clr>
        </p15:guide>
        <p15:guide id="27" pos="4000">
          <p15:clr>
            <a:srgbClr val="F26B43"/>
          </p15:clr>
        </p15:guide>
        <p15:guide id="28" pos="4160">
          <p15:clr>
            <a:srgbClr val="F26B43"/>
          </p15:clr>
        </p15:guide>
        <p15:guide id="29" pos="4320">
          <p15:clr>
            <a:srgbClr val="F26B43"/>
          </p15:clr>
        </p15:guide>
        <p15:guide id="30" pos="4480">
          <p15:clr>
            <a:srgbClr val="F26B43"/>
          </p15:clr>
        </p15:guide>
        <p15:guide id="31" pos="4640">
          <p15:clr>
            <a:srgbClr val="F26B43"/>
          </p15:clr>
        </p15:guide>
        <p15:guide id="32" pos="4800">
          <p15:clr>
            <a:srgbClr val="F26B43"/>
          </p15:clr>
        </p15:guide>
        <p15:guide id="33" pos="4960">
          <p15:clr>
            <a:srgbClr val="F26B43"/>
          </p15:clr>
        </p15:guide>
        <p15:guide id="34" pos="5120">
          <p15:clr>
            <a:srgbClr val="F26B43"/>
          </p15:clr>
        </p15:guide>
        <p15:guide id="35" pos="5280">
          <p15:clr>
            <a:srgbClr val="F26B43"/>
          </p15:clr>
        </p15:guide>
        <p15:guide id="36" pos="5440">
          <p15:clr>
            <a:srgbClr val="F26B43"/>
          </p15:clr>
        </p15:guide>
        <p15:guide id="37" pos="5600">
          <p15:clr>
            <a:srgbClr val="F26B43"/>
          </p15:clr>
        </p15:guide>
        <p15:guide id="38" pos="5760">
          <p15:clr>
            <a:srgbClr val="F26B43"/>
          </p15:clr>
        </p15:guide>
        <p15:guide id="39" pos="5920">
          <p15:clr>
            <a:srgbClr val="F26B43"/>
          </p15:clr>
        </p15:guide>
        <p15:guide id="40" pos="6080">
          <p15:clr>
            <a:srgbClr val="F26B43"/>
          </p15:clr>
        </p15:guide>
        <p15:guide id="41" pos="6240">
          <p15:clr>
            <a:srgbClr val="F26B43"/>
          </p15:clr>
        </p15:guide>
        <p15:guide id="42" pos="6400">
          <p15:clr>
            <a:srgbClr val="F26B43"/>
          </p15:clr>
        </p15:guide>
        <p15:guide id="43" pos="6560">
          <p15:clr>
            <a:srgbClr val="F26B43"/>
          </p15:clr>
        </p15:guide>
        <p15:guide id="44" pos="6720">
          <p15:clr>
            <a:srgbClr val="F26B43"/>
          </p15:clr>
        </p15:guide>
        <p15:guide id="45" pos="6880">
          <p15:clr>
            <a:srgbClr val="F26B43"/>
          </p15:clr>
        </p15:guide>
        <p15:guide id="46" pos="7040">
          <p15:clr>
            <a:srgbClr val="F26B43"/>
          </p15:clr>
        </p15:guide>
        <p15:guide id="47" pos="7200">
          <p15:clr>
            <a:srgbClr val="F26B43"/>
          </p15:clr>
        </p15:guide>
        <p15:guide id="48" pos="7360">
          <p15:clr>
            <a:srgbClr val="F26B43"/>
          </p15:clr>
        </p15:guide>
        <p15:guide id="49" pos="7520">
          <p15:clr>
            <a:srgbClr val="F26B43"/>
          </p15:clr>
        </p15:guide>
        <p15:guide id="50" orient="horz">
          <p15:clr>
            <a:srgbClr val="F26B43"/>
          </p15:clr>
        </p15:guide>
        <p15:guide id="51" orient="horz" pos="4320">
          <p15:clr>
            <a:srgbClr val="F26B43"/>
          </p15:clr>
        </p15:guide>
        <p15:guide id="52" orient="horz" pos="160">
          <p15:clr>
            <a:srgbClr val="F26B43"/>
          </p15:clr>
        </p15:guide>
        <p15:guide id="53" orient="horz" pos="320">
          <p15:clr>
            <a:srgbClr val="F26B43"/>
          </p15:clr>
        </p15:guide>
        <p15:guide id="54" orient="horz" pos="480">
          <p15:clr>
            <a:srgbClr val="F26B43"/>
          </p15:clr>
        </p15:guide>
        <p15:guide id="55" orient="horz" pos="640">
          <p15:clr>
            <a:srgbClr val="F26B43"/>
          </p15:clr>
        </p15:guide>
        <p15:guide id="56" orient="horz" pos="800">
          <p15:clr>
            <a:srgbClr val="F26B43"/>
          </p15:clr>
        </p15:guide>
        <p15:guide id="57" orient="horz" pos="960">
          <p15:clr>
            <a:srgbClr val="F26B43"/>
          </p15:clr>
        </p15:guide>
        <p15:guide id="58" orient="horz" pos="1120">
          <p15:clr>
            <a:srgbClr val="F26B43"/>
          </p15:clr>
        </p15:guide>
        <p15:guide id="59" orient="horz" pos="1280">
          <p15:clr>
            <a:srgbClr val="F26B43"/>
          </p15:clr>
        </p15:guide>
        <p15:guide id="60" orient="horz" pos="1440">
          <p15:clr>
            <a:srgbClr val="F26B43"/>
          </p15:clr>
        </p15:guide>
        <p15:guide id="61" orient="horz" pos="1600">
          <p15:clr>
            <a:srgbClr val="F26B43"/>
          </p15:clr>
        </p15:guide>
        <p15:guide id="62" orient="horz" pos="1760">
          <p15:clr>
            <a:srgbClr val="F26B43"/>
          </p15:clr>
        </p15:guide>
        <p15:guide id="63" orient="horz" pos="1920">
          <p15:clr>
            <a:srgbClr val="F26B43"/>
          </p15:clr>
        </p15:guide>
        <p15:guide id="64" orient="horz" pos="2080">
          <p15:clr>
            <a:srgbClr val="F26B43"/>
          </p15:clr>
        </p15:guide>
        <p15:guide id="65" orient="horz" pos="2240">
          <p15:clr>
            <a:srgbClr val="F26B43"/>
          </p15:clr>
        </p15:guide>
        <p15:guide id="66" orient="horz" pos="2400">
          <p15:clr>
            <a:srgbClr val="F26B43"/>
          </p15:clr>
        </p15:guide>
        <p15:guide id="67" orient="horz" pos="2560">
          <p15:clr>
            <a:srgbClr val="F26B43"/>
          </p15:clr>
        </p15:guide>
        <p15:guide id="68" orient="horz" pos="2720">
          <p15:clr>
            <a:srgbClr val="F26B43"/>
          </p15:clr>
        </p15:guide>
        <p15:guide id="69" orient="horz" pos="2880">
          <p15:clr>
            <a:srgbClr val="F26B43"/>
          </p15:clr>
        </p15:guide>
        <p15:guide id="70" orient="horz" pos="3040">
          <p15:clr>
            <a:srgbClr val="F26B43"/>
          </p15:clr>
        </p15:guide>
        <p15:guide id="71" orient="horz" pos="3200">
          <p15:clr>
            <a:srgbClr val="F26B43"/>
          </p15:clr>
        </p15:guide>
        <p15:guide id="72" orient="horz" pos="3360">
          <p15:clr>
            <a:srgbClr val="F26B43"/>
          </p15:clr>
        </p15:guide>
        <p15:guide id="73" orient="horz" pos="3520">
          <p15:clr>
            <a:srgbClr val="F26B43"/>
          </p15:clr>
        </p15:guide>
        <p15:guide id="74" orient="horz" pos="3680">
          <p15:clr>
            <a:srgbClr val="F26B43"/>
          </p15:clr>
        </p15:guide>
        <p15:guide id="75" orient="horz" pos="3840">
          <p15:clr>
            <a:srgbClr val="F26B43"/>
          </p15:clr>
        </p15:guide>
        <p15:guide id="76" orient="horz" pos="4000">
          <p15:clr>
            <a:srgbClr val="F26B43"/>
          </p15:clr>
        </p15:guide>
        <p15:guide id="77" orient="horz" pos="4160">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7196694-0793-1D46-AAAF-030136BD6B04}"/>
              </a:ext>
            </a:extLst>
          </p:cNvPr>
          <p:cNvSpPr>
            <a:spLocks noGrp="1"/>
          </p:cNvSpPr>
          <p:nvPr>
            <p:ph type="ftr" sz="quarter" idx="3"/>
          </p:nvPr>
        </p:nvSpPr>
        <p:spPr>
          <a:xfrm>
            <a:off x="1016000" y="6350000"/>
            <a:ext cx="8382000" cy="255600"/>
          </a:xfrm>
          <a:prstGeom prst="rect">
            <a:avLst/>
          </a:prstGeom>
        </p:spPr>
        <p:txBody>
          <a:bodyPr vert="horz" lIns="0" tIns="0" rIns="0" bIns="0" rtlCol="0" anchor="ctr"/>
          <a:lstStyle>
            <a:lvl1pPr algn="l">
              <a:defRPr sz="1000" b="0" i="0">
                <a:solidFill>
                  <a:schemeClr val="tx1"/>
                </a:solidFill>
                <a:latin typeface="Roboto Mono Light" panose="00000009000000000000" pitchFamily="49" charset="0"/>
                <a:ea typeface="Roboto Mono Light" panose="00000009000000000000" pitchFamily="49" charset="0"/>
              </a:defRPr>
            </a:lvl1pPr>
          </a:lstStyle>
          <a:p>
            <a:r>
              <a:rPr lang="en-GB" dirty="0"/>
              <a:t>OpenRoaming 101 - TNC25</a:t>
            </a:r>
          </a:p>
        </p:txBody>
      </p:sp>
      <p:sp>
        <p:nvSpPr>
          <p:cNvPr id="6" name="Slide Number Placeholder 5">
            <a:extLst>
              <a:ext uri="{FF2B5EF4-FFF2-40B4-BE49-F238E27FC236}">
                <a16:creationId xmlns:a16="http://schemas.microsoft.com/office/drawing/2014/main" id="{B71F8D01-65AC-4142-B408-57E68E4C01C4}"/>
              </a:ext>
            </a:extLst>
          </p:cNvPr>
          <p:cNvSpPr>
            <a:spLocks noGrp="1"/>
          </p:cNvSpPr>
          <p:nvPr>
            <p:ph type="sldNum" sz="quarter" idx="4"/>
          </p:nvPr>
        </p:nvSpPr>
        <p:spPr>
          <a:xfrm>
            <a:off x="508000" y="6350000"/>
            <a:ext cx="508000" cy="255600"/>
          </a:xfrm>
          <a:prstGeom prst="rect">
            <a:avLst/>
          </a:prstGeom>
        </p:spPr>
        <p:txBody>
          <a:bodyPr vert="horz" lIns="0" tIns="0" rIns="0" bIns="0" rtlCol="0" anchor="ctr" anchorCtr="0"/>
          <a:lstStyle>
            <a:lvl1pPr algn="l">
              <a:defRPr sz="1000" b="0" i="0">
                <a:solidFill>
                  <a:schemeClr val="tx1"/>
                </a:solidFill>
                <a:latin typeface="Roboto Mono Light" panose="00000009000000000000" pitchFamily="49" charset="0"/>
                <a:ea typeface="Roboto Mono Light" panose="00000009000000000000" pitchFamily="49" charset="0"/>
              </a:defRPr>
            </a:lvl1pPr>
          </a:lstStyle>
          <a:p>
            <a:fld id="{0BD7AF65-ABD8-9745-9161-1D3466EAFE0E}" type="slidenum">
              <a:rPr lang="en-GB" smtClean="0"/>
              <a:pPr/>
              <a:t>‹#›</a:t>
            </a:fld>
            <a:endParaRPr lang="en-GB" dirty="0"/>
          </a:p>
        </p:txBody>
      </p:sp>
      <p:pic>
        <p:nvPicPr>
          <p:cNvPr id="2" name="Graphic 1" descr="Jisc logo&#10;">
            <a:extLst>
              <a:ext uri="{FF2B5EF4-FFF2-40B4-BE49-F238E27FC236}">
                <a16:creationId xmlns:a16="http://schemas.microsoft.com/office/drawing/2014/main" id="{CC318F41-B371-3764-9C48-7718B0BA85AA}"/>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11685601" y="6353891"/>
            <a:ext cx="506399" cy="506399"/>
          </a:xfrm>
          <a:prstGeom prst="rect">
            <a:avLst/>
          </a:prstGeom>
        </p:spPr>
      </p:pic>
    </p:spTree>
    <p:extLst>
      <p:ext uri="{BB962C8B-B14F-4D97-AF65-F5344CB8AC3E}">
        <p14:creationId xmlns:p14="http://schemas.microsoft.com/office/powerpoint/2010/main" val="1051418828"/>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Lst>
  <p:hf hdr="0" dt="0"/>
  <p:txStyles>
    <p:titleStyle>
      <a:lvl1pPr algn="l" defTabSz="91433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4" indent="-228584" algn="l" defTabSz="91433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50" indent="-228584" algn="l" defTabSz="91433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47"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F26B43"/>
          </p15:clr>
        </p15:guide>
        <p15:guide id="2" pos="7680">
          <p15:clr>
            <a:srgbClr val="F26B43"/>
          </p15:clr>
        </p15:guide>
        <p15:guide id="3" pos="160">
          <p15:clr>
            <a:srgbClr val="F26B43"/>
          </p15:clr>
        </p15:guide>
        <p15:guide id="4" pos="320">
          <p15:clr>
            <a:srgbClr val="F26B43"/>
          </p15:clr>
        </p15:guide>
        <p15:guide id="5" pos="480">
          <p15:clr>
            <a:srgbClr val="F26B43"/>
          </p15:clr>
        </p15:guide>
        <p15:guide id="6" pos="640">
          <p15:clr>
            <a:srgbClr val="F26B43"/>
          </p15:clr>
        </p15:guide>
        <p15:guide id="7" pos="800">
          <p15:clr>
            <a:srgbClr val="F26B43"/>
          </p15:clr>
        </p15:guide>
        <p15:guide id="8" pos="960">
          <p15:clr>
            <a:srgbClr val="F26B43"/>
          </p15:clr>
        </p15:guide>
        <p15:guide id="9" pos="1120">
          <p15:clr>
            <a:srgbClr val="F26B43"/>
          </p15:clr>
        </p15:guide>
        <p15:guide id="10" pos="1277">
          <p15:clr>
            <a:srgbClr val="F26B43"/>
          </p15:clr>
        </p15:guide>
        <p15:guide id="11" pos="1440">
          <p15:clr>
            <a:srgbClr val="F26B43"/>
          </p15:clr>
        </p15:guide>
        <p15:guide id="12" pos="1600">
          <p15:clr>
            <a:srgbClr val="F26B43"/>
          </p15:clr>
        </p15:guide>
        <p15:guide id="13" pos="1760">
          <p15:clr>
            <a:srgbClr val="F26B43"/>
          </p15:clr>
        </p15:guide>
        <p15:guide id="14" pos="1920">
          <p15:clr>
            <a:srgbClr val="F26B43"/>
          </p15:clr>
        </p15:guide>
        <p15:guide id="15" pos="2080">
          <p15:clr>
            <a:srgbClr val="F26B43"/>
          </p15:clr>
        </p15:guide>
        <p15:guide id="16" pos="2240">
          <p15:clr>
            <a:srgbClr val="F26B43"/>
          </p15:clr>
        </p15:guide>
        <p15:guide id="17" pos="2400">
          <p15:clr>
            <a:srgbClr val="F26B43"/>
          </p15:clr>
        </p15:guide>
        <p15:guide id="18" pos="2560">
          <p15:clr>
            <a:srgbClr val="F26B43"/>
          </p15:clr>
        </p15:guide>
        <p15:guide id="19" pos="2720">
          <p15:clr>
            <a:srgbClr val="F26B43"/>
          </p15:clr>
        </p15:guide>
        <p15:guide id="20" pos="2880">
          <p15:clr>
            <a:srgbClr val="F26B43"/>
          </p15:clr>
        </p15:guide>
        <p15:guide id="21" pos="3040">
          <p15:clr>
            <a:srgbClr val="F26B43"/>
          </p15:clr>
        </p15:guide>
        <p15:guide id="22" pos="3200">
          <p15:clr>
            <a:srgbClr val="F26B43"/>
          </p15:clr>
        </p15:guide>
        <p15:guide id="23" pos="3360">
          <p15:clr>
            <a:srgbClr val="F26B43"/>
          </p15:clr>
        </p15:guide>
        <p15:guide id="24" pos="3520">
          <p15:clr>
            <a:srgbClr val="F26B43"/>
          </p15:clr>
        </p15:guide>
        <p15:guide id="25" pos="3680">
          <p15:clr>
            <a:srgbClr val="F26B43"/>
          </p15:clr>
        </p15:guide>
        <p15:guide id="26" pos="3840">
          <p15:clr>
            <a:srgbClr val="F26B43"/>
          </p15:clr>
        </p15:guide>
        <p15:guide id="27" pos="4000">
          <p15:clr>
            <a:srgbClr val="F26B43"/>
          </p15:clr>
        </p15:guide>
        <p15:guide id="28" pos="4160">
          <p15:clr>
            <a:srgbClr val="F26B43"/>
          </p15:clr>
        </p15:guide>
        <p15:guide id="29" pos="4320">
          <p15:clr>
            <a:srgbClr val="F26B43"/>
          </p15:clr>
        </p15:guide>
        <p15:guide id="30" pos="4480">
          <p15:clr>
            <a:srgbClr val="F26B43"/>
          </p15:clr>
        </p15:guide>
        <p15:guide id="31" pos="4640">
          <p15:clr>
            <a:srgbClr val="F26B43"/>
          </p15:clr>
        </p15:guide>
        <p15:guide id="32" pos="4800">
          <p15:clr>
            <a:srgbClr val="F26B43"/>
          </p15:clr>
        </p15:guide>
        <p15:guide id="33" pos="4960">
          <p15:clr>
            <a:srgbClr val="F26B43"/>
          </p15:clr>
        </p15:guide>
        <p15:guide id="34" pos="5120">
          <p15:clr>
            <a:srgbClr val="F26B43"/>
          </p15:clr>
        </p15:guide>
        <p15:guide id="35" pos="5280">
          <p15:clr>
            <a:srgbClr val="F26B43"/>
          </p15:clr>
        </p15:guide>
        <p15:guide id="36" pos="5440">
          <p15:clr>
            <a:srgbClr val="F26B43"/>
          </p15:clr>
        </p15:guide>
        <p15:guide id="37" pos="5600">
          <p15:clr>
            <a:srgbClr val="F26B43"/>
          </p15:clr>
        </p15:guide>
        <p15:guide id="38" pos="5760">
          <p15:clr>
            <a:srgbClr val="F26B43"/>
          </p15:clr>
        </p15:guide>
        <p15:guide id="39" pos="5920">
          <p15:clr>
            <a:srgbClr val="F26B43"/>
          </p15:clr>
        </p15:guide>
        <p15:guide id="40" pos="6080">
          <p15:clr>
            <a:srgbClr val="F26B43"/>
          </p15:clr>
        </p15:guide>
        <p15:guide id="41" pos="6240">
          <p15:clr>
            <a:srgbClr val="F26B43"/>
          </p15:clr>
        </p15:guide>
        <p15:guide id="42" pos="6400">
          <p15:clr>
            <a:srgbClr val="F26B43"/>
          </p15:clr>
        </p15:guide>
        <p15:guide id="43" pos="6560">
          <p15:clr>
            <a:srgbClr val="F26B43"/>
          </p15:clr>
        </p15:guide>
        <p15:guide id="44" pos="6720">
          <p15:clr>
            <a:srgbClr val="F26B43"/>
          </p15:clr>
        </p15:guide>
        <p15:guide id="45" pos="6880">
          <p15:clr>
            <a:srgbClr val="F26B43"/>
          </p15:clr>
        </p15:guide>
        <p15:guide id="46" pos="7040">
          <p15:clr>
            <a:srgbClr val="F26B43"/>
          </p15:clr>
        </p15:guide>
        <p15:guide id="47" pos="7200">
          <p15:clr>
            <a:srgbClr val="F26B43"/>
          </p15:clr>
        </p15:guide>
        <p15:guide id="48" pos="7360">
          <p15:clr>
            <a:srgbClr val="F26B43"/>
          </p15:clr>
        </p15:guide>
        <p15:guide id="49" pos="7520">
          <p15:clr>
            <a:srgbClr val="F26B43"/>
          </p15:clr>
        </p15:guide>
        <p15:guide id="50" orient="horz">
          <p15:clr>
            <a:srgbClr val="F26B43"/>
          </p15:clr>
        </p15:guide>
        <p15:guide id="51" orient="horz" pos="4320">
          <p15:clr>
            <a:srgbClr val="F26B43"/>
          </p15:clr>
        </p15:guide>
        <p15:guide id="52" orient="horz" pos="160">
          <p15:clr>
            <a:srgbClr val="F26B43"/>
          </p15:clr>
        </p15:guide>
        <p15:guide id="53" orient="horz" pos="320">
          <p15:clr>
            <a:srgbClr val="F26B43"/>
          </p15:clr>
        </p15:guide>
        <p15:guide id="54" orient="horz" pos="480">
          <p15:clr>
            <a:srgbClr val="F26B43"/>
          </p15:clr>
        </p15:guide>
        <p15:guide id="55" orient="horz" pos="640">
          <p15:clr>
            <a:srgbClr val="F26B43"/>
          </p15:clr>
        </p15:guide>
        <p15:guide id="56" orient="horz" pos="799">
          <p15:clr>
            <a:srgbClr val="F26B43"/>
          </p15:clr>
        </p15:guide>
        <p15:guide id="57" orient="horz" pos="960">
          <p15:clr>
            <a:srgbClr val="F26B43"/>
          </p15:clr>
        </p15:guide>
        <p15:guide id="58" orient="horz" pos="1120">
          <p15:clr>
            <a:srgbClr val="F26B43"/>
          </p15:clr>
        </p15:guide>
        <p15:guide id="59" orient="horz" pos="1280">
          <p15:clr>
            <a:srgbClr val="F26B43"/>
          </p15:clr>
        </p15:guide>
        <p15:guide id="60" orient="horz" pos="1440">
          <p15:clr>
            <a:srgbClr val="F26B43"/>
          </p15:clr>
        </p15:guide>
        <p15:guide id="61" orient="horz" pos="1600">
          <p15:clr>
            <a:srgbClr val="F26B43"/>
          </p15:clr>
        </p15:guide>
        <p15:guide id="62" orient="horz" pos="1760">
          <p15:clr>
            <a:srgbClr val="F26B43"/>
          </p15:clr>
        </p15:guide>
        <p15:guide id="63" orient="horz" pos="1920">
          <p15:clr>
            <a:srgbClr val="F26B43"/>
          </p15:clr>
        </p15:guide>
        <p15:guide id="64" orient="horz" pos="2080">
          <p15:clr>
            <a:srgbClr val="F26B43"/>
          </p15:clr>
        </p15:guide>
        <p15:guide id="65" orient="horz" pos="2240">
          <p15:clr>
            <a:srgbClr val="F26B43"/>
          </p15:clr>
        </p15:guide>
        <p15:guide id="66" orient="horz" pos="2400">
          <p15:clr>
            <a:srgbClr val="F26B43"/>
          </p15:clr>
        </p15:guide>
        <p15:guide id="67" orient="horz" pos="2560">
          <p15:clr>
            <a:srgbClr val="F26B43"/>
          </p15:clr>
        </p15:guide>
        <p15:guide id="68" orient="horz" pos="2720">
          <p15:clr>
            <a:srgbClr val="F26B43"/>
          </p15:clr>
        </p15:guide>
        <p15:guide id="69" orient="horz" pos="2880">
          <p15:clr>
            <a:srgbClr val="F26B43"/>
          </p15:clr>
        </p15:guide>
        <p15:guide id="70" orient="horz" pos="3040">
          <p15:clr>
            <a:srgbClr val="F26B43"/>
          </p15:clr>
        </p15:guide>
        <p15:guide id="71" orient="horz" pos="3200">
          <p15:clr>
            <a:srgbClr val="F26B43"/>
          </p15:clr>
        </p15:guide>
        <p15:guide id="72" orient="horz" pos="3360">
          <p15:clr>
            <a:srgbClr val="F26B43"/>
          </p15:clr>
        </p15:guide>
        <p15:guide id="73" orient="horz" pos="3520">
          <p15:clr>
            <a:srgbClr val="F26B43"/>
          </p15:clr>
        </p15:guide>
        <p15:guide id="74" orient="horz" pos="3680">
          <p15:clr>
            <a:srgbClr val="F26B43"/>
          </p15:clr>
        </p15:guide>
        <p15:guide id="75" orient="horz" pos="3840">
          <p15:clr>
            <a:srgbClr val="F26B43"/>
          </p15:clr>
        </p15:guide>
        <p15:guide id="76" orient="horz" pos="4000">
          <p15:clr>
            <a:srgbClr val="F26B43"/>
          </p15:clr>
        </p15:guide>
        <p15:guide id="77" orient="horz" pos="4160">
          <p15:clr>
            <a:srgbClr val="F26B43"/>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7196694-0793-1D46-AAAF-030136BD6B04}"/>
              </a:ext>
            </a:extLst>
          </p:cNvPr>
          <p:cNvSpPr>
            <a:spLocks noGrp="1"/>
          </p:cNvSpPr>
          <p:nvPr>
            <p:ph type="ftr" sz="quarter" idx="3"/>
          </p:nvPr>
        </p:nvSpPr>
        <p:spPr>
          <a:xfrm>
            <a:off x="1016000" y="6350000"/>
            <a:ext cx="8382000" cy="255600"/>
          </a:xfrm>
          <a:prstGeom prst="rect">
            <a:avLst/>
          </a:prstGeom>
        </p:spPr>
        <p:txBody>
          <a:bodyPr vert="horz" lIns="0" tIns="0" rIns="0" bIns="0" rtlCol="0" anchor="ctr"/>
          <a:lstStyle>
            <a:lvl1pPr algn="l">
              <a:defRPr sz="1000" b="0" i="0">
                <a:solidFill>
                  <a:schemeClr val="bg1"/>
                </a:solidFill>
                <a:latin typeface="Roboto Mono Light" panose="00000009000000000000" pitchFamily="49" charset="0"/>
                <a:ea typeface="Roboto Mono Light" panose="00000009000000000000" pitchFamily="49" charset="0"/>
              </a:defRPr>
            </a:lvl1pPr>
          </a:lstStyle>
          <a:p>
            <a:r>
              <a:rPr lang="en-GB" dirty="0"/>
              <a:t>OpenRoaming 101 - TNC25</a:t>
            </a:r>
          </a:p>
        </p:txBody>
      </p:sp>
      <p:sp>
        <p:nvSpPr>
          <p:cNvPr id="6" name="Slide Number Placeholder 5">
            <a:extLst>
              <a:ext uri="{FF2B5EF4-FFF2-40B4-BE49-F238E27FC236}">
                <a16:creationId xmlns:a16="http://schemas.microsoft.com/office/drawing/2014/main" id="{B71F8D01-65AC-4142-B408-57E68E4C01C4}"/>
              </a:ext>
            </a:extLst>
          </p:cNvPr>
          <p:cNvSpPr>
            <a:spLocks noGrp="1"/>
          </p:cNvSpPr>
          <p:nvPr>
            <p:ph type="sldNum" sz="quarter" idx="4"/>
          </p:nvPr>
        </p:nvSpPr>
        <p:spPr>
          <a:xfrm>
            <a:off x="508000" y="6350000"/>
            <a:ext cx="508000" cy="255600"/>
          </a:xfrm>
          <a:prstGeom prst="rect">
            <a:avLst/>
          </a:prstGeom>
        </p:spPr>
        <p:txBody>
          <a:bodyPr vert="horz" lIns="0" tIns="0" rIns="0" bIns="0" rtlCol="0" anchor="ctr" anchorCtr="0"/>
          <a:lstStyle>
            <a:lvl1pPr algn="l">
              <a:defRPr sz="1000" b="0" i="0">
                <a:solidFill>
                  <a:schemeClr val="bg1"/>
                </a:solidFill>
                <a:latin typeface="Roboto Mono Light" panose="00000009000000000000" pitchFamily="49" charset="0"/>
                <a:ea typeface="Roboto Mono Light" panose="00000009000000000000" pitchFamily="49" charset="0"/>
              </a:defRPr>
            </a:lvl1pPr>
          </a:lstStyle>
          <a:p>
            <a:fld id="{0BD7AF65-ABD8-9745-9161-1D3466EAFE0E}" type="slidenum">
              <a:rPr lang="en-GB" smtClean="0"/>
              <a:pPr/>
              <a:t>‹#›</a:t>
            </a:fld>
            <a:endParaRPr lang="en-GB" dirty="0"/>
          </a:p>
        </p:txBody>
      </p:sp>
      <p:pic>
        <p:nvPicPr>
          <p:cNvPr id="2" name="Graphic 1" descr="Jisc logo&#10;">
            <a:extLst>
              <a:ext uri="{FF2B5EF4-FFF2-40B4-BE49-F238E27FC236}">
                <a16:creationId xmlns:a16="http://schemas.microsoft.com/office/drawing/2014/main" id="{CC318F41-B371-3764-9C48-7718B0BA85AA}"/>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11685601" y="6353891"/>
            <a:ext cx="506399" cy="506399"/>
          </a:xfrm>
          <a:prstGeom prst="rect">
            <a:avLst/>
          </a:prstGeom>
        </p:spPr>
      </p:pic>
    </p:spTree>
    <p:extLst>
      <p:ext uri="{BB962C8B-B14F-4D97-AF65-F5344CB8AC3E}">
        <p14:creationId xmlns:p14="http://schemas.microsoft.com/office/powerpoint/2010/main" val="998479561"/>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Lst>
  <p:hf hdr="0" dt="0"/>
  <p:txStyles>
    <p:titleStyle>
      <a:lvl1pPr algn="l" defTabSz="91433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4" indent="-228584" algn="l" defTabSz="91433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50" indent="-228584" algn="l" defTabSz="91433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47"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F26B43"/>
          </p15:clr>
        </p15:guide>
        <p15:guide id="2" pos="7680">
          <p15:clr>
            <a:srgbClr val="F26B43"/>
          </p15:clr>
        </p15:guide>
        <p15:guide id="3" pos="166">
          <p15:clr>
            <a:srgbClr val="F26B43"/>
          </p15:clr>
        </p15:guide>
        <p15:guide id="4" pos="320">
          <p15:clr>
            <a:srgbClr val="F26B43"/>
          </p15:clr>
        </p15:guide>
        <p15:guide id="5" pos="483">
          <p15:clr>
            <a:srgbClr val="F26B43"/>
          </p15:clr>
        </p15:guide>
        <p15:guide id="6" pos="640">
          <p15:clr>
            <a:srgbClr val="F26B43"/>
          </p15:clr>
        </p15:guide>
        <p15:guide id="7" pos="800">
          <p15:clr>
            <a:srgbClr val="F26B43"/>
          </p15:clr>
        </p15:guide>
        <p15:guide id="8" pos="960">
          <p15:clr>
            <a:srgbClr val="F26B43"/>
          </p15:clr>
        </p15:guide>
        <p15:guide id="9" pos="1120">
          <p15:clr>
            <a:srgbClr val="F26B43"/>
          </p15:clr>
        </p15:guide>
        <p15:guide id="10" pos="1277">
          <p15:clr>
            <a:srgbClr val="F26B43"/>
          </p15:clr>
        </p15:guide>
        <p15:guide id="11" pos="1440">
          <p15:clr>
            <a:srgbClr val="F26B43"/>
          </p15:clr>
        </p15:guide>
        <p15:guide id="12" pos="1600">
          <p15:clr>
            <a:srgbClr val="F26B43"/>
          </p15:clr>
        </p15:guide>
        <p15:guide id="13" pos="1760">
          <p15:clr>
            <a:srgbClr val="F26B43"/>
          </p15:clr>
        </p15:guide>
        <p15:guide id="14" pos="1920">
          <p15:clr>
            <a:srgbClr val="F26B43"/>
          </p15:clr>
        </p15:guide>
        <p15:guide id="15" pos="2080">
          <p15:clr>
            <a:srgbClr val="F26B43"/>
          </p15:clr>
        </p15:guide>
        <p15:guide id="16" pos="2240">
          <p15:clr>
            <a:srgbClr val="F26B43"/>
          </p15:clr>
        </p15:guide>
        <p15:guide id="17" pos="2400">
          <p15:clr>
            <a:srgbClr val="F26B43"/>
          </p15:clr>
        </p15:guide>
        <p15:guide id="18" pos="2560">
          <p15:clr>
            <a:srgbClr val="F26B43"/>
          </p15:clr>
        </p15:guide>
        <p15:guide id="19" pos="2720">
          <p15:clr>
            <a:srgbClr val="F26B43"/>
          </p15:clr>
        </p15:guide>
        <p15:guide id="20" pos="2880">
          <p15:clr>
            <a:srgbClr val="F26B43"/>
          </p15:clr>
        </p15:guide>
        <p15:guide id="21" pos="3040">
          <p15:clr>
            <a:srgbClr val="F26B43"/>
          </p15:clr>
        </p15:guide>
        <p15:guide id="22" pos="3200">
          <p15:clr>
            <a:srgbClr val="F26B43"/>
          </p15:clr>
        </p15:guide>
        <p15:guide id="23" pos="3360">
          <p15:clr>
            <a:srgbClr val="F26B43"/>
          </p15:clr>
        </p15:guide>
        <p15:guide id="24" pos="3520">
          <p15:clr>
            <a:srgbClr val="F26B43"/>
          </p15:clr>
        </p15:guide>
        <p15:guide id="25" pos="3680">
          <p15:clr>
            <a:srgbClr val="F26B43"/>
          </p15:clr>
        </p15:guide>
        <p15:guide id="26" pos="3840">
          <p15:clr>
            <a:srgbClr val="F26B43"/>
          </p15:clr>
        </p15:guide>
        <p15:guide id="27" pos="4000">
          <p15:clr>
            <a:srgbClr val="F26B43"/>
          </p15:clr>
        </p15:guide>
        <p15:guide id="28" pos="4160">
          <p15:clr>
            <a:srgbClr val="F26B43"/>
          </p15:clr>
        </p15:guide>
        <p15:guide id="29" pos="4320">
          <p15:clr>
            <a:srgbClr val="F26B43"/>
          </p15:clr>
        </p15:guide>
        <p15:guide id="30" pos="4480">
          <p15:clr>
            <a:srgbClr val="F26B43"/>
          </p15:clr>
        </p15:guide>
        <p15:guide id="31" pos="4640">
          <p15:clr>
            <a:srgbClr val="F26B43"/>
          </p15:clr>
        </p15:guide>
        <p15:guide id="32" pos="4800">
          <p15:clr>
            <a:srgbClr val="F26B43"/>
          </p15:clr>
        </p15:guide>
        <p15:guide id="33" pos="4960">
          <p15:clr>
            <a:srgbClr val="F26B43"/>
          </p15:clr>
        </p15:guide>
        <p15:guide id="34" pos="5120">
          <p15:clr>
            <a:srgbClr val="F26B43"/>
          </p15:clr>
        </p15:guide>
        <p15:guide id="35" pos="5280">
          <p15:clr>
            <a:srgbClr val="F26B43"/>
          </p15:clr>
        </p15:guide>
        <p15:guide id="36" pos="5440">
          <p15:clr>
            <a:srgbClr val="F26B43"/>
          </p15:clr>
        </p15:guide>
        <p15:guide id="37" pos="5600">
          <p15:clr>
            <a:srgbClr val="F26B43"/>
          </p15:clr>
        </p15:guide>
        <p15:guide id="38" pos="5760">
          <p15:clr>
            <a:srgbClr val="F26B43"/>
          </p15:clr>
        </p15:guide>
        <p15:guide id="39" pos="5920">
          <p15:clr>
            <a:srgbClr val="F26B43"/>
          </p15:clr>
        </p15:guide>
        <p15:guide id="40" pos="6080">
          <p15:clr>
            <a:srgbClr val="F26B43"/>
          </p15:clr>
        </p15:guide>
        <p15:guide id="41" pos="6240">
          <p15:clr>
            <a:srgbClr val="F26B43"/>
          </p15:clr>
        </p15:guide>
        <p15:guide id="42" pos="6400">
          <p15:clr>
            <a:srgbClr val="F26B43"/>
          </p15:clr>
        </p15:guide>
        <p15:guide id="43" pos="6560">
          <p15:clr>
            <a:srgbClr val="F26B43"/>
          </p15:clr>
        </p15:guide>
        <p15:guide id="44" pos="6720">
          <p15:clr>
            <a:srgbClr val="F26B43"/>
          </p15:clr>
        </p15:guide>
        <p15:guide id="45" pos="6880">
          <p15:clr>
            <a:srgbClr val="F26B43"/>
          </p15:clr>
        </p15:guide>
        <p15:guide id="46" pos="7040">
          <p15:clr>
            <a:srgbClr val="F26B43"/>
          </p15:clr>
        </p15:guide>
        <p15:guide id="47" pos="7200">
          <p15:clr>
            <a:srgbClr val="F26B43"/>
          </p15:clr>
        </p15:guide>
        <p15:guide id="48" pos="7360">
          <p15:clr>
            <a:srgbClr val="F26B43"/>
          </p15:clr>
        </p15:guide>
        <p15:guide id="49" pos="7520">
          <p15:clr>
            <a:srgbClr val="F26B43"/>
          </p15:clr>
        </p15:guide>
        <p15:guide id="50" orient="horz">
          <p15:clr>
            <a:srgbClr val="F26B43"/>
          </p15:clr>
        </p15:guide>
        <p15:guide id="51" orient="horz" pos="4320">
          <p15:clr>
            <a:srgbClr val="F26B43"/>
          </p15:clr>
        </p15:guide>
        <p15:guide id="52" orient="horz" pos="160">
          <p15:clr>
            <a:srgbClr val="F26B43"/>
          </p15:clr>
        </p15:guide>
        <p15:guide id="53" orient="horz" pos="320">
          <p15:clr>
            <a:srgbClr val="F26B43"/>
          </p15:clr>
        </p15:guide>
        <p15:guide id="54" orient="horz" pos="480">
          <p15:clr>
            <a:srgbClr val="F26B43"/>
          </p15:clr>
        </p15:guide>
        <p15:guide id="55" orient="horz" pos="640">
          <p15:clr>
            <a:srgbClr val="F26B43"/>
          </p15:clr>
        </p15:guide>
        <p15:guide id="56" orient="horz" pos="799">
          <p15:clr>
            <a:srgbClr val="F26B43"/>
          </p15:clr>
        </p15:guide>
        <p15:guide id="57" orient="horz" pos="960">
          <p15:clr>
            <a:srgbClr val="F26B43"/>
          </p15:clr>
        </p15:guide>
        <p15:guide id="58" orient="horz" pos="1120">
          <p15:clr>
            <a:srgbClr val="F26B43"/>
          </p15:clr>
        </p15:guide>
        <p15:guide id="59" orient="horz" pos="1280">
          <p15:clr>
            <a:srgbClr val="F26B43"/>
          </p15:clr>
        </p15:guide>
        <p15:guide id="60" orient="horz" pos="1440">
          <p15:clr>
            <a:srgbClr val="F26B43"/>
          </p15:clr>
        </p15:guide>
        <p15:guide id="61" orient="horz" pos="1600">
          <p15:clr>
            <a:srgbClr val="F26B43"/>
          </p15:clr>
        </p15:guide>
        <p15:guide id="62" orient="horz" pos="1760">
          <p15:clr>
            <a:srgbClr val="F26B43"/>
          </p15:clr>
        </p15:guide>
        <p15:guide id="63" orient="horz" pos="1920">
          <p15:clr>
            <a:srgbClr val="F26B43"/>
          </p15:clr>
        </p15:guide>
        <p15:guide id="64" orient="horz" pos="2080">
          <p15:clr>
            <a:srgbClr val="F26B43"/>
          </p15:clr>
        </p15:guide>
        <p15:guide id="65" orient="horz" pos="2240">
          <p15:clr>
            <a:srgbClr val="F26B43"/>
          </p15:clr>
        </p15:guide>
        <p15:guide id="66" orient="horz" pos="2400">
          <p15:clr>
            <a:srgbClr val="F26B43"/>
          </p15:clr>
        </p15:guide>
        <p15:guide id="67" orient="horz" pos="2560">
          <p15:clr>
            <a:srgbClr val="F26B43"/>
          </p15:clr>
        </p15:guide>
        <p15:guide id="68" orient="horz" pos="2720">
          <p15:clr>
            <a:srgbClr val="F26B43"/>
          </p15:clr>
        </p15:guide>
        <p15:guide id="69" orient="horz" pos="2880">
          <p15:clr>
            <a:srgbClr val="F26B43"/>
          </p15:clr>
        </p15:guide>
        <p15:guide id="70" orient="horz" pos="3040">
          <p15:clr>
            <a:srgbClr val="F26B43"/>
          </p15:clr>
        </p15:guide>
        <p15:guide id="71" orient="horz" pos="3200">
          <p15:clr>
            <a:srgbClr val="F26B43"/>
          </p15:clr>
        </p15:guide>
        <p15:guide id="72" orient="horz" pos="3360">
          <p15:clr>
            <a:srgbClr val="F26B43"/>
          </p15:clr>
        </p15:guide>
        <p15:guide id="73" orient="horz" pos="3520">
          <p15:clr>
            <a:srgbClr val="F26B43"/>
          </p15:clr>
        </p15:guide>
        <p15:guide id="74" orient="horz" pos="3680">
          <p15:clr>
            <a:srgbClr val="F26B43"/>
          </p15:clr>
        </p15:guide>
        <p15:guide id="75" orient="horz" pos="3840">
          <p15:clr>
            <a:srgbClr val="F26B43"/>
          </p15:clr>
        </p15:guide>
        <p15:guide id="76" orient="horz" pos="4000">
          <p15:clr>
            <a:srgbClr val="F26B43"/>
          </p15:clr>
        </p15:guide>
        <p15:guide id="77" orient="horz" pos="4160">
          <p15:clr>
            <a:srgbClr val="F26B43"/>
          </p15:clr>
        </p15:guide>
      </p15:sldGuideLst>
    </p:ext>
  </p:extLst>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9617347"/>
      </p:ext>
    </p:extLst>
  </p:cSld>
  <p:clrMap bg1="lt1" tx1="dk1" bg2="lt2" tx2="dk2" accent1="accent1" accent2="accent2" accent3="accent3" accent4="accent4" accent5="accent5" accent6="accent6" hlink="hlink" folHlink="folHlink"/>
  <p:sldLayoutIdLst>
    <p:sldLayoutId id="2147483869" r:id="rId1"/>
  </p:sldLayoutIdLst>
  <p:hf hdr="0" dt="0"/>
  <p:txStyles>
    <p:titleStyle>
      <a:lvl1pPr algn="l" defTabSz="91433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4" indent="-228584" algn="l" defTabSz="91433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50" indent="-228584" algn="l" defTabSz="91433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47"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F26B43"/>
          </p15:clr>
        </p15:guide>
        <p15:guide id="2" pos="7680">
          <p15:clr>
            <a:srgbClr val="F26B43"/>
          </p15:clr>
        </p15:guide>
        <p15:guide id="3" pos="160">
          <p15:clr>
            <a:srgbClr val="F26B43"/>
          </p15:clr>
        </p15:guide>
        <p15:guide id="4" pos="320">
          <p15:clr>
            <a:srgbClr val="F26B43"/>
          </p15:clr>
        </p15:guide>
        <p15:guide id="5" pos="480">
          <p15:clr>
            <a:srgbClr val="F26B43"/>
          </p15:clr>
        </p15:guide>
        <p15:guide id="6" pos="640">
          <p15:clr>
            <a:srgbClr val="F26B43"/>
          </p15:clr>
        </p15:guide>
        <p15:guide id="7" pos="800">
          <p15:clr>
            <a:srgbClr val="F26B43"/>
          </p15:clr>
        </p15:guide>
        <p15:guide id="8" pos="960">
          <p15:clr>
            <a:srgbClr val="F26B43"/>
          </p15:clr>
        </p15:guide>
        <p15:guide id="9" pos="1120">
          <p15:clr>
            <a:srgbClr val="F26B43"/>
          </p15:clr>
        </p15:guide>
        <p15:guide id="10" pos="1280">
          <p15:clr>
            <a:srgbClr val="F26B43"/>
          </p15:clr>
        </p15:guide>
        <p15:guide id="11" pos="1440">
          <p15:clr>
            <a:srgbClr val="F26B43"/>
          </p15:clr>
        </p15:guide>
        <p15:guide id="12" pos="1600">
          <p15:clr>
            <a:srgbClr val="F26B43"/>
          </p15:clr>
        </p15:guide>
        <p15:guide id="13" pos="1760">
          <p15:clr>
            <a:srgbClr val="F26B43"/>
          </p15:clr>
        </p15:guide>
        <p15:guide id="14" pos="1920">
          <p15:clr>
            <a:srgbClr val="F26B43"/>
          </p15:clr>
        </p15:guide>
        <p15:guide id="15" pos="2080">
          <p15:clr>
            <a:srgbClr val="F26B43"/>
          </p15:clr>
        </p15:guide>
        <p15:guide id="16" pos="2240">
          <p15:clr>
            <a:srgbClr val="F26B43"/>
          </p15:clr>
        </p15:guide>
        <p15:guide id="17" pos="2400">
          <p15:clr>
            <a:srgbClr val="F26B43"/>
          </p15:clr>
        </p15:guide>
        <p15:guide id="18" pos="2560">
          <p15:clr>
            <a:srgbClr val="F26B43"/>
          </p15:clr>
        </p15:guide>
        <p15:guide id="19" pos="2720">
          <p15:clr>
            <a:srgbClr val="F26B43"/>
          </p15:clr>
        </p15:guide>
        <p15:guide id="20" pos="2880">
          <p15:clr>
            <a:srgbClr val="F26B43"/>
          </p15:clr>
        </p15:guide>
        <p15:guide id="21" pos="3040">
          <p15:clr>
            <a:srgbClr val="F26B43"/>
          </p15:clr>
        </p15:guide>
        <p15:guide id="22" pos="3200">
          <p15:clr>
            <a:srgbClr val="F26B43"/>
          </p15:clr>
        </p15:guide>
        <p15:guide id="23" pos="3360">
          <p15:clr>
            <a:srgbClr val="F26B43"/>
          </p15:clr>
        </p15:guide>
        <p15:guide id="24" pos="3520">
          <p15:clr>
            <a:srgbClr val="F26B43"/>
          </p15:clr>
        </p15:guide>
        <p15:guide id="25" pos="3680">
          <p15:clr>
            <a:srgbClr val="F26B43"/>
          </p15:clr>
        </p15:guide>
        <p15:guide id="26" pos="3840">
          <p15:clr>
            <a:srgbClr val="F26B43"/>
          </p15:clr>
        </p15:guide>
        <p15:guide id="27" pos="4000">
          <p15:clr>
            <a:srgbClr val="F26B43"/>
          </p15:clr>
        </p15:guide>
        <p15:guide id="28" pos="4160">
          <p15:clr>
            <a:srgbClr val="F26B43"/>
          </p15:clr>
        </p15:guide>
        <p15:guide id="29" pos="4320">
          <p15:clr>
            <a:srgbClr val="F26B43"/>
          </p15:clr>
        </p15:guide>
        <p15:guide id="30" pos="4480">
          <p15:clr>
            <a:srgbClr val="F26B43"/>
          </p15:clr>
        </p15:guide>
        <p15:guide id="31" pos="4640">
          <p15:clr>
            <a:srgbClr val="F26B43"/>
          </p15:clr>
        </p15:guide>
        <p15:guide id="32" pos="4800">
          <p15:clr>
            <a:srgbClr val="F26B43"/>
          </p15:clr>
        </p15:guide>
        <p15:guide id="33" pos="4960">
          <p15:clr>
            <a:srgbClr val="F26B43"/>
          </p15:clr>
        </p15:guide>
        <p15:guide id="34" pos="5120">
          <p15:clr>
            <a:srgbClr val="F26B43"/>
          </p15:clr>
        </p15:guide>
        <p15:guide id="35" pos="5280">
          <p15:clr>
            <a:srgbClr val="F26B43"/>
          </p15:clr>
        </p15:guide>
        <p15:guide id="36" pos="5440">
          <p15:clr>
            <a:srgbClr val="F26B43"/>
          </p15:clr>
        </p15:guide>
        <p15:guide id="37" pos="5600">
          <p15:clr>
            <a:srgbClr val="F26B43"/>
          </p15:clr>
        </p15:guide>
        <p15:guide id="38" pos="5760">
          <p15:clr>
            <a:srgbClr val="F26B43"/>
          </p15:clr>
        </p15:guide>
        <p15:guide id="39" pos="5920">
          <p15:clr>
            <a:srgbClr val="F26B43"/>
          </p15:clr>
        </p15:guide>
        <p15:guide id="40" pos="6080">
          <p15:clr>
            <a:srgbClr val="F26B43"/>
          </p15:clr>
        </p15:guide>
        <p15:guide id="41" pos="6240">
          <p15:clr>
            <a:srgbClr val="F26B43"/>
          </p15:clr>
        </p15:guide>
        <p15:guide id="42" pos="6400">
          <p15:clr>
            <a:srgbClr val="F26B43"/>
          </p15:clr>
        </p15:guide>
        <p15:guide id="43" pos="6560">
          <p15:clr>
            <a:srgbClr val="F26B43"/>
          </p15:clr>
        </p15:guide>
        <p15:guide id="44" pos="6720">
          <p15:clr>
            <a:srgbClr val="F26B43"/>
          </p15:clr>
        </p15:guide>
        <p15:guide id="45" pos="6880">
          <p15:clr>
            <a:srgbClr val="F26B43"/>
          </p15:clr>
        </p15:guide>
        <p15:guide id="46" pos="7040">
          <p15:clr>
            <a:srgbClr val="F26B43"/>
          </p15:clr>
        </p15:guide>
        <p15:guide id="47" pos="7200">
          <p15:clr>
            <a:srgbClr val="F26B43"/>
          </p15:clr>
        </p15:guide>
        <p15:guide id="48" pos="7360">
          <p15:clr>
            <a:srgbClr val="F26B43"/>
          </p15:clr>
        </p15:guide>
        <p15:guide id="49" pos="7520">
          <p15:clr>
            <a:srgbClr val="F26B43"/>
          </p15:clr>
        </p15:guide>
        <p15:guide id="50" orient="horz">
          <p15:clr>
            <a:srgbClr val="F26B43"/>
          </p15:clr>
        </p15:guide>
        <p15:guide id="51" orient="horz" pos="4320">
          <p15:clr>
            <a:srgbClr val="F26B43"/>
          </p15:clr>
        </p15:guide>
        <p15:guide id="52" orient="horz" pos="160">
          <p15:clr>
            <a:srgbClr val="F26B43"/>
          </p15:clr>
        </p15:guide>
        <p15:guide id="53" orient="horz" pos="320">
          <p15:clr>
            <a:srgbClr val="F26B43"/>
          </p15:clr>
        </p15:guide>
        <p15:guide id="54" orient="horz" pos="480">
          <p15:clr>
            <a:srgbClr val="F26B43"/>
          </p15:clr>
        </p15:guide>
        <p15:guide id="55" orient="horz" pos="640">
          <p15:clr>
            <a:srgbClr val="F26B43"/>
          </p15:clr>
        </p15:guide>
        <p15:guide id="56" orient="horz" pos="800">
          <p15:clr>
            <a:srgbClr val="F26B43"/>
          </p15:clr>
        </p15:guide>
        <p15:guide id="57" orient="horz" pos="960">
          <p15:clr>
            <a:srgbClr val="F26B43"/>
          </p15:clr>
        </p15:guide>
        <p15:guide id="58" orient="horz" pos="1120">
          <p15:clr>
            <a:srgbClr val="F26B43"/>
          </p15:clr>
        </p15:guide>
        <p15:guide id="59" orient="horz" pos="1280">
          <p15:clr>
            <a:srgbClr val="F26B43"/>
          </p15:clr>
        </p15:guide>
        <p15:guide id="60" orient="horz" pos="1440">
          <p15:clr>
            <a:srgbClr val="F26B43"/>
          </p15:clr>
        </p15:guide>
        <p15:guide id="61" orient="horz" pos="1600">
          <p15:clr>
            <a:srgbClr val="F26B43"/>
          </p15:clr>
        </p15:guide>
        <p15:guide id="62" orient="horz" pos="1760">
          <p15:clr>
            <a:srgbClr val="F26B43"/>
          </p15:clr>
        </p15:guide>
        <p15:guide id="63" orient="horz" pos="1920">
          <p15:clr>
            <a:srgbClr val="F26B43"/>
          </p15:clr>
        </p15:guide>
        <p15:guide id="64" orient="horz" pos="2080">
          <p15:clr>
            <a:srgbClr val="F26B43"/>
          </p15:clr>
        </p15:guide>
        <p15:guide id="65" orient="horz" pos="2240">
          <p15:clr>
            <a:srgbClr val="F26B43"/>
          </p15:clr>
        </p15:guide>
        <p15:guide id="66" orient="horz" pos="2400">
          <p15:clr>
            <a:srgbClr val="F26B43"/>
          </p15:clr>
        </p15:guide>
        <p15:guide id="67" orient="horz" pos="2560">
          <p15:clr>
            <a:srgbClr val="F26B43"/>
          </p15:clr>
        </p15:guide>
        <p15:guide id="68" orient="horz" pos="2720">
          <p15:clr>
            <a:srgbClr val="F26B43"/>
          </p15:clr>
        </p15:guide>
        <p15:guide id="69" orient="horz" pos="2880">
          <p15:clr>
            <a:srgbClr val="F26B43"/>
          </p15:clr>
        </p15:guide>
        <p15:guide id="70" orient="horz" pos="3040">
          <p15:clr>
            <a:srgbClr val="F26B43"/>
          </p15:clr>
        </p15:guide>
        <p15:guide id="71" orient="horz" pos="3200">
          <p15:clr>
            <a:srgbClr val="F26B43"/>
          </p15:clr>
        </p15:guide>
        <p15:guide id="72" orient="horz" pos="3360">
          <p15:clr>
            <a:srgbClr val="F26B43"/>
          </p15:clr>
        </p15:guide>
        <p15:guide id="73" orient="horz" pos="3520">
          <p15:clr>
            <a:srgbClr val="F26B43"/>
          </p15:clr>
        </p15:guide>
        <p15:guide id="74" orient="horz" pos="3680">
          <p15:clr>
            <a:srgbClr val="F26B43"/>
          </p15:clr>
        </p15:guide>
        <p15:guide id="75" orient="horz" pos="3840">
          <p15:clr>
            <a:srgbClr val="F26B43"/>
          </p15:clr>
        </p15:guide>
        <p15:guide id="76" orient="horz" pos="4000">
          <p15:clr>
            <a:srgbClr val="F26B43"/>
          </p15:clr>
        </p15:guide>
        <p15:guide id="77" orient="horz" pos="4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139693"/>
      </p:ext>
    </p:extLst>
  </p:cSld>
  <p:clrMap bg1="lt1" tx1="dk1" bg2="lt2" tx2="dk2" accent1="accent1" accent2="accent2" accent3="accent3" accent4="accent4" accent5="accent5" accent6="accent6" hlink="hlink" folHlink="folHlink"/>
  <p:sldLayoutIdLst>
    <p:sldLayoutId id="2147483777" r:id="rId1"/>
    <p:sldLayoutId id="2147483793" r:id="rId2"/>
    <p:sldLayoutId id="2147483807" r:id="rId3"/>
    <p:sldLayoutId id="2147483778" r:id="rId4"/>
    <p:sldLayoutId id="2147483808" r:id="rId5"/>
    <p:sldLayoutId id="2147483809" r:id="rId6"/>
  </p:sldLayoutIdLst>
  <p:hf hdr="0" dt="0"/>
  <p:txStyles>
    <p:titleStyle>
      <a:lvl1pPr algn="l" defTabSz="91433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4" indent="-228584" algn="l" defTabSz="91433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50" indent="-228584" algn="l" defTabSz="91433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47"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7680" userDrawn="1">
          <p15:clr>
            <a:srgbClr val="F26B43"/>
          </p15:clr>
        </p15:guide>
        <p15:guide id="3" pos="160" userDrawn="1">
          <p15:clr>
            <a:srgbClr val="F26B43"/>
          </p15:clr>
        </p15:guide>
        <p15:guide id="4" pos="320" userDrawn="1">
          <p15:clr>
            <a:srgbClr val="F26B43"/>
          </p15:clr>
        </p15:guide>
        <p15:guide id="5" pos="480" userDrawn="1">
          <p15:clr>
            <a:srgbClr val="F26B43"/>
          </p15:clr>
        </p15:guide>
        <p15:guide id="6" pos="640" userDrawn="1">
          <p15:clr>
            <a:srgbClr val="F26B43"/>
          </p15:clr>
        </p15:guide>
        <p15:guide id="7" pos="800" userDrawn="1">
          <p15:clr>
            <a:srgbClr val="F26B43"/>
          </p15:clr>
        </p15:guide>
        <p15:guide id="8" pos="960" userDrawn="1">
          <p15:clr>
            <a:srgbClr val="F26B43"/>
          </p15:clr>
        </p15:guide>
        <p15:guide id="9" pos="1120" userDrawn="1">
          <p15:clr>
            <a:srgbClr val="F26B43"/>
          </p15:clr>
        </p15:guide>
        <p15:guide id="10" pos="1280" userDrawn="1">
          <p15:clr>
            <a:srgbClr val="F26B43"/>
          </p15:clr>
        </p15:guide>
        <p15:guide id="11" pos="1440" userDrawn="1">
          <p15:clr>
            <a:srgbClr val="F26B43"/>
          </p15:clr>
        </p15:guide>
        <p15:guide id="12" pos="1600" userDrawn="1">
          <p15:clr>
            <a:srgbClr val="F26B43"/>
          </p15:clr>
        </p15:guide>
        <p15:guide id="13" pos="1760" userDrawn="1">
          <p15:clr>
            <a:srgbClr val="F26B43"/>
          </p15:clr>
        </p15:guide>
        <p15:guide id="14" pos="1920" userDrawn="1">
          <p15:clr>
            <a:srgbClr val="F26B43"/>
          </p15:clr>
        </p15:guide>
        <p15:guide id="15" pos="2080" userDrawn="1">
          <p15:clr>
            <a:srgbClr val="F26B43"/>
          </p15:clr>
        </p15:guide>
        <p15:guide id="16" pos="2240" userDrawn="1">
          <p15:clr>
            <a:srgbClr val="F26B43"/>
          </p15:clr>
        </p15:guide>
        <p15:guide id="17" pos="2400" userDrawn="1">
          <p15:clr>
            <a:srgbClr val="F26B43"/>
          </p15:clr>
        </p15:guide>
        <p15:guide id="18" pos="2560" userDrawn="1">
          <p15:clr>
            <a:srgbClr val="F26B43"/>
          </p15:clr>
        </p15:guide>
        <p15:guide id="19" pos="2720" userDrawn="1">
          <p15:clr>
            <a:srgbClr val="F26B43"/>
          </p15:clr>
        </p15:guide>
        <p15:guide id="20" pos="2880" userDrawn="1">
          <p15:clr>
            <a:srgbClr val="F26B43"/>
          </p15:clr>
        </p15:guide>
        <p15:guide id="21" pos="3040" userDrawn="1">
          <p15:clr>
            <a:srgbClr val="F26B43"/>
          </p15:clr>
        </p15:guide>
        <p15:guide id="22" pos="3200" userDrawn="1">
          <p15:clr>
            <a:srgbClr val="F26B43"/>
          </p15:clr>
        </p15:guide>
        <p15:guide id="23" pos="3360" userDrawn="1">
          <p15:clr>
            <a:srgbClr val="F26B43"/>
          </p15:clr>
        </p15:guide>
        <p15:guide id="24" pos="3520" userDrawn="1">
          <p15:clr>
            <a:srgbClr val="F26B43"/>
          </p15:clr>
        </p15:guide>
        <p15:guide id="25" pos="3680" userDrawn="1">
          <p15:clr>
            <a:srgbClr val="F26B43"/>
          </p15:clr>
        </p15:guide>
        <p15:guide id="26" pos="3840" userDrawn="1">
          <p15:clr>
            <a:srgbClr val="F26B43"/>
          </p15:clr>
        </p15:guide>
        <p15:guide id="27" pos="4000" userDrawn="1">
          <p15:clr>
            <a:srgbClr val="F26B43"/>
          </p15:clr>
        </p15:guide>
        <p15:guide id="28" pos="4160" userDrawn="1">
          <p15:clr>
            <a:srgbClr val="F26B43"/>
          </p15:clr>
        </p15:guide>
        <p15:guide id="29" pos="4320" userDrawn="1">
          <p15:clr>
            <a:srgbClr val="F26B43"/>
          </p15:clr>
        </p15:guide>
        <p15:guide id="30" pos="4480" userDrawn="1">
          <p15:clr>
            <a:srgbClr val="F26B43"/>
          </p15:clr>
        </p15:guide>
        <p15:guide id="31" pos="4640" userDrawn="1">
          <p15:clr>
            <a:srgbClr val="F26B43"/>
          </p15:clr>
        </p15:guide>
        <p15:guide id="32" pos="4800" userDrawn="1">
          <p15:clr>
            <a:srgbClr val="F26B43"/>
          </p15:clr>
        </p15:guide>
        <p15:guide id="33" pos="4960" userDrawn="1">
          <p15:clr>
            <a:srgbClr val="F26B43"/>
          </p15:clr>
        </p15:guide>
        <p15:guide id="34" pos="5120" userDrawn="1">
          <p15:clr>
            <a:srgbClr val="F26B43"/>
          </p15:clr>
        </p15:guide>
        <p15:guide id="35" pos="5280" userDrawn="1">
          <p15:clr>
            <a:srgbClr val="F26B43"/>
          </p15:clr>
        </p15:guide>
        <p15:guide id="36" pos="5440" userDrawn="1">
          <p15:clr>
            <a:srgbClr val="F26B43"/>
          </p15:clr>
        </p15:guide>
        <p15:guide id="37" pos="5600" userDrawn="1">
          <p15:clr>
            <a:srgbClr val="F26B43"/>
          </p15:clr>
        </p15:guide>
        <p15:guide id="38" pos="5760" userDrawn="1">
          <p15:clr>
            <a:srgbClr val="F26B43"/>
          </p15:clr>
        </p15:guide>
        <p15:guide id="39" pos="5920" userDrawn="1">
          <p15:clr>
            <a:srgbClr val="F26B43"/>
          </p15:clr>
        </p15:guide>
        <p15:guide id="40" pos="6080" userDrawn="1">
          <p15:clr>
            <a:srgbClr val="F26B43"/>
          </p15:clr>
        </p15:guide>
        <p15:guide id="41" pos="6240" userDrawn="1">
          <p15:clr>
            <a:srgbClr val="F26B43"/>
          </p15:clr>
        </p15:guide>
        <p15:guide id="42" pos="6400" userDrawn="1">
          <p15:clr>
            <a:srgbClr val="F26B43"/>
          </p15:clr>
        </p15:guide>
        <p15:guide id="43" pos="6560" userDrawn="1">
          <p15:clr>
            <a:srgbClr val="F26B43"/>
          </p15:clr>
        </p15:guide>
        <p15:guide id="44" pos="6720" userDrawn="1">
          <p15:clr>
            <a:srgbClr val="F26B43"/>
          </p15:clr>
        </p15:guide>
        <p15:guide id="45" pos="6880" userDrawn="1">
          <p15:clr>
            <a:srgbClr val="F26B43"/>
          </p15:clr>
        </p15:guide>
        <p15:guide id="46" pos="7040" userDrawn="1">
          <p15:clr>
            <a:srgbClr val="F26B43"/>
          </p15:clr>
        </p15:guide>
        <p15:guide id="47" pos="7200" userDrawn="1">
          <p15:clr>
            <a:srgbClr val="F26B43"/>
          </p15:clr>
        </p15:guide>
        <p15:guide id="48" pos="7360" userDrawn="1">
          <p15:clr>
            <a:srgbClr val="F26B43"/>
          </p15:clr>
        </p15:guide>
        <p15:guide id="49" pos="7520" userDrawn="1">
          <p15:clr>
            <a:srgbClr val="F26B43"/>
          </p15:clr>
        </p15:guide>
        <p15:guide id="50" orient="horz" userDrawn="1">
          <p15:clr>
            <a:srgbClr val="F26B43"/>
          </p15:clr>
        </p15:guide>
        <p15:guide id="51" orient="horz" pos="4320" userDrawn="1">
          <p15:clr>
            <a:srgbClr val="F26B43"/>
          </p15:clr>
        </p15:guide>
        <p15:guide id="52" orient="horz" pos="160" userDrawn="1">
          <p15:clr>
            <a:srgbClr val="F26B43"/>
          </p15:clr>
        </p15:guide>
        <p15:guide id="53" orient="horz" pos="320" userDrawn="1">
          <p15:clr>
            <a:srgbClr val="F26B43"/>
          </p15:clr>
        </p15:guide>
        <p15:guide id="54" orient="horz" pos="480" userDrawn="1">
          <p15:clr>
            <a:srgbClr val="F26B43"/>
          </p15:clr>
        </p15:guide>
        <p15:guide id="55" orient="horz" pos="640" userDrawn="1">
          <p15:clr>
            <a:srgbClr val="F26B43"/>
          </p15:clr>
        </p15:guide>
        <p15:guide id="56" orient="horz" pos="800" userDrawn="1">
          <p15:clr>
            <a:srgbClr val="F26B43"/>
          </p15:clr>
        </p15:guide>
        <p15:guide id="57" orient="horz" pos="960" userDrawn="1">
          <p15:clr>
            <a:srgbClr val="F26B43"/>
          </p15:clr>
        </p15:guide>
        <p15:guide id="58" orient="horz" pos="1120" userDrawn="1">
          <p15:clr>
            <a:srgbClr val="F26B43"/>
          </p15:clr>
        </p15:guide>
        <p15:guide id="59" orient="horz" pos="1280" userDrawn="1">
          <p15:clr>
            <a:srgbClr val="F26B43"/>
          </p15:clr>
        </p15:guide>
        <p15:guide id="60" orient="horz" pos="1440" userDrawn="1">
          <p15:clr>
            <a:srgbClr val="F26B43"/>
          </p15:clr>
        </p15:guide>
        <p15:guide id="61" orient="horz" pos="1600" userDrawn="1">
          <p15:clr>
            <a:srgbClr val="F26B43"/>
          </p15:clr>
        </p15:guide>
        <p15:guide id="62" orient="horz" pos="1760" userDrawn="1">
          <p15:clr>
            <a:srgbClr val="F26B43"/>
          </p15:clr>
        </p15:guide>
        <p15:guide id="63" orient="horz" pos="1920" userDrawn="1">
          <p15:clr>
            <a:srgbClr val="F26B43"/>
          </p15:clr>
        </p15:guide>
        <p15:guide id="64" orient="horz" pos="2080" userDrawn="1">
          <p15:clr>
            <a:srgbClr val="F26B43"/>
          </p15:clr>
        </p15:guide>
        <p15:guide id="65" orient="horz" pos="2240" userDrawn="1">
          <p15:clr>
            <a:srgbClr val="F26B43"/>
          </p15:clr>
        </p15:guide>
        <p15:guide id="66" orient="horz" pos="2400" userDrawn="1">
          <p15:clr>
            <a:srgbClr val="F26B43"/>
          </p15:clr>
        </p15:guide>
        <p15:guide id="67" orient="horz" pos="2560" userDrawn="1">
          <p15:clr>
            <a:srgbClr val="F26B43"/>
          </p15:clr>
        </p15:guide>
        <p15:guide id="68" orient="horz" pos="2720" userDrawn="1">
          <p15:clr>
            <a:srgbClr val="F26B43"/>
          </p15:clr>
        </p15:guide>
        <p15:guide id="69" orient="horz" pos="2880" userDrawn="1">
          <p15:clr>
            <a:srgbClr val="F26B43"/>
          </p15:clr>
        </p15:guide>
        <p15:guide id="70" orient="horz" pos="3040" userDrawn="1">
          <p15:clr>
            <a:srgbClr val="F26B43"/>
          </p15:clr>
        </p15:guide>
        <p15:guide id="71" orient="horz" pos="3200" userDrawn="1">
          <p15:clr>
            <a:srgbClr val="F26B43"/>
          </p15:clr>
        </p15:guide>
        <p15:guide id="72" orient="horz" pos="3360" userDrawn="1">
          <p15:clr>
            <a:srgbClr val="F26B43"/>
          </p15:clr>
        </p15:guide>
        <p15:guide id="73" orient="horz" pos="3520" userDrawn="1">
          <p15:clr>
            <a:srgbClr val="F26B43"/>
          </p15:clr>
        </p15:guide>
        <p15:guide id="74" orient="horz" pos="3680" userDrawn="1">
          <p15:clr>
            <a:srgbClr val="F26B43"/>
          </p15:clr>
        </p15:guide>
        <p15:guide id="75" orient="horz" pos="3840" userDrawn="1">
          <p15:clr>
            <a:srgbClr val="F26B43"/>
          </p15:clr>
        </p15:guide>
        <p15:guide id="76" orient="horz" pos="4000" userDrawn="1">
          <p15:clr>
            <a:srgbClr val="F26B43"/>
          </p15:clr>
        </p15:guide>
        <p15:guide id="77" orient="horz" pos="416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7196694-0793-1D46-AAAF-030136BD6B04}"/>
              </a:ext>
            </a:extLst>
          </p:cNvPr>
          <p:cNvSpPr>
            <a:spLocks noGrp="1"/>
          </p:cNvSpPr>
          <p:nvPr>
            <p:ph type="ftr" sz="quarter" idx="3"/>
          </p:nvPr>
        </p:nvSpPr>
        <p:spPr>
          <a:xfrm>
            <a:off x="1016000" y="6350000"/>
            <a:ext cx="8382000" cy="255600"/>
          </a:xfrm>
          <a:prstGeom prst="rect">
            <a:avLst/>
          </a:prstGeom>
        </p:spPr>
        <p:txBody>
          <a:bodyPr vert="horz" lIns="0" tIns="0" rIns="0" bIns="0" rtlCol="0" anchor="ctr"/>
          <a:lstStyle>
            <a:lvl1pPr algn="l">
              <a:defRPr sz="1000" b="0" i="0">
                <a:solidFill>
                  <a:schemeClr val="tx1"/>
                </a:solidFill>
                <a:latin typeface="Roboto Mono Light" panose="00000009000000000000" pitchFamily="49" charset="0"/>
                <a:ea typeface="Roboto Mono Light" panose="00000009000000000000" pitchFamily="49" charset="0"/>
              </a:defRPr>
            </a:lvl1pPr>
          </a:lstStyle>
          <a:p>
            <a:r>
              <a:rPr lang="en-GB" dirty="0"/>
              <a:t>OpenRoaming 101 - TNC25</a:t>
            </a:r>
          </a:p>
        </p:txBody>
      </p:sp>
      <p:sp>
        <p:nvSpPr>
          <p:cNvPr id="6" name="Slide Number Placeholder 5">
            <a:extLst>
              <a:ext uri="{FF2B5EF4-FFF2-40B4-BE49-F238E27FC236}">
                <a16:creationId xmlns:a16="http://schemas.microsoft.com/office/drawing/2014/main" id="{B71F8D01-65AC-4142-B408-57E68E4C01C4}"/>
              </a:ext>
            </a:extLst>
          </p:cNvPr>
          <p:cNvSpPr>
            <a:spLocks noGrp="1"/>
          </p:cNvSpPr>
          <p:nvPr>
            <p:ph type="sldNum" sz="quarter" idx="4"/>
          </p:nvPr>
        </p:nvSpPr>
        <p:spPr>
          <a:xfrm>
            <a:off x="508000" y="6350000"/>
            <a:ext cx="508000" cy="255600"/>
          </a:xfrm>
          <a:prstGeom prst="rect">
            <a:avLst/>
          </a:prstGeom>
        </p:spPr>
        <p:txBody>
          <a:bodyPr vert="horz" lIns="0" tIns="0" rIns="0" bIns="0" rtlCol="0" anchor="ctr" anchorCtr="0"/>
          <a:lstStyle>
            <a:lvl1pPr algn="l">
              <a:defRPr sz="1000" b="0" i="0">
                <a:solidFill>
                  <a:schemeClr val="tx1"/>
                </a:solidFill>
                <a:latin typeface="Roboto Mono Light" panose="00000009000000000000" pitchFamily="49" charset="0"/>
                <a:ea typeface="Roboto Mono Light" panose="00000009000000000000" pitchFamily="49" charset="0"/>
              </a:defRPr>
            </a:lvl1pPr>
          </a:lstStyle>
          <a:p>
            <a:fld id="{0BD7AF65-ABD8-9745-9161-1D3466EAFE0E}" type="slidenum">
              <a:rPr lang="en-GB" smtClean="0"/>
              <a:pPr/>
              <a:t>‹#›</a:t>
            </a:fld>
            <a:endParaRPr lang="en-GB" dirty="0"/>
          </a:p>
        </p:txBody>
      </p:sp>
      <p:pic>
        <p:nvPicPr>
          <p:cNvPr id="2" name="Graphic 1" descr="Jisc logo&#10;">
            <a:extLst>
              <a:ext uri="{FF2B5EF4-FFF2-40B4-BE49-F238E27FC236}">
                <a16:creationId xmlns:a16="http://schemas.microsoft.com/office/drawing/2014/main" id="{CC318F41-B371-3764-9C48-7718B0BA85AA}"/>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11685601" y="6353891"/>
            <a:ext cx="506399" cy="506399"/>
          </a:xfrm>
          <a:prstGeom prst="rect">
            <a:avLst/>
          </a:prstGeom>
        </p:spPr>
      </p:pic>
    </p:spTree>
    <p:extLst>
      <p:ext uri="{BB962C8B-B14F-4D97-AF65-F5344CB8AC3E}">
        <p14:creationId xmlns:p14="http://schemas.microsoft.com/office/powerpoint/2010/main" val="2334269998"/>
      </p:ext>
    </p:extLst>
  </p:cSld>
  <p:clrMap bg1="lt1" tx1="dk1" bg2="lt2" tx2="dk2" accent1="accent1" accent2="accent2" accent3="accent3" accent4="accent4" accent5="accent5" accent6="accent6" hlink="hlink" folHlink="folHlink"/>
  <p:sldLayoutIdLst>
    <p:sldLayoutId id="2147483650" r:id="rId1"/>
    <p:sldLayoutId id="2147483702" r:id="rId2"/>
    <p:sldLayoutId id="2147483699" r:id="rId3"/>
    <p:sldLayoutId id="2147483700" r:id="rId4"/>
    <p:sldLayoutId id="2147483701" r:id="rId5"/>
    <p:sldLayoutId id="2147483780" r:id="rId6"/>
    <p:sldLayoutId id="2147483790" r:id="rId7"/>
  </p:sldLayoutIdLst>
  <p:hf hdr="0" dt="0"/>
  <p:txStyles>
    <p:titleStyle>
      <a:lvl1pPr algn="l" defTabSz="91433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4" indent="-228584" algn="l" defTabSz="91433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50" indent="-228584" algn="l" defTabSz="91433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47"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7680" userDrawn="1">
          <p15:clr>
            <a:srgbClr val="F26B43"/>
          </p15:clr>
        </p15:guide>
        <p15:guide id="3" pos="160" userDrawn="1">
          <p15:clr>
            <a:srgbClr val="F26B43"/>
          </p15:clr>
        </p15:guide>
        <p15:guide id="4" pos="320" userDrawn="1">
          <p15:clr>
            <a:srgbClr val="F26B43"/>
          </p15:clr>
        </p15:guide>
        <p15:guide id="5" pos="480" userDrawn="1">
          <p15:clr>
            <a:srgbClr val="F26B43"/>
          </p15:clr>
        </p15:guide>
        <p15:guide id="6" pos="640" userDrawn="1">
          <p15:clr>
            <a:srgbClr val="F26B43"/>
          </p15:clr>
        </p15:guide>
        <p15:guide id="7" pos="800" userDrawn="1">
          <p15:clr>
            <a:srgbClr val="F26B43"/>
          </p15:clr>
        </p15:guide>
        <p15:guide id="8" pos="960" userDrawn="1">
          <p15:clr>
            <a:srgbClr val="F26B43"/>
          </p15:clr>
        </p15:guide>
        <p15:guide id="9" pos="1120" userDrawn="1">
          <p15:clr>
            <a:srgbClr val="F26B43"/>
          </p15:clr>
        </p15:guide>
        <p15:guide id="10" pos="1277" userDrawn="1">
          <p15:clr>
            <a:srgbClr val="F26B43"/>
          </p15:clr>
        </p15:guide>
        <p15:guide id="11" pos="1440" userDrawn="1">
          <p15:clr>
            <a:srgbClr val="F26B43"/>
          </p15:clr>
        </p15:guide>
        <p15:guide id="12" pos="1600" userDrawn="1">
          <p15:clr>
            <a:srgbClr val="F26B43"/>
          </p15:clr>
        </p15:guide>
        <p15:guide id="13" pos="1760" userDrawn="1">
          <p15:clr>
            <a:srgbClr val="F26B43"/>
          </p15:clr>
        </p15:guide>
        <p15:guide id="14" pos="1920" userDrawn="1">
          <p15:clr>
            <a:srgbClr val="F26B43"/>
          </p15:clr>
        </p15:guide>
        <p15:guide id="15" pos="2080" userDrawn="1">
          <p15:clr>
            <a:srgbClr val="F26B43"/>
          </p15:clr>
        </p15:guide>
        <p15:guide id="16" pos="2240" userDrawn="1">
          <p15:clr>
            <a:srgbClr val="F26B43"/>
          </p15:clr>
        </p15:guide>
        <p15:guide id="17" pos="2400" userDrawn="1">
          <p15:clr>
            <a:srgbClr val="F26B43"/>
          </p15:clr>
        </p15:guide>
        <p15:guide id="18" pos="2560" userDrawn="1">
          <p15:clr>
            <a:srgbClr val="F26B43"/>
          </p15:clr>
        </p15:guide>
        <p15:guide id="19" pos="2720" userDrawn="1">
          <p15:clr>
            <a:srgbClr val="F26B43"/>
          </p15:clr>
        </p15:guide>
        <p15:guide id="20" pos="2880" userDrawn="1">
          <p15:clr>
            <a:srgbClr val="F26B43"/>
          </p15:clr>
        </p15:guide>
        <p15:guide id="21" pos="3040" userDrawn="1">
          <p15:clr>
            <a:srgbClr val="F26B43"/>
          </p15:clr>
        </p15:guide>
        <p15:guide id="22" pos="3200" userDrawn="1">
          <p15:clr>
            <a:srgbClr val="F26B43"/>
          </p15:clr>
        </p15:guide>
        <p15:guide id="23" pos="3360" userDrawn="1">
          <p15:clr>
            <a:srgbClr val="F26B43"/>
          </p15:clr>
        </p15:guide>
        <p15:guide id="24" pos="3520" userDrawn="1">
          <p15:clr>
            <a:srgbClr val="F26B43"/>
          </p15:clr>
        </p15:guide>
        <p15:guide id="25" pos="3680" userDrawn="1">
          <p15:clr>
            <a:srgbClr val="F26B43"/>
          </p15:clr>
        </p15:guide>
        <p15:guide id="26" pos="3840" userDrawn="1">
          <p15:clr>
            <a:srgbClr val="F26B43"/>
          </p15:clr>
        </p15:guide>
        <p15:guide id="27" pos="4000" userDrawn="1">
          <p15:clr>
            <a:srgbClr val="F26B43"/>
          </p15:clr>
        </p15:guide>
        <p15:guide id="28" pos="4160" userDrawn="1">
          <p15:clr>
            <a:srgbClr val="F26B43"/>
          </p15:clr>
        </p15:guide>
        <p15:guide id="29" pos="4320" userDrawn="1">
          <p15:clr>
            <a:srgbClr val="F26B43"/>
          </p15:clr>
        </p15:guide>
        <p15:guide id="30" pos="4480" userDrawn="1">
          <p15:clr>
            <a:srgbClr val="F26B43"/>
          </p15:clr>
        </p15:guide>
        <p15:guide id="31" pos="4640" userDrawn="1">
          <p15:clr>
            <a:srgbClr val="F26B43"/>
          </p15:clr>
        </p15:guide>
        <p15:guide id="32" pos="4800" userDrawn="1">
          <p15:clr>
            <a:srgbClr val="F26B43"/>
          </p15:clr>
        </p15:guide>
        <p15:guide id="33" pos="4960" userDrawn="1">
          <p15:clr>
            <a:srgbClr val="F26B43"/>
          </p15:clr>
        </p15:guide>
        <p15:guide id="34" pos="5120" userDrawn="1">
          <p15:clr>
            <a:srgbClr val="F26B43"/>
          </p15:clr>
        </p15:guide>
        <p15:guide id="35" pos="5280" userDrawn="1">
          <p15:clr>
            <a:srgbClr val="F26B43"/>
          </p15:clr>
        </p15:guide>
        <p15:guide id="36" pos="5440" userDrawn="1">
          <p15:clr>
            <a:srgbClr val="F26B43"/>
          </p15:clr>
        </p15:guide>
        <p15:guide id="37" pos="5600" userDrawn="1">
          <p15:clr>
            <a:srgbClr val="F26B43"/>
          </p15:clr>
        </p15:guide>
        <p15:guide id="38" pos="5760" userDrawn="1">
          <p15:clr>
            <a:srgbClr val="F26B43"/>
          </p15:clr>
        </p15:guide>
        <p15:guide id="39" pos="5920" userDrawn="1">
          <p15:clr>
            <a:srgbClr val="F26B43"/>
          </p15:clr>
        </p15:guide>
        <p15:guide id="40" pos="6080" userDrawn="1">
          <p15:clr>
            <a:srgbClr val="F26B43"/>
          </p15:clr>
        </p15:guide>
        <p15:guide id="41" pos="6240" userDrawn="1">
          <p15:clr>
            <a:srgbClr val="F26B43"/>
          </p15:clr>
        </p15:guide>
        <p15:guide id="42" pos="6400" userDrawn="1">
          <p15:clr>
            <a:srgbClr val="F26B43"/>
          </p15:clr>
        </p15:guide>
        <p15:guide id="43" pos="6560" userDrawn="1">
          <p15:clr>
            <a:srgbClr val="F26B43"/>
          </p15:clr>
        </p15:guide>
        <p15:guide id="44" pos="6720" userDrawn="1">
          <p15:clr>
            <a:srgbClr val="F26B43"/>
          </p15:clr>
        </p15:guide>
        <p15:guide id="45" pos="6880" userDrawn="1">
          <p15:clr>
            <a:srgbClr val="F26B43"/>
          </p15:clr>
        </p15:guide>
        <p15:guide id="46" pos="7040" userDrawn="1">
          <p15:clr>
            <a:srgbClr val="F26B43"/>
          </p15:clr>
        </p15:guide>
        <p15:guide id="47" pos="7200" userDrawn="1">
          <p15:clr>
            <a:srgbClr val="F26B43"/>
          </p15:clr>
        </p15:guide>
        <p15:guide id="48" pos="7360" userDrawn="1">
          <p15:clr>
            <a:srgbClr val="F26B43"/>
          </p15:clr>
        </p15:guide>
        <p15:guide id="49" pos="7520" userDrawn="1">
          <p15:clr>
            <a:srgbClr val="F26B43"/>
          </p15:clr>
        </p15:guide>
        <p15:guide id="50" orient="horz" userDrawn="1">
          <p15:clr>
            <a:srgbClr val="F26B43"/>
          </p15:clr>
        </p15:guide>
        <p15:guide id="51" orient="horz" pos="4320" userDrawn="1">
          <p15:clr>
            <a:srgbClr val="F26B43"/>
          </p15:clr>
        </p15:guide>
        <p15:guide id="52" orient="horz" pos="160" userDrawn="1">
          <p15:clr>
            <a:srgbClr val="F26B43"/>
          </p15:clr>
        </p15:guide>
        <p15:guide id="53" orient="horz" pos="320" userDrawn="1">
          <p15:clr>
            <a:srgbClr val="F26B43"/>
          </p15:clr>
        </p15:guide>
        <p15:guide id="54" orient="horz" pos="480" userDrawn="1">
          <p15:clr>
            <a:srgbClr val="F26B43"/>
          </p15:clr>
        </p15:guide>
        <p15:guide id="55" orient="horz" pos="640" userDrawn="1">
          <p15:clr>
            <a:srgbClr val="F26B43"/>
          </p15:clr>
        </p15:guide>
        <p15:guide id="56" orient="horz" pos="799" userDrawn="1">
          <p15:clr>
            <a:srgbClr val="F26B43"/>
          </p15:clr>
        </p15:guide>
        <p15:guide id="57" orient="horz" pos="960" userDrawn="1">
          <p15:clr>
            <a:srgbClr val="F26B43"/>
          </p15:clr>
        </p15:guide>
        <p15:guide id="58" orient="horz" pos="1120" userDrawn="1">
          <p15:clr>
            <a:srgbClr val="F26B43"/>
          </p15:clr>
        </p15:guide>
        <p15:guide id="59" orient="horz" pos="1280" userDrawn="1">
          <p15:clr>
            <a:srgbClr val="F26B43"/>
          </p15:clr>
        </p15:guide>
        <p15:guide id="60" orient="horz" pos="1440" userDrawn="1">
          <p15:clr>
            <a:srgbClr val="F26B43"/>
          </p15:clr>
        </p15:guide>
        <p15:guide id="61" orient="horz" pos="1600" userDrawn="1">
          <p15:clr>
            <a:srgbClr val="F26B43"/>
          </p15:clr>
        </p15:guide>
        <p15:guide id="62" orient="horz" pos="1760" userDrawn="1">
          <p15:clr>
            <a:srgbClr val="F26B43"/>
          </p15:clr>
        </p15:guide>
        <p15:guide id="63" orient="horz" pos="1920" userDrawn="1">
          <p15:clr>
            <a:srgbClr val="F26B43"/>
          </p15:clr>
        </p15:guide>
        <p15:guide id="64" orient="horz" pos="2080" userDrawn="1">
          <p15:clr>
            <a:srgbClr val="F26B43"/>
          </p15:clr>
        </p15:guide>
        <p15:guide id="65" orient="horz" pos="2240" userDrawn="1">
          <p15:clr>
            <a:srgbClr val="F26B43"/>
          </p15:clr>
        </p15:guide>
        <p15:guide id="66" orient="horz" pos="2400" userDrawn="1">
          <p15:clr>
            <a:srgbClr val="F26B43"/>
          </p15:clr>
        </p15:guide>
        <p15:guide id="67" orient="horz" pos="2560" userDrawn="1">
          <p15:clr>
            <a:srgbClr val="F26B43"/>
          </p15:clr>
        </p15:guide>
        <p15:guide id="68" orient="horz" pos="2720" userDrawn="1">
          <p15:clr>
            <a:srgbClr val="F26B43"/>
          </p15:clr>
        </p15:guide>
        <p15:guide id="69" orient="horz" pos="2880" userDrawn="1">
          <p15:clr>
            <a:srgbClr val="F26B43"/>
          </p15:clr>
        </p15:guide>
        <p15:guide id="70" orient="horz" pos="3040" userDrawn="1">
          <p15:clr>
            <a:srgbClr val="F26B43"/>
          </p15:clr>
        </p15:guide>
        <p15:guide id="71" orient="horz" pos="3200" userDrawn="1">
          <p15:clr>
            <a:srgbClr val="F26B43"/>
          </p15:clr>
        </p15:guide>
        <p15:guide id="72" orient="horz" pos="3360" userDrawn="1">
          <p15:clr>
            <a:srgbClr val="F26B43"/>
          </p15:clr>
        </p15:guide>
        <p15:guide id="73" orient="horz" pos="3520" userDrawn="1">
          <p15:clr>
            <a:srgbClr val="F26B43"/>
          </p15:clr>
        </p15:guide>
        <p15:guide id="74" orient="horz" pos="3680" userDrawn="1">
          <p15:clr>
            <a:srgbClr val="F26B43"/>
          </p15:clr>
        </p15:guide>
        <p15:guide id="75" orient="horz" pos="3840" userDrawn="1">
          <p15:clr>
            <a:srgbClr val="F26B43"/>
          </p15:clr>
        </p15:guide>
        <p15:guide id="76" orient="horz" pos="4000" userDrawn="1">
          <p15:clr>
            <a:srgbClr val="F26B43"/>
          </p15:clr>
        </p15:guide>
        <p15:guide id="77" orient="horz" pos="416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7196694-0793-1D46-AAAF-030136BD6B04}"/>
              </a:ext>
            </a:extLst>
          </p:cNvPr>
          <p:cNvSpPr>
            <a:spLocks noGrp="1"/>
          </p:cNvSpPr>
          <p:nvPr>
            <p:ph type="ftr" sz="quarter" idx="3"/>
          </p:nvPr>
        </p:nvSpPr>
        <p:spPr>
          <a:xfrm>
            <a:off x="1016000" y="6350000"/>
            <a:ext cx="8382000" cy="255600"/>
          </a:xfrm>
          <a:prstGeom prst="rect">
            <a:avLst/>
          </a:prstGeom>
        </p:spPr>
        <p:txBody>
          <a:bodyPr vert="horz" lIns="0" tIns="0" rIns="0" bIns="0" rtlCol="0" anchor="ctr"/>
          <a:lstStyle>
            <a:lvl1pPr algn="l">
              <a:defRPr sz="1000" b="0" i="0">
                <a:solidFill>
                  <a:schemeClr val="bg1"/>
                </a:solidFill>
                <a:latin typeface="Roboto Mono Light" panose="00000009000000000000" pitchFamily="49" charset="0"/>
                <a:ea typeface="Roboto Mono Light" panose="00000009000000000000" pitchFamily="49" charset="0"/>
              </a:defRPr>
            </a:lvl1pPr>
          </a:lstStyle>
          <a:p>
            <a:r>
              <a:rPr lang="en-GB" dirty="0"/>
              <a:t>OpenRoaming 101 - TNC25</a:t>
            </a:r>
          </a:p>
        </p:txBody>
      </p:sp>
      <p:sp>
        <p:nvSpPr>
          <p:cNvPr id="6" name="Slide Number Placeholder 5">
            <a:extLst>
              <a:ext uri="{FF2B5EF4-FFF2-40B4-BE49-F238E27FC236}">
                <a16:creationId xmlns:a16="http://schemas.microsoft.com/office/drawing/2014/main" id="{B71F8D01-65AC-4142-B408-57E68E4C01C4}"/>
              </a:ext>
            </a:extLst>
          </p:cNvPr>
          <p:cNvSpPr>
            <a:spLocks noGrp="1"/>
          </p:cNvSpPr>
          <p:nvPr>
            <p:ph type="sldNum" sz="quarter" idx="4"/>
          </p:nvPr>
        </p:nvSpPr>
        <p:spPr>
          <a:xfrm>
            <a:off x="508000" y="6350000"/>
            <a:ext cx="508000" cy="255600"/>
          </a:xfrm>
          <a:prstGeom prst="rect">
            <a:avLst/>
          </a:prstGeom>
        </p:spPr>
        <p:txBody>
          <a:bodyPr vert="horz" lIns="0" tIns="0" rIns="0" bIns="0" rtlCol="0" anchor="ctr" anchorCtr="0"/>
          <a:lstStyle>
            <a:lvl1pPr algn="l">
              <a:defRPr sz="1000" b="0" i="0">
                <a:solidFill>
                  <a:schemeClr val="bg1"/>
                </a:solidFill>
                <a:latin typeface="Roboto Mono Light" panose="00000009000000000000" pitchFamily="49" charset="0"/>
                <a:ea typeface="Roboto Mono Light" panose="00000009000000000000" pitchFamily="49" charset="0"/>
              </a:defRPr>
            </a:lvl1pPr>
          </a:lstStyle>
          <a:p>
            <a:fld id="{0BD7AF65-ABD8-9745-9161-1D3466EAFE0E}" type="slidenum">
              <a:rPr lang="en-GB" smtClean="0"/>
              <a:pPr/>
              <a:t>‹#›</a:t>
            </a:fld>
            <a:endParaRPr lang="en-GB" dirty="0"/>
          </a:p>
        </p:txBody>
      </p:sp>
      <p:pic>
        <p:nvPicPr>
          <p:cNvPr id="2" name="Graphic 1" descr="Jisc logo&#10;">
            <a:extLst>
              <a:ext uri="{FF2B5EF4-FFF2-40B4-BE49-F238E27FC236}">
                <a16:creationId xmlns:a16="http://schemas.microsoft.com/office/drawing/2014/main" id="{CC318F41-B371-3764-9C48-7718B0BA85AA}"/>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11685601" y="6353891"/>
            <a:ext cx="506399" cy="506399"/>
          </a:xfrm>
          <a:prstGeom prst="rect">
            <a:avLst/>
          </a:prstGeom>
        </p:spPr>
      </p:pic>
    </p:spTree>
    <p:extLst>
      <p:ext uri="{BB962C8B-B14F-4D97-AF65-F5344CB8AC3E}">
        <p14:creationId xmlns:p14="http://schemas.microsoft.com/office/powerpoint/2010/main" val="4035176245"/>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Lst>
  <p:hf hdr="0" dt="0"/>
  <p:txStyles>
    <p:titleStyle>
      <a:lvl1pPr algn="l" defTabSz="91433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4" indent="-228584" algn="l" defTabSz="91433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50" indent="-228584" algn="l" defTabSz="91433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47"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7680" userDrawn="1">
          <p15:clr>
            <a:srgbClr val="F26B43"/>
          </p15:clr>
        </p15:guide>
        <p15:guide id="3" pos="160" userDrawn="1">
          <p15:clr>
            <a:srgbClr val="F26B43"/>
          </p15:clr>
        </p15:guide>
        <p15:guide id="4" pos="320" userDrawn="1">
          <p15:clr>
            <a:srgbClr val="F26B43"/>
          </p15:clr>
        </p15:guide>
        <p15:guide id="5" pos="480" userDrawn="1">
          <p15:clr>
            <a:srgbClr val="F26B43"/>
          </p15:clr>
        </p15:guide>
        <p15:guide id="6" pos="640" userDrawn="1">
          <p15:clr>
            <a:srgbClr val="F26B43"/>
          </p15:clr>
        </p15:guide>
        <p15:guide id="7" pos="800" userDrawn="1">
          <p15:clr>
            <a:srgbClr val="F26B43"/>
          </p15:clr>
        </p15:guide>
        <p15:guide id="8" pos="960" userDrawn="1">
          <p15:clr>
            <a:srgbClr val="F26B43"/>
          </p15:clr>
        </p15:guide>
        <p15:guide id="9" pos="1120" userDrawn="1">
          <p15:clr>
            <a:srgbClr val="F26B43"/>
          </p15:clr>
        </p15:guide>
        <p15:guide id="10" pos="1277" userDrawn="1">
          <p15:clr>
            <a:srgbClr val="F26B43"/>
          </p15:clr>
        </p15:guide>
        <p15:guide id="11" pos="1440" userDrawn="1">
          <p15:clr>
            <a:srgbClr val="F26B43"/>
          </p15:clr>
        </p15:guide>
        <p15:guide id="12" pos="1600" userDrawn="1">
          <p15:clr>
            <a:srgbClr val="F26B43"/>
          </p15:clr>
        </p15:guide>
        <p15:guide id="13" pos="1760" userDrawn="1">
          <p15:clr>
            <a:srgbClr val="F26B43"/>
          </p15:clr>
        </p15:guide>
        <p15:guide id="14" pos="1920" userDrawn="1">
          <p15:clr>
            <a:srgbClr val="F26B43"/>
          </p15:clr>
        </p15:guide>
        <p15:guide id="15" pos="2080" userDrawn="1">
          <p15:clr>
            <a:srgbClr val="F26B43"/>
          </p15:clr>
        </p15:guide>
        <p15:guide id="16" pos="2240" userDrawn="1">
          <p15:clr>
            <a:srgbClr val="F26B43"/>
          </p15:clr>
        </p15:guide>
        <p15:guide id="17" pos="2400" userDrawn="1">
          <p15:clr>
            <a:srgbClr val="F26B43"/>
          </p15:clr>
        </p15:guide>
        <p15:guide id="18" pos="2560" userDrawn="1">
          <p15:clr>
            <a:srgbClr val="F26B43"/>
          </p15:clr>
        </p15:guide>
        <p15:guide id="19" pos="2720" userDrawn="1">
          <p15:clr>
            <a:srgbClr val="F26B43"/>
          </p15:clr>
        </p15:guide>
        <p15:guide id="20" pos="2880" userDrawn="1">
          <p15:clr>
            <a:srgbClr val="F26B43"/>
          </p15:clr>
        </p15:guide>
        <p15:guide id="21" pos="3040" userDrawn="1">
          <p15:clr>
            <a:srgbClr val="F26B43"/>
          </p15:clr>
        </p15:guide>
        <p15:guide id="22" pos="3200" userDrawn="1">
          <p15:clr>
            <a:srgbClr val="F26B43"/>
          </p15:clr>
        </p15:guide>
        <p15:guide id="23" pos="3360" userDrawn="1">
          <p15:clr>
            <a:srgbClr val="F26B43"/>
          </p15:clr>
        </p15:guide>
        <p15:guide id="24" pos="3520" userDrawn="1">
          <p15:clr>
            <a:srgbClr val="F26B43"/>
          </p15:clr>
        </p15:guide>
        <p15:guide id="25" pos="3680" userDrawn="1">
          <p15:clr>
            <a:srgbClr val="F26B43"/>
          </p15:clr>
        </p15:guide>
        <p15:guide id="26" pos="3840" userDrawn="1">
          <p15:clr>
            <a:srgbClr val="F26B43"/>
          </p15:clr>
        </p15:guide>
        <p15:guide id="27" pos="4000" userDrawn="1">
          <p15:clr>
            <a:srgbClr val="F26B43"/>
          </p15:clr>
        </p15:guide>
        <p15:guide id="28" pos="4160" userDrawn="1">
          <p15:clr>
            <a:srgbClr val="F26B43"/>
          </p15:clr>
        </p15:guide>
        <p15:guide id="29" pos="4320" userDrawn="1">
          <p15:clr>
            <a:srgbClr val="F26B43"/>
          </p15:clr>
        </p15:guide>
        <p15:guide id="30" pos="4480" userDrawn="1">
          <p15:clr>
            <a:srgbClr val="F26B43"/>
          </p15:clr>
        </p15:guide>
        <p15:guide id="31" pos="4640" userDrawn="1">
          <p15:clr>
            <a:srgbClr val="F26B43"/>
          </p15:clr>
        </p15:guide>
        <p15:guide id="32" pos="4800" userDrawn="1">
          <p15:clr>
            <a:srgbClr val="F26B43"/>
          </p15:clr>
        </p15:guide>
        <p15:guide id="33" pos="4960" userDrawn="1">
          <p15:clr>
            <a:srgbClr val="F26B43"/>
          </p15:clr>
        </p15:guide>
        <p15:guide id="34" pos="5120" userDrawn="1">
          <p15:clr>
            <a:srgbClr val="F26B43"/>
          </p15:clr>
        </p15:guide>
        <p15:guide id="35" pos="5280" userDrawn="1">
          <p15:clr>
            <a:srgbClr val="F26B43"/>
          </p15:clr>
        </p15:guide>
        <p15:guide id="36" pos="5440" userDrawn="1">
          <p15:clr>
            <a:srgbClr val="F26B43"/>
          </p15:clr>
        </p15:guide>
        <p15:guide id="37" pos="5600" userDrawn="1">
          <p15:clr>
            <a:srgbClr val="F26B43"/>
          </p15:clr>
        </p15:guide>
        <p15:guide id="38" pos="5760" userDrawn="1">
          <p15:clr>
            <a:srgbClr val="F26B43"/>
          </p15:clr>
        </p15:guide>
        <p15:guide id="39" pos="5920" userDrawn="1">
          <p15:clr>
            <a:srgbClr val="F26B43"/>
          </p15:clr>
        </p15:guide>
        <p15:guide id="40" pos="6080" userDrawn="1">
          <p15:clr>
            <a:srgbClr val="F26B43"/>
          </p15:clr>
        </p15:guide>
        <p15:guide id="41" pos="6240" userDrawn="1">
          <p15:clr>
            <a:srgbClr val="F26B43"/>
          </p15:clr>
        </p15:guide>
        <p15:guide id="42" pos="6400" userDrawn="1">
          <p15:clr>
            <a:srgbClr val="F26B43"/>
          </p15:clr>
        </p15:guide>
        <p15:guide id="43" pos="6560" userDrawn="1">
          <p15:clr>
            <a:srgbClr val="F26B43"/>
          </p15:clr>
        </p15:guide>
        <p15:guide id="44" pos="6720" userDrawn="1">
          <p15:clr>
            <a:srgbClr val="F26B43"/>
          </p15:clr>
        </p15:guide>
        <p15:guide id="45" pos="6880" userDrawn="1">
          <p15:clr>
            <a:srgbClr val="F26B43"/>
          </p15:clr>
        </p15:guide>
        <p15:guide id="46" pos="7040" userDrawn="1">
          <p15:clr>
            <a:srgbClr val="F26B43"/>
          </p15:clr>
        </p15:guide>
        <p15:guide id="47" pos="7200" userDrawn="1">
          <p15:clr>
            <a:srgbClr val="F26B43"/>
          </p15:clr>
        </p15:guide>
        <p15:guide id="48" pos="7360" userDrawn="1">
          <p15:clr>
            <a:srgbClr val="F26B43"/>
          </p15:clr>
        </p15:guide>
        <p15:guide id="49" pos="7520" userDrawn="1">
          <p15:clr>
            <a:srgbClr val="F26B43"/>
          </p15:clr>
        </p15:guide>
        <p15:guide id="50" orient="horz" userDrawn="1">
          <p15:clr>
            <a:srgbClr val="F26B43"/>
          </p15:clr>
        </p15:guide>
        <p15:guide id="51" orient="horz" pos="4320" userDrawn="1">
          <p15:clr>
            <a:srgbClr val="F26B43"/>
          </p15:clr>
        </p15:guide>
        <p15:guide id="52" orient="horz" pos="160" userDrawn="1">
          <p15:clr>
            <a:srgbClr val="F26B43"/>
          </p15:clr>
        </p15:guide>
        <p15:guide id="53" orient="horz" pos="320" userDrawn="1">
          <p15:clr>
            <a:srgbClr val="F26B43"/>
          </p15:clr>
        </p15:guide>
        <p15:guide id="54" orient="horz" pos="480" userDrawn="1">
          <p15:clr>
            <a:srgbClr val="F26B43"/>
          </p15:clr>
        </p15:guide>
        <p15:guide id="55" orient="horz" pos="640" userDrawn="1">
          <p15:clr>
            <a:srgbClr val="F26B43"/>
          </p15:clr>
        </p15:guide>
        <p15:guide id="56" orient="horz" pos="799" userDrawn="1">
          <p15:clr>
            <a:srgbClr val="F26B43"/>
          </p15:clr>
        </p15:guide>
        <p15:guide id="57" orient="horz" pos="960" userDrawn="1">
          <p15:clr>
            <a:srgbClr val="F26B43"/>
          </p15:clr>
        </p15:guide>
        <p15:guide id="58" orient="horz" pos="1120" userDrawn="1">
          <p15:clr>
            <a:srgbClr val="F26B43"/>
          </p15:clr>
        </p15:guide>
        <p15:guide id="59" orient="horz" pos="1280" userDrawn="1">
          <p15:clr>
            <a:srgbClr val="F26B43"/>
          </p15:clr>
        </p15:guide>
        <p15:guide id="60" orient="horz" pos="1440" userDrawn="1">
          <p15:clr>
            <a:srgbClr val="F26B43"/>
          </p15:clr>
        </p15:guide>
        <p15:guide id="61" orient="horz" pos="1600" userDrawn="1">
          <p15:clr>
            <a:srgbClr val="F26B43"/>
          </p15:clr>
        </p15:guide>
        <p15:guide id="62" orient="horz" pos="1760" userDrawn="1">
          <p15:clr>
            <a:srgbClr val="F26B43"/>
          </p15:clr>
        </p15:guide>
        <p15:guide id="63" orient="horz" pos="1920" userDrawn="1">
          <p15:clr>
            <a:srgbClr val="F26B43"/>
          </p15:clr>
        </p15:guide>
        <p15:guide id="64" orient="horz" pos="2080" userDrawn="1">
          <p15:clr>
            <a:srgbClr val="F26B43"/>
          </p15:clr>
        </p15:guide>
        <p15:guide id="65" orient="horz" pos="2240" userDrawn="1">
          <p15:clr>
            <a:srgbClr val="F26B43"/>
          </p15:clr>
        </p15:guide>
        <p15:guide id="66" orient="horz" pos="2400" userDrawn="1">
          <p15:clr>
            <a:srgbClr val="F26B43"/>
          </p15:clr>
        </p15:guide>
        <p15:guide id="67" orient="horz" pos="2560" userDrawn="1">
          <p15:clr>
            <a:srgbClr val="F26B43"/>
          </p15:clr>
        </p15:guide>
        <p15:guide id="68" orient="horz" pos="2720" userDrawn="1">
          <p15:clr>
            <a:srgbClr val="F26B43"/>
          </p15:clr>
        </p15:guide>
        <p15:guide id="69" orient="horz" pos="2880" userDrawn="1">
          <p15:clr>
            <a:srgbClr val="F26B43"/>
          </p15:clr>
        </p15:guide>
        <p15:guide id="70" orient="horz" pos="3040" userDrawn="1">
          <p15:clr>
            <a:srgbClr val="F26B43"/>
          </p15:clr>
        </p15:guide>
        <p15:guide id="71" orient="horz" pos="3200" userDrawn="1">
          <p15:clr>
            <a:srgbClr val="F26B43"/>
          </p15:clr>
        </p15:guide>
        <p15:guide id="72" orient="horz" pos="3360" userDrawn="1">
          <p15:clr>
            <a:srgbClr val="F26B43"/>
          </p15:clr>
        </p15:guide>
        <p15:guide id="73" orient="horz" pos="3520" userDrawn="1">
          <p15:clr>
            <a:srgbClr val="F26B43"/>
          </p15:clr>
        </p15:guide>
        <p15:guide id="74" orient="horz" pos="3680" userDrawn="1">
          <p15:clr>
            <a:srgbClr val="F26B43"/>
          </p15:clr>
        </p15:guide>
        <p15:guide id="75" orient="horz" pos="3840" userDrawn="1">
          <p15:clr>
            <a:srgbClr val="F26B43"/>
          </p15:clr>
        </p15:guide>
        <p15:guide id="76" orient="horz" pos="4000" userDrawn="1">
          <p15:clr>
            <a:srgbClr val="F26B43"/>
          </p15:clr>
        </p15:guide>
        <p15:guide id="77" orient="horz" pos="4160"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2986526"/>
      </p:ext>
    </p:extLst>
  </p:cSld>
  <p:clrMap bg1="lt1" tx1="dk1" bg2="lt2" tx2="dk2" accent1="accent1" accent2="accent2" accent3="accent3" accent4="accent4" accent5="accent5" accent6="accent6" hlink="hlink" folHlink="folHlink"/>
  <p:sldLayoutIdLst>
    <p:sldLayoutId id="2147483786" r:id="rId1"/>
  </p:sldLayoutIdLst>
  <p:hf hdr="0" dt="0"/>
  <p:txStyles>
    <p:titleStyle>
      <a:lvl1pPr algn="l" defTabSz="91433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4" indent="-228584" algn="l" defTabSz="91433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50" indent="-228584" algn="l" defTabSz="91433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47"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7680" userDrawn="1">
          <p15:clr>
            <a:srgbClr val="F26B43"/>
          </p15:clr>
        </p15:guide>
        <p15:guide id="3" pos="160" userDrawn="1">
          <p15:clr>
            <a:srgbClr val="F26B43"/>
          </p15:clr>
        </p15:guide>
        <p15:guide id="4" pos="320" userDrawn="1">
          <p15:clr>
            <a:srgbClr val="F26B43"/>
          </p15:clr>
        </p15:guide>
        <p15:guide id="5" pos="480" userDrawn="1">
          <p15:clr>
            <a:srgbClr val="F26B43"/>
          </p15:clr>
        </p15:guide>
        <p15:guide id="6" pos="640" userDrawn="1">
          <p15:clr>
            <a:srgbClr val="F26B43"/>
          </p15:clr>
        </p15:guide>
        <p15:guide id="7" pos="800" userDrawn="1">
          <p15:clr>
            <a:srgbClr val="F26B43"/>
          </p15:clr>
        </p15:guide>
        <p15:guide id="8" pos="960" userDrawn="1">
          <p15:clr>
            <a:srgbClr val="F26B43"/>
          </p15:clr>
        </p15:guide>
        <p15:guide id="9" pos="1120" userDrawn="1">
          <p15:clr>
            <a:srgbClr val="F26B43"/>
          </p15:clr>
        </p15:guide>
        <p15:guide id="10" pos="1280" userDrawn="1">
          <p15:clr>
            <a:srgbClr val="F26B43"/>
          </p15:clr>
        </p15:guide>
        <p15:guide id="11" pos="1440" userDrawn="1">
          <p15:clr>
            <a:srgbClr val="F26B43"/>
          </p15:clr>
        </p15:guide>
        <p15:guide id="12" pos="1600" userDrawn="1">
          <p15:clr>
            <a:srgbClr val="F26B43"/>
          </p15:clr>
        </p15:guide>
        <p15:guide id="13" pos="1760" userDrawn="1">
          <p15:clr>
            <a:srgbClr val="F26B43"/>
          </p15:clr>
        </p15:guide>
        <p15:guide id="14" pos="1920" userDrawn="1">
          <p15:clr>
            <a:srgbClr val="F26B43"/>
          </p15:clr>
        </p15:guide>
        <p15:guide id="15" pos="2080" userDrawn="1">
          <p15:clr>
            <a:srgbClr val="F26B43"/>
          </p15:clr>
        </p15:guide>
        <p15:guide id="16" pos="2240" userDrawn="1">
          <p15:clr>
            <a:srgbClr val="F26B43"/>
          </p15:clr>
        </p15:guide>
        <p15:guide id="17" pos="2400" userDrawn="1">
          <p15:clr>
            <a:srgbClr val="F26B43"/>
          </p15:clr>
        </p15:guide>
        <p15:guide id="18" pos="2560" userDrawn="1">
          <p15:clr>
            <a:srgbClr val="F26B43"/>
          </p15:clr>
        </p15:guide>
        <p15:guide id="19" pos="2720" userDrawn="1">
          <p15:clr>
            <a:srgbClr val="F26B43"/>
          </p15:clr>
        </p15:guide>
        <p15:guide id="20" pos="2880" userDrawn="1">
          <p15:clr>
            <a:srgbClr val="F26B43"/>
          </p15:clr>
        </p15:guide>
        <p15:guide id="21" pos="3040" userDrawn="1">
          <p15:clr>
            <a:srgbClr val="F26B43"/>
          </p15:clr>
        </p15:guide>
        <p15:guide id="22" pos="3200" userDrawn="1">
          <p15:clr>
            <a:srgbClr val="F26B43"/>
          </p15:clr>
        </p15:guide>
        <p15:guide id="23" pos="3360" userDrawn="1">
          <p15:clr>
            <a:srgbClr val="F26B43"/>
          </p15:clr>
        </p15:guide>
        <p15:guide id="24" pos="3520" userDrawn="1">
          <p15:clr>
            <a:srgbClr val="F26B43"/>
          </p15:clr>
        </p15:guide>
        <p15:guide id="25" pos="3680" userDrawn="1">
          <p15:clr>
            <a:srgbClr val="F26B43"/>
          </p15:clr>
        </p15:guide>
        <p15:guide id="26" pos="3840" userDrawn="1">
          <p15:clr>
            <a:srgbClr val="F26B43"/>
          </p15:clr>
        </p15:guide>
        <p15:guide id="27" pos="4000" userDrawn="1">
          <p15:clr>
            <a:srgbClr val="F26B43"/>
          </p15:clr>
        </p15:guide>
        <p15:guide id="28" pos="4160" userDrawn="1">
          <p15:clr>
            <a:srgbClr val="F26B43"/>
          </p15:clr>
        </p15:guide>
        <p15:guide id="29" pos="4320" userDrawn="1">
          <p15:clr>
            <a:srgbClr val="F26B43"/>
          </p15:clr>
        </p15:guide>
        <p15:guide id="30" pos="4480" userDrawn="1">
          <p15:clr>
            <a:srgbClr val="F26B43"/>
          </p15:clr>
        </p15:guide>
        <p15:guide id="31" pos="4640" userDrawn="1">
          <p15:clr>
            <a:srgbClr val="F26B43"/>
          </p15:clr>
        </p15:guide>
        <p15:guide id="32" pos="4800" userDrawn="1">
          <p15:clr>
            <a:srgbClr val="F26B43"/>
          </p15:clr>
        </p15:guide>
        <p15:guide id="33" pos="4960" userDrawn="1">
          <p15:clr>
            <a:srgbClr val="F26B43"/>
          </p15:clr>
        </p15:guide>
        <p15:guide id="34" pos="5120" userDrawn="1">
          <p15:clr>
            <a:srgbClr val="F26B43"/>
          </p15:clr>
        </p15:guide>
        <p15:guide id="35" pos="5280" userDrawn="1">
          <p15:clr>
            <a:srgbClr val="F26B43"/>
          </p15:clr>
        </p15:guide>
        <p15:guide id="36" pos="5440" userDrawn="1">
          <p15:clr>
            <a:srgbClr val="F26B43"/>
          </p15:clr>
        </p15:guide>
        <p15:guide id="37" pos="5600" userDrawn="1">
          <p15:clr>
            <a:srgbClr val="F26B43"/>
          </p15:clr>
        </p15:guide>
        <p15:guide id="38" pos="5760" userDrawn="1">
          <p15:clr>
            <a:srgbClr val="F26B43"/>
          </p15:clr>
        </p15:guide>
        <p15:guide id="39" pos="5920" userDrawn="1">
          <p15:clr>
            <a:srgbClr val="F26B43"/>
          </p15:clr>
        </p15:guide>
        <p15:guide id="40" pos="6080" userDrawn="1">
          <p15:clr>
            <a:srgbClr val="F26B43"/>
          </p15:clr>
        </p15:guide>
        <p15:guide id="41" pos="6240" userDrawn="1">
          <p15:clr>
            <a:srgbClr val="F26B43"/>
          </p15:clr>
        </p15:guide>
        <p15:guide id="42" pos="6400" userDrawn="1">
          <p15:clr>
            <a:srgbClr val="F26B43"/>
          </p15:clr>
        </p15:guide>
        <p15:guide id="43" pos="6560" userDrawn="1">
          <p15:clr>
            <a:srgbClr val="F26B43"/>
          </p15:clr>
        </p15:guide>
        <p15:guide id="44" pos="6720" userDrawn="1">
          <p15:clr>
            <a:srgbClr val="F26B43"/>
          </p15:clr>
        </p15:guide>
        <p15:guide id="45" pos="6880" userDrawn="1">
          <p15:clr>
            <a:srgbClr val="F26B43"/>
          </p15:clr>
        </p15:guide>
        <p15:guide id="46" pos="7040" userDrawn="1">
          <p15:clr>
            <a:srgbClr val="F26B43"/>
          </p15:clr>
        </p15:guide>
        <p15:guide id="47" pos="7200" userDrawn="1">
          <p15:clr>
            <a:srgbClr val="F26B43"/>
          </p15:clr>
        </p15:guide>
        <p15:guide id="48" pos="7360" userDrawn="1">
          <p15:clr>
            <a:srgbClr val="F26B43"/>
          </p15:clr>
        </p15:guide>
        <p15:guide id="49" pos="7520" userDrawn="1">
          <p15:clr>
            <a:srgbClr val="F26B43"/>
          </p15:clr>
        </p15:guide>
        <p15:guide id="50" orient="horz" userDrawn="1">
          <p15:clr>
            <a:srgbClr val="F26B43"/>
          </p15:clr>
        </p15:guide>
        <p15:guide id="51" orient="horz" pos="4320" userDrawn="1">
          <p15:clr>
            <a:srgbClr val="F26B43"/>
          </p15:clr>
        </p15:guide>
        <p15:guide id="52" orient="horz" pos="160" userDrawn="1">
          <p15:clr>
            <a:srgbClr val="F26B43"/>
          </p15:clr>
        </p15:guide>
        <p15:guide id="53" orient="horz" pos="320" userDrawn="1">
          <p15:clr>
            <a:srgbClr val="F26B43"/>
          </p15:clr>
        </p15:guide>
        <p15:guide id="54" orient="horz" pos="480" userDrawn="1">
          <p15:clr>
            <a:srgbClr val="F26B43"/>
          </p15:clr>
        </p15:guide>
        <p15:guide id="55" orient="horz" pos="640" userDrawn="1">
          <p15:clr>
            <a:srgbClr val="F26B43"/>
          </p15:clr>
        </p15:guide>
        <p15:guide id="56" orient="horz" pos="800" userDrawn="1">
          <p15:clr>
            <a:srgbClr val="F26B43"/>
          </p15:clr>
        </p15:guide>
        <p15:guide id="57" orient="horz" pos="960" userDrawn="1">
          <p15:clr>
            <a:srgbClr val="F26B43"/>
          </p15:clr>
        </p15:guide>
        <p15:guide id="58" orient="horz" pos="1120" userDrawn="1">
          <p15:clr>
            <a:srgbClr val="F26B43"/>
          </p15:clr>
        </p15:guide>
        <p15:guide id="59" orient="horz" pos="1280" userDrawn="1">
          <p15:clr>
            <a:srgbClr val="F26B43"/>
          </p15:clr>
        </p15:guide>
        <p15:guide id="60" orient="horz" pos="1440" userDrawn="1">
          <p15:clr>
            <a:srgbClr val="F26B43"/>
          </p15:clr>
        </p15:guide>
        <p15:guide id="61" orient="horz" pos="1600" userDrawn="1">
          <p15:clr>
            <a:srgbClr val="F26B43"/>
          </p15:clr>
        </p15:guide>
        <p15:guide id="62" orient="horz" pos="1760" userDrawn="1">
          <p15:clr>
            <a:srgbClr val="F26B43"/>
          </p15:clr>
        </p15:guide>
        <p15:guide id="63" orient="horz" pos="1920" userDrawn="1">
          <p15:clr>
            <a:srgbClr val="F26B43"/>
          </p15:clr>
        </p15:guide>
        <p15:guide id="64" orient="horz" pos="2080" userDrawn="1">
          <p15:clr>
            <a:srgbClr val="F26B43"/>
          </p15:clr>
        </p15:guide>
        <p15:guide id="65" orient="horz" pos="2240" userDrawn="1">
          <p15:clr>
            <a:srgbClr val="F26B43"/>
          </p15:clr>
        </p15:guide>
        <p15:guide id="66" orient="horz" pos="2400" userDrawn="1">
          <p15:clr>
            <a:srgbClr val="F26B43"/>
          </p15:clr>
        </p15:guide>
        <p15:guide id="67" orient="horz" pos="2560" userDrawn="1">
          <p15:clr>
            <a:srgbClr val="F26B43"/>
          </p15:clr>
        </p15:guide>
        <p15:guide id="68" orient="horz" pos="2720" userDrawn="1">
          <p15:clr>
            <a:srgbClr val="F26B43"/>
          </p15:clr>
        </p15:guide>
        <p15:guide id="69" orient="horz" pos="2880" userDrawn="1">
          <p15:clr>
            <a:srgbClr val="F26B43"/>
          </p15:clr>
        </p15:guide>
        <p15:guide id="70" orient="horz" pos="3040" userDrawn="1">
          <p15:clr>
            <a:srgbClr val="F26B43"/>
          </p15:clr>
        </p15:guide>
        <p15:guide id="71" orient="horz" pos="3200" userDrawn="1">
          <p15:clr>
            <a:srgbClr val="F26B43"/>
          </p15:clr>
        </p15:guide>
        <p15:guide id="72" orient="horz" pos="3360" userDrawn="1">
          <p15:clr>
            <a:srgbClr val="F26B43"/>
          </p15:clr>
        </p15:guide>
        <p15:guide id="73" orient="horz" pos="3520" userDrawn="1">
          <p15:clr>
            <a:srgbClr val="F26B43"/>
          </p15:clr>
        </p15:guide>
        <p15:guide id="74" orient="horz" pos="3680" userDrawn="1">
          <p15:clr>
            <a:srgbClr val="F26B43"/>
          </p15:clr>
        </p15:guide>
        <p15:guide id="75" orient="horz" pos="3840" userDrawn="1">
          <p15:clr>
            <a:srgbClr val="F26B43"/>
          </p15:clr>
        </p15:guide>
        <p15:guide id="76" orient="horz" pos="4000" userDrawn="1">
          <p15:clr>
            <a:srgbClr val="F26B43"/>
          </p15:clr>
        </p15:guide>
        <p15:guide id="77" orient="horz" pos="4160"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2623445"/>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Lst>
  <p:hf hdr="0" dt="0"/>
  <p:txStyles>
    <p:titleStyle>
      <a:lvl1pPr algn="l" defTabSz="91433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4" indent="-228584" algn="l" defTabSz="91433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50" indent="-228584" algn="l" defTabSz="91433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47"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F26B43"/>
          </p15:clr>
        </p15:guide>
        <p15:guide id="2" pos="7680">
          <p15:clr>
            <a:srgbClr val="F26B43"/>
          </p15:clr>
        </p15:guide>
        <p15:guide id="3" pos="160">
          <p15:clr>
            <a:srgbClr val="F26B43"/>
          </p15:clr>
        </p15:guide>
        <p15:guide id="4" pos="320">
          <p15:clr>
            <a:srgbClr val="F26B43"/>
          </p15:clr>
        </p15:guide>
        <p15:guide id="5" pos="480">
          <p15:clr>
            <a:srgbClr val="F26B43"/>
          </p15:clr>
        </p15:guide>
        <p15:guide id="6" pos="640">
          <p15:clr>
            <a:srgbClr val="F26B43"/>
          </p15:clr>
        </p15:guide>
        <p15:guide id="7" pos="800">
          <p15:clr>
            <a:srgbClr val="F26B43"/>
          </p15:clr>
        </p15:guide>
        <p15:guide id="8" pos="960">
          <p15:clr>
            <a:srgbClr val="F26B43"/>
          </p15:clr>
        </p15:guide>
        <p15:guide id="9" pos="1120">
          <p15:clr>
            <a:srgbClr val="F26B43"/>
          </p15:clr>
        </p15:guide>
        <p15:guide id="10" pos="1280">
          <p15:clr>
            <a:srgbClr val="F26B43"/>
          </p15:clr>
        </p15:guide>
        <p15:guide id="11" pos="1440">
          <p15:clr>
            <a:srgbClr val="F26B43"/>
          </p15:clr>
        </p15:guide>
        <p15:guide id="12" pos="1600">
          <p15:clr>
            <a:srgbClr val="F26B43"/>
          </p15:clr>
        </p15:guide>
        <p15:guide id="13" pos="1760">
          <p15:clr>
            <a:srgbClr val="F26B43"/>
          </p15:clr>
        </p15:guide>
        <p15:guide id="14" pos="1920">
          <p15:clr>
            <a:srgbClr val="F26B43"/>
          </p15:clr>
        </p15:guide>
        <p15:guide id="15" pos="2080">
          <p15:clr>
            <a:srgbClr val="F26B43"/>
          </p15:clr>
        </p15:guide>
        <p15:guide id="16" pos="2240">
          <p15:clr>
            <a:srgbClr val="F26B43"/>
          </p15:clr>
        </p15:guide>
        <p15:guide id="17" pos="2400">
          <p15:clr>
            <a:srgbClr val="F26B43"/>
          </p15:clr>
        </p15:guide>
        <p15:guide id="18" pos="2560">
          <p15:clr>
            <a:srgbClr val="F26B43"/>
          </p15:clr>
        </p15:guide>
        <p15:guide id="19" pos="2720">
          <p15:clr>
            <a:srgbClr val="F26B43"/>
          </p15:clr>
        </p15:guide>
        <p15:guide id="20" pos="2880">
          <p15:clr>
            <a:srgbClr val="F26B43"/>
          </p15:clr>
        </p15:guide>
        <p15:guide id="21" pos="3040">
          <p15:clr>
            <a:srgbClr val="F26B43"/>
          </p15:clr>
        </p15:guide>
        <p15:guide id="22" pos="3200">
          <p15:clr>
            <a:srgbClr val="F26B43"/>
          </p15:clr>
        </p15:guide>
        <p15:guide id="23" pos="3360">
          <p15:clr>
            <a:srgbClr val="F26B43"/>
          </p15:clr>
        </p15:guide>
        <p15:guide id="24" pos="3520">
          <p15:clr>
            <a:srgbClr val="F26B43"/>
          </p15:clr>
        </p15:guide>
        <p15:guide id="25" pos="3680">
          <p15:clr>
            <a:srgbClr val="F26B43"/>
          </p15:clr>
        </p15:guide>
        <p15:guide id="26" pos="3840">
          <p15:clr>
            <a:srgbClr val="F26B43"/>
          </p15:clr>
        </p15:guide>
        <p15:guide id="27" pos="4000">
          <p15:clr>
            <a:srgbClr val="F26B43"/>
          </p15:clr>
        </p15:guide>
        <p15:guide id="28" pos="4160">
          <p15:clr>
            <a:srgbClr val="F26B43"/>
          </p15:clr>
        </p15:guide>
        <p15:guide id="29" pos="4320">
          <p15:clr>
            <a:srgbClr val="F26B43"/>
          </p15:clr>
        </p15:guide>
        <p15:guide id="30" pos="4480">
          <p15:clr>
            <a:srgbClr val="F26B43"/>
          </p15:clr>
        </p15:guide>
        <p15:guide id="31" pos="4640">
          <p15:clr>
            <a:srgbClr val="F26B43"/>
          </p15:clr>
        </p15:guide>
        <p15:guide id="32" pos="4800">
          <p15:clr>
            <a:srgbClr val="F26B43"/>
          </p15:clr>
        </p15:guide>
        <p15:guide id="33" pos="4960">
          <p15:clr>
            <a:srgbClr val="F26B43"/>
          </p15:clr>
        </p15:guide>
        <p15:guide id="34" pos="5120">
          <p15:clr>
            <a:srgbClr val="F26B43"/>
          </p15:clr>
        </p15:guide>
        <p15:guide id="35" pos="5280">
          <p15:clr>
            <a:srgbClr val="F26B43"/>
          </p15:clr>
        </p15:guide>
        <p15:guide id="36" pos="5440">
          <p15:clr>
            <a:srgbClr val="F26B43"/>
          </p15:clr>
        </p15:guide>
        <p15:guide id="37" pos="5600">
          <p15:clr>
            <a:srgbClr val="F26B43"/>
          </p15:clr>
        </p15:guide>
        <p15:guide id="38" pos="5760">
          <p15:clr>
            <a:srgbClr val="F26B43"/>
          </p15:clr>
        </p15:guide>
        <p15:guide id="39" pos="5920">
          <p15:clr>
            <a:srgbClr val="F26B43"/>
          </p15:clr>
        </p15:guide>
        <p15:guide id="40" pos="6080">
          <p15:clr>
            <a:srgbClr val="F26B43"/>
          </p15:clr>
        </p15:guide>
        <p15:guide id="41" pos="6240">
          <p15:clr>
            <a:srgbClr val="F26B43"/>
          </p15:clr>
        </p15:guide>
        <p15:guide id="42" pos="6400">
          <p15:clr>
            <a:srgbClr val="F26B43"/>
          </p15:clr>
        </p15:guide>
        <p15:guide id="43" pos="6560">
          <p15:clr>
            <a:srgbClr val="F26B43"/>
          </p15:clr>
        </p15:guide>
        <p15:guide id="44" pos="6720">
          <p15:clr>
            <a:srgbClr val="F26B43"/>
          </p15:clr>
        </p15:guide>
        <p15:guide id="45" pos="6880">
          <p15:clr>
            <a:srgbClr val="F26B43"/>
          </p15:clr>
        </p15:guide>
        <p15:guide id="46" pos="7040">
          <p15:clr>
            <a:srgbClr val="F26B43"/>
          </p15:clr>
        </p15:guide>
        <p15:guide id="47" pos="7200">
          <p15:clr>
            <a:srgbClr val="F26B43"/>
          </p15:clr>
        </p15:guide>
        <p15:guide id="48" pos="7360">
          <p15:clr>
            <a:srgbClr val="F26B43"/>
          </p15:clr>
        </p15:guide>
        <p15:guide id="49" pos="7520">
          <p15:clr>
            <a:srgbClr val="F26B43"/>
          </p15:clr>
        </p15:guide>
        <p15:guide id="50" orient="horz">
          <p15:clr>
            <a:srgbClr val="F26B43"/>
          </p15:clr>
        </p15:guide>
        <p15:guide id="51" orient="horz" pos="4320">
          <p15:clr>
            <a:srgbClr val="F26B43"/>
          </p15:clr>
        </p15:guide>
        <p15:guide id="52" orient="horz" pos="160">
          <p15:clr>
            <a:srgbClr val="F26B43"/>
          </p15:clr>
        </p15:guide>
        <p15:guide id="53" orient="horz" pos="320">
          <p15:clr>
            <a:srgbClr val="F26B43"/>
          </p15:clr>
        </p15:guide>
        <p15:guide id="54" orient="horz" pos="480">
          <p15:clr>
            <a:srgbClr val="F26B43"/>
          </p15:clr>
        </p15:guide>
        <p15:guide id="55" orient="horz" pos="640">
          <p15:clr>
            <a:srgbClr val="F26B43"/>
          </p15:clr>
        </p15:guide>
        <p15:guide id="56" orient="horz" pos="800">
          <p15:clr>
            <a:srgbClr val="F26B43"/>
          </p15:clr>
        </p15:guide>
        <p15:guide id="57" orient="horz" pos="960">
          <p15:clr>
            <a:srgbClr val="F26B43"/>
          </p15:clr>
        </p15:guide>
        <p15:guide id="58" orient="horz" pos="1120">
          <p15:clr>
            <a:srgbClr val="F26B43"/>
          </p15:clr>
        </p15:guide>
        <p15:guide id="59" orient="horz" pos="1280">
          <p15:clr>
            <a:srgbClr val="F26B43"/>
          </p15:clr>
        </p15:guide>
        <p15:guide id="60" orient="horz" pos="1440">
          <p15:clr>
            <a:srgbClr val="F26B43"/>
          </p15:clr>
        </p15:guide>
        <p15:guide id="61" orient="horz" pos="1600">
          <p15:clr>
            <a:srgbClr val="F26B43"/>
          </p15:clr>
        </p15:guide>
        <p15:guide id="62" orient="horz" pos="1760">
          <p15:clr>
            <a:srgbClr val="F26B43"/>
          </p15:clr>
        </p15:guide>
        <p15:guide id="63" orient="horz" pos="1920">
          <p15:clr>
            <a:srgbClr val="F26B43"/>
          </p15:clr>
        </p15:guide>
        <p15:guide id="64" orient="horz" pos="2080">
          <p15:clr>
            <a:srgbClr val="F26B43"/>
          </p15:clr>
        </p15:guide>
        <p15:guide id="65" orient="horz" pos="2240">
          <p15:clr>
            <a:srgbClr val="F26B43"/>
          </p15:clr>
        </p15:guide>
        <p15:guide id="66" orient="horz" pos="2400">
          <p15:clr>
            <a:srgbClr val="F26B43"/>
          </p15:clr>
        </p15:guide>
        <p15:guide id="67" orient="horz" pos="2560">
          <p15:clr>
            <a:srgbClr val="F26B43"/>
          </p15:clr>
        </p15:guide>
        <p15:guide id="68" orient="horz" pos="2720">
          <p15:clr>
            <a:srgbClr val="F26B43"/>
          </p15:clr>
        </p15:guide>
        <p15:guide id="69" orient="horz" pos="2880">
          <p15:clr>
            <a:srgbClr val="F26B43"/>
          </p15:clr>
        </p15:guide>
        <p15:guide id="70" orient="horz" pos="3040">
          <p15:clr>
            <a:srgbClr val="F26B43"/>
          </p15:clr>
        </p15:guide>
        <p15:guide id="71" orient="horz" pos="3200">
          <p15:clr>
            <a:srgbClr val="F26B43"/>
          </p15:clr>
        </p15:guide>
        <p15:guide id="72" orient="horz" pos="3360">
          <p15:clr>
            <a:srgbClr val="F26B43"/>
          </p15:clr>
        </p15:guide>
        <p15:guide id="73" orient="horz" pos="3520">
          <p15:clr>
            <a:srgbClr val="F26B43"/>
          </p15:clr>
        </p15:guide>
        <p15:guide id="74" orient="horz" pos="3680">
          <p15:clr>
            <a:srgbClr val="F26B43"/>
          </p15:clr>
        </p15:guide>
        <p15:guide id="75" orient="horz" pos="3840">
          <p15:clr>
            <a:srgbClr val="F26B43"/>
          </p15:clr>
        </p15:guide>
        <p15:guide id="76" orient="horz" pos="4000">
          <p15:clr>
            <a:srgbClr val="F26B43"/>
          </p15:clr>
        </p15:guide>
        <p15:guide id="77" orient="horz" pos="416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58364863"/>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Lst>
  <p:hf hdr="0" dt="0"/>
  <p:txStyles>
    <p:titleStyle>
      <a:lvl1pPr algn="l" defTabSz="91433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4" indent="-228584" algn="l" defTabSz="91433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50" indent="-228584" algn="l" defTabSz="91433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47"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F26B43"/>
          </p15:clr>
        </p15:guide>
        <p15:guide id="2" pos="7680">
          <p15:clr>
            <a:srgbClr val="F26B43"/>
          </p15:clr>
        </p15:guide>
        <p15:guide id="3" pos="160">
          <p15:clr>
            <a:srgbClr val="F26B43"/>
          </p15:clr>
        </p15:guide>
        <p15:guide id="4" pos="320">
          <p15:clr>
            <a:srgbClr val="F26B43"/>
          </p15:clr>
        </p15:guide>
        <p15:guide id="5" pos="480">
          <p15:clr>
            <a:srgbClr val="F26B43"/>
          </p15:clr>
        </p15:guide>
        <p15:guide id="6" pos="640">
          <p15:clr>
            <a:srgbClr val="F26B43"/>
          </p15:clr>
        </p15:guide>
        <p15:guide id="7" pos="800">
          <p15:clr>
            <a:srgbClr val="F26B43"/>
          </p15:clr>
        </p15:guide>
        <p15:guide id="8" pos="960">
          <p15:clr>
            <a:srgbClr val="F26B43"/>
          </p15:clr>
        </p15:guide>
        <p15:guide id="9" pos="1120">
          <p15:clr>
            <a:srgbClr val="F26B43"/>
          </p15:clr>
        </p15:guide>
        <p15:guide id="10" pos="1280">
          <p15:clr>
            <a:srgbClr val="F26B43"/>
          </p15:clr>
        </p15:guide>
        <p15:guide id="11" pos="1440">
          <p15:clr>
            <a:srgbClr val="F26B43"/>
          </p15:clr>
        </p15:guide>
        <p15:guide id="12" pos="1600">
          <p15:clr>
            <a:srgbClr val="F26B43"/>
          </p15:clr>
        </p15:guide>
        <p15:guide id="13" pos="1760">
          <p15:clr>
            <a:srgbClr val="F26B43"/>
          </p15:clr>
        </p15:guide>
        <p15:guide id="14" pos="1920">
          <p15:clr>
            <a:srgbClr val="F26B43"/>
          </p15:clr>
        </p15:guide>
        <p15:guide id="15" pos="2080">
          <p15:clr>
            <a:srgbClr val="F26B43"/>
          </p15:clr>
        </p15:guide>
        <p15:guide id="16" pos="2240">
          <p15:clr>
            <a:srgbClr val="F26B43"/>
          </p15:clr>
        </p15:guide>
        <p15:guide id="17" pos="2400">
          <p15:clr>
            <a:srgbClr val="F26B43"/>
          </p15:clr>
        </p15:guide>
        <p15:guide id="18" pos="2560">
          <p15:clr>
            <a:srgbClr val="F26B43"/>
          </p15:clr>
        </p15:guide>
        <p15:guide id="19" pos="2720">
          <p15:clr>
            <a:srgbClr val="F26B43"/>
          </p15:clr>
        </p15:guide>
        <p15:guide id="20" pos="2880">
          <p15:clr>
            <a:srgbClr val="F26B43"/>
          </p15:clr>
        </p15:guide>
        <p15:guide id="21" pos="3040">
          <p15:clr>
            <a:srgbClr val="F26B43"/>
          </p15:clr>
        </p15:guide>
        <p15:guide id="22" pos="3200">
          <p15:clr>
            <a:srgbClr val="F26B43"/>
          </p15:clr>
        </p15:guide>
        <p15:guide id="23" pos="3360">
          <p15:clr>
            <a:srgbClr val="F26B43"/>
          </p15:clr>
        </p15:guide>
        <p15:guide id="24" pos="3520">
          <p15:clr>
            <a:srgbClr val="F26B43"/>
          </p15:clr>
        </p15:guide>
        <p15:guide id="25" pos="3680">
          <p15:clr>
            <a:srgbClr val="F26B43"/>
          </p15:clr>
        </p15:guide>
        <p15:guide id="26" pos="3840">
          <p15:clr>
            <a:srgbClr val="F26B43"/>
          </p15:clr>
        </p15:guide>
        <p15:guide id="27" pos="4000">
          <p15:clr>
            <a:srgbClr val="F26B43"/>
          </p15:clr>
        </p15:guide>
        <p15:guide id="28" pos="4160">
          <p15:clr>
            <a:srgbClr val="F26B43"/>
          </p15:clr>
        </p15:guide>
        <p15:guide id="29" pos="4320">
          <p15:clr>
            <a:srgbClr val="F26B43"/>
          </p15:clr>
        </p15:guide>
        <p15:guide id="30" pos="4480">
          <p15:clr>
            <a:srgbClr val="F26B43"/>
          </p15:clr>
        </p15:guide>
        <p15:guide id="31" pos="4640">
          <p15:clr>
            <a:srgbClr val="F26B43"/>
          </p15:clr>
        </p15:guide>
        <p15:guide id="32" pos="4800">
          <p15:clr>
            <a:srgbClr val="F26B43"/>
          </p15:clr>
        </p15:guide>
        <p15:guide id="33" pos="4960">
          <p15:clr>
            <a:srgbClr val="F26B43"/>
          </p15:clr>
        </p15:guide>
        <p15:guide id="34" pos="5120">
          <p15:clr>
            <a:srgbClr val="F26B43"/>
          </p15:clr>
        </p15:guide>
        <p15:guide id="35" pos="5280">
          <p15:clr>
            <a:srgbClr val="F26B43"/>
          </p15:clr>
        </p15:guide>
        <p15:guide id="36" pos="5440">
          <p15:clr>
            <a:srgbClr val="F26B43"/>
          </p15:clr>
        </p15:guide>
        <p15:guide id="37" pos="5600">
          <p15:clr>
            <a:srgbClr val="F26B43"/>
          </p15:clr>
        </p15:guide>
        <p15:guide id="38" pos="5760">
          <p15:clr>
            <a:srgbClr val="F26B43"/>
          </p15:clr>
        </p15:guide>
        <p15:guide id="39" pos="5920">
          <p15:clr>
            <a:srgbClr val="F26B43"/>
          </p15:clr>
        </p15:guide>
        <p15:guide id="40" pos="6080">
          <p15:clr>
            <a:srgbClr val="F26B43"/>
          </p15:clr>
        </p15:guide>
        <p15:guide id="41" pos="6240">
          <p15:clr>
            <a:srgbClr val="F26B43"/>
          </p15:clr>
        </p15:guide>
        <p15:guide id="42" pos="6400">
          <p15:clr>
            <a:srgbClr val="F26B43"/>
          </p15:clr>
        </p15:guide>
        <p15:guide id="43" pos="6560">
          <p15:clr>
            <a:srgbClr val="F26B43"/>
          </p15:clr>
        </p15:guide>
        <p15:guide id="44" pos="6720">
          <p15:clr>
            <a:srgbClr val="F26B43"/>
          </p15:clr>
        </p15:guide>
        <p15:guide id="45" pos="6880">
          <p15:clr>
            <a:srgbClr val="F26B43"/>
          </p15:clr>
        </p15:guide>
        <p15:guide id="46" pos="7040">
          <p15:clr>
            <a:srgbClr val="F26B43"/>
          </p15:clr>
        </p15:guide>
        <p15:guide id="47" pos="7200">
          <p15:clr>
            <a:srgbClr val="F26B43"/>
          </p15:clr>
        </p15:guide>
        <p15:guide id="48" pos="7360">
          <p15:clr>
            <a:srgbClr val="F26B43"/>
          </p15:clr>
        </p15:guide>
        <p15:guide id="49" pos="7520">
          <p15:clr>
            <a:srgbClr val="F26B43"/>
          </p15:clr>
        </p15:guide>
        <p15:guide id="50" orient="horz">
          <p15:clr>
            <a:srgbClr val="F26B43"/>
          </p15:clr>
        </p15:guide>
        <p15:guide id="51" orient="horz" pos="4320">
          <p15:clr>
            <a:srgbClr val="F26B43"/>
          </p15:clr>
        </p15:guide>
        <p15:guide id="52" orient="horz" pos="160">
          <p15:clr>
            <a:srgbClr val="F26B43"/>
          </p15:clr>
        </p15:guide>
        <p15:guide id="53" orient="horz" pos="320">
          <p15:clr>
            <a:srgbClr val="F26B43"/>
          </p15:clr>
        </p15:guide>
        <p15:guide id="54" orient="horz" pos="480">
          <p15:clr>
            <a:srgbClr val="F26B43"/>
          </p15:clr>
        </p15:guide>
        <p15:guide id="55" orient="horz" pos="640">
          <p15:clr>
            <a:srgbClr val="F26B43"/>
          </p15:clr>
        </p15:guide>
        <p15:guide id="56" orient="horz" pos="800">
          <p15:clr>
            <a:srgbClr val="F26B43"/>
          </p15:clr>
        </p15:guide>
        <p15:guide id="57" orient="horz" pos="960">
          <p15:clr>
            <a:srgbClr val="F26B43"/>
          </p15:clr>
        </p15:guide>
        <p15:guide id="58" orient="horz" pos="1120">
          <p15:clr>
            <a:srgbClr val="F26B43"/>
          </p15:clr>
        </p15:guide>
        <p15:guide id="59" orient="horz" pos="1280">
          <p15:clr>
            <a:srgbClr val="F26B43"/>
          </p15:clr>
        </p15:guide>
        <p15:guide id="60" orient="horz" pos="1440">
          <p15:clr>
            <a:srgbClr val="F26B43"/>
          </p15:clr>
        </p15:guide>
        <p15:guide id="61" orient="horz" pos="1600">
          <p15:clr>
            <a:srgbClr val="F26B43"/>
          </p15:clr>
        </p15:guide>
        <p15:guide id="62" orient="horz" pos="1760">
          <p15:clr>
            <a:srgbClr val="F26B43"/>
          </p15:clr>
        </p15:guide>
        <p15:guide id="63" orient="horz" pos="1920">
          <p15:clr>
            <a:srgbClr val="F26B43"/>
          </p15:clr>
        </p15:guide>
        <p15:guide id="64" orient="horz" pos="2080">
          <p15:clr>
            <a:srgbClr val="F26B43"/>
          </p15:clr>
        </p15:guide>
        <p15:guide id="65" orient="horz" pos="2240">
          <p15:clr>
            <a:srgbClr val="F26B43"/>
          </p15:clr>
        </p15:guide>
        <p15:guide id="66" orient="horz" pos="2400">
          <p15:clr>
            <a:srgbClr val="F26B43"/>
          </p15:clr>
        </p15:guide>
        <p15:guide id="67" orient="horz" pos="2560">
          <p15:clr>
            <a:srgbClr val="F26B43"/>
          </p15:clr>
        </p15:guide>
        <p15:guide id="68" orient="horz" pos="2720">
          <p15:clr>
            <a:srgbClr val="F26B43"/>
          </p15:clr>
        </p15:guide>
        <p15:guide id="69" orient="horz" pos="2880">
          <p15:clr>
            <a:srgbClr val="F26B43"/>
          </p15:clr>
        </p15:guide>
        <p15:guide id="70" orient="horz" pos="3040">
          <p15:clr>
            <a:srgbClr val="F26B43"/>
          </p15:clr>
        </p15:guide>
        <p15:guide id="71" orient="horz" pos="3200">
          <p15:clr>
            <a:srgbClr val="F26B43"/>
          </p15:clr>
        </p15:guide>
        <p15:guide id="72" orient="horz" pos="3360">
          <p15:clr>
            <a:srgbClr val="F26B43"/>
          </p15:clr>
        </p15:guide>
        <p15:guide id="73" orient="horz" pos="3520">
          <p15:clr>
            <a:srgbClr val="F26B43"/>
          </p15:clr>
        </p15:guide>
        <p15:guide id="74" orient="horz" pos="3680">
          <p15:clr>
            <a:srgbClr val="F26B43"/>
          </p15:clr>
        </p15:guide>
        <p15:guide id="75" orient="horz" pos="3840">
          <p15:clr>
            <a:srgbClr val="F26B43"/>
          </p15:clr>
        </p15:guide>
        <p15:guide id="76" orient="horz" pos="4000">
          <p15:clr>
            <a:srgbClr val="F26B43"/>
          </p15:clr>
        </p15:guide>
        <p15:guide id="77" orient="horz" pos="4160">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7196694-0793-1D46-AAAF-030136BD6B04}"/>
              </a:ext>
            </a:extLst>
          </p:cNvPr>
          <p:cNvSpPr>
            <a:spLocks noGrp="1"/>
          </p:cNvSpPr>
          <p:nvPr>
            <p:ph type="ftr" sz="quarter" idx="3"/>
          </p:nvPr>
        </p:nvSpPr>
        <p:spPr>
          <a:xfrm>
            <a:off x="1016000" y="6350000"/>
            <a:ext cx="8382000" cy="255600"/>
          </a:xfrm>
          <a:prstGeom prst="rect">
            <a:avLst/>
          </a:prstGeom>
        </p:spPr>
        <p:txBody>
          <a:bodyPr vert="horz" lIns="0" tIns="0" rIns="0" bIns="0" rtlCol="0" anchor="ctr"/>
          <a:lstStyle>
            <a:lvl1pPr algn="l">
              <a:defRPr sz="1000" b="0" i="0">
                <a:solidFill>
                  <a:schemeClr val="tx1"/>
                </a:solidFill>
                <a:latin typeface="Roboto Mono Light" panose="00000009000000000000" pitchFamily="49" charset="0"/>
                <a:ea typeface="Roboto Mono Light" panose="00000009000000000000" pitchFamily="49" charset="0"/>
              </a:defRPr>
            </a:lvl1pPr>
          </a:lstStyle>
          <a:p>
            <a:r>
              <a:rPr lang="en-GB" dirty="0"/>
              <a:t>OpenRoaming 101 - TNC25</a:t>
            </a:r>
          </a:p>
        </p:txBody>
      </p:sp>
      <p:sp>
        <p:nvSpPr>
          <p:cNvPr id="6" name="Slide Number Placeholder 5">
            <a:extLst>
              <a:ext uri="{FF2B5EF4-FFF2-40B4-BE49-F238E27FC236}">
                <a16:creationId xmlns:a16="http://schemas.microsoft.com/office/drawing/2014/main" id="{B71F8D01-65AC-4142-B408-57E68E4C01C4}"/>
              </a:ext>
            </a:extLst>
          </p:cNvPr>
          <p:cNvSpPr>
            <a:spLocks noGrp="1"/>
          </p:cNvSpPr>
          <p:nvPr>
            <p:ph type="sldNum" sz="quarter" idx="4"/>
          </p:nvPr>
        </p:nvSpPr>
        <p:spPr>
          <a:xfrm>
            <a:off x="508000" y="6350000"/>
            <a:ext cx="508000" cy="255600"/>
          </a:xfrm>
          <a:prstGeom prst="rect">
            <a:avLst/>
          </a:prstGeom>
        </p:spPr>
        <p:txBody>
          <a:bodyPr vert="horz" lIns="0" tIns="0" rIns="0" bIns="0" rtlCol="0" anchor="ctr" anchorCtr="0"/>
          <a:lstStyle>
            <a:lvl1pPr algn="l">
              <a:defRPr sz="1000" b="0" i="0">
                <a:solidFill>
                  <a:schemeClr val="tx1"/>
                </a:solidFill>
                <a:latin typeface="Roboto Mono Light" panose="00000009000000000000" pitchFamily="49" charset="0"/>
                <a:ea typeface="Roboto Mono Light" panose="00000009000000000000" pitchFamily="49" charset="0"/>
              </a:defRPr>
            </a:lvl1pPr>
          </a:lstStyle>
          <a:p>
            <a:fld id="{0BD7AF65-ABD8-9745-9161-1D3466EAFE0E}" type="slidenum">
              <a:rPr lang="en-GB" smtClean="0"/>
              <a:pPr/>
              <a:t>‹#›</a:t>
            </a:fld>
            <a:endParaRPr lang="en-GB" dirty="0"/>
          </a:p>
        </p:txBody>
      </p:sp>
      <p:pic>
        <p:nvPicPr>
          <p:cNvPr id="2" name="Graphic 1" descr="Jisc logo&#10;">
            <a:extLst>
              <a:ext uri="{FF2B5EF4-FFF2-40B4-BE49-F238E27FC236}">
                <a16:creationId xmlns:a16="http://schemas.microsoft.com/office/drawing/2014/main" id="{CC318F41-B371-3764-9C48-7718B0BA85AA}"/>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11685601" y="6353891"/>
            <a:ext cx="506399" cy="506399"/>
          </a:xfrm>
          <a:prstGeom prst="rect">
            <a:avLst/>
          </a:prstGeom>
        </p:spPr>
      </p:pic>
    </p:spTree>
    <p:extLst>
      <p:ext uri="{BB962C8B-B14F-4D97-AF65-F5344CB8AC3E}">
        <p14:creationId xmlns:p14="http://schemas.microsoft.com/office/powerpoint/2010/main" val="2960066744"/>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Lst>
  <p:hf hdr="0" dt="0"/>
  <p:txStyles>
    <p:titleStyle>
      <a:lvl1pPr algn="l" defTabSz="91433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4" indent="-228584" algn="l" defTabSz="91433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50" indent="-228584" algn="l" defTabSz="91433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47"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F26B43"/>
          </p15:clr>
        </p15:guide>
        <p15:guide id="2" pos="7680">
          <p15:clr>
            <a:srgbClr val="F26B43"/>
          </p15:clr>
        </p15:guide>
        <p15:guide id="3" pos="160">
          <p15:clr>
            <a:srgbClr val="F26B43"/>
          </p15:clr>
        </p15:guide>
        <p15:guide id="4" pos="320">
          <p15:clr>
            <a:srgbClr val="F26B43"/>
          </p15:clr>
        </p15:guide>
        <p15:guide id="5" pos="480">
          <p15:clr>
            <a:srgbClr val="F26B43"/>
          </p15:clr>
        </p15:guide>
        <p15:guide id="6" pos="640">
          <p15:clr>
            <a:srgbClr val="F26B43"/>
          </p15:clr>
        </p15:guide>
        <p15:guide id="7" pos="800">
          <p15:clr>
            <a:srgbClr val="F26B43"/>
          </p15:clr>
        </p15:guide>
        <p15:guide id="8" pos="960">
          <p15:clr>
            <a:srgbClr val="F26B43"/>
          </p15:clr>
        </p15:guide>
        <p15:guide id="9" pos="1120">
          <p15:clr>
            <a:srgbClr val="F26B43"/>
          </p15:clr>
        </p15:guide>
        <p15:guide id="10" pos="1277">
          <p15:clr>
            <a:srgbClr val="F26B43"/>
          </p15:clr>
        </p15:guide>
        <p15:guide id="11" pos="1440">
          <p15:clr>
            <a:srgbClr val="F26B43"/>
          </p15:clr>
        </p15:guide>
        <p15:guide id="12" pos="1600">
          <p15:clr>
            <a:srgbClr val="F26B43"/>
          </p15:clr>
        </p15:guide>
        <p15:guide id="13" pos="1760">
          <p15:clr>
            <a:srgbClr val="F26B43"/>
          </p15:clr>
        </p15:guide>
        <p15:guide id="14" pos="1920">
          <p15:clr>
            <a:srgbClr val="F26B43"/>
          </p15:clr>
        </p15:guide>
        <p15:guide id="15" pos="2080">
          <p15:clr>
            <a:srgbClr val="F26B43"/>
          </p15:clr>
        </p15:guide>
        <p15:guide id="16" pos="2240">
          <p15:clr>
            <a:srgbClr val="F26B43"/>
          </p15:clr>
        </p15:guide>
        <p15:guide id="17" pos="2400">
          <p15:clr>
            <a:srgbClr val="F26B43"/>
          </p15:clr>
        </p15:guide>
        <p15:guide id="18" pos="2560">
          <p15:clr>
            <a:srgbClr val="F26B43"/>
          </p15:clr>
        </p15:guide>
        <p15:guide id="19" pos="2720">
          <p15:clr>
            <a:srgbClr val="F26B43"/>
          </p15:clr>
        </p15:guide>
        <p15:guide id="20" pos="2880">
          <p15:clr>
            <a:srgbClr val="F26B43"/>
          </p15:clr>
        </p15:guide>
        <p15:guide id="21" pos="3040">
          <p15:clr>
            <a:srgbClr val="F26B43"/>
          </p15:clr>
        </p15:guide>
        <p15:guide id="22" pos="3200">
          <p15:clr>
            <a:srgbClr val="F26B43"/>
          </p15:clr>
        </p15:guide>
        <p15:guide id="23" pos="3360">
          <p15:clr>
            <a:srgbClr val="F26B43"/>
          </p15:clr>
        </p15:guide>
        <p15:guide id="24" pos="3520">
          <p15:clr>
            <a:srgbClr val="F26B43"/>
          </p15:clr>
        </p15:guide>
        <p15:guide id="25" pos="3680">
          <p15:clr>
            <a:srgbClr val="F26B43"/>
          </p15:clr>
        </p15:guide>
        <p15:guide id="26" pos="3840">
          <p15:clr>
            <a:srgbClr val="F26B43"/>
          </p15:clr>
        </p15:guide>
        <p15:guide id="27" pos="4000">
          <p15:clr>
            <a:srgbClr val="F26B43"/>
          </p15:clr>
        </p15:guide>
        <p15:guide id="28" pos="4160">
          <p15:clr>
            <a:srgbClr val="F26B43"/>
          </p15:clr>
        </p15:guide>
        <p15:guide id="29" pos="4320">
          <p15:clr>
            <a:srgbClr val="F26B43"/>
          </p15:clr>
        </p15:guide>
        <p15:guide id="30" pos="4480">
          <p15:clr>
            <a:srgbClr val="F26B43"/>
          </p15:clr>
        </p15:guide>
        <p15:guide id="31" pos="4640">
          <p15:clr>
            <a:srgbClr val="F26B43"/>
          </p15:clr>
        </p15:guide>
        <p15:guide id="32" pos="4800">
          <p15:clr>
            <a:srgbClr val="F26B43"/>
          </p15:clr>
        </p15:guide>
        <p15:guide id="33" pos="4960">
          <p15:clr>
            <a:srgbClr val="F26B43"/>
          </p15:clr>
        </p15:guide>
        <p15:guide id="34" pos="5120">
          <p15:clr>
            <a:srgbClr val="F26B43"/>
          </p15:clr>
        </p15:guide>
        <p15:guide id="35" pos="5280">
          <p15:clr>
            <a:srgbClr val="F26B43"/>
          </p15:clr>
        </p15:guide>
        <p15:guide id="36" pos="5440">
          <p15:clr>
            <a:srgbClr val="F26B43"/>
          </p15:clr>
        </p15:guide>
        <p15:guide id="37" pos="5600">
          <p15:clr>
            <a:srgbClr val="F26B43"/>
          </p15:clr>
        </p15:guide>
        <p15:guide id="38" pos="5760">
          <p15:clr>
            <a:srgbClr val="F26B43"/>
          </p15:clr>
        </p15:guide>
        <p15:guide id="39" pos="5920">
          <p15:clr>
            <a:srgbClr val="F26B43"/>
          </p15:clr>
        </p15:guide>
        <p15:guide id="40" pos="6080">
          <p15:clr>
            <a:srgbClr val="F26B43"/>
          </p15:clr>
        </p15:guide>
        <p15:guide id="41" pos="6240">
          <p15:clr>
            <a:srgbClr val="F26B43"/>
          </p15:clr>
        </p15:guide>
        <p15:guide id="42" pos="6400">
          <p15:clr>
            <a:srgbClr val="F26B43"/>
          </p15:clr>
        </p15:guide>
        <p15:guide id="43" pos="6560">
          <p15:clr>
            <a:srgbClr val="F26B43"/>
          </p15:clr>
        </p15:guide>
        <p15:guide id="44" pos="6720">
          <p15:clr>
            <a:srgbClr val="F26B43"/>
          </p15:clr>
        </p15:guide>
        <p15:guide id="45" pos="6880">
          <p15:clr>
            <a:srgbClr val="F26B43"/>
          </p15:clr>
        </p15:guide>
        <p15:guide id="46" pos="7040">
          <p15:clr>
            <a:srgbClr val="F26B43"/>
          </p15:clr>
        </p15:guide>
        <p15:guide id="47" pos="7200">
          <p15:clr>
            <a:srgbClr val="F26B43"/>
          </p15:clr>
        </p15:guide>
        <p15:guide id="48" pos="7360">
          <p15:clr>
            <a:srgbClr val="F26B43"/>
          </p15:clr>
        </p15:guide>
        <p15:guide id="49" pos="7520">
          <p15:clr>
            <a:srgbClr val="F26B43"/>
          </p15:clr>
        </p15:guide>
        <p15:guide id="50" orient="horz">
          <p15:clr>
            <a:srgbClr val="F26B43"/>
          </p15:clr>
        </p15:guide>
        <p15:guide id="51" orient="horz" pos="4320">
          <p15:clr>
            <a:srgbClr val="F26B43"/>
          </p15:clr>
        </p15:guide>
        <p15:guide id="52" orient="horz" pos="160">
          <p15:clr>
            <a:srgbClr val="F26B43"/>
          </p15:clr>
        </p15:guide>
        <p15:guide id="53" orient="horz" pos="320">
          <p15:clr>
            <a:srgbClr val="F26B43"/>
          </p15:clr>
        </p15:guide>
        <p15:guide id="54" orient="horz" pos="480">
          <p15:clr>
            <a:srgbClr val="F26B43"/>
          </p15:clr>
        </p15:guide>
        <p15:guide id="55" orient="horz" pos="640">
          <p15:clr>
            <a:srgbClr val="F26B43"/>
          </p15:clr>
        </p15:guide>
        <p15:guide id="56" orient="horz" pos="799">
          <p15:clr>
            <a:srgbClr val="F26B43"/>
          </p15:clr>
        </p15:guide>
        <p15:guide id="57" orient="horz" pos="960">
          <p15:clr>
            <a:srgbClr val="F26B43"/>
          </p15:clr>
        </p15:guide>
        <p15:guide id="58" orient="horz" pos="1120">
          <p15:clr>
            <a:srgbClr val="F26B43"/>
          </p15:clr>
        </p15:guide>
        <p15:guide id="59" orient="horz" pos="1280">
          <p15:clr>
            <a:srgbClr val="F26B43"/>
          </p15:clr>
        </p15:guide>
        <p15:guide id="60" orient="horz" pos="1440">
          <p15:clr>
            <a:srgbClr val="F26B43"/>
          </p15:clr>
        </p15:guide>
        <p15:guide id="61" orient="horz" pos="1600">
          <p15:clr>
            <a:srgbClr val="F26B43"/>
          </p15:clr>
        </p15:guide>
        <p15:guide id="62" orient="horz" pos="1760">
          <p15:clr>
            <a:srgbClr val="F26B43"/>
          </p15:clr>
        </p15:guide>
        <p15:guide id="63" orient="horz" pos="1920">
          <p15:clr>
            <a:srgbClr val="F26B43"/>
          </p15:clr>
        </p15:guide>
        <p15:guide id="64" orient="horz" pos="2080">
          <p15:clr>
            <a:srgbClr val="F26B43"/>
          </p15:clr>
        </p15:guide>
        <p15:guide id="65" orient="horz" pos="2240">
          <p15:clr>
            <a:srgbClr val="F26B43"/>
          </p15:clr>
        </p15:guide>
        <p15:guide id="66" orient="horz" pos="2400">
          <p15:clr>
            <a:srgbClr val="F26B43"/>
          </p15:clr>
        </p15:guide>
        <p15:guide id="67" orient="horz" pos="2560">
          <p15:clr>
            <a:srgbClr val="F26B43"/>
          </p15:clr>
        </p15:guide>
        <p15:guide id="68" orient="horz" pos="2720">
          <p15:clr>
            <a:srgbClr val="F26B43"/>
          </p15:clr>
        </p15:guide>
        <p15:guide id="69" orient="horz" pos="2880">
          <p15:clr>
            <a:srgbClr val="F26B43"/>
          </p15:clr>
        </p15:guide>
        <p15:guide id="70" orient="horz" pos="3040">
          <p15:clr>
            <a:srgbClr val="F26B43"/>
          </p15:clr>
        </p15:guide>
        <p15:guide id="71" orient="horz" pos="3200">
          <p15:clr>
            <a:srgbClr val="F26B43"/>
          </p15:clr>
        </p15:guide>
        <p15:guide id="72" orient="horz" pos="3360">
          <p15:clr>
            <a:srgbClr val="F26B43"/>
          </p15:clr>
        </p15:guide>
        <p15:guide id="73" orient="horz" pos="3520">
          <p15:clr>
            <a:srgbClr val="F26B43"/>
          </p15:clr>
        </p15:guide>
        <p15:guide id="74" orient="horz" pos="3680">
          <p15:clr>
            <a:srgbClr val="F26B43"/>
          </p15:clr>
        </p15:guide>
        <p15:guide id="75" orient="horz" pos="3840">
          <p15:clr>
            <a:srgbClr val="F26B43"/>
          </p15:clr>
        </p15:guide>
        <p15:guide id="76" orient="horz" pos="4000">
          <p15:clr>
            <a:srgbClr val="F26B43"/>
          </p15:clr>
        </p15:guide>
        <p15:guide id="77" orient="horz" pos="4160">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7196694-0793-1D46-AAAF-030136BD6B04}"/>
              </a:ext>
            </a:extLst>
          </p:cNvPr>
          <p:cNvSpPr>
            <a:spLocks noGrp="1"/>
          </p:cNvSpPr>
          <p:nvPr>
            <p:ph type="ftr" sz="quarter" idx="3"/>
          </p:nvPr>
        </p:nvSpPr>
        <p:spPr>
          <a:xfrm>
            <a:off x="1016000" y="6350000"/>
            <a:ext cx="8382000" cy="255600"/>
          </a:xfrm>
          <a:prstGeom prst="rect">
            <a:avLst/>
          </a:prstGeom>
        </p:spPr>
        <p:txBody>
          <a:bodyPr vert="horz" lIns="0" tIns="0" rIns="0" bIns="0" rtlCol="0" anchor="ctr"/>
          <a:lstStyle>
            <a:lvl1pPr algn="l">
              <a:defRPr sz="1000" b="0" i="0">
                <a:solidFill>
                  <a:schemeClr val="tx1"/>
                </a:solidFill>
                <a:latin typeface="Roboto Mono Light" panose="00000009000000000000" pitchFamily="49" charset="0"/>
                <a:ea typeface="Roboto Mono Light" panose="00000009000000000000" pitchFamily="49" charset="0"/>
              </a:defRPr>
            </a:lvl1pPr>
          </a:lstStyle>
          <a:p>
            <a:r>
              <a:rPr lang="en-GB" dirty="0"/>
              <a:t>OpenRoaming 101 - TNC25</a:t>
            </a:r>
          </a:p>
        </p:txBody>
      </p:sp>
      <p:sp>
        <p:nvSpPr>
          <p:cNvPr id="6" name="Slide Number Placeholder 5">
            <a:extLst>
              <a:ext uri="{FF2B5EF4-FFF2-40B4-BE49-F238E27FC236}">
                <a16:creationId xmlns:a16="http://schemas.microsoft.com/office/drawing/2014/main" id="{B71F8D01-65AC-4142-B408-57E68E4C01C4}"/>
              </a:ext>
            </a:extLst>
          </p:cNvPr>
          <p:cNvSpPr>
            <a:spLocks noGrp="1"/>
          </p:cNvSpPr>
          <p:nvPr>
            <p:ph type="sldNum" sz="quarter" idx="4"/>
          </p:nvPr>
        </p:nvSpPr>
        <p:spPr>
          <a:xfrm>
            <a:off x="508000" y="6350000"/>
            <a:ext cx="508000" cy="255600"/>
          </a:xfrm>
          <a:prstGeom prst="rect">
            <a:avLst/>
          </a:prstGeom>
        </p:spPr>
        <p:txBody>
          <a:bodyPr vert="horz" lIns="0" tIns="0" rIns="0" bIns="0" rtlCol="0" anchor="ctr" anchorCtr="0"/>
          <a:lstStyle>
            <a:lvl1pPr algn="l">
              <a:defRPr sz="1000" b="0" i="0">
                <a:solidFill>
                  <a:schemeClr val="tx1"/>
                </a:solidFill>
                <a:latin typeface="Roboto Mono Light" panose="00000009000000000000" pitchFamily="49" charset="0"/>
                <a:ea typeface="Roboto Mono Light" panose="00000009000000000000" pitchFamily="49" charset="0"/>
              </a:defRPr>
            </a:lvl1pPr>
          </a:lstStyle>
          <a:p>
            <a:fld id="{0BD7AF65-ABD8-9745-9161-1D3466EAFE0E}" type="slidenum">
              <a:rPr lang="en-GB" smtClean="0"/>
              <a:pPr/>
              <a:t>‹#›</a:t>
            </a:fld>
            <a:endParaRPr lang="en-GB" dirty="0"/>
          </a:p>
        </p:txBody>
      </p:sp>
      <p:pic>
        <p:nvPicPr>
          <p:cNvPr id="2" name="Graphic 1" descr="Jisc logo&#10;">
            <a:extLst>
              <a:ext uri="{FF2B5EF4-FFF2-40B4-BE49-F238E27FC236}">
                <a16:creationId xmlns:a16="http://schemas.microsoft.com/office/drawing/2014/main" id="{CC318F41-B371-3764-9C48-7718B0BA85AA}"/>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11685601" y="6353891"/>
            <a:ext cx="506399" cy="506399"/>
          </a:xfrm>
          <a:prstGeom prst="rect">
            <a:avLst/>
          </a:prstGeom>
        </p:spPr>
      </p:pic>
    </p:spTree>
    <p:extLst>
      <p:ext uri="{BB962C8B-B14F-4D97-AF65-F5344CB8AC3E}">
        <p14:creationId xmlns:p14="http://schemas.microsoft.com/office/powerpoint/2010/main" val="2334389789"/>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Lst>
  <p:hf hdr="0" dt="0"/>
  <p:txStyles>
    <p:titleStyle>
      <a:lvl1pPr algn="l" defTabSz="91433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4" indent="-228584" algn="l" defTabSz="91433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50" indent="-228584" algn="l" defTabSz="91433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47"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F26B43"/>
          </p15:clr>
        </p15:guide>
        <p15:guide id="2" pos="7680">
          <p15:clr>
            <a:srgbClr val="F26B43"/>
          </p15:clr>
        </p15:guide>
        <p15:guide id="3" pos="160">
          <p15:clr>
            <a:srgbClr val="F26B43"/>
          </p15:clr>
        </p15:guide>
        <p15:guide id="4" pos="320">
          <p15:clr>
            <a:srgbClr val="F26B43"/>
          </p15:clr>
        </p15:guide>
        <p15:guide id="5" pos="480">
          <p15:clr>
            <a:srgbClr val="F26B43"/>
          </p15:clr>
        </p15:guide>
        <p15:guide id="6" pos="640">
          <p15:clr>
            <a:srgbClr val="F26B43"/>
          </p15:clr>
        </p15:guide>
        <p15:guide id="7" pos="800">
          <p15:clr>
            <a:srgbClr val="F26B43"/>
          </p15:clr>
        </p15:guide>
        <p15:guide id="8" pos="960">
          <p15:clr>
            <a:srgbClr val="F26B43"/>
          </p15:clr>
        </p15:guide>
        <p15:guide id="9" pos="1120">
          <p15:clr>
            <a:srgbClr val="F26B43"/>
          </p15:clr>
        </p15:guide>
        <p15:guide id="10" pos="1277">
          <p15:clr>
            <a:srgbClr val="F26B43"/>
          </p15:clr>
        </p15:guide>
        <p15:guide id="11" pos="1440">
          <p15:clr>
            <a:srgbClr val="F26B43"/>
          </p15:clr>
        </p15:guide>
        <p15:guide id="12" pos="1600">
          <p15:clr>
            <a:srgbClr val="F26B43"/>
          </p15:clr>
        </p15:guide>
        <p15:guide id="13" pos="1760">
          <p15:clr>
            <a:srgbClr val="F26B43"/>
          </p15:clr>
        </p15:guide>
        <p15:guide id="14" pos="1920">
          <p15:clr>
            <a:srgbClr val="F26B43"/>
          </p15:clr>
        </p15:guide>
        <p15:guide id="15" pos="2080">
          <p15:clr>
            <a:srgbClr val="F26B43"/>
          </p15:clr>
        </p15:guide>
        <p15:guide id="16" pos="2240">
          <p15:clr>
            <a:srgbClr val="F26B43"/>
          </p15:clr>
        </p15:guide>
        <p15:guide id="17" pos="2400">
          <p15:clr>
            <a:srgbClr val="F26B43"/>
          </p15:clr>
        </p15:guide>
        <p15:guide id="18" pos="2560">
          <p15:clr>
            <a:srgbClr val="F26B43"/>
          </p15:clr>
        </p15:guide>
        <p15:guide id="19" pos="2720">
          <p15:clr>
            <a:srgbClr val="F26B43"/>
          </p15:clr>
        </p15:guide>
        <p15:guide id="20" pos="2880">
          <p15:clr>
            <a:srgbClr val="F26B43"/>
          </p15:clr>
        </p15:guide>
        <p15:guide id="21" pos="3040">
          <p15:clr>
            <a:srgbClr val="F26B43"/>
          </p15:clr>
        </p15:guide>
        <p15:guide id="22" pos="3200">
          <p15:clr>
            <a:srgbClr val="F26B43"/>
          </p15:clr>
        </p15:guide>
        <p15:guide id="23" pos="3360">
          <p15:clr>
            <a:srgbClr val="F26B43"/>
          </p15:clr>
        </p15:guide>
        <p15:guide id="24" pos="3520">
          <p15:clr>
            <a:srgbClr val="F26B43"/>
          </p15:clr>
        </p15:guide>
        <p15:guide id="25" pos="3680">
          <p15:clr>
            <a:srgbClr val="F26B43"/>
          </p15:clr>
        </p15:guide>
        <p15:guide id="26" pos="3840">
          <p15:clr>
            <a:srgbClr val="F26B43"/>
          </p15:clr>
        </p15:guide>
        <p15:guide id="27" pos="4000">
          <p15:clr>
            <a:srgbClr val="F26B43"/>
          </p15:clr>
        </p15:guide>
        <p15:guide id="28" pos="4160">
          <p15:clr>
            <a:srgbClr val="F26B43"/>
          </p15:clr>
        </p15:guide>
        <p15:guide id="29" pos="4320">
          <p15:clr>
            <a:srgbClr val="F26B43"/>
          </p15:clr>
        </p15:guide>
        <p15:guide id="30" pos="4480">
          <p15:clr>
            <a:srgbClr val="F26B43"/>
          </p15:clr>
        </p15:guide>
        <p15:guide id="31" pos="4640">
          <p15:clr>
            <a:srgbClr val="F26B43"/>
          </p15:clr>
        </p15:guide>
        <p15:guide id="32" pos="4800">
          <p15:clr>
            <a:srgbClr val="F26B43"/>
          </p15:clr>
        </p15:guide>
        <p15:guide id="33" pos="4960">
          <p15:clr>
            <a:srgbClr val="F26B43"/>
          </p15:clr>
        </p15:guide>
        <p15:guide id="34" pos="5120">
          <p15:clr>
            <a:srgbClr val="F26B43"/>
          </p15:clr>
        </p15:guide>
        <p15:guide id="35" pos="5280">
          <p15:clr>
            <a:srgbClr val="F26B43"/>
          </p15:clr>
        </p15:guide>
        <p15:guide id="36" pos="5440">
          <p15:clr>
            <a:srgbClr val="F26B43"/>
          </p15:clr>
        </p15:guide>
        <p15:guide id="37" pos="5600">
          <p15:clr>
            <a:srgbClr val="F26B43"/>
          </p15:clr>
        </p15:guide>
        <p15:guide id="38" pos="5760">
          <p15:clr>
            <a:srgbClr val="F26B43"/>
          </p15:clr>
        </p15:guide>
        <p15:guide id="39" pos="5920">
          <p15:clr>
            <a:srgbClr val="F26B43"/>
          </p15:clr>
        </p15:guide>
        <p15:guide id="40" pos="6080">
          <p15:clr>
            <a:srgbClr val="F26B43"/>
          </p15:clr>
        </p15:guide>
        <p15:guide id="41" pos="6240">
          <p15:clr>
            <a:srgbClr val="F26B43"/>
          </p15:clr>
        </p15:guide>
        <p15:guide id="42" pos="6400">
          <p15:clr>
            <a:srgbClr val="F26B43"/>
          </p15:clr>
        </p15:guide>
        <p15:guide id="43" pos="6560">
          <p15:clr>
            <a:srgbClr val="F26B43"/>
          </p15:clr>
        </p15:guide>
        <p15:guide id="44" pos="6720">
          <p15:clr>
            <a:srgbClr val="F26B43"/>
          </p15:clr>
        </p15:guide>
        <p15:guide id="45" pos="6880">
          <p15:clr>
            <a:srgbClr val="F26B43"/>
          </p15:clr>
        </p15:guide>
        <p15:guide id="46" pos="7040">
          <p15:clr>
            <a:srgbClr val="F26B43"/>
          </p15:clr>
        </p15:guide>
        <p15:guide id="47" pos="7200">
          <p15:clr>
            <a:srgbClr val="F26B43"/>
          </p15:clr>
        </p15:guide>
        <p15:guide id="48" pos="7360">
          <p15:clr>
            <a:srgbClr val="F26B43"/>
          </p15:clr>
        </p15:guide>
        <p15:guide id="49" pos="7520">
          <p15:clr>
            <a:srgbClr val="F26B43"/>
          </p15:clr>
        </p15:guide>
        <p15:guide id="50" orient="horz">
          <p15:clr>
            <a:srgbClr val="F26B43"/>
          </p15:clr>
        </p15:guide>
        <p15:guide id="51" orient="horz" pos="4320">
          <p15:clr>
            <a:srgbClr val="F26B43"/>
          </p15:clr>
        </p15:guide>
        <p15:guide id="52" orient="horz" pos="160">
          <p15:clr>
            <a:srgbClr val="F26B43"/>
          </p15:clr>
        </p15:guide>
        <p15:guide id="53" orient="horz" pos="320">
          <p15:clr>
            <a:srgbClr val="F26B43"/>
          </p15:clr>
        </p15:guide>
        <p15:guide id="54" orient="horz" pos="480">
          <p15:clr>
            <a:srgbClr val="F26B43"/>
          </p15:clr>
        </p15:guide>
        <p15:guide id="55" orient="horz" pos="640">
          <p15:clr>
            <a:srgbClr val="F26B43"/>
          </p15:clr>
        </p15:guide>
        <p15:guide id="56" orient="horz" pos="799">
          <p15:clr>
            <a:srgbClr val="F26B43"/>
          </p15:clr>
        </p15:guide>
        <p15:guide id="57" orient="horz" pos="960">
          <p15:clr>
            <a:srgbClr val="F26B43"/>
          </p15:clr>
        </p15:guide>
        <p15:guide id="58" orient="horz" pos="1120">
          <p15:clr>
            <a:srgbClr val="F26B43"/>
          </p15:clr>
        </p15:guide>
        <p15:guide id="59" orient="horz" pos="1280">
          <p15:clr>
            <a:srgbClr val="F26B43"/>
          </p15:clr>
        </p15:guide>
        <p15:guide id="60" orient="horz" pos="1440">
          <p15:clr>
            <a:srgbClr val="F26B43"/>
          </p15:clr>
        </p15:guide>
        <p15:guide id="61" orient="horz" pos="1600">
          <p15:clr>
            <a:srgbClr val="F26B43"/>
          </p15:clr>
        </p15:guide>
        <p15:guide id="62" orient="horz" pos="1760">
          <p15:clr>
            <a:srgbClr val="F26B43"/>
          </p15:clr>
        </p15:guide>
        <p15:guide id="63" orient="horz" pos="1920">
          <p15:clr>
            <a:srgbClr val="F26B43"/>
          </p15:clr>
        </p15:guide>
        <p15:guide id="64" orient="horz" pos="2080">
          <p15:clr>
            <a:srgbClr val="F26B43"/>
          </p15:clr>
        </p15:guide>
        <p15:guide id="65" orient="horz" pos="2240">
          <p15:clr>
            <a:srgbClr val="F26B43"/>
          </p15:clr>
        </p15:guide>
        <p15:guide id="66" orient="horz" pos="2400">
          <p15:clr>
            <a:srgbClr val="F26B43"/>
          </p15:clr>
        </p15:guide>
        <p15:guide id="67" orient="horz" pos="2560">
          <p15:clr>
            <a:srgbClr val="F26B43"/>
          </p15:clr>
        </p15:guide>
        <p15:guide id="68" orient="horz" pos="2720">
          <p15:clr>
            <a:srgbClr val="F26B43"/>
          </p15:clr>
        </p15:guide>
        <p15:guide id="69" orient="horz" pos="2880">
          <p15:clr>
            <a:srgbClr val="F26B43"/>
          </p15:clr>
        </p15:guide>
        <p15:guide id="70" orient="horz" pos="3040">
          <p15:clr>
            <a:srgbClr val="F26B43"/>
          </p15:clr>
        </p15:guide>
        <p15:guide id="71" orient="horz" pos="3200">
          <p15:clr>
            <a:srgbClr val="F26B43"/>
          </p15:clr>
        </p15:guide>
        <p15:guide id="72" orient="horz" pos="3360">
          <p15:clr>
            <a:srgbClr val="F26B43"/>
          </p15:clr>
        </p15:guide>
        <p15:guide id="73" orient="horz" pos="3520">
          <p15:clr>
            <a:srgbClr val="F26B43"/>
          </p15:clr>
        </p15:guide>
        <p15:guide id="74" orient="horz" pos="3680">
          <p15:clr>
            <a:srgbClr val="F26B43"/>
          </p15:clr>
        </p15:guide>
        <p15:guide id="75" orient="horz" pos="3840">
          <p15:clr>
            <a:srgbClr val="F26B43"/>
          </p15:clr>
        </p15:guide>
        <p15:guide id="76" orient="horz" pos="4000">
          <p15:clr>
            <a:srgbClr val="F26B43"/>
          </p15:clr>
        </p15:guide>
        <p15:guide id="77" orient="horz" pos="4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s://wiki.geant.org/pages/viewpage.action?pageId=133763844" TargetMode="External"/><Relationship Id="rId2" Type="http://schemas.openxmlformats.org/officeDocument/2006/relationships/hyperlink" Target="https://join.slack.com/t/eduroam/shared_invite/zt-36t6jbwtu-YIJyKTQbKWrkFIIriGWlNg" TargetMode="External"/><Relationship Id="rId1" Type="http://schemas.openxmlformats.org/officeDocument/2006/relationships/slideLayout" Target="../slideLayouts/slideLayout12.xml"/><Relationship Id="rId5" Type="http://schemas.openxmlformats.org/officeDocument/2006/relationships/hyperlink" Target="mailto:Stefan.Paetow@jisc.ac.uk" TargetMode="External"/><Relationship Id="rId4" Type="http://schemas.openxmlformats.org/officeDocument/2006/relationships/hyperlink" Target="https://wiki.geant.org/pages/viewpage.action?pageId=121346191"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638FC5-D689-46EC-9691-15C74F180F89}"/>
              </a:ext>
            </a:extLst>
          </p:cNvPr>
          <p:cNvSpPr>
            <a:spLocks noGrp="1"/>
          </p:cNvSpPr>
          <p:nvPr>
            <p:ph type="body" sz="quarter" idx="12"/>
          </p:nvPr>
        </p:nvSpPr>
        <p:spPr/>
        <p:txBody>
          <a:bodyPr/>
          <a:lstStyle/>
          <a:p>
            <a:r>
              <a:rPr lang="en-GB" dirty="0"/>
              <a:t>Stefan Paetow</a:t>
            </a:r>
          </a:p>
          <a:p>
            <a:r>
              <a:rPr lang="en-GB" sz="1600" dirty="0"/>
              <a:t>Federated Roaming Technical Specialist</a:t>
            </a:r>
          </a:p>
        </p:txBody>
      </p:sp>
      <p:sp>
        <p:nvSpPr>
          <p:cNvPr id="3" name="Title 2">
            <a:extLst>
              <a:ext uri="{FF2B5EF4-FFF2-40B4-BE49-F238E27FC236}">
                <a16:creationId xmlns:a16="http://schemas.microsoft.com/office/drawing/2014/main" id="{487CB74C-1CB6-CB50-50FC-431EBD0BE404}"/>
              </a:ext>
            </a:extLst>
          </p:cNvPr>
          <p:cNvSpPr>
            <a:spLocks noGrp="1"/>
          </p:cNvSpPr>
          <p:nvPr>
            <p:ph type="title"/>
          </p:nvPr>
        </p:nvSpPr>
        <p:spPr/>
        <p:txBody>
          <a:bodyPr/>
          <a:lstStyle/>
          <a:p>
            <a:r>
              <a:rPr lang="en-GB" dirty="0"/>
              <a:t>OpenRoaming 101</a:t>
            </a:r>
          </a:p>
        </p:txBody>
      </p:sp>
    </p:spTree>
    <p:extLst>
      <p:ext uri="{BB962C8B-B14F-4D97-AF65-F5344CB8AC3E}">
        <p14:creationId xmlns:p14="http://schemas.microsoft.com/office/powerpoint/2010/main" val="3197345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84EAFF-186D-3DA9-BFBB-EB443E3F11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9BA86C-47AD-D26A-1633-CC2E80E02D34}"/>
              </a:ext>
            </a:extLst>
          </p:cNvPr>
          <p:cNvSpPr>
            <a:spLocks noGrp="1"/>
          </p:cNvSpPr>
          <p:nvPr>
            <p:ph type="title"/>
          </p:nvPr>
        </p:nvSpPr>
        <p:spPr/>
        <p:txBody>
          <a:bodyPr/>
          <a:lstStyle/>
          <a:p>
            <a:r>
              <a:rPr lang="en-GB" dirty="0"/>
              <a:t>OpenRoaming Support Today</a:t>
            </a:r>
          </a:p>
        </p:txBody>
      </p:sp>
      <p:sp>
        <p:nvSpPr>
          <p:cNvPr id="3" name="Footer Placeholder 2">
            <a:extLst>
              <a:ext uri="{FF2B5EF4-FFF2-40B4-BE49-F238E27FC236}">
                <a16:creationId xmlns:a16="http://schemas.microsoft.com/office/drawing/2014/main" id="{C1F4C20C-748B-BC9F-D260-DF015AB5BE60}"/>
              </a:ext>
            </a:extLst>
          </p:cNvPr>
          <p:cNvSpPr>
            <a:spLocks noGrp="1"/>
          </p:cNvSpPr>
          <p:nvPr>
            <p:ph type="ftr" sz="quarter" idx="11"/>
          </p:nvPr>
        </p:nvSpPr>
        <p:spPr/>
        <p:txBody>
          <a:bodyPr/>
          <a:lstStyle/>
          <a:p>
            <a:r>
              <a:rPr lang="en-GB" dirty="0"/>
              <a:t>OpenRoaming 101 - TNC25</a:t>
            </a:r>
          </a:p>
        </p:txBody>
      </p:sp>
      <p:sp>
        <p:nvSpPr>
          <p:cNvPr id="4" name="Slide Number Placeholder 3">
            <a:extLst>
              <a:ext uri="{FF2B5EF4-FFF2-40B4-BE49-F238E27FC236}">
                <a16:creationId xmlns:a16="http://schemas.microsoft.com/office/drawing/2014/main" id="{3D5AC371-F88F-448C-40B8-5CB803657094}"/>
              </a:ext>
            </a:extLst>
          </p:cNvPr>
          <p:cNvSpPr>
            <a:spLocks noGrp="1"/>
          </p:cNvSpPr>
          <p:nvPr>
            <p:ph type="sldNum" sz="quarter" idx="12"/>
          </p:nvPr>
        </p:nvSpPr>
        <p:spPr/>
        <p:txBody>
          <a:bodyPr/>
          <a:lstStyle/>
          <a:p>
            <a:fld id="{0BD7AF65-ABD8-9745-9161-1D3466EAFE0E}" type="slidenum">
              <a:rPr lang="en-GB" smtClean="0"/>
              <a:t>10</a:t>
            </a:fld>
            <a:endParaRPr lang="en-GB"/>
          </a:p>
        </p:txBody>
      </p:sp>
      <p:sp>
        <p:nvSpPr>
          <p:cNvPr id="5" name="Text Placeholder 4">
            <a:extLst>
              <a:ext uri="{FF2B5EF4-FFF2-40B4-BE49-F238E27FC236}">
                <a16:creationId xmlns:a16="http://schemas.microsoft.com/office/drawing/2014/main" id="{2B75CE71-BD9E-CDB2-1587-75E9104498FE}"/>
              </a:ext>
            </a:extLst>
          </p:cNvPr>
          <p:cNvSpPr>
            <a:spLocks noGrp="1"/>
          </p:cNvSpPr>
          <p:nvPr>
            <p:ph type="body" idx="13"/>
          </p:nvPr>
        </p:nvSpPr>
        <p:spPr>
          <a:xfrm>
            <a:off x="508000" y="1524002"/>
            <a:ext cx="6858000" cy="253998"/>
          </a:xfrm>
        </p:spPr>
        <p:txBody>
          <a:bodyPr/>
          <a:lstStyle/>
          <a:p>
            <a:r>
              <a:rPr lang="en-GB" dirty="0"/>
              <a:t>Locations</a:t>
            </a:r>
          </a:p>
        </p:txBody>
      </p:sp>
      <p:sp>
        <p:nvSpPr>
          <p:cNvPr id="6" name="Content Placeholder 5">
            <a:extLst>
              <a:ext uri="{FF2B5EF4-FFF2-40B4-BE49-F238E27FC236}">
                <a16:creationId xmlns:a16="http://schemas.microsoft.com/office/drawing/2014/main" id="{A4C8C9DD-AD3E-BC51-5A9A-3F54EF31D1B0}"/>
              </a:ext>
            </a:extLst>
          </p:cNvPr>
          <p:cNvSpPr>
            <a:spLocks noGrp="1"/>
          </p:cNvSpPr>
          <p:nvPr>
            <p:ph idx="1"/>
          </p:nvPr>
        </p:nvSpPr>
        <p:spPr>
          <a:xfrm>
            <a:off x="508000" y="2031999"/>
            <a:ext cx="6858000" cy="3810001"/>
          </a:xfrm>
        </p:spPr>
        <p:txBody>
          <a:bodyPr/>
          <a:lstStyle/>
          <a:p>
            <a:r>
              <a:rPr lang="en-GB" dirty="0"/>
              <a:t>6 continents</a:t>
            </a:r>
          </a:p>
          <a:p>
            <a:r>
              <a:rPr lang="en-GB" dirty="0"/>
              <a:t>Biggest rollouts</a:t>
            </a:r>
          </a:p>
          <a:p>
            <a:pPr lvl="1"/>
            <a:r>
              <a:rPr lang="en-GB" dirty="0"/>
              <a:t>USA (</a:t>
            </a:r>
            <a:r>
              <a:rPr lang="en-GB" dirty="0" err="1"/>
              <a:t>Adentro</a:t>
            </a:r>
            <a:r>
              <a:rPr lang="en-GB" dirty="0"/>
              <a:t> US-wide, University of Utah, San Jose)</a:t>
            </a:r>
          </a:p>
          <a:p>
            <a:pPr lvl="1"/>
            <a:r>
              <a:rPr lang="en-GB" dirty="0"/>
              <a:t>Japan (</a:t>
            </a:r>
            <a:r>
              <a:rPr lang="en-GB" dirty="0" err="1"/>
              <a:t>cityroam</a:t>
            </a:r>
            <a:r>
              <a:rPr lang="en-GB" dirty="0"/>
              <a:t> + others)</a:t>
            </a:r>
          </a:p>
          <a:p>
            <a:pPr lvl="1"/>
            <a:r>
              <a:rPr lang="en-GB" dirty="0"/>
              <a:t>Luxembourg (Cité de Luxembourg with RESTENA)</a:t>
            </a:r>
          </a:p>
          <a:p>
            <a:pPr lvl="1"/>
            <a:r>
              <a:rPr lang="en-GB" dirty="0"/>
              <a:t>Belgium (Delhaize Supermarkets)</a:t>
            </a:r>
          </a:p>
          <a:p>
            <a:pPr lvl="1"/>
            <a:r>
              <a:rPr lang="en-GB" dirty="0"/>
              <a:t>Netherlands (Wageningen University + Research)</a:t>
            </a:r>
          </a:p>
          <a:p>
            <a:pPr lvl="1"/>
            <a:r>
              <a:rPr lang="en-GB" dirty="0"/>
              <a:t>Germany (Universität Stuttgart)</a:t>
            </a:r>
          </a:p>
          <a:p>
            <a:pPr lvl="1"/>
            <a:r>
              <a:rPr lang="en-GB" dirty="0"/>
              <a:t>UK (Loughborough University, Harlaxton College, Co-Op Arena, City of Westminster)</a:t>
            </a:r>
          </a:p>
          <a:p>
            <a:endParaRPr lang="en-GB" dirty="0"/>
          </a:p>
          <a:p>
            <a:endParaRPr lang="en-GB" dirty="0"/>
          </a:p>
        </p:txBody>
      </p:sp>
      <p:sp>
        <p:nvSpPr>
          <p:cNvPr id="7" name="Picture Placeholder 6">
            <a:extLst>
              <a:ext uri="{FF2B5EF4-FFF2-40B4-BE49-F238E27FC236}">
                <a16:creationId xmlns:a16="http://schemas.microsoft.com/office/drawing/2014/main" id="{F733A8F1-4C42-FE34-26CF-805FBCA8BD7B}"/>
              </a:ext>
            </a:extLst>
          </p:cNvPr>
          <p:cNvSpPr>
            <a:spLocks noGrp="1"/>
          </p:cNvSpPr>
          <p:nvPr>
            <p:ph type="pic" sz="quarter" idx="14"/>
          </p:nvPr>
        </p:nvSpPr>
        <p:spPr>
          <a:xfrm>
            <a:off x="7873602" y="2031999"/>
            <a:ext cx="3810354" cy="3810001"/>
          </a:xfrm>
        </p:spPr>
        <p:txBody>
          <a:bodyPr/>
          <a:lstStyle/>
          <a:p>
            <a:endParaRPr lang="en-GB"/>
          </a:p>
        </p:txBody>
      </p:sp>
    </p:spTree>
    <p:extLst>
      <p:ext uri="{BB962C8B-B14F-4D97-AF65-F5344CB8AC3E}">
        <p14:creationId xmlns:p14="http://schemas.microsoft.com/office/powerpoint/2010/main" val="4067674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91857C-0144-640C-5EF7-B776AED283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19F151-C316-D3A4-C3B2-544538CAA40C}"/>
              </a:ext>
            </a:extLst>
          </p:cNvPr>
          <p:cNvSpPr>
            <a:spLocks noGrp="1"/>
          </p:cNvSpPr>
          <p:nvPr>
            <p:ph type="title"/>
          </p:nvPr>
        </p:nvSpPr>
        <p:spPr/>
        <p:txBody>
          <a:bodyPr/>
          <a:lstStyle/>
          <a:p>
            <a:r>
              <a:rPr lang="en-GB" dirty="0"/>
              <a:t>OpenRoaming – What do you need?</a:t>
            </a:r>
          </a:p>
        </p:txBody>
      </p:sp>
      <p:sp>
        <p:nvSpPr>
          <p:cNvPr id="3" name="Footer Placeholder 2">
            <a:extLst>
              <a:ext uri="{FF2B5EF4-FFF2-40B4-BE49-F238E27FC236}">
                <a16:creationId xmlns:a16="http://schemas.microsoft.com/office/drawing/2014/main" id="{EB226559-02FE-02F6-37F5-ADD91FF1EBB3}"/>
              </a:ext>
            </a:extLst>
          </p:cNvPr>
          <p:cNvSpPr>
            <a:spLocks noGrp="1"/>
          </p:cNvSpPr>
          <p:nvPr>
            <p:ph type="ftr" sz="quarter" idx="11"/>
          </p:nvPr>
        </p:nvSpPr>
        <p:spPr/>
        <p:txBody>
          <a:bodyPr/>
          <a:lstStyle/>
          <a:p>
            <a:r>
              <a:rPr lang="en-GB" dirty="0"/>
              <a:t>OpenRoaming 101 - TNC25</a:t>
            </a:r>
          </a:p>
        </p:txBody>
      </p:sp>
      <p:sp>
        <p:nvSpPr>
          <p:cNvPr id="4" name="Slide Number Placeholder 3">
            <a:extLst>
              <a:ext uri="{FF2B5EF4-FFF2-40B4-BE49-F238E27FC236}">
                <a16:creationId xmlns:a16="http://schemas.microsoft.com/office/drawing/2014/main" id="{34AF4E75-71B7-1080-A72C-3838B1F2429E}"/>
              </a:ext>
            </a:extLst>
          </p:cNvPr>
          <p:cNvSpPr>
            <a:spLocks noGrp="1"/>
          </p:cNvSpPr>
          <p:nvPr>
            <p:ph type="sldNum" sz="quarter" idx="12"/>
          </p:nvPr>
        </p:nvSpPr>
        <p:spPr/>
        <p:txBody>
          <a:bodyPr/>
          <a:lstStyle/>
          <a:p>
            <a:fld id="{0BD7AF65-ABD8-9745-9161-1D3466EAFE0E}" type="slidenum">
              <a:rPr lang="en-GB" smtClean="0"/>
              <a:t>11</a:t>
            </a:fld>
            <a:endParaRPr lang="en-GB"/>
          </a:p>
        </p:txBody>
      </p:sp>
      <p:sp>
        <p:nvSpPr>
          <p:cNvPr id="5" name="Text Placeholder 4">
            <a:extLst>
              <a:ext uri="{FF2B5EF4-FFF2-40B4-BE49-F238E27FC236}">
                <a16:creationId xmlns:a16="http://schemas.microsoft.com/office/drawing/2014/main" id="{B0A7A857-BE82-D570-B571-E45A264429C5}"/>
              </a:ext>
            </a:extLst>
          </p:cNvPr>
          <p:cNvSpPr>
            <a:spLocks noGrp="1"/>
          </p:cNvSpPr>
          <p:nvPr>
            <p:ph type="body" idx="13"/>
          </p:nvPr>
        </p:nvSpPr>
        <p:spPr>
          <a:xfrm>
            <a:off x="508000" y="1524002"/>
            <a:ext cx="6858000" cy="253998"/>
          </a:xfrm>
        </p:spPr>
        <p:txBody>
          <a:bodyPr/>
          <a:lstStyle/>
          <a:p>
            <a:r>
              <a:rPr lang="en-GB" dirty="0"/>
              <a:t>As an IdP (home organisation)</a:t>
            </a:r>
          </a:p>
        </p:txBody>
      </p:sp>
      <p:sp>
        <p:nvSpPr>
          <p:cNvPr id="6" name="Content Placeholder 5">
            <a:extLst>
              <a:ext uri="{FF2B5EF4-FFF2-40B4-BE49-F238E27FC236}">
                <a16:creationId xmlns:a16="http://schemas.microsoft.com/office/drawing/2014/main" id="{E9C0D4CD-6EF0-A2DC-3D08-F938B04AB0E1}"/>
              </a:ext>
            </a:extLst>
          </p:cNvPr>
          <p:cNvSpPr>
            <a:spLocks noGrp="1"/>
          </p:cNvSpPr>
          <p:nvPr>
            <p:ph idx="1"/>
          </p:nvPr>
        </p:nvSpPr>
        <p:spPr>
          <a:xfrm>
            <a:off x="508000" y="2031999"/>
            <a:ext cx="6858000" cy="4031176"/>
          </a:xfrm>
        </p:spPr>
        <p:txBody>
          <a:bodyPr/>
          <a:lstStyle/>
          <a:p>
            <a:r>
              <a:rPr lang="en-GB" dirty="0"/>
              <a:t>NAPTR record (very important!)</a:t>
            </a:r>
          </a:p>
          <a:p>
            <a:r>
              <a:rPr lang="en-GB" dirty="0"/>
              <a:t>RADIUS server that speaks </a:t>
            </a:r>
            <a:r>
              <a:rPr lang="en-GB" dirty="0" err="1"/>
              <a:t>Radsec</a:t>
            </a:r>
            <a:endParaRPr lang="en-GB" dirty="0"/>
          </a:p>
          <a:p>
            <a:pPr lvl="1"/>
            <a:r>
              <a:rPr lang="en-GB" dirty="0"/>
              <a:t>Radiator, </a:t>
            </a:r>
            <a:r>
              <a:rPr lang="en-GB" dirty="0" err="1"/>
              <a:t>FreeRADIUS</a:t>
            </a:r>
            <a:r>
              <a:rPr lang="en-GB" dirty="0"/>
              <a:t>, </a:t>
            </a:r>
            <a:r>
              <a:rPr lang="en-GB" dirty="0" err="1"/>
              <a:t>radsecproxy</a:t>
            </a:r>
            <a:endParaRPr lang="en-GB" dirty="0"/>
          </a:p>
          <a:p>
            <a:pPr lvl="1"/>
            <a:r>
              <a:rPr lang="en-GB" dirty="0"/>
              <a:t>Must also be able to generate CUI</a:t>
            </a:r>
          </a:p>
          <a:p>
            <a:r>
              <a:rPr lang="en-GB" dirty="0"/>
              <a:t>eduroam CAT profile</a:t>
            </a:r>
          </a:p>
          <a:p>
            <a:r>
              <a:rPr lang="en-GB" dirty="0"/>
              <a:t>WBA certificate (from Cisco, Google, WBA, …)</a:t>
            </a:r>
          </a:p>
          <a:p>
            <a:pPr lvl="1"/>
            <a:r>
              <a:rPr lang="en-GB" dirty="0"/>
              <a:t>Will cost €€</a:t>
            </a:r>
          </a:p>
          <a:p>
            <a:pPr marL="0" indent="0">
              <a:buNone/>
            </a:pPr>
            <a:r>
              <a:rPr lang="en-GB" dirty="0"/>
              <a:t>Or</a:t>
            </a:r>
          </a:p>
          <a:p>
            <a:r>
              <a:rPr lang="en-GB" dirty="0"/>
              <a:t>OpenRoaming proxy (eduroam Europe, eduroam UK, others…)</a:t>
            </a:r>
          </a:p>
          <a:p>
            <a:pPr lvl="1"/>
            <a:r>
              <a:rPr lang="en-GB" dirty="0" err="1"/>
              <a:t>eduPKI</a:t>
            </a:r>
            <a:r>
              <a:rPr lang="en-GB" dirty="0"/>
              <a:t> certificate (€0)</a:t>
            </a:r>
          </a:p>
        </p:txBody>
      </p:sp>
      <p:sp>
        <p:nvSpPr>
          <p:cNvPr id="7" name="Picture Placeholder 6">
            <a:extLst>
              <a:ext uri="{FF2B5EF4-FFF2-40B4-BE49-F238E27FC236}">
                <a16:creationId xmlns:a16="http://schemas.microsoft.com/office/drawing/2014/main" id="{90221739-7E82-EC3C-915C-8532A22BD4E1}"/>
              </a:ext>
            </a:extLst>
          </p:cNvPr>
          <p:cNvSpPr>
            <a:spLocks noGrp="1"/>
          </p:cNvSpPr>
          <p:nvPr>
            <p:ph type="pic" sz="quarter" idx="14"/>
          </p:nvPr>
        </p:nvSpPr>
        <p:spPr>
          <a:xfrm>
            <a:off x="7873602" y="2031999"/>
            <a:ext cx="3810354" cy="3810001"/>
          </a:xfrm>
        </p:spPr>
        <p:txBody>
          <a:bodyPr/>
          <a:lstStyle/>
          <a:p>
            <a:endParaRPr lang="en-GB"/>
          </a:p>
        </p:txBody>
      </p:sp>
    </p:spTree>
    <p:extLst>
      <p:ext uri="{BB962C8B-B14F-4D97-AF65-F5344CB8AC3E}">
        <p14:creationId xmlns:p14="http://schemas.microsoft.com/office/powerpoint/2010/main" val="2965108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936A67-EAE3-BF52-0E10-B4CBE69D82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6A247D-C5EC-CCCB-E470-F2EFF7465F60}"/>
              </a:ext>
            </a:extLst>
          </p:cNvPr>
          <p:cNvSpPr>
            <a:spLocks noGrp="1"/>
          </p:cNvSpPr>
          <p:nvPr>
            <p:ph type="title"/>
          </p:nvPr>
        </p:nvSpPr>
        <p:spPr/>
        <p:txBody>
          <a:bodyPr/>
          <a:lstStyle/>
          <a:p>
            <a:r>
              <a:rPr lang="en-GB" dirty="0"/>
              <a:t>OpenRoaming – What do you need?</a:t>
            </a:r>
          </a:p>
        </p:txBody>
      </p:sp>
      <p:sp>
        <p:nvSpPr>
          <p:cNvPr id="3" name="Footer Placeholder 2">
            <a:extLst>
              <a:ext uri="{FF2B5EF4-FFF2-40B4-BE49-F238E27FC236}">
                <a16:creationId xmlns:a16="http://schemas.microsoft.com/office/drawing/2014/main" id="{E9EA9504-3582-0239-DC51-8D8209B6E7D7}"/>
              </a:ext>
            </a:extLst>
          </p:cNvPr>
          <p:cNvSpPr>
            <a:spLocks noGrp="1"/>
          </p:cNvSpPr>
          <p:nvPr>
            <p:ph type="ftr" sz="quarter" idx="11"/>
          </p:nvPr>
        </p:nvSpPr>
        <p:spPr/>
        <p:txBody>
          <a:bodyPr/>
          <a:lstStyle/>
          <a:p>
            <a:r>
              <a:rPr lang="en-GB" dirty="0"/>
              <a:t>OpenRoaming 101 - TNC25</a:t>
            </a:r>
          </a:p>
        </p:txBody>
      </p:sp>
      <p:sp>
        <p:nvSpPr>
          <p:cNvPr id="4" name="Slide Number Placeholder 3">
            <a:extLst>
              <a:ext uri="{FF2B5EF4-FFF2-40B4-BE49-F238E27FC236}">
                <a16:creationId xmlns:a16="http://schemas.microsoft.com/office/drawing/2014/main" id="{04A25944-B64D-5ECB-2C62-D4F5EFE51422}"/>
              </a:ext>
            </a:extLst>
          </p:cNvPr>
          <p:cNvSpPr>
            <a:spLocks noGrp="1"/>
          </p:cNvSpPr>
          <p:nvPr>
            <p:ph type="sldNum" sz="quarter" idx="12"/>
          </p:nvPr>
        </p:nvSpPr>
        <p:spPr/>
        <p:txBody>
          <a:bodyPr/>
          <a:lstStyle/>
          <a:p>
            <a:fld id="{0BD7AF65-ABD8-9745-9161-1D3466EAFE0E}" type="slidenum">
              <a:rPr lang="en-GB" smtClean="0"/>
              <a:t>12</a:t>
            </a:fld>
            <a:endParaRPr lang="en-GB"/>
          </a:p>
        </p:txBody>
      </p:sp>
      <p:sp>
        <p:nvSpPr>
          <p:cNvPr id="5" name="Text Placeholder 4">
            <a:extLst>
              <a:ext uri="{FF2B5EF4-FFF2-40B4-BE49-F238E27FC236}">
                <a16:creationId xmlns:a16="http://schemas.microsoft.com/office/drawing/2014/main" id="{D58D30F6-692C-4367-5C0B-34B36CC508CD}"/>
              </a:ext>
            </a:extLst>
          </p:cNvPr>
          <p:cNvSpPr>
            <a:spLocks noGrp="1"/>
          </p:cNvSpPr>
          <p:nvPr>
            <p:ph type="body" idx="13"/>
          </p:nvPr>
        </p:nvSpPr>
        <p:spPr>
          <a:xfrm>
            <a:off x="508000" y="1524002"/>
            <a:ext cx="6858000" cy="253998"/>
          </a:xfrm>
        </p:spPr>
        <p:txBody>
          <a:bodyPr/>
          <a:lstStyle/>
          <a:p>
            <a:r>
              <a:rPr lang="en-GB" dirty="0"/>
              <a:t>As an ANP (service provider / visited network)</a:t>
            </a:r>
          </a:p>
        </p:txBody>
      </p:sp>
      <p:sp>
        <p:nvSpPr>
          <p:cNvPr id="6" name="Content Placeholder 5">
            <a:extLst>
              <a:ext uri="{FF2B5EF4-FFF2-40B4-BE49-F238E27FC236}">
                <a16:creationId xmlns:a16="http://schemas.microsoft.com/office/drawing/2014/main" id="{B6AB5B87-B99E-88FE-065F-341CB2BC68AD}"/>
              </a:ext>
            </a:extLst>
          </p:cNvPr>
          <p:cNvSpPr>
            <a:spLocks noGrp="1"/>
          </p:cNvSpPr>
          <p:nvPr>
            <p:ph idx="1"/>
          </p:nvPr>
        </p:nvSpPr>
        <p:spPr>
          <a:xfrm>
            <a:off x="508000" y="2031999"/>
            <a:ext cx="6858000" cy="3810001"/>
          </a:xfrm>
        </p:spPr>
        <p:txBody>
          <a:bodyPr/>
          <a:lstStyle/>
          <a:p>
            <a:r>
              <a:rPr lang="en-GB" dirty="0"/>
              <a:t>RADIUS server that speaks </a:t>
            </a:r>
            <a:r>
              <a:rPr lang="en-GB" dirty="0" err="1"/>
              <a:t>Radsec</a:t>
            </a:r>
            <a:endParaRPr lang="en-GB" dirty="0"/>
          </a:p>
          <a:p>
            <a:pPr lvl="1"/>
            <a:r>
              <a:rPr lang="en-GB" dirty="0"/>
              <a:t>Radiator, </a:t>
            </a:r>
            <a:r>
              <a:rPr lang="en-GB" dirty="0" err="1"/>
              <a:t>FreeRADIUS</a:t>
            </a:r>
            <a:r>
              <a:rPr lang="en-GB" dirty="0"/>
              <a:t>, </a:t>
            </a:r>
            <a:r>
              <a:rPr lang="en-GB" dirty="0" err="1"/>
              <a:t>radsecproxy</a:t>
            </a:r>
            <a:endParaRPr lang="en-GB" dirty="0"/>
          </a:p>
          <a:p>
            <a:r>
              <a:rPr lang="en-GB" dirty="0" err="1"/>
              <a:t>Passpoint</a:t>
            </a:r>
            <a:r>
              <a:rPr lang="en-GB" dirty="0"/>
              <a:t>-compatible access points</a:t>
            </a:r>
          </a:p>
          <a:p>
            <a:r>
              <a:rPr lang="en-GB" dirty="0"/>
              <a:t>WBA certificate (from Cisco, Google, WBA, …)</a:t>
            </a:r>
          </a:p>
          <a:p>
            <a:pPr lvl="1"/>
            <a:r>
              <a:rPr lang="en-GB" dirty="0"/>
              <a:t>Will cost €€</a:t>
            </a:r>
          </a:p>
          <a:p>
            <a:pPr marL="0" indent="0">
              <a:buNone/>
            </a:pPr>
            <a:r>
              <a:rPr lang="en-GB" dirty="0"/>
              <a:t>Or</a:t>
            </a:r>
          </a:p>
          <a:p>
            <a:r>
              <a:rPr lang="en-GB" dirty="0"/>
              <a:t>OpenRoaming proxy (eduroam Europe, others…)</a:t>
            </a:r>
          </a:p>
          <a:p>
            <a:pPr lvl="1"/>
            <a:r>
              <a:rPr lang="en-GB" dirty="0" err="1"/>
              <a:t>eduPKI</a:t>
            </a:r>
            <a:r>
              <a:rPr lang="en-GB" dirty="0"/>
              <a:t> certificate (€0)</a:t>
            </a:r>
          </a:p>
          <a:p>
            <a:pPr marL="0" indent="0">
              <a:buNone/>
            </a:pPr>
            <a:endParaRPr lang="en-GB" dirty="0"/>
          </a:p>
        </p:txBody>
      </p:sp>
      <p:sp>
        <p:nvSpPr>
          <p:cNvPr id="7" name="Picture Placeholder 6">
            <a:extLst>
              <a:ext uri="{FF2B5EF4-FFF2-40B4-BE49-F238E27FC236}">
                <a16:creationId xmlns:a16="http://schemas.microsoft.com/office/drawing/2014/main" id="{87E1C13A-6827-E08B-75D7-0CE1C1D1A531}"/>
              </a:ext>
            </a:extLst>
          </p:cNvPr>
          <p:cNvSpPr>
            <a:spLocks noGrp="1"/>
          </p:cNvSpPr>
          <p:nvPr>
            <p:ph type="pic" sz="quarter" idx="14"/>
          </p:nvPr>
        </p:nvSpPr>
        <p:spPr>
          <a:xfrm>
            <a:off x="7873602" y="2031999"/>
            <a:ext cx="3810354" cy="3810001"/>
          </a:xfrm>
        </p:spPr>
        <p:txBody>
          <a:bodyPr/>
          <a:lstStyle/>
          <a:p>
            <a:endParaRPr lang="en-GB"/>
          </a:p>
        </p:txBody>
      </p:sp>
    </p:spTree>
    <p:extLst>
      <p:ext uri="{BB962C8B-B14F-4D97-AF65-F5344CB8AC3E}">
        <p14:creationId xmlns:p14="http://schemas.microsoft.com/office/powerpoint/2010/main" val="1854351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A25FBD-568D-EB4A-9D55-977CB6B75D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DD5BF2-EB59-A77D-64C1-ECE2CA6A4EC1}"/>
              </a:ext>
            </a:extLst>
          </p:cNvPr>
          <p:cNvSpPr>
            <a:spLocks noGrp="1"/>
          </p:cNvSpPr>
          <p:nvPr>
            <p:ph type="title"/>
          </p:nvPr>
        </p:nvSpPr>
        <p:spPr/>
        <p:txBody>
          <a:bodyPr/>
          <a:lstStyle/>
          <a:p>
            <a:r>
              <a:rPr lang="en-GB" dirty="0"/>
              <a:t>OpenRoaming – HELP!?</a:t>
            </a:r>
          </a:p>
        </p:txBody>
      </p:sp>
      <p:sp>
        <p:nvSpPr>
          <p:cNvPr id="3" name="Footer Placeholder 2">
            <a:extLst>
              <a:ext uri="{FF2B5EF4-FFF2-40B4-BE49-F238E27FC236}">
                <a16:creationId xmlns:a16="http://schemas.microsoft.com/office/drawing/2014/main" id="{5DADB492-1D2C-7EE2-D2C5-0B9D6CC6A718}"/>
              </a:ext>
            </a:extLst>
          </p:cNvPr>
          <p:cNvSpPr>
            <a:spLocks noGrp="1"/>
          </p:cNvSpPr>
          <p:nvPr>
            <p:ph type="ftr" sz="quarter" idx="11"/>
          </p:nvPr>
        </p:nvSpPr>
        <p:spPr/>
        <p:txBody>
          <a:bodyPr/>
          <a:lstStyle/>
          <a:p>
            <a:r>
              <a:rPr lang="en-GB" dirty="0"/>
              <a:t>OpenRoaming 101 - TNC25</a:t>
            </a:r>
          </a:p>
        </p:txBody>
      </p:sp>
      <p:sp>
        <p:nvSpPr>
          <p:cNvPr id="4" name="Slide Number Placeholder 3">
            <a:extLst>
              <a:ext uri="{FF2B5EF4-FFF2-40B4-BE49-F238E27FC236}">
                <a16:creationId xmlns:a16="http://schemas.microsoft.com/office/drawing/2014/main" id="{43C314BD-73C8-BAE1-47A8-0E633F488555}"/>
              </a:ext>
            </a:extLst>
          </p:cNvPr>
          <p:cNvSpPr>
            <a:spLocks noGrp="1"/>
          </p:cNvSpPr>
          <p:nvPr>
            <p:ph type="sldNum" sz="quarter" idx="12"/>
          </p:nvPr>
        </p:nvSpPr>
        <p:spPr/>
        <p:txBody>
          <a:bodyPr/>
          <a:lstStyle/>
          <a:p>
            <a:fld id="{0BD7AF65-ABD8-9745-9161-1D3466EAFE0E}" type="slidenum">
              <a:rPr lang="en-GB" smtClean="0"/>
              <a:t>13</a:t>
            </a:fld>
            <a:endParaRPr lang="en-GB"/>
          </a:p>
        </p:txBody>
      </p:sp>
      <p:sp>
        <p:nvSpPr>
          <p:cNvPr id="5" name="Text Placeholder 4">
            <a:extLst>
              <a:ext uri="{FF2B5EF4-FFF2-40B4-BE49-F238E27FC236}">
                <a16:creationId xmlns:a16="http://schemas.microsoft.com/office/drawing/2014/main" id="{9D1C9B8C-D214-8D28-5592-1A2B5B24C048}"/>
              </a:ext>
            </a:extLst>
          </p:cNvPr>
          <p:cNvSpPr>
            <a:spLocks noGrp="1"/>
          </p:cNvSpPr>
          <p:nvPr>
            <p:ph type="body" idx="13"/>
          </p:nvPr>
        </p:nvSpPr>
        <p:spPr>
          <a:xfrm>
            <a:off x="508000" y="1524002"/>
            <a:ext cx="6858000" cy="253998"/>
          </a:xfrm>
        </p:spPr>
        <p:txBody>
          <a:bodyPr/>
          <a:lstStyle/>
          <a:p>
            <a:r>
              <a:rPr lang="en-GB" dirty="0"/>
              <a:t>Help is available</a:t>
            </a:r>
          </a:p>
        </p:txBody>
      </p:sp>
      <p:sp>
        <p:nvSpPr>
          <p:cNvPr id="6" name="Content Placeholder 5">
            <a:extLst>
              <a:ext uri="{FF2B5EF4-FFF2-40B4-BE49-F238E27FC236}">
                <a16:creationId xmlns:a16="http://schemas.microsoft.com/office/drawing/2014/main" id="{BBA49938-7FE2-1CA9-4D11-BCB495255B19}"/>
              </a:ext>
            </a:extLst>
          </p:cNvPr>
          <p:cNvSpPr>
            <a:spLocks noGrp="1"/>
          </p:cNvSpPr>
          <p:nvPr>
            <p:ph idx="1"/>
          </p:nvPr>
        </p:nvSpPr>
        <p:spPr>
          <a:xfrm>
            <a:off x="508000" y="2031999"/>
            <a:ext cx="6858000" cy="3810001"/>
          </a:xfrm>
        </p:spPr>
        <p:txBody>
          <a:bodyPr/>
          <a:lstStyle/>
          <a:p>
            <a:r>
              <a:rPr lang="en-GB" dirty="0"/>
              <a:t>eduroam Slack channel #</a:t>
            </a:r>
            <a:r>
              <a:rPr lang="en-GB" dirty="0" err="1"/>
              <a:t>openroaming</a:t>
            </a:r>
            <a:endParaRPr lang="en-GB" dirty="0"/>
          </a:p>
          <a:p>
            <a:pPr lvl="1"/>
            <a:r>
              <a:rPr lang="en-GB" dirty="0">
                <a:hlinkClick r:id="rId2"/>
              </a:rPr>
              <a:t>https://join.slack.com/t/eduroam/shared_invite/zt-36t6jbwtu-YIJyKTQbKWrkFIIriGWlNg</a:t>
            </a:r>
            <a:r>
              <a:rPr lang="en-GB" dirty="0"/>
              <a:t> </a:t>
            </a:r>
          </a:p>
          <a:p>
            <a:r>
              <a:rPr lang="en-GB" dirty="0"/>
              <a:t>eduroam Wiki</a:t>
            </a:r>
          </a:p>
          <a:p>
            <a:pPr lvl="1"/>
            <a:r>
              <a:rPr lang="en-GB" dirty="0">
                <a:hlinkClick r:id="rId3"/>
              </a:rPr>
              <a:t>https://wiki.geant.org/pages/viewpage.action?pageId=133763844</a:t>
            </a:r>
            <a:endParaRPr lang="en-GB" dirty="0"/>
          </a:p>
          <a:p>
            <a:pPr lvl="1"/>
            <a:r>
              <a:rPr lang="en-GB" dirty="0">
                <a:hlinkClick r:id="rId4"/>
              </a:rPr>
              <a:t>https://wiki.geant.org/pages/viewpage.action?pageId=121346191</a:t>
            </a:r>
            <a:endParaRPr lang="en-GB" dirty="0"/>
          </a:p>
          <a:p>
            <a:r>
              <a:rPr lang="en-GB" dirty="0"/>
              <a:t>By email</a:t>
            </a:r>
          </a:p>
          <a:p>
            <a:pPr lvl="1"/>
            <a:r>
              <a:rPr lang="en-GB" dirty="0">
                <a:hlinkClick r:id="rId5"/>
              </a:rPr>
              <a:t>Stefan.Paetow@jisc.ac.uk</a:t>
            </a:r>
            <a:endParaRPr lang="en-GB" dirty="0"/>
          </a:p>
        </p:txBody>
      </p:sp>
      <p:sp>
        <p:nvSpPr>
          <p:cNvPr id="7" name="Picture Placeholder 6">
            <a:extLst>
              <a:ext uri="{FF2B5EF4-FFF2-40B4-BE49-F238E27FC236}">
                <a16:creationId xmlns:a16="http://schemas.microsoft.com/office/drawing/2014/main" id="{C5EC8BF6-5476-D319-2F00-DB22D315A4EF}"/>
              </a:ext>
            </a:extLst>
          </p:cNvPr>
          <p:cNvSpPr>
            <a:spLocks noGrp="1"/>
          </p:cNvSpPr>
          <p:nvPr>
            <p:ph type="pic" sz="quarter" idx="14"/>
          </p:nvPr>
        </p:nvSpPr>
        <p:spPr>
          <a:xfrm>
            <a:off x="7873602" y="2031999"/>
            <a:ext cx="3810354" cy="3810001"/>
          </a:xfrm>
        </p:spPr>
        <p:txBody>
          <a:bodyPr/>
          <a:lstStyle/>
          <a:p>
            <a:endParaRPr lang="en-GB"/>
          </a:p>
        </p:txBody>
      </p:sp>
    </p:spTree>
    <p:extLst>
      <p:ext uri="{BB962C8B-B14F-4D97-AF65-F5344CB8AC3E}">
        <p14:creationId xmlns:p14="http://schemas.microsoft.com/office/powerpoint/2010/main" val="3219184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EC30070-1B73-8D83-2A45-BDF2FA77143B}"/>
              </a:ext>
            </a:extLst>
          </p:cNvPr>
          <p:cNvSpPr>
            <a:spLocks noGrp="1"/>
          </p:cNvSpPr>
          <p:nvPr>
            <p:ph type="body" idx="13"/>
          </p:nvPr>
        </p:nvSpPr>
        <p:spPr/>
        <p:txBody>
          <a:bodyPr/>
          <a:lstStyle/>
          <a:p>
            <a:r>
              <a:rPr lang="en-GB" dirty="0"/>
              <a:t>Stefan Paetow</a:t>
            </a:r>
          </a:p>
        </p:txBody>
      </p:sp>
      <p:sp>
        <p:nvSpPr>
          <p:cNvPr id="10" name="Text Placeholder 9">
            <a:extLst>
              <a:ext uri="{FF2B5EF4-FFF2-40B4-BE49-F238E27FC236}">
                <a16:creationId xmlns:a16="http://schemas.microsoft.com/office/drawing/2014/main" id="{A1009352-E1B9-0A04-1EC4-3F969F6A8105}"/>
              </a:ext>
            </a:extLst>
          </p:cNvPr>
          <p:cNvSpPr>
            <a:spLocks noGrp="1"/>
          </p:cNvSpPr>
          <p:nvPr>
            <p:ph type="body" idx="14"/>
          </p:nvPr>
        </p:nvSpPr>
        <p:spPr/>
        <p:txBody>
          <a:bodyPr/>
          <a:lstStyle/>
          <a:p>
            <a:r>
              <a:rPr lang="en-GB" dirty="0" err="1"/>
              <a:t>stefan.paetow@jisc.ac.uk</a:t>
            </a:r>
            <a:endParaRPr lang="en-GB" dirty="0"/>
          </a:p>
        </p:txBody>
      </p:sp>
    </p:spTree>
    <p:extLst>
      <p:ext uri="{BB962C8B-B14F-4D97-AF65-F5344CB8AC3E}">
        <p14:creationId xmlns:p14="http://schemas.microsoft.com/office/powerpoint/2010/main" val="3034004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B9163-CC31-3604-B8D5-6E5CB44399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12AFE1-4981-136C-9CD2-2FF2111496CB}"/>
              </a:ext>
            </a:extLst>
          </p:cNvPr>
          <p:cNvSpPr>
            <a:spLocks noGrp="1"/>
          </p:cNvSpPr>
          <p:nvPr>
            <p:ph type="title"/>
          </p:nvPr>
        </p:nvSpPr>
        <p:spPr>
          <a:xfrm>
            <a:off x="508000" y="508001"/>
            <a:ext cx="4826000" cy="481714"/>
          </a:xfrm>
        </p:spPr>
        <p:txBody>
          <a:bodyPr>
            <a:normAutofit/>
          </a:bodyPr>
          <a:lstStyle/>
          <a:p>
            <a:pPr>
              <a:lnSpc>
                <a:spcPct val="90000"/>
              </a:lnSpc>
            </a:pPr>
            <a:r>
              <a:rPr lang="en-GB" sz="2800"/>
              <a:t>OpenRoaming Support Today</a:t>
            </a:r>
          </a:p>
        </p:txBody>
      </p:sp>
      <p:sp>
        <p:nvSpPr>
          <p:cNvPr id="3" name="Footer Placeholder 2">
            <a:extLst>
              <a:ext uri="{FF2B5EF4-FFF2-40B4-BE49-F238E27FC236}">
                <a16:creationId xmlns:a16="http://schemas.microsoft.com/office/drawing/2014/main" id="{36E449F2-484E-04EE-CBF1-68B1C19F7C92}"/>
              </a:ext>
            </a:extLst>
          </p:cNvPr>
          <p:cNvSpPr>
            <a:spLocks noGrp="1"/>
          </p:cNvSpPr>
          <p:nvPr>
            <p:ph type="ftr" sz="quarter" idx="11"/>
          </p:nvPr>
        </p:nvSpPr>
        <p:spPr>
          <a:xfrm>
            <a:off x="1016000" y="6350000"/>
            <a:ext cx="5842000" cy="255600"/>
          </a:xfrm>
        </p:spPr>
        <p:txBody>
          <a:bodyPr anchor="ctr">
            <a:normAutofit/>
          </a:bodyPr>
          <a:lstStyle/>
          <a:p>
            <a:pPr>
              <a:spcAft>
                <a:spcPts val="600"/>
              </a:spcAft>
            </a:pPr>
            <a:r>
              <a:rPr lang="en-GB" dirty="0"/>
              <a:t>OpenRoaming 101 - TNC25</a:t>
            </a:r>
            <a:endParaRPr lang="en-GB"/>
          </a:p>
        </p:txBody>
      </p:sp>
      <p:sp>
        <p:nvSpPr>
          <p:cNvPr id="4" name="Slide Number Placeholder 3">
            <a:extLst>
              <a:ext uri="{FF2B5EF4-FFF2-40B4-BE49-F238E27FC236}">
                <a16:creationId xmlns:a16="http://schemas.microsoft.com/office/drawing/2014/main" id="{6C707767-39FB-E830-7326-BC2A3A301E56}"/>
              </a:ext>
            </a:extLst>
          </p:cNvPr>
          <p:cNvSpPr>
            <a:spLocks noGrp="1"/>
          </p:cNvSpPr>
          <p:nvPr>
            <p:ph type="sldNum" sz="quarter" idx="12"/>
          </p:nvPr>
        </p:nvSpPr>
        <p:spPr>
          <a:xfrm>
            <a:off x="508000" y="6350000"/>
            <a:ext cx="508000" cy="255600"/>
          </a:xfrm>
        </p:spPr>
        <p:txBody>
          <a:bodyPr anchor="ctr">
            <a:normAutofit/>
          </a:bodyPr>
          <a:lstStyle/>
          <a:p>
            <a:pPr>
              <a:spcAft>
                <a:spcPts val="600"/>
              </a:spcAft>
            </a:pPr>
            <a:fld id="{0BD7AF65-ABD8-9745-9161-1D3466EAFE0E}" type="slidenum">
              <a:rPr lang="en-GB" smtClean="0"/>
              <a:pPr>
                <a:spcAft>
                  <a:spcPts val="600"/>
                </a:spcAft>
              </a:pPr>
              <a:t>2</a:t>
            </a:fld>
            <a:endParaRPr lang="en-GB"/>
          </a:p>
        </p:txBody>
      </p:sp>
      <p:sp>
        <p:nvSpPr>
          <p:cNvPr id="5" name="Text Placeholder 4">
            <a:extLst>
              <a:ext uri="{FF2B5EF4-FFF2-40B4-BE49-F238E27FC236}">
                <a16:creationId xmlns:a16="http://schemas.microsoft.com/office/drawing/2014/main" id="{BC3EEF5F-3490-D84A-9D97-3555773F0F2F}"/>
              </a:ext>
            </a:extLst>
          </p:cNvPr>
          <p:cNvSpPr>
            <a:spLocks noGrp="1"/>
          </p:cNvSpPr>
          <p:nvPr>
            <p:ph type="body" idx="13"/>
          </p:nvPr>
        </p:nvSpPr>
        <p:spPr>
          <a:xfrm>
            <a:off x="508000" y="1524000"/>
            <a:ext cx="4826000" cy="254000"/>
          </a:xfrm>
        </p:spPr>
        <p:txBody>
          <a:bodyPr anchor="t">
            <a:normAutofit/>
          </a:bodyPr>
          <a:lstStyle/>
          <a:p>
            <a:r>
              <a:rPr lang="en-GB" sz="1700"/>
              <a:t>Mobile Phones</a:t>
            </a:r>
          </a:p>
        </p:txBody>
      </p:sp>
      <p:sp>
        <p:nvSpPr>
          <p:cNvPr id="6" name="Content Placeholder 5">
            <a:extLst>
              <a:ext uri="{FF2B5EF4-FFF2-40B4-BE49-F238E27FC236}">
                <a16:creationId xmlns:a16="http://schemas.microsoft.com/office/drawing/2014/main" id="{E46C41EF-EF2A-C04C-66F3-BEB5449A4C90}"/>
              </a:ext>
            </a:extLst>
          </p:cNvPr>
          <p:cNvSpPr>
            <a:spLocks noGrp="1"/>
          </p:cNvSpPr>
          <p:nvPr>
            <p:ph idx="1"/>
          </p:nvPr>
        </p:nvSpPr>
        <p:spPr>
          <a:xfrm>
            <a:off x="508000" y="2031999"/>
            <a:ext cx="4826000" cy="3810001"/>
          </a:xfrm>
        </p:spPr>
        <p:txBody>
          <a:bodyPr>
            <a:normAutofit/>
          </a:bodyPr>
          <a:lstStyle/>
          <a:p>
            <a:r>
              <a:rPr lang="en-GB" b="1" dirty="0"/>
              <a:t>Google Pixel phones </a:t>
            </a:r>
          </a:p>
          <a:p>
            <a:pPr lvl="1"/>
            <a:r>
              <a:rPr lang="en-GB" b="1" dirty="0"/>
              <a:t>Built-in, use your Google account!</a:t>
            </a:r>
          </a:p>
        </p:txBody>
      </p:sp>
      <p:pic>
        <p:nvPicPr>
          <p:cNvPr id="11" name="Picture Placeholder 10" descr="A screenshot of the Google Pixel screen for OpenRoaming, describing OpenRoaming and providing links to the OpenRoaming T&amp;Cs and Privacy Policy. ">
            <a:extLst>
              <a:ext uri="{FF2B5EF4-FFF2-40B4-BE49-F238E27FC236}">
                <a16:creationId xmlns:a16="http://schemas.microsoft.com/office/drawing/2014/main" id="{D0306E8F-4639-D892-F370-3546519BE50E}"/>
              </a:ext>
            </a:extLst>
          </p:cNvPr>
          <p:cNvPicPr>
            <a:picLocks noGrp="1" noChangeAspect="1"/>
          </p:cNvPicPr>
          <p:nvPr>
            <p:ph type="pic" sz="quarter" idx="14"/>
          </p:nvPr>
        </p:nvPicPr>
        <p:blipFill>
          <a:blip r:embed="rId2"/>
          <a:srcRect t="2750" b="2750"/>
          <a:stretch/>
        </p:blipFill>
        <p:spPr>
          <a:xfrm>
            <a:off x="5842248" y="0"/>
            <a:ext cx="5841620" cy="5841623"/>
          </a:xfrm>
          <a:prstGeom prst="rect">
            <a:avLst/>
          </a:prstGeom>
          <a:noFill/>
        </p:spPr>
      </p:pic>
    </p:spTree>
    <p:extLst>
      <p:ext uri="{BB962C8B-B14F-4D97-AF65-F5344CB8AC3E}">
        <p14:creationId xmlns:p14="http://schemas.microsoft.com/office/powerpoint/2010/main" val="1965072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D756C9-FD36-A0BB-EFB8-11E1847BFD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6872A5-2D66-3355-43B6-5D993ED1F4A0}"/>
              </a:ext>
            </a:extLst>
          </p:cNvPr>
          <p:cNvSpPr>
            <a:spLocks noGrp="1"/>
          </p:cNvSpPr>
          <p:nvPr>
            <p:ph type="title"/>
          </p:nvPr>
        </p:nvSpPr>
        <p:spPr>
          <a:xfrm>
            <a:off x="508000" y="508001"/>
            <a:ext cx="4826000" cy="481714"/>
          </a:xfrm>
        </p:spPr>
        <p:txBody>
          <a:bodyPr>
            <a:normAutofit/>
          </a:bodyPr>
          <a:lstStyle/>
          <a:p>
            <a:pPr>
              <a:lnSpc>
                <a:spcPct val="90000"/>
              </a:lnSpc>
            </a:pPr>
            <a:r>
              <a:rPr lang="en-GB" sz="2800"/>
              <a:t>OpenRoaming Support Today</a:t>
            </a:r>
          </a:p>
        </p:txBody>
      </p:sp>
      <p:sp>
        <p:nvSpPr>
          <p:cNvPr id="3" name="Footer Placeholder 2">
            <a:extLst>
              <a:ext uri="{FF2B5EF4-FFF2-40B4-BE49-F238E27FC236}">
                <a16:creationId xmlns:a16="http://schemas.microsoft.com/office/drawing/2014/main" id="{B9EC0798-5EE4-B2E5-9BC7-F4442776E606}"/>
              </a:ext>
            </a:extLst>
          </p:cNvPr>
          <p:cNvSpPr>
            <a:spLocks noGrp="1"/>
          </p:cNvSpPr>
          <p:nvPr>
            <p:ph type="ftr" sz="quarter" idx="11"/>
          </p:nvPr>
        </p:nvSpPr>
        <p:spPr>
          <a:xfrm>
            <a:off x="1016000" y="6350000"/>
            <a:ext cx="5842000" cy="255600"/>
          </a:xfrm>
        </p:spPr>
        <p:txBody>
          <a:bodyPr anchor="ctr">
            <a:normAutofit/>
          </a:bodyPr>
          <a:lstStyle/>
          <a:p>
            <a:pPr>
              <a:spcAft>
                <a:spcPts val="600"/>
              </a:spcAft>
            </a:pPr>
            <a:r>
              <a:rPr lang="en-GB" dirty="0"/>
              <a:t>OpenRoaming 101 - TNC25</a:t>
            </a:r>
            <a:endParaRPr lang="en-GB"/>
          </a:p>
        </p:txBody>
      </p:sp>
      <p:sp>
        <p:nvSpPr>
          <p:cNvPr id="4" name="Slide Number Placeholder 3">
            <a:extLst>
              <a:ext uri="{FF2B5EF4-FFF2-40B4-BE49-F238E27FC236}">
                <a16:creationId xmlns:a16="http://schemas.microsoft.com/office/drawing/2014/main" id="{027969DC-048C-1772-86F0-1F246CDE54EC}"/>
              </a:ext>
            </a:extLst>
          </p:cNvPr>
          <p:cNvSpPr>
            <a:spLocks noGrp="1"/>
          </p:cNvSpPr>
          <p:nvPr>
            <p:ph type="sldNum" sz="quarter" idx="12"/>
          </p:nvPr>
        </p:nvSpPr>
        <p:spPr>
          <a:xfrm>
            <a:off x="508000" y="6350000"/>
            <a:ext cx="508000" cy="255600"/>
          </a:xfrm>
        </p:spPr>
        <p:txBody>
          <a:bodyPr anchor="ctr">
            <a:normAutofit/>
          </a:bodyPr>
          <a:lstStyle/>
          <a:p>
            <a:pPr>
              <a:spcAft>
                <a:spcPts val="600"/>
              </a:spcAft>
            </a:pPr>
            <a:fld id="{0BD7AF65-ABD8-9745-9161-1D3466EAFE0E}" type="slidenum">
              <a:rPr lang="en-GB" smtClean="0"/>
              <a:pPr>
                <a:spcAft>
                  <a:spcPts val="600"/>
                </a:spcAft>
              </a:pPr>
              <a:t>3</a:t>
            </a:fld>
            <a:endParaRPr lang="en-GB"/>
          </a:p>
        </p:txBody>
      </p:sp>
      <p:sp>
        <p:nvSpPr>
          <p:cNvPr id="5" name="Text Placeholder 4">
            <a:extLst>
              <a:ext uri="{FF2B5EF4-FFF2-40B4-BE49-F238E27FC236}">
                <a16:creationId xmlns:a16="http://schemas.microsoft.com/office/drawing/2014/main" id="{BAAE2CCF-DD75-CEA7-8D1D-2E891614F6DB}"/>
              </a:ext>
            </a:extLst>
          </p:cNvPr>
          <p:cNvSpPr>
            <a:spLocks noGrp="1"/>
          </p:cNvSpPr>
          <p:nvPr>
            <p:ph type="body" idx="13"/>
          </p:nvPr>
        </p:nvSpPr>
        <p:spPr>
          <a:xfrm>
            <a:off x="508000" y="1524000"/>
            <a:ext cx="4826000" cy="254000"/>
          </a:xfrm>
        </p:spPr>
        <p:txBody>
          <a:bodyPr anchor="t">
            <a:normAutofit/>
          </a:bodyPr>
          <a:lstStyle/>
          <a:p>
            <a:r>
              <a:rPr lang="en-GB" sz="1700"/>
              <a:t>Mobile Phones</a:t>
            </a:r>
          </a:p>
        </p:txBody>
      </p:sp>
      <p:sp>
        <p:nvSpPr>
          <p:cNvPr id="6" name="Content Placeholder 5">
            <a:extLst>
              <a:ext uri="{FF2B5EF4-FFF2-40B4-BE49-F238E27FC236}">
                <a16:creationId xmlns:a16="http://schemas.microsoft.com/office/drawing/2014/main" id="{2FC42912-95B0-E141-24F8-675E942AC975}"/>
              </a:ext>
            </a:extLst>
          </p:cNvPr>
          <p:cNvSpPr>
            <a:spLocks noGrp="1"/>
          </p:cNvSpPr>
          <p:nvPr>
            <p:ph idx="1"/>
          </p:nvPr>
        </p:nvSpPr>
        <p:spPr>
          <a:xfrm>
            <a:off x="508000" y="2031999"/>
            <a:ext cx="4826000" cy="3810001"/>
          </a:xfrm>
        </p:spPr>
        <p:txBody>
          <a:bodyPr>
            <a:normAutofit/>
          </a:bodyPr>
          <a:lstStyle/>
          <a:p>
            <a:r>
              <a:rPr lang="en-GB" dirty="0"/>
              <a:t>Google Pixel phones </a:t>
            </a:r>
          </a:p>
          <a:p>
            <a:pPr lvl="1"/>
            <a:r>
              <a:rPr lang="en-GB" dirty="0"/>
              <a:t>Built-in, use your Google account!</a:t>
            </a:r>
          </a:p>
          <a:p>
            <a:r>
              <a:rPr lang="en-GB" b="1" dirty="0"/>
              <a:t>Samsung phones</a:t>
            </a:r>
          </a:p>
          <a:p>
            <a:pPr lvl="1"/>
            <a:r>
              <a:rPr lang="en-GB" b="1" dirty="0"/>
              <a:t>Galaxy S-Series, some A-Series</a:t>
            </a:r>
          </a:p>
          <a:p>
            <a:pPr lvl="2"/>
            <a:r>
              <a:rPr lang="en-GB" b="1" dirty="0"/>
              <a:t>Built-in, use your Samsung account!</a:t>
            </a:r>
          </a:p>
        </p:txBody>
      </p:sp>
      <p:pic>
        <p:nvPicPr>
          <p:cNvPr id="8" name="Picture Placeholder 7" descr="A screenshot of the Samsung S-Series display for OpenRoaming in the Wi-Fi picker. There is no option to read the OpenRoaming T&amp;Cs or Privacy Policy">
            <a:extLst>
              <a:ext uri="{FF2B5EF4-FFF2-40B4-BE49-F238E27FC236}">
                <a16:creationId xmlns:a16="http://schemas.microsoft.com/office/drawing/2014/main" id="{6A40619C-EB48-5DD1-6E7C-B71ABDD3AC41}"/>
              </a:ext>
            </a:extLst>
          </p:cNvPr>
          <p:cNvPicPr>
            <a:picLocks noGrp="1" noChangeAspect="1"/>
          </p:cNvPicPr>
          <p:nvPr>
            <p:ph type="pic" sz="quarter" idx="14"/>
          </p:nvPr>
        </p:nvPicPr>
        <p:blipFill>
          <a:blip r:embed="rId2"/>
          <a:srcRect l="5000" r="5000"/>
          <a:stretch/>
        </p:blipFill>
        <p:spPr>
          <a:xfrm>
            <a:off x="5842246" y="0"/>
            <a:ext cx="5841625" cy="5841623"/>
          </a:xfrm>
          <a:prstGeom prst="rect">
            <a:avLst/>
          </a:prstGeom>
          <a:noFill/>
        </p:spPr>
      </p:pic>
    </p:spTree>
    <p:extLst>
      <p:ext uri="{BB962C8B-B14F-4D97-AF65-F5344CB8AC3E}">
        <p14:creationId xmlns:p14="http://schemas.microsoft.com/office/powerpoint/2010/main" val="2492152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8E468-4FE6-D200-B269-2042C21535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372C41-7B55-B065-0E4D-1BCFDC17819C}"/>
              </a:ext>
            </a:extLst>
          </p:cNvPr>
          <p:cNvSpPr>
            <a:spLocks noGrp="1"/>
          </p:cNvSpPr>
          <p:nvPr>
            <p:ph type="title"/>
          </p:nvPr>
        </p:nvSpPr>
        <p:spPr>
          <a:xfrm>
            <a:off x="508000" y="508001"/>
            <a:ext cx="4826000" cy="481714"/>
          </a:xfrm>
        </p:spPr>
        <p:txBody>
          <a:bodyPr>
            <a:normAutofit/>
          </a:bodyPr>
          <a:lstStyle/>
          <a:p>
            <a:pPr>
              <a:lnSpc>
                <a:spcPct val="90000"/>
              </a:lnSpc>
            </a:pPr>
            <a:r>
              <a:rPr lang="en-GB" sz="2800"/>
              <a:t>OpenRoaming Support Today</a:t>
            </a:r>
          </a:p>
        </p:txBody>
      </p:sp>
      <p:sp>
        <p:nvSpPr>
          <p:cNvPr id="3" name="Footer Placeholder 2">
            <a:extLst>
              <a:ext uri="{FF2B5EF4-FFF2-40B4-BE49-F238E27FC236}">
                <a16:creationId xmlns:a16="http://schemas.microsoft.com/office/drawing/2014/main" id="{9A44CC87-2199-B8E3-0954-B93F1EEAB454}"/>
              </a:ext>
            </a:extLst>
          </p:cNvPr>
          <p:cNvSpPr>
            <a:spLocks noGrp="1"/>
          </p:cNvSpPr>
          <p:nvPr>
            <p:ph type="ftr" sz="quarter" idx="11"/>
          </p:nvPr>
        </p:nvSpPr>
        <p:spPr>
          <a:xfrm>
            <a:off x="1016000" y="6350000"/>
            <a:ext cx="5842000" cy="255600"/>
          </a:xfrm>
        </p:spPr>
        <p:txBody>
          <a:bodyPr anchor="ctr">
            <a:normAutofit/>
          </a:bodyPr>
          <a:lstStyle/>
          <a:p>
            <a:pPr>
              <a:spcAft>
                <a:spcPts val="600"/>
              </a:spcAft>
            </a:pPr>
            <a:r>
              <a:rPr lang="en-GB" dirty="0"/>
              <a:t>OpenRoaming 101 - TNC25</a:t>
            </a:r>
            <a:endParaRPr lang="en-GB"/>
          </a:p>
        </p:txBody>
      </p:sp>
      <p:sp>
        <p:nvSpPr>
          <p:cNvPr id="4" name="Slide Number Placeholder 3">
            <a:extLst>
              <a:ext uri="{FF2B5EF4-FFF2-40B4-BE49-F238E27FC236}">
                <a16:creationId xmlns:a16="http://schemas.microsoft.com/office/drawing/2014/main" id="{0787A285-D099-AB2F-D556-F956713F30C3}"/>
              </a:ext>
            </a:extLst>
          </p:cNvPr>
          <p:cNvSpPr>
            <a:spLocks noGrp="1"/>
          </p:cNvSpPr>
          <p:nvPr>
            <p:ph type="sldNum" sz="quarter" idx="12"/>
          </p:nvPr>
        </p:nvSpPr>
        <p:spPr>
          <a:xfrm>
            <a:off x="508000" y="6350000"/>
            <a:ext cx="508000" cy="255600"/>
          </a:xfrm>
        </p:spPr>
        <p:txBody>
          <a:bodyPr anchor="ctr">
            <a:normAutofit/>
          </a:bodyPr>
          <a:lstStyle/>
          <a:p>
            <a:pPr>
              <a:spcAft>
                <a:spcPts val="600"/>
              </a:spcAft>
            </a:pPr>
            <a:fld id="{0BD7AF65-ABD8-9745-9161-1D3466EAFE0E}" type="slidenum">
              <a:rPr lang="en-GB" smtClean="0"/>
              <a:pPr>
                <a:spcAft>
                  <a:spcPts val="600"/>
                </a:spcAft>
              </a:pPr>
              <a:t>4</a:t>
            </a:fld>
            <a:endParaRPr lang="en-GB"/>
          </a:p>
        </p:txBody>
      </p:sp>
      <p:sp>
        <p:nvSpPr>
          <p:cNvPr id="5" name="Text Placeholder 4">
            <a:extLst>
              <a:ext uri="{FF2B5EF4-FFF2-40B4-BE49-F238E27FC236}">
                <a16:creationId xmlns:a16="http://schemas.microsoft.com/office/drawing/2014/main" id="{E01CA096-72F5-9D5B-0D3E-763C8C626F9F}"/>
              </a:ext>
            </a:extLst>
          </p:cNvPr>
          <p:cNvSpPr>
            <a:spLocks noGrp="1"/>
          </p:cNvSpPr>
          <p:nvPr>
            <p:ph type="body" idx="13"/>
          </p:nvPr>
        </p:nvSpPr>
        <p:spPr>
          <a:xfrm>
            <a:off x="508000" y="1524000"/>
            <a:ext cx="4826000" cy="254000"/>
          </a:xfrm>
        </p:spPr>
        <p:txBody>
          <a:bodyPr anchor="t">
            <a:normAutofit/>
          </a:bodyPr>
          <a:lstStyle/>
          <a:p>
            <a:r>
              <a:rPr lang="en-GB" sz="1700"/>
              <a:t>Mobile Phones</a:t>
            </a:r>
          </a:p>
        </p:txBody>
      </p:sp>
      <p:sp>
        <p:nvSpPr>
          <p:cNvPr id="6" name="Content Placeholder 5">
            <a:extLst>
              <a:ext uri="{FF2B5EF4-FFF2-40B4-BE49-F238E27FC236}">
                <a16:creationId xmlns:a16="http://schemas.microsoft.com/office/drawing/2014/main" id="{9A878307-84AF-6716-7CCB-3552066F8353}"/>
              </a:ext>
            </a:extLst>
          </p:cNvPr>
          <p:cNvSpPr>
            <a:spLocks noGrp="1"/>
          </p:cNvSpPr>
          <p:nvPr>
            <p:ph idx="1"/>
          </p:nvPr>
        </p:nvSpPr>
        <p:spPr>
          <a:xfrm>
            <a:off x="508000" y="2031999"/>
            <a:ext cx="4826000" cy="3810001"/>
          </a:xfrm>
        </p:spPr>
        <p:txBody>
          <a:bodyPr>
            <a:normAutofit/>
          </a:bodyPr>
          <a:lstStyle/>
          <a:p>
            <a:pPr>
              <a:lnSpc>
                <a:spcPct val="90000"/>
              </a:lnSpc>
            </a:pPr>
            <a:r>
              <a:rPr lang="en-GB" dirty="0"/>
              <a:t>Google Pixel phones </a:t>
            </a:r>
          </a:p>
          <a:p>
            <a:pPr lvl="1">
              <a:lnSpc>
                <a:spcPct val="90000"/>
              </a:lnSpc>
            </a:pPr>
            <a:r>
              <a:rPr lang="en-GB" dirty="0"/>
              <a:t>Built-in, use your Google account!</a:t>
            </a:r>
          </a:p>
          <a:p>
            <a:pPr>
              <a:lnSpc>
                <a:spcPct val="90000"/>
              </a:lnSpc>
            </a:pPr>
            <a:r>
              <a:rPr lang="en-GB" dirty="0"/>
              <a:t>Samsung phones</a:t>
            </a:r>
          </a:p>
          <a:p>
            <a:pPr lvl="1">
              <a:lnSpc>
                <a:spcPct val="90000"/>
              </a:lnSpc>
            </a:pPr>
            <a:r>
              <a:rPr lang="en-GB" dirty="0"/>
              <a:t>Galaxy S-Series, some A-Series</a:t>
            </a:r>
          </a:p>
          <a:p>
            <a:pPr lvl="2">
              <a:lnSpc>
                <a:spcPct val="90000"/>
              </a:lnSpc>
            </a:pPr>
            <a:r>
              <a:rPr lang="en-GB" dirty="0"/>
              <a:t>Built-in, use your Samsung account!</a:t>
            </a:r>
          </a:p>
          <a:p>
            <a:pPr>
              <a:lnSpc>
                <a:spcPct val="90000"/>
              </a:lnSpc>
            </a:pPr>
            <a:r>
              <a:rPr lang="en-GB" b="1" dirty="0"/>
              <a:t>Apple </a:t>
            </a:r>
            <a:r>
              <a:rPr lang="en-GB" b="1" dirty="0" err="1"/>
              <a:t>iDevices</a:t>
            </a:r>
            <a:endParaRPr lang="en-GB" b="1" dirty="0"/>
          </a:p>
          <a:p>
            <a:pPr lvl="1">
              <a:lnSpc>
                <a:spcPct val="90000"/>
              </a:lnSpc>
            </a:pPr>
            <a:r>
              <a:rPr lang="en-GB" b="1" dirty="0"/>
              <a:t>Support, but not built-in, needs app</a:t>
            </a:r>
          </a:p>
          <a:p>
            <a:pPr lvl="2">
              <a:lnSpc>
                <a:spcPct val="90000"/>
              </a:lnSpc>
            </a:pPr>
            <a:r>
              <a:rPr lang="en-GB" b="1" dirty="0"/>
              <a:t>Cisco, </a:t>
            </a:r>
            <a:r>
              <a:rPr lang="en-GB" b="1" dirty="0" err="1"/>
              <a:t>GlobalReach</a:t>
            </a:r>
            <a:r>
              <a:rPr lang="en-GB" b="1" dirty="0"/>
              <a:t>, geteduroam</a:t>
            </a:r>
          </a:p>
        </p:txBody>
      </p:sp>
      <p:pic>
        <p:nvPicPr>
          <p:cNvPr id="8" name="Picture Placeholder 7" descr="A screenshot of the iPhone display for OpenRoaming in the Wi-Fi picker. There is no distinction between an OpenRoaming network or a regular network. It simply shows ‘Hidden Network’ (although it’s actively broadcast).">
            <a:extLst>
              <a:ext uri="{FF2B5EF4-FFF2-40B4-BE49-F238E27FC236}">
                <a16:creationId xmlns:a16="http://schemas.microsoft.com/office/drawing/2014/main" id="{03C6DDC1-F7F8-B231-D723-C32AF766506D}"/>
              </a:ext>
            </a:extLst>
          </p:cNvPr>
          <p:cNvPicPr>
            <a:picLocks noGrp="1" noChangeAspect="1"/>
          </p:cNvPicPr>
          <p:nvPr>
            <p:ph type="pic" sz="quarter" idx="14"/>
          </p:nvPr>
        </p:nvPicPr>
        <p:blipFill>
          <a:blip r:embed="rId2"/>
          <a:srcRect t="3375" b="3375"/>
          <a:stretch/>
        </p:blipFill>
        <p:spPr>
          <a:xfrm>
            <a:off x="5842247" y="0"/>
            <a:ext cx="5841623" cy="5841623"/>
          </a:xfrm>
          <a:prstGeom prst="rect">
            <a:avLst/>
          </a:prstGeom>
          <a:noFill/>
        </p:spPr>
      </p:pic>
    </p:spTree>
    <p:extLst>
      <p:ext uri="{BB962C8B-B14F-4D97-AF65-F5344CB8AC3E}">
        <p14:creationId xmlns:p14="http://schemas.microsoft.com/office/powerpoint/2010/main" val="3320128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AFFAAB-BAAF-C2AC-97FD-AB111EB25A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88EEBF-59A4-F829-7093-A51B8B10C318}"/>
              </a:ext>
            </a:extLst>
          </p:cNvPr>
          <p:cNvSpPr>
            <a:spLocks noGrp="1"/>
          </p:cNvSpPr>
          <p:nvPr>
            <p:ph type="title"/>
          </p:nvPr>
        </p:nvSpPr>
        <p:spPr>
          <a:xfrm>
            <a:off x="508000" y="508001"/>
            <a:ext cx="4826000" cy="481714"/>
          </a:xfrm>
        </p:spPr>
        <p:txBody>
          <a:bodyPr>
            <a:normAutofit/>
          </a:bodyPr>
          <a:lstStyle/>
          <a:p>
            <a:pPr>
              <a:lnSpc>
                <a:spcPct val="90000"/>
              </a:lnSpc>
            </a:pPr>
            <a:r>
              <a:rPr lang="en-GB" sz="2800"/>
              <a:t>OpenRoaming Support Today</a:t>
            </a:r>
          </a:p>
        </p:txBody>
      </p:sp>
      <p:sp>
        <p:nvSpPr>
          <p:cNvPr id="3" name="Footer Placeholder 2">
            <a:extLst>
              <a:ext uri="{FF2B5EF4-FFF2-40B4-BE49-F238E27FC236}">
                <a16:creationId xmlns:a16="http://schemas.microsoft.com/office/drawing/2014/main" id="{D5D9EEE1-EDAD-6868-BC53-C60CBDF33551}"/>
              </a:ext>
            </a:extLst>
          </p:cNvPr>
          <p:cNvSpPr>
            <a:spLocks noGrp="1"/>
          </p:cNvSpPr>
          <p:nvPr>
            <p:ph type="ftr" sz="quarter" idx="11"/>
          </p:nvPr>
        </p:nvSpPr>
        <p:spPr>
          <a:xfrm>
            <a:off x="1016000" y="6350000"/>
            <a:ext cx="5842000" cy="255600"/>
          </a:xfrm>
        </p:spPr>
        <p:txBody>
          <a:bodyPr anchor="ctr">
            <a:normAutofit/>
          </a:bodyPr>
          <a:lstStyle/>
          <a:p>
            <a:pPr>
              <a:spcAft>
                <a:spcPts val="600"/>
              </a:spcAft>
            </a:pPr>
            <a:r>
              <a:rPr lang="en-GB" dirty="0"/>
              <a:t>OpenRoaming 101 - TNC25</a:t>
            </a:r>
            <a:endParaRPr lang="en-GB"/>
          </a:p>
        </p:txBody>
      </p:sp>
      <p:sp>
        <p:nvSpPr>
          <p:cNvPr id="4" name="Slide Number Placeholder 3">
            <a:extLst>
              <a:ext uri="{FF2B5EF4-FFF2-40B4-BE49-F238E27FC236}">
                <a16:creationId xmlns:a16="http://schemas.microsoft.com/office/drawing/2014/main" id="{5FD25917-9F26-003F-3417-A807CDDA411D}"/>
              </a:ext>
            </a:extLst>
          </p:cNvPr>
          <p:cNvSpPr>
            <a:spLocks noGrp="1"/>
          </p:cNvSpPr>
          <p:nvPr>
            <p:ph type="sldNum" sz="quarter" idx="12"/>
          </p:nvPr>
        </p:nvSpPr>
        <p:spPr>
          <a:xfrm>
            <a:off x="508000" y="6350000"/>
            <a:ext cx="508000" cy="255600"/>
          </a:xfrm>
        </p:spPr>
        <p:txBody>
          <a:bodyPr anchor="ctr">
            <a:normAutofit/>
          </a:bodyPr>
          <a:lstStyle/>
          <a:p>
            <a:pPr>
              <a:spcAft>
                <a:spcPts val="600"/>
              </a:spcAft>
            </a:pPr>
            <a:fld id="{0BD7AF65-ABD8-9745-9161-1D3466EAFE0E}" type="slidenum">
              <a:rPr lang="en-GB" smtClean="0"/>
              <a:pPr>
                <a:spcAft>
                  <a:spcPts val="600"/>
                </a:spcAft>
              </a:pPr>
              <a:t>5</a:t>
            </a:fld>
            <a:endParaRPr lang="en-GB"/>
          </a:p>
        </p:txBody>
      </p:sp>
      <p:sp>
        <p:nvSpPr>
          <p:cNvPr id="5" name="Text Placeholder 4">
            <a:extLst>
              <a:ext uri="{FF2B5EF4-FFF2-40B4-BE49-F238E27FC236}">
                <a16:creationId xmlns:a16="http://schemas.microsoft.com/office/drawing/2014/main" id="{E9D76977-08BF-46A2-A1E5-E53EF9DD6991}"/>
              </a:ext>
            </a:extLst>
          </p:cNvPr>
          <p:cNvSpPr>
            <a:spLocks noGrp="1"/>
          </p:cNvSpPr>
          <p:nvPr>
            <p:ph type="body" idx="13"/>
          </p:nvPr>
        </p:nvSpPr>
        <p:spPr>
          <a:xfrm>
            <a:off x="508000" y="1524000"/>
            <a:ext cx="4826000" cy="254000"/>
          </a:xfrm>
        </p:spPr>
        <p:txBody>
          <a:bodyPr anchor="t">
            <a:normAutofit/>
          </a:bodyPr>
          <a:lstStyle/>
          <a:p>
            <a:r>
              <a:rPr lang="en-GB" sz="1700"/>
              <a:t>Mobile Phones</a:t>
            </a:r>
          </a:p>
        </p:txBody>
      </p:sp>
      <p:sp>
        <p:nvSpPr>
          <p:cNvPr id="6" name="Content Placeholder 5">
            <a:extLst>
              <a:ext uri="{FF2B5EF4-FFF2-40B4-BE49-F238E27FC236}">
                <a16:creationId xmlns:a16="http://schemas.microsoft.com/office/drawing/2014/main" id="{0A3882A9-D3AD-B52F-CD9F-3671DF49B067}"/>
              </a:ext>
            </a:extLst>
          </p:cNvPr>
          <p:cNvSpPr>
            <a:spLocks noGrp="1"/>
          </p:cNvSpPr>
          <p:nvPr>
            <p:ph idx="1"/>
          </p:nvPr>
        </p:nvSpPr>
        <p:spPr>
          <a:xfrm>
            <a:off x="508000" y="2031999"/>
            <a:ext cx="4826000" cy="3810001"/>
          </a:xfrm>
        </p:spPr>
        <p:txBody>
          <a:bodyPr>
            <a:normAutofit/>
          </a:bodyPr>
          <a:lstStyle/>
          <a:p>
            <a:pPr>
              <a:lnSpc>
                <a:spcPct val="90000"/>
              </a:lnSpc>
            </a:pPr>
            <a:r>
              <a:rPr lang="en-GB" dirty="0"/>
              <a:t>Google Pixel phones </a:t>
            </a:r>
          </a:p>
          <a:p>
            <a:pPr lvl="1">
              <a:lnSpc>
                <a:spcPct val="90000"/>
              </a:lnSpc>
            </a:pPr>
            <a:r>
              <a:rPr lang="en-GB" dirty="0"/>
              <a:t>Built-in, use your Google account!</a:t>
            </a:r>
          </a:p>
          <a:p>
            <a:pPr>
              <a:lnSpc>
                <a:spcPct val="90000"/>
              </a:lnSpc>
            </a:pPr>
            <a:r>
              <a:rPr lang="en-GB" dirty="0"/>
              <a:t>Samsung phones</a:t>
            </a:r>
          </a:p>
          <a:p>
            <a:pPr lvl="1">
              <a:lnSpc>
                <a:spcPct val="90000"/>
              </a:lnSpc>
            </a:pPr>
            <a:r>
              <a:rPr lang="en-GB" dirty="0"/>
              <a:t>Galaxy S-Series, some A-Series</a:t>
            </a:r>
          </a:p>
          <a:p>
            <a:pPr lvl="2">
              <a:lnSpc>
                <a:spcPct val="90000"/>
              </a:lnSpc>
            </a:pPr>
            <a:r>
              <a:rPr lang="en-GB" dirty="0"/>
              <a:t>Built-in, use your Samsung account!</a:t>
            </a:r>
          </a:p>
          <a:p>
            <a:pPr>
              <a:lnSpc>
                <a:spcPct val="90000"/>
              </a:lnSpc>
            </a:pPr>
            <a:r>
              <a:rPr lang="en-GB" dirty="0"/>
              <a:t>Apple </a:t>
            </a:r>
            <a:r>
              <a:rPr lang="en-GB" dirty="0" err="1"/>
              <a:t>iDevices</a:t>
            </a:r>
            <a:endParaRPr lang="en-GB" dirty="0"/>
          </a:p>
          <a:p>
            <a:pPr lvl="1">
              <a:lnSpc>
                <a:spcPct val="90000"/>
              </a:lnSpc>
            </a:pPr>
            <a:r>
              <a:rPr lang="en-GB" dirty="0"/>
              <a:t>Support, but not built-in, needs app</a:t>
            </a:r>
          </a:p>
          <a:p>
            <a:pPr lvl="2">
              <a:lnSpc>
                <a:spcPct val="90000"/>
              </a:lnSpc>
            </a:pPr>
            <a:r>
              <a:rPr lang="en-GB" dirty="0"/>
              <a:t>Cisco, </a:t>
            </a:r>
            <a:r>
              <a:rPr lang="en-GB" dirty="0" err="1"/>
              <a:t>GlobalReach</a:t>
            </a:r>
            <a:r>
              <a:rPr lang="en-GB" dirty="0"/>
              <a:t>, geteduroam</a:t>
            </a:r>
          </a:p>
          <a:p>
            <a:pPr>
              <a:lnSpc>
                <a:spcPct val="90000"/>
              </a:lnSpc>
            </a:pPr>
            <a:r>
              <a:rPr lang="en-GB" b="1" dirty="0"/>
              <a:t>Other Android phones</a:t>
            </a:r>
          </a:p>
          <a:p>
            <a:pPr lvl="1">
              <a:lnSpc>
                <a:spcPct val="90000"/>
              </a:lnSpc>
            </a:pPr>
            <a:r>
              <a:rPr lang="en-GB" b="1" dirty="0"/>
              <a:t>Use an app: geteduroam, </a:t>
            </a:r>
            <a:r>
              <a:rPr lang="en-GB" b="1" dirty="0" err="1"/>
              <a:t>GlobalReach</a:t>
            </a:r>
            <a:endParaRPr lang="en-GB" b="1" dirty="0"/>
          </a:p>
        </p:txBody>
      </p:sp>
      <p:pic>
        <p:nvPicPr>
          <p:cNvPr id="12" name="Picture Placeholder 11" descr="A screenshot of the geteduroam-installed OpenRoaming profile on an Android phone. It says “Connected via geteduroam” and it also tells you “camford.ac.uk via Passpoint”.">
            <a:extLst>
              <a:ext uri="{FF2B5EF4-FFF2-40B4-BE49-F238E27FC236}">
                <a16:creationId xmlns:a16="http://schemas.microsoft.com/office/drawing/2014/main" id="{36F42A39-E0BF-3F7A-6711-F599B967FA28}"/>
              </a:ext>
            </a:extLst>
          </p:cNvPr>
          <p:cNvPicPr>
            <a:picLocks noGrp="1" noChangeAspect="1"/>
          </p:cNvPicPr>
          <p:nvPr>
            <p:ph type="pic" sz="quarter" idx="14"/>
          </p:nvPr>
        </p:nvPicPr>
        <p:blipFill>
          <a:blip r:embed="rId2"/>
          <a:srcRect t="2043" b="2043"/>
          <a:stretch>
            <a:fillRect/>
          </a:stretch>
        </p:blipFill>
        <p:spPr>
          <a:prstGeom prst="rect">
            <a:avLst/>
          </a:prstGeom>
        </p:spPr>
      </p:pic>
    </p:spTree>
    <p:extLst>
      <p:ext uri="{BB962C8B-B14F-4D97-AF65-F5344CB8AC3E}">
        <p14:creationId xmlns:p14="http://schemas.microsoft.com/office/powerpoint/2010/main" val="3880031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D6796C-F82F-9211-C917-B89172BDE6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85A5EA-6042-B0D5-3E9E-8D3DA72B873D}"/>
              </a:ext>
            </a:extLst>
          </p:cNvPr>
          <p:cNvSpPr>
            <a:spLocks noGrp="1"/>
          </p:cNvSpPr>
          <p:nvPr>
            <p:ph type="title"/>
          </p:nvPr>
        </p:nvSpPr>
        <p:spPr>
          <a:xfrm>
            <a:off x="508000" y="508001"/>
            <a:ext cx="4826000" cy="481714"/>
          </a:xfrm>
        </p:spPr>
        <p:txBody>
          <a:bodyPr>
            <a:normAutofit/>
          </a:bodyPr>
          <a:lstStyle/>
          <a:p>
            <a:pPr>
              <a:lnSpc>
                <a:spcPct val="90000"/>
              </a:lnSpc>
            </a:pPr>
            <a:r>
              <a:rPr lang="en-GB" sz="2800"/>
              <a:t>OpenRoaming Support Today</a:t>
            </a:r>
          </a:p>
        </p:txBody>
      </p:sp>
      <p:sp>
        <p:nvSpPr>
          <p:cNvPr id="3" name="Footer Placeholder 2">
            <a:extLst>
              <a:ext uri="{FF2B5EF4-FFF2-40B4-BE49-F238E27FC236}">
                <a16:creationId xmlns:a16="http://schemas.microsoft.com/office/drawing/2014/main" id="{0784F58C-9CDE-F19B-65B2-1CBA833A43E2}"/>
              </a:ext>
            </a:extLst>
          </p:cNvPr>
          <p:cNvSpPr>
            <a:spLocks noGrp="1"/>
          </p:cNvSpPr>
          <p:nvPr>
            <p:ph type="ftr" sz="quarter" idx="11"/>
          </p:nvPr>
        </p:nvSpPr>
        <p:spPr>
          <a:xfrm>
            <a:off x="1016000" y="6350000"/>
            <a:ext cx="5842000" cy="255600"/>
          </a:xfrm>
        </p:spPr>
        <p:txBody>
          <a:bodyPr anchor="ctr">
            <a:normAutofit/>
          </a:bodyPr>
          <a:lstStyle/>
          <a:p>
            <a:pPr>
              <a:spcAft>
                <a:spcPts val="600"/>
              </a:spcAft>
            </a:pPr>
            <a:r>
              <a:rPr lang="en-GB" dirty="0"/>
              <a:t>OpenRoaming 101 - TNC25</a:t>
            </a:r>
            <a:endParaRPr lang="en-GB"/>
          </a:p>
        </p:txBody>
      </p:sp>
      <p:sp>
        <p:nvSpPr>
          <p:cNvPr id="4" name="Slide Number Placeholder 3">
            <a:extLst>
              <a:ext uri="{FF2B5EF4-FFF2-40B4-BE49-F238E27FC236}">
                <a16:creationId xmlns:a16="http://schemas.microsoft.com/office/drawing/2014/main" id="{AACDE4EA-3BA5-7327-1C44-617E1ADC3372}"/>
              </a:ext>
            </a:extLst>
          </p:cNvPr>
          <p:cNvSpPr>
            <a:spLocks noGrp="1"/>
          </p:cNvSpPr>
          <p:nvPr>
            <p:ph type="sldNum" sz="quarter" idx="12"/>
          </p:nvPr>
        </p:nvSpPr>
        <p:spPr>
          <a:xfrm>
            <a:off x="508000" y="6350000"/>
            <a:ext cx="508000" cy="255600"/>
          </a:xfrm>
        </p:spPr>
        <p:txBody>
          <a:bodyPr anchor="ctr">
            <a:normAutofit/>
          </a:bodyPr>
          <a:lstStyle/>
          <a:p>
            <a:pPr>
              <a:spcAft>
                <a:spcPts val="600"/>
              </a:spcAft>
            </a:pPr>
            <a:fld id="{0BD7AF65-ABD8-9745-9161-1D3466EAFE0E}" type="slidenum">
              <a:rPr lang="en-GB" smtClean="0"/>
              <a:pPr>
                <a:spcAft>
                  <a:spcPts val="600"/>
                </a:spcAft>
              </a:pPr>
              <a:t>6</a:t>
            </a:fld>
            <a:endParaRPr lang="en-GB"/>
          </a:p>
        </p:txBody>
      </p:sp>
      <p:sp>
        <p:nvSpPr>
          <p:cNvPr id="5" name="Text Placeholder 4">
            <a:extLst>
              <a:ext uri="{FF2B5EF4-FFF2-40B4-BE49-F238E27FC236}">
                <a16:creationId xmlns:a16="http://schemas.microsoft.com/office/drawing/2014/main" id="{B5F22B3A-8F87-7EAC-D538-1DB20A9A1970}"/>
              </a:ext>
            </a:extLst>
          </p:cNvPr>
          <p:cNvSpPr>
            <a:spLocks noGrp="1"/>
          </p:cNvSpPr>
          <p:nvPr>
            <p:ph type="body" idx="13"/>
          </p:nvPr>
        </p:nvSpPr>
        <p:spPr>
          <a:xfrm>
            <a:off x="508000" y="1524000"/>
            <a:ext cx="4826000" cy="254000"/>
          </a:xfrm>
        </p:spPr>
        <p:txBody>
          <a:bodyPr anchor="t">
            <a:normAutofit/>
          </a:bodyPr>
          <a:lstStyle/>
          <a:p>
            <a:r>
              <a:rPr lang="en-GB" sz="1700"/>
              <a:t>Laptops</a:t>
            </a:r>
          </a:p>
        </p:txBody>
      </p:sp>
      <p:sp>
        <p:nvSpPr>
          <p:cNvPr id="6" name="Content Placeholder 5">
            <a:extLst>
              <a:ext uri="{FF2B5EF4-FFF2-40B4-BE49-F238E27FC236}">
                <a16:creationId xmlns:a16="http://schemas.microsoft.com/office/drawing/2014/main" id="{F51C51F5-3DF5-2E3A-4419-E19F7D791888}"/>
              </a:ext>
            </a:extLst>
          </p:cNvPr>
          <p:cNvSpPr>
            <a:spLocks noGrp="1"/>
          </p:cNvSpPr>
          <p:nvPr>
            <p:ph idx="1"/>
          </p:nvPr>
        </p:nvSpPr>
        <p:spPr>
          <a:xfrm>
            <a:off x="508000" y="2031999"/>
            <a:ext cx="4826000" cy="3810001"/>
          </a:xfrm>
        </p:spPr>
        <p:txBody>
          <a:bodyPr>
            <a:normAutofit/>
          </a:bodyPr>
          <a:lstStyle/>
          <a:p>
            <a:r>
              <a:rPr lang="en-GB" dirty="0"/>
              <a:t>Windows 10 + 11</a:t>
            </a:r>
          </a:p>
          <a:p>
            <a:r>
              <a:rPr lang="en-GB" dirty="0"/>
              <a:t>Apple macOS</a:t>
            </a:r>
          </a:p>
          <a:p>
            <a:r>
              <a:rPr lang="en-GB" dirty="0"/>
              <a:t>Linux</a:t>
            </a:r>
          </a:p>
          <a:p>
            <a:endParaRPr lang="en-GB" dirty="0"/>
          </a:p>
          <a:p>
            <a:r>
              <a:rPr lang="en-GB" dirty="0"/>
              <a:t>All require a profile of some sort</a:t>
            </a:r>
          </a:p>
          <a:p>
            <a:pPr lvl="1"/>
            <a:r>
              <a:rPr lang="en-GB" dirty="0"/>
              <a:t>macOS = .</a:t>
            </a:r>
            <a:r>
              <a:rPr lang="en-GB" dirty="0" err="1"/>
              <a:t>mobileconfig</a:t>
            </a:r>
            <a:r>
              <a:rPr lang="en-GB" dirty="0"/>
              <a:t> file</a:t>
            </a:r>
          </a:p>
          <a:p>
            <a:pPr lvl="1"/>
            <a:r>
              <a:rPr lang="en-GB" dirty="0"/>
              <a:t>Windows = Profile XML file</a:t>
            </a:r>
          </a:p>
          <a:p>
            <a:pPr lvl="1"/>
            <a:r>
              <a:rPr lang="en-GB" dirty="0"/>
              <a:t>Linux = </a:t>
            </a:r>
            <a:r>
              <a:rPr lang="en-GB" dirty="0" err="1"/>
              <a:t>wpa_supplicant</a:t>
            </a:r>
            <a:r>
              <a:rPr lang="en-GB" dirty="0"/>
              <a:t> config file</a:t>
            </a:r>
          </a:p>
        </p:txBody>
      </p:sp>
      <p:pic>
        <p:nvPicPr>
          <p:cNvPr id="15" name="Picture Placeholder 14" descr="Screenshot of the Windows 11 Wi-Fi picker showing an OpenRoaming profile for Windows including the home organisation (Camford) and the profile name.">
            <a:extLst>
              <a:ext uri="{FF2B5EF4-FFF2-40B4-BE49-F238E27FC236}">
                <a16:creationId xmlns:a16="http://schemas.microsoft.com/office/drawing/2014/main" id="{DF612B1B-98FB-9839-76FE-00BF5C7C133C}"/>
              </a:ext>
            </a:extLst>
          </p:cNvPr>
          <p:cNvPicPr>
            <a:picLocks noGrp="1" noChangeAspect="1"/>
          </p:cNvPicPr>
          <p:nvPr>
            <p:ph type="pic" sz="quarter" idx="14"/>
          </p:nvPr>
        </p:nvPicPr>
        <p:blipFill>
          <a:blip r:embed="rId2"/>
          <a:srcRect t="1092" b="1092"/>
          <a:stretch>
            <a:fillRect/>
          </a:stretch>
        </p:blipFill>
        <p:spPr>
          <a:prstGeom prst="rect">
            <a:avLst/>
          </a:prstGeom>
        </p:spPr>
      </p:pic>
    </p:spTree>
    <p:extLst>
      <p:ext uri="{BB962C8B-B14F-4D97-AF65-F5344CB8AC3E}">
        <p14:creationId xmlns:p14="http://schemas.microsoft.com/office/powerpoint/2010/main" val="2353269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701811-E8A9-833A-D064-47CF963AE7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5A31F9-C381-6D18-9DD9-6E3B0B7B416C}"/>
              </a:ext>
            </a:extLst>
          </p:cNvPr>
          <p:cNvSpPr>
            <a:spLocks noGrp="1"/>
          </p:cNvSpPr>
          <p:nvPr>
            <p:ph type="title"/>
          </p:nvPr>
        </p:nvSpPr>
        <p:spPr>
          <a:xfrm>
            <a:off x="508000" y="508001"/>
            <a:ext cx="4826000" cy="481714"/>
          </a:xfrm>
        </p:spPr>
        <p:txBody>
          <a:bodyPr>
            <a:normAutofit/>
          </a:bodyPr>
          <a:lstStyle/>
          <a:p>
            <a:pPr>
              <a:lnSpc>
                <a:spcPct val="90000"/>
              </a:lnSpc>
            </a:pPr>
            <a:r>
              <a:rPr lang="en-GB" sz="2800"/>
              <a:t>OpenRoaming Support Today</a:t>
            </a:r>
          </a:p>
        </p:txBody>
      </p:sp>
      <p:sp>
        <p:nvSpPr>
          <p:cNvPr id="3" name="Footer Placeholder 2">
            <a:extLst>
              <a:ext uri="{FF2B5EF4-FFF2-40B4-BE49-F238E27FC236}">
                <a16:creationId xmlns:a16="http://schemas.microsoft.com/office/drawing/2014/main" id="{149C9E32-81A7-3F84-BBDD-02FF434D5115}"/>
              </a:ext>
            </a:extLst>
          </p:cNvPr>
          <p:cNvSpPr>
            <a:spLocks noGrp="1"/>
          </p:cNvSpPr>
          <p:nvPr>
            <p:ph type="ftr" sz="quarter" idx="11"/>
          </p:nvPr>
        </p:nvSpPr>
        <p:spPr>
          <a:xfrm>
            <a:off x="1016000" y="6350000"/>
            <a:ext cx="5842000" cy="255600"/>
          </a:xfrm>
        </p:spPr>
        <p:txBody>
          <a:bodyPr anchor="ctr">
            <a:normAutofit/>
          </a:bodyPr>
          <a:lstStyle/>
          <a:p>
            <a:pPr>
              <a:spcAft>
                <a:spcPts val="600"/>
              </a:spcAft>
            </a:pPr>
            <a:r>
              <a:rPr lang="en-GB" dirty="0"/>
              <a:t>OpenRoaming 101 - TNC25</a:t>
            </a:r>
            <a:endParaRPr lang="en-GB"/>
          </a:p>
        </p:txBody>
      </p:sp>
      <p:sp>
        <p:nvSpPr>
          <p:cNvPr id="4" name="Slide Number Placeholder 3">
            <a:extLst>
              <a:ext uri="{FF2B5EF4-FFF2-40B4-BE49-F238E27FC236}">
                <a16:creationId xmlns:a16="http://schemas.microsoft.com/office/drawing/2014/main" id="{64D14DFC-9410-A384-D255-7B176B897774}"/>
              </a:ext>
            </a:extLst>
          </p:cNvPr>
          <p:cNvSpPr>
            <a:spLocks noGrp="1"/>
          </p:cNvSpPr>
          <p:nvPr>
            <p:ph type="sldNum" sz="quarter" idx="12"/>
          </p:nvPr>
        </p:nvSpPr>
        <p:spPr>
          <a:xfrm>
            <a:off x="508000" y="6350000"/>
            <a:ext cx="508000" cy="255600"/>
          </a:xfrm>
        </p:spPr>
        <p:txBody>
          <a:bodyPr anchor="ctr">
            <a:normAutofit/>
          </a:bodyPr>
          <a:lstStyle/>
          <a:p>
            <a:pPr>
              <a:spcAft>
                <a:spcPts val="600"/>
              </a:spcAft>
            </a:pPr>
            <a:fld id="{0BD7AF65-ABD8-9745-9161-1D3466EAFE0E}" type="slidenum">
              <a:rPr lang="en-GB" smtClean="0"/>
              <a:pPr>
                <a:spcAft>
                  <a:spcPts val="600"/>
                </a:spcAft>
              </a:pPr>
              <a:t>7</a:t>
            </a:fld>
            <a:endParaRPr lang="en-GB"/>
          </a:p>
        </p:txBody>
      </p:sp>
      <p:sp>
        <p:nvSpPr>
          <p:cNvPr id="5" name="Text Placeholder 4">
            <a:extLst>
              <a:ext uri="{FF2B5EF4-FFF2-40B4-BE49-F238E27FC236}">
                <a16:creationId xmlns:a16="http://schemas.microsoft.com/office/drawing/2014/main" id="{0E1E64D1-BFD0-EEFE-A2B5-994D903273F4}"/>
              </a:ext>
            </a:extLst>
          </p:cNvPr>
          <p:cNvSpPr>
            <a:spLocks noGrp="1"/>
          </p:cNvSpPr>
          <p:nvPr>
            <p:ph type="body" idx="13"/>
          </p:nvPr>
        </p:nvSpPr>
        <p:spPr>
          <a:xfrm>
            <a:off x="508000" y="1524000"/>
            <a:ext cx="4826000" cy="254000"/>
          </a:xfrm>
        </p:spPr>
        <p:txBody>
          <a:bodyPr anchor="t">
            <a:normAutofit/>
          </a:bodyPr>
          <a:lstStyle/>
          <a:p>
            <a:r>
              <a:rPr lang="en-GB" sz="1700"/>
              <a:t>eduroam CAT</a:t>
            </a:r>
          </a:p>
        </p:txBody>
      </p:sp>
      <p:sp>
        <p:nvSpPr>
          <p:cNvPr id="6" name="Content Placeholder 5">
            <a:extLst>
              <a:ext uri="{FF2B5EF4-FFF2-40B4-BE49-F238E27FC236}">
                <a16:creationId xmlns:a16="http://schemas.microsoft.com/office/drawing/2014/main" id="{EA37DA69-6EE3-8978-7C98-43C3F72A3931}"/>
              </a:ext>
            </a:extLst>
          </p:cNvPr>
          <p:cNvSpPr>
            <a:spLocks noGrp="1"/>
          </p:cNvSpPr>
          <p:nvPr>
            <p:ph idx="1"/>
          </p:nvPr>
        </p:nvSpPr>
        <p:spPr>
          <a:xfrm>
            <a:off x="508000" y="2031999"/>
            <a:ext cx="4826000" cy="3810001"/>
          </a:xfrm>
        </p:spPr>
        <p:txBody>
          <a:bodyPr>
            <a:normAutofit/>
          </a:bodyPr>
          <a:lstStyle/>
          <a:p>
            <a:r>
              <a:rPr lang="en-GB" dirty="0"/>
              <a:t>NRO needs to enable functionality</a:t>
            </a:r>
          </a:p>
          <a:p>
            <a:r>
              <a:rPr lang="en-GB" dirty="0"/>
              <a:t>Support in the Media Properties of your profile</a:t>
            </a:r>
          </a:p>
          <a:p>
            <a:r>
              <a:rPr lang="en-GB" dirty="0"/>
              <a:t>Choose “OpenRoaming” or “Additional Consortium OIs”</a:t>
            </a:r>
          </a:p>
          <a:p>
            <a:r>
              <a:rPr lang="en-GB" dirty="0"/>
              <a:t>geteduroam will install OpenRoaming profile if</a:t>
            </a:r>
          </a:p>
          <a:p>
            <a:pPr lvl="1"/>
            <a:r>
              <a:rPr lang="en-GB" dirty="0"/>
              <a:t>Always is selected in the profile</a:t>
            </a:r>
          </a:p>
          <a:p>
            <a:endParaRPr lang="en-GB" dirty="0"/>
          </a:p>
        </p:txBody>
      </p:sp>
      <p:pic>
        <p:nvPicPr>
          <p:cNvPr id="16" name="Picture Placeholder 15" descr="Showing the eduroam CAT Media Properties panel with several other Hotspot 2.0 (Passpoint) RCOIs defined, along with the OpenRoaming option provided.">
            <a:extLst>
              <a:ext uri="{FF2B5EF4-FFF2-40B4-BE49-F238E27FC236}">
                <a16:creationId xmlns:a16="http://schemas.microsoft.com/office/drawing/2014/main" id="{0F987B76-9260-787C-C077-EACA121D826D}"/>
              </a:ext>
            </a:extLst>
          </p:cNvPr>
          <p:cNvPicPr>
            <a:picLocks noGrp="1" noChangeAspect="1"/>
          </p:cNvPicPr>
          <p:nvPr>
            <p:ph type="pic" sz="quarter" idx="14"/>
          </p:nvPr>
        </p:nvPicPr>
        <p:blipFill>
          <a:blip r:embed="rId2"/>
          <a:srcRect t="94" b="94"/>
          <a:stretch>
            <a:fillRect/>
          </a:stretch>
        </p:blipFill>
        <p:spPr>
          <a:prstGeom prst="rect">
            <a:avLst/>
          </a:prstGeom>
        </p:spPr>
      </p:pic>
    </p:spTree>
    <p:extLst>
      <p:ext uri="{BB962C8B-B14F-4D97-AF65-F5344CB8AC3E}">
        <p14:creationId xmlns:p14="http://schemas.microsoft.com/office/powerpoint/2010/main" val="28563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457C40-3D86-6CE1-34B1-BB246D160F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AD6033-A953-D18B-9162-81FB97D3BAA3}"/>
              </a:ext>
            </a:extLst>
          </p:cNvPr>
          <p:cNvSpPr>
            <a:spLocks noGrp="1"/>
          </p:cNvSpPr>
          <p:nvPr>
            <p:ph type="title"/>
          </p:nvPr>
        </p:nvSpPr>
        <p:spPr/>
        <p:txBody>
          <a:bodyPr/>
          <a:lstStyle/>
          <a:p>
            <a:r>
              <a:rPr lang="en-GB" dirty="0"/>
              <a:t>OpenRoaming Support Today</a:t>
            </a:r>
          </a:p>
        </p:txBody>
      </p:sp>
      <p:sp>
        <p:nvSpPr>
          <p:cNvPr id="3" name="Footer Placeholder 2">
            <a:extLst>
              <a:ext uri="{FF2B5EF4-FFF2-40B4-BE49-F238E27FC236}">
                <a16:creationId xmlns:a16="http://schemas.microsoft.com/office/drawing/2014/main" id="{37E339F4-786F-5372-B16C-548392E0933D}"/>
              </a:ext>
            </a:extLst>
          </p:cNvPr>
          <p:cNvSpPr>
            <a:spLocks noGrp="1"/>
          </p:cNvSpPr>
          <p:nvPr>
            <p:ph type="ftr" sz="quarter" idx="11"/>
          </p:nvPr>
        </p:nvSpPr>
        <p:spPr/>
        <p:txBody>
          <a:bodyPr/>
          <a:lstStyle/>
          <a:p>
            <a:r>
              <a:rPr lang="en-GB" dirty="0"/>
              <a:t>OpenRoaming 101 - TNC25</a:t>
            </a:r>
          </a:p>
        </p:txBody>
      </p:sp>
      <p:sp>
        <p:nvSpPr>
          <p:cNvPr id="4" name="Slide Number Placeholder 3">
            <a:extLst>
              <a:ext uri="{FF2B5EF4-FFF2-40B4-BE49-F238E27FC236}">
                <a16:creationId xmlns:a16="http://schemas.microsoft.com/office/drawing/2014/main" id="{AEEC8165-4A65-84DB-80DE-E4322FE65CCB}"/>
              </a:ext>
            </a:extLst>
          </p:cNvPr>
          <p:cNvSpPr>
            <a:spLocks noGrp="1"/>
          </p:cNvSpPr>
          <p:nvPr>
            <p:ph type="sldNum" sz="quarter" idx="12"/>
          </p:nvPr>
        </p:nvSpPr>
        <p:spPr/>
        <p:txBody>
          <a:bodyPr/>
          <a:lstStyle/>
          <a:p>
            <a:fld id="{0BD7AF65-ABD8-9745-9161-1D3466EAFE0E}" type="slidenum">
              <a:rPr lang="en-GB" smtClean="0"/>
              <a:t>8</a:t>
            </a:fld>
            <a:endParaRPr lang="en-GB"/>
          </a:p>
        </p:txBody>
      </p:sp>
      <p:sp>
        <p:nvSpPr>
          <p:cNvPr id="5" name="Text Placeholder 4">
            <a:extLst>
              <a:ext uri="{FF2B5EF4-FFF2-40B4-BE49-F238E27FC236}">
                <a16:creationId xmlns:a16="http://schemas.microsoft.com/office/drawing/2014/main" id="{ECD2B6DB-AFAC-7BDE-8FAC-9308FCD59368}"/>
              </a:ext>
            </a:extLst>
          </p:cNvPr>
          <p:cNvSpPr>
            <a:spLocks noGrp="1"/>
          </p:cNvSpPr>
          <p:nvPr>
            <p:ph type="body" idx="13"/>
          </p:nvPr>
        </p:nvSpPr>
        <p:spPr>
          <a:xfrm>
            <a:off x="508000" y="1524002"/>
            <a:ext cx="6858000" cy="253998"/>
          </a:xfrm>
        </p:spPr>
        <p:txBody>
          <a:bodyPr/>
          <a:lstStyle/>
          <a:p>
            <a:r>
              <a:rPr lang="en-GB" dirty="0"/>
              <a:t>Network equipment</a:t>
            </a:r>
          </a:p>
        </p:txBody>
      </p:sp>
      <p:sp>
        <p:nvSpPr>
          <p:cNvPr id="6" name="Content Placeholder 5">
            <a:extLst>
              <a:ext uri="{FF2B5EF4-FFF2-40B4-BE49-F238E27FC236}">
                <a16:creationId xmlns:a16="http://schemas.microsoft.com/office/drawing/2014/main" id="{5B338897-4DCF-4623-7D33-7E8C0EA055DA}"/>
              </a:ext>
            </a:extLst>
          </p:cNvPr>
          <p:cNvSpPr>
            <a:spLocks noGrp="1"/>
          </p:cNvSpPr>
          <p:nvPr>
            <p:ph idx="1"/>
          </p:nvPr>
        </p:nvSpPr>
        <p:spPr>
          <a:xfrm>
            <a:off x="508000" y="2031999"/>
            <a:ext cx="6858000" cy="3810001"/>
          </a:xfrm>
        </p:spPr>
        <p:txBody>
          <a:bodyPr/>
          <a:lstStyle/>
          <a:p>
            <a:r>
              <a:rPr lang="en-GB" dirty="0"/>
              <a:t>All major network equipment vendors support it</a:t>
            </a:r>
          </a:p>
          <a:p>
            <a:pPr lvl="1"/>
            <a:r>
              <a:rPr lang="en-GB"/>
              <a:t>Cisco</a:t>
            </a:r>
            <a:endParaRPr lang="en-GB" dirty="0"/>
          </a:p>
          <a:p>
            <a:pPr lvl="1"/>
            <a:r>
              <a:rPr lang="en-GB" dirty="0"/>
              <a:t>HPE Aruba</a:t>
            </a:r>
          </a:p>
          <a:p>
            <a:pPr lvl="1"/>
            <a:r>
              <a:rPr lang="en-GB" dirty="0"/>
              <a:t>Ruckus/CommScope</a:t>
            </a:r>
          </a:p>
          <a:p>
            <a:pPr lvl="1"/>
            <a:r>
              <a:rPr lang="en-GB" dirty="0"/>
              <a:t>Ubiquiti</a:t>
            </a:r>
          </a:p>
          <a:p>
            <a:pPr lvl="1"/>
            <a:r>
              <a:rPr lang="en-GB" dirty="0"/>
              <a:t>List goes on!</a:t>
            </a:r>
          </a:p>
          <a:p>
            <a:r>
              <a:rPr lang="en-GB" dirty="0"/>
              <a:t>Prosumer network equipment</a:t>
            </a:r>
          </a:p>
          <a:p>
            <a:pPr lvl="1"/>
            <a:r>
              <a:rPr lang="en-GB" dirty="0"/>
              <a:t>Some vendors do</a:t>
            </a:r>
          </a:p>
          <a:p>
            <a:endParaRPr lang="en-GB" dirty="0"/>
          </a:p>
          <a:p>
            <a:endParaRPr lang="en-GB" dirty="0"/>
          </a:p>
        </p:txBody>
      </p:sp>
      <p:sp>
        <p:nvSpPr>
          <p:cNvPr id="7" name="Picture Placeholder 6">
            <a:extLst>
              <a:ext uri="{FF2B5EF4-FFF2-40B4-BE49-F238E27FC236}">
                <a16:creationId xmlns:a16="http://schemas.microsoft.com/office/drawing/2014/main" id="{058A965B-76F0-817A-CA14-56AE9FDFAC5F}"/>
              </a:ext>
            </a:extLst>
          </p:cNvPr>
          <p:cNvSpPr>
            <a:spLocks noGrp="1"/>
          </p:cNvSpPr>
          <p:nvPr>
            <p:ph type="pic" sz="quarter" idx="14"/>
          </p:nvPr>
        </p:nvSpPr>
        <p:spPr>
          <a:xfrm>
            <a:off x="7873602" y="2031999"/>
            <a:ext cx="3810354" cy="3810001"/>
          </a:xfrm>
        </p:spPr>
        <p:txBody>
          <a:bodyPr/>
          <a:lstStyle/>
          <a:p>
            <a:endParaRPr lang="en-GB"/>
          </a:p>
        </p:txBody>
      </p:sp>
    </p:spTree>
    <p:extLst>
      <p:ext uri="{BB962C8B-B14F-4D97-AF65-F5344CB8AC3E}">
        <p14:creationId xmlns:p14="http://schemas.microsoft.com/office/powerpoint/2010/main" val="1476801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D5305-962C-AB4F-2D9A-01D5B95DCA5F}"/>
              </a:ext>
            </a:extLst>
          </p:cNvPr>
          <p:cNvSpPr>
            <a:spLocks noGrp="1"/>
          </p:cNvSpPr>
          <p:nvPr>
            <p:ph type="title"/>
          </p:nvPr>
        </p:nvSpPr>
        <p:spPr/>
        <p:txBody>
          <a:bodyPr/>
          <a:lstStyle/>
          <a:p>
            <a:r>
              <a:rPr lang="en-GB" dirty="0"/>
              <a:t>OpenRoaming Support Today</a:t>
            </a:r>
          </a:p>
        </p:txBody>
      </p:sp>
      <p:sp>
        <p:nvSpPr>
          <p:cNvPr id="3" name="Footer Placeholder 2">
            <a:extLst>
              <a:ext uri="{FF2B5EF4-FFF2-40B4-BE49-F238E27FC236}">
                <a16:creationId xmlns:a16="http://schemas.microsoft.com/office/drawing/2014/main" id="{B59380AE-5D2A-5386-DE0D-1158D6694995}"/>
              </a:ext>
            </a:extLst>
          </p:cNvPr>
          <p:cNvSpPr>
            <a:spLocks noGrp="1"/>
          </p:cNvSpPr>
          <p:nvPr>
            <p:ph type="ftr" sz="quarter" idx="11"/>
          </p:nvPr>
        </p:nvSpPr>
        <p:spPr/>
        <p:txBody>
          <a:bodyPr/>
          <a:lstStyle/>
          <a:p>
            <a:r>
              <a:rPr lang="en-GB" dirty="0"/>
              <a:t>OpenRoaming 101 - TNC25</a:t>
            </a:r>
          </a:p>
        </p:txBody>
      </p:sp>
      <p:sp>
        <p:nvSpPr>
          <p:cNvPr id="4" name="Slide Number Placeholder 3">
            <a:extLst>
              <a:ext uri="{FF2B5EF4-FFF2-40B4-BE49-F238E27FC236}">
                <a16:creationId xmlns:a16="http://schemas.microsoft.com/office/drawing/2014/main" id="{3DCE7579-E6EB-9B96-ADC7-25CBDB8D4BF2}"/>
              </a:ext>
            </a:extLst>
          </p:cNvPr>
          <p:cNvSpPr>
            <a:spLocks noGrp="1"/>
          </p:cNvSpPr>
          <p:nvPr>
            <p:ph type="sldNum" sz="quarter" idx="12"/>
          </p:nvPr>
        </p:nvSpPr>
        <p:spPr/>
        <p:txBody>
          <a:bodyPr/>
          <a:lstStyle/>
          <a:p>
            <a:fld id="{0BD7AF65-ABD8-9745-9161-1D3466EAFE0E}" type="slidenum">
              <a:rPr lang="en-GB" smtClean="0"/>
              <a:t>9</a:t>
            </a:fld>
            <a:endParaRPr lang="en-GB"/>
          </a:p>
        </p:txBody>
      </p:sp>
      <p:pic>
        <p:nvPicPr>
          <p:cNvPr id="6" name="Picture Placeholder 5" descr="The current OpenRoaming world map showing where OpenRoaming is available. Big areas of rollout are the US and Canada, parts of Europe and Japan. The rest of the world will follow! :-)">
            <a:extLst>
              <a:ext uri="{FF2B5EF4-FFF2-40B4-BE49-F238E27FC236}">
                <a16:creationId xmlns:a16="http://schemas.microsoft.com/office/drawing/2014/main" id="{38D2058A-2459-5594-3DDE-836921F3B96E}"/>
              </a:ext>
            </a:extLst>
          </p:cNvPr>
          <p:cNvPicPr>
            <a:picLocks noGrp="1" noChangeAspect="1"/>
          </p:cNvPicPr>
          <p:nvPr>
            <p:ph type="pic" sz="quarter" idx="14"/>
          </p:nvPr>
        </p:nvPicPr>
        <p:blipFill>
          <a:blip r:embed="rId2"/>
          <a:srcRect t="18134" b="18134"/>
          <a:stretch>
            <a:fillRect/>
          </a:stretch>
        </p:blipFill>
        <p:spPr>
          <a:prstGeom prst="rect">
            <a:avLst/>
          </a:prstGeom>
        </p:spPr>
      </p:pic>
    </p:spTree>
    <p:extLst>
      <p:ext uri="{BB962C8B-B14F-4D97-AF65-F5344CB8AC3E}">
        <p14:creationId xmlns:p14="http://schemas.microsoft.com/office/powerpoint/2010/main" val="3971435893"/>
      </p:ext>
    </p:extLst>
  </p:cSld>
  <p:clrMapOvr>
    <a:masterClrMapping/>
  </p:clrMapOvr>
</p:sld>
</file>

<file path=ppt/theme/theme1.xml><?xml version="1.0" encoding="utf-8"?>
<a:theme xmlns:a="http://schemas.openxmlformats.org/drawingml/2006/main" name="Covers">
  <a:themeElements>
    <a:clrScheme name="JISC GRAVITAS">
      <a:dk1>
        <a:srgbClr val="000000"/>
      </a:dk1>
      <a:lt1>
        <a:srgbClr val="FFFFFF"/>
      </a:lt1>
      <a:dk2>
        <a:srgbClr val="0D224C"/>
      </a:dk2>
      <a:lt2>
        <a:srgbClr val="F4F4F4"/>
      </a:lt2>
      <a:accent1>
        <a:srgbClr val="2F96C9"/>
      </a:accent1>
      <a:accent2>
        <a:srgbClr val="A879AC"/>
      </a:accent2>
      <a:accent3>
        <a:srgbClr val="D1CFCF"/>
      </a:accent3>
      <a:accent4>
        <a:srgbClr val="ED85A0"/>
      </a:accent4>
      <a:accent5>
        <a:srgbClr val="A4C8E4"/>
      </a:accent5>
      <a:accent6>
        <a:srgbClr val="00FFFF"/>
      </a:accent6>
      <a:hlink>
        <a:srgbClr val="2A4898"/>
      </a:hlink>
      <a:folHlink>
        <a:srgbClr val="512583"/>
      </a:folHlink>
    </a:clrScheme>
    <a:fontScheme name="JISC ROBOTO">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C74DB93C-D748-564C-8E0B-3E406916A978}" vid="{A2C138F3-5848-F348-A260-FC2F0FB558F4}"/>
    </a:ext>
  </a:extLst>
</a:theme>
</file>

<file path=ppt/theme/theme10.xml><?xml version="1.0" encoding="utf-8"?>
<a:theme xmlns:a="http://schemas.openxmlformats.org/drawingml/2006/main" name="1_CLOSING">
  <a:themeElements>
    <a:clrScheme name="JISC DYNAMIC">
      <a:dk1>
        <a:srgbClr val="000000"/>
      </a:dk1>
      <a:lt1>
        <a:srgbClr val="FFFFFF"/>
      </a:lt1>
      <a:dk2>
        <a:srgbClr val="22372B"/>
      </a:dk2>
      <a:lt2>
        <a:srgbClr val="E5F3F2"/>
      </a:lt2>
      <a:accent1>
        <a:srgbClr val="00FFBC"/>
      </a:accent1>
      <a:accent2>
        <a:srgbClr val="00FFFF"/>
      </a:accent2>
      <a:accent3>
        <a:srgbClr val="009C93"/>
      </a:accent3>
      <a:accent4>
        <a:srgbClr val="30B5AC"/>
      </a:accent4>
      <a:accent5>
        <a:srgbClr val="C6E4E1"/>
      </a:accent5>
      <a:accent6>
        <a:srgbClr val="FFFF00"/>
      </a:accent6>
      <a:hlink>
        <a:srgbClr val="2A4898"/>
      </a:hlink>
      <a:folHlink>
        <a:srgbClr val="512583"/>
      </a:folHlink>
    </a:clrScheme>
    <a:fontScheme name="JISC ROBOTO">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C74DB93C-D748-564C-8E0B-3E406916A978}" vid="{8B95C89B-F6AD-624B-9CB4-80A6588E756E}"/>
    </a:ext>
  </a:extLst>
</a:theme>
</file>

<file path=ppt/theme/theme11.xml><?xml version="1.0" encoding="utf-8"?>
<a:theme xmlns:a="http://schemas.openxmlformats.org/drawingml/2006/main" name="2_Covers">
  <a:themeElements>
    <a:clrScheme name="JISC HARMONIOUS 2">
      <a:dk1>
        <a:srgbClr val="000000"/>
      </a:dk1>
      <a:lt1>
        <a:srgbClr val="FFFFFF"/>
      </a:lt1>
      <a:dk2>
        <a:srgbClr val="CE0F69"/>
      </a:dk2>
      <a:lt2>
        <a:srgbClr val="FAD5DD"/>
      </a:lt2>
      <a:accent1>
        <a:srgbClr val="FF73E8"/>
      </a:accent1>
      <a:accent2>
        <a:srgbClr val="E891F9"/>
      </a:accent2>
      <a:accent3>
        <a:srgbClr val="AE1B57"/>
      </a:accent3>
      <a:accent4>
        <a:srgbClr val="3E2B56"/>
      </a:accent4>
      <a:accent5>
        <a:srgbClr val="6D2077"/>
      </a:accent5>
      <a:accent6>
        <a:srgbClr val="7F2246"/>
      </a:accent6>
      <a:hlink>
        <a:srgbClr val="2A4898"/>
      </a:hlink>
      <a:folHlink>
        <a:srgbClr val="512583"/>
      </a:folHlink>
    </a:clrScheme>
    <a:fontScheme name="JISC ROBOTO">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C74DB93C-D748-564C-8E0B-3E406916A978}" vid="{ABCED6B8-232F-C84C-BCBB-9785BD618C6C}"/>
    </a:ext>
  </a:extLst>
</a:theme>
</file>

<file path=ppt/theme/theme12.xml><?xml version="1.0" encoding="utf-8"?>
<a:theme xmlns:a="http://schemas.openxmlformats.org/drawingml/2006/main" name="2_BREAK, IMPACT AND STAT SLIDES">
  <a:themeElements>
    <a:clrScheme name="JISC HARMONIOUS 2">
      <a:dk1>
        <a:srgbClr val="000000"/>
      </a:dk1>
      <a:lt1>
        <a:srgbClr val="FFFFFF"/>
      </a:lt1>
      <a:dk2>
        <a:srgbClr val="CE0F69"/>
      </a:dk2>
      <a:lt2>
        <a:srgbClr val="FAD5DD"/>
      </a:lt2>
      <a:accent1>
        <a:srgbClr val="FF73E8"/>
      </a:accent1>
      <a:accent2>
        <a:srgbClr val="E891F9"/>
      </a:accent2>
      <a:accent3>
        <a:srgbClr val="AE1B57"/>
      </a:accent3>
      <a:accent4>
        <a:srgbClr val="3E2B56"/>
      </a:accent4>
      <a:accent5>
        <a:srgbClr val="6D2077"/>
      </a:accent5>
      <a:accent6>
        <a:srgbClr val="7F2246"/>
      </a:accent6>
      <a:hlink>
        <a:srgbClr val="2A4898"/>
      </a:hlink>
      <a:folHlink>
        <a:srgbClr val="512583"/>
      </a:folHlink>
    </a:clrScheme>
    <a:fontScheme name="JISC ROBOTO">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C74DB93C-D748-564C-8E0B-3E406916A978}" vid="{A7016AAA-FF18-3547-8C36-0AA5048ECC33}"/>
    </a:ext>
  </a:extLst>
</a:theme>
</file>

<file path=ppt/theme/theme13.xml><?xml version="1.0" encoding="utf-8"?>
<a:theme xmlns:a="http://schemas.openxmlformats.org/drawingml/2006/main" name="2_LIGHT">
  <a:themeElements>
    <a:clrScheme name="JISC HARMONIOUS 2">
      <a:dk1>
        <a:srgbClr val="000000"/>
      </a:dk1>
      <a:lt1>
        <a:srgbClr val="FFFFFF"/>
      </a:lt1>
      <a:dk2>
        <a:srgbClr val="CE0F69"/>
      </a:dk2>
      <a:lt2>
        <a:srgbClr val="FAD5DD"/>
      </a:lt2>
      <a:accent1>
        <a:srgbClr val="FF73E8"/>
      </a:accent1>
      <a:accent2>
        <a:srgbClr val="E891F9"/>
      </a:accent2>
      <a:accent3>
        <a:srgbClr val="AE1B57"/>
      </a:accent3>
      <a:accent4>
        <a:srgbClr val="3E2B56"/>
      </a:accent4>
      <a:accent5>
        <a:srgbClr val="6D2077"/>
      </a:accent5>
      <a:accent6>
        <a:srgbClr val="7F2246"/>
      </a:accent6>
      <a:hlink>
        <a:srgbClr val="2A4898"/>
      </a:hlink>
      <a:folHlink>
        <a:srgbClr val="5125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C74DB93C-D748-564C-8E0B-3E406916A978}" vid="{9A05D57E-9C66-154A-9FAA-B01001748484}"/>
    </a:ext>
  </a:extLst>
</a:theme>
</file>

<file path=ppt/theme/theme14.xml><?xml version="1.0" encoding="utf-8"?>
<a:theme xmlns:a="http://schemas.openxmlformats.org/drawingml/2006/main" name="2_DARK">
  <a:themeElements>
    <a:clrScheme name="JISC HARMONIOUS 2">
      <a:dk1>
        <a:srgbClr val="000000"/>
      </a:dk1>
      <a:lt1>
        <a:srgbClr val="FFFFFF"/>
      </a:lt1>
      <a:dk2>
        <a:srgbClr val="CE0F69"/>
      </a:dk2>
      <a:lt2>
        <a:srgbClr val="FAD5DD"/>
      </a:lt2>
      <a:accent1>
        <a:srgbClr val="FF73E8"/>
      </a:accent1>
      <a:accent2>
        <a:srgbClr val="E891F9"/>
      </a:accent2>
      <a:accent3>
        <a:srgbClr val="AE1B57"/>
      </a:accent3>
      <a:accent4>
        <a:srgbClr val="3E2B56"/>
      </a:accent4>
      <a:accent5>
        <a:srgbClr val="6D2077"/>
      </a:accent5>
      <a:accent6>
        <a:srgbClr val="7F2246"/>
      </a:accent6>
      <a:hlink>
        <a:srgbClr val="2A4898"/>
      </a:hlink>
      <a:folHlink>
        <a:srgbClr val="5125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C74DB93C-D748-564C-8E0B-3E406916A978}" vid="{94323106-9E45-A549-8B2F-8BBC895EF704}"/>
    </a:ext>
  </a:extLst>
</a:theme>
</file>

<file path=ppt/theme/theme15.xml><?xml version="1.0" encoding="utf-8"?>
<a:theme xmlns:a="http://schemas.openxmlformats.org/drawingml/2006/main" name="2_CLOSING">
  <a:themeElements>
    <a:clrScheme name="JISC HARMONIOUS 2">
      <a:dk1>
        <a:srgbClr val="000000"/>
      </a:dk1>
      <a:lt1>
        <a:srgbClr val="FFFFFF"/>
      </a:lt1>
      <a:dk2>
        <a:srgbClr val="CE0F69"/>
      </a:dk2>
      <a:lt2>
        <a:srgbClr val="FAD5DD"/>
      </a:lt2>
      <a:accent1>
        <a:srgbClr val="FF73E8"/>
      </a:accent1>
      <a:accent2>
        <a:srgbClr val="E891F9"/>
      </a:accent2>
      <a:accent3>
        <a:srgbClr val="AE1B57"/>
      </a:accent3>
      <a:accent4>
        <a:srgbClr val="3E2B56"/>
      </a:accent4>
      <a:accent5>
        <a:srgbClr val="6D2077"/>
      </a:accent5>
      <a:accent6>
        <a:srgbClr val="7F2246"/>
      </a:accent6>
      <a:hlink>
        <a:srgbClr val="2A4898"/>
      </a:hlink>
      <a:folHlink>
        <a:srgbClr val="512583"/>
      </a:folHlink>
    </a:clrScheme>
    <a:fontScheme name="JISC ROBOTO">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C74DB93C-D748-564C-8E0B-3E406916A978}" vid="{02B2380B-7053-2D4D-8D1D-E74C181357AF}"/>
    </a:ext>
  </a:ext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REAK, IMPACT AND STAT SLIDES">
  <a:themeElements>
    <a:clrScheme name="JISC GRAVITAS">
      <a:dk1>
        <a:srgbClr val="000000"/>
      </a:dk1>
      <a:lt1>
        <a:srgbClr val="FFFFFF"/>
      </a:lt1>
      <a:dk2>
        <a:srgbClr val="0D224C"/>
      </a:dk2>
      <a:lt2>
        <a:srgbClr val="F4F4F4"/>
      </a:lt2>
      <a:accent1>
        <a:srgbClr val="2F96C9"/>
      </a:accent1>
      <a:accent2>
        <a:srgbClr val="A879AC"/>
      </a:accent2>
      <a:accent3>
        <a:srgbClr val="D1CFCF"/>
      </a:accent3>
      <a:accent4>
        <a:srgbClr val="ED85A0"/>
      </a:accent4>
      <a:accent5>
        <a:srgbClr val="A4C8E4"/>
      </a:accent5>
      <a:accent6>
        <a:srgbClr val="00FFFF"/>
      </a:accent6>
      <a:hlink>
        <a:srgbClr val="2A4898"/>
      </a:hlink>
      <a:folHlink>
        <a:srgbClr val="512583"/>
      </a:folHlink>
    </a:clrScheme>
    <a:fontScheme name="JISC ROBOTO">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C74DB93C-D748-564C-8E0B-3E406916A978}" vid="{6467EB43-760F-4E47-90D4-3E405A628BCF}"/>
    </a:ext>
  </a:extLst>
</a:theme>
</file>

<file path=ppt/theme/theme3.xml><?xml version="1.0" encoding="utf-8"?>
<a:theme xmlns:a="http://schemas.openxmlformats.org/drawingml/2006/main" name="LIGHT">
  <a:themeElements>
    <a:clrScheme name="JISC GRAVITAS">
      <a:dk1>
        <a:srgbClr val="000000"/>
      </a:dk1>
      <a:lt1>
        <a:srgbClr val="FFFFFF"/>
      </a:lt1>
      <a:dk2>
        <a:srgbClr val="0D224C"/>
      </a:dk2>
      <a:lt2>
        <a:srgbClr val="F4F4F4"/>
      </a:lt2>
      <a:accent1>
        <a:srgbClr val="2F96C9"/>
      </a:accent1>
      <a:accent2>
        <a:srgbClr val="A879AC"/>
      </a:accent2>
      <a:accent3>
        <a:srgbClr val="D1CFCF"/>
      </a:accent3>
      <a:accent4>
        <a:srgbClr val="ED85A0"/>
      </a:accent4>
      <a:accent5>
        <a:srgbClr val="A4C8E4"/>
      </a:accent5>
      <a:accent6>
        <a:srgbClr val="00FFFF"/>
      </a:accent6>
      <a:hlink>
        <a:srgbClr val="2A4898"/>
      </a:hlink>
      <a:folHlink>
        <a:srgbClr val="5125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C74DB93C-D748-564C-8E0B-3E406916A978}" vid="{40F08EBF-41C6-214A-9A04-06B373CD8C25}"/>
    </a:ext>
  </a:extLst>
</a:theme>
</file>

<file path=ppt/theme/theme4.xml><?xml version="1.0" encoding="utf-8"?>
<a:theme xmlns:a="http://schemas.openxmlformats.org/drawingml/2006/main" name="DARK">
  <a:themeElements>
    <a:clrScheme name="JISC GRAVITAS">
      <a:dk1>
        <a:srgbClr val="000000"/>
      </a:dk1>
      <a:lt1>
        <a:srgbClr val="FFFFFF"/>
      </a:lt1>
      <a:dk2>
        <a:srgbClr val="0D224C"/>
      </a:dk2>
      <a:lt2>
        <a:srgbClr val="F4F4F4"/>
      </a:lt2>
      <a:accent1>
        <a:srgbClr val="2F96C9"/>
      </a:accent1>
      <a:accent2>
        <a:srgbClr val="A879AC"/>
      </a:accent2>
      <a:accent3>
        <a:srgbClr val="D1CFCF"/>
      </a:accent3>
      <a:accent4>
        <a:srgbClr val="ED85A0"/>
      </a:accent4>
      <a:accent5>
        <a:srgbClr val="A4C8E4"/>
      </a:accent5>
      <a:accent6>
        <a:srgbClr val="00FFFF"/>
      </a:accent6>
      <a:hlink>
        <a:srgbClr val="2A4898"/>
      </a:hlink>
      <a:folHlink>
        <a:srgbClr val="5125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C74DB93C-D748-564C-8E0B-3E406916A978}" vid="{17D84F03-EEDB-244D-ACA3-3BDFF5DDCA2D}"/>
    </a:ext>
  </a:extLst>
</a:theme>
</file>

<file path=ppt/theme/theme5.xml><?xml version="1.0" encoding="utf-8"?>
<a:theme xmlns:a="http://schemas.openxmlformats.org/drawingml/2006/main" name="CLOSING">
  <a:themeElements>
    <a:clrScheme name="JISC GRAVITAS">
      <a:dk1>
        <a:srgbClr val="000000"/>
      </a:dk1>
      <a:lt1>
        <a:srgbClr val="FFFFFF"/>
      </a:lt1>
      <a:dk2>
        <a:srgbClr val="0D224C"/>
      </a:dk2>
      <a:lt2>
        <a:srgbClr val="F4F4F4"/>
      </a:lt2>
      <a:accent1>
        <a:srgbClr val="2F96C9"/>
      </a:accent1>
      <a:accent2>
        <a:srgbClr val="A879AC"/>
      </a:accent2>
      <a:accent3>
        <a:srgbClr val="D1CFCF"/>
      </a:accent3>
      <a:accent4>
        <a:srgbClr val="ED85A0"/>
      </a:accent4>
      <a:accent5>
        <a:srgbClr val="A4C8E4"/>
      </a:accent5>
      <a:accent6>
        <a:srgbClr val="00FFFF"/>
      </a:accent6>
      <a:hlink>
        <a:srgbClr val="2A4898"/>
      </a:hlink>
      <a:folHlink>
        <a:srgbClr val="512583"/>
      </a:folHlink>
    </a:clrScheme>
    <a:fontScheme name="JISC ROBOTO">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C74DB93C-D748-564C-8E0B-3E406916A978}" vid="{7DDAAA96-61BF-BD40-91F4-E9B56D9BC973}"/>
    </a:ext>
  </a:extLst>
</a:theme>
</file>

<file path=ppt/theme/theme6.xml><?xml version="1.0" encoding="utf-8"?>
<a:theme xmlns:a="http://schemas.openxmlformats.org/drawingml/2006/main" name="1_Covers">
  <a:themeElements>
    <a:clrScheme name="JISC DYNAMIC">
      <a:dk1>
        <a:srgbClr val="000000"/>
      </a:dk1>
      <a:lt1>
        <a:srgbClr val="FFFFFF"/>
      </a:lt1>
      <a:dk2>
        <a:srgbClr val="22372B"/>
      </a:dk2>
      <a:lt2>
        <a:srgbClr val="E5F3F2"/>
      </a:lt2>
      <a:accent1>
        <a:srgbClr val="00FFBC"/>
      </a:accent1>
      <a:accent2>
        <a:srgbClr val="00FFFF"/>
      </a:accent2>
      <a:accent3>
        <a:srgbClr val="009C93"/>
      </a:accent3>
      <a:accent4>
        <a:srgbClr val="30B5AC"/>
      </a:accent4>
      <a:accent5>
        <a:srgbClr val="C6E4E1"/>
      </a:accent5>
      <a:accent6>
        <a:srgbClr val="FFFF00"/>
      </a:accent6>
      <a:hlink>
        <a:srgbClr val="2A4898"/>
      </a:hlink>
      <a:folHlink>
        <a:srgbClr val="512583"/>
      </a:folHlink>
    </a:clrScheme>
    <a:fontScheme name="JISC ROBOTO">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C74DB93C-D748-564C-8E0B-3E406916A978}" vid="{584043DA-936A-4A44-B3A5-406277DD9432}"/>
    </a:ext>
  </a:extLst>
</a:theme>
</file>

<file path=ppt/theme/theme7.xml><?xml version="1.0" encoding="utf-8"?>
<a:theme xmlns:a="http://schemas.openxmlformats.org/drawingml/2006/main" name="1_BREAK, IMPACT AND STAT SLIDES">
  <a:themeElements>
    <a:clrScheme name="JISC DYNAMIC 3">
      <a:dk1>
        <a:srgbClr val="000000"/>
      </a:dk1>
      <a:lt1>
        <a:srgbClr val="FFFFFF"/>
      </a:lt1>
      <a:dk2>
        <a:srgbClr val="004438"/>
      </a:dk2>
      <a:lt2>
        <a:srgbClr val="E5F3F2"/>
      </a:lt2>
      <a:accent1>
        <a:srgbClr val="00FFBC"/>
      </a:accent1>
      <a:accent2>
        <a:srgbClr val="00FFFF"/>
      </a:accent2>
      <a:accent3>
        <a:srgbClr val="009C93"/>
      </a:accent3>
      <a:accent4>
        <a:srgbClr val="30B5AC"/>
      </a:accent4>
      <a:accent5>
        <a:srgbClr val="C6E4E1"/>
      </a:accent5>
      <a:accent6>
        <a:srgbClr val="FFFF00"/>
      </a:accent6>
      <a:hlink>
        <a:srgbClr val="2A4898"/>
      </a:hlink>
      <a:folHlink>
        <a:srgbClr val="512583"/>
      </a:folHlink>
    </a:clrScheme>
    <a:fontScheme name="JISC ROBOTO">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C74DB93C-D748-564C-8E0B-3E406916A978}" vid="{7FB228D5-488A-B748-B826-55135AFEC0F3}"/>
    </a:ext>
  </a:extLst>
</a:theme>
</file>

<file path=ppt/theme/theme8.xml><?xml version="1.0" encoding="utf-8"?>
<a:theme xmlns:a="http://schemas.openxmlformats.org/drawingml/2006/main" name="1_LIGHT">
  <a:themeElements>
    <a:clrScheme name="JISC DYNAMIC 3">
      <a:dk1>
        <a:srgbClr val="000000"/>
      </a:dk1>
      <a:lt1>
        <a:srgbClr val="FFFFFF"/>
      </a:lt1>
      <a:dk2>
        <a:srgbClr val="004438"/>
      </a:dk2>
      <a:lt2>
        <a:srgbClr val="E5F3F2"/>
      </a:lt2>
      <a:accent1>
        <a:srgbClr val="00FFBC"/>
      </a:accent1>
      <a:accent2>
        <a:srgbClr val="00FFFF"/>
      </a:accent2>
      <a:accent3>
        <a:srgbClr val="009C93"/>
      </a:accent3>
      <a:accent4>
        <a:srgbClr val="30B5AC"/>
      </a:accent4>
      <a:accent5>
        <a:srgbClr val="C6E4E1"/>
      </a:accent5>
      <a:accent6>
        <a:srgbClr val="FFFF00"/>
      </a:accent6>
      <a:hlink>
        <a:srgbClr val="2A4898"/>
      </a:hlink>
      <a:folHlink>
        <a:srgbClr val="5125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C74DB93C-D748-564C-8E0B-3E406916A978}" vid="{2D12916B-5FB2-3A48-992A-F64D738C8256}"/>
    </a:ext>
  </a:extLst>
</a:theme>
</file>

<file path=ppt/theme/theme9.xml><?xml version="1.0" encoding="utf-8"?>
<a:theme xmlns:a="http://schemas.openxmlformats.org/drawingml/2006/main" name="1_DARK">
  <a:themeElements>
    <a:clrScheme name="JISC DYNAMIC 3">
      <a:dk1>
        <a:srgbClr val="000000"/>
      </a:dk1>
      <a:lt1>
        <a:srgbClr val="FFFFFF"/>
      </a:lt1>
      <a:dk2>
        <a:srgbClr val="004438"/>
      </a:dk2>
      <a:lt2>
        <a:srgbClr val="E5F3F2"/>
      </a:lt2>
      <a:accent1>
        <a:srgbClr val="00FFBC"/>
      </a:accent1>
      <a:accent2>
        <a:srgbClr val="00FFFF"/>
      </a:accent2>
      <a:accent3>
        <a:srgbClr val="009C93"/>
      </a:accent3>
      <a:accent4>
        <a:srgbClr val="30B5AC"/>
      </a:accent4>
      <a:accent5>
        <a:srgbClr val="C6E4E1"/>
      </a:accent5>
      <a:accent6>
        <a:srgbClr val="FFFF00"/>
      </a:accent6>
      <a:hlink>
        <a:srgbClr val="2A4898"/>
      </a:hlink>
      <a:folHlink>
        <a:srgbClr val="5125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C74DB93C-D748-564C-8E0B-3E406916A978}" vid="{428D5575-3F6D-1344-B7A4-749183D8516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p0236d4d144d4627bcb169c5987c2c89 xmlns="7c455f33-77d2-4545-9ec6-8ece34099d2f">
      <Terms xmlns="http://schemas.microsoft.com/office/infopath/2007/PartnerControls"/>
    </p0236d4d144d4627bcb169c5987c2c89>
    <b89bde72cd604427a006be6ed1d4a50e xmlns="7c455f33-77d2-4545-9ec6-8ece34099d2f">
      <Terms xmlns="http://schemas.microsoft.com/office/infopath/2007/PartnerControls"/>
    </b89bde72cd604427a006be6ed1d4a50e>
    <TaxCatchAll xmlns="7c455f33-77d2-4545-9ec6-8ece34099d2f" xsi:nil="true"/>
    <_ip_UnifiedCompliancePolicyProperties xmlns="http://schemas.microsoft.com/sharepoint/v3" xsi:nil="true"/>
    <lcf76f155ced4ddcb4097134ff3c332f xmlns="fed60dd1-978d-4234-81be-5c75651aa337">
      <Terms xmlns="http://schemas.microsoft.com/office/infopath/2007/PartnerControls"/>
    </lcf76f155ced4ddcb4097134ff3c332f>
  </documentManagement>
</p:properties>
</file>

<file path=customXml/item2.xml><?xml version="1.0" encoding="utf-8"?>
<?mso-contentType ?>
<SharedContentType xmlns="Microsoft.SharePoint.Taxonomy.ContentTypeSync" SourceId="79c6cfb5-50bc-4fca-81ee-f60fcea9a646" ContentTypeId="0x0101"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61FB56782932DD49BDAA7F4F1A7C21F7" ma:contentTypeVersion="12" ma:contentTypeDescription="Create a new document." ma:contentTypeScope="" ma:versionID="35169c7e8a434fdeb96d4be3068b9d75">
  <xsd:schema xmlns:xsd="http://www.w3.org/2001/XMLSchema" xmlns:xs="http://www.w3.org/2001/XMLSchema" xmlns:p="http://schemas.microsoft.com/office/2006/metadata/properties" xmlns:ns1="http://schemas.microsoft.com/sharepoint/v3" xmlns:ns2="7c455f33-77d2-4545-9ec6-8ece34099d2f" xmlns:ns3="fed60dd1-978d-4234-81be-5c75651aa337" targetNamespace="http://schemas.microsoft.com/office/2006/metadata/properties" ma:root="true" ma:fieldsID="b79f172a34305bb4d34dd3b45ea449fe" ns1:_="" ns2:_="" ns3:_="">
    <xsd:import namespace="http://schemas.microsoft.com/sharepoint/v3"/>
    <xsd:import namespace="7c455f33-77d2-4545-9ec6-8ece34099d2f"/>
    <xsd:import namespace="fed60dd1-978d-4234-81be-5c75651aa337"/>
    <xsd:element name="properties">
      <xsd:complexType>
        <xsd:sequence>
          <xsd:element name="documentManagement">
            <xsd:complexType>
              <xsd:all>
                <xsd:element ref="ns2:b89bde72cd604427a006be6ed1d4a50e" minOccurs="0"/>
                <xsd:element ref="ns2:TaxCatchAll" minOccurs="0"/>
                <xsd:element ref="ns2:TaxCatchAllLabel" minOccurs="0"/>
                <xsd:element ref="ns2:p0236d4d144d4627bcb169c5987c2c89" minOccurs="0"/>
                <xsd:element ref="ns3:MediaServiceMetadata" minOccurs="0"/>
                <xsd:element ref="ns3:MediaServiceFastMetadata" minOccurs="0"/>
                <xsd:element ref="ns3:MediaServiceSearchProperties" minOccurs="0"/>
                <xsd:element ref="ns3:MediaServiceObjectDetectorVersions" minOccurs="0"/>
                <xsd:element ref="ns1:_ip_UnifiedCompliancePolicyProperties" minOccurs="0"/>
                <xsd:element ref="ns1:_ip_UnifiedCompliancePolicyUIAction" minOccurs="0"/>
                <xsd:element ref="ns3:lcf76f155ced4ddcb4097134ff3c332f" minOccurs="0"/>
                <xsd:element ref="ns3:MediaServiceDateTaken"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c455f33-77d2-4545-9ec6-8ece34099d2f" elementFormDefault="qualified">
    <xsd:import namespace="http://schemas.microsoft.com/office/2006/documentManagement/types"/>
    <xsd:import namespace="http://schemas.microsoft.com/office/infopath/2007/PartnerControls"/>
    <xsd:element name="b89bde72cd604427a006be6ed1d4a50e" ma:index="8" nillable="true" ma:taxonomy="true" ma:internalName="b89bde72cd604427a006be6ed1d4a50e" ma:taxonomyFieldName="Business_x0020_Function" ma:displayName="Business Function" ma:default="" ma:fieldId="{b89bde72-cd60-4427-a006-be6ed1d4a50e}" ma:sspId="79c6cfb5-50bc-4fca-81ee-f60fcea9a646" ma:termSetId="e083faab-cda4-4174-a470-765f029b000e" ma:anchorId="0dc13b50-433d-4bdb-999d-681bda683d09" ma:open="false" ma:isKeyword="false">
      <xsd:complexType>
        <xsd:sequence>
          <xsd:element ref="pc:Terms" minOccurs="0" maxOccurs="1"/>
        </xsd:sequence>
      </xsd:complexType>
    </xsd:element>
    <xsd:element name="TaxCatchAll" ma:index="9" nillable="true" ma:displayName="Taxonomy Catch All Column" ma:hidden="true" ma:list="{84690356-d437-47b9-8aa7-722e2ce761be}" ma:internalName="TaxCatchAll" ma:showField="CatchAllData" ma:web="d3c89dc2-d437-4a2c-8c95-e07e2fc367f2">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84690356-d437-47b9-8aa7-722e2ce761be}" ma:internalName="TaxCatchAllLabel" ma:readOnly="true" ma:showField="CatchAllDataLabel" ma:web="d3c89dc2-d437-4a2c-8c95-e07e2fc367f2">
      <xsd:complexType>
        <xsd:complexContent>
          <xsd:extension base="dms:MultiChoiceLookup">
            <xsd:sequence>
              <xsd:element name="Value" type="dms:Lookup" maxOccurs="unbounded" minOccurs="0" nillable="true"/>
            </xsd:sequence>
          </xsd:extension>
        </xsd:complexContent>
      </xsd:complexType>
    </xsd:element>
    <xsd:element name="p0236d4d144d4627bcb169c5987c2c89" ma:index="12" nillable="true" ma:taxonomy="true" ma:internalName="p0236d4d144d4627bcb169c5987c2c89" ma:taxonomyFieldName="Business_x0020_Activitiy" ma:displayName="Business Activity" ma:fieldId="{90236d4d-144d-4627-bcb1-69c5987c2c89}" ma:sspId="79c6cfb5-50bc-4fca-81ee-f60fcea9a646" ma:termSetId="e083faab-cda4-4174-a470-765f029b000e" ma:anchorId="de6fb188-fa74-481c-913e-47f98ad515a8"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ed60dd1-978d-4234-81be-5c75651aa337" elementFormDefault="qualified">
    <xsd:import namespace="http://schemas.microsoft.com/office/2006/documentManagement/types"/>
    <xsd:import namespace="http://schemas.microsoft.com/office/infopath/2007/PartnerControls"/>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9c6cfb5-50bc-4fca-81ee-f60fcea9a646" ma:termSetId="09814cd3-568e-fe90-9814-8d621ff8fb84" ma:anchorId="fba54fb3-c3e1-fe81-a776-ca4b69148c4d" ma:open="true" ma:isKeyword="false">
      <xsd:complexType>
        <xsd:sequence>
          <xsd:element ref="pc:Terms" minOccurs="0" maxOccurs="1"/>
        </xsd:sequence>
      </xsd:complexType>
    </xsd:element>
    <xsd:element name="MediaServiceDateTaken" ma:index="22" nillable="true" ma:displayName="MediaServiceDateTaken" ma:hidden="true" ma:indexed="true" ma:internalName="MediaServiceDateTaken" ma:readOnly="true">
      <xsd:simpleType>
        <xsd:restriction base="dms:Text"/>
      </xsd:simpleType>
    </xsd:element>
    <xsd:element name="MediaServiceOCR" ma:index="23" nillable="true" ma:displayName="Extracted Text" ma:internalName="MediaServiceOCR" ma:readOnly="true">
      <xsd:simpleType>
        <xsd:restriction base="dms:Note">
          <xsd:maxLength value="255"/>
        </xsd:restriction>
      </xsd:simpleType>
    </xsd:element>
    <xsd:element name="MediaServiceGenerationTime" ma:index="24" nillable="true" ma:displayName="MediaServiceGenerationTime" ma:hidden="true" ma:internalName="MediaServiceGenerationTime" ma:readOnly="true">
      <xsd:simpleType>
        <xsd:restriction base="dms:Text"/>
      </xsd:simpleType>
    </xsd:element>
    <xsd:element name="MediaServiceEventHashCode" ma:index="2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E51851B-CCFB-4077-9119-156635D31A86}">
  <ds:schemaRefs>
    <ds:schemaRef ds:uri="http://www.w3.org/XML/1998/namespace"/>
    <ds:schemaRef ds:uri="ebf13169-c280-4fc5-86f8-af5191a5ddf2"/>
    <ds:schemaRef ds:uri="http://purl.org/dc/elements/1.1/"/>
    <ds:schemaRef ds:uri="http://schemas.microsoft.com/office/infopath/2007/PartnerControls"/>
    <ds:schemaRef ds:uri="http://purl.org/dc/dcmitype/"/>
    <ds:schemaRef ds:uri="http://schemas.microsoft.com/office/2006/documentManagement/types"/>
    <ds:schemaRef ds:uri="0320b4e7-b32f-4671-b42e-1e201ce00970"/>
    <ds:schemaRef ds:uri="7c455f33-77d2-4545-9ec6-8ece34099d2f"/>
    <ds:schemaRef ds:uri="http://purl.org/dc/terms/"/>
    <ds:schemaRef ds:uri="http://schemas.openxmlformats.org/package/2006/metadata/core-properties"/>
    <ds:schemaRef ds:uri="http://schemas.microsoft.com/sharepoint/v3"/>
    <ds:schemaRef ds:uri="http://schemas.microsoft.com/office/2006/metadata/properties"/>
    <ds:schemaRef ds:uri="fed60dd1-978d-4234-81be-5c75651aa337"/>
  </ds:schemaRefs>
</ds:datastoreItem>
</file>

<file path=customXml/itemProps2.xml><?xml version="1.0" encoding="utf-8"?>
<ds:datastoreItem xmlns:ds="http://schemas.openxmlformats.org/officeDocument/2006/customXml" ds:itemID="{1171C12D-8023-47CF-8086-85ABFCF634F6}">
  <ds:schemaRefs>
    <ds:schemaRef ds:uri="Microsoft.SharePoint.Taxonomy.ContentTypeSync"/>
  </ds:schemaRefs>
</ds:datastoreItem>
</file>

<file path=customXml/itemProps3.xml><?xml version="1.0" encoding="utf-8"?>
<ds:datastoreItem xmlns:ds="http://schemas.openxmlformats.org/officeDocument/2006/customXml" ds:itemID="{4F386B21-4026-4BFD-8C5A-D6F3AA59E3CF}">
  <ds:schemaRefs>
    <ds:schemaRef ds:uri="http://schemas.microsoft.com/sharepoint/v3/contenttype/forms"/>
  </ds:schemaRefs>
</ds:datastoreItem>
</file>

<file path=customXml/itemProps4.xml><?xml version="1.0" encoding="utf-8"?>
<ds:datastoreItem xmlns:ds="http://schemas.openxmlformats.org/officeDocument/2006/customXml" ds:itemID="{2EA09372-2306-4524-BE77-9F9F25B30B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c455f33-77d2-4545-9ec6-8ece34099d2f"/>
    <ds:schemaRef ds:uri="fed60dd1-978d-4234-81be-5c75651aa33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628f3288-8b3e-408d-a4e1-b1f65b180f66}" enabled="1" method="Privileged" siteId="{48f9394d-8a14-4d27-82a6-f35f12361205}" removed="0"/>
</clbl:labelList>
</file>

<file path=docProps/app.xml><?xml version="1.0" encoding="utf-8"?>
<Properties xmlns="http://schemas.openxmlformats.org/officeDocument/2006/extended-properties" xmlns:vt="http://schemas.openxmlformats.org/officeDocument/2006/docPropsVTypes">
  <Template>Covers</Template>
  <TotalTime>5535</TotalTime>
  <Words>601</Words>
  <Application>Microsoft Macintosh PowerPoint</Application>
  <PresentationFormat>Widescreen</PresentationFormat>
  <Paragraphs>132</Paragraphs>
  <Slides>14</Slides>
  <Notes>0</Notes>
  <HiddenSlides>0</HiddenSlides>
  <MMClips>0</MMClips>
  <ScaleCrop>false</ScaleCrop>
  <HeadingPairs>
    <vt:vector size="6" baseType="variant">
      <vt:variant>
        <vt:lpstr>Fonts Used</vt:lpstr>
      </vt:variant>
      <vt:variant>
        <vt:i4>6</vt:i4>
      </vt:variant>
      <vt:variant>
        <vt:lpstr>Theme</vt:lpstr>
      </vt:variant>
      <vt:variant>
        <vt:i4>15</vt:i4>
      </vt:variant>
      <vt:variant>
        <vt:lpstr>Slide Titles</vt:lpstr>
      </vt:variant>
      <vt:variant>
        <vt:i4>14</vt:i4>
      </vt:variant>
    </vt:vector>
  </HeadingPairs>
  <TitlesOfParts>
    <vt:vector size="35" baseType="lpstr">
      <vt:lpstr>Roboto Light</vt:lpstr>
      <vt:lpstr>Calibri</vt:lpstr>
      <vt:lpstr>Roboto Mono Thin</vt:lpstr>
      <vt:lpstr>Roboto Black</vt:lpstr>
      <vt:lpstr>Roboto Mono Light</vt:lpstr>
      <vt:lpstr>Arial</vt:lpstr>
      <vt:lpstr>Covers</vt:lpstr>
      <vt:lpstr>BREAK, IMPACT AND STAT SLIDES</vt:lpstr>
      <vt:lpstr>LIGHT</vt:lpstr>
      <vt:lpstr>DARK</vt:lpstr>
      <vt:lpstr>CLOSING</vt:lpstr>
      <vt:lpstr>1_Covers</vt:lpstr>
      <vt:lpstr>1_BREAK, IMPACT AND STAT SLIDES</vt:lpstr>
      <vt:lpstr>1_LIGHT</vt:lpstr>
      <vt:lpstr>1_DARK</vt:lpstr>
      <vt:lpstr>1_CLOSING</vt:lpstr>
      <vt:lpstr>2_Covers</vt:lpstr>
      <vt:lpstr>2_BREAK, IMPACT AND STAT SLIDES</vt:lpstr>
      <vt:lpstr>2_LIGHT</vt:lpstr>
      <vt:lpstr>2_DARK</vt:lpstr>
      <vt:lpstr>2_CLOSING</vt:lpstr>
      <vt:lpstr>OpenRoaming 101</vt:lpstr>
      <vt:lpstr>OpenRoaming Support Today</vt:lpstr>
      <vt:lpstr>OpenRoaming Support Today</vt:lpstr>
      <vt:lpstr>OpenRoaming Support Today</vt:lpstr>
      <vt:lpstr>OpenRoaming Support Today</vt:lpstr>
      <vt:lpstr>OpenRoaming Support Today</vt:lpstr>
      <vt:lpstr>OpenRoaming Support Today</vt:lpstr>
      <vt:lpstr>OpenRoaming Support Today</vt:lpstr>
      <vt:lpstr>OpenRoaming Support Today</vt:lpstr>
      <vt:lpstr>OpenRoaming Support Today</vt:lpstr>
      <vt:lpstr>OpenRoaming – What do you need?</vt:lpstr>
      <vt:lpstr>OpenRoaming – What do you need?</vt:lpstr>
      <vt:lpstr>OpenRoaming – HELP!?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Stefan Paetow</dc:creator>
  <cp:lastModifiedBy>Stefan Paetow</cp:lastModifiedBy>
  <cp:revision>11</cp:revision>
  <cp:lastPrinted>2018-08-23T11:32:46Z</cp:lastPrinted>
  <dcterms:created xsi:type="dcterms:W3CDTF">2025-05-22T05:20:28Z</dcterms:created>
  <dcterms:modified xsi:type="dcterms:W3CDTF">2025-06-04T09:45:11Z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0x01010061FB56782932DD49BDAA7F4F1A7C21F7</vt:lpwstr>
  </property>
  <property fmtid="{D5CDD505-2E9C-101B-9397-08002B2CF9AE}" pid="3" name="Business Activitiy">
    <vt:lpwstr/>
  </property>
  <property fmtid="{D5CDD505-2E9C-101B-9397-08002B2CF9AE}" pid="4" name="MediaServiceImageTags">
    <vt:lpwstr/>
  </property>
  <property fmtid="{D5CDD505-2E9C-101B-9397-08002B2CF9AE}" pid="5" name="Business Function">
    <vt:lpwstr/>
  </property>
  <property fmtid="{D5CDD505-2E9C-101B-9397-08002B2CF9AE}" pid="6" name="_dlc_DocIdItemGuid">
    <vt:lpwstr>c3292b71-3020-4237-9aac-c08c0ca2216f</vt:lpwstr>
  </property>
  <property fmtid="{D5CDD505-2E9C-101B-9397-08002B2CF9AE}" pid="7" name="Business_x0020_Function">
    <vt:lpwstr/>
  </property>
  <property fmtid="{D5CDD505-2E9C-101B-9397-08002B2CF9AE}" pid="8" name="Business_x0020_Activitiy">
    <vt:lpwstr/>
  </property>
</Properties>
</file>