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3"/>
  </p:notesMasterIdLst>
  <p:sldIdLst>
    <p:sldId id="297" r:id="rId6"/>
    <p:sldId id="308" r:id="rId7"/>
    <p:sldId id="316" r:id="rId8"/>
    <p:sldId id="310" r:id="rId9"/>
    <p:sldId id="311" r:id="rId10"/>
    <p:sldId id="309" r:id="rId11"/>
    <p:sldId id="299" r:id="rId12"/>
    <p:sldId id="300" r:id="rId13"/>
    <p:sldId id="317" r:id="rId14"/>
    <p:sldId id="318" r:id="rId15"/>
    <p:sldId id="312" r:id="rId16"/>
    <p:sldId id="319" r:id="rId17"/>
    <p:sldId id="320" r:id="rId18"/>
    <p:sldId id="323" r:id="rId19"/>
    <p:sldId id="315" r:id="rId20"/>
    <p:sldId id="303" r:id="rId21"/>
    <p:sldId id="295"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400"/>
    <a:srgbClr val="E63961"/>
    <a:srgbClr val="18355E"/>
    <a:srgbClr val="1C2C4F"/>
    <a:srgbClr val="6396BA"/>
    <a:srgbClr val="285D93"/>
    <a:srgbClr val="414140"/>
    <a:srgbClr val="1A6992"/>
    <a:srgbClr val="F6A500"/>
    <a:srgbClr val="008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1AA28-7FDC-D4A6-8A4B-5AA9FF07DA0B}" v="66" dt="2025-06-04T15:27:22.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52227"/>
  </p:normalViewPr>
  <p:slideViewPr>
    <p:cSldViewPr snapToGrid="0">
      <p:cViewPr varScale="1">
        <p:scale>
          <a:sx n="61" d="100"/>
          <a:sy n="61" d="100"/>
        </p:scale>
        <p:origin x="3360"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Spinelli" userId="26077c84-2a6e-4eb7-bf46-b3abc7f9c32a" providerId="ADAL" clId="{ECE53C8B-ECC3-A24F-8463-51854E15EC1A}"/>
    <pc:docChg chg="undo custSel addSld modSld sldOrd">
      <pc:chgData name="Simone Spinelli" userId="26077c84-2a6e-4eb7-bf46-b3abc7f9c32a" providerId="ADAL" clId="{ECE53C8B-ECC3-A24F-8463-51854E15EC1A}" dt="2025-06-04T12:48:10.401" v="3643" actId="20577"/>
      <pc:docMkLst>
        <pc:docMk/>
      </pc:docMkLst>
      <pc:sldChg chg="modSp mod">
        <pc:chgData name="Simone Spinelli" userId="26077c84-2a6e-4eb7-bf46-b3abc7f9c32a" providerId="ADAL" clId="{ECE53C8B-ECC3-A24F-8463-51854E15EC1A}" dt="2025-06-04T12:48:10.401" v="3643" actId="20577"/>
        <pc:sldMkLst>
          <pc:docMk/>
          <pc:sldMk cId="705628693" sldId="295"/>
        </pc:sldMkLst>
        <pc:spChg chg="mod">
          <ac:chgData name="Simone Spinelli" userId="26077c84-2a6e-4eb7-bf46-b3abc7f9c32a" providerId="ADAL" clId="{ECE53C8B-ECC3-A24F-8463-51854E15EC1A}" dt="2025-06-04T12:48:10.401" v="3643" actId="20577"/>
          <ac:spMkLst>
            <pc:docMk/>
            <pc:sldMk cId="705628693" sldId="295"/>
            <ac:spMk id="2" creationId="{0F9C187A-2B08-31D4-7F63-BFCF807A1155}"/>
          </ac:spMkLst>
        </pc:spChg>
      </pc:sldChg>
      <pc:sldChg chg="modSp mod">
        <pc:chgData name="Simone Spinelli" userId="26077c84-2a6e-4eb7-bf46-b3abc7f9c32a" providerId="ADAL" clId="{ECE53C8B-ECC3-A24F-8463-51854E15EC1A}" dt="2025-05-23T09:01:51.331" v="3627" actId="20577"/>
        <pc:sldMkLst>
          <pc:docMk/>
          <pc:sldMk cId="2030137776" sldId="297"/>
        </pc:sldMkLst>
        <pc:spChg chg="mod">
          <ac:chgData name="Simone Spinelli" userId="26077c84-2a6e-4eb7-bf46-b3abc7f9c32a" providerId="ADAL" clId="{ECE53C8B-ECC3-A24F-8463-51854E15EC1A}" dt="2025-05-23T09:01:27.448" v="3609" actId="20577"/>
          <ac:spMkLst>
            <pc:docMk/>
            <pc:sldMk cId="2030137776" sldId="297"/>
            <ac:spMk id="7" creationId="{A23465FD-75EF-F8F6-54FF-3113B792E549}"/>
          </ac:spMkLst>
        </pc:spChg>
        <pc:spChg chg="mod">
          <ac:chgData name="Simone Spinelli" userId="26077c84-2a6e-4eb7-bf46-b3abc7f9c32a" providerId="ADAL" clId="{ECE53C8B-ECC3-A24F-8463-51854E15EC1A}" dt="2025-05-23T09:01:51.331" v="3627" actId="20577"/>
          <ac:spMkLst>
            <pc:docMk/>
            <pc:sldMk cId="2030137776" sldId="297"/>
            <ac:spMk id="8" creationId="{C39933F4-5A63-35A2-B85D-8BAAB008C01A}"/>
          </ac:spMkLst>
        </pc:spChg>
      </pc:sldChg>
      <pc:sldChg chg="modSp">
        <pc:chgData name="Simone Spinelli" userId="26077c84-2a6e-4eb7-bf46-b3abc7f9c32a" providerId="ADAL" clId="{ECE53C8B-ECC3-A24F-8463-51854E15EC1A}" dt="2025-05-23T08:49:31.200" v="3497" actId="20577"/>
        <pc:sldMkLst>
          <pc:docMk/>
          <pc:sldMk cId="1406462332" sldId="299"/>
        </pc:sldMkLst>
        <pc:graphicFrameChg chg="mod">
          <ac:chgData name="Simone Spinelli" userId="26077c84-2a6e-4eb7-bf46-b3abc7f9c32a" providerId="ADAL" clId="{ECE53C8B-ECC3-A24F-8463-51854E15EC1A}" dt="2025-05-23T08:49:31.200" v="3497" actId="20577"/>
          <ac:graphicFrameMkLst>
            <pc:docMk/>
            <pc:sldMk cId="1406462332" sldId="299"/>
            <ac:graphicFrameMk id="15" creationId="{1E8E9109-7172-6880-9B84-2092613B7E57}"/>
          </ac:graphicFrameMkLst>
        </pc:graphicFrameChg>
      </pc:sldChg>
      <pc:sldChg chg="addSp delSp modSp mod">
        <pc:chgData name="Simone Spinelli" userId="26077c84-2a6e-4eb7-bf46-b3abc7f9c32a" providerId="ADAL" clId="{ECE53C8B-ECC3-A24F-8463-51854E15EC1A}" dt="2025-05-22T10:32:09.274" v="1235" actId="1076"/>
        <pc:sldMkLst>
          <pc:docMk/>
          <pc:sldMk cId="189099608" sldId="300"/>
        </pc:sldMkLst>
        <pc:picChg chg="add mod">
          <ac:chgData name="Simone Spinelli" userId="26077c84-2a6e-4eb7-bf46-b3abc7f9c32a" providerId="ADAL" clId="{ECE53C8B-ECC3-A24F-8463-51854E15EC1A}" dt="2025-05-22T10:32:09.274" v="1235" actId="1076"/>
          <ac:picMkLst>
            <pc:docMk/>
            <pc:sldMk cId="189099608" sldId="300"/>
            <ac:picMk id="8" creationId="{E76BBC05-ACBB-30CD-4D8E-9333EF216BEB}"/>
          </ac:picMkLst>
        </pc:picChg>
      </pc:sldChg>
      <pc:sldChg chg="addSp delSp modSp mod">
        <pc:chgData name="Simone Spinelli" userId="26077c84-2a6e-4eb7-bf46-b3abc7f9c32a" providerId="ADAL" clId="{ECE53C8B-ECC3-A24F-8463-51854E15EC1A}" dt="2025-05-23T08:37:58.946" v="2996" actId="14100"/>
        <pc:sldMkLst>
          <pc:docMk/>
          <pc:sldMk cId="3498779351" sldId="303"/>
        </pc:sldMkLst>
        <pc:spChg chg="add del mod">
          <ac:chgData name="Simone Spinelli" userId="26077c84-2a6e-4eb7-bf46-b3abc7f9c32a" providerId="ADAL" clId="{ECE53C8B-ECC3-A24F-8463-51854E15EC1A}" dt="2025-05-23T08:31:18.933" v="2787" actId="478"/>
          <ac:spMkLst>
            <pc:docMk/>
            <pc:sldMk cId="3498779351" sldId="303"/>
            <ac:spMk id="5" creationId="{BD3D5967-57FD-63DD-C13B-1835C69CC34B}"/>
          </ac:spMkLst>
        </pc:spChg>
        <pc:spChg chg="add del mod">
          <ac:chgData name="Simone Spinelli" userId="26077c84-2a6e-4eb7-bf46-b3abc7f9c32a" providerId="ADAL" clId="{ECE53C8B-ECC3-A24F-8463-51854E15EC1A}" dt="2025-05-23T08:31:04.847" v="2783" actId="478"/>
          <ac:spMkLst>
            <pc:docMk/>
            <pc:sldMk cId="3498779351" sldId="303"/>
            <ac:spMk id="6" creationId="{F2BD2B21-B817-3409-41B5-7D1F8477922B}"/>
          </ac:spMkLst>
        </pc:spChg>
        <pc:spChg chg="mod">
          <ac:chgData name="Simone Spinelli" userId="26077c84-2a6e-4eb7-bf46-b3abc7f9c32a" providerId="ADAL" clId="{ECE53C8B-ECC3-A24F-8463-51854E15EC1A}" dt="2025-05-23T08:37:40.418" v="2994" actId="20577"/>
          <ac:spMkLst>
            <pc:docMk/>
            <pc:sldMk cId="3498779351" sldId="303"/>
            <ac:spMk id="10" creationId="{8161CC0F-5415-146C-7D84-25E0981D2E05}"/>
          </ac:spMkLst>
        </pc:spChg>
        <pc:picChg chg="add del mod">
          <ac:chgData name="Simone Spinelli" userId="26077c84-2a6e-4eb7-bf46-b3abc7f9c32a" providerId="ADAL" clId="{ECE53C8B-ECC3-A24F-8463-51854E15EC1A}" dt="2025-05-23T08:37:55.247" v="2995" actId="1076"/>
          <ac:picMkLst>
            <pc:docMk/>
            <pc:sldMk cId="3498779351" sldId="303"/>
            <ac:picMk id="7" creationId="{3E820A02-166D-C4C2-C57D-B6FE99F61151}"/>
          </ac:picMkLst>
        </pc:picChg>
        <pc:picChg chg="add del mod">
          <ac:chgData name="Simone Spinelli" userId="26077c84-2a6e-4eb7-bf46-b3abc7f9c32a" providerId="ADAL" clId="{ECE53C8B-ECC3-A24F-8463-51854E15EC1A}" dt="2025-05-23T08:31:04.847" v="2783" actId="478"/>
          <ac:picMkLst>
            <pc:docMk/>
            <pc:sldMk cId="3498779351" sldId="303"/>
            <ac:picMk id="8" creationId="{D277D848-36CD-185A-DC29-08CCFCF7310F}"/>
          </ac:picMkLst>
        </pc:picChg>
        <pc:picChg chg="add del mod">
          <ac:chgData name="Simone Spinelli" userId="26077c84-2a6e-4eb7-bf46-b3abc7f9c32a" providerId="ADAL" clId="{ECE53C8B-ECC3-A24F-8463-51854E15EC1A}" dt="2025-05-23T08:31:04.847" v="2783" actId="478"/>
          <ac:picMkLst>
            <pc:docMk/>
            <pc:sldMk cId="3498779351" sldId="303"/>
            <ac:picMk id="9" creationId="{1774CDF7-6B09-560C-68F1-14754CDEC5F9}"/>
          </ac:picMkLst>
        </pc:picChg>
        <pc:picChg chg="add del mod">
          <ac:chgData name="Simone Spinelli" userId="26077c84-2a6e-4eb7-bf46-b3abc7f9c32a" providerId="ADAL" clId="{ECE53C8B-ECC3-A24F-8463-51854E15EC1A}" dt="2025-05-23T08:31:04.847" v="2783" actId="478"/>
          <ac:picMkLst>
            <pc:docMk/>
            <pc:sldMk cId="3498779351" sldId="303"/>
            <ac:picMk id="12" creationId="{5B3A578A-293C-B2B0-538F-94ED5F4E6BCF}"/>
          </ac:picMkLst>
        </pc:picChg>
        <pc:picChg chg="add del mod">
          <ac:chgData name="Simone Spinelli" userId="26077c84-2a6e-4eb7-bf46-b3abc7f9c32a" providerId="ADAL" clId="{ECE53C8B-ECC3-A24F-8463-51854E15EC1A}" dt="2025-05-23T08:31:04.847" v="2783" actId="478"/>
          <ac:picMkLst>
            <pc:docMk/>
            <pc:sldMk cId="3498779351" sldId="303"/>
            <ac:picMk id="13" creationId="{8A5BA827-673D-6BC9-4E7A-E702EBE59289}"/>
          </ac:picMkLst>
        </pc:picChg>
        <pc:picChg chg="add del mod">
          <ac:chgData name="Simone Spinelli" userId="26077c84-2a6e-4eb7-bf46-b3abc7f9c32a" providerId="ADAL" clId="{ECE53C8B-ECC3-A24F-8463-51854E15EC1A}" dt="2025-05-23T08:31:04.847" v="2783" actId="478"/>
          <ac:picMkLst>
            <pc:docMk/>
            <pc:sldMk cId="3498779351" sldId="303"/>
            <ac:picMk id="14" creationId="{588CF342-4A9C-B03C-42C7-5B529B340226}"/>
          </ac:picMkLst>
        </pc:picChg>
        <pc:picChg chg="add mod">
          <ac:chgData name="Simone Spinelli" userId="26077c84-2a6e-4eb7-bf46-b3abc7f9c32a" providerId="ADAL" clId="{ECE53C8B-ECC3-A24F-8463-51854E15EC1A}" dt="2025-05-23T08:33:05.635" v="2801" actId="1076"/>
          <ac:picMkLst>
            <pc:docMk/>
            <pc:sldMk cId="3498779351" sldId="303"/>
            <ac:picMk id="18" creationId="{0CAED745-078F-F2B1-5C65-E459FCD5A5E0}"/>
          </ac:picMkLst>
        </pc:picChg>
        <pc:picChg chg="add mod">
          <ac:chgData name="Simone Spinelli" userId="26077c84-2a6e-4eb7-bf46-b3abc7f9c32a" providerId="ADAL" clId="{ECE53C8B-ECC3-A24F-8463-51854E15EC1A}" dt="2025-05-23T08:37:58.946" v="2996" actId="14100"/>
          <ac:picMkLst>
            <pc:docMk/>
            <pc:sldMk cId="3498779351" sldId="303"/>
            <ac:picMk id="20" creationId="{F5285617-0DC5-2C8A-C03D-C04DB5AB6B2B}"/>
          </ac:picMkLst>
        </pc:picChg>
      </pc:sldChg>
      <pc:sldChg chg="addSp delSp modSp mod">
        <pc:chgData name="Simone Spinelli" userId="26077c84-2a6e-4eb7-bf46-b3abc7f9c32a" providerId="ADAL" clId="{ECE53C8B-ECC3-A24F-8463-51854E15EC1A}" dt="2025-05-22T07:31:25.546" v="1157" actId="20577"/>
        <pc:sldMkLst>
          <pc:docMk/>
          <pc:sldMk cId="4089789625" sldId="308"/>
        </pc:sldMkLst>
        <pc:spChg chg="mod">
          <ac:chgData name="Simone Spinelli" userId="26077c84-2a6e-4eb7-bf46-b3abc7f9c32a" providerId="ADAL" clId="{ECE53C8B-ECC3-A24F-8463-51854E15EC1A}" dt="2025-05-22T07:31:25.546" v="1157" actId="20577"/>
          <ac:spMkLst>
            <pc:docMk/>
            <pc:sldMk cId="4089789625" sldId="308"/>
            <ac:spMk id="3" creationId="{24AB3E94-4A5B-9AC2-AA86-1292BC64177E}"/>
          </ac:spMkLst>
        </pc:spChg>
        <pc:spChg chg="add del mod">
          <ac:chgData name="Simone Spinelli" userId="26077c84-2a6e-4eb7-bf46-b3abc7f9c32a" providerId="ADAL" clId="{ECE53C8B-ECC3-A24F-8463-51854E15EC1A}" dt="2025-05-22T07:27:33.519" v="925" actId="1076"/>
          <ac:spMkLst>
            <pc:docMk/>
            <pc:sldMk cId="4089789625" sldId="308"/>
            <ac:spMk id="6" creationId="{384F5985-29A5-485E-BC2B-641E90517557}"/>
          </ac:spMkLst>
        </pc:spChg>
        <pc:spChg chg="add del mod">
          <ac:chgData name="Simone Spinelli" userId="26077c84-2a6e-4eb7-bf46-b3abc7f9c32a" providerId="ADAL" clId="{ECE53C8B-ECC3-A24F-8463-51854E15EC1A}" dt="2025-05-22T07:29:11.305" v="1039" actId="1076"/>
          <ac:spMkLst>
            <pc:docMk/>
            <pc:sldMk cId="4089789625" sldId="308"/>
            <ac:spMk id="11" creationId="{8C5B7E3C-259B-ECE0-BAAA-D5A5CDD0682D}"/>
          </ac:spMkLst>
        </pc:spChg>
        <pc:picChg chg="add mod">
          <ac:chgData name="Simone Spinelli" userId="26077c84-2a6e-4eb7-bf46-b3abc7f9c32a" providerId="ADAL" clId="{ECE53C8B-ECC3-A24F-8463-51854E15EC1A}" dt="2025-05-22T07:27:35.767" v="926" actId="1076"/>
          <ac:picMkLst>
            <pc:docMk/>
            <pc:sldMk cId="4089789625" sldId="308"/>
            <ac:picMk id="9" creationId="{B5A0981C-9ACA-6766-3E91-37C75D8D776E}"/>
          </ac:picMkLst>
        </pc:picChg>
      </pc:sldChg>
      <pc:sldChg chg="addSp delSp modSp mod">
        <pc:chgData name="Simone Spinelli" userId="26077c84-2a6e-4eb7-bf46-b3abc7f9c32a" providerId="ADAL" clId="{ECE53C8B-ECC3-A24F-8463-51854E15EC1A}" dt="2025-05-23T06:58:11.843" v="2778" actId="14100"/>
        <pc:sldMkLst>
          <pc:docMk/>
          <pc:sldMk cId="1363217097" sldId="309"/>
        </pc:sldMkLst>
        <pc:spChg chg="mod">
          <ac:chgData name="Simone Spinelli" userId="26077c84-2a6e-4eb7-bf46-b3abc7f9c32a" providerId="ADAL" clId="{ECE53C8B-ECC3-A24F-8463-51854E15EC1A}" dt="2025-05-23T06:58:11.843" v="2778" actId="14100"/>
          <ac:spMkLst>
            <pc:docMk/>
            <pc:sldMk cId="1363217097" sldId="309"/>
            <ac:spMk id="6" creationId="{F788022B-936F-4787-A124-9F41542B8ADE}"/>
          </ac:spMkLst>
        </pc:spChg>
        <pc:picChg chg="add mod">
          <ac:chgData name="Simone Spinelli" userId="26077c84-2a6e-4eb7-bf46-b3abc7f9c32a" providerId="ADAL" clId="{ECE53C8B-ECC3-A24F-8463-51854E15EC1A}" dt="2025-05-22T10:30:18.022" v="1227" actId="1076"/>
          <ac:picMkLst>
            <pc:docMk/>
            <pc:sldMk cId="1363217097" sldId="309"/>
            <ac:picMk id="5" creationId="{7434B8F1-DBC9-A798-00AE-2DCC124A3441}"/>
          </ac:picMkLst>
        </pc:picChg>
      </pc:sldChg>
      <pc:sldChg chg="modSp mod">
        <pc:chgData name="Simone Spinelli" userId="26077c84-2a6e-4eb7-bf46-b3abc7f9c32a" providerId="ADAL" clId="{ECE53C8B-ECC3-A24F-8463-51854E15EC1A}" dt="2025-05-23T06:57:42.585" v="2776" actId="20577"/>
        <pc:sldMkLst>
          <pc:docMk/>
          <pc:sldMk cId="4275162887" sldId="310"/>
        </pc:sldMkLst>
        <pc:spChg chg="mod">
          <ac:chgData name="Simone Spinelli" userId="26077c84-2a6e-4eb7-bf46-b3abc7f9c32a" providerId="ADAL" clId="{ECE53C8B-ECC3-A24F-8463-51854E15EC1A}" dt="2025-05-23T06:57:42.585" v="2776" actId="20577"/>
          <ac:spMkLst>
            <pc:docMk/>
            <pc:sldMk cId="4275162887" sldId="310"/>
            <ac:spMk id="6" creationId="{E97C561F-E631-4D64-8B40-A30A7414DEE9}"/>
          </ac:spMkLst>
        </pc:spChg>
        <pc:picChg chg="mod">
          <ac:chgData name="Simone Spinelli" userId="26077c84-2a6e-4eb7-bf46-b3abc7f9c32a" providerId="ADAL" clId="{ECE53C8B-ECC3-A24F-8463-51854E15EC1A}" dt="2025-05-22T10:28:08.971" v="1204" actId="26606"/>
          <ac:picMkLst>
            <pc:docMk/>
            <pc:sldMk cId="4275162887" sldId="310"/>
            <ac:picMk id="5" creationId="{C8648C64-38E4-4A35-80F7-BC95C2F20E16}"/>
          </ac:picMkLst>
        </pc:picChg>
      </pc:sldChg>
      <pc:sldChg chg="modSp mod">
        <pc:chgData name="Simone Spinelli" userId="26077c84-2a6e-4eb7-bf46-b3abc7f9c32a" providerId="ADAL" clId="{ECE53C8B-ECC3-A24F-8463-51854E15EC1A}" dt="2025-05-23T06:06:49.442" v="1628" actId="20577"/>
        <pc:sldMkLst>
          <pc:docMk/>
          <pc:sldMk cId="2633130049" sldId="311"/>
        </pc:sldMkLst>
        <pc:spChg chg="mod">
          <ac:chgData name="Simone Spinelli" userId="26077c84-2a6e-4eb7-bf46-b3abc7f9c32a" providerId="ADAL" clId="{ECE53C8B-ECC3-A24F-8463-51854E15EC1A}" dt="2025-05-23T06:06:49.442" v="1628" actId="20577"/>
          <ac:spMkLst>
            <pc:docMk/>
            <pc:sldMk cId="2633130049" sldId="311"/>
            <ac:spMk id="6" creationId="{94192147-19FA-4C6F-9CF8-DE468695BB39}"/>
          </ac:spMkLst>
        </pc:spChg>
        <pc:picChg chg="mod">
          <ac:chgData name="Simone Spinelli" userId="26077c84-2a6e-4eb7-bf46-b3abc7f9c32a" providerId="ADAL" clId="{ECE53C8B-ECC3-A24F-8463-51854E15EC1A}" dt="2025-05-22T10:29:24.716" v="1221" actId="26606"/>
          <ac:picMkLst>
            <pc:docMk/>
            <pc:sldMk cId="2633130049" sldId="311"/>
            <ac:picMk id="5" creationId="{C7FFF1E8-4145-4FD1-B637-9F80AA9AB4C3}"/>
          </ac:picMkLst>
        </pc:picChg>
      </pc:sldChg>
      <pc:sldChg chg="addSp delSp modSp mod">
        <pc:chgData name="Simone Spinelli" userId="26077c84-2a6e-4eb7-bf46-b3abc7f9c32a" providerId="ADAL" clId="{ECE53C8B-ECC3-A24F-8463-51854E15EC1A}" dt="2025-05-23T08:39:40.715" v="3032" actId="20577"/>
        <pc:sldMkLst>
          <pc:docMk/>
          <pc:sldMk cId="769524182" sldId="312"/>
        </pc:sldMkLst>
        <pc:spChg chg="mod">
          <ac:chgData name="Simone Spinelli" userId="26077c84-2a6e-4eb7-bf46-b3abc7f9c32a" providerId="ADAL" clId="{ECE53C8B-ECC3-A24F-8463-51854E15EC1A}" dt="2025-05-22T10:32:45.774" v="1243" actId="21"/>
          <ac:spMkLst>
            <pc:docMk/>
            <pc:sldMk cId="769524182" sldId="312"/>
            <ac:spMk id="6" creationId="{76B7F113-DC57-45EC-BDD9-E8620A663BBE}"/>
          </ac:spMkLst>
        </pc:spChg>
        <pc:spChg chg="add mod">
          <ac:chgData name="Simone Spinelli" userId="26077c84-2a6e-4eb7-bf46-b3abc7f9c32a" providerId="ADAL" clId="{ECE53C8B-ECC3-A24F-8463-51854E15EC1A}" dt="2025-05-23T08:39:40.715" v="3032" actId="20577"/>
          <ac:spMkLst>
            <pc:docMk/>
            <pc:sldMk cId="769524182" sldId="312"/>
            <ac:spMk id="11" creationId="{F1771EA8-6D18-5DE3-0120-BEEF06C39D8F}"/>
          </ac:spMkLst>
        </pc:spChg>
        <pc:picChg chg="add mod">
          <ac:chgData name="Simone Spinelli" userId="26077c84-2a6e-4eb7-bf46-b3abc7f9c32a" providerId="ADAL" clId="{ECE53C8B-ECC3-A24F-8463-51854E15EC1A}" dt="2025-05-23T06:30:34.884" v="2463" actId="1076"/>
          <ac:picMkLst>
            <pc:docMk/>
            <pc:sldMk cId="769524182" sldId="312"/>
            <ac:picMk id="19" creationId="{24EEFA5C-83D2-2175-A410-A59E9BBE3770}"/>
          </ac:picMkLst>
        </pc:picChg>
      </pc:sldChg>
      <pc:sldChg chg="addSp delSp modSp mod ord">
        <pc:chgData name="Simone Spinelli" userId="26077c84-2a6e-4eb7-bf46-b3abc7f9c32a" providerId="ADAL" clId="{ECE53C8B-ECC3-A24F-8463-51854E15EC1A}" dt="2025-06-02T20:18:31.975" v="3633" actId="14100"/>
        <pc:sldMkLst>
          <pc:docMk/>
          <pc:sldMk cId="1600272856" sldId="315"/>
        </pc:sldMkLst>
        <pc:spChg chg="mod">
          <ac:chgData name="Simone Spinelli" userId="26077c84-2a6e-4eb7-bf46-b3abc7f9c32a" providerId="ADAL" clId="{ECE53C8B-ECC3-A24F-8463-51854E15EC1A}" dt="2025-05-23T06:33:03.837" v="2629" actId="20577"/>
          <ac:spMkLst>
            <pc:docMk/>
            <pc:sldMk cId="1600272856" sldId="315"/>
            <ac:spMk id="3" creationId="{12262B68-3522-75F2-A49F-B1EDD1F6EDAA}"/>
          </ac:spMkLst>
        </pc:spChg>
        <pc:spChg chg="mod">
          <ac:chgData name="Simone Spinelli" userId="26077c84-2a6e-4eb7-bf46-b3abc7f9c32a" providerId="ADAL" clId="{ECE53C8B-ECC3-A24F-8463-51854E15EC1A}" dt="2025-05-23T09:00:04.984" v="3594" actId="20577"/>
          <ac:spMkLst>
            <pc:docMk/>
            <pc:sldMk cId="1600272856" sldId="315"/>
            <ac:spMk id="6" creationId="{D1A9EBDF-EDD4-4A71-ACF3-0194860C25F9}"/>
          </ac:spMkLst>
        </pc:spChg>
        <pc:spChg chg="add mod">
          <ac:chgData name="Simone Spinelli" userId="26077c84-2a6e-4eb7-bf46-b3abc7f9c32a" providerId="ADAL" clId="{ECE53C8B-ECC3-A24F-8463-51854E15EC1A}" dt="2025-05-23T08:48:58.861" v="3496" actId="113"/>
          <ac:spMkLst>
            <pc:docMk/>
            <pc:sldMk cId="1600272856" sldId="315"/>
            <ac:spMk id="10" creationId="{B1B00965-9566-9C31-123A-AD2D309A5803}"/>
          </ac:spMkLst>
        </pc:spChg>
        <pc:picChg chg="add mod modCrop">
          <ac:chgData name="Simone Spinelli" userId="26077c84-2a6e-4eb7-bf46-b3abc7f9c32a" providerId="ADAL" clId="{ECE53C8B-ECC3-A24F-8463-51854E15EC1A}" dt="2025-06-02T20:18:31.975" v="3633" actId="14100"/>
          <ac:picMkLst>
            <pc:docMk/>
            <pc:sldMk cId="1600272856" sldId="315"/>
            <ac:picMk id="9" creationId="{D4E236BC-9547-A57B-CF11-F09164A12B6B}"/>
          </ac:picMkLst>
        </pc:picChg>
      </pc:sldChg>
      <pc:sldChg chg="addSp modSp new mod">
        <pc:chgData name="Simone Spinelli" userId="26077c84-2a6e-4eb7-bf46-b3abc7f9c32a" providerId="ADAL" clId="{ECE53C8B-ECC3-A24F-8463-51854E15EC1A}" dt="2025-05-22T10:27:46.680" v="1201" actId="1076"/>
        <pc:sldMkLst>
          <pc:docMk/>
          <pc:sldMk cId="1602965528" sldId="316"/>
        </pc:sldMkLst>
        <pc:spChg chg="mod">
          <ac:chgData name="Simone Spinelli" userId="26077c84-2a6e-4eb7-bf46-b3abc7f9c32a" providerId="ADAL" clId="{ECE53C8B-ECC3-A24F-8463-51854E15EC1A}" dt="2025-05-22T07:32:53.114" v="1159" actId="1076"/>
          <ac:spMkLst>
            <pc:docMk/>
            <pc:sldMk cId="1602965528" sldId="316"/>
            <ac:spMk id="2" creationId="{AF65CDA0-F9BF-4BC8-8585-903D0DAEAA24}"/>
          </ac:spMkLst>
        </pc:spChg>
        <pc:spChg chg="mod">
          <ac:chgData name="Simone Spinelli" userId="26077c84-2a6e-4eb7-bf46-b3abc7f9c32a" providerId="ADAL" clId="{ECE53C8B-ECC3-A24F-8463-51854E15EC1A}" dt="2025-05-20T07:52:04.453" v="376" actId="20577"/>
          <ac:spMkLst>
            <pc:docMk/>
            <pc:sldMk cId="1602965528" sldId="316"/>
            <ac:spMk id="4" creationId="{993F42B2-FBFB-A813-759D-8A1EC0073E18}"/>
          </ac:spMkLst>
        </pc:spChg>
        <pc:spChg chg="add mod">
          <ac:chgData name="Simone Spinelli" userId="26077c84-2a6e-4eb7-bf46-b3abc7f9c32a" providerId="ADAL" clId="{ECE53C8B-ECC3-A24F-8463-51854E15EC1A}" dt="2025-05-22T10:27:35.199" v="1191" actId="1035"/>
          <ac:spMkLst>
            <pc:docMk/>
            <pc:sldMk cId="1602965528" sldId="316"/>
            <ac:spMk id="6" creationId="{7549207F-8C3A-4D31-2362-F90A51BD4227}"/>
          </ac:spMkLst>
        </pc:spChg>
        <pc:spChg chg="add mod">
          <ac:chgData name="Simone Spinelli" userId="26077c84-2a6e-4eb7-bf46-b3abc7f9c32a" providerId="ADAL" clId="{ECE53C8B-ECC3-A24F-8463-51854E15EC1A}" dt="2025-05-22T10:27:46.680" v="1201" actId="1076"/>
          <ac:spMkLst>
            <pc:docMk/>
            <pc:sldMk cId="1602965528" sldId="316"/>
            <ac:spMk id="7" creationId="{07F34CA8-CAA0-ABEE-662D-F0C4F90DADA0}"/>
          </ac:spMkLst>
        </pc:spChg>
        <pc:picChg chg="add mod">
          <ac:chgData name="Simone Spinelli" userId="26077c84-2a6e-4eb7-bf46-b3abc7f9c32a" providerId="ADAL" clId="{ECE53C8B-ECC3-A24F-8463-51854E15EC1A}" dt="2025-05-22T10:26:44.097" v="1165" actId="14100"/>
          <ac:picMkLst>
            <pc:docMk/>
            <pc:sldMk cId="1602965528" sldId="316"/>
            <ac:picMk id="5" creationId="{9B7FE8B6-586D-C2EC-1E37-4AB63F1C9F62}"/>
          </ac:picMkLst>
        </pc:picChg>
      </pc:sldChg>
      <pc:sldChg chg="addSp delSp modSp new mod">
        <pc:chgData name="Simone Spinelli" userId="26077c84-2a6e-4eb7-bf46-b3abc7f9c32a" providerId="ADAL" clId="{ECE53C8B-ECC3-A24F-8463-51854E15EC1A}" dt="2025-05-22T10:32:29.155" v="1242" actId="1076"/>
        <pc:sldMkLst>
          <pc:docMk/>
          <pc:sldMk cId="3614806938" sldId="317"/>
        </pc:sldMkLst>
        <pc:spChg chg="mod">
          <ac:chgData name="Simone Spinelli" userId="26077c84-2a6e-4eb7-bf46-b3abc7f9c32a" providerId="ADAL" clId="{ECE53C8B-ECC3-A24F-8463-51854E15EC1A}" dt="2025-05-20T08:01:22.507" v="896" actId="20577"/>
          <ac:spMkLst>
            <pc:docMk/>
            <pc:sldMk cId="3614806938" sldId="317"/>
            <ac:spMk id="4" creationId="{466A0ED5-A2C9-DBD8-5C02-AA938B0CBE69}"/>
          </ac:spMkLst>
        </pc:spChg>
        <pc:picChg chg="add mod">
          <ac:chgData name="Simone Spinelli" userId="26077c84-2a6e-4eb7-bf46-b3abc7f9c32a" providerId="ADAL" clId="{ECE53C8B-ECC3-A24F-8463-51854E15EC1A}" dt="2025-05-22T10:32:29.155" v="1242" actId="1076"/>
          <ac:picMkLst>
            <pc:docMk/>
            <pc:sldMk cId="3614806938" sldId="317"/>
            <ac:picMk id="6" creationId="{37C5232B-D737-D92D-A437-C5FD893952DF}"/>
          </ac:picMkLst>
        </pc:picChg>
      </pc:sldChg>
      <pc:sldChg chg="addSp delSp modSp new mod">
        <pc:chgData name="Simone Spinelli" userId="26077c84-2a6e-4eb7-bf46-b3abc7f9c32a" providerId="ADAL" clId="{ECE53C8B-ECC3-A24F-8463-51854E15EC1A}" dt="2025-06-02T20:16:14.791" v="3631" actId="47"/>
        <pc:sldMkLst>
          <pc:docMk/>
          <pc:sldMk cId="1749445128" sldId="318"/>
        </pc:sldMkLst>
        <pc:spChg chg="add del mod">
          <ac:chgData name="Simone Spinelli" userId="26077c84-2a6e-4eb7-bf46-b3abc7f9c32a" providerId="ADAL" clId="{ECE53C8B-ECC3-A24F-8463-51854E15EC1A}" dt="2025-06-02T20:16:14.791" v="3631" actId="47"/>
          <ac:spMkLst>
            <pc:docMk/>
            <pc:sldMk cId="1749445128" sldId="318"/>
            <ac:spMk id="2" creationId="{097D0AF9-AB6F-3F57-1C07-11C3BEC17D66}"/>
          </ac:spMkLst>
        </pc:spChg>
        <pc:spChg chg="mod">
          <ac:chgData name="Simone Spinelli" userId="26077c84-2a6e-4eb7-bf46-b3abc7f9c32a" providerId="ADAL" clId="{ECE53C8B-ECC3-A24F-8463-51854E15EC1A}" dt="2025-05-23T06:23:46.417" v="2065" actId="20577"/>
          <ac:spMkLst>
            <pc:docMk/>
            <pc:sldMk cId="1749445128" sldId="318"/>
            <ac:spMk id="4" creationId="{3DE09BA3-8122-557F-2571-9A6D5BC2FD37}"/>
          </ac:spMkLst>
        </pc:spChg>
        <pc:picChg chg="add mod modCrop">
          <ac:chgData name="Simone Spinelli" userId="26077c84-2a6e-4eb7-bf46-b3abc7f9c32a" providerId="ADAL" clId="{ECE53C8B-ECC3-A24F-8463-51854E15EC1A}" dt="2025-05-22T13:07:31.453" v="1380" actId="14100"/>
          <ac:picMkLst>
            <pc:docMk/>
            <pc:sldMk cId="1749445128" sldId="318"/>
            <ac:picMk id="6" creationId="{D87A827D-8718-085E-744C-586D22464CA4}"/>
          </ac:picMkLst>
        </pc:picChg>
      </pc:sldChg>
      <pc:sldChg chg="addSp modSp new mod">
        <pc:chgData name="Simone Spinelli" userId="26077c84-2a6e-4eb7-bf46-b3abc7f9c32a" providerId="ADAL" clId="{ECE53C8B-ECC3-A24F-8463-51854E15EC1A}" dt="2025-05-23T06:25:13.034" v="2091" actId="113"/>
        <pc:sldMkLst>
          <pc:docMk/>
          <pc:sldMk cId="1769912080" sldId="319"/>
        </pc:sldMkLst>
        <pc:spChg chg="mod">
          <ac:chgData name="Simone Spinelli" userId="26077c84-2a6e-4eb7-bf46-b3abc7f9c32a" providerId="ADAL" clId="{ECE53C8B-ECC3-A24F-8463-51854E15EC1A}" dt="2025-05-23T06:25:13.034" v="2091" actId="113"/>
          <ac:spMkLst>
            <pc:docMk/>
            <pc:sldMk cId="1769912080" sldId="319"/>
            <ac:spMk id="2" creationId="{D5299969-2E98-16CD-EB65-D29E0555BE53}"/>
          </ac:spMkLst>
        </pc:spChg>
        <pc:spChg chg="mod">
          <ac:chgData name="Simone Spinelli" userId="26077c84-2a6e-4eb7-bf46-b3abc7f9c32a" providerId="ADAL" clId="{ECE53C8B-ECC3-A24F-8463-51854E15EC1A}" dt="2025-05-23T06:24:25.816" v="2066" actId="20577"/>
          <ac:spMkLst>
            <pc:docMk/>
            <pc:sldMk cId="1769912080" sldId="319"/>
            <ac:spMk id="4" creationId="{605D7FC9-C7BA-F496-BE43-8B50DB73665B}"/>
          </ac:spMkLst>
        </pc:spChg>
        <pc:picChg chg="add mod">
          <ac:chgData name="Simone Spinelli" userId="26077c84-2a6e-4eb7-bf46-b3abc7f9c32a" providerId="ADAL" clId="{ECE53C8B-ECC3-A24F-8463-51854E15EC1A}" dt="2025-05-23T06:22:08.907" v="2049" actId="1076"/>
          <ac:picMkLst>
            <pc:docMk/>
            <pc:sldMk cId="1769912080" sldId="319"/>
            <ac:picMk id="6" creationId="{DA5D177B-8958-F9D3-044E-0CBEBFAC960E}"/>
          </ac:picMkLst>
        </pc:picChg>
      </pc:sldChg>
      <pc:sldChg chg="addSp delSp modSp new mod">
        <pc:chgData name="Simone Spinelli" userId="26077c84-2a6e-4eb7-bf46-b3abc7f9c32a" providerId="ADAL" clId="{ECE53C8B-ECC3-A24F-8463-51854E15EC1A}" dt="2025-05-23T08:55:27.645" v="3519" actId="20577"/>
        <pc:sldMkLst>
          <pc:docMk/>
          <pc:sldMk cId="3029211031" sldId="320"/>
        </pc:sldMkLst>
        <pc:spChg chg="mod">
          <ac:chgData name="Simone Spinelli" userId="26077c84-2a6e-4eb7-bf46-b3abc7f9c32a" providerId="ADAL" clId="{ECE53C8B-ECC3-A24F-8463-51854E15EC1A}" dt="2025-05-23T08:55:27.645" v="3519" actId="20577"/>
          <ac:spMkLst>
            <pc:docMk/>
            <pc:sldMk cId="3029211031" sldId="320"/>
            <ac:spMk id="2" creationId="{6D0F23B1-ACD6-C052-57E4-7E6502DBE66D}"/>
          </ac:spMkLst>
        </pc:spChg>
        <pc:spChg chg="mod">
          <ac:chgData name="Simone Spinelli" userId="26077c84-2a6e-4eb7-bf46-b3abc7f9c32a" providerId="ADAL" clId="{ECE53C8B-ECC3-A24F-8463-51854E15EC1A}" dt="2025-05-20T07:59:57.620" v="881" actId="20577"/>
          <ac:spMkLst>
            <pc:docMk/>
            <pc:sldMk cId="3029211031" sldId="320"/>
            <ac:spMk id="4" creationId="{6B6DB685-7577-A781-2ECD-E6FBE63C62EB}"/>
          </ac:spMkLst>
        </pc:spChg>
        <pc:picChg chg="add mod">
          <ac:chgData name="Simone Spinelli" userId="26077c84-2a6e-4eb7-bf46-b3abc7f9c32a" providerId="ADAL" clId="{ECE53C8B-ECC3-A24F-8463-51854E15EC1A}" dt="2025-05-22T10:38:12" v="1272" actId="1076"/>
          <ac:picMkLst>
            <pc:docMk/>
            <pc:sldMk cId="3029211031" sldId="320"/>
            <ac:picMk id="7" creationId="{B97419FD-8967-E25B-78E2-5CC338E9A25A}"/>
          </ac:picMkLst>
        </pc:picChg>
        <pc:picChg chg="add mod">
          <ac:chgData name="Simone Spinelli" userId="26077c84-2a6e-4eb7-bf46-b3abc7f9c32a" providerId="ADAL" clId="{ECE53C8B-ECC3-A24F-8463-51854E15EC1A}" dt="2025-05-22T10:40:24.208" v="1346" actId="1035"/>
          <ac:picMkLst>
            <pc:docMk/>
            <pc:sldMk cId="3029211031" sldId="320"/>
            <ac:picMk id="9" creationId="{B4E3FEF3-BF77-67DB-0136-2A728884F201}"/>
          </ac:picMkLst>
        </pc:picChg>
      </pc:sldChg>
    </pc:docChg>
  </pc:docChgLst>
  <pc:docChgLst>
    <pc:chgData name="Neda Moeini" userId="S::neda.moeini@geant.org::90ea2e01-11af-4ba6-a58e-d764cc8a0629" providerId="AD" clId="Web-{7141AA28-7FDC-D4A6-8A4B-5AA9FF07DA0B}"/>
    <pc:docChg chg="addSld delSld modSld sldOrd">
      <pc:chgData name="Neda Moeini" userId="S::neda.moeini@geant.org::90ea2e01-11af-4ba6-a58e-d764cc8a0629" providerId="AD" clId="Web-{7141AA28-7FDC-D4A6-8A4B-5AA9FF07DA0B}" dt="2025-06-04T15:28:30.181" v="115"/>
      <pc:docMkLst>
        <pc:docMk/>
      </pc:docMkLst>
      <pc:sldChg chg="modNotes">
        <pc:chgData name="Neda Moeini" userId="S::neda.moeini@geant.org::90ea2e01-11af-4ba6-a58e-d764cc8a0629" providerId="AD" clId="Web-{7141AA28-7FDC-D4A6-8A4B-5AA9FF07DA0B}" dt="2025-06-04T14:59:54.089" v="3"/>
        <pc:sldMkLst>
          <pc:docMk/>
          <pc:sldMk cId="189099608" sldId="300"/>
        </pc:sldMkLst>
      </pc:sldChg>
      <pc:sldChg chg="modNotes">
        <pc:chgData name="Neda Moeini" userId="S::neda.moeini@geant.org::90ea2e01-11af-4ba6-a58e-d764cc8a0629" providerId="AD" clId="Web-{7141AA28-7FDC-D4A6-8A4B-5AA9FF07DA0B}" dt="2025-06-04T14:59:32.807" v="0"/>
        <pc:sldMkLst>
          <pc:docMk/>
          <pc:sldMk cId="3498779351" sldId="303"/>
        </pc:sldMkLst>
      </pc:sldChg>
      <pc:sldChg chg="del">
        <pc:chgData name="Neda Moeini" userId="S::neda.moeini@geant.org::90ea2e01-11af-4ba6-a58e-d764cc8a0629" providerId="AD" clId="Web-{7141AA28-7FDC-D4A6-8A4B-5AA9FF07DA0B}" dt="2025-06-04T15:27:22.883" v="114"/>
        <pc:sldMkLst>
          <pc:docMk/>
          <pc:sldMk cId="1709811425" sldId="304"/>
        </pc:sldMkLst>
      </pc:sldChg>
      <pc:sldChg chg="modNotes">
        <pc:chgData name="Neda Moeini" userId="S::neda.moeini@geant.org::90ea2e01-11af-4ba6-a58e-d764cc8a0629" providerId="AD" clId="Web-{7141AA28-7FDC-D4A6-8A4B-5AA9FF07DA0B}" dt="2025-06-04T15:00:16.886" v="7"/>
        <pc:sldMkLst>
          <pc:docMk/>
          <pc:sldMk cId="4089789625" sldId="308"/>
        </pc:sldMkLst>
      </pc:sldChg>
      <pc:sldChg chg="modNotes">
        <pc:chgData name="Neda Moeini" userId="S::neda.moeini@geant.org::90ea2e01-11af-4ba6-a58e-d764cc8a0629" providerId="AD" clId="Web-{7141AA28-7FDC-D4A6-8A4B-5AA9FF07DA0B}" dt="2025-06-04T15:00:01.089" v="4"/>
        <pc:sldMkLst>
          <pc:docMk/>
          <pc:sldMk cId="1363217097" sldId="309"/>
        </pc:sldMkLst>
      </pc:sldChg>
      <pc:sldChg chg="modNotes">
        <pc:chgData name="Neda Moeini" userId="S::neda.moeini@geant.org::90ea2e01-11af-4ba6-a58e-d764cc8a0629" providerId="AD" clId="Web-{7141AA28-7FDC-D4A6-8A4B-5AA9FF07DA0B}" dt="2025-06-04T15:00:10.402" v="6"/>
        <pc:sldMkLst>
          <pc:docMk/>
          <pc:sldMk cId="4275162887" sldId="310"/>
        </pc:sldMkLst>
      </pc:sldChg>
      <pc:sldChg chg="modNotes">
        <pc:chgData name="Neda Moeini" userId="S::neda.moeini@geant.org::90ea2e01-11af-4ba6-a58e-d764cc8a0629" providerId="AD" clId="Web-{7141AA28-7FDC-D4A6-8A4B-5AA9FF07DA0B}" dt="2025-06-04T15:00:06.386" v="5"/>
        <pc:sldMkLst>
          <pc:docMk/>
          <pc:sldMk cId="2633130049" sldId="311"/>
        </pc:sldMkLst>
      </pc:sldChg>
      <pc:sldChg chg="modNotes">
        <pc:chgData name="Neda Moeini" userId="S::neda.moeini@geant.org::90ea2e01-11af-4ba6-a58e-d764cc8a0629" providerId="AD" clId="Web-{7141AA28-7FDC-D4A6-8A4B-5AA9FF07DA0B}" dt="2025-06-04T14:59:46.323" v="2"/>
        <pc:sldMkLst>
          <pc:docMk/>
          <pc:sldMk cId="769524182" sldId="312"/>
        </pc:sldMkLst>
      </pc:sldChg>
      <pc:sldChg chg="del modNotes">
        <pc:chgData name="Neda Moeini" userId="S::neda.moeini@geant.org::90ea2e01-11af-4ba6-a58e-d764cc8a0629" providerId="AD" clId="Web-{7141AA28-7FDC-D4A6-8A4B-5AA9FF07DA0B}" dt="2025-06-04T15:27:20.179" v="113"/>
        <pc:sldMkLst>
          <pc:docMk/>
          <pc:sldMk cId="1133321059" sldId="314"/>
        </pc:sldMkLst>
      </pc:sldChg>
      <pc:sldChg chg="modSp add del">
        <pc:chgData name="Neda Moeini" userId="S::neda.moeini@geant.org::90ea2e01-11af-4ba6-a58e-d764cc8a0629" providerId="AD" clId="Web-{7141AA28-7FDC-D4A6-8A4B-5AA9FF07DA0B}" dt="2025-06-04T15:09:31.854" v="12"/>
        <pc:sldMkLst>
          <pc:docMk/>
          <pc:sldMk cId="3415498251" sldId="321"/>
        </pc:sldMkLst>
        <pc:spChg chg="mod">
          <ac:chgData name="Neda Moeini" userId="S::neda.moeini@geant.org::90ea2e01-11af-4ba6-a58e-d764cc8a0629" providerId="AD" clId="Web-{7141AA28-7FDC-D4A6-8A4B-5AA9FF07DA0B}" dt="2025-06-04T15:07:27.898" v="9" actId="34807"/>
          <ac:spMkLst>
            <pc:docMk/>
            <pc:sldMk cId="3415498251" sldId="321"/>
            <ac:spMk id="2" creationId="{1EFE6716-52F5-9A7F-B280-60DE990FA723}"/>
          </ac:spMkLst>
        </pc:spChg>
        <pc:spChg chg="mod">
          <ac:chgData name="Neda Moeini" userId="S::neda.moeini@geant.org::90ea2e01-11af-4ba6-a58e-d764cc8a0629" providerId="AD" clId="Web-{7141AA28-7FDC-D4A6-8A4B-5AA9FF07DA0B}" dt="2025-06-04T15:07:27.898" v="9" actId="34807"/>
          <ac:spMkLst>
            <pc:docMk/>
            <pc:sldMk cId="3415498251" sldId="321"/>
            <ac:spMk id="3" creationId="{B1344BE1-9A63-05CC-55C0-55BFCAEB576D}"/>
          </ac:spMkLst>
        </pc:spChg>
        <pc:spChg chg="mod">
          <ac:chgData name="Neda Moeini" userId="S::neda.moeini@geant.org::90ea2e01-11af-4ba6-a58e-d764cc8a0629" providerId="AD" clId="Web-{7141AA28-7FDC-D4A6-8A4B-5AA9FF07DA0B}" dt="2025-06-04T15:07:27.898" v="9" actId="34807"/>
          <ac:spMkLst>
            <pc:docMk/>
            <pc:sldMk cId="3415498251" sldId="321"/>
            <ac:spMk id="5" creationId="{1E20258F-BB67-E472-192C-F19DCD09274E}"/>
          </ac:spMkLst>
        </pc:spChg>
        <pc:picChg chg="mod">
          <ac:chgData name="Neda Moeini" userId="S::neda.moeini@geant.org::90ea2e01-11af-4ba6-a58e-d764cc8a0629" providerId="AD" clId="Web-{7141AA28-7FDC-D4A6-8A4B-5AA9FF07DA0B}" dt="2025-06-04T15:07:27.898" v="9" actId="34807"/>
          <ac:picMkLst>
            <pc:docMk/>
            <pc:sldMk cId="3415498251" sldId="321"/>
            <ac:picMk id="6" creationId="{95131986-3030-4B38-93B6-E1302D5FF030}"/>
          </ac:picMkLst>
        </pc:picChg>
      </pc:sldChg>
      <pc:sldChg chg="addSp delSp modSp add del mod modClrScheme chgLayout">
        <pc:chgData name="Neda Moeini" userId="S::neda.moeini@geant.org::90ea2e01-11af-4ba6-a58e-d764cc8a0629" providerId="AD" clId="Web-{7141AA28-7FDC-D4A6-8A4B-5AA9FF07DA0B}" dt="2025-06-04T15:24:45.988" v="105"/>
        <pc:sldMkLst>
          <pc:docMk/>
          <pc:sldMk cId="286501857" sldId="322"/>
        </pc:sldMkLst>
        <pc:spChg chg="mod ord">
          <ac:chgData name="Neda Moeini" userId="S::neda.moeini@geant.org::90ea2e01-11af-4ba6-a58e-d764cc8a0629" providerId="AD" clId="Web-{7141AA28-7FDC-D4A6-8A4B-5AA9FF07DA0B}" dt="2025-06-04T15:14:41.565" v="25" actId="20577"/>
          <ac:spMkLst>
            <pc:docMk/>
            <pc:sldMk cId="286501857" sldId="322"/>
            <ac:spMk id="2" creationId="{B4086F43-BCF1-AA4C-B78B-B5C868A9F3AD}"/>
          </ac:spMkLst>
        </pc:spChg>
        <pc:spChg chg="mod">
          <ac:chgData name="Neda Moeini" userId="S::neda.moeini@geant.org::90ea2e01-11af-4ba6-a58e-d764cc8a0629" providerId="AD" clId="Web-{7141AA28-7FDC-D4A6-8A4B-5AA9FF07DA0B}" dt="2025-06-04T15:10:20.137" v="18"/>
          <ac:spMkLst>
            <pc:docMk/>
            <pc:sldMk cId="286501857" sldId="322"/>
            <ac:spMk id="3" creationId="{92D1ED5F-BD6C-D275-9826-4015D0C9C5A9}"/>
          </ac:spMkLst>
        </pc:spChg>
        <pc:spChg chg="add del mod">
          <ac:chgData name="Neda Moeini" userId="S::neda.moeini@geant.org::90ea2e01-11af-4ba6-a58e-d764cc8a0629" providerId="AD" clId="Web-{7141AA28-7FDC-D4A6-8A4B-5AA9FF07DA0B}" dt="2025-06-04T15:10:20.137" v="18"/>
          <ac:spMkLst>
            <pc:docMk/>
            <pc:sldMk cId="286501857" sldId="322"/>
            <ac:spMk id="5" creationId="{9CDCAB09-6D6D-CF0F-148E-BAE5E0866310}"/>
          </ac:spMkLst>
        </pc:spChg>
        <pc:spChg chg="add del mod">
          <ac:chgData name="Neda Moeini" userId="S::neda.moeini@geant.org::90ea2e01-11af-4ba6-a58e-d764cc8a0629" providerId="AD" clId="Web-{7141AA28-7FDC-D4A6-8A4B-5AA9FF07DA0B}" dt="2025-06-04T15:10:20.137" v="18"/>
          <ac:spMkLst>
            <pc:docMk/>
            <pc:sldMk cId="286501857" sldId="322"/>
            <ac:spMk id="7" creationId="{0D6B6D2C-6F5D-9F67-DF20-B110D5CF222E}"/>
          </ac:spMkLst>
        </pc:spChg>
        <pc:spChg chg="add del">
          <ac:chgData name="Neda Moeini" userId="S::neda.moeini@geant.org::90ea2e01-11af-4ba6-a58e-d764cc8a0629" providerId="AD" clId="Web-{7141AA28-7FDC-D4A6-8A4B-5AA9FF07DA0B}" dt="2025-06-04T15:10:13.887" v="15"/>
          <ac:spMkLst>
            <pc:docMk/>
            <pc:sldMk cId="286501857" sldId="322"/>
            <ac:spMk id="13" creationId="{B0B73E5B-B00C-C2AD-C081-9F48B46C3610}"/>
          </ac:spMkLst>
        </pc:spChg>
        <pc:spChg chg="add mod">
          <ac:chgData name="Neda Moeini" userId="S::neda.moeini@geant.org::90ea2e01-11af-4ba6-a58e-d764cc8a0629" providerId="AD" clId="Web-{7141AA28-7FDC-D4A6-8A4B-5AA9FF07DA0B}" dt="2025-06-04T15:17:52.336" v="49" actId="20577"/>
          <ac:spMkLst>
            <pc:docMk/>
            <pc:sldMk cId="286501857" sldId="322"/>
            <ac:spMk id="17" creationId="{9CDCAB09-6D6D-CF0F-148E-BAE5E0866310}"/>
          </ac:spMkLst>
        </pc:spChg>
        <pc:graphicFrameChg chg="add del">
          <ac:chgData name="Neda Moeini" userId="S::neda.moeini@geant.org::90ea2e01-11af-4ba6-a58e-d764cc8a0629" providerId="AD" clId="Web-{7141AA28-7FDC-D4A6-8A4B-5AA9FF07DA0B}" dt="2025-06-04T15:10:13.887" v="15"/>
          <ac:graphicFrameMkLst>
            <pc:docMk/>
            <pc:sldMk cId="286501857" sldId="322"/>
            <ac:graphicFrameMk id="9" creationId="{ACD402C1-E904-D6B9-35F5-5939ECC97DE4}"/>
          </ac:graphicFrameMkLst>
        </pc:graphicFrameChg>
        <pc:graphicFrameChg chg="add del mod">
          <ac:chgData name="Neda Moeini" userId="S::neda.moeini@geant.org::90ea2e01-11af-4ba6-a58e-d764cc8a0629" providerId="AD" clId="Web-{7141AA28-7FDC-D4A6-8A4B-5AA9FF07DA0B}" dt="2025-06-04T15:10:20.137" v="17"/>
          <ac:graphicFrameMkLst>
            <pc:docMk/>
            <pc:sldMk cId="286501857" sldId="322"/>
            <ac:graphicFrameMk id="15" creationId="{C346BB78-3AD3-30B5-0EE0-379FBC3D8DA2}"/>
          </ac:graphicFrameMkLst>
        </pc:graphicFrameChg>
        <pc:picChg chg="del mod">
          <ac:chgData name="Neda Moeini" userId="S::neda.moeini@geant.org::90ea2e01-11af-4ba6-a58e-d764cc8a0629" providerId="AD" clId="Web-{7141AA28-7FDC-D4A6-8A4B-5AA9FF07DA0B}" dt="2025-06-04T15:09:56.152" v="13"/>
          <ac:picMkLst>
            <pc:docMk/>
            <pc:sldMk cId="286501857" sldId="322"/>
            <ac:picMk id="6" creationId="{9CDD6351-E86A-4462-BCED-352838B6E263}"/>
          </ac:picMkLst>
        </pc:picChg>
      </pc:sldChg>
      <pc:sldChg chg="add del">
        <pc:chgData name="Neda Moeini" userId="S::neda.moeini@geant.org::90ea2e01-11af-4ba6-a58e-d764cc8a0629" providerId="AD" clId="Web-{7141AA28-7FDC-D4A6-8A4B-5AA9FF07DA0B}" dt="2025-06-04T15:16:46.772" v="46"/>
        <pc:sldMkLst>
          <pc:docMk/>
          <pc:sldMk cId="2086206713" sldId="323"/>
        </pc:sldMkLst>
      </pc:sldChg>
      <pc:sldChg chg="modSp add del">
        <pc:chgData name="Neda Moeini" userId="S::neda.moeini@geant.org::90ea2e01-11af-4ba6-a58e-d764cc8a0629" providerId="AD" clId="Web-{7141AA28-7FDC-D4A6-8A4B-5AA9FF07DA0B}" dt="2025-06-04T15:16:35.944" v="44"/>
        <pc:sldMkLst>
          <pc:docMk/>
          <pc:sldMk cId="3085612931" sldId="323"/>
        </pc:sldMkLst>
        <pc:spChg chg="mod">
          <ac:chgData name="Neda Moeini" userId="S::neda.moeini@geant.org::90ea2e01-11af-4ba6-a58e-d764cc8a0629" providerId="AD" clId="Web-{7141AA28-7FDC-D4A6-8A4B-5AA9FF07DA0B}" dt="2025-06-04T15:16:19.068" v="43" actId="34807"/>
          <ac:spMkLst>
            <pc:docMk/>
            <pc:sldMk cId="3085612931" sldId="323"/>
            <ac:spMk id="2" creationId="{251C7F8C-E906-8640-7151-1E9BAC7469BE}"/>
          </ac:spMkLst>
        </pc:spChg>
        <pc:spChg chg="mod">
          <ac:chgData name="Neda Moeini" userId="S::neda.moeini@geant.org::90ea2e01-11af-4ba6-a58e-d764cc8a0629" providerId="AD" clId="Web-{7141AA28-7FDC-D4A6-8A4B-5AA9FF07DA0B}" dt="2025-06-04T15:16:19.068" v="43" actId="34807"/>
          <ac:spMkLst>
            <pc:docMk/>
            <pc:sldMk cId="3085612931" sldId="323"/>
            <ac:spMk id="3" creationId="{76AE18EC-E80E-2A3F-66C8-8CDDB3EFAB0E}"/>
          </ac:spMkLst>
        </pc:spChg>
        <pc:spChg chg="mod">
          <ac:chgData name="Neda Moeini" userId="S::neda.moeini@geant.org::90ea2e01-11af-4ba6-a58e-d764cc8a0629" providerId="AD" clId="Web-{7141AA28-7FDC-D4A6-8A4B-5AA9FF07DA0B}" dt="2025-06-04T15:16:19.068" v="43" actId="34807"/>
          <ac:spMkLst>
            <pc:docMk/>
            <pc:sldMk cId="3085612931" sldId="323"/>
            <ac:spMk id="5" creationId="{0D3F5388-2000-DA40-16BD-301B2ACCF696}"/>
          </ac:spMkLst>
        </pc:spChg>
        <pc:picChg chg="mod">
          <ac:chgData name="Neda Moeini" userId="S::neda.moeini@geant.org::90ea2e01-11af-4ba6-a58e-d764cc8a0629" providerId="AD" clId="Web-{7141AA28-7FDC-D4A6-8A4B-5AA9FF07DA0B}" dt="2025-06-04T15:16:19.068" v="43" actId="34807"/>
          <ac:picMkLst>
            <pc:docMk/>
            <pc:sldMk cId="3085612931" sldId="323"/>
            <ac:picMk id="6" creationId="{0B44749E-972F-4688-8492-7BB9376A37D0}"/>
          </ac:picMkLst>
        </pc:picChg>
      </pc:sldChg>
      <pc:sldChg chg="addSp delSp modSp add mod ord modClrScheme chgLayout modNotes">
        <pc:chgData name="Neda Moeini" userId="S::neda.moeini@geant.org::90ea2e01-11af-4ba6-a58e-d764cc8a0629" providerId="AD" clId="Web-{7141AA28-7FDC-D4A6-8A4B-5AA9FF07DA0B}" dt="2025-06-04T15:28:30.181" v="115"/>
        <pc:sldMkLst>
          <pc:docMk/>
          <pc:sldMk cId="3890883912" sldId="323"/>
        </pc:sldMkLst>
        <pc:spChg chg="del">
          <ac:chgData name="Neda Moeini" userId="S::neda.moeini@geant.org::90ea2e01-11af-4ba6-a58e-d764cc8a0629" providerId="AD" clId="Web-{7141AA28-7FDC-D4A6-8A4B-5AA9FF07DA0B}" dt="2025-06-04T15:17:11.819" v="48" actId="34807"/>
          <ac:spMkLst>
            <pc:docMk/>
            <pc:sldMk cId="3890883912" sldId="323"/>
            <ac:spMk id="2" creationId="{7A7C1208-80EC-198C-89C8-7C80ACD26C93}"/>
          </ac:spMkLst>
        </pc:spChg>
        <pc:spChg chg="mod ord">
          <ac:chgData name="Neda Moeini" userId="S::neda.moeini@geant.org::90ea2e01-11af-4ba6-a58e-d764cc8a0629" providerId="AD" clId="Web-{7141AA28-7FDC-D4A6-8A4B-5AA9FF07DA0B}" dt="2025-06-04T15:24:04.830" v="97"/>
          <ac:spMkLst>
            <pc:docMk/>
            <pc:sldMk cId="3890883912" sldId="323"/>
            <ac:spMk id="3" creationId="{BCF4B392-6E2D-64ED-3C87-C5BEB35B6259}"/>
          </ac:spMkLst>
        </pc:spChg>
        <pc:spChg chg="mod ord">
          <ac:chgData name="Neda Moeini" userId="S::neda.moeini@geant.org::90ea2e01-11af-4ba6-a58e-d764cc8a0629" providerId="AD" clId="Web-{7141AA28-7FDC-D4A6-8A4B-5AA9FF07DA0B}" dt="2025-06-04T15:24:04.830" v="97"/>
          <ac:spMkLst>
            <pc:docMk/>
            <pc:sldMk cId="3890883912" sldId="323"/>
            <ac:spMk id="4" creationId="{65CD2FB9-1CD9-A008-4187-22476D10401F}"/>
          </ac:spMkLst>
        </pc:spChg>
        <pc:spChg chg="add del mod">
          <ac:chgData name="Neda Moeini" userId="S::neda.moeini@geant.org::90ea2e01-11af-4ba6-a58e-d764cc8a0629" providerId="AD" clId="Web-{7141AA28-7FDC-D4A6-8A4B-5AA9FF07DA0B}" dt="2025-06-04T15:19:03.447" v="58"/>
          <ac:spMkLst>
            <pc:docMk/>
            <pc:sldMk cId="3890883912" sldId="323"/>
            <ac:spMk id="11" creationId="{CE9135BC-D613-2392-08DF-19252BD1F94E}"/>
          </ac:spMkLst>
        </pc:spChg>
        <pc:spChg chg="add del mod">
          <ac:chgData name="Neda Moeini" userId="S::neda.moeini@geant.org::90ea2e01-11af-4ba6-a58e-d764cc8a0629" providerId="AD" clId="Web-{7141AA28-7FDC-D4A6-8A4B-5AA9FF07DA0B}" dt="2025-06-04T15:21:28.498" v="89"/>
          <ac:spMkLst>
            <pc:docMk/>
            <pc:sldMk cId="3890883912" sldId="323"/>
            <ac:spMk id="21" creationId="{304587B2-91D6-EF24-5D93-A88E5F5FF272}"/>
          </ac:spMkLst>
        </pc:spChg>
        <pc:spChg chg="add del mod">
          <ac:chgData name="Neda Moeini" userId="S::neda.moeini@geant.org::90ea2e01-11af-4ba6-a58e-d764cc8a0629" providerId="AD" clId="Web-{7141AA28-7FDC-D4A6-8A4B-5AA9FF07DA0B}" dt="2025-06-04T15:22:07.374" v="96"/>
          <ac:spMkLst>
            <pc:docMk/>
            <pc:sldMk cId="3890883912" sldId="323"/>
            <ac:spMk id="683" creationId="{C721D90E-A236-3F73-D22C-FD6510B25CC0}"/>
          </ac:spMkLst>
        </pc:spChg>
        <pc:graphicFrameChg chg="add del mod">
          <ac:chgData name="Neda Moeini" userId="S::neda.moeini@geant.org::90ea2e01-11af-4ba6-a58e-d764cc8a0629" providerId="AD" clId="Web-{7141AA28-7FDC-D4A6-8A4B-5AA9FF07DA0B}" dt="2025-06-04T15:19:03.494" v="59"/>
          <ac:graphicFrameMkLst>
            <pc:docMk/>
            <pc:sldMk cId="3890883912" sldId="323"/>
            <ac:graphicFrameMk id="6" creationId="{D93FEFC1-D919-F477-8CE3-2F677A410A14}"/>
          </ac:graphicFrameMkLst>
        </pc:graphicFrameChg>
        <pc:graphicFrameChg chg="add del">
          <ac:chgData name="Neda Moeini" userId="S::neda.moeini@geant.org::90ea2e01-11af-4ba6-a58e-d764cc8a0629" providerId="AD" clId="Web-{7141AA28-7FDC-D4A6-8A4B-5AA9FF07DA0B}" dt="2025-06-04T15:18:57.041" v="52"/>
          <ac:graphicFrameMkLst>
            <pc:docMk/>
            <pc:sldMk cId="3890883912" sldId="323"/>
            <ac:graphicFrameMk id="8" creationId="{23F4D698-14FE-4D61-2598-A984829BE392}"/>
          </ac:graphicFrameMkLst>
        </pc:graphicFrameChg>
        <pc:graphicFrameChg chg="add del">
          <ac:chgData name="Neda Moeini" userId="S::neda.moeini@geant.org::90ea2e01-11af-4ba6-a58e-d764cc8a0629" providerId="AD" clId="Web-{7141AA28-7FDC-D4A6-8A4B-5AA9FF07DA0B}" dt="2025-06-04T15:18:58.354" v="54"/>
          <ac:graphicFrameMkLst>
            <pc:docMk/>
            <pc:sldMk cId="3890883912" sldId="323"/>
            <ac:graphicFrameMk id="10" creationId="{8B19128F-6019-CD0B-32C1-C62C55690DA1}"/>
          </ac:graphicFrameMkLst>
        </pc:graphicFrameChg>
        <pc:graphicFrameChg chg="add del">
          <ac:chgData name="Neda Moeini" userId="S::neda.moeini@geant.org::90ea2e01-11af-4ba6-a58e-d764cc8a0629" providerId="AD" clId="Web-{7141AA28-7FDC-D4A6-8A4B-5AA9FF07DA0B}" dt="2025-06-04T15:19:00.119" v="56"/>
          <ac:graphicFrameMkLst>
            <pc:docMk/>
            <pc:sldMk cId="3890883912" sldId="323"/>
            <ac:graphicFrameMk id="12" creationId="{92335A1A-A89C-64F9-5564-6B51D5FADCF9}"/>
          </ac:graphicFrameMkLst>
        </pc:graphicFrameChg>
        <pc:graphicFrameChg chg="add del mod">
          <ac:chgData name="Neda Moeini" userId="S::neda.moeini@geant.org::90ea2e01-11af-4ba6-a58e-d764cc8a0629" providerId="AD" clId="Web-{7141AA28-7FDC-D4A6-8A4B-5AA9FF07DA0B}" dt="2025-06-04T15:19:03.447" v="58"/>
          <ac:graphicFrameMkLst>
            <pc:docMk/>
            <pc:sldMk cId="3890883912" sldId="323"/>
            <ac:graphicFrameMk id="14" creationId="{D93FEFC1-D919-F477-8CE3-2F677A410A14}"/>
          </ac:graphicFrameMkLst>
        </pc:graphicFrameChg>
        <pc:graphicFrameChg chg="add del mod modGraphic">
          <ac:chgData name="Neda Moeini" userId="S::neda.moeini@geant.org::90ea2e01-11af-4ba6-a58e-d764cc8a0629" providerId="AD" clId="Web-{7141AA28-7FDC-D4A6-8A4B-5AA9FF07DA0B}" dt="2025-06-04T15:24:30.206" v="104"/>
          <ac:graphicFrameMkLst>
            <pc:docMk/>
            <pc:sldMk cId="3890883912" sldId="323"/>
            <ac:graphicFrameMk id="16" creationId="{D93FEFC1-D919-F477-8CE3-2F677A410A14}"/>
          </ac:graphicFrameMkLst>
        </pc:graphicFrameChg>
        <pc:picChg chg="add del">
          <ac:chgData name="Neda Moeini" userId="S::neda.moeini@geant.org::90ea2e01-11af-4ba6-a58e-d764cc8a0629" providerId="AD" clId="Web-{7141AA28-7FDC-D4A6-8A4B-5AA9FF07DA0B}" dt="2025-06-04T15:24:20.378" v="102" actId="34807"/>
          <ac:picMkLst>
            <pc:docMk/>
            <pc:sldMk cId="3890883912" sldId="323"/>
            <ac:picMk id="2" creationId="{F1D4BB34-B606-A15F-FC50-8E37ABD00861}"/>
          </ac:picMkLst>
        </pc:picChg>
        <pc:picChg chg="add del mod">
          <ac:chgData name="Neda Moeini" userId="S::neda.moeini@geant.org::90ea2e01-11af-4ba6-a58e-d764cc8a0629" providerId="AD" clId="Web-{7141AA28-7FDC-D4A6-8A4B-5AA9FF07DA0B}" dt="2025-06-04T15:26:18.084" v="112"/>
          <ac:picMkLst>
            <pc:docMk/>
            <pc:sldMk cId="3890883912" sldId="323"/>
            <ac:picMk id="844" creationId="{A91DED46-8A3F-E313-0583-74261E6ADB27}"/>
          </ac:picMkLst>
        </pc:picChg>
      </pc:sldChg>
      <pc:sldMasterChg chg="addSldLayout">
        <pc:chgData name="Neda Moeini" userId="S::neda.moeini@geant.org::90ea2e01-11af-4ba6-a58e-d764cc8a0629" providerId="AD" clId="Web-{7141AA28-7FDC-D4A6-8A4B-5AA9FF07DA0B}" dt="2025-06-04T15:07:27.898" v="8" actId="34807"/>
        <pc:sldMasterMkLst>
          <pc:docMk/>
          <pc:sldMasterMk cId="176233165" sldId="2147483648"/>
        </pc:sldMasterMkLst>
        <pc:sldLayoutChg chg="add">
          <pc:chgData name="Neda Moeini" userId="S::neda.moeini@geant.org::90ea2e01-11af-4ba6-a58e-d764cc8a0629" providerId="AD" clId="Web-{7141AA28-7FDC-D4A6-8A4B-5AA9FF07DA0B}" dt="2025-06-04T15:07:27.898" v="8" actId="34807"/>
          <pc:sldLayoutMkLst>
            <pc:docMk/>
            <pc:sldMasterMk cId="176233165" sldId="2147483648"/>
            <pc:sldLayoutMk cId="207024408" sldId="2147483664"/>
          </pc:sldLayoutMkLst>
        </pc:sldLayoutChg>
      </pc:sldMasterChg>
    </pc:docChg>
  </pc:docChgLst>
  <pc:docChgLst>
    <pc:chgData name="Neda Moeini" userId="S::neda.moeini@geant.org::90ea2e01-11af-4ba6-a58e-d764cc8a0629" providerId="AD" clId="Web-{077DE437-C9D4-7E63-B9D2-AC01E32E112A}"/>
    <pc:docChg chg="modSld">
      <pc:chgData name="Neda Moeini" userId="S::neda.moeini@geant.org::90ea2e01-11af-4ba6-a58e-d764cc8a0629" providerId="AD" clId="Web-{077DE437-C9D4-7E63-B9D2-AC01E32E112A}" dt="2025-06-03T11:48:57.342" v="6"/>
      <pc:docMkLst>
        <pc:docMk/>
      </pc:docMkLst>
      <pc:sldChg chg="modNotes">
        <pc:chgData name="Neda Moeini" userId="S::neda.moeini@geant.org::90ea2e01-11af-4ba6-a58e-d764cc8a0629" providerId="AD" clId="Web-{077DE437-C9D4-7E63-B9D2-AC01E32E112A}" dt="2025-06-03T11:47:15.007" v="1"/>
        <pc:sldMkLst>
          <pc:docMk/>
          <pc:sldMk cId="189099608" sldId="300"/>
        </pc:sldMkLst>
      </pc:sldChg>
      <pc:sldChg chg="modNotes">
        <pc:chgData name="Neda Moeini" userId="S::neda.moeini@geant.org::90ea2e01-11af-4ba6-a58e-d764cc8a0629" providerId="AD" clId="Web-{077DE437-C9D4-7E63-B9D2-AC01E32E112A}" dt="2025-06-03T11:48:57.342" v="6"/>
        <pc:sldMkLst>
          <pc:docMk/>
          <pc:sldMk cId="769524182" sldId="31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11E61-6F71-4EFA-942F-09C8D036830A}"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820CB439-3104-43C6-926A-530D3CF4F80D}">
      <dgm:prSet/>
      <dgm:spPr/>
      <dgm:t>
        <a:bodyPr/>
        <a:lstStyle/>
        <a:p>
          <a:pPr>
            <a:defRPr cap="all"/>
          </a:pPr>
          <a:r>
            <a:rPr lang="en-GB"/>
            <a:t>Scripts solve tasks. Orchestration solves process.</a:t>
          </a:r>
          <a:endParaRPr lang="en-US"/>
        </a:p>
      </dgm:t>
    </dgm:pt>
    <dgm:pt modelId="{304D5288-E45C-4AEE-8F79-F8B7881DB4AA}" type="parTrans" cxnId="{46899DB4-A143-4CD8-A492-50D7683DA707}">
      <dgm:prSet/>
      <dgm:spPr/>
      <dgm:t>
        <a:bodyPr/>
        <a:lstStyle/>
        <a:p>
          <a:endParaRPr lang="en-US"/>
        </a:p>
      </dgm:t>
    </dgm:pt>
    <dgm:pt modelId="{0FBD0D34-E525-4274-9152-07EEF31F5CD2}" type="sibTrans" cxnId="{46899DB4-A143-4CD8-A492-50D7683DA707}">
      <dgm:prSet/>
      <dgm:spPr/>
      <dgm:t>
        <a:bodyPr/>
        <a:lstStyle/>
        <a:p>
          <a:endParaRPr lang="en-US"/>
        </a:p>
      </dgm:t>
    </dgm:pt>
    <dgm:pt modelId="{C983F1AC-581F-44F7-AF2A-EAEDFFC0CF7B}">
      <dgm:prSet/>
      <dgm:spPr/>
      <dgm:t>
        <a:bodyPr/>
        <a:lstStyle/>
        <a:p>
          <a:pPr>
            <a:defRPr cap="all"/>
          </a:pPr>
          <a:r>
            <a:rPr lang="en-GB"/>
            <a:t>Migration wasn’t just config — it involved inventory, validation, and OSS updates.</a:t>
          </a:r>
          <a:endParaRPr lang="en-US"/>
        </a:p>
      </dgm:t>
    </dgm:pt>
    <dgm:pt modelId="{9C7FF8A5-F343-485D-82F7-C5611BE6128E}" type="parTrans" cxnId="{32D2CAB2-882C-4E1E-BACF-32EA057536E1}">
      <dgm:prSet/>
      <dgm:spPr/>
      <dgm:t>
        <a:bodyPr/>
        <a:lstStyle/>
        <a:p>
          <a:endParaRPr lang="en-US"/>
        </a:p>
      </dgm:t>
    </dgm:pt>
    <dgm:pt modelId="{920F055D-DCE8-41BD-BBE7-C1CE521B552D}" type="sibTrans" cxnId="{32D2CAB2-882C-4E1E-BACF-32EA057536E1}">
      <dgm:prSet/>
      <dgm:spPr/>
      <dgm:t>
        <a:bodyPr/>
        <a:lstStyle/>
        <a:p>
          <a:endParaRPr lang="en-US"/>
        </a:p>
      </dgm:t>
    </dgm:pt>
    <dgm:pt modelId="{D39910A5-2556-4115-B258-DFE7E5924167}">
      <dgm:prSet/>
      <dgm:spPr/>
      <dgm:t>
        <a:bodyPr/>
        <a:lstStyle/>
        <a:p>
          <a:pPr>
            <a:defRPr cap="all"/>
          </a:pPr>
          <a:r>
            <a:rPr lang="en-GB"/>
            <a:t>Needed repeatability, safety, and accountability.</a:t>
          </a:r>
          <a:endParaRPr lang="en-US"/>
        </a:p>
      </dgm:t>
    </dgm:pt>
    <dgm:pt modelId="{E90CA765-0D4B-4CAC-A325-ED007202020C}" type="parTrans" cxnId="{FB79C175-ED82-43EA-BC68-0DADA64B6464}">
      <dgm:prSet/>
      <dgm:spPr/>
      <dgm:t>
        <a:bodyPr/>
        <a:lstStyle/>
        <a:p>
          <a:endParaRPr lang="en-US"/>
        </a:p>
      </dgm:t>
    </dgm:pt>
    <dgm:pt modelId="{A139531D-0780-496B-AD97-752AB6B41120}" type="sibTrans" cxnId="{FB79C175-ED82-43EA-BC68-0DADA64B6464}">
      <dgm:prSet/>
      <dgm:spPr/>
      <dgm:t>
        <a:bodyPr/>
        <a:lstStyle/>
        <a:p>
          <a:endParaRPr lang="en-US"/>
        </a:p>
      </dgm:t>
    </dgm:pt>
    <dgm:pt modelId="{A06F05BF-0110-466D-B897-008555AFAA15}">
      <dgm:prSet/>
      <dgm:spPr/>
      <dgm:t>
        <a:bodyPr/>
        <a:lstStyle/>
        <a:p>
          <a:pPr>
            <a:defRPr cap="all"/>
          </a:pPr>
          <a:r>
            <a:rPr lang="en-GB"/>
            <a:t>Orchestration coordinates logic, systems, and teams.</a:t>
          </a:r>
          <a:endParaRPr lang="en-US"/>
        </a:p>
      </dgm:t>
    </dgm:pt>
    <dgm:pt modelId="{477D7B5B-CA96-465C-9E14-5D0BDE9CAC89}" type="parTrans" cxnId="{1AAB7DC6-8E29-4257-8F56-4BA0B4D1FF1C}">
      <dgm:prSet/>
      <dgm:spPr/>
      <dgm:t>
        <a:bodyPr/>
        <a:lstStyle/>
        <a:p>
          <a:endParaRPr lang="en-US"/>
        </a:p>
      </dgm:t>
    </dgm:pt>
    <dgm:pt modelId="{D46A8D94-9B76-4203-8E75-1AC27F17C938}" type="sibTrans" cxnId="{1AAB7DC6-8E29-4257-8F56-4BA0B4D1FF1C}">
      <dgm:prSet/>
      <dgm:spPr/>
      <dgm:t>
        <a:bodyPr/>
        <a:lstStyle/>
        <a:p>
          <a:endParaRPr lang="en-US"/>
        </a:p>
      </dgm:t>
    </dgm:pt>
    <dgm:pt modelId="{C0749E20-9467-4745-B731-348E4CE727F2}" type="pres">
      <dgm:prSet presAssocID="{76E11E61-6F71-4EFA-942F-09C8D036830A}" presName="root" presStyleCnt="0">
        <dgm:presLayoutVars>
          <dgm:dir/>
          <dgm:resizeHandles val="exact"/>
        </dgm:presLayoutVars>
      </dgm:prSet>
      <dgm:spPr/>
    </dgm:pt>
    <dgm:pt modelId="{CF10003A-0B78-406D-8CCD-C59EAD88BF5D}" type="pres">
      <dgm:prSet presAssocID="{820CB439-3104-43C6-926A-530D3CF4F80D}" presName="compNode" presStyleCnt="0"/>
      <dgm:spPr/>
    </dgm:pt>
    <dgm:pt modelId="{CEE60A2A-DDDA-40FC-92F9-48F88B305210}" type="pres">
      <dgm:prSet presAssocID="{820CB439-3104-43C6-926A-530D3CF4F80D}" presName="iconBgRect" presStyleLbl="bgShp" presStyleIdx="0" presStyleCnt="4"/>
      <dgm:spPr/>
    </dgm:pt>
    <dgm:pt modelId="{0EA12394-741D-400E-A286-2379C29E4E15}" type="pres">
      <dgm:prSet presAssocID="{820CB439-3104-43C6-926A-530D3CF4F8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60BD50B8-5042-4B8B-8FBF-F47950F50BE5}" type="pres">
      <dgm:prSet presAssocID="{820CB439-3104-43C6-926A-530D3CF4F80D}" presName="spaceRect" presStyleCnt="0"/>
      <dgm:spPr/>
    </dgm:pt>
    <dgm:pt modelId="{06E78793-0C14-4644-AD03-6886E1ECF9D0}" type="pres">
      <dgm:prSet presAssocID="{820CB439-3104-43C6-926A-530D3CF4F80D}" presName="textRect" presStyleLbl="revTx" presStyleIdx="0" presStyleCnt="4">
        <dgm:presLayoutVars>
          <dgm:chMax val="1"/>
          <dgm:chPref val="1"/>
        </dgm:presLayoutVars>
      </dgm:prSet>
      <dgm:spPr/>
    </dgm:pt>
    <dgm:pt modelId="{AD565E78-A4B7-4401-90C8-A5AFC2B89997}" type="pres">
      <dgm:prSet presAssocID="{0FBD0D34-E525-4274-9152-07EEF31F5CD2}" presName="sibTrans" presStyleCnt="0"/>
      <dgm:spPr/>
    </dgm:pt>
    <dgm:pt modelId="{7B64ECC4-DCF7-43CC-9AAC-DEF73E0DBBD1}" type="pres">
      <dgm:prSet presAssocID="{C983F1AC-581F-44F7-AF2A-EAEDFFC0CF7B}" presName="compNode" presStyleCnt="0"/>
      <dgm:spPr/>
    </dgm:pt>
    <dgm:pt modelId="{786AB84B-33AD-457A-B2F0-F8839A75ED92}" type="pres">
      <dgm:prSet presAssocID="{C983F1AC-581F-44F7-AF2A-EAEDFFC0CF7B}" presName="iconBgRect" presStyleLbl="bgShp" presStyleIdx="1" presStyleCnt="4"/>
      <dgm:spPr/>
    </dgm:pt>
    <dgm:pt modelId="{C609EFB4-6B66-4FA6-BA7D-12752EC1AF3D}" type="pres">
      <dgm:prSet presAssocID="{C983F1AC-581F-44F7-AF2A-EAEDFFC0CF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1AB400D7-4673-4287-BEED-EBC570099D46}" type="pres">
      <dgm:prSet presAssocID="{C983F1AC-581F-44F7-AF2A-EAEDFFC0CF7B}" presName="spaceRect" presStyleCnt="0"/>
      <dgm:spPr/>
    </dgm:pt>
    <dgm:pt modelId="{F26F9CC0-38BF-4435-BF38-82609CF69BAB}" type="pres">
      <dgm:prSet presAssocID="{C983F1AC-581F-44F7-AF2A-EAEDFFC0CF7B}" presName="textRect" presStyleLbl="revTx" presStyleIdx="1" presStyleCnt="4">
        <dgm:presLayoutVars>
          <dgm:chMax val="1"/>
          <dgm:chPref val="1"/>
        </dgm:presLayoutVars>
      </dgm:prSet>
      <dgm:spPr/>
    </dgm:pt>
    <dgm:pt modelId="{439C107B-4960-4C47-9F88-713833AC3AB0}" type="pres">
      <dgm:prSet presAssocID="{920F055D-DCE8-41BD-BBE7-C1CE521B552D}" presName="sibTrans" presStyleCnt="0"/>
      <dgm:spPr/>
    </dgm:pt>
    <dgm:pt modelId="{170AD7D0-C395-4F21-B737-4348E27983DE}" type="pres">
      <dgm:prSet presAssocID="{D39910A5-2556-4115-B258-DFE7E5924167}" presName="compNode" presStyleCnt="0"/>
      <dgm:spPr/>
    </dgm:pt>
    <dgm:pt modelId="{62ED6FBF-A3B7-4241-9EA0-DD3D17300669}" type="pres">
      <dgm:prSet presAssocID="{D39910A5-2556-4115-B258-DFE7E5924167}" presName="iconBgRect" presStyleLbl="bgShp" presStyleIdx="2" presStyleCnt="4"/>
      <dgm:spPr/>
    </dgm:pt>
    <dgm:pt modelId="{EC106F38-D620-4272-9510-773E7782B4A9}" type="pres">
      <dgm:prSet presAssocID="{D39910A5-2556-4115-B258-DFE7E59241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FDA70F1C-D612-42AB-A8E7-BD6B2998D092}" type="pres">
      <dgm:prSet presAssocID="{D39910A5-2556-4115-B258-DFE7E5924167}" presName="spaceRect" presStyleCnt="0"/>
      <dgm:spPr/>
    </dgm:pt>
    <dgm:pt modelId="{70847934-3E47-4974-A234-B9A3BABF7921}" type="pres">
      <dgm:prSet presAssocID="{D39910A5-2556-4115-B258-DFE7E5924167}" presName="textRect" presStyleLbl="revTx" presStyleIdx="2" presStyleCnt="4">
        <dgm:presLayoutVars>
          <dgm:chMax val="1"/>
          <dgm:chPref val="1"/>
        </dgm:presLayoutVars>
      </dgm:prSet>
      <dgm:spPr/>
    </dgm:pt>
    <dgm:pt modelId="{A1E6FFE1-B45B-43B2-988F-136313BBE438}" type="pres">
      <dgm:prSet presAssocID="{A139531D-0780-496B-AD97-752AB6B41120}" presName="sibTrans" presStyleCnt="0"/>
      <dgm:spPr/>
    </dgm:pt>
    <dgm:pt modelId="{9475CAD3-C06F-454A-9841-9A039C49805F}" type="pres">
      <dgm:prSet presAssocID="{A06F05BF-0110-466D-B897-008555AFAA15}" presName="compNode" presStyleCnt="0"/>
      <dgm:spPr/>
    </dgm:pt>
    <dgm:pt modelId="{F1D26FE8-5348-4415-902B-488A97D8DF24}" type="pres">
      <dgm:prSet presAssocID="{A06F05BF-0110-466D-B897-008555AFAA15}" presName="iconBgRect" presStyleLbl="bgShp" presStyleIdx="3" presStyleCnt="4"/>
      <dgm:spPr/>
    </dgm:pt>
    <dgm:pt modelId="{4F07E4D6-2B5F-45EC-810F-659C486C44F1}" type="pres">
      <dgm:prSet presAssocID="{A06F05BF-0110-466D-B897-008555AFAA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grammer"/>
        </a:ext>
      </dgm:extLst>
    </dgm:pt>
    <dgm:pt modelId="{9D3599C9-A820-4ACC-A3DC-092439701370}" type="pres">
      <dgm:prSet presAssocID="{A06F05BF-0110-466D-B897-008555AFAA15}" presName="spaceRect" presStyleCnt="0"/>
      <dgm:spPr/>
    </dgm:pt>
    <dgm:pt modelId="{8921893A-17E1-41F2-AEDD-E0CC2388B2E2}" type="pres">
      <dgm:prSet presAssocID="{A06F05BF-0110-466D-B897-008555AFAA15}" presName="textRect" presStyleLbl="revTx" presStyleIdx="3" presStyleCnt="4">
        <dgm:presLayoutVars>
          <dgm:chMax val="1"/>
          <dgm:chPref val="1"/>
        </dgm:presLayoutVars>
      </dgm:prSet>
      <dgm:spPr/>
    </dgm:pt>
  </dgm:ptLst>
  <dgm:cxnLst>
    <dgm:cxn modelId="{271AA606-5613-4124-948C-AA4A851AC43B}" type="presOf" srcId="{D39910A5-2556-4115-B258-DFE7E5924167}" destId="{70847934-3E47-4974-A234-B9A3BABF7921}" srcOrd="0" destOrd="0" presId="urn:microsoft.com/office/officeart/2018/5/layout/IconCircleLabelList"/>
    <dgm:cxn modelId="{31B2DC23-0E9B-4AC1-A0AE-6C3F40A106FD}" type="presOf" srcId="{820CB439-3104-43C6-926A-530D3CF4F80D}" destId="{06E78793-0C14-4644-AD03-6886E1ECF9D0}" srcOrd="0" destOrd="0" presId="urn:microsoft.com/office/officeart/2018/5/layout/IconCircleLabelList"/>
    <dgm:cxn modelId="{2C803D4F-8F0B-4ADA-87DD-92358CA467EA}" type="presOf" srcId="{C983F1AC-581F-44F7-AF2A-EAEDFFC0CF7B}" destId="{F26F9CC0-38BF-4435-BF38-82609CF69BAB}" srcOrd="0" destOrd="0" presId="urn:microsoft.com/office/officeart/2018/5/layout/IconCircleLabelList"/>
    <dgm:cxn modelId="{CA14D76F-C5D2-47A4-976F-72628D8282C7}" type="presOf" srcId="{A06F05BF-0110-466D-B897-008555AFAA15}" destId="{8921893A-17E1-41F2-AEDD-E0CC2388B2E2}" srcOrd="0" destOrd="0" presId="urn:microsoft.com/office/officeart/2018/5/layout/IconCircleLabelList"/>
    <dgm:cxn modelId="{FB79C175-ED82-43EA-BC68-0DADA64B6464}" srcId="{76E11E61-6F71-4EFA-942F-09C8D036830A}" destId="{D39910A5-2556-4115-B258-DFE7E5924167}" srcOrd="2" destOrd="0" parTransId="{E90CA765-0D4B-4CAC-A325-ED007202020C}" sibTransId="{A139531D-0780-496B-AD97-752AB6B41120}"/>
    <dgm:cxn modelId="{32D2CAB2-882C-4E1E-BACF-32EA057536E1}" srcId="{76E11E61-6F71-4EFA-942F-09C8D036830A}" destId="{C983F1AC-581F-44F7-AF2A-EAEDFFC0CF7B}" srcOrd="1" destOrd="0" parTransId="{9C7FF8A5-F343-485D-82F7-C5611BE6128E}" sibTransId="{920F055D-DCE8-41BD-BBE7-C1CE521B552D}"/>
    <dgm:cxn modelId="{46899DB4-A143-4CD8-A492-50D7683DA707}" srcId="{76E11E61-6F71-4EFA-942F-09C8D036830A}" destId="{820CB439-3104-43C6-926A-530D3CF4F80D}" srcOrd="0" destOrd="0" parTransId="{304D5288-E45C-4AEE-8F79-F8B7881DB4AA}" sibTransId="{0FBD0D34-E525-4274-9152-07EEF31F5CD2}"/>
    <dgm:cxn modelId="{1AAB7DC6-8E29-4257-8F56-4BA0B4D1FF1C}" srcId="{76E11E61-6F71-4EFA-942F-09C8D036830A}" destId="{A06F05BF-0110-466D-B897-008555AFAA15}" srcOrd="3" destOrd="0" parTransId="{477D7B5B-CA96-465C-9E14-5D0BDE9CAC89}" sibTransId="{D46A8D94-9B76-4203-8E75-1AC27F17C938}"/>
    <dgm:cxn modelId="{5C489EDE-4634-48F9-B55F-803D8B3C05F6}" type="presOf" srcId="{76E11E61-6F71-4EFA-942F-09C8D036830A}" destId="{C0749E20-9467-4745-B731-348E4CE727F2}" srcOrd="0" destOrd="0" presId="urn:microsoft.com/office/officeart/2018/5/layout/IconCircleLabelList"/>
    <dgm:cxn modelId="{2E3B92D5-980E-4B8D-845A-715FE909CCC6}" type="presParOf" srcId="{C0749E20-9467-4745-B731-348E4CE727F2}" destId="{CF10003A-0B78-406D-8CCD-C59EAD88BF5D}" srcOrd="0" destOrd="0" presId="urn:microsoft.com/office/officeart/2018/5/layout/IconCircleLabelList"/>
    <dgm:cxn modelId="{4A221428-B323-4491-9EB3-F30D7D28BB11}" type="presParOf" srcId="{CF10003A-0B78-406D-8CCD-C59EAD88BF5D}" destId="{CEE60A2A-DDDA-40FC-92F9-48F88B305210}" srcOrd="0" destOrd="0" presId="urn:microsoft.com/office/officeart/2018/5/layout/IconCircleLabelList"/>
    <dgm:cxn modelId="{73A9AB46-E0E2-4924-92CA-536A810825AE}" type="presParOf" srcId="{CF10003A-0B78-406D-8CCD-C59EAD88BF5D}" destId="{0EA12394-741D-400E-A286-2379C29E4E15}" srcOrd="1" destOrd="0" presId="urn:microsoft.com/office/officeart/2018/5/layout/IconCircleLabelList"/>
    <dgm:cxn modelId="{92CCC3D1-F183-4A92-AC87-7D102C3462FB}" type="presParOf" srcId="{CF10003A-0B78-406D-8CCD-C59EAD88BF5D}" destId="{60BD50B8-5042-4B8B-8FBF-F47950F50BE5}" srcOrd="2" destOrd="0" presId="urn:microsoft.com/office/officeart/2018/5/layout/IconCircleLabelList"/>
    <dgm:cxn modelId="{25A3CB15-F802-4E41-A54E-28E028C004DE}" type="presParOf" srcId="{CF10003A-0B78-406D-8CCD-C59EAD88BF5D}" destId="{06E78793-0C14-4644-AD03-6886E1ECF9D0}" srcOrd="3" destOrd="0" presId="urn:microsoft.com/office/officeart/2018/5/layout/IconCircleLabelList"/>
    <dgm:cxn modelId="{03A7D023-CB65-481B-997A-B000209553DE}" type="presParOf" srcId="{C0749E20-9467-4745-B731-348E4CE727F2}" destId="{AD565E78-A4B7-4401-90C8-A5AFC2B89997}" srcOrd="1" destOrd="0" presId="urn:microsoft.com/office/officeart/2018/5/layout/IconCircleLabelList"/>
    <dgm:cxn modelId="{6700F5B7-CB9B-4B3A-8D3A-1586B006F0D8}" type="presParOf" srcId="{C0749E20-9467-4745-B731-348E4CE727F2}" destId="{7B64ECC4-DCF7-43CC-9AAC-DEF73E0DBBD1}" srcOrd="2" destOrd="0" presId="urn:microsoft.com/office/officeart/2018/5/layout/IconCircleLabelList"/>
    <dgm:cxn modelId="{7EF963D5-DF0B-4421-B1A5-08C9A025EF5C}" type="presParOf" srcId="{7B64ECC4-DCF7-43CC-9AAC-DEF73E0DBBD1}" destId="{786AB84B-33AD-457A-B2F0-F8839A75ED92}" srcOrd="0" destOrd="0" presId="urn:microsoft.com/office/officeart/2018/5/layout/IconCircleLabelList"/>
    <dgm:cxn modelId="{8BF980EB-8295-47A2-9E2D-CA1086B5962A}" type="presParOf" srcId="{7B64ECC4-DCF7-43CC-9AAC-DEF73E0DBBD1}" destId="{C609EFB4-6B66-4FA6-BA7D-12752EC1AF3D}" srcOrd="1" destOrd="0" presId="urn:microsoft.com/office/officeart/2018/5/layout/IconCircleLabelList"/>
    <dgm:cxn modelId="{3FA8F0A3-84E0-4DFA-BB17-D65D5641500E}" type="presParOf" srcId="{7B64ECC4-DCF7-43CC-9AAC-DEF73E0DBBD1}" destId="{1AB400D7-4673-4287-BEED-EBC570099D46}" srcOrd="2" destOrd="0" presId="urn:microsoft.com/office/officeart/2018/5/layout/IconCircleLabelList"/>
    <dgm:cxn modelId="{016A0FD1-F405-454C-B619-5FE2673597CC}" type="presParOf" srcId="{7B64ECC4-DCF7-43CC-9AAC-DEF73E0DBBD1}" destId="{F26F9CC0-38BF-4435-BF38-82609CF69BAB}" srcOrd="3" destOrd="0" presId="urn:microsoft.com/office/officeart/2018/5/layout/IconCircleLabelList"/>
    <dgm:cxn modelId="{6B4C3A93-1CE1-4D59-9926-228B1D618840}" type="presParOf" srcId="{C0749E20-9467-4745-B731-348E4CE727F2}" destId="{439C107B-4960-4C47-9F88-713833AC3AB0}" srcOrd="3" destOrd="0" presId="urn:microsoft.com/office/officeart/2018/5/layout/IconCircleLabelList"/>
    <dgm:cxn modelId="{DC83CAAF-4CDC-4471-8CFE-4F538D6ED241}" type="presParOf" srcId="{C0749E20-9467-4745-B731-348E4CE727F2}" destId="{170AD7D0-C395-4F21-B737-4348E27983DE}" srcOrd="4" destOrd="0" presId="urn:microsoft.com/office/officeart/2018/5/layout/IconCircleLabelList"/>
    <dgm:cxn modelId="{53B92CB0-76D1-4107-A55D-D5A144A4615E}" type="presParOf" srcId="{170AD7D0-C395-4F21-B737-4348E27983DE}" destId="{62ED6FBF-A3B7-4241-9EA0-DD3D17300669}" srcOrd="0" destOrd="0" presId="urn:microsoft.com/office/officeart/2018/5/layout/IconCircleLabelList"/>
    <dgm:cxn modelId="{802548F5-D4E0-4099-83CA-AE782D2FF62A}" type="presParOf" srcId="{170AD7D0-C395-4F21-B737-4348E27983DE}" destId="{EC106F38-D620-4272-9510-773E7782B4A9}" srcOrd="1" destOrd="0" presId="urn:microsoft.com/office/officeart/2018/5/layout/IconCircleLabelList"/>
    <dgm:cxn modelId="{385C2D13-E888-477E-8793-7835342E996A}" type="presParOf" srcId="{170AD7D0-C395-4F21-B737-4348E27983DE}" destId="{FDA70F1C-D612-42AB-A8E7-BD6B2998D092}" srcOrd="2" destOrd="0" presId="urn:microsoft.com/office/officeart/2018/5/layout/IconCircleLabelList"/>
    <dgm:cxn modelId="{7D7716E8-9F88-4C51-A252-207FF840D709}" type="presParOf" srcId="{170AD7D0-C395-4F21-B737-4348E27983DE}" destId="{70847934-3E47-4974-A234-B9A3BABF7921}" srcOrd="3" destOrd="0" presId="urn:microsoft.com/office/officeart/2018/5/layout/IconCircleLabelList"/>
    <dgm:cxn modelId="{557D2472-6056-4F02-8160-ACE18240B827}" type="presParOf" srcId="{C0749E20-9467-4745-B731-348E4CE727F2}" destId="{A1E6FFE1-B45B-43B2-988F-136313BBE438}" srcOrd="5" destOrd="0" presId="urn:microsoft.com/office/officeart/2018/5/layout/IconCircleLabelList"/>
    <dgm:cxn modelId="{FC96845D-FF9B-44CA-B839-D0B5A25A9628}" type="presParOf" srcId="{C0749E20-9467-4745-B731-348E4CE727F2}" destId="{9475CAD3-C06F-454A-9841-9A039C49805F}" srcOrd="6" destOrd="0" presId="urn:microsoft.com/office/officeart/2018/5/layout/IconCircleLabelList"/>
    <dgm:cxn modelId="{24863E54-963B-43EB-9E7C-11BC41BE2156}" type="presParOf" srcId="{9475CAD3-C06F-454A-9841-9A039C49805F}" destId="{F1D26FE8-5348-4415-902B-488A97D8DF24}" srcOrd="0" destOrd="0" presId="urn:microsoft.com/office/officeart/2018/5/layout/IconCircleLabelList"/>
    <dgm:cxn modelId="{0FB8B167-D309-4DA3-8383-82636ABFE035}" type="presParOf" srcId="{9475CAD3-C06F-454A-9841-9A039C49805F}" destId="{4F07E4D6-2B5F-45EC-810F-659C486C44F1}" srcOrd="1" destOrd="0" presId="urn:microsoft.com/office/officeart/2018/5/layout/IconCircleLabelList"/>
    <dgm:cxn modelId="{FD7C9D75-5B3F-4F08-8559-840D7BDDC488}" type="presParOf" srcId="{9475CAD3-C06F-454A-9841-9A039C49805F}" destId="{9D3599C9-A820-4ACC-A3DC-092439701370}" srcOrd="2" destOrd="0" presId="urn:microsoft.com/office/officeart/2018/5/layout/IconCircleLabelList"/>
    <dgm:cxn modelId="{F44FCBD4-58CE-49D5-8B61-6248FAB69E53}" type="presParOf" srcId="{9475CAD3-C06F-454A-9841-9A039C49805F}" destId="{8921893A-17E1-41F2-AEDD-E0CC2388B2E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1C5D0-AEC2-4909-B520-FC491444DE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B7C018-CD6F-4931-9BBD-B0DBA8071C63}">
      <dgm:prSet/>
      <dgm:spPr/>
      <dgm:t>
        <a:bodyPr/>
        <a:lstStyle/>
        <a:p>
          <a:r>
            <a:rPr lang="en-US" b="1">
              <a:latin typeface="Arial"/>
              <a:cs typeface="Arial"/>
            </a:rPr>
            <a:t> Design-first approach</a:t>
          </a:r>
          <a:r>
            <a:rPr lang="en-US">
              <a:latin typeface="Arial"/>
              <a:cs typeface="Arial"/>
            </a:rPr>
            <a:t> — models, not device configs</a:t>
          </a:r>
        </a:p>
      </dgm:t>
    </dgm:pt>
    <dgm:pt modelId="{C1CD793E-8AC4-47F9-A060-7C393DD6F441}" type="parTrans" cxnId="{A451AE49-EE8E-4E31-B94D-E51A41564A3B}">
      <dgm:prSet/>
      <dgm:spPr/>
      <dgm:t>
        <a:bodyPr/>
        <a:lstStyle/>
        <a:p>
          <a:endParaRPr lang="en-US"/>
        </a:p>
      </dgm:t>
    </dgm:pt>
    <dgm:pt modelId="{9F414264-2D6C-4942-9C52-57D9726B1753}" type="sibTrans" cxnId="{A451AE49-EE8E-4E31-B94D-E51A41564A3B}">
      <dgm:prSet/>
      <dgm:spPr/>
      <dgm:t>
        <a:bodyPr/>
        <a:lstStyle/>
        <a:p>
          <a:endParaRPr lang="en-US"/>
        </a:p>
      </dgm:t>
    </dgm:pt>
    <dgm:pt modelId="{6DD44AA9-5731-400E-B557-9D910E82136F}">
      <dgm:prSet/>
      <dgm:spPr/>
      <dgm:t>
        <a:bodyPr/>
        <a:lstStyle/>
        <a:p>
          <a:r>
            <a:rPr lang="en-US" b="1">
              <a:latin typeface="Arial"/>
              <a:cs typeface="Arial"/>
            </a:rPr>
            <a:t> Iterative service modeling</a:t>
          </a:r>
          <a:r>
            <a:rPr lang="en-US">
              <a:latin typeface="Arial"/>
              <a:cs typeface="Arial"/>
            </a:rPr>
            <a:t> — refine and improve over time</a:t>
          </a:r>
        </a:p>
      </dgm:t>
    </dgm:pt>
    <dgm:pt modelId="{C403F46B-24D7-4B74-823E-15BA25B64985}" type="parTrans" cxnId="{B86BB2DF-95C8-4487-91C1-BDA17DF1BDDC}">
      <dgm:prSet/>
      <dgm:spPr/>
      <dgm:t>
        <a:bodyPr/>
        <a:lstStyle/>
        <a:p>
          <a:endParaRPr lang="en-US"/>
        </a:p>
      </dgm:t>
    </dgm:pt>
    <dgm:pt modelId="{3563E852-E1EF-4412-97A2-1069296E4BE4}" type="sibTrans" cxnId="{B86BB2DF-95C8-4487-91C1-BDA17DF1BDDC}">
      <dgm:prSet/>
      <dgm:spPr/>
      <dgm:t>
        <a:bodyPr/>
        <a:lstStyle/>
        <a:p>
          <a:endParaRPr lang="en-US"/>
        </a:p>
      </dgm:t>
    </dgm:pt>
    <dgm:pt modelId="{199AB503-5CD6-4575-853A-7FFB365894E5}">
      <dgm:prSet/>
      <dgm:spPr/>
      <dgm:t>
        <a:bodyPr/>
        <a:lstStyle/>
        <a:p>
          <a:r>
            <a:rPr lang="en-US" b="1">
              <a:latin typeface="Arial"/>
              <a:cs typeface="Arial"/>
            </a:rPr>
            <a:t> Strong process &amp; validation</a:t>
          </a:r>
          <a:r>
            <a:rPr lang="en-US">
              <a:latin typeface="Arial"/>
              <a:cs typeface="Arial"/>
            </a:rPr>
            <a:t> — DTAP pipeline ensures trust</a:t>
          </a:r>
        </a:p>
      </dgm:t>
    </dgm:pt>
    <dgm:pt modelId="{EF7E9041-44DD-4C86-9873-22E2AF3CD03A}" type="parTrans" cxnId="{F3BAE6AE-A926-457E-A701-878A9D370967}">
      <dgm:prSet/>
      <dgm:spPr/>
      <dgm:t>
        <a:bodyPr/>
        <a:lstStyle/>
        <a:p>
          <a:endParaRPr lang="en-US"/>
        </a:p>
      </dgm:t>
    </dgm:pt>
    <dgm:pt modelId="{B537E976-CFE9-4929-8EED-DC6871B1CC86}" type="sibTrans" cxnId="{F3BAE6AE-A926-457E-A701-878A9D370967}">
      <dgm:prSet/>
      <dgm:spPr/>
      <dgm:t>
        <a:bodyPr/>
        <a:lstStyle/>
        <a:p>
          <a:endParaRPr lang="en-US"/>
        </a:p>
      </dgm:t>
    </dgm:pt>
    <dgm:pt modelId="{F8E8831A-FBE5-475F-815E-99ACDBE05ED9}">
      <dgm:prSet/>
      <dgm:spPr/>
      <dgm:t>
        <a:bodyPr/>
        <a:lstStyle/>
        <a:p>
          <a:r>
            <a:rPr lang="en-US">
              <a:latin typeface="Arial"/>
              <a:cs typeface="Arial"/>
            </a:rPr>
            <a:t> </a:t>
          </a:r>
          <a:r>
            <a:rPr lang="en-US" b="1">
              <a:latin typeface="Arial"/>
              <a:cs typeface="Arial"/>
            </a:rPr>
            <a:t>Community collaboration</a:t>
          </a:r>
          <a:r>
            <a:rPr lang="en-US">
              <a:latin typeface="Arial"/>
              <a:cs typeface="Arial"/>
            </a:rPr>
            <a:t> — </a:t>
          </a:r>
          <a:r>
            <a:rPr lang="en-GB">
              <a:latin typeface="Arial"/>
              <a:cs typeface="Arial"/>
            </a:rPr>
            <a:t>Working with SURF, ESNet, GARR and others sped us up</a:t>
          </a:r>
          <a:endParaRPr lang="en-US">
            <a:latin typeface="Arial"/>
            <a:cs typeface="Arial"/>
          </a:endParaRPr>
        </a:p>
      </dgm:t>
    </dgm:pt>
    <dgm:pt modelId="{E826E8C4-EB93-40CE-92A5-8EDE4F62C20C}" type="parTrans" cxnId="{10D3C107-9CD7-4735-BAA4-720323EE921E}">
      <dgm:prSet/>
      <dgm:spPr/>
      <dgm:t>
        <a:bodyPr/>
        <a:lstStyle/>
        <a:p>
          <a:endParaRPr lang="en-US"/>
        </a:p>
      </dgm:t>
    </dgm:pt>
    <dgm:pt modelId="{9F91303E-5286-4511-BCF4-4E7435E60FB7}" type="sibTrans" cxnId="{10D3C107-9CD7-4735-BAA4-720323EE921E}">
      <dgm:prSet/>
      <dgm:spPr/>
      <dgm:t>
        <a:bodyPr/>
        <a:lstStyle/>
        <a:p>
          <a:endParaRPr lang="en-US"/>
        </a:p>
      </dgm:t>
    </dgm:pt>
    <dgm:pt modelId="{70E7607C-4BD0-4285-B8A4-4E73AA7AFFE1}">
      <dgm:prSet phldr="0"/>
      <dgm:spPr/>
      <dgm:t>
        <a:bodyPr/>
        <a:lstStyle/>
        <a:p>
          <a:r>
            <a:rPr lang="en-US" dirty="0">
              <a:latin typeface="Arial"/>
              <a:cs typeface="Arial"/>
            </a:rPr>
            <a:t> </a:t>
          </a:r>
          <a:r>
            <a:rPr lang="en-US" b="1" dirty="0">
              <a:latin typeface="Arial"/>
              <a:cs typeface="Arial"/>
            </a:rPr>
            <a:t>Cross-functional teamwork</a:t>
          </a:r>
          <a:r>
            <a:rPr lang="en-US" dirty="0">
              <a:latin typeface="Arial"/>
              <a:cs typeface="Arial"/>
            </a:rPr>
            <a:t> — network, software, ops, architecture</a:t>
          </a:r>
        </a:p>
      </dgm:t>
    </dgm:pt>
    <dgm:pt modelId="{32E8F5D4-0A07-4B85-9A12-118EE69D46BB}" type="parTrans" cxnId="{AA7EB215-9344-4848-9D88-C74F342158A2}">
      <dgm:prSet/>
      <dgm:spPr/>
    </dgm:pt>
    <dgm:pt modelId="{A96D2F6E-E859-4559-A8CC-1D4B4DFA54D1}" type="sibTrans" cxnId="{AA7EB215-9344-4848-9D88-C74F342158A2}">
      <dgm:prSet/>
      <dgm:spPr/>
      <dgm:t>
        <a:bodyPr/>
        <a:lstStyle/>
        <a:p>
          <a:endParaRPr lang="en-US"/>
        </a:p>
      </dgm:t>
    </dgm:pt>
    <dgm:pt modelId="{A0AA3D84-B29A-4CED-9A05-808A6573D0D7}" type="pres">
      <dgm:prSet presAssocID="{E0C1C5D0-AEC2-4909-B520-FC491444DE7C}" presName="root" presStyleCnt="0">
        <dgm:presLayoutVars>
          <dgm:dir/>
          <dgm:resizeHandles val="exact"/>
        </dgm:presLayoutVars>
      </dgm:prSet>
      <dgm:spPr/>
    </dgm:pt>
    <dgm:pt modelId="{831D7ECD-E1F7-4875-8748-A6118C246C0A}" type="pres">
      <dgm:prSet presAssocID="{95B7C018-CD6F-4931-9BBD-B0DBA8071C63}" presName="compNode" presStyleCnt="0"/>
      <dgm:spPr/>
    </dgm:pt>
    <dgm:pt modelId="{93A7AB80-9616-4FA9-BCB5-9D08BC0C6756}" type="pres">
      <dgm:prSet presAssocID="{95B7C018-CD6F-4931-9BBD-B0DBA8071C63}" presName="bgRect" presStyleLbl="bgShp" presStyleIdx="0" presStyleCnt="5"/>
      <dgm:spPr/>
    </dgm:pt>
    <dgm:pt modelId="{4EE6B723-B271-4E34-9460-39AA94128268}" type="pres">
      <dgm:prSet presAssocID="{95B7C018-CD6F-4931-9BBD-B0DBA8071C6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E14B71C7-8C5D-401F-B0AB-8AF805E24139}" type="pres">
      <dgm:prSet presAssocID="{95B7C018-CD6F-4931-9BBD-B0DBA8071C63}" presName="spaceRect" presStyleCnt="0"/>
      <dgm:spPr/>
    </dgm:pt>
    <dgm:pt modelId="{F20DE133-4405-4DF9-BFB4-426109D6B8D7}" type="pres">
      <dgm:prSet presAssocID="{95B7C018-CD6F-4931-9BBD-B0DBA8071C63}" presName="parTx" presStyleLbl="revTx" presStyleIdx="0" presStyleCnt="5">
        <dgm:presLayoutVars>
          <dgm:chMax val="0"/>
          <dgm:chPref val="0"/>
        </dgm:presLayoutVars>
      </dgm:prSet>
      <dgm:spPr/>
    </dgm:pt>
    <dgm:pt modelId="{DE8B599E-2AB5-4229-B5A2-2C5CE88F478A}" type="pres">
      <dgm:prSet presAssocID="{9F414264-2D6C-4942-9C52-57D9726B1753}" presName="sibTrans" presStyleCnt="0"/>
      <dgm:spPr/>
    </dgm:pt>
    <dgm:pt modelId="{6EA249E1-0A7F-463E-A760-DC515C97844E}" type="pres">
      <dgm:prSet presAssocID="{6DD44AA9-5731-400E-B557-9D910E82136F}" presName="compNode" presStyleCnt="0"/>
      <dgm:spPr/>
    </dgm:pt>
    <dgm:pt modelId="{964F02BB-7AFD-4B48-ADC7-62C5E00E2CDA}" type="pres">
      <dgm:prSet presAssocID="{6DD44AA9-5731-400E-B557-9D910E82136F}" presName="bgRect" presStyleLbl="bgShp" presStyleIdx="1" presStyleCnt="5"/>
      <dgm:spPr/>
    </dgm:pt>
    <dgm:pt modelId="{4D2B6FB7-354C-4773-8DDC-060E7FC4436C}" type="pres">
      <dgm:prSet presAssocID="{6DD44AA9-5731-400E-B557-9D910E82136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0F428608-F25C-43DC-82D1-B9BDF9661778}" type="pres">
      <dgm:prSet presAssocID="{6DD44AA9-5731-400E-B557-9D910E82136F}" presName="spaceRect" presStyleCnt="0"/>
      <dgm:spPr/>
    </dgm:pt>
    <dgm:pt modelId="{CC58C468-873F-4E4C-A889-049FE0838972}" type="pres">
      <dgm:prSet presAssocID="{6DD44AA9-5731-400E-B557-9D910E82136F}" presName="parTx" presStyleLbl="revTx" presStyleIdx="1" presStyleCnt="5">
        <dgm:presLayoutVars>
          <dgm:chMax val="0"/>
          <dgm:chPref val="0"/>
        </dgm:presLayoutVars>
      </dgm:prSet>
      <dgm:spPr/>
    </dgm:pt>
    <dgm:pt modelId="{51E0C731-AD3C-41C5-AAC4-419CC43C7CB6}" type="pres">
      <dgm:prSet presAssocID="{3563E852-E1EF-4412-97A2-1069296E4BE4}" presName="sibTrans" presStyleCnt="0"/>
      <dgm:spPr/>
    </dgm:pt>
    <dgm:pt modelId="{4B7071F4-9BDF-4545-9D02-7A0F5C64B657}" type="pres">
      <dgm:prSet presAssocID="{70E7607C-4BD0-4285-B8A4-4E73AA7AFFE1}" presName="compNode" presStyleCnt="0"/>
      <dgm:spPr/>
    </dgm:pt>
    <dgm:pt modelId="{1C46308E-70B8-4351-9BD2-BEB7A07EC3D3}" type="pres">
      <dgm:prSet presAssocID="{70E7607C-4BD0-4285-B8A4-4E73AA7AFFE1}" presName="bgRect" presStyleLbl="bgShp" presStyleIdx="2" presStyleCnt="5"/>
      <dgm:spPr/>
    </dgm:pt>
    <dgm:pt modelId="{98D1A12E-549C-4740-B391-AE72AA814A03}" type="pres">
      <dgm:prSet presAssocID="{70E7607C-4BD0-4285-B8A4-4E73AA7AFFE1}" presName="iconRect" presStyleLbl="node1" presStyleIdx="2" presStyleCnt="5"/>
      <dgm:spPr>
        <a:ln>
          <a:noFill/>
        </a:ln>
      </dgm:spPr>
    </dgm:pt>
    <dgm:pt modelId="{4712C05E-0D33-41E5-A34E-B318AC75486A}" type="pres">
      <dgm:prSet presAssocID="{70E7607C-4BD0-4285-B8A4-4E73AA7AFFE1}" presName="spaceRect" presStyleCnt="0"/>
      <dgm:spPr/>
    </dgm:pt>
    <dgm:pt modelId="{186463C0-8733-404F-9454-8B8B5F1ED15C}" type="pres">
      <dgm:prSet presAssocID="{70E7607C-4BD0-4285-B8A4-4E73AA7AFFE1}" presName="parTx" presStyleLbl="revTx" presStyleIdx="2" presStyleCnt="5">
        <dgm:presLayoutVars>
          <dgm:chMax val="0"/>
          <dgm:chPref val="0"/>
        </dgm:presLayoutVars>
      </dgm:prSet>
      <dgm:spPr/>
    </dgm:pt>
    <dgm:pt modelId="{692AC3E5-0209-4A5F-AB5D-66BCB32413AF}" type="pres">
      <dgm:prSet presAssocID="{A96D2F6E-E859-4559-A8CC-1D4B4DFA54D1}" presName="sibTrans" presStyleCnt="0"/>
      <dgm:spPr/>
    </dgm:pt>
    <dgm:pt modelId="{C11AB8AA-1F03-443C-A2A7-CBC91CCBC2B5}" type="pres">
      <dgm:prSet presAssocID="{199AB503-5CD6-4575-853A-7FFB365894E5}" presName="compNode" presStyleCnt="0"/>
      <dgm:spPr/>
    </dgm:pt>
    <dgm:pt modelId="{C53FF5BD-6D20-48F8-8935-3E91D89F497A}" type="pres">
      <dgm:prSet presAssocID="{199AB503-5CD6-4575-853A-7FFB365894E5}" presName="bgRect" presStyleLbl="bgShp" presStyleIdx="3" presStyleCnt="5"/>
      <dgm:spPr/>
    </dgm:pt>
    <dgm:pt modelId="{03FAA216-D906-40FE-9995-9F59DFDAF6DD}" type="pres">
      <dgm:prSet presAssocID="{199AB503-5CD6-4575-853A-7FFB365894E5}"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B610F6C8-52F2-44BE-B857-B2BA26309804}" type="pres">
      <dgm:prSet presAssocID="{199AB503-5CD6-4575-853A-7FFB365894E5}" presName="spaceRect" presStyleCnt="0"/>
      <dgm:spPr/>
    </dgm:pt>
    <dgm:pt modelId="{AA747A8E-254D-4ECC-9A54-BB841F1D999F}" type="pres">
      <dgm:prSet presAssocID="{199AB503-5CD6-4575-853A-7FFB365894E5}" presName="parTx" presStyleLbl="revTx" presStyleIdx="3" presStyleCnt="5">
        <dgm:presLayoutVars>
          <dgm:chMax val="0"/>
          <dgm:chPref val="0"/>
        </dgm:presLayoutVars>
      </dgm:prSet>
      <dgm:spPr/>
    </dgm:pt>
    <dgm:pt modelId="{D4BAE902-9D3F-4546-83C9-697301F9C3E9}" type="pres">
      <dgm:prSet presAssocID="{B537E976-CFE9-4929-8EED-DC6871B1CC86}" presName="sibTrans" presStyleCnt="0"/>
      <dgm:spPr/>
    </dgm:pt>
    <dgm:pt modelId="{0C38CFDD-15DC-413F-BE4D-7896E5347E0A}" type="pres">
      <dgm:prSet presAssocID="{F8E8831A-FBE5-475F-815E-99ACDBE05ED9}" presName="compNode" presStyleCnt="0"/>
      <dgm:spPr/>
    </dgm:pt>
    <dgm:pt modelId="{5D97D861-0E78-4829-9FB9-B6FC04277647}" type="pres">
      <dgm:prSet presAssocID="{F8E8831A-FBE5-475F-815E-99ACDBE05ED9}" presName="bgRect" presStyleLbl="bgShp" presStyleIdx="4" presStyleCnt="5"/>
      <dgm:spPr/>
    </dgm:pt>
    <dgm:pt modelId="{F4F8E0D0-7D46-43B2-8A46-BCEB7689BB38}" type="pres">
      <dgm:prSet presAssocID="{F8E8831A-FBE5-475F-815E-99ACDBE05ED9}"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0309878-7B18-4271-8207-3234A3AE042D}" type="pres">
      <dgm:prSet presAssocID="{F8E8831A-FBE5-475F-815E-99ACDBE05ED9}" presName="spaceRect" presStyleCnt="0"/>
      <dgm:spPr/>
    </dgm:pt>
    <dgm:pt modelId="{CA7CE624-D3E6-4F6C-BA7A-7C9BB5F482F7}" type="pres">
      <dgm:prSet presAssocID="{F8E8831A-FBE5-475F-815E-99ACDBE05ED9}" presName="parTx" presStyleLbl="revTx" presStyleIdx="4" presStyleCnt="5">
        <dgm:presLayoutVars>
          <dgm:chMax val="0"/>
          <dgm:chPref val="0"/>
        </dgm:presLayoutVars>
      </dgm:prSet>
      <dgm:spPr/>
    </dgm:pt>
  </dgm:ptLst>
  <dgm:cxnLst>
    <dgm:cxn modelId="{34382007-D9A0-4F9B-8BDE-4FD10E82C4F0}" type="presOf" srcId="{F8E8831A-FBE5-475F-815E-99ACDBE05ED9}" destId="{CA7CE624-D3E6-4F6C-BA7A-7C9BB5F482F7}" srcOrd="0" destOrd="0" presId="urn:microsoft.com/office/officeart/2018/2/layout/IconVerticalSolidList"/>
    <dgm:cxn modelId="{10D3C107-9CD7-4735-BAA4-720323EE921E}" srcId="{E0C1C5D0-AEC2-4909-B520-FC491444DE7C}" destId="{F8E8831A-FBE5-475F-815E-99ACDBE05ED9}" srcOrd="4" destOrd="0" parTransId="{E826E8C4-EB93-40CE-92A5-8EDE4F62C20C}" sibTransId="{9F91303E-5286-4511-BCF4-4E7435E60FB7}"/>
    <dgm:cxn modelId="{AA7EB215-9344-4848-9D88-C74F342158A2}" srcId="{E0C1C5D0-AEC2-4909-B520-FC491444DE7C}" destId="{70E7607C-4BD0-4285-B8A4-4E73AA7AFFE1}" srcOrd="2" destOrd="0" parTransId="{32E8F5D4-0A07-4B85-9A12-118EE69D46BB}" sibTransId="{A96D2F6E-E859-4559-A8CC-1D4B4DFA54D1}"/>
    <dgm:cxn modelId="{4D973B2C-218D-478B-9783-40DF2EB79CE4}" type="presOf" srcId="{95B7C018-CD6F-4931-9BBD-B0DBA8071C63}" destId="{F20DE133-4405-4DF9-BFB4-426109D6B8D7}" srcOrd="0" destOrd="0" presId="urn:microsoft.com/office/officeart/2018/2/layout/IconVerticalSolidList"/>
    <dgm:cxn modelId="{5DDFB23A-30BD-4F5A-A8E4-2FDFC8553BAB}" type="presOf" srcId="{70E7607C-4BD0-4285-B8A4-4E73AA7AFFE1}" destId="{186463C0-8733-404F-9454-8B8B5F1ED15C}" srcOrd="0" destOrd="0" presId="urn:microsoft.com/office/officeart/2018/2/layout/IconVerticalSolidList"/>
    <dgm:cxn modelId="{A451AE49-EE8E-4E31-B94D-E51A41564A3B}" srcId="{E0C1C5D0-AEC2-4909-B520-FC491444DE7C}" destId="{95B7C018-CD6F-4931-9BBD-B0DBA8071C63}" srcOrd="0" destOrd="0" parTransId="{C1CD793E-8AC4-47F9-A060-7C393DD6F441}" sibTransId="{9F414264-2D6C-4942-9C52-57D9726B1753}"/>
    <dgm:cxn modelId="{7E0EEB62-1281-49B5-A300-5A187B941233}" type="presOf" srcId="{E0C1C5D0-AEC2-4909-B520-FC491444DE7C}" destId="{A0AA3D84-B29A-4CED-9A05-808A6573D0D7}" srcOrd="0" destOrd="0" presId="urn:microsoft.com/office/officeart/2018/2/layout/IconVerticalSolidList"/>
    <dgm:cxn modelId="{5507F86D-69CF-41A0-AAD9-D2EDE0E40C4C}" type="presOf" srcId="{199AB503-5CD6-4575-853A-7FFB365894E5}" destId="{AA747A8E-254D-4ECC-9A54-BB841F1D999F}" srcOrd="0" destOrd="0" presId="urn:microsoft.com/office/officeart/2018/2/layout/IconVerticalSolidList"/>
    <dgm:cxn modelId="{653A6078-5364-4457-85D2-593CB5F29BE7}" type="presOf" srcId="{6DD44AA9-5731-400E-B557-9D910E82136F}" destId="{CC58C468-873F-4E4C-A889-049FE0838972}" srcOrd="0" destOrd="0" presId="urn:microsoft.com/office/officeart/2018/2/layout/IconVerticalSolidList"/>
    <dgm:cxn modelId="{F3BAE6AE-A926-457E-A701-878A9D370967}" srcId="{E0C1C5D0-AEC2-4909-B520-FC491444DE7C}" destId="{199AB503-5CD6-4575-853A-7FFB365894E5}" srcOrd="3" destOrd="0" parTransId="{EF7E9041-44DD-4C86-9873-22E2AF3CD03A}" sibTransId="{B537E976-CFE9-4929-8EED-DC6871B1CC86}"/>
    <dgm:cxn modelId="{B86BB2DF-95C8-4487-91C1-BDA17DF1BDDC}" srcId="{E0C1C5D0-AEC2-4909-B520-FC491444DE7C}" destId="{6DD44AA9-5731-400E-B557-9D910E82136F}" srcOrd="1" destOrd="0" parTransId="{C403F46B-24D7-4B74-823E-15BA25B64985}" sibTransId="{3563E852-E1EF-4412-97A2-1069296E4BE4}"/>
    <dgm:cxn modelId="{038F8CA7-1F3F-4C29-860D-6DD01FD57877}" type="presParOf" srcId="{A0AA3D84-B29A-4CED-9A05-808A6573D0D7}" destId="{831D7ECD-E1F7-4875-8748-A6118C246C0A}" srcOrd="0" destOrd="0" presId="urn:microsoft.com/office/officeart/2018/2/layout/IconVerticalSolidList"/>
    <dgm:cxn modelId="{8CCFDB62-398B-42F4-B895-7BB687146FB7}" type="presParOf" srcId="{831D7ECD-E1F7-4875-8748-A6118C246C0A}" destId="{93A7AB80-9616-4FA9-BCB5-9D08BC0C6756}" srcOrd="0" destOrd="0" presId="urn:microsoft.com/office/officeart/2018/2/layout/IconVerticalSolidList"/>
    <dgm:cxn modelId="{16CA9A64-A536-4F8B-BAEE-3442F32539C0}" type="presParOf" srcId="{831D7ECD-E1F7-4875-8748-A6118C246C0A}" destId="{4EE6B723-B271-4E34-9460-39AA94128268}" srcOrd="1" destOrd="0" presId="urn:microsoft.com/office/officeart/2018/2/layout/IconVerticalSolidList"/>
    <dgm:cxn modelId="{9D4B2266-B9F4-4E90-9D83-317704F798CF}" type="presParOf" srcId="{831D7ECD-E1F7-4875-8748-A6118C246C0A}" destId="{E14B71C7-8C5D-401F-B0AB-8AF805E24139}" srcOrd="2" destOrd="0" presId="urn:microsoft.com/office/officeart/2018/2/layout/IconVerticalSolidList"/>
    <dgm:cxn modelId="{68C4E31D-0C5C-4D12-A287-6EB581110C06}" type="presParOf" srcId="{831D7ECD-E1F7-4875-8748-A6118C246C0A}" destId="{F20DE133-4405-4DF9-BFB4-426109D6B8D7}" srcOrd="3" destOrd="0" presId="urn:microsoft.com/office/officeart/2018/2/layout/IconVerticalSolidList"/>
    <dgm:cxn modelId="{195D70C0-F2A2-4E82-9EB9-43162165BC26}" type="presParOf" srcId="{A0AA3D84-B29A-4CED-9A05-808A6573D0D7}" destId="{DE8B599E-2AB5-4229-B5A2-2C5CE88F478A}" srcOrd="1" destOrd="0" presId="urn:microsoft.com/office/officeart/2018/2/layout/IconVerticalSolidList"/>
    <dgm:cxn modelId="{8A76AAB5-3324-4587-8EA9-931A07A29B8E}" type="presParOf" srcId="{A0AA3D84-B29A-4CED-9A05-808A6573D0D7}" destId="{6EA249E1-0A7F-463E-A760-DC515C97844E}" srcOrd="2" destOrd="0" presId="urn:microsoft.com/office/officeart/2018/2/layout/IconVerticalSolidList"/>
    <dgm:cxn modelId="{47AA0137-8F70-48C5-B187-BBDFDEA78336}" type="presParOf" srcId="{6EA249E1-0A7F-463E-A760-DC515C97844E}" destId="{964F02BB-7AFD-4B48-ADC7-62C5E00E2CDA}" srcOrd="0" destOrd="0" presId="urn:microsoft.com/office/officeart/2018/2/layout/IconVerticalSolidList"/>
    <dgm:cxn modelId="{E051D8EC-6BBB-49B6-A110-2DD791587302}" type="presParOf" srcId="{6EA249E1-0A7F-463E-A760-DC515C97844E}" destId="{4D2B6FB7-354C-4773-8DDC-060E7FC4436C}" srcOrd="1" destOrd="0" presId="urn:microsoft.com/office/officeart/2018/2/layout/IconVerticalSolidList"/>
    <dgm:cxn modelId="{B706C744-5DD3-4F00-A6E8-98274B77E3C6}" type="presParOf" srcId="{6EA249E1-0A7F-463E-A760-DC515C97844E}" destId="{0F428608-F25C-43DC-82D1-B9BDF9661778}" srcOrd="2" destOrd="0" presId="urn:microsoft.com/office/officeart/2018/2/layout/IconVerticalSolidList"/>
    <dgm:cxn modelId="{30DEDBC7-9856-4E11-BFEA-79F7061EBE22}" type="presParOf" srcId="{6EA249E1-0A7F-463E-A760-DC515C97844E}" destId="{CC58C468-873F-4E4C-A889-049FE0838972}" srcOrd="3" destOrd="0" presId="urn:microsoft.com/office/officeart/2018/2/layout/IconVerticalSolidList"/>
    <dgm:cxn modelId="{0024CA91-5F30-49E4-A82C-6A451FE7975C}" type="presParOf" srcId="{A0AA3D84-B29A-4CED-9A05-808A6573D0D7}" destId="{51E0C731-AD3C-41C5-AAC4-419CC43C7CB6}" srcOrd="3" destOrd="0" presId="urn:microsoft.com/office/officeart/2018/2/layout/IconVerticalSolidList"/>
    <dgm:cxn modelId="{58C69426-2503-4750-87D1-6F384279D80B}" type="presParOf" srcId="{A0AA3D84-B29A-4CED-9A05-808A6573D0D7}" destId="{4B7071F4-9BDF-4545-9D02-7A0F5C64B657}" srcOrd="4" destOrd="0" presId="urn:microsoft.com/office/officeart/2018/2/layout/IconVerticalSolidList"/>
    <dgm:cxn modelId="{069088DF-63DC-4D55-AFFE-C4C64A835721}" type="presParOf" srcId="{4B7071F4-9BDF-4545-9D02-7A0F5C64B657}" destId="{1C46308E-70B8-4351-9BD2-BEB7A07EC3D3}" srcOrd="0" destOrd="0" presId="urn:microsoft.com/office/officeart/2018/2/layout/IconVerticalSolidList"/>
    <dgm:cxn modelId="{83E5E9DC-B546-42FD-AB1F-DB52C7C83F13}" type="presParOf" srcId="{4B7071F4-9BDF-4545-9D02-7A0F5C64B657}" destId="{98D1A12E-549C-4740-B391-AE72AA814A03}" srcOrd="1" destOrd="0" presId="urn:microsoft.com/office/officeart/2018/2/layout/IconVerticalSolidList"/>
    <dgm:cxn modelId="{820AE7A5-61A5-4D9E-9812-19B6B936ECFB}" type="presParOf" srcId="{4B7071F4-9BDF-4545-9D02-7A0F5C64B657}" destId="{4712C05E-0D33-41E5-A34E-B318AC75486A}" srcOrd="2" destOrd="0" presId="urn:microsoft.com/office/officeart/2018/2/layout/IconVerticalSolidList"/>
    <dgm:cxn modelId="{AD5C1BE6-3A69-4072-A7BF-E2CDC6A5A24A}" type="presParOf" srcId="{4B7071F4-9BDF-4545-9D02-7A0F5C64B657}" destId="{186463C0-8733-404F-9454-8B8B5F1ED15C}" srcOrd="3" destOrd="0" presId="urn:microsoft.com/office/officeart/2018/2/layout/IconVerticalSolidList"/>
    <dgm:cxn modelId="{0A1A21AC-C219-44EF-8488-BEA1CB8E7C74}" type="presParOf" srcId="{A0AA3D84-B29A-4CED-9A05-808A6573D0D7}" destId="{692AC3E5-0209-4A5F-AB5D-66BCB32413AF}" srcOrd="5" destOrd="0" presId="urn:microsoft.com/office/officeart/2018/2/layout/IconVerticalSolidList"/>
    <dgm:cxn modelId="{A58D23A8-854A-4A15-B2EC-0DDB407AA7E0}" type="presParOf" srcId="{A0AA3D84-B29A-4CED-9A05-808A6573D0D7}" destId="{C11AB8AA-1F03-443C-A2A7-CBC91CCBC2B5}" srcOrd="6" destOrd="0" presId="urn:microsoft.com/office/officeart/2018/2/layout/IconVerticalSolidList"/>
    <dgm:cxn modelId="{6AF9119E-AC72-4675-8254-F967CAE08908}" type="presParOf" srcId="{C11AB8AA-1F03-443C-A2A7-CBC91CCBC2B5}" destId="{C53FF5BD-6D20-48F8-8935-3E91D89F497A}" srcOrd="0" destOrd="0" presId="urn:microsoft.com/office/officeart/2018/2/layout/IconVerticalSolidList"/>
    <dgm:cxn modelId="{0A678554-13EA-43A3-ABDB-0DBFCA3F695A}" type="presParOf" srcId="{C11AB8AA-1F03-443C-A2A7-CBC91CCBC2B5}" destId="{03FAA216-D906-40FE-9995-9F59DFDAF6DD}" srcOrd="1" destOrd="0" presId="urn:microsoft.com/office/officeart/2018/2/layout/IconVerticalSolidList"/>
    <dgm:cxn modelId="{1F8843C0-76F0-4F84-B884-E953AEC22359}" type="presParOf" srcId="{C11AB8AA-1F03-443C-A2A7-CBC91CCBC2B5}" destId="{B610F6C8-52F2-44BE-B857-B2BA26309804}" srcOrd="2" destOrd="0" presId="urn:microsoft.com/office/officeart/2018/2/layout/IconVerticalSolidList"/>
    <dgm:cxn modelId="{9C932E3F-F07A-4DE5-AB3B-CFF8D384F671}" type="presParOf" srcId="{C11AB8AA-1F03-443C-A2A7-CBC91CCBC2B5}" destId="{AA747A8E-254D-4ECC-9A54-BB841F1D999F}" srcOrd="3" destOrd="0" presId="urn:microsoft.com/office/officeart/2018/2/layout/IconVerticalSolidList"/>
    <dgm:cxn modelId="{F1A91D7E-7F55-43EF-A3F7-B8FC26AF96E3}" type="presParOf" srcId="{A0AA3D84-B29A-4CED-9A05-808A6573D0D7}" destId="{D4BAE902-9D3F-4546-83C9-697301F9C3E9}" srcOrd="7" destOrd="0" presId="urn:microsoft.com/office/officeart/2018/2/layout/IconVerticalSolidList"/>
    <dgm:cxn modelId="{B3BEBC33-C87D-46D0-B087-2CBF12260DE7}" type="presParOf" srcId="{A0AA3D84-B29A-4CED-9A05-808A6573D0D7}" destId="{0C38CFDD-15DC-413F-BE4D-7896E5347E0A}" srcOrd="8" destOrd="0" presId="urn:microsoft.com/office/officeart/2018/2/layout/IconVerticalSolidList"/>
    <dgm:cxn modelId="{5674FB80-B4B6-42EB-880F-D8D2CD4E2335}" type="presParOf" srcId="{0C38CFDD-15DC-413F-BE4D-7896E5347E0A}" destId="{5D97D861-0E78-4829-9FB9-B6FC04277647}" srcOrd="0" destOrd="0" presId="urn:microsoft.com/office/officeart/2018/2/layout/IconVerticalSolidList"/>
    <dgm:cxn modelId="{06E2AE29-FE7E-4E29-BAAB-B8340017F65B}" type="presParOf" srcId="{0C38CFDD-15DC-413F-BE4D-7896E5347E0A}" destId="{F4F8E0D0-7D46-43B2-8A46-BCEB7689BB38}" srcOrd="1" destOrd="0" presId="urn:microsoft.com/office/officeart/2018/2/layout/IconVerticalSolidList"/>
    <dgm:cxn modelId="{6EA69C06-4B54-4BFC-9492-426A11F25712}" type="presParOf" srcId="{0C38CFDD-15DC-413F-BE4D-7896E5347E0A}" destId="{D0309878-7B18-4271-8207-3234A3AE042D}" srcOrd="2" destOrd="0" presId="urn:microsoft.com/office/officeart/2018/2/layout/IconVerticalSolidList"/>
    <dgm:cxn modelId="{E4FD4B0A-1F61-41F3-A084-5F100F16C409}" type="presParOf" srcId="{0C38CFDD-15DC-413F-BE4D-7896E5347E0A}" destId="{CA7CE624-D3E6-4F6C-BA7A-7C9BB5F482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60A2A-DDDA-40FC-92F9-48F88B305210}">
      <dsp:nvSpPr>
        <dsp:cNvPr id="0" name=""/>
        <dsp:cNvSpPr/>
      </dsp:nvSpPr>
      <dsp:spPr>
        <a:xfrm>
          <a:off x="498118" y="720659"/>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12394-741D-400E-A286-2379C29E4E15}">
      <dsp:nvSpPr>
        <dsp:cNvPr id="0" name=""/>
        <dsp:cNvSpPr/>
      </dsp:nvSpPr>
      <dsp:spPr>
        <a:xfrm>
          <a:off x="732118" y="95466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78793-0C14-4644-AD03-6886E1ECF9D0}">
      <dsp:nvSpPr>
        <dsp:cNvPr id="0" name=""/>
        <dsp:cNvSpPr/>
      </dsp:nvSpPr>
      <dsp:spPr>
        <a:xfrm>
          <a:off x="147118" y="21606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Scripts solve tasks. Orchestration solves process.</a:t>
          </a:r>
          <a:endParaRPr lang="en-US" sz="1200" kern="1200"/>
        </a:p>
      </dsp:txBody>
      <dsp:txXfrm>
        <a:off x="147118" y="2160660"/>
        <a:ext cx="1800000" cy="720000"/>
      </dsp:txXfrm>
    </dsp:sp>
    <dsp:sp modelId="{786AB84B-33AD-457A-B2F0-F8839A75ED92}">
      <dsp:nvSpPr>
        <dsp:cNvPr id="0" name=""/>
        <dsp:cNvSpPr/>
      </dsp:nvSpPr>
      <dsp:spPr>
        <a:xfrm>
          <a:off x="2613119" y="720659"/>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9EFB4-6B66-4FA6-BA7D-12752EC1AF3D}">
      <dsp:nvSpPr>
        <dsp:cNvPr id="0" name=""/>
        <dsp:cNvSpPr/>
      </dsp:nvSpPr>
      <dsp:spPr>
        <a:xfrm>
          <a:off x="2847119" y="95466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6F9CC0-38BF-4435-BF38-82609CF69BAB}">
      <dsp:nvSpPr>
        <dsp:cNvPr id="0" name=""/>
        <dsp:cNvSpPr/>
      </dsp:nvSpPr>
      <dsp:spPr>
        <a:xfrm>
          <a:off x="2262119" y="21606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Migration wasn’t just config — it involved inventory, validation, and OSS updates.</a:t>
          </a:r>
          <a:endParaRPr lang="en-US" sz="1200" kern="1200"/>
        </a:p>
      </dsp:txBody>
      <dsp:txXfrm>
        <a:off x="2262119" y="2160660"/>
        <a:ext cx="1800000" cy="720000"/>
      </dsp:txXfrm>
    </dsp:sp>
    <dsp:sp modelId="{62ED6FBF-A3B7-4241-9EA0-DD3D17300669}">
      <dsp:nvSpPr>
        <dsp:cNvPr id="0" name=""/>
        <dsp:cNvSpPr/>
      </dsp:nvSpPr>
      <dsp:spPr>
        <a:xfrm>
          <a:off x="4728119" y="720659"/>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06F38-D620-4272-9510-773E7782B4A9}">
      <dsp:nvSpPr>
        <dsp:cNvPr id="0" name=""/>
        <dsp:cNvSpPr/>
      </dsp:nvSpPr>
      <dsp:spPr>
        <a:xfrm>
          <a:off x="4962119" y="95466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847934-3E47-4974-A234-B9A3BABF7921}">
      <dsp:nvSpPr>
        <dsp:cNvPr id="0" name=""/>
        <dsp:cNvSpPr/>
      </dsp:nvSpPr>
      <dsp:spPr>
        <a:xfrm>
          <a:off x="4377119" y="21606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Needed repeatability, safety, and accountability.</a:t>
          </a:r>
          <a:endParaRPr lang="en-US" sz="1200" kern="1200"/>
        </a:p>
      </dsp:txBody>
      <dsp:txXfrm>
        <a:off x="4377119" y="2160660"/>
        <a:ext cx="1800000" cy="720000"/>
      </dsp:txXfrm>
    </dsp:sp>
    <dsp:sp modelId="{F1D26FE8-5348-4415-902B-488A97D8DF24}">
      <dsp:nvSpPr>
        <dsp:cNvPr id="0" name=""/>
        <dsp:cNvSpPr/>
      </dsp:nvSpPr>
      <dsp:spPr>
        <a:xfrm>
          <a:off x="6843119" y="720659"/>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7E4D6-2B5F-45EC-810F-659C486C44F1}">
      <dsp:nvSpPr>
        <dsp:cNvPr id="0" name=""/>
        <dsp:cNvSpPr/>
      </dsp:nvSpPr>
      <dsp:spPr>
        <a:xfrm>
          <a:off x="7077119" y="95466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1893A-17E1-41F2-AEDD-E0CC2388B2E2}">
      <dsp:nvSpPr>
        <dsp:cNvPr id="0" name=""/>
        <dsp:cNvSpPr/>
      </dsp:nvSpPr>
      <dsp:spPr>
        <a:xfrm>
          <a:off x="6492119" y="216066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Orchestration coordinates logic, systems, and teams.</a:t>
          </a:r>
          <a:endParaRPr lang="en-US" sz="1200" kern="1200"/>
        </a:p>
      </dsp:txBody>
      <dsp:txXfrm>
        <a:off x="6492119" y="2160660"/>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7AB80-9616-4FA9-BCB5-9D08BC0C6756}">
      <dsp:nvSpPr>
        <dsp:cNvPr id="0" name=""/>
        <dsp:cNvSpPr/>
      </dsp:nvSpPr>
      <dsp:spPr>
        <a:xfrm>
          <a:off x="0" y="2813"/>
          <a:ext cx="8439238" cy="5992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6B723-B271-4E34-9460-39AA94128268}">
      <dsp:nvSpPr>
        <dsp:cNvPr id="0" name=""/>
        <dsp:cNvSpPr/>
      </dsp:nvSpPr>
      <dsp:spPr>
        <a:xfrm>
          <a:off x="181282" y="137652"/>
          <a:ext cx="329605" cy="329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0DE133-4405-4DF9-BFB4-426109D6B8D7}">
      <dsp:nvSpPr>
        <dsp:cNvPr id="0" name=""/>
        <dsp:cNvSpPr/>
      </dsp:nvSpPr>
      <dsp:spPr>
        <a:xfrm>
          <a:off x="692170" y="2813"/>
          <a:ext cx="7747067" cy="59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24" tIns="63424" rIns="63424" bIns="63424"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a:cs typeface="Arial"/>
            </a:rPr>
            <a:t> Design-first approach</a:t>
          </a:r>
          <a:r>
            <a:rPr lang="en-US" sz="1700" kern="1200">
              <a:latin typeface="Arial"/>
              <a:cs typeface="Arial"/>
            </a:rPr>
            <a:t> — models, not device configs</a:t>
          </a:r>
        </a:p>
      </dsp:txBody>
      <dsp:txXfrm>
        <a:off x="692170" y="2813"/>
        <a:ext cx="7747067" cy="599282"/>
      </dsp:txXfrm>
    </dsp:sp>
    <dsp:sp modelId="{964F02BB-7AFD-4B48-ADC7-62C5E00E2CDA}">
      <dsp:nvSpPr>
        <dsp:cNvPr id="0" name=""/>
        <dsp:cNvSpPr/>
      </dsp:nvSpPr>
      <dsp:spPr>
        <a:xfrm>
          <a:off x="0" y="751916"/>
          <a:ext cx="8439238" cy="5992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B6FB7-354C-4773-8DDC-060E7FC4436C}">
      <dsp:nvSpPr>
        <dsp:cNvPr id="0" name=""/>
        <dsp:cNvSpPr/>
      </dsp:nvSpPr>
      <dsp:spPr>
        <a:xfrm>
          <a:off x="181282" y="886754"/>
          <a:ext cx="329605" cy="329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58C468-873F-4E4C-A889-049FE0838972}">
      <dsp:nvSpPr>
        <dsp:cNvPr id="0" name=""/>
        <dsp:cNvSpPr/>
      </dsp:nvSpPr>
      <dsp:spPr>
        <a:xfrm>
          <a:off x="692170" y="751916"/>
          <a:ext cx="7747067" cy="59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24" tIns="63424" rIns="63424" bIns="63424"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a:cs typeface="Arial"/>
            </a:rPr>
            <a:t> Iterative service modeling</a:t>
          </a:r>
          <a:r>
            <a:rPr lang="en-US" sz="1700" kern="1200">
              <a:latin typeface="Arial"/>
              <a:cs typeface="Arial"/>
            </a:rPr>
            <a:t> — refine and improve over time</a:t>
          </a:r>
        </a:p>
      </dsp:txBody>
      <dsp:txXfrm>
        <a:off x="692170" y="751916"/>
        <a:ext cx="7747067" cy="599282"/>
      </dsp:txXfrm>
    </dsp:sp>
    <dsp:sp modelId="{1C46308E-70B8-4351-9BD2-BEB7A07EC3D3}">
      <dsp:nvSpPr>
        <dsp:cNvPr id="0" name=""/>
        <dsp:cNvSpPr/>
      </dsp:nvSpPr>
      <dsp:spPr>
        <a:xfrm>
          <a:off x="0" y="1501018"/>
          <a:ext cx="8439238" cy="5992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1A12E-549C-4740-B391-AE72AA814A03}">
      <dsp:nvSpPr>
        <dsp:cNvPr id="0" name=""/>
        <dsp:cNvSpPr/>
      </dsp:nvSpPr>
      <dsp:spPr>
        <a:xfrm>
          <a:off x="181282" y="1635857"/>
          <a:ext cx="329605" cy="329605"/>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463C0-8733-404F-9454-8B8B5F1ED15C}">
      <dsp:nvSpPr>
        <dsp:cNvPr id="0" name=""/>
        <dsp:cNvSpPr/>
      </dsp:nvSpPr>
      <dsp:spPr>
        <a:xfrm>
          <a:off x="692170" y="1501018"/>
          <a:ext cx="7747067" cy="59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24" tIns="63424" rIns="63424" bIns="6342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a:cs typeface="Arial"/>
            </a:rPr>
            <a:t> </a:t>
          </a:r>
          <a:r>
            <a:rPr lang="en-US" sz="1700" b="1" kern="1200" dirty="0">
              <a:latin typeface="Arial"/>
              <a:cs typeface="Arial"/>
            </a:rPr>
            <a:t>Cross-functional teamwork</a:t>
          </a:r>
          <a:r>
            <a:rPr lang="en-US" sz="1700" kern="1200" dirty="0">
              <a:latin typeface="Arial"/>
              <a:cs typeface="Arial"/>
            </a:rPr>
            <a:t> — network, software, ops, architecture</a:t>
          </a:r>
        </a:p>
      </dsp:txBody>
      <dsp:txXfrm>
        <a:off x="692170" y="1501018"/>
        <a:ext cx="7747067" cy="599282"/>
      </dsp:txXfrm>
    </dsp:sp>
    <dsp:sp modelId="{C53FF5BD-6D20-48F8-8935-3E91D89F497A}">
      <dsp:nvSpPr>
        <dsp:cNvPr id="0" name=""/>
        <dsp:cNvSpPr/>
      </dsp:nvSpPr>
      <dsp:spPr>
        <a:xfrm>
          <a:off x="0" y="2250121"/>
          <a:ext cx="8439238" cy="5992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AA216-D906-40FE-9995-9F59DFDAF6DD}">
      <dsp:nvSpPr>
        <dsp:cNvPr id="0" name=""/>
        <dsp:cNvSpPr/>
      </dsp:nvSpPr>
      <dsp:spPr>
        <a:xfrm>
          <a:off x="181282" y="2384960"/>
          <a:ext cx="329605" cy="329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747A8E-254D-4ECC-9A54-BB841F1D999F}">
      <dsp:nvSpPr>
        <dsp:cNvPr id="0" name=""/>
        <dsp:cNvSpPr/>
      </dsp:nvSpPr>
      <dsp:spPr>
        <a:xfrm>
          <a:off x="692170" y="2250121"/>
          <a:ext cx="7747067" cy="59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24" tIns="63424" rIns="63424" bIns="63424"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a:cs typeface="Arial"/>
            </a:rPr>
            <a:t> Strong process &amp; validation</a:t>
          </a:r>
          <a:r>
            <a:rPr lang="en-US" sz="1700" kern="1200">
              <a:latin typeface="Arial"/>
              <a:cs typeface="Arial"/>
            </a:rPr>
            <a:t> — DTAP pipeline ensures trust</a:t>
          </a:r>
        </a:p>
      </dsp:txBody>
      <dsp:txXfrm>
        <a:off x="692170" y="2250121"/>
        <a:ext cx="7747067" cy="599282"/>
      </dsp:txXfrm>
    </dsp:sp>
    <dsp:sp modelId="{5D97D861-0E78-4829-9FB9-B6FC04277647}">
      <dsp:nvSpPr>
        <dsp:cNvPr id="0" name=""/>
        <dsp:cNvSpPr/>
      </dsp:nvSpPr>
      <dsp:spPr>
        <a:xfrm>
          <a:off x="0" y="2999224"/>
          <a:ext cx="8439238" cy="5992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8E0D0-7D46-43B2-8A46-BCEB7689BB38}">
      <dsp:nvSpPr>
        <dsp:cNvPr id="0" name=""/>
        <dsp:cNvSpPr/>
      </dsp:nvSpPr>
      <dsp:spPr>
        <a:xfrm>
          <a:off x="181282" y="3134062"/>
          <a:ext cx="329605" cy="3296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7CE624-D3E6-4F6C-BA7A-7C9BB5F482F7}">
      <dsp:nvSpPr>
        <dsp:cNvPr id="0" name=""/>
        <dsp:cNvSpPr/>
      </dsp:nvSpPr>
      <dsp:spPr>
        <a:xfrm>
          <a:off x="692170" y="2999224"/>
          <a:ext cx="7747067" cy="59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24" tIns="63424" rIns="63424" bIns="63424" numCol="1" spcCol="1270" anchor="ctr" anchorCtr="0">
          <a:noAutofit/>
        </a:bodyPr>
        <a:lstStyle/>
        <a:p>
          <a:pPr marL="0" lvl="0" indent="0" algn="l" defTabSz="755650">
            <a:lnSpc>
              <a:spcPct val="90000"/>
            </a:lnSpc>
            <a:spcBef>
              <a:spcPct val="0"/>
            </a:spcBef>
            <a:spcAft>
              <a:spcPct val="35000"/>
            </a:spcAft>
            <a:buNone/>
          </a:pPr>
          <a:r>
            <a:rPr lang="en-US" sz="1700" kern="1200">
              <a:latin typeface="Arial"/>
              <a:cs typeface="Arial"/>
            </a:rPr>
            <a:t> </a:t>
          </a:r>
          <a:r>
            <a:rPr lang="en-US" sz="1700" b="1" kern="1200">
              <a:latin typeface="Arial"/>
              <a:cs typeface="Arial"/>
            </a:rPr>
            <a:t>Community collaboration</a:t>
          </a:r>
          <a:r>
            <a:rPr lang="en-US" sz="1700" kern="1200">
              <a:latin typeface="Arial"/>
              <a:cs typeface="Arial"/>
            </a:rPr>
            <a:t> — </a:t>
          </a:r>
          <a:r>
            <a:rPr lang="en-GB" sz="1700" kern="1200">
              <a:latin typeface="Arial"/>
              <a:cs typeface="Arial"/>
            </a:rPr>
            <a:t>Working with SURF, ESNet, GARR and others sped us up</a:t>
          </a:r>
          <a:endParaRPr lang="en-US" sz="1700" kern="1200">
            <a:latin typeface="Arial"/>
            <a:cs typeface="Arial"/>
          </a:endParaRPr>
        </a:p>
      </dsp:txBody>
      <dsp:txXfrm>
        <a:off x="692170" y="2999224"/>
        <a:ext cx="7747067" cy="5992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This will be a two-voice presentation — both Simone and I will take turns. Hopefully we stay in sync, but if not, you’ll just hear both sides of the story. </a:t>
            </a:r>
          </a:p>
          <a:p>
            <a:pPr marL="0" marR="0" lvl="0" indent="0" algn="l" defTabSz="685800" rtl="0" eaLnBrk="1" fontAlgn="auto" latinLnBrk="0" hangingPunct="1">
              <a:lnSpc>
                <a:spcPct val="100000"/>
              </a:lnSpc>
              <a:spcBef>
                <a:spcPts val="0"/>
              </a:spcBef>
              <a:spcAft>
                <a:spcPts val="0"/>
              </a:spcAft>
              <a:buClrTx/>
              <a:buSzTx/>
              <a:buFontTx/>
              <a:buNone/>
              <a:tabLst/>
              <a:defRPr/>
            </a:pPr>
            <a:br>
              <a:rPr lang="en-GB" dirty="0"/>
            </a:br>
            <a:r>
              <a:rPr lang="en-GB" dirty="0"/>
              <a:t>What we’re going to share is the result of many people working together — software engineers, network engineers, and architects combining forces to bring automation into the GÉANT network. </a:t>
            </a:r>
          </a:p>
          <a:p>
            <a:pPr marL="0" marR="0" lvl="0" indent="0" algn="l" defTabSz="685800" rtl="0" eaLnBrk="1" fontAlgn="auto" latinLnBrk="0" hangingPunct="1">
              <a:lnSpc>
                <a:spcPct val="100000"/>
              </a:lnSpc>
              <a:spcBef>
                <a:spcPts val="0"/>
              </a:spcBef>
              <a:spcAft>
                <a:spcPts val="0"/>
              </a:spcAft>
              <a:buClrTx/>
              <a:buSzTx/>
              <a:buFontTx/>
              <a:buNone/>
              <a:tabLst/>
              <a:defRPr/>
            </a:pPr>
            <a:br>
              <a:rPr lang="en-GB" dirty="0"/>
            </a:br>
            <a:r>
              <a:rPr lang="en-GB" dirty="0"/>
              <a:t>And many of us are here at TNC this week — so if you’d like to go deeper, we’ll be at the GÉANT booth right after this session. Feel free to stop by for a chat.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t>So, let’s get started — Simone will walk you through the agenda and how we’ll tell the story today.</a:t>
            </a:r>
            <a:r>
              <a:rPr lang="en-GB" dirty="0"/>
              <a:t> </a:t>
            </a:r>
            <a:endParaRPr lang="en-GB" sz="900" b="0" i="0" u="none" strike="noStrike"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390376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16</a:t>
            </a:fld>
            <a:endParaRPr lang="en-GB"/>
          </a:p>
        </p:txBody>
      </p:sp>
    </p:spTree>
    <p:extLst>
      <p:ext uri="{BB962C8B-B14F-4D97-AF65-F5344CB8AC3E}">
        <p14:creationId xmlns:p14="http://schemas.microsoft.com/office/powerpoint/2010/main" val="385104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Migration are always complex, and you can imagine but not exactly. The more you you dig in the more you find things. So we needed something in terms of product and process that could adapt quickly. </a:t>
            </a:r>
          </a:p>
          <a:p>
            <a:br>
              <a:rPr lang="en-GB" dirty="0"/>
            </a:br>
            <a:r>
              <a:rPr lang="en-GB" dirty="0"/>
              <a:t>And the deeper you go, you realise the complexity isn’t only technical . There’s also a lot of cultural complexity: different ways of doing things, different habits across teams. </a:t>
            </a:r>
          </a:p>
          <a:p>
            <a:br>
              <a:rPr lang="en-GB" dirty="0"/>
            </a:br>
            <a:r>
              <a:rPr lang="en-GB" dirty="0"/>
              <a:t>Some of that complexity isn’t even visible at the beginning— you find vendor-specific behaviours, service dependencies, and many small exceptions that make automation much harder than it sounds on paper.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237631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moved towards modern network operations, we realised we had to change how we think about the network. </a:t>
            </a:r>
            <a:br>
              <a:rPr lang="en-GB" dirty="0"/>
            </a:br>
            <a:r>
              <a:rPr lang="en-GB" dirty="0"/>
              <a:t>Instead of seeing it as a set of boxes to configure, we started to treat it more like software. </a:t>
            </a:r>
            <a:br>
              <a:rPr lang="en-GB" dirty="0"/>
            </a:br>
            <a:endParaRPr lang="en-GB" dirty="0"/>
          </a:p>
          <a:p>
            <a:r>
              <a:rPr lang="en-GB" dirty="0"/>
              <a:t>With GAP, our goal was to give operators a way to deploy services that’s safe, repeatable, and predictable — like how software teams ship code. </a:t>
            </a:r>
          </a:p>
          <a:p>
            <a:br>
              <a:rPr lang="en-GB" dirty="0"/>
            </a:br>
            <a:r>
              <a:rPr lang="en-GB" dirty="0"/>
              <a:t>So we took the same principles: </a:t>
            </a:r>
          </a:p>
          <a:p>
            <a:endParaRPr lang="en-GB" dirty="0"/>
          </a:p>
          <a:p>
            <a:r>
              <a:rPr lang="en-GB" dirty="0"/>
              <a:t>Design is our starting point — that’s our source of truth. </a:t>
            </a:r>
          </a:p>
          <a:p>
            <a:r>
              <a:rPr lang="en-GB" dirty="0"/>
              <a:t>Config is generated from templates and models. </a:t>
            </a:r>
          </a:p>
          <a:p>
            <a:r>
              <a:rPr lang="en-GB" dirty="0"/>
              <a:t>And we put effort into mapping out dependencies properly. </a:t>
            </a:r>
          </a:p>
          <a:p>
            <a:br>
              <a:rPr lang="en-GB" dirty="0"/>
            </a:br>
            <a:r>
              <a:rPr lang="en-GB" dirty="0"/>
              <a:t>Of course, we didn’t get it perfect on the first try — we refined the models over time as we tested and deployed. </a:t>
            </a:r>
            <a:endParaRPr lang="en-NL"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4278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161407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Automation with scripts is a great starting point — it works well for simple, one-off tasks. </a:t>
            </a:r>
          </a:p>
          <a:p>
            <a:br>
              <a:rPr lang="en-GB" dirty="0"/>
            </a:br>
            <a:r>
              <a:rPr lang="en-GB" dirty="0"/>
              <a:t>But as soon as you try to scale, you need more than just pushing configurations. </a:t>
            </a:r>
          </a:p>
          <a:p>
            <a:endParaRPr lang="en-GB" dirty="0"/>
          </a:p>
          <a:p>
            <a:r>
              <a:rPr lang="en-GB" dirty="0"/>
              <a:t>you’re building a software application. You write a script to build your code — that’s automation. It’s fast, it works, and it’s great… until you need to do more. </a:t>
            </a:r>
            <a:br>
              <a:rPr lang="en-GB" dirty="0"/>
            </a:br>
            <a:r>
              <a:rPr lang="en-GB" dirty="0"/>
              <a:t>Now imagine you need to not only build the code, but also run tests, check dependencies, build a container, push it to a registry, and notify your team when it’s done.  Suddenly, one script isn’t enough — you need a </a:t>
            </a:r>
            <a:r>
              <a:rPr lang="en-GB" b="1" dirty="0"/>
              <a:t>pipeline</a:t>
            </a:r>
            <a:r>
              <a:rPr lang="en-GB" dirty="0"/>
              <a:t>.</a:t>
            </a:r>
            <a:br>
              <a:rPr lang="en-GB" dirty="0"/>
            </a:br>
            <a:r>
              <a:rPr lang="en-GB" dirty="0"/>
              <a:t>What I’ve explained right now, that’s basically the orchestration</a:t>
            </a:r>
            <a:br>
              <a:rPr lang="en-GB" dirty="0"/>
            </a:br>
            <a:br>
              <a:rPr lang="en-GB" dirty="0"/>
            </a:br>
            <a:r>
              <a:rPr lang="en-GB" dirty="0"/>
              <a:t>And in networks, it’s the same. Scripts can push config. But orchestration knows the state of the network, handles all the dependencies — OSS, IPAM, inventory — and helps people follow the same process safely. </a:t>
            </a:r>
            <a:br>
              <a:rPr lang="en-GB" dirty="0"/>
            </a:br>
            <a:br>
              <a:rPr lang="en-GB" dirty="0"/>
            </a:br>
            <a:r>
              <a:rPr lang="en-GB" dirty="0"/>
              <a:t>That’s how we can deliver complex changes reliably — at the scale of a network like GÉANT. </a:t>
            </a:r>
            <a:endParaRPr lang="en-NL" dirty="0"/>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138104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BC110B-1C27-4A5B-8007-E6BF4BB6C5F7}" type="slidenum">
              <a:rPr lang="en-GB" smtClean="0"/>
              <a:t>8</a:t>
            </a:fld>
            <a:endParaRPr lang="en-GB"/>
          </a:p>
        </p:txBody>
      </p:sp>
    </p:spTree>
    <p:extLst>
      <p:ext uri="{BB962C8B-B14F-4D97-AF65-F5344CB8AC3E}">
        <p14:creationId xmlns:p14="http://schemas.microsoft.com/office/powerpoint/2010/main" val="249979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One of the most important things that made GAP successful is that we didn’t approach it as a pure software or pure network problem. </a:t>
            </a:r>
            <a:br>
              <a:rPr lang="en-GB" sz="1000" dirty="0"/>
            </a:br>
            <a:r>
              <a:rPr lang="en-GB" sz="1000" dirty="0"/>
              <a:t>Instead, we built a fully cross-functional team where each group brought their expertise to the table: </a:t>
            </a:r>
            <a:br>
              <a:rPr lang="en-GB" sz="1000" dirty="0"/>
            </a:br>
            <a:endParaRPr lang="en-GB" sz="1000" dirty="0"/>
          </a:p>
          <a:p>
            <a:r>
              <a:rPr lang="en-GB" sz="1000" b="1" dirty="0"/>
              <a:t>Software Engineering</a:t>
            </a:r>
            <a:r>
              <a:rPr lang="en-GB" sz="1000" dirty="0"/>
              <a:t> — wrote the models and workflows, and built the automation logic that makes service deployment safe, testable, and reusable. </a:t>
            </a:r>
            <a:br>
              <a:rPr lang="en-GB" sz="1000" dirty="0"/>
            </a:br>
            <a:endParaRPr lang="en-GB" sz="1000" dirty="0"/>
          </a:p>
          <a:p>
            <a:r>
              <a:rPr lang="en-GB" sz="1000" b="1" dirty="0"/>
              <a:t>Network Engineering</a:t>
            </a:r>
            <a:r>
              <a:rPr lang="en-GB" sz="1000" dirty="0"/>
              <a:t> — provided the deep domain knowledge, defining the operational intent and how services should work in real life. </a:t>
            </a:r>
            <a:br>
              <a:rPr lang="en-GB" sz="1000" dirty="0"/>
            </a:br>
            <a:endParaRPr lang="en-GB" sz="1000" dirty="0"/>
          </a:p>
          <a:p>
            <a:r>
              <a:rPr lang="en-GB" sz="1000" b="1" dirty="0"/>
              <a:t>Architecture</a:t>
            </a:r>
            <a:r>
              <a:rPr lang="en-GB" sz="1000" dirty="0"/>
              <a:t> — ensured design consistency and compliance, helping connect the high-level goals with the technical implementation details. </a:t>
            </a:r>
            <a:br>
              <a:rPr lang="en-GB" sz="1000" dirty="0"/>
            </a:br>
            <a:endParaRPr lang="en-GB" sz="1000" dirty="0"/>
          </a:p>
          <a:p>
            <a:r>
              <a:rPr lang="en-GB" sz="1000" b="1" dirty="0"/>
              <a:t>Operations</a:t>
            </a:r>
            <a:r>
              <a:rPr lang="en-GB" sz="1000" dirty="0"/>
              <a:t> — heavily involved in testing, quality assurance, giving feedback, and also being our first real users in production. </a:t>
            </a:r>
          </a:p>
          <a:p>
            <a:br>
              <a:rPr lang="en-GB" sz="1000" dirty="0"/>
            </a:br>
            <a:r>
              <a:rPr lang="en-GB" sz="1000" dirty="0"/>
              <a:t>This combination allowed us to align design, automation, and operations — and it gave us the feedback loops we needed to improve fast and safely. </a:t>
            </a:r>
            <a:endParaRPr lang="en-NL" sz="1000" dirty="0">
              <a:ea typeface="Calibri"/>
              <a:cs typeface="Calibri"/>
            </a:endParaRPr>
          </a:p>
          <a:p>
            <a:pPr>
              <a:lnSpc>
                <a:spcPct val="90000"/>
              </a:lnSpc>
              <a:spcBef>
                <a:spcPts val="750"/>
              </a:spcBef>
            </a:pPr>
            <a:endParaRPr lang="en-US" sz="1000" b="1" dirty="0">
              <a:solidFill>
                <a:srgbClr val="1C2C4F"/>
              </a:solidFill>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11</a:t>
            </a:fld>
            <a:endParaRPr lang="en-GB"/>
          </a:p>
        </p:txBody>
      </p:sp>
    </p:spTree>
    <p:extLst>
      <p:ext uri="{BB962C8B-B14F-4D97-AF65-F5344CB8AC3E}">
        <p14:creationId xmlns:p14="http://schemas.microsoft.com/office/powerpoint/2010/main" val="401193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So just to wrap up everything we’ve talked about, these are really the key elements that made GAP work — or are making it work, because some of it is still very much in progress. </a:t>
            </a:r>
            <a:br>
              <a:rPr lang="en-GB" dirty="0"/>
            </a:br>
            <a:r>
              <a:rPr lang="en-GB" dirty="0"/>
              <a:t>We started with design-first — having models to drive everything else. </a:t>
            </a:r>
            <a:br>
              <a:rPr lang="en-GB" dirty="0"/>
            </a:br>
            <a:r>
              <a:rPr lang="en-GB" dirty="0"/>
              <a:t>We accepted that </a:t>
            </a:r>
            <a:r>
              <a:rPr lang="en-GB" dirty="0" err="1"/>
              <a:t>modeling</a:t>
            </a:r>
            <a:r>
              <a:rPr lang="en-GB" dirty="0"/>
              <a:t> is an iterative process. We refine, adjust, and improve as we learn from real deployments. </a:t>
            </a:r>
            <a:br>
              <a:rPr lang="en-GB" dirty="0"/>
            </a:br>
            <a:r>
              <a:rPr lang="en-GB" dirty="0"/>
              <a:t>The cross-functional teamwork — bringing software, network, operations, and architecture together — has been a huge part of turning this into something usable. </a:t>
            </a:r>
            <a:br>
              <a:rPr lang="en-GB" dirty="0"/>
            </a:br>
            <a:r>
              <a:rPr lang="en-GB" dirty="0"/>
              <a:t>Building strong processes and validations gives us confidence when we go into production. </a:t>
            </a:r>
            <a:br>
              <a:rPr lang="en-GB" dirty="0"/>
            </a:br>
            <a:r>
              <a:rPr lang="en-GB" dirty="0"/>
              <a:t>And finally, collaborating with the community — working together with SURF, </a:t>
            </a:r>
            <a:r>
              <a:rPr lang="en-GB" dirty="0" err="1"/>
              <a:t>ESNet</a:t>
            </a:r>
            <a:r>
              <a:rPr lang="en-GB" dirty="0"/>
              <a:t>, GARR, and others — has helped us move much faster and avoid reinventing things that others have already solved.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14</a:t>
            </a:fld>
            <a:endParaRPr lang="en-GB"/>
          </a:p>
        </p:txBody>
      </p:sp>
    </p:spTree>
    <p:extLst>
      <p:ext uri="{BB962C8B-B14F-4D97-AF65-F5344CB8AC3E}">
        <p14:creationId xmlns:p14="http://schemas.microsoft.com/office/powerpoint/2010/main" val="427350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CBC110B-1C27-4A5B-8007-E6BF4BB6C5F7}" type="slidenum">
              <a:rPr lang="en-GB" smtClean="0"/>
              <a:t>15</a:t>
            </a:fld>
            <a:endParaRPr lang="en-GB"/>
          </a:p>
        </p:txBody>
      </p:sp>
    </p:spTree>
    <p:extLst>
      <p:ext uri="{BB962C8B-B14F-4D97-AF65-F5344CB8AC3E}">
        <p14:creationId xmlns:p14="http://schemas.microsoft.com/office/powerpoint/2010/main" val="53391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18" name="Picture 17" descr="A colorful swirly circle on a blue background&#10;&#10;Description automatically generated">
            <a:extLst>
              <a:ext uri="{FF2B5EF4-FFF2-40B4-BE49-F238E27FC236}">
                <a16:creationId xmlns:a16="http://schemas.microsoft.com/office/drawing/2014/main" id="{BA2D9F37-CECE-956D-E16A-DA131AFCDF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Text Placeholder 4"/>
          <p:cNvSpPr>
            <a:spLocks noGrp="1"/>
          </p:cNvSpPr>
          <p:nvPr>
            <p:ph type="body" sz="quarter" idx="11" hasCustomPrompt="1"/>
          </p:nvPr>
        </p:nvSpPr>
        <p:spPr>
          <a:xfrm>
            <a:off x="460601" y="3317146"/>
            <a:ext cx="3822700" cy="237388"/>
          </a:xfrm>
        </p:spPr>
        <p:txBody>
          <a:bodyPr>
            <a:noAutofit/>
          </a:bodyPr>
          <a:lstStyle>
            <a:lvl1pPr marL="0" indent="0">
              <a:buNone/>
              <a:defRPr sz="1400" b="1" baseline="0">
                <a:solidFill>
                  <a:srgbClr val="E3B400"/>
                </a:solidFill>
              </a:defRPr>
            </a:lvl1pPr>
          </a:lstStyle>
          <a:p>
            <a:pPr lvl="0"/>
            <a:r>
              <a:rPr lang="en-US"/>
              <a:t>Presenter</a:t>
            </a:r>
          </a:p>
        </p:txBody>
      </p:sp>
      <p:sp>
        <p:nvSpPr>
          <p:cNvPr id="19" name="Text Placeholder 10"/>
          <p:cNvSpPr>
            <a:spLocks noGrp="1"/>
          </p:cNvSpPr>
          <p:nvPr>
            <p:ph type="body" sz="quarter" idx="17" hasCustomPrompt="1"/>
          </p:nvPr>
        </p:nvSpPr>
        <p:spPr>
          <a:xfrm>
            <a:off x="460602" y="2442175"/>
            <a:ext cx="5044588" cy="545199"/>
          </a:xfrm>
        </p:spPr>
        <p:txBody>
          <a:bodyPr wrap="square">
            <a:noAutofit/>
          </a:bodyPr>
          <a:lstStyle>
            <a:lvl1pPr marL="0" indent="0">
              <a:lnSpc>
                <a:spcPct val="150000"/>
              </a:lnSpc>
              <a:buNone/>
              <a:defRPr sz="1600" b="0">
                <a:solidFill>
                  <a:schemeClr val="bg1"/>
                </a:solidFill>
              </a:defRPr>
            </a:lvl1pPr>
          </a:lstStyle>
          <a:p>
            <a:pPr lvl="0"/>
            <a:r>
              <a:rPr lang="en-US"/>
              <a:t>Subtitle</a:t>
            </a:r>
          </a:p>
        </p:txBody>
      </p:sp>
      <p:sp>
        <p:nvSpPr>
          <p:cNvPr id="20" name="Text Placeholder 10"/>
          <p:cNvSpPr>
            <a:spLocks noGrp="1"/>
          </p:cNvSpPr>
          <p:nvPr>
            <p:ph type="body" sz="quarter" idx="14" hasCustomPrompt="1"/>
          </p:nvPr>
        </p:nvSpPr>
        <p:spPr>
          <a:xfrm>
            <a:off x="466907" y="1672929"/>
            <a:ext cx="5000704" cy="709965"/>
          </a:xfrm>
        </p:spPr>
        <p:txBody>
          <a:bodyPr wrap="square">
            <a:noAutofit/>
          </a:bodyPr>
          <a:lstStyle>
            <a:lvl1pPr marL="0" indent="0">
              <a:lnSpc>
                <a:spcPct val="100000"/>
              </a:lnSpc>
              <a:buNone/>
              <a:defRPr sz="2400" b="0">
                <a:solidFill>
                  <a:schemeClr val="bg1"/>
                </a:solidFill>
              </a:defRPr>
            </a:lvl1pPr>
          </a:lstStyle>
          <a:p>
            <a:pPr lvl="0"/>
            <a:r>
              <a:rPr lang="en-US"/>
              <a:t>Title</a:t>
            </a:r>
          </a:p>
        </p:txBody>
      </p:sp>
      <p:sp>
        <p:nvSpPr>
          <p:cNvPr id="25" name="Text Placeholder 6"/>
          <p:cNvSpPr>
            <a:spLocks noGrp="1"/>
          </p:cNvSpPr>
          <p:nvPr>
            <p:ph type="body" sz="quarter" idx="12" hasCustomPrompt="1"/>
          </p:nvPr>
        </p:nvSpPr>
        <p:spPr>
          <a:xfrm>
            <a:off x="460601" y="3601634"/>
            <a:ext cx="3752453" cy="229228"/>
          </a:xfrm>
        </p:spPr>
        <p:txBody>
          <a:bodyPr>
            <a:normAutofit/>
          </a:bodyPr>
          <a:lstStyle>
            <a:lvl1pPr marL="0" indent="0">
              <a:buNone/>
              <a:defRPr sz="1200">
                <a:solidFill>
                  <a:srgbClr val="E3B400"/>
                </a:solidFill>
              </a:defRPr>
            </a:lvl1pPr>
          </a:lstStyle>
          <a:p>
            <a:pPr lvl="0"/>
            <a:r>
              <a:rPr lang="en-US"/>
              <a:t>Location</a:t>
            </a:r>
            <a:endParaRPr lang="en-GB"/>
          </a:p>
        </p:txBody>
      </p:sp>
      <p:sp>
        <p:nvSpPr>
          <p:cNvPr id="26" name="Text Placeholder 6"/>
          <p:cNvSpPr>
            <a:spLocks noGrp="1"/>
          </p:cNvSpPr>
          <p:nvPr>
            <p:ph type="body" sz="quarter" idx="18" hasCustomPrompt="1"/>
          </p:nvPr>
        </p:nvSpPr>
        <p:spPr>
          <a:xfrm>
            <a:off x="460601" y="3814701"/>
            <a:ext cx="3752453" cy="237387"/>
          </a:xfrm>
        </p:spPr>
        <p:txBody>
          <a:bodyPr>
            <a:normAutofit/>
          </a:bodyPr>
          <a:lstStyle>
            <a:lvl1pPr marL="0" indent="0">
              <a:buNone/>
              <a:defRPr sz="1200">
                <a:solidFill>
                  <a:srgbClr val="E3B400"/>
                </a:solidFill>
              </a:defRPr>
            </a:lvl1pPr>
          </a:lstStyle>
          <a:p>
            <a:pPr lvl="0"/>
            <a:r>
              <a:rPr lang="en-US"/>
              <a:t>Date</a:t>
            </a:r>
            <a:endParaRPr lang="en-GB"/>
          </a:p>
        </p:txBody>
      </p:sp>
      <p:pic>
        <p:nvPicPr>
          <p:cNvPr id="7" name="Picture 6" descr="A black background with white text&#10;&#10;Description automatically generated">
            <a:extLst>
              <a:ext uri="{FF2B5EF4-FFF2-40B4-BE49-F238E27FC236}">
                <a16:creationId xmlns:a16="http://schemas.microsoft.com/office/drawing/2014/main" id="{8DCCF5F0-1DF6-300C-424D-3E72A981A8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835" y="4492489"/>
            <a:ext cx="1507657" cy="321239"/>
          </a:xfrm>
          <a:prstGeom prst="rect">
            <a:avLst/>
          </a:prstGeom>
        </p:spPr>
      </p:pic>
      <p:pic>
        <p:nvPicPr>
          <p:cNvPr id="9" name="Picture 8" descr="A black and white logo&#10;&#10;Description automatically generated">
            <a:extLst>
              <a:ext uri="{FF2B5EF4-FFF2-40B4-BE49-F238E27FC236}">
                <a16:creationId xmlns:a16="http://schemas.microsoft.com/office/drawing/2014/main" id="{9475E73F-3C4A-B878-50A1-1B7888C031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3731" y="4426116"/>
            <a:ext cx="762024" cy="330830"/>
          </a:xfrm>
          <a:prstGeom prst="rect">
            <a:avLst/>
          </a:prstGeom>
        </p:spPr>
      </p:pic>
      <p:pic>
        <p:nvPicPr>
          <p:cNvPr id="14" name="Picture 13" descr="A black background with white text and colorful letters&#10;&#10;Description automatically generated">
            <a:extLst>
              <a:ext uri="{FF2B5EF4-FFF2-40B4-BE49-F238E27FC236}">
                <a16:creationId xmlns:a16="http://schemas.microsoft.com/office/drawing/2014/main" id="{5D091CCF-46BF-82B9-2DE0-ECDA90878F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2640" y="301261"/>
            <a:ext cx="1688014" cy="948532"/>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340267"/>
            <a:ext cx="9144000" cy="824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3601320"/>
          </a:xfrm>
        </p:spPr>
        <p:txBody>
          <a:bodyPr/>
          <a:lstStyle>
            <a:lvl1pPr>
              <a:defRPr sz="1600">
                <a:solidFill>
                  <a:srgbClr val="18355E"/>
                </a:solidFill>
                <a:latin typeface="Arial" panose="020B0604020202020204" pitchFamily="34" charset="0"/>
                <a:cs typeface="Arial" panose="020B0604020202020204" pitchFamily="34" charset="0"/>
              </a:defRPr>
            </a:lvl1pPr>
            <a:lvl2pPr>
              <a:defRPr sz="1400">
                <a:solidFill>
                  <a:srgbClr val="18355E"/>
                </a:solidFill>
                <a:latin typeface="Arial" panose="020B0604020202020204" pitchFamily="34" charset="0"/>
                <a:cs typeface="Arial" panose="020B0604020202020204" pitchFamily="34" charset="0"/>
              </a:defRPr>
            </a:lvl2pPr>
            <a:lvl3pPr>
              <a:defRPr sz="1200">
                <a:solidFill>
                  <a:srgbClr val="18355E"/>
                </a:solidFill>
                <a:latin typeface="Arial" panose="020B0604020202020204" pitchFamily="34" charset="0"/>
                <a:cs typeface="Arial" panose="020B0604020202020204" pitchFamily="34" charset="0"/>
              </a:defRPr>
            </a:lvl3pPr>
            <a:lvl4pPr>
              <a:defRPr>
                <a:solidFill>
                  <a:srgbClr val="18355E"/>
                </a:solidFill>
                <a:latin typeface="Arial" panose="020B0604020202020204" pitchFamily="34" charset="0"/>
                <a:cs typeface="Arial" panose="020B0604020202020204" pitchFamily="34" charset="0"/>
              </a:defRPr>
            </a:lvl4pPr>
            <a:lvl5pPr>
              <a:defRPr>
                <a:solidFill>
                  <a:srgbClr val="18355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E63961"/>
                </a:solidFill>
              </a:defRPr>
            </a:lvl1pPr>
          </a:lstStyle>
          <a:p>
            <a:r>
              <a:rPr lang="en-GB"/>
              <a:t>Click to edit Master title style</a:t>
            </a:r>
            <a:endParaRPr lang="en-US"/>
          </a:p>
        </p:txBody>
      </p:sp>
      <p:pic>
        <p:nvPicPr>
          <p:cNvPr id="8" name="Picture 7" descr="A colorful background with lines&#10;&#10;Description automatically generated with medium confidence">
            <a:extLst>
              <a:ext uri="{FF2B5EF4-FFF2-40B4-BE49-F238E27FC236}">
                <a16:creationId xmlns:a16="http://schemas.microsoft.com/office/drawing/2014/main" id="{F477A8E2-0B99-ED90-CC54-CF0C457577B0}"/>
              </a:ext>
            </a:extLst>
          </p:cNvPr>
          <p:cNvPicPr>
            <a:picLocks noChangeAspect="1"/>
          </p:cNvPicPr>
          <p:nvPr userDrawn="1"/>
        </p:nvPicPr>
        <p:blipFill>
          <a:blip r:embed="rId2">
            <a:extLst>
              <a:ext uri="{28A0092B-C50C-407E-A947-70E740481C1C}">
                <a14:useLocalDpi xmlns:a14="http://schemas.microsoft.com/office/drawing/2010/main" val="0"/>
              </a:ext>
            </a:extLst>
          </a:blip>
          <a:srcRect l="-4589" t="67861" r="4589" b="1"/>
          <a:stretch/>
        </p:blipFill>
        <p:spPr>
          <a:xfrm>
            <a:off x="0" y="4755599"/>
            <a:ext cx="9144000" cy="412398"/>
          </a:xfrm>
          <a:prstGeom prst="rect">
            <a:avLst/>
          </a:prstGeom>
          <a:solidFill>
            <a:srgbClr val="18355E"/>
          </a:solidFill>
        </p:spPr>
      </p:pic>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25515"/>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a:p>
        </p:txBody>
      </p:sp>
      <p:pic>
        <p:nvPicPr>
          <p:cNvPr id="9" name="Picture 8" descr="A black background with white text and colorful letters&#10;&#10;Description automatically generated">
            <a:extLst>
              <a:ext uri="{FF2B5EF4-FFF2-40B4-BE49-F238E27FC236}">
                <a16:creationId xmlns:a16="http://schemas.microsoft.com/office/drawing/2014/main" id="{98D6321C-472B-7FBA-DCAD-482BD2B909B6}"/>
              </a:ext>
            </a:extLst>
          </p:cNvPr>
          <p:cNvPicPr>
            <a:picLocks noChangeAspect="1"/>
          </p:cNvPicPr>
          <p:nvPr userDrawn="1"/>
        </p:nvPicPr>
        <p:blipFill>
          <a:blip r:embed="rId3">
            <a:extLst>
              <a:ext uri="{28A0092B-C50C-407E-A947-70E740481C1C}">
                <a14:useLocalDpi xmlns:a14="http://schemas.microsoft.com/office/drawing/2010/main" val="0"/>
              </a:ext>
            </a:extLst>
          </a:blip>
          <a:srcRect b="43243"/>
          <a:stretch/>
        </p:blipFill>
        <p:spPr>
          <a:xfrm>
            <a:off x="350201" y="4818216"/>
            <a:ext cx="861109" cy="274637"/>
          </a:xfrm>
          <a:prstGeom prst="rect">
            <a:avLst/>
          </a:prstGeom>
        </p:spPr>
      </p:pic>
    </p:spTree>
    <p:extLst>
      <p:ext uri="{BB962C8B-B14F-4D97-AF65-F5344CB8AC3E}">
        <p14:creationId xmlns:p14="http://schemas.microsoft.com/office/powerpoint/2010/main" val="410512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3357062"/>
          </a:xfrm>
        </p:spPr>
        <p:txBody>
          <a:bodyPr/>
          <a:lstStyle>
            <a:lvl1pPr>
              <a:defRPr sz="1600">
                <a:solidFill>
                  <a:srgbClr val="1C2C4F"/>
                </a:solidFill>
                <a:latin typeface="Arial" panose="020B0604020202020204" pitchFamily="34" charset="0"/>
                <a:cs typeface="Arial" panose="020B0604020202020204" pitchFamily="34" charset="0"/>
              </a:defRPr>
            </a:lvl1pPr>
            <a:lvl2pPr>
              <a:defRPr sz="1400">
                <a:solidFill>
                  <a:srgbClr val="1C2C4F"/>
                </a:solidFill>
                <a:latin typeface="Arial" panose="020B0604020202020204" pitchFamily="34" charset="0"/>
                <a:cs typeface="Arial" panose="020B0604020202020204" pitchFamily="34" charset="0"/>
              </a:defRPr>
            </a:lvl2pPr>
            <a:lvl3pPr>
              <a:defRPr sz="1200">
                <a:solidFill>
                  <a:srgbClr val="1C2C4F"/>
                </a:solidFill>
                <a:latin typeface="Arial" panose="020B0604020202020204" pitchFamily="34" charset="0"/>
                <a:cs typeface="Arial" panose="020B0604020202020204" pitchFamily="34" charset="0"/>
              </a:defRPr>
            </a:lvl3pPr>
            <a:lvl4pPr>
              <a:defRPr>
                <a:solidFill>
                  <a:srgbClr val="1C2C4F"/>
                </a:solidFill>
                <a:latin typeface="Arial" panose="020B0604020202020204" pitchFamily="34" charset="0"/>
                <a:cs typeface="Arial" panose="020B0604020202020204" pitchFamily="34" charset="0"/>
              </a:defRPr>
            </a:lvl4pPr>
            <a:lvl5pPr>
              <a:defRPr>
                <a:solidFill>
                  <a:srgbClr val="1C2C4F"/>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633780"/>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A colorful swirly circle on a blue background&#10;&#10;Description automatically generated">
            <a:extLst>
              <a:ext uri="{FF2B5EF4-FFF2-40B4-BE49-F238E27FC236}">
                <a16:creationId xmlns:a16="http://schemas.microsoft.com/office/drawing/2014/main" id="{96F747BC-CA05-EF83-86CD-9413EFB5A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102E3BFA-A031-B223-B9E0-F61758792D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835" y="4492489"/>
            <a:ext cx="1507657" cy="321239"/>
          </a:xfrm>
          <a:prstGeom prst="rect">
            <a:avLst/>
          </a:prstGeom>
        </p:spPr>
      </p:pic>
      <p:pic>
        <p:nvPicPr>
          <p:cNvPr id="8" name="Picture 7" descr="A black and white logo&#10;&#10;Description automatically generated">
            <a:extLst>
              <a:ext uri="{FF2B5EF4-FFF2-40B4-BE49-F238E27FC236}">
                <a16:creationId xmlns:a16="http://schemas.microsoft.com/office/drawing/2014/main" id="{9773C053-F1AA-0816-AD3B-A02CA69E17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3731" y="4426116"/>
            <a:ext cx="762024" cy="330830"/>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E7DC-BCED-70B7-BED4-19C4DDB09BC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62790CCA-DC18-6EB8-C8A6-B74BC0EA45B4}"/>
              </a:ext>
            </a:extLst>
          </p:cNvPr>
          <p:cNvSpPr>
            <a:spLocks noGrp="1"/>
          </p:cNvSpPr>
          <p:nvPr>
            <p:ph type="sldNum" sz="quarter" idx="10"/>
          </p:nvPr>
        </p:nvSpPr>
        <p:spPr/>
        <p:txBody>
          <a:bodyPr/>
          <a:lstStyle/>
          <a:p>
            <a:fld id="{9E7CA0F2-EE66-4F60-8C00-E0BE38E7AEC5}" type="slidenum">
              <a:rPr lang="en-GB" smtClean="0"/>
              <a:pPr/>
              <a:t>‹#›</a:t>
            </a:fld>
            <a:endParaRPr lang="en-GB"/>
          </a:p>
        </p:txBody>
      </p:sp>
      <p:sp>
        <p:nvSpPr>
          <p:cNvPr id="5" name="Content Placeholder 4">
            <a:extLst>
              <a:ext uri="{FF2B5EF4-FFF2-40B4-BE49-F238E27FC236}">
                <a16:creationId xmlns:a16="http://schemas.microsoft.com/office/drawing/2014/main" id="{1E2847CB-3E73-1C1C-C9EA-3C2E6416A466}"/>
              </a:ext>
            </a:extLst>
          </p:cNvPr>
          <p:cNvSpPr>
            <a:spLocks noGrp="1"/>
          </p:cNvSpPr>
          <p:nvPr>
            <p:ph idx="11"/>
          </p:nvPr>
        </p:nvSpPr>
        <p:spPr>
          <a:xfrm>
            <a:off x="350838" y="965200"/>
            <a:ext cx="4135437" cy="330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15E21B3-6034-C20D-3C46-28F7ADBF473F}"/>
              </a:ext>
            </a:extLst>
          </p:cNvPr>
          <p:cNvSpPr>
            <a:spLocks noGrp="1"/>
          </p:cNvSpPr>
          <p:nvPr>
            <p:ph idx="12"/>
          </p:nvPr>
        </p:nvSpPr>
        <p:spPr>
          <a:xfrm>
            <a:off x="4654550" y="965200"/>
            <a:ext cx="4135438" cy="3306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2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olorful background with lines&#10;&#10;Description automatically generated with medium confidence">
            <a:extLst>
              <a:ext uri="{FF2B5EF4-FFF2-40B4-BE49-F238E27FC236}">
                <a16:creationId xmlns:a16="http://schemas.microsoft.com/office/drawing/2014/main" id="{AD9C7099-EDE5-12F7-416D-ECC87915A591}"/>
              </a:ext>
            </a:extLst>
          </p:cNvPr>
          <p:cNvPicPr>
            <a:picLocks noChangeAspect="1"/>
          </p:cNvPicPr>
          <p:nvPr userDrawn="1"/>
        </p:nvPicPr>
        <p:blipFill>
          <a:blip r:embed="rId7">
            <a:extLst>
              <a:ext uri="{28A0092B-C50C-407E-A947-70E740481C1C}">
                <a14:useLocalDpi xmlns:a14="http://schemas.microsoft.com/office/drawing/2010/main" val="0"/>
              </a:ext>
            </a:extLst>
          </a:blip>
          <a:srcRect l="-4589" t="45774" r="4589"/>
          <a:stretch/>
        </p:blipFill>
        <p:spPr>
          <a:xfrm>
            <a:off x="0" y="4465908"/>
            <a:ext cx="9144000" cy="695826"/>
          </a:xfrm>
          <a:prstGeom prst="rect">
            <a:avLst/>
          </a:prstGeom>
          <a:solidFill>
            <a:srgbClr val="18355E"/>
          </a:solidFill>
        </p:spPr>
      </p:pic>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p:cNvSpPr>
            <a:spLocks noGrp="1"/>
          </p:cNvSpPr>
          <p:nvPr>
            <p:ph type="body" idx="1"/>
          </p:nvPr>
        </p:nvSpPr>
        <p:spPr>
          <a:xfrm>
            <a:off x="350201" y="964414"/>
            <a:ext cx="8439238" cy="3306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6732039" y="4692443"/>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a:p>
        </p:txBody>
      </p:sp>
      <p:pic>
        <p:nvPicPr>
          <p:cNvPr id="7" name="Picture 6" descr="A black background with white text and colorful letters&#10;&#10;Description automatically generated">
            <a:extLst>
              <a:ext uri="{FF2B5EF4-FFF2-40B4-BE49-F238E27FC236}">
                <a16:creationId xmlns:a16="http://schemas.microsoft.com/office/drawing/2014/main" id="{1DEE7437-BF42-38B7-CCA3-CE0457B53B0D}"/>
              </a:ext>
            </a:extLst>
          </p:cNvPr>
          <p:cNvPicPr>
            <a:picLocks noChangeAspect="1"/>
          </p:cNvPicPr>
          <p:nvPr userDrawn="1"/>
        </p:nvPicPr>
        <p:blipFill>
          <a:blip r:embed="rId8">
            <a:extLst>
              <a:ext uri="{28A0092B-C50C-407E-A947-70E740481C1C}">
                <a14:useLocalDpi xmlns:a14="http://schemas.microsoft.com/office/drawing/2010/main" val="0"/>
              </a:ext>
            </a:extLst>
          </a:blip>
          <a:srcRect b="23528"/>
          <a:stretch/>
        </p:blipFill>
        <p:spPr>
          <a:xfrm>
            <a:off x="350202" y="4598129"/>
            <a:ext cx="977558" cy="420071"/>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50" r:id="rId3"/>
    <p:sldLayoutId id="2147483661" r:id="rId4"/>
    <p:sldLayoutId id="2147483664" r:id="rId5"/>
  </p:sldLayoutIdLst>
  <p:hf hdr="0" ftr="0" dt="0"/>
  <p:txStyles>
    <p:titleStyle>
      <a:lvl1pPr algn="l" defTabSz="685800" rtl="0" eaLnBrk="1" latinLnBrk="0" hangingPunct="1">
        <a:lnSpc>
          <a:spcPct val="90000"/>
        </a:lnSpc>
        <a:spcBef>
          <a:spcPct val="0"/>
        </a:spcBef>
        <a:buNone/>
        <a:defRPr sz="2000" b="1" kern="1200">
          <a:solidFill>
            <a:srgbClr val="E63961"/>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8355E"/>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8355E"/>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orkfloworchestrator.org/" TargetMode="External"/><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A08FEB-7D89-4706-0C59-EAB786EECACF}"/>
              </a:ext>
            </a:extLst>
          </p:cNvPr>
          <p:cNvSpPr>
            <a:spLocks noGrp="1"/>
          </p:cNvSpPr>
          <p:nvPr>
            <p:ph type="body" sz="quarter" idx="11"/>
          </p:nvPr>
        </p:nvSpPr>
        <p:spPr/>
        <p:txBody>
          <a:bodyPr/>
          <a:lstStyle/>
          <a:p>
            <a:r>
              <a:rPr lang="en-US"/>
              <a:t>Neda Moeini &amp; Simone Spinelli</a:t>
            </a:r>
          </a:p>
        </p:txBody>
      </p:sp>
      <p:sp>
        <p:nvSpPr>
          <p:cNvPr id="8" name="Text Placeholder 7">
            <a:extLst>
              <a:ext uri="{FF2B5EF4-FFF2-40B4-BE49-F238E27FC236}">
                <a16:creationId xmlns:a16="http://schemas.microsoft.com/office/drawing/2014/main" id="{C39933F4-5A63-35A2-B85D-8BAAB008C01A}"/>
              </a:ext>
            </a:extLst>
          </p:cNvPr>
          <p:cNvSpPr>
            <a:spLocks noGrp="1"/>
          </p:cNvSpPr>
          <p:nvPr>
            <p:ph type="body" sz="quarter" idx="17"/>
          </p:nvPr>
        </p:nvSpPr>
        <p:spPr/>
        <p:txBody>
          <a:bodyPr/>
          <a:lstStyle/>
          <a:p>
            <a:r>
              <a:rPr lang="en-US"/>
              <a:t>An introspection</a:t>
            </a:r>
          </a:p>
        </p:txBody>
      </p:sp>
      <p:sp>
        <p:nvSpPr>
          <p:cNvPr id="7" name="Text Placeholder 6">
            <a:extLst>
              <a:ext uri="{FF2B5EF4-FFF2-40B4-BE49-F238E27FC236}">
                <a16:creationId xmlns:a16="http://schemas.microsoft.com/office/drawing/2014/main" id="{A23465FD-75EF-F8F6-54FF-3113B792E549}"/>
              </a:ext>
            </a:extLst>
          </p:cNvPr>
          <p:cNvSpPr>
            <a:spLocks noGrp="1"/>
          </p:cNvSpPr>
          <p:nvPr>
            <p:ph type="body" sz="quarter" idx="14"/>
          </p:nvPr>
        </p:nvSpPr>
        <p:spPr/>
        <p:txBody>
          <a:bodyPr/>
          <a:lstStyle/>
          <a:p>
            <a:r>
              <a:rPr lang="en-GB"/>
              <a:t>Orchestrating the GÉANT Packet Layer Network</a:t>
            </a:r>
          </a:p>
        </p:txBody>
      </p:sp>
      <p:sp>
        <p:nvSpPr>
          <p:cNvPr id="4" name="Text Placeholder 3">
            <a:extLst>
              <a:ext uri="{FF2B5EF4-FFF2-40B4-BE49-F238E27FC236}">
                <a16:creationId xmlns:a16="http://schemas.microsoft.com/office/drawing/2014/main" id="{E17CE6B3-0A94-472D-F8D4-F5D0EE9E7976}"/>
              </a:ext>
            </a:extLst>
          </p:cNvPr>
          <p:cNvSpPr>
            <a:spLocks noGrp="1"/>
          </p:cNvSpPr>
          <p:nvPr>
            <p:ph type="body" sz="quarter" idx="12"/>
          </p:nvPr>
        </p:nvSpPr>
        <p:spPr/>
        <p:txBody>
          <a:bodyPr>
            <a:normAutofit fontScale="92500" lnSpcReduction="10000"/>
          </a:bodyPr>
          <a:lstStyle/>
          <a:p>
            <a:r>
              <a:rPr lang="en-US"/>
              <a:t>Brighton, UK</a:t>
            </a:r>
          </a:p>
        </p:txBody>
      </p:sp>
      <p:sp>
        <p:nvSpPr>
          <p:cNvPr id="9" name="Text Placeholder 8">
            <a:extLst>
              <a:ext uri="{FF2B5EF4-FFF2-40B4-BE49-F238E27FC236}">
                <a16:creationId xmlns:a16="http://schemas.microsoft.com/office/drawing/2014/main" id="{7FA79CE5-2B6A-BA67-AAD6-05CD56D779CA}"/>
              </a:ext>
            </a:extLst>
          </p:cNvPr>
          <p:cNvSpPr>
            <a:spLocks noGrp="1"/>
          </p:cNvSpPr>
          <p:nvPr>
            <p:ph type="body" sz="quarter" idx="18"/>
          </p:nvPr>
        </p:nvSpPr>
        <p:spPr/>
        <p:txBody>
          <a:bodyPr>
            <a:normAutofit fontScale="92500" lnSpcReduction="10000"/>
          </a:bodyPr>
          <a:lstStyle/>
          <a:p>
            <a:r>
              <a:rPr lang="en-US"/>
              <a:t>2025/06/12</a:t>
            </a:r>
          </a:p>
        </p:txBody>
      </p:sp>
      <p:sp>
        <p:nvSpPr>
          <p:cNvPr id="3" name="Slide Number Placeholder 2">
            <a:extLst>
              <a:ext uri="{FF2B5EF4-FFF2-40B4-BE49-F238E27FC236}">
                <a16:creationId xmlns:a16="http://schemas.microsoft.com/office/drawing/2014/main" id="{7A33E1CB-530C-3CD0-5CDA-3523DC6449D6}"/>
              </a:ext>
            </a:extLst>
          </p:cNvPr>
          <p:cNvSpPr>
            <a:spLocks noGrp="1"/>
          </p:cNvSpPr>
          <p:nvPr>
            <p:ph type="sldNum" sz="quarter" idx="4294967295"/>
          </p:nvPr>
        </p:nvSpPr>
        <p:spPr>
          <a:xfrm>
            <a:off x="7086600" y="4633913"/>
            <a:ext cx="2057400" cy="274637"/>
          </a:xfrm>
        </p:spPr>
        <p:txBody>
          <a:bodyPr/>
          <a:lstStyle/>
          <a:p>
            <a:fld id="{9E7CA0F2-EE66-4F60-8C00-E0BE38E7AEC5}" type="slidenum">
              <a:rPr lang="en-GB" smtClean="0"/>
              <a:pPr/>
              <a:t>1</a:t>
            </a:fld>
            <a:endParaRPr lang="en-GB"/>
          </a:p>
        </p:txBody>
      </p:sp>
    </p:spTree>
    <p:extLst>
      <p:ext uri="{BB962C8B-B14F-4D97-AF65-F5344CB8AC3E}">
        <p14:creationId xmlns:p14="http://schemas.microsoft.com/office/powerpoint/2010/main" val="203013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a network&#10;&#10;AI-generated content may be incorrect.">
            <a:extLst>
              <a:ext uri="{FF2B5EF4-FFF2-40B4-BE49-F238E27FC236}">
                <a16:creationId xmlns:a16="http://schemas.microsoft.com/office/drawing/2014/main" id="{D87A827D-8718-085E-744C-586D22464CA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9095"/>
          <a:stretch>
            <a:fillRect/>
          </a:stretch>
        </p:blipFill>
        <p:spPr>
          <a:xfrm>
            <a:off x="1866637" y="0"/>
            <a:ext cx="7277363" cy="4454077"/>
          </a:xfrm>
        </p:spPr>
      </p:pic>
      <p:sp>
        <p:nvSpPr>
          <p:cNvPr id="3" name="Slide Number Placeholder 2">
            <a:extLst>
              <a:ext uri="{FF2B5EF4-FFF2-40B4-BE49-F238E27FC236}">
                <a16:creationId xmlns:a16="http://schemas.microsoft.com/office/drawing/2014/main" id="{7DDA1A42-1B75-137A-AC59-94D0BFE5CB18}"/>
              </a:ext>
            </a:extLst>
          </p:cNvPr>
          <p:cNvSpPr>
            <a:spLocks noGrp="1"/>
          </p:cNvSpPr>
          <p:nvPr>
            <p:ph type="sldNum" sz="quarter" idx="4"/>
          </p:nvPr>
        </p:nvSpPr>
        <p:spPr/>
        <p:txBody>
          <a:bodyPr/>
          <a:lstStyle/>
          <a:p>
            <a:fld id="{9E7CA0F2-EE66-4F60-8C00-E0BE38E7AEC5}" type="slidenum">
              <a:rPr lang="en-GB" smtClean="0"/>
              <a:pPr/>
              <a:t>10</a:t>
            </a:fld>
            <a:endParaRPr lang="en-GB"/>
          </a:p>
        </p:txBody>
      </p:sp>
      <p:sp>
        <p:nvSpPr>
          <p:cNvPr id="4" name="Title 3">
            <a:extLst>
              <a:ext uri="{FF2B5EF4-FFF2-40B4-BE49-F238E27FC236}">
                <a16:creationId xmlns:a16="http://schemas.microsoft.com/office/drawing/2014/main" id="{3DE09BA3-8122-557F-2571-9A6D5BC2FD37}"/>
              </a:ext>
            </a:extLst>
          </p:cNvPr>
          <p:cNvSpPr>
            <a:spLocks noGrp="1"/>
          </p:cNvSpPr>
          <p:nvPr>
            <p:ph type="title"/>
          </p:nvPr>
        </p:nvSpPr>
        <p:spPr/>
        <p:txBody>
          <a:bodyPr/>
          <a:lstStyle/>
          <a:p>
            <a:r>
              <a:rPr lang="en-US"/>
              <a:t>Migration: </a:t>
            </a:r>
            <a:br>
              <a:rPr lang="en-US"/>
            </a:br>
            <a:r>
              <a:rPr lang="en-US"/>
              <a:t>an update</a:t>
            </a:r>
          </a:p>
        </p:txBody>
      </p:sp>
      <p:sp>
        <p:nvSpPr>
          <p:cNvPr id="2" name="TextBox 1">
            <a:extLst>
              <a:ext uri="{FF2B5EF4-FFF2-40B4-BE49-F238E27FC236}">
                <a16:creationId xmlns:a16="http://schemas.microsoft.com/office/drawing/2014/main" id="{097D0AF9-AB6F-3F57-1C07-11C3BEC17D66}"/>
              </a:ext>
            </a:extLst>
          </p:cNvPr>
          <p:cNvSpPr txBox="1"/>
          <p:nvPr/>
        </p:nvSpPr>
        <p:spPr>
          <a:xfrm>
            <a:off x="1310790" y="3761202"/>
            <a:ext cx="184731" cy="30008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4944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B7F113-DC57-45EC-BDD9-E8620A663BBE}"/>
              </a:ext>
            </a:extLst>
          </p:cNvPr>
          <p:cNvSpPr txBox="1"/>
          <p:nvPr/>
        </p:nvSpPr>
        <p:spPr>
          <a:xfrm>
            <a:off x="350201" y="964417"/>
            <a:ext cx="4314869" cy="3357062"/>
          </a:xfrm>
          <a:prstGeom prst="rect">
            <a:avLst/>
          </a:prstGeom>
        </p:spPr>
        <p:txBody>
          <a:bodyPr vert="horz" lIns="91440" tIns="45720" rIns="91440" bIns="45720" rtlCol="0">
            <a:normAutofit/>
          </a:bodyPr>
          <a:lstStyle/>
          <a:p>
            <a:pPr>
              <a:lnSpc>
                <a:spcPct val="90000"/>
              </a:lnSpc>
              <a:spcBef>
                <a:spcPts val="750"/>
              </a:spcBef>
            </a:pPr>
            <a:endParaRPr lang="en-US" sz="1200" kern="1200">
              <a:solidFill>
                <a:srgbClr val="1C2C4F"/>
              </a:solidFill>
            </a:endParaRPr>
          </a:p>
        </p:txBody>
      </p:sp>
      <p:sp>
        <p:nvSpPr>
          <p:cNvPr id="4" name="Slide Number Placeholder 3">
            <a:extLst>
              <a:ext uri="{FF2B5EF4-FFF2-40B4-BE49-F238E27FC236}">
                <a16:creationId xmlns:a16="http://schemas.microsoft.com/office/drawing/2014/main" id="{B8083A04-B002-C274-EB6E-E41A5CD74249}"/>
              </a:ext>
            </a:extLst>
          </p:cNvPr>
          <p:cNvSpPr>
            <a:spLocks noGrp="1"/>
          </p:cNvSpPr>
          <p:nvPr>
            <p:ph type="sldNum" sz="quarter" idx="4"/>
          </p:nvPr>
        </p:nvSpPr>
        <p:spPr>
          <a:xfrm>
            <a:off x="6732039" y="4633780"/>
            <a:ext cx="2057400" cy="274637"/>
          </a:xfrm>
        </p:spPr>
        <p:txBody>
          <a:bodyPr vert="horz" lIns="91440" tIns="45720" rIns="91440" bIns="45720" rtlCol="0" anchor="ctr">
            <a:normAutofit/>
          </a:bodyPr>
          <a:lstStyle/>
          <a:p>
            <a:pPr>
              <a:spcAft>
                <a:spcPts val="600"/>
              </a:spcAft>
            </a:pPr>
            <a:fld id="{9E7CA0F2-EE66-4F60-8C00-E0BE38E7AEC5}" type="slidenum">
              <a:rPr lang="en-GB" smtClean="0"/>
              <a:pPr>
                <a:spcAft>
                  <a:spcPts val="600"/>
                </a:spcAft>
              </a:pPr>
              <a:t>11</a:t>
            </a:fld>
            <a:endParaRPr lang="en-GB"/>
          </a:p>
        </p:txBody>
      </p:sp>
      <p:sp>
        <p:nvSpPr>
          <p:cNvPr id="3" name="Title 2">
            <a:extLst>
              <a:ext uri="{FF2B5EF4-FFF2-40B4-BE49-F238E27FC236}">
                <a16:creationId xmlns:a16="http://schemas.microsoft.com/office/drawing/2014/main" id="{3E8E2F1E-81B7-9C40-7C4A-766B63E35587}"/>
              </a:ext>
            </a:extLst>
          </p:cNvPr>
          <p:cNvSpPr>
            <a:spLocks noGrp="1"/>
          </p:cNvSpPr>
          <p:nvPr>
            <p:ph type="title"/>
          </p:nvPr>
        </p:nvSpPr>
        <p:spPr>
          <a:xfrm>
            <a:off x="350201" y="131562"/>
            <a:ext cx="8439238" cy="695826"/>
          </a:xfrm>
        </p:spPr>
        <p:txBody>
          <a:bodyPr anchor="ctr">
            <a:normAutofit/>
          </a:bodyPr>
          <a:lstStyle/>
          <a:p>
            <a:r>
              <a:rPr lang="en-NL"/>
              <a:t>What Worked – Cross-Functional Collaboration</a:t>
            </a:r>
          </a:p>
        </p:txBody>
      </p:sp>
      <p:sp>
        <p:nvSpPr>
          <p:cNvPr id="11" name="TextBox 10">
            <a:extLst>
              <a:ext uri="{FF2B5EF4-FFF2-40B4-BE49-F238E27FC236}">
                <a16:creationId xmlns:a16="http://schemas.microsoft.com/office/drawing/2014/main" id="{F1771EA8-6D18-5DE3-0120-BEEF06C39D8F}"/>
              </a:ext>
            </a:extLst>
          </p:cNvPr>
          <p:cNvSpPr txBox="1"/>
          <p:nvPr/>
        </p:nvSpPr>
        <p:spPr>
          <a:xfrm>
            <a:off x="525019" y="1556087"/>
            <a:ext cx="4572000" cy="2031325"/>
          </a:xfrm>
          <a:prstGeom prst="rect">
            <a:avLst/>
          </a:prstGeom>
          <a:noFill/>
        </p:spPr>
        <p:txBody>
          <a:bodyPr wrap="square">
            <a:spAutoFit/>
          </a:bodyPr>
          <a:lstStyle/>
          <a:p>
            <a:r>
              <a:rPr lang="en-US" sz="1400" b="1" kern="1200">
                <a:solidFill>
                  <a:srgbClr val="1C2C4F"/>
                </a:solidFill>
              </a:rPr>
              <a:t>GAP was only possible because we didn’t work in silos !</a:t>
            </a:r>
          </a:p>
          <a:p>
            <a:endParaRPr lang="en-US" sz="1400" b="1">
              <a:solidFill>
                <a:srgbClr val="1C2C4F"/>
              </a:solidFill>
            </a:endParaRPr>
          </a:p>
          <a:p>
            <a:pPr marL="285750" indent="-285750">
              <a:buFont typeface="Arial" panose="020B0604020202020204" pitchFamily="34" charset="0"/>
              <a:buChar char="•"/>
            </a:pPr>
            <a:r>
              <a:rPr lang="en-US" sz="1400" kern="1200">
                <a:solidFill>
                  <a:srgbClr val="1C2C4F"/>
                </a:solidFill>
              </a:rPr>
              <a:t>Top-down approach is winning</a:t>
            </a:r>
          </a:p>
          <a:p>
            <a:pPr marL="285750" indent="-285750">
              <a:buFont typeface="Arial" panose="020B0604020202020204" pitchFamily="34" charset="0"/>
              <a:buChar char="•"/>
            </a:pPr>
            <a:r>
              <a:rPr lang="en-US" sz="1400">
                <a:solidFill>
                  <a:srgbClr val="1C2C4F"/>
                </a:solidFill>
              </a:rPr>
              <a:t>Knowledge contamination is a good thing:</a:t>
            </a:r>
          </a:p>
          <a:p>
            <a:pPr marL="628650" lvl="1" indent="-285750">
              <a:buFont typeface="Arial" panose="020B0604020202020204" pitchFamily="34" charset="0"/>
              <a:buChar char="•"/>
            </a:pPr>
            <a:r>
              <a:rPr lang="en-US" sz="1400">
                <a:solidFill>
                  <a:srgbClr val="1C2C4F"/>
                </a:solidFill>
              </a:rPr>
              <a:t>Context is important</a:t>
            </a:r>
          </a:p>
          <a:p>
            <a:pPr marL="628650" lvl="1" indent="-285750">
              <a:buFont typeface="Arial" panose="020B0604020202020204" pitchFamily="34" charset="0"/>
              <a:buChar char="•"/>
            </a:pPr>
            <a:r>
              <a:rPr lang="en-US" sz="1400">
                <a:solidFill>
                  <a:srgbClr val="1C2C4F"/>
                </a:solidFill>
              </a:rPr>
              <a:t>Many cycles of refinement </a:t>
            </a:r>
          </a:p>
          <a:p>
            <a:pPr marL="285750" indent="-285750">
              <a:buFont typeface="Arial" panose="020B0604020202020204" pitchFamily="34" charset="0"/>
              <a:buChar char="•"/>
            </a:pPr>
            <a:r>
              <a:rPr lang="en-US" sz="1400">
                <a:solidFill>
                  <a:srgbClr val="1C2C4F"/>
                </a:solidFill>
              </a:rPr>
              <a:t>Documentation</a:t>
            </a:r>
          </a:p>
          <a:p>
            <a:pPr marL="285750" indent="-285750">
              <a:buFont typeface="Arial" panose="020B0604020202020204" pitchFamily="34" charset="0"/>
              <a:buChar char="•"/>
            </a:pPr>
            <a:r>
              <a:rPr lang="en-US" sz="1400" kern="1200">
                <a:solidFill>
                  <a:srgbClr val="1C2C4F"/>
                </a:solidFill>
              </a:rPr>
              <a:t>Fast feedback from the user is paramount</a:t>
            </a:r>
          </a:p>
          <a:p>
            <a:pPr marL="285750" indent="-285750">
              <a:buFont typeface="Arial" panose="020B0604020202020204" pitchFamily="34" charset="0"/>
              <a:buChar char="•"/>
            </a:pPr>
            <a:endParaRPr lang="en-US" sz="1400" kern="1200">
              <a:solidFill>
                <a:srgbClr val="1C2C4F"/>
              </a:solidFill>
            </a:endParaRPr>
          </a:p>
        </p:txBody>
      </p:sp>
      <p:pic>
        <p:nvPicPr>
          <p:cNvPr id="19" name="Content Placeholder 18" descr="A diagram of software engineering&#10;&#10;AI-generated content may be incorrect.">
            <a:extLst>
              <a:ext uri="{FF2B5EF4-FFF2-40B4-BE49-F238E27FC236}">
                <a16:creationId xmlns:a16="http://schemas.microsoft.com/office/drawing/2014/main" id="{24EEFA5C-83D2-2175-A410-A59E9BBE37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8967" y="827388"/>
            <a:ext cx="3339541" cy="3339541"/>
          </a:xfrm>
        </p:spPr>
      </p:pic>
    </p:spTree>
    <p:extLst>
      <p:ext uri="{BB962C8B-B14F-4D97-AF65-F5344CB8AC3E}">
        <p14:creationId xmlns:p14="http://schemas.microsoft.com/office/powerpoint/2010/main" val="76952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299969-2E98-16CD-EB65-D29E0555BE53}"/>
              </a:ext>
            </a:extLst>
          </p:cNvPr>
          <p:cNvSpPr>
            <a:spLocks noGrp="1"/>
          </p:cNvSpPr>
          <p:nvPr>
            <p:ph idx="1"/>
          </p:nvPr>
        </p:nvSpPr>
        <p:spPr/>
        <p:txBody>
          <a:bodyPr/>
          <a:lstStyle/>
          <a:p>
            <a:pPr marL="0" indent="0">
              <a:buNone/>
            </a:pPr>
            <a:r>
              <a:rPr lang="en-US" b="1"/>
              <a:t>DTAP:</a:t>
            </a:r>
          </a:p>
          <a:p>
            <a:r>
              <a:rPr lang="en-US"/>
              <a:t>Network Engineering provides Design documents</a:t>
            </a:r>
          </a:p>
          <a:p>
            <a:r>
              <a:rPr lang="en-US"/>
              <a:t>GOAT creates workflows and ansible logic </a:t>
            </a:r>
          </a:p>
          <a:p>
            <a:r>
              <a:rPr lang="en-US"/>
              <a:t>Testing in UAT environment is done by GOAT/NE/OPS</a:t>
            </a:r>
          </a:p>
          <a:p>
            <a:r>
              <a:rPr lang="en-US"/>
              <a:t>Rollout in production for migration use</a:t>
            </a:r>
          </a:p>
          <a:p>
            <a:endParaRPr lang="en-US"/>
          </a:p>
        </p:txBody>
      </p:sp>
      <p:sp>
        <p:nvSpPr>
          <p:cNvPr id="3" name="Slide Number Placeholder 2">
            <a:extLst>
              <a:ext uri="{FF2B5EF4-FFF2-40B4-BE49-F238E27FC236}">
                <a16:creationId xmlns:a16="http://schemas.microsoft.com/office/drawing/2014/main" id="{92533654-78E1-9404-2718-22203F965318}"/>
              </a:ext>
            </a:extLst>
          </p:cNvPr>
          <p:cNvSpPr>
            <a:spLocks noGrp="1"/>
          </p:cNvSpPr>
          <p:nvPr>
            <p:ph type="sldNum" sz="quarter" idx="4"/>
          </p:nvPr>
        </p:nvSpPr>
        <p:spPr/>
        <p:txBody>
          <a:bodyPr/>
          <a:lstStyle/>
          <a:p>
            <a:fld id="{9E7CA0F2-EE66-4F60-8C00-E0BE38E7AEC5}" type="slidenum">
              <a:rPr lang="en-GB" smtClean="0"/>
              <a:pPr/>
              <a:t>12</a:t>
            </a:fld>
            <a:endParaRPr lang="en-GB"/>
          </a:p>
        </p:txBody>
      </p:sp>
      <p:sp>
        <p:nvSpPr>
          <p:cNvPr id="4" name="Title 3">
            <a:extLst>
              <a:ext uri="{FF2B5EF4-FFF2-40B4-BE49-F238E27FC236}">
                <a16:creationId xmlns:a16="http://schemas.microsoft.com/office/drawing/2014/main" id="{605D7FC9-C7BA-F496-BE43-8B50DB73665B}"/>
              </a:ext>
            </a:extLst>
          </p:cNvPr>
          <p:cNvSpPr>
            <a:spLocks noGrp="1"/>
          </p:cNvSpPr>
          <p:nvPr>
            <p:ph type="title"/>
          </p:nvPr>
        </p:nvSpPr>
        <p:spPr/>
        <p:txBody>
          <a:bodyPr/>
          <a:lstStyle/>
          <a:p>
            <a:r>
              <a:rPr lang="en-US"/>
              <a:t>The process</a:t>
            </a:r>
          </a:p>
        </p:txBody>
      </p:sp>
      <p:pic>
        <p:nvPicPr>
          <p:cNvPr id="6" name="Picture 5" descr="A blue and pink hexagons with white text&#10;&#10;AI-generated content may be incorrect.">
            <a:extLst>
              <a:ext uri="{FF2B5EF4-FFF2-40B4-BE49-F238E27FC236}">
                <a16:creationId xmlns:a16="http://schemas.microsoft.com/office/drawing/2014/main" id="{DA5D177B-8958-F9D3-044E-0CBEBFAC9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50" y="2909083"/>
            <a:ext cx="7556500" cy="1270000"/>
          </a:xfrm>
          <a:prstGeom prst="rect">
            <a:avLst/>
          </a:prstGeom>
        </p:spPr>
      </p:pic>
    </p:spTree>
    <p:extLst>
      <p:ext uri="{BB962C8B-B14F-4D97-AF65-F5344CB8AC3E}">
        <p14:creationId xmlns:p14="http://schemas.microsoft.com/office/powerpoint/2010/main" val="1769912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F23B1-ACD6-C052-57E4-7E6502DBE66D}"/>
              </a:ext>
            </a:extLst>
          </p:cNvPr>
          <p:cNvSpPr>
            <a:spLocks noGrp="1"/>
          </p:cNvSpPr>
          <p:nvPr>
            <p:ph idx="1"/>
          </p:nvPr>
        </p:nvSpPr>
        <p:spPr>
          <a:xfrm>
            <a:off x="350201" y="827388"/>
            <a:ext cx="8439238" cy="3357062"/>
          </a:xfrm>
        </p:spPr>
        <p:txBody>
          <a:bodyPr/>
          <a:lstStyle/>
          <a:p>
            <a:r>
              <a:rPr lang="en-US" dirty="0"/>
              <a:t>GSO is ±28K LoC with 2024 commits (from Apr 2023)</a:t>
            </a:r>
          </a:p>
          <a:p>
            <a:r>
              <a:rPr lang="en-US" dirty="0"/>
              <a:t>GAP Ansible collection is 3.8K LoC with 941 commits</a:t>
            </a:r>
          </a:p>
          <a:p>
            <a:r>
              <a:rPr lang="en-US" dirty="0"/>
              <a:t>And more: </a:t>
            </a:r>
          </a:p>
          <a:p>
            <a:pPr lvl="1"/>
            <a:r>
              <a:rPr lang="en-US" dirty="0"/>
              <a:t>LSO, </a:t>
            </a:r>
          </a:p>
          <a:p>
            <a:pPr lvl="1"/>
            <a:r>
              <a:rPr lang="en-US" dirty="0"/>
              <a:t>Deployment logic</a:t>
            </a:r>
          </a:p>
          <a:p>
            <a:pPr lvl="1"/>
            <a:r>
              <a:rPr lang="en-US" dirty="0"/>
              <a:t>Moodi</a:t>
            </a:r>
          </a:p>
          <a:p>
            <a:pPr lvl="1"/>
            <a:r>
              <a:rPr lang="en-US" dirty="0"/>
              <a:t>Maps</a:t>
            </a:r>
          </a:p>
          <a:p>
            <a:pPr lvl="1"/>
            <a:r>
              <a:rPr lang="en-US" dirty="0"/>
              <a:t>… </a:t>
            </a:r>
          </a:p>
          <a:p>
            <a:endParaRPr lang="en-US" dirty="0"/>
          </a:p>
        </p:txBody>
      </p:sp>
      <p:sp>
        <p:nvSpPr>
          <p:cNvPr id="3" name="Slide Number Placeholder 2">
            <a:extLst>
              <a:ext uri="{FF2B5EF4-FFF2-40B4-BE49-F238E27FC236}">
                <a16:creationId xmlns:a16="http://schemas.microsoft.com/office/drawing/2014/main" id="{12BFD31C-461C-5DD3-7FA8-B0B4BB2F0F2F}"/>
              </a:ext>
            </a:extLst>
          </p:cNvPr>
          <p:cNvSpPr>
            <a:spLocks noGrp="1"/>
          </p:cNvSpPr>
          <p:nvPr>
            <p:ph type="sldNum" sz="quarter" idx="4"/>
          </p:nvPr>
        </p:nvSpPr>
        <p:spPr/>
        <p:txBody>
          <a:bodyPr/>
          <a:lstStyle/>
          <a:p>
            <a:fld id="{9E7CA0F2-EE66-4F60-8C00-E0BE38E7AEC5}" type="slidenum">
              <a:rPr lang="en-GB" smtClean="0"/>
              <a:pPr/>
              <a:t>13</a:t>
            </a:fld>
            <a:endParaRPr lang="en-GB"/>
          </a:p>
        </p:txBody>
      </p:sp>
      <p:sp>
        <p:nvSpPr>
          <p:cNvPr id="4" name="Title 3">
            <a:extLst>
              <a:ext uri="{FF2B5EF4-FFF2-40B4-BE49-F238E27FC236}">
                <a16:creationId xmlns:a16="http://schemas.microsoft.com/office/drawing/2014/main" id="{6B6DB685-7577-A781-2ECD-E6FBE63C62EB}"/>
              </a:ext>
            </a:extLst>
          </p:cNvPr>
          <p:cNvSpPr>
            <a:spLocks noGrp="1"/>
          </p:cNvSpPr>
          <p:nvPr>
            <p:ph type="title"/>
          </p:nvPr>
        </p:nvSpPr>
        <p:spPr/>
        <p:txBody>
          <a:bodyPr/>
          <a:lstStyle/>
          <a:p>
            <a:r>
              <a:rPr lang="en-US"/>
              <a:t>GAP ecosystem today</a:t>
            </a:r>
          </a:p>
        </p:txBody>
      </p:sp>
      <p:pic>
        <p:nvPicPr>
          <p:cNvPr id="7" name="Picture 6" descr="A screenshot of a computer&#10;&#10;AI-generated content may be incorrect.">
            <a:extLst>
              <a:ext uri="{FF2B5EF4-FFF2-40B4-BE49-F238E27FC236}">
                <a16:creationId xmlns:a16="http://schemas.microsoft.com/office/drawing/2014/main" id="{B97419FD-8967-E25B-78E2-5CC338E9A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1466"/>
            <a:ext cx="9081286" cy="1477042"/>
          </a:xfrm>
          <a:prstGeom prst="rect">
            <a:avLst/>
          </a:prstGeom>
        </p:spPr>
      </p:pic>
      <p:pic>
        <p:nvPicPr>
          <p:cNvPr id="9" name="Picture 8" descr="A map of the world with different points of location&#10;&#10;AI-generated content may be incorrect.">
            <a:extLst>
              <a:ext uri="{FF2B5EF4-FFF2-40B4-BE49-F238E27FC236}">
                <a16:creationId xmlns:a16="http://schemas.microsoft.com/office/drawing/2014/main" id="{B4E3FEF3-BF77-67DB-0136-2A728884F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548" y="80678"/>
            <a:ext cx="3241738" cy="2836928"/>
          </a:xfrm>
          <a:prstGeom prst="rect">
            <a:avLst/>
          </a:prstGeom>
        </p:spPr>
      </p:pic>
    </p:spTree>
    <p:extLst>
      <p:ext uri="{BB962C8B-B14F-4D97-AF65-F5344CB8AC3E}">
        <p14:creationId xmlns:p14="http://schemas.microsoft.com/office/powerpoint/2010/main" val="302921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4B392-6E2D-64ED-3C87-C5BEB35B6259}"/>
              </a:ext>
            </a:extLst>
          </p:cNvPr>
          <p:cNvSpPr>
            <a:spLocks noGrp="1"/>
          </p:cNvSpPr>
          <p:nvPr>
            <p:ph type="title"/>
          </p:nvPr>
        </p:nvSpPr>
        <p:spPr>
          <a:xfrm>
            <a:off x="350201" y="131562"/>
            <a:ext cx="8439238" cy="695826"/>
          </a:xfrm>
        </p:spPr>
        <p:txBody>
          <a:bodyPr anchor="ctr">
            <a:normAutofit/>
          </a:bodyPr>
          <a:lstStyle/>
          <a:p>
            <a:r>
              <a:rPr lang="en-US"/>
              <a:t>Key Takeaways from Building GAP</a:t>
            </a:r>
            <a:endParaRPr lang="en-US" b="0"/>
          </a:p>
        </p:txBody>
      </p:sp>
      <p:sp>
        <p:nvSpPr>
          <p:cNvPr id="4" name="Slide Number Placeholder 3">
            <a:extLst>
              <a:ext uri="{FF2B5EF4-FFF2-40B4-BE49-F238E27FC236}">
                <a16:creationId xmlns:a16="http://schemas.microsoft.com/office/drawing/2014/main" id="{65CD2FB9-1CD9-A008-4187-22476D10401F}"/>
              </a:ext>
            </a:extLst>
          </p:cNvPr>
          <p:cNvSpPr>
            <a:spLocks noGrp="1"/>
          </p:cNvSpPr>
          <p:nvPr>
            <p:ph type="sldNum" sz="quarter" idx="4"/>
          </p:nvPr>
        </p:nvSpPr>
        <p:spPr>
          <a:xfrm>
            <a:off x="6732039" y="4825515"/>
            <a:ext cx="2057400" cy="274637"/>
          </a:xfrm>
        </p:spPr>
        <p:txBody>
          <a:bodyPr anchor="ctr">
            <a:normAutofit/>
          </a:bodyPr>
          <a:lstStyle/>
          <a:p>
            <a:pPr>
              <a:spcAft>
                <a:spcPts val="600"/>
              </a:spcAft>
            </a:pPr>
            <a:fld id="{9E7CA0F2-EE66-4F60-8C00-E0BE38E7AEC5}" type="slidenum">
              <a:rPr lang="en-GB" smtClean="0"/>
              <a:pPr>
                <a:spcAft>
                  <a:spcPts val="600"/>
                </a:spcAft>
              </a:pPr>
              <a:t>14</a:t>
            </a:fld>
            <a:endParaRPr lang="en-GB"/>
          </a:p>
        </p:txBody>
      </p:sp>
      <p:graphicFrame>
        <p:nvGraphicFramePr>
          <p:cNvPr id="16" name="Content Placeholder 1">
            <a:extLst>
              <a:ext uri="{FF2B5EF4-FFF2-40B4-BE49-F238E27FC236}">
                <a16:creationId xmlns:a16="http://schemas.microsoft.com/office/drawing/2014/main" id="{D93FEFC1-D919-F477-8CE3-2F677A410A14}"/>
              </a:ext>
            </a:extLst>
          </p:cNvPr>
          <p:cNvGraphicFramePr>
            <a:graphicFrameLocks noGrp="1"/>
          </p:cNvGraphicFramePr>
          <p:nvPr>
            <p:ph idx="1"/>
            <p:extLst>
              <p:ext uri="{D42A27DB-BD31-4B8C-83A1-F6EECF244321}">
                <p14:modId xmlns:p14="http://schemas.microsoft.com/office/powerpoint/2010/main" val="3011088656"/>
              </p:ext>
            </p:extLst>
          </p:nvPr>
        </p:nvGraphicFramePr>
        <p:xfrm>
          <a:off x="350201" y="964417"/>
          <a:ext cx="8439238" cy="3601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88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right sun in the blue sky&#10;&#10;AI-generated content may be incorrect.">
            <a:extLst>
              <a:ext uri="{FF2B5EF4-FFF2-40B4-BE49-F238E27FC236}">
                <a16:creationId xmlns:a16="http://schemas.microsoft.com/office/drawing/2014/main" id="{D4E236BC-9547-A57B-CF11-F09164A12B6B}"/>
              </a:ext>
            </a:extLst>
          </p:cNvPr>
          <p:cNvPicPr>
            <a:picLocks noChangeAspect="1"/>
          </p:cNvPicPr>
          <p:nvPr/>
        </p:nvPicPr>
        <p:blipFill>
          <a:blip r:embed="rId3">
            <a:extLst>
              <a:ext uri="{28A0092B-C50C-407E-A947-70E740481C1C}">
                <a14:useLocalDpi xmlns:a14="http://schemas.microsoft.com/office/drawing/2010/main" val="0"/>
              </a:ext>
            </a:extLst>
          </a:blip>
          <a:srcRect t="30355" b="3386"/>
          <a:stretch>
            <a:fillRect/>
          </a:stretch>
        </p:blipFill>
        <p:spPr>
          <a:xfrm>
            <a:off x="0" y="771276"/>
            <a:ext cx="9144000" cy="3973523"/>
          </a:xfrm>
          <a:prstGeom prst="rect">
            <a:avLst/>
          </a:prstGeom>
        </p:spPr>
      </p:pic>
      <p:sp>
        <p:nvSpPr>
          <p:cNvPr id="6" name="TextBox 5">
            <a:extLst>
              <a:ext uri="{FF2B5EF4-FFF2-40B4-BE49-F238E27FC236}">
                <a16:creationId xmlns:a16="http://schemas.microsoft.com/office/drawing/2014/main" id="{D1A9EBDF-EDD4-4A71-ACF3-0194860C25F9}"/>
              </a:ext>
            </a:extLst>
          </p:cNvPr>
          <p:cNvSpPr txBox="1"/>
          <p:nvPr/>
        </p:nvSpPr>
        <p:spPr>
          <a:xfrm>
            <a:off x="350201" y="964417"/>
            <a:ext cx="8225230" cy="3601320"/>
          </a:xfrm>
          <a:prstGeom prst="rect">
            <a:avLst/>
          </a:prstGeom>
        </p:spPr>
        <p:txBody>
          <a:bodyPr vert="horz" lIns="91440" tIns="45720" rIns="91440" bIns="45720" rtlCol="0">
            <a:normAutofit fontScale="92500" lnSpcReduction="20000"/>
          </a:bodyPr>
          <a:lstStyle/>
          <a:p>
            <a:pPr>
              <a:spcBef>
                <a:spcPts val="750"/>
              </a:spcBef>
              <a:spcAft>
                <a:spcPts val="600"/>
              </a:spcAft>
            </a:pPr>
            <a:r>
              <a:rPr lang="en-US" sz="1600" kern="1200" dirty="0">
                <a:solidFill>
                  <a:schemeClr val="bg1"/>
                </a:solidFill>
              </a:rPr>
              <a:t>Migration is only the starting point: many directions to explore!</a:t>
            </a:r>
          </a:p>
          <a:p>
            <a:pPr marL="171450" indent="-171450">
              <a:spcBef>
                <a:spcPts val="750"/>
              </a:spcBef>
              <a:spcAft>
                <a:spcPts val="600"/>
              </a:spcAft>
              <a:buFont typeface="Arial" panose="020B0604020202020204" pitchFamily="34" charset="0"/>
              <a:buChar char="•"/>
            </a:pPr>
            <a:r>
              <a:rPr lang="en-US" sz="1600" b="1" dirty="0">
                <a:solidFill>
                  <a:schemeClr val="bg1"/>
                </a:solidFill>
              </a:rPr>
              <a:t>Operations:</a:t>
            </a:r>
            <a:r>
              <a:rPr lang="en-US" sz="1600" dirty="0">
                <a:solidFill>
                  <a:schemeClr val="bg1"/>
                </a:solidFill>
              </a:rPr>
              <a:t> </a:t>
            </a:r>
          </a:p>
          <a:p>
            <a:pPr marL="514350" lvl="1" indent="-171450">
              <a:spcBef>
                <a:spcPts val="200"/>
              </a:spcBef>
              <a:spcAft>
                <a:spcPts val="200"/>
              </a:spcAft>
              <a:buFont typeface="Arial" panose="020B0604020202020204" pitchFamily="34" charset="0"/>
              <a:buChar char="•"/>
            </a:pPr>
            <a:r>
              <a:rPr lang="en-US" sz="1600" kern="1200" dirty="0">
                <a:solidFill>
                  <a:schemeClr val="bg1"/>
                </a:solidFill>
              </a:rPr>
              <a:t>Expand coverage of standard changes</a:t>
            </a:r>
          </a:p>
          <a:p>
            <a:pPr marL="514350" lvl="1" indent="-171450">
              <a:spcBef>
                <a:spcPts val="200"/>
              </a:spcBef>
              <a:spcAft>
                <a:spcPts val="200"/>
              </a:spcAft>
              <a:buFont typeface="Arial" panose="020B0604020202020204" pitchFamily="34" charset="0"/>
              <a:buChar char="•"/>
            </a:pPr>
            <a:r>
              <a:rPr lang="en-US" sz="1600" dirty="0">
                <a:solidFill>
                  <a:schemeClr val="bg1"/>
                </a:solidFill>
              </a:rPr>
              <a:t>Automated diagnosis</a:t>
            </a:r>
          </a:p>
          <a:p>
            <a:pPr marL="171450" indent="-171450">
              <a:spcBef>
                <a:spcPts val="750"/>
              </a:spcBef>
              <a:spcAft>
                <a:spcPts val="600"/>
              </a:spcAft>
              <a:buFont typeface="Arial" panose="020B0604020202020204" pitchFamily="34" charset="0"/>
              <a:buChar char="•"/>
            </a:pPr>
            <a:r>
              <a:rPr lang="en-US" sz="1600" b="1" dirty="0">
                <a:solidFill>
                  <a:schemeClr val="bg1"/>
                </a:solidFill>
              </a:rPr>
              <a:t>Technology transition</a:t>
            </a:r>
          </a:p>
          <a:p>
            <a:pPr marL="514350" lvl="1" indent="-171450">
              <a:lnSpc>
                <a:spcPct val="120000"/>
              </a:lnSpc>
              <a:spcBef>
                <a:spcPts val="200"/>
              </a:spcBef>
              <a:spcAft>
                <a:spcPts val="200"/>
              </a:spcAft>
              <a:buFont typeface="Arial" panose="020B0604020202020204" pitchFamily="34" charset="0"/>
              <a:buChar char="•"/>
            </a:pPr>
            <a:r>
              <a:rPr lang="en-US" sz="1600" dirty="0">
                <a:solidFill>
                  <a:schemeClr val="bg1"/>
                </a:solidFill>
              </a:rPr>
              <a:t>ST</a:t>
            </a:r>
          </a:p>
          <a:p>
            <a:pPr marL="514350" lvl="1" indent="-171450">
              <a:lnSpc>
                <a:spcPct val="120000"/>
              </a:lnSpc>
              <a:spcBef>
                <a:spcPts val="200"/>
              </a:spcBef>
              <a:spcAft>
                <a:spcPts val="200"/>
              </a:spcAft>
              <a:buFont typeface="Arial" panose="020B0604020202020204" pitchFamily="34" charset="0"/>
              <a:buChar char="•"/>
            </a:pPr>
            <a:r>
              <a:rPr lang="en-US" sz="1600" dirty="0">
                <a:solidFill>
                  <a:schemeClr val="bg1"/>
                </a:solidFill>
              </a:rPr>
              <a:t>New tooling can follow the same recipe</a:t>
            </a:r>
          </a:p>
          <a:p>
            <a:pPr marL="514350" lvl="1" indent="-171450">
              <a:lnSpc>
                <a:spcPct val="120000"/>
              </a:lnSpc>
              <a:spcBef>
                <a:spcPts val="200"/>
              </a:spcBef>
              <a:spcAft>
                <a:spcPts val="200"/>
              </a:spcAft>
              <a:buFont typeface="Arial" panose="020B0604020202020204" pitchFamily="34" charset="0"/>
              <a:buChar char="•"/>
            </a:pPr>
            <a:r>
              <a:rPr lang="en-US" sz="1600" dirty="0">
                <a:solidFill>
                  <a:schemeClr val="bg1"/>
                </a:solidFill>
              </a:rPr>
              <a:t>AI/ML</a:t>
            </a:r>
          </a:p>
          <a:p>
            <a:pPr marL="514350" lvl="1" indent="-171450">
              <a:lnSpc>
                <a:spcPct val="120000"/>
              </a:lnSpc>
              <a:spcBef>
                <a:spcPts val="200"/>
              </a:spcBef>
              <a:spcAft>
                <a:spcPts val="200"/>
              </a:spcAft>
              <a:buFont typeface="Arial" panose="020B0604020202020204" pitchFamily="34" charset="0"/>
              <a:buChar char="•"/>
            </a:pPr>
            <a:r>
              <a:rPr lang="en-US" sz="1600" dirty="0">
                <a:solidFill>
                  <a:schemeClr val="bg1"/>
                </a:solidFill>
              </a:rPr>
              <a:t>Modern infrastructure</a:t>
            </a:r>
          </a:p>
          <a:p>
            <a:pPr marL="171450" indent="-171450">
              <a:spcBef>
                <a:spcPts val="750"/>
              </a:spcBef>
              <a:spcAft>
                <a:spcPts val="600"/>
              </a:spcAft>
              <a:buFont typeface="Arial" panose="020B0604020202020204" pitchFamily="34" charset="0"/>
              <a:buChar char="•"/>
            </a:pPr>
            <a:r>
              <a:rPr lang="en-US" sz="1600" b="1" dirty="0">
                <a:solidFill>
                  <a:schemeClr val="bg1"/>
                </a:solidFill>
              </a:rPr>
              <a:t>User Experience</a:t>
            </a:r>
          </a:p>
          <a:p>
            <a:pPr marL="514350" lvl="1" indent="-171450">
              <a:spcBef>
                <a:spcPts val="200"/>
              </a:spcBef>
              <a:spcAft>
                <a:spcPts val="200"/>
              </a:spcAft>
              <a:buFont typeface="Arial" panose="020B0604020202020204" pitchFamily="34" charset="0"/>
              <a:buChar char="•"/>
            </a:pPr>
            <a:r>
              <a:rPr lang="en-US" sz="1600" dirty="0">
                <a:solidFill>
                  <a:schemeClr val="bg1"/>
                </a:solidFill>
              </a:rPr>
              <a:t>Self-service</a:t>
            </a:r>
          </a:p>
          <a:p>
            <a:pPr marL="514350" lvl="1" indent="-171450">
              <a:spcBef>
                <a:spcPts val="200"/>
              </a:spcBef>
              <a:spcAft>
                <a:spcPts val="200"/>
              </a:spcAft>
              <a:buFont typeface="Arial" panose="020B0604020202020204" pitchFamily="34" charset="0"/>
              <a:buChar char="•"/>
            </a:pPr>
            <a:r>
              <a:rPr lang="en-US" sz="1600" dirty="0">
                <a:solidFill>
                  <a:schemeClr val="bg1"/>
                </a:solidFill>
              </a:rPr>
              <a:t>Exceptions management</a:t>
            </a:r>
          </a:p>
          <a:p>
            <a:pPr marL="514350" lvl="1" indent="-171450">
              <a:spcBef>
                <a:spcPts val="750"/>
              </a:spcBef>
              <a:spcAft>
                <a:spcPts val="600"/>
              </a:spcAft>
              <a:buFont typeface="Arial" panose="020B0604020202020204" pitchFamily="34" charset="0"/>
              <a:buChar char="•"/>
            </a:pPr>
            <a:endParaRPr lang="en-US" sz="1600" kern="1200" dirty="0">
              <a:solidFill>
                <a:srgbClr val="18355E"/>
              </a:solidFill>
            </a:endParaRPr>
          </a:p>
        </p:txBody>
      </p:sp>
      <p:sp>
        <p:nvSpPr>
          <p:cNvPr id="3" name="Title 2">
            <a:extLst>
              <a:ext uri="{FF2B5EF4-FFF2-40B4-BE49-F238E27FC236}">
                <a16:creationId xmlns:a16="http://schemas.microsoft.com/office/drawing/2014/main" id="{12262B68-3522-75F2-A49F-B1EDD1F6EDAA}"/>
              </a:ext>
            </a:extLst>
          </p:cNvPr>
          <p:cNvSpPr>
            <a:spLocks noGrp="1"/>
          </p:cNvSpPr>
          <p:nvPr>
            <p:ph type="title"/>
          </p:nvPr>
        </p:nvSpPr>
        <p:spPr>
          <a:xfrm>
            <a:off x="350201" y="131562"/>
            <a:ext cx="8439238" cy="695826"/>
          </a:xfrm>
        </p:spPr>
        <p:txBody>
          <a:bodyPr anchor="ctr">
            <a:normAutofit/>
          </a:bodyPr>
          <a:lstStyle/>
          <a:p>
            <a:r>
              <a:rPr lang="en-US"/>
              <a:t>The future looks good! </a:t>
            </a:r>
            <a:endParaRPr lang="en-NL"/>
          </a:p>
        </p:txBody>
      </p:sp>
      <p:sp>
        <p:nvSpPr>
          <p:cNvPr id="4" name="Slide Number Placeholder 3">
            <a:extLst>
              <a:ext uri="{FF2B5EF4-FFF2-40B4-BE49-F238E27FC236}">
                <a16:creationId xmlns:a16="http://schemas.microsoft.com/office/drawing/2014/main" id="{332FC8E7-2C11-253C-D0F9-E3622C6DBDDF}"/>
              </a:ext>
            </a:extLst>
          </p:cNvPr>
          <p:cNvSpPr>
            <a:spLocks noGrp="1"/>
          </p:cNvSpPr>
          <p:nvPr>
            <p:ph type="sldNum" sz="quarter" idx="4"/>
          </p:nvPr>
        </p:nvSpPr>
        <p:spPr>
          <a:xfrm>
            <a:off x="6732039" y="4825515"/>
            <a:ext cx="2057400" cy="274637"/>
          </a:xfrm>
        </p:spPr>
        <p:txBody>
          <a:bodyPr vert="horz" lIns="91440" tIns="45720" rIns="91440" bIns="45720" rtlCol="0" anchor="ctr">
            <a:normAutofit/>
          </a:bodyPr>
          <a:lstStyle/>
          <a:p>
            <a:pPr>
              <a:spcAft>
                <a:spcPts val="600"/>
              </a:spcAft>
            </a:pPr>
            <a:fld id="{9E7CA0F2-EE66-4F60-8C00-E0BE38E7AEC5}" type="slidenum">
              <a:rPr lang="en-GB" smtClean="0"/>
              <a:pPr>
                <a:spcAft>
                  <a:spcPts val="600"/>
                </a:spcAft>
              </a:pPr>
              <a:t>15</a:t>
            </a:fld>
            <a:endParaRPr lang="en-GB"/>
          </a:p>
        </p:txBody>
      </p:sp>
      <p:sp>
        <p:nvSpPr>
          <p:cNvPr id="10" name="TextBox 9">
            <a:extLst>
              <a:ext uri="{FF2B5EF4-FFF2-40B4-BE49-F238E27FC236}">
                <a16:creationId xmlns:a16="http://schemas.microsoft.com/office/drawing/2014/main" id="{B1B00965-9566-9C31-123A-AD2D309A5803}"/>
              </a:ext>
            </a:extLst>
          </p:cNvPr>
          <p:cNvSpPr txBox="1"/>
          <p:nvPr/>
        </p:nvSpPr>
        <p:spPr>
          <a:xfrm>
            <a:off x="5837626" y="4335035"/>
            <a:ext cx="3270704" cy="300082"/>
          </a:xfrm>
          <a:prstGeom prst="rect">
            <a:avLst/>
          </a:prstGeom>
          <a:noFill/>
        </p:spPr>
        <p:txBody>
          <a:bodyPr wrap="none" rtlCol="0">
            <a:spAutoFit/>
          </a:bodyPr>
          <a:lstStyle/>
          <a:p>
            <a:r>
              <a:rPr lang="en-US" b="1">
                <a:solidFill>
                  <a:schemeClr val="bg1"/>
                </a:solidFill>
              </a:rPr>
              <a:t>The sky is blue: no clouds on the horizon </a:t>
            </a:r>
            <a:r>
              <a:rPr lang="en-US" b="1">
                <a:solidFill>
                  <a:schemeClr val="bg1"/>
                </a:solidFill>
                <a:sym typeface="Wingdings" pitchFamily="2" charset="2"/>
              </a:rPr>
              <a:t></a:t>
            </a:r>
            <a:endParaRPr lang="en-US" b="1">
              <a:solidFill>
                <a:schemeClr val="bg1"/>
              </a:solidFill>
            </a:endParaRPr>
          </a:p>
        </p:txBody>
      </p:sp>
    </p:spTree>
    <p:extLst>
      <p:ext uri="{BB962C8B-B14F-4D97-AF65-F5344CB8AC3E}">
        <p14:creationId xmlns:p14="http://schemas.microsoft.com/office/powerpoint/2010/main" val="160027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9F48B-6B1A-A7FD-6E73-D5461DB99078}"/>
            </a:ext>
          </a:extLst>
        </p:cNvPr>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8161CC0F-5415-146C-7D84-25E0981D2E05}"/>
              </a:ext>
            </a:extLst>
          </p:cNvPr>
          <p:cNvSpPr>
            <a:spLocks noGrp="1"/>
          </p:cNvSpPr>
          <p:nvPr>
            <p:ph idx="1"/>
          </p:nvPr>
        </p:nvSpPr>
        <p:spPr>
          <a:xfrm>
            <a:off x="2856548" y="1115745"/>
            <a:ext cx="3921369" cy="2457428"/>
          </a:xfrm>
        </p:spPr>
        <p:txBody>
          <a:bodyPr>
            <a:normAutofit/>
          </a:bodyPr>
          <a:lstStyle/>
          <a:p>
            <a:pPr marL="0" indent="0">
              <a:buNone/>
            </a:pPr>
            <a:r>
              <a:rPr lang="en-US">
                <a:hlinkClick r:id="rId3"/>
              </a:rPr>
              <a:t>https://workfloworchestrator.org/</a:t>
            </a:r>
            <a:endParaRPr lang="en-US"/>
          </a:p>
          <a:p>
            <a:r>
              <a:rPr lang="en-US"/>
              <a:t>Join us on Discord </a:t>
            </a:r>
          </a:p>
          <a:p>
            <a:r>
              <a:rPr lang="en-US"/>
              <a:t>WFO + NSO</a:t>
            </a:r>
          </a:p>
          <a:p>
            <a:r>
              <a:rPr lang="en-US"/>
              <a:t>WFO + Ansible (Juniper/Nokia)</a:t>
            </a:r>
          </a:p>
          <a:p>
            <a:r>
              <a:rPr lang="en-US"/>
              <a:t>WFO + Infinera/Nokia</a:t>
            </a:r>
          </a:p>
          <a:p>
            <a:r>
              <a:rPr lang="en-US"/>
              <a:t>Lots of integration already working</a:t>
            </a:r>
          </a:p>
          <a:p>
            <a:r>
              <a:rPr lang="en-GB"/>
              <a:t>Find us around! </a:t>
            </a:r>
          </a:p>
        </p:txBody>
      </p:sp>
      <p:sp>
        <p:nvSpPr>
          <p:cNvPr id="5" name="Title 4">
            <a:extLst>
              <a:ext uri="{FF2B5EF4-FFF2-40B4-BE49-F238E27FC236}">
                <a16:creationId xmlns:a16="http://schemas.microsoft.com/office/drawing/2014/main" id="{BD3D5967-57FD-63DD-C13B-1835C69CC34B}"/>
              </a:ext>
            </a:extLst>
          </p:cNvPr>
          <p:cNvSpPr>
            <a:spLocks noGrp="1"/>
          </p:cNvSpPr>
          <p:nvPr>
            <p:ph type="title"/>
          </p:nvPr>
        </p:nvSpPr>
        <p:spPr>
          <a:xfrm>
            <a:off x="350201" y="131562"/>
            <a:ext cx="8439238" cy="695826"/>
          </a:xfrm>
        </p:spPr>
        <p:txBody>
          <a:bodyPr anchor="ctr">
            <a:normAutofit/>
          </a:bodyPr>
          <a:lstStyle/>
          <a:p>
            <a:r>
              <a:rPr lang="en-GB"/>
              <a:t>Join the discussion</a:t>
            </a:r>
            <a:endParaRPr lang="en-US"/>
          </a:p>
        </p:txBody>
      </p:sp>
      <p:sp>
        <p:nvSpPr>
          <p:cNvPr id="3" name="Slide Number Placeholder 2">
            <a:extLst>
              <a:ext uri="{FF2B5EF4-FFF2-40B4-BE49-F238E27FC236}">
                <a16:creationId xmlns:a16="http://schemas.microsoft.com/office/drawing/2014/main" id="{8A206944-AAFB-1E7C-18DA-0C8112F40C10}"/>
              </a:ext>
            </a:extLst>
          </p:cNvPr>
          <p:cNvSpPr>
            <a:spLocks noGrp="1"/>
          </p:cNvSpPr>
          <p:nvPr>
            <p:ph type="sldNum" sz="quarter" idx="4"/>
          </p:nvPr>
        </p:nvSpPr>
        <p:spPr>
          <a:xfrm>
            <a:off x="6732039" y="4825515"/>
            <a:ext cx="2057400" cy="274637"/>
          </a:xfrm>
        </p:spPr>
        <p:txBody>
          <a:bodyPr anchor="ctr">
            <a:normAutofit/>
          </a:bodyPr>
          <a:lstStyle/>
          <a:p>
            <a:pPr>
              <a:spcAft>
                <a:spcPts val="600"/>
              </a:spcAft>
            </a:pPr>
            <a:fld id="{9E7CA0F2-EE66-4F60-8C00-E0BE38E7AEC5}" type="slidenum">
              <a:rPr lang="en-GB" smtClean="0"/>
              <a:pPr>
                <a:spcAft>
                  <a:spcPts val="600"/>
                </a:spcAft>
              </a:pPr>
              <a:t>16</a:t>
            </a:fld>
            <a:endParaRPr lang="en-GB"/>
          </a:p>
        </p:txBody>
      </p:sp>
      <p:sp>
        <p:nvSpPr>
          <p:cNvPr id="6" name="Slide Number Placeholder 3">
            <a:extLst>
              <a:ext uri="{FF2B5EF4-FFF2-40B4-BE49-F238E27FC236}">
                <a16:creationId xmlns:a16="http://schemas.microsoft.com/office/drawing/2014/main" id="{F2BD2B21-B817-3409-41B5-7D1F8477922B}"/>
              </a:ext>
            </a:extLst>
          </p:cNvPr>
          <p:cNvSpPr txBox="1">
            <a:spLocks/>
          </p:cNvSpPr>
          <p:nvPr/>
        </p:nvSpPr>
        <p:spPr>
          <a:xfrm>
            <a:off x="7892716" y="4751034"/>
            <a:ext cx="980944" cy="274637"/>
          </a:xfrm>
          <a:prstGeom prst="rect">
            <a:avLst/>
          </a:prstGeom>
        </p:spPr>
        <p:txBody>
          <a:bodyPr vert="horz" lIns="91440" tIns="45720" rIns="91440" bIns="45720" rtlCol="0" anchor="ctr"/>
          <a:lstStyle>
            <a:defPPr>
              <a:defRPr lang="en-US"/>
            </a:defPPr>
            <a:lvl1pPr marL="0" algn="r" defTabSz="685800" rtl="0" eaLnBrk="1" latinLnBrk="0" hangingPunct="1">
              <a:defRPr sz="1000" i="1" kern="1200">
                <a:solidFill>
                  <a:srgbClr val="B4E9E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E7CA0F2-EE66-4F60-8C00-E0BE38E7AEC5}" type="slidenum">
              <a:rPr lang="en-GB" smtClean="0"/>
              <a:pPr/>
              <a:t>16</a:t>
            </a:fld>
            <a:endParaRPr lang="en-GB"/>
          </a:p>
        </p:txBody>
      </p:sp>
      <p:pic>
        <p:nvPicPr>
          <p:cNvPr id="7" name="Picture 6">
            <a:extLst>
              <a:ext uri="{FF2B5EF4-FFF2-40B4-BE49-F238E27FC236}">
                <a16:creationId xmlns:a16="http://schemas.microsoft.com/office/drawing/2014/main" id="{3E820A02-166D-C4C2-C57D-B6FE99F61151}"/>
              </a:ext>
            </a:extLst>
          </p:cNvPr>
          <p:cNvPicPr>
            <a:picLocks noChangeAspect="1"/>
          </p:cNvPicPr>
          <p:nvPr/>
        </p:nvPicPr>
        <p:blipFill rotWithShape="1">
          <a:blip r:embed="rId4">
            <a:extLst>
              <a:ext uri="{28A0092B-C50C-407E-A947-70E740481C1C}">
                <a14:useLocalDpi xmlns:a14="http://schemas.microsoft.com/office/drawing/2010/main" val="0"/>
              </a:ext>
            </a:extLst>
          </a:blip>
          <a:srcRect l="19249" t="16409" r="20146" b="16246"/>
          <a:stretch/>
        </p:blipFill>
        <p:spPr>
          <a:xfrm>
            <a:off x="349459" y="950728"/>
            <a:ext cx="2292243" cy="2547172"/>
          </a:xfrm>
          <a:prstGeom prst="rect">
            <a:avLst/>
          </a:prstGeom>
        </p:spPr>
      </p:pic>
      <p:pic>
        <p:nvPicPr>
          <p:cNvPr id="8" name="Picture 7">
            <a:extLst>
              <a:ext uri="{FF2B5EF4-FFF2-40B4-BE49-F238E27FC236}">
                <a16:creationId xmlns:a16="http://schemas.microsoft.com/office/drawing/2014/main" id="{D277D848-36CD-185A-DC29-08CCFCF73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1238" y="3341317"/>
            <a:ext cx="1787238" cy="1213722"/>
          </a:xfrm>
          <a:prstGeom prst="rect">
            <a:avLst/>
          </a:prstGeom>
        </p:spPr>
      </p:pic>
      <p:pic>
        <p:nvPicPr>
          <p:cNvPr id="9" name="Picture 8">
            <a:extLst>
              <a:ext uri="{FF2B5EF4-FFF2-40B4-BE49-F238E27FC236}">
                <a16:creationId xmlns:a16="http://schemas.microsoft.com/office/drawing/2014/main" id="{1774CDF7-6B09-560C-68F1-14754CDEC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201" y="3621240"/>
            <a:ext cx="1252560" cy="850620"/>
          </a:xfrm>
          <a:prstGeom prst="rect">
            <a:avLst/>
          </a:prstGeom>
        </p:spPr>
      </p:pic>
      <p:pic>
        <p:nvPicPr>
          <p:cNvPr id="12" name="Picture 11" descr="A logo with blue and red lines&#10;&#10;Description automatically generated">
            <a:extLst>
              <a:ext uri="{FF2B5EF4-FFF2-40B4-BE49-F238E27FC236}">
                <a16:creationId xmlns:a16="http://schemas.microsoft.com/office/drawing/2014/main" id="{5B3A578A-293C-B2B0-538F-94ED5F4E6B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167" y="3475001"/>
            <a:ext cx="1375842" cy="786195"/>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8A5BA827-673D-6BC9-4E7A-E702EBE592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2367" y="2577326"/>
            <a:ext cx="115501" cy="45719"/>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588CF342-4A9C-B03C-42C7-5B529B3402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0177" y="3640015"/>
            <a:ext cx="1468586" cy="599737"/>
          </a:xfrm>
          <a:prstGeom prst="rect">
            <a:avLst/>
          </a:prstGeom>
        </p:spPr>
      </p:pic>
      <p:pic>
        <p:nvPicPr>
          <p:cNvPr id="18" name="Picture 17" descr="A blue text on a black background&#10;&#10;AI-generated content may be incorrect.">
            <a:extLst>
              <a:ext uri="{FF2B5EF4-FFF2-40B4-BE49-F238E27FC236}">
                <a16:creationId xmlns:a16="http://schemas.microsoft.com/office/drawing/2014/main" id="{0CAED745-078F-F2B1-5C65-E459FCD5A5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2039" y="3632088"/>
            <a:ext cx="1629070" cy="610901"/>
          </a:xfrm>
          <a:prstGeom prst="rect">
            <a:avLst/>
          </a:prstGeom>
        </p:spPr>
      </p:pic>
      <p:pic>
        <p:nvPicPr>
          <p:cNvPr id="20" name="Picture 19" descr="A qr code on a white background&#10;&#10;AI-generated content may be incorrect.">
            <a:extLst>
              <a:ext uri="{FF2B5EF4-FFF2-40B4-BE49-F238E27FC236}">
                <a16:creationId xmlns:a16="http://schemas.microsoft.com/office/drawing/2014/main" id="{F5285617-0DC5-2C8A-C03D-C04DB5AB6B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8763" y="930466"/>
            <a:ext cx="2463554" cy="2477877"/>
          </a:xfrm>
          <a:prstGeom prst="rect">
            <a:avLst/>
          </a:prstGeom>
        </p:spPr>
      </p:pic>
    </p:spTree>
    <p:extLst>
      <p:ext uri="{BB962C8B-B14F-4D97-AF65-F5344CB8AC3E}">
        <p14:creationId xmlns:p14="http://schemas.microsoft.com/office/powerpoint/2010/main" val="349877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A348D8F-4883-F698-E8B7-38962B0631B6}"/>
              </a:ext>
            </a:extLst>
          </p:cNvPr>
          <p:cNvSpPr txBox="1">
            <a:spLocks/>
          </p:cNvSpPr>
          <p:nvPr/>
        </p:nvSpPr>
        <p:spPr>
          <a:xfrm>
            <a:off x="610930" y="2447997"/>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a:solidFill>
                  <a:schemeClr val="bg1"/>
                </a:solidFill>
              </a:rPr>
              <a:t>Any questions?</a:t>
            </a:r>
          </a:p>
        </p:txBody>
      </p:sp>
      <p:sp>
        <p:nvSpPr>
          <p:cNvPr id="9" name="Text Placeholder 6">
            <a:extLst>
              <a:ext uri="{FF2B5EF4-FFF2-40B4-BE49-F238E27FC236}">
                <a16:creationId xmlns:a16="http://schemas.microsoft.com/office/drawing/2014/main" id="{3C39C7EC-1AC8-7BAD-8633-820FEC8D5523}"/>
              </a:ext>
            </a:extLst>
          </p:cNvPr>
          <p:cNvSpPr txBox="1">
            <a:spLocks/>
          </p:cNvSpPr>
          <p:nvPr/>
        </p:nvSpPr>
        <p:spPr>
          <a:xfrm>
            <a:off x="555228" y="1852204"/>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a:solidFill>
                  <a:schemeClr val="accent4"/>
                </a:solidFill>
              </a:rPr>
              <a:t>Thank you</a:t>
            </a:r>
          </a:p>
        </p:txBody>
      </p:sp>
      <p:sp>
        <p:nvSpPr>
          <p:cNvPr id="2" name="Text Placeholder 4">
            <a:extLst>
              <a:ext uri="{FF2B5EF4-FFF2-40B4-BE49-F238E27FC236}">
                <a16:creationId xmlns:a16="http://schemas.microsoft.com/office/drawing/2014/main" id="{0F9C187A-2B08-31D4-7F63-BFCF807A1155}"/>
              </a:ext>
            </a:extLst>
          </p:cNvPr>
          <p:cNvSpPr txBox="1">
            <a:spLocks/>
          </p:cNvSpPr>
          <p:nvPr/>
        </p:nvSpPr>
        <p:spPr>
          <a:xfrm>
            <a:off x="610930" y="3470165"/>
            <a:ext cx="3795964" cy="2631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400" b="0" kern="1200" baseline="0">
                <a:solidFill>
                  <a:srgbClr val="E3B40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8355E"/>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err="1"/>
              <a:t>goat@geant.org</a:t>
            </a:r>
            <a:endParaRPr lang="en-GB"/>
          </a:p>
        </p:txBody>
      </p:sp>
    </p:spTree>
    <p:extLst>
      <p:ext uri="{BB962C8B-B14F-4D97-AF65-F5344CB8AC3E}">
        <p14:creationId xmlns:p14="http://schemas.microsoft.com/office/powerpoint/2010/main" val="70562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4F5985-29A5-485E-BC2B-641E90517557}"/>
              </a:ext>
            </a:extLst>
          </p:cNvPr>
          <p:cNvSpPr txBox="1"/>
          <p:nvPr/>
        </p:nvSpPr>
        <p:spPr>
          <a:xfrm>
            <a:off x="4747099" y="1590059"/>
            <a:ext cx="4124369" cy="2298547"/>
          </a:xfrm>
          <a:prstGeom prst="rect">
            <a:avLst/>
          </a:prstGeom>
        </p:spPr>
        <p:txBody>
          <a:bodyPr vert="horz" lIns="91440" tIns="45720" rIns="91440" bIns="45720" rtlCol="0">
            <a:normAutofit/>
          </a:bodyPr>
          <a:lstStyle/>
          <a:p>
            <a:pPr>
              <a:spcBef>
                <a:spcPts val="750"/>
              </a:spcBef>
              <a:spcAft>
                <a:spcPts val="600"/>
              </a:spcAft>
            </a:pPr>
            <a:r>
              <a:rPr lang="en-US" sz="1600" b="1" kern="1200">
                <a:solidFill>
                  <a:srgbClr val="1C2C4F"/>
                </a:solidFill>
              </a:rPr>
              <a:t>Neda </a:t>
            </a:r>
            <a:r>
              <a:rPr lang="en-US" sz="1600" b="1" kern="1200" err="1">
                <a:solidFill>
                  <a:srgbClr val="1C2C4F"/>
                </a:solidFill>
              </a:rPr>
              <a:t>Moeini</a:t>
            </a:r>
            <a:endParaRPr lang="en-US" sz="1600" b="1" kern="1200">
              <a:solidFill>
                <a:srgbClr val="1C2C4F"/>
              </a:solidFill>
            </a:endParaRPr>
          </a:p>
          <a:p>
            <a:pPr>
              <a:spcBef>
                <a:spcPts val="750"/>
              </a:spcBef>
              <a:spcAft>
                <a:spcPts val="600"/>
              </a:spcAft>
            </a:pPr>
            <a:r>
              <a:rPr lang="en-US" sz="1600" kern="1200">
                <a:solidFill>
                  <a:srgbClr val="1C2C4F"/>
                </a:solidFill>
              </a:rPr>
              <a:t>Senior Software Engineer @ </a:t>
            </a:r>
            <a:r>
              <a:rPr lang="en-US" sz="1600">
                <a:solidFill>
                  <a:srgbClr val="1C2C4F"/>
                </a:solidFill>
              </a:rPr>
              <a:t>Digital Services Software Engineering </a:t>
            </a:r>
            <a:endParaRPr lang="en-US" sz="1600" kern="1200">
              <a:solidFill>
                <a:srgbClr val="1C2C4F"/>
              </a:solidFill>
            </a:endParaRPr>
          </a:p>
          <a:p>
            <a:pPr>
              <a:spcBef>
                <a:spcPts val="750"/>
              </a:spcBef>
              <a:spcAft>
                <a:spcPts val="600"/>
              </a:spcAft>
            </a:pPr>
            <a:r>
              <a:rPr lang="en-US" sz="1600" b="1" kern="1200">
                <a:solidFill>
                  <a:srgbClr val="1C2C4F"/>
                </a:solidFill>
              </a:rPr>
              <a:t>Simone Spinelli</a:t>
            </a:r>
          </a:p>
          <a:p>
            <a:pPr>
              <a:spcBef>
                <a:spcPts val="750"/>
              </a:spcBef>
              <a:spcAft>
                <a:spcPts val="600"/>
              </a:spcAft>
            </a:pPr>
            <a:r>
              <a:rPr lang="en-US" sz="1600" kern="1200">
                <a:solidFill>
                  <a:srgbClr val="1C2C4F"/>
                </a:solidFill>
              </a:rPr>
              <a:t>Network Architect @</a:t>
            </a:r>
            <a:r>
              <a:rPr lang="en-US" sz="1600">
                <a:solidFill>
                  <a:srgbClr val="1C2C4F"/>
                </a:solidFill>
              </a:rPr>
              <a:t>Network Evolution </a:t>
            </a:r>
          </a:p>
          <a:p>
            <a:pPr>
              <a:spcBef>
                <a:spcPts val="750"/>
              </a:spcBef>
              <a:spcAft>
                <a:spcPts val="600"/>
              </a:spcAft>
            </a:pPr>
            <a:endParaRPr lang="en-US" sz="1200">
              <a:solidFill>
                <a:srgbClr val="1C2C4F"/>
              </a:solidFill>
            </a:endParaRPr>
          </a:p>
          <a:p>
            <a:pPr>
              <a:spcBef>
                <a:spcPts val="750"/>
              </a:spcBef>
              <a:spcAft>
                <a:spcPts val="600"/>
              </a:spcAft>
            </a:pPr>
            <a:endParaRPr lang="en-US" sz="1600" kern="1200">
              <a:solidFill>
                <a:srgbClr val="1C2C4F"/>
              </a:solidFill>
            </a:endParaRPr>
          </a:p>
        </p:txBody>
      </p:sp>
      <p:sp>
        <p:nvSpPr>
          <p:cNvPr id="4" name="Slide Number Placeholder 3">
            <a:extLst>
              <a:ext uri="{FF2B5EF4-FFF2-40B4-BE49-F238E27FC236}">
                <a16:creationId xmlns:a16="http://schemas.microsoft.com/office/drawing/2014/main" id="{AE668400-92B1-C06C-CE45-216DFDDD981E}"/>
              </a:ext>
            </a:extLst>
          </p:cNvPr>
          <p:cNvSpPr>
            <a:spLocks noGrp="1"/>
          </p:cNvSpPr>
          <p:nvPr>
            <p:ph type="sldNum" sz="quarter" idx="4"/>
          </p:nvPr>
        </p:nvSpPr>
        <p:spPr>
          <a:xfrm>
            <a:off x="6732039" y="4633780"/>
            <a:ext cx="2057400" cy="274637"/>
          </a:xfrm>
        </p:spPr>
        <p:txBody>
          <a:bodyPr vert="horz" lIns="91440" tIns="45720" rIns="91440" bIns="45720" rtlCol="0" anchor="ctr">
            <a:normAutofit/>
          </a:bodyPr>
          <a:lstStyle/>
          <a:p>
            <a:pPr>
              <a:spcAft>
                <a:spcPts val="600"/>
              </a:spcAft>
            </a:pPr>
            <a:fld id="{9E7CA0F2-EE66-4F60-8C00-E0BE38E7AEC5}" type="slidenum">
              <a:rPr lang="en-GB" smtClean="0"/>
              <a:pPr>
                <a:spcAft>
                  <a:spcPts val="600"/>
                </a:spcAft>
              </a:pPr>
              <a:t>2</a:t>
            </a:fld>
            <a:endParaRPr lang="en-GB"/>
          </a:p>
        </p:txBody>
      </p:sp>
      <p:sp>
        <p:nvSpPr>
          <p:cNvPr id="3" name="Title 2">
            <a:extLst>
              <a:ext uri="{FF2B5EF4-FFF2-40B4-BE49-F238E27FC236}">
                <a16:creationId xmlns:a16="http://schemas.microsoft.com/office/drawing/2014/main" id="{24AB3E94-4A5B-9AC2-AA86-1292BC64177E}"/>
              </a:ext>
            </a:extLst>
          </p:cNvPr>
          <p:cNvSpPr>
            <a:spLocks noGrp="1"/>
          </p:cNvSpPr>
          <p:nvPr>
            <p:ph type="title"/>
          </p:nvPr>
        </p:nvSpPr>
        <p:spPr>
          <a:xfrm>
            <a:off x="350201" y="149059"/>
            <a:ext cx="8439238" cy="695826"/>
          </a:xfrm>
        </p:spPr>
        <p:txBody>
          <a:bodyPr anchor="ctr">
            <a:normAutofit/>
          </a:bodyPr>
          <a:lstStyle/>
          <a:p>
            <a:r>
              <a:rPr lang="en-US"/>
              <a:t>Hello! </a:t>
            </a:r>
            <a:endParaRPr lang="en-NL"/>
          </a:p>
        </p:txBody>
      </p:sp>
      <p:pic>
        <p:nvPicPr>
          <p:cNvPr id="9" name="Content Placeholder 8" descr="A blue and pink logo&#10;&#10;AI-generated content may be incorrect.">
            <a:extLst>
              <a:ext uri="{FF2B5EF4-FFF2-40B4-BE49-F238E27FC236}">
                <a16:creationId xmlns:a16="http://schemas.microsoft.com/office/drawing/2014/main" id="{B5A0981C-9ACA-6766-3E91-37C75D8D77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532" y="1590059"/>
            <a:ext cx="4254179" cy="1634173"/>
          </a:xfrm>
        </p:spPr>
      </p:pic>
      <p:sp>
        <p:nvSpPr>
          <p:cNvPr id="11" name="TextBox 10">
            <a:extLst>
              <a:ext uri="{FF2B5EF4-FFF2-40B4-BE49-F238E27FC236}">
                <a16:creationId xmlns:a16="http://schemas.microsoft.com/office/drawing/2014/main" id="{8C5B7E3C-259B-ECE0-BAAA-D5A5CDD0682D}"/>
              </a:ext>
            </a:extLst>
          </p:cNvPr>
          <p:cNvSpPr txBox="1"/>
          <p:nvPr/>
        </p:nvSpPr>
        <p:spPr>
          <a:xfrm>
            <a:off x="350201" y="4107304"/>
            <a:ext cx="7494388" cy="307777"/>
          </a:xfrm>
          <a:prstGeom prst="rect">
            <a:avLst/>
          </a:prstGeom>
          <a:noFill/>
        </p:spPr>
        <p:txBody>
          <a:bodyPr wrap="square">
            <a:spAutoFit/>
          </a:bodyPr>
          <a:lstStyle/>
          <a:p>
            <a:pPr>
              <a:spcBef>
                <a:spcPts val="750"/>
              </a:spcBef>
              <a:spcAft>
                <a:spcPts val="600"/>
              </a:spcAft>
            </a:pPr>
            <a:r>
              <a:rPr lang="en-US" sz="1400" kern="1200">
                <a:solidFill>
                  <a:srgbClr val="1C2C4F"/>
                </a:solidFill>
              </a:rPr>
              <a:t>Aleks, Karel, Mohammad, Neda, Saket, Simone: </a:t>
            </a:r>
            <a:r>
              <a:rPr lang="en-US" sz="1400">
                <a:solidFill>
                  <a:srgbClr val="1C2C4F"/>
                </a:solidFill>
              </a:rPr>
              <a:t>Some of them are around, get in touch! </a:t>
            </a:r>
            <a:r>
              <a:rPr lang="en-US" sz="1400" kern="1200">
                <a:solidFill>
                  <a:srgbClr val="1C2C4F"/>
                </a:solidFill>
              </a:rPr>
              <a:t> </a:t>
            </a:r>
          </a:p>
        </p:txBody>
      </p:sp>
    </p:spTree>
    <p:extLst>
      <p:ext uri="{BB962C8B-B14F-4D97-AF65-F5344CB8AC3E}">
        <p14:creationId xmlns:p14="http://schemas.microsoft.com/office/powerpoint/2010/main" val="408978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65CDA0-F9BF-4BC8-8585-903D0DAEAA24}"/>
              </a:ext>
            </a:extLst>
          </p:cNvPr>
          <p:cNvSpPr>
            <a:spLocks noGrp="1"/>
          </p:cNvSpPr>
          <p:nvPr>
            <p:ph idx="1"/>
          </p:nvPr>
        </p:nvSpPr>
        <p:spPr>
          <a:xfrm>
            <a:off x="350201" y="827388"/>
            <a:ext cx="4594874" cy="3357062"/>
          </a:xfrm>
        </p:spPr>
        <p:txBody>
          <a:bodyPr/>
          <a:lstStyle/>
          <a:p>
            <a:r>
              <a:rPr lang="en-US" b="1"/>
              <a:t>Simone</a:t>
            </a:r>
            <a:r>
              <a:rPr lang="en-US"/>
              <a:t>: </a:t>
            </a:r>
          </a:p>
          <a:p>
            <a:pPr lvl="1"/>
            <a:r>
              <a:rPr lang="en-US"/>
              <a:t>GÉANT migration to new packet-layer platform</a:t>
            </a:r>
          </a:p>
          <a:p>
            <a:pPr lvl="1"/>
            <a:r>
              <a:rPr lang="en-US"/>
              <a:t>Status update</a:t>
            </a:r>
          </a:p>
          <a:p>
            <a:pPr lvl="1"/>
            <a:r>
              <a:rPr lang="en-US"/>
              <a:t>Mechanics</a:t>
            </a:r>
          </a:p>
          <a:p>
            <a:r>
              <a:rPr lang="en-US" b="1"/>
              <a:t>Neda</a:t>
            </a:r>
            <a:r>
              <a:rPr lang="en-US"/>
              <a:t>:</a:t>
            </a:r>
          </a:p>
          <a:p>
            <a:pPr lvl="1"/>
            <a:r>
              <a:rPr lang="en-US"/>
              <a:t>Using a software-oriented approach to model the GÉANT network</a:t>
            </a:r>
          </a:p>
          <a:p>
            <a:pPr lvl="1"/>
            <a:r>
              <a:rPr lang="en-US"/>
              <a:t>Practices</a:t>
            </a:r>
          </a:p>
          <a:p>
            <a:pPr lvl="1"/>
            <a:r>
              <a:rPr lang="en-US"/>
              <a:t>Challenges</a:t>
            </a:r>
          </a:p>
          <a:p>
            <a:pPr marL="342900" lvl="1" indent="0">
              <a:buNone/>
            </a:pPr>
            <a:endParaRPr lang="en-US"/>
          </a:p>
        </p:txBody>
      </p:sp>
      <p:sp>
        <p:nvSpPr>
          <p:cNvPr id="3" name="Slide Number Placeholder 2">
            <a:extLst>
              <a:ext uri="{FF2B5EF4-FFF2-40B4-BE49-F238E27FC236}">
                <a16:creationId xmlns:a16="http://schemas.microsoft.com/office/drawing/2014/main" id="{2AC1EC8C-9D17-2077-3F0B-C827DE986BB8}"/>
              </a:ext>
            </a:extLst>
          </p:cNvPr>
          <p:cNvSpPr>
            <a:spLocks noGrp="1"/>
          </p:cNvSpPr>
          <p:nvPr>
            <p:ph type="sldNum" sz="quarter" idx="4"/>
          </p:nvPr>
        </p:nvSpPr>
        <p:spPr/>
        <p:txBody>
          <a:bodyPr/>
          <a:lstStyle/>
          <a:p>
            <a:fld id="{9E7CA0F2-EE66-4F60-8C00-E0BE38E7AEC5}" type="slidenum">
              <a:rPr lang="en-GB" smtClean="0"/>
              <a:pPr/>
              <a:t>3</a:t>
            </a:fld>
            <a:endParaRPr lang="en-GB"/>
          </a:p>
        </p:txBody>
      </p:sp>
      <p:sp>
        <p:nvSpPr>
          <p:cNvPr id="4" name="Title 3">
            <a:extLst>
              <a:ext uri="{FF2B5EF4-FFF2-40B4-BE49-F238E27FC236}">
                <a16:creationId xmlns:a16="http://schemas.microsoft.com/office/drawing/2014/main" id="{993F42B2-FBFB-A813-759D-8A1EC0073E18}"/>
              </a:ext>
            </a:extLst>
          </p:cNvPr>
          <p:cNvSpPr>
            <a:spLocks noGrp="1"/>
          </p:cNvSpPr>
          <p:nvPr>
            <p:ph type="title"/>
          </p:nvPr>
        </p:nvSpPr>
        <p:spPr/>
        <p:txBody>
          <a:bodyPr/>
          <a:lstStyle/>
          <a:p>
            <a:r>
              <a:rPr lang="en-US"/>
              <a:t>Our story today… </a:t>
            </a:r>
          </a:p>
        </p:txBody>
      </p:sp>
      <p:pic>
        <p:nvPicPr>
          <p:cNvPr id="5" name="Picture 4" descr="A black background with white circles&#10;&#10;AI-generated content may be incorrect.">
            <a:extLst>
              <a:ext uri="{FF2B5EF4-FFF2-40B4-BE49-F238E27FC236}">
                <a16:creationId xmlns:a16="http://schemas.microsoft.com/office/drawing/2014/main" id="{9B7FE8B6-586D-C2EC-1E37-4AB63F1C9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639" y="794369"/>
            <a:ext cx="3760402" cy="3552005"/>
          </a:xfrm>
          <a:prstGeom prst="rect">
            <a:avLst/>
          </a:prstGeom>
        </p:spPr>
      </p:pic>
      <p:sp>
        <p:nvSpPr>
          <p:cNvPr id="6" name="TextBox 5">
            <a:extLst>
              <a:ext uri="{FF2B5EF4-FFF2-40B4-BE49-F238E27FC236}">
                <a16:creationId xmlns:a16="http://schemas.microsoft.com/office/drawing/2014/main" id="{7549207F-8C3A-4D31-2362-F90A51BD4227}"/>
              </a:ext>
            </a:extLst>
          </p:cNvPr>
          <p:cNvSpPr txBox="1"/>
          <p:nvPr/>
        </p:nvSpPr>
        <p:spPr>
          <a:xfrm>
            <a:off x="4864173" y="3906565"/>
            <a:ext cx="651140" cy="300082"/>
          </a:xfrm>
          <a:prstGeom prst="rect">
            <a:avLst/>
          </a:prstGeom>
          <a:noFill/>
        </p:spPr>
        <p:txBody>
          <a:bodyPr wrap="none" rtlCol="0">
            <a:spAutoFit/>
          </a:bodyPr>
          <a:lstStyle/>
          <a:p>
            <a:r>
              <a:rPr lang="en-US"/>
              <a:t>TNC23</a:t>
            </a:r>
          </a:p>
        </p:txBody>
      </p:sp>
      <p:sp>
        <p:nvSpPr>
          <p:cNvPr id="7" name="TextBox 6">
            <a:extLst>
              <a:ext uri="{FF2B5EF4-FFF2-40B4-BE49-F238E27FC236}">
                <a16:creationId xmlns:a16="http://schemas.microsoft.com/office/drawing/2014/main" id="{07F34CA8-CAA0-ABEE-662D-F0C4F90DADA0}"/>
              </a:ext>
            </a:extLst>
          </p:cNvPr>
          <p:cNvSpPr txBox="1"/>
          <p:nvPr/>
        </p:nvSpPr>
        <p:spPr>
          <a:xfrm>
            <a:off x="8072100" y="909966"/>
            <a:ext cx="651140" cy="300082"/>
          </a:xfrm>
          <a:prstGeom prst="rect">
            <a:avLst/>
          </a:prstGeom>
          <a:noFill/>
        </p:spPr>
        <p:txBody>
          <a:bodyPr wrap="none" rtlCol="0">
            <a:spAutoFit/>
          </a:bodyPr>
          <a:lstStyle/>
          <a:p>
            <a:r>
              <a:rPr lang="en-US"/>
              <a:t>TNC25</a:t>
            </a:r>
          </a:p>
        </p:txBody>
      </p:sp>
    </p:spTree>
    <p:extLst>
      <p:ext uri="{BB962C8B-B14F-4D97-AF65-F5344CB8AC3E}">
        <p14:creationId xmlns:p14="http://schemas.microsoft.com/office/powerpoint/2010/main" val="160296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7C561F-E631-4D64-8B40-A30A7414DEE9}"/>
              </a:ext>
            </a:extLst>
          </p:cNvPr>
          <p:cNvSpPr txBox="1"/>
          <p:nvPr/>
        </p:nvSpPr>
        <p:spPr>
          <a:xfrm>
            <a:off x="2190448" y="964417"/>
            <a:ext cx="6598990" cy="3357062"/>
          </a:xfrm>
          <a:prstGeom prst="rect">
            <a:avLst/>
          </a:prstGeom>
        </p:spPr>
        <p:txBody>
          <a:bodyPr vert="horz" lIns="91440" tIns="45720" rIns="91440" bIns="45720" rtlCol="0">
            <a:normAutofit/>
          </a:bodyPr>
          <a:lstStyle/>
          <a:p>
            <a:pPr marL="171450" indent="-171450">
              <a:spcBef>
                <a:spcPts val="750"/>
              </a:spcBef>
              <a:spcAft>
                <a:spcPts val="600"/>
              </a:spcAft>
              <a:buFont typeface="Arial" panose="020B0604020202020204" pitchFamily="34" charset="0"/>
              <a:buChar char="•"/>
            </a:pPr>
            <a:r>
              <a:rPr lang="en-US" sz="1600" dirty="0">
                <a:solidFill>
                  <a:srgbClr val="1C2C4F"/>
                </a:solidFill>
              </a:rPr>
              <a:t>Challenging – at the beginning – to imagine how it was going to look operationally</a:t>
            </a:r>
            <a:endParaRPr lang="en-US" sz="1600" kern="1200" dirty="0">
              <a:solidFill>
                <a:srgbClr val="1C2C4F"/>
              </a:solidFill>
            </a:endParaRPr>
          </a:p>
          <a:p>
            <a:pPr marL="171450" indent="-171450">
              <a:spcBef>
                <a:spcPts val="750"/>
              </a:spcBef>
              <a:spcAft>
                <a:spcPts val="600"/>
              </a:spcAft>
              <a:buFont typeface="Arial" panose="020B0604020202020204" pitchFamily="34" charset="0"/>
              <a:buChar char="•"/>
            </a:pPr>
            <a:r>
              <a:rPr lang="en-US" sz="1600" kern="1200" dirty="0">
                <a:solidFill>
                  <a:srgbClr val="1C2C4F"/>
                </a:solidFill>
              </a:rPr>
              <a:t>Reliance on </a:t>
            </a:r>
            <a:r>
              <a:rPr lang="en-US" sz="1600" kern="1200" dirty="0" err="1">
                <a:solidFill>
                  <a:srgbClr val="1C2C4F"/>
                </a:solidFill>
              </a:rPr>
              <a:t>nos</a:t>
            </a:r>
            <a:r>
              <a:rPr lang="en-US" sz="1600" kern="1200" dirty="0">
                <a:solidFill>
                  <a:srgbClr val="1C2C4F"/>
                </a:solidFill>
              </a:rPr>
              <a:t>-specific constructs and values</a:t>
            </a:r>
          </a:p>
          <a:p>
            <a:pPr marL="171450" indent="-171450">
              <a:spcBef>
                <a:spcPts val="750"/>
              </a:spcBef>
              <a:spcAft>
                <a:spcPts val="600"/>
              </a:spcAft>
              <a:buFont typeface="Arial" panose="020B0604020202020204" pitchFamily="34" charset="0"/>
              <a:buChar char="•"/>
            </a:pPr>
            <a:r>
              <a:rPr lang="en-US" sz="1600" dirty="0">
                <a:solidFill>
                  <a:srgbClr val="1C2C4F"/>
                </a:solidFill>
              </a:rPr>
              <a:t>Customizations and exceptions makes it hard to generalize</a:t>
            </a:r>
            <a:endParaRPr lang="en-US" sz="1600" kern="1200" dirty="0">
              <a:solidFill>
                <a:srgbClr val="1C2C4F"/>
              </a:solidFill>
            </a:endParaRPr>
          </a:p>
          <a:p>
            <a:pPr marL="171450" indent="-171450">
              <a:spcBef>
                <a:spcPts val="750"/>
              </a:spcBef>
              <a:spcAft>
                <a:spcPts val="600"/>
              </a:spcAft>
              <a:buFont typeface="Arial" panose="020B0604020202020204" pitchFamily="34" charset="0"/>
              <a:buChar char="•"/>
            </a:pPr>
            <a:r>
              <a:rPr lang="en-US" sz="1600" kern="1200" dirty="0">
                <a:solidFill>
                  <a:srgbClr val="1C2C4F"/>
                </a:solidFill>
              </a:rPr>
              <a:t>Process documentation often in different formats, sometimes hidden.</a:t>
            </a:r>
          </a:p>
        </p:txBody>
      </p:sp>
      <p:sp>
        <p:nvSpPr>
          <p:cNvPr id="4" name="Slide Number Placeholder 3">
            <a:extLst>
              <a:ext uri="{FF2B5EF4-FFF2-40B4-BE49-F238E27FC236}">
                <a16:creationId xmlns:a16="http://schemas.microsoft.com/office/drawing/2014/main" id="{F36C36BA-B73E-AA5A-730C-C1CD12B24AB6}"/>
              </a:ext>
            </a:extLst>
          </p:cNvPr>
          <p:cNvSpPr>
            <a:spLocks noGrp="1"/>
          </p:cNvSpPr>
          <p:nvPr>
            <p:ph type="sldNum" sz="quarter" idx="4"/>
          </p:nvPr>
        </p:nvSpPr>
        <p:spPr>
          <a:xfrm>
            <a:off x="6732039" y="4633780"/>
            <a:ext cx="2057400" cy="274637"/>
          </a:xfrm>
        </p:spPr>
        <p:txBody>
          <a:bodyPr vert="horz" lIns="91440" tIns="45720" rIns="91440" bIns="45720" rtlCol="0" anchor="ctr">
            <a:normAutofit/>
          </a:bodyPr>
          <a:lstStyle/>
          <a:p>
            <a:pPr>
              <a:spcAft>
                <a:spcPts val="600"/>
              </a:spcAft>
            </a:pPr>
            <a:fld id="{9E7CA0F2-EE66-4F60-8C00-E0BE38E7AEC5}" type="slidenum">
              <a:rPr lang="en-GB" smtClean="0"/>
              <a:pPr>
                <a:spcAft>
                  <a:spcPts val="600"/>
                </a:spcAft>
              </a:pPr>
              <a:t>4</a:t>
            </a:fld>
            <a:endParaRPr lang="en-GB"/>
          </a:p>
        </p:txBody>
      </p:sp>
      <p:sp>
        <p:nvSpPr>
          <p:cNvPr id="3" name="Title 2">
            <a:extLst>
              <a:ext uri="{FF2B5EF4-FFF2-40B4-BE49-F238E27FC236}">
                <a16:creationId xmlns:a16="http://schemas.microsoft.com/office/drawing/2014/main" id="{B2EB5C5F-0771-CD24-97C1-E66F9F5C8DFC}"/>
              </a:ext>
            </a:extLst>
          </p:cNvPr>
          <p:cNvSpPr>
            <a:spLocks noGrp="1"/>
          </p:cNvSpPr>
          <p:nvPr>
            <p:ph type="title"/>
          </p:nvPr>
        </p:nvSpPr>
        <p:spPr>
          <a:xfrm>
            <a:off x="350201" y="131562"/>
            <a:ext cx="8439238" cy="695826"/>
          </a:xfrm>
        </p:spPr>
        <p:txBody>
          <a:bodyPr anchor="ctr">
            <a:normAutofit/>
          </a:bodyPr>
          <a:lstStyle/>
          <a:p>
            <a:r>
              <a:rPr lang="en-NL"/>
              <a:t>The Problem – Hidden Complexity</a:t>
            </a:r>
          </a:p>
        </p:txBody>
      </p:sp>
      <p:pic>
        <p:nvPicPr>
          <p:cNvPr id="5" name="Content Placeholder 4" descr="pile of empty files and envelopes in filing cabinet">
            <a:extLst>
              <a:ext uri="{FF2B5EF4-FFF2-40B4-BE49-F238E27FC236}">
                <a16:creationId xmlns:a16="http://schemas.microsoft.com/office/drawing/2014/main" id="{C8648C64-38E4-4A35-80F7-BC95C2F20E16}"/>
              </a:ext>
            </a:extLst>
          </p:cNvPr>
          <p:cNvPicPr>
            <a:picLocks noGrp="1" noChangeAspect="1"/>
          </p:cNvPicPr>
          <p:nvPr>
            <p:ph idx="1"/>
          </p:nvPr>
        </p:nvPicPr>
        <p:blipFill>
          <a:blip r:embed="rId3"/>
          <a:srcRect l="35498" r="31698" b="-2"/>
          <a:stretch>
            <a:fillRect/>
          </a:stretch>
        </p:blipFill>
        <p:spPr>
          <a:xfrm>
            <a:off x="350201" y="964417"/>
            <a:ext cx="1649747" cy="3357062"/>
          </a:xfrm>
          <a:noFill/>
        </p:spPr>
      </p:pic>
    </p:spTree>
    <p:extLst>
      <p:ext uri="{BB962C8B-B14F-4D97-AF65-F5344CB8AC3E}">
        <p14:creationId xmlns:p14="http://schemas.microsoft.com/office/powerpoint/2010/main" val="427516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192147-19FA-4C6F-9CF8-DE468695BB39}"/>
              </a:ext>
            </a:extLst>
          </p:cNvPr>
          <p:cNvSpPr txBox="1"/>
          <p:nvPr/>
        </p:nvSpPr>
        <p:spPr>
          <a:xfrm>
            <a:off x="4665070" y="964417"/>
            <a:ext cx="4124369" cy="3357062"/>
          </a:xfrm>
          <a:prstGeom prst="rect">
            <a:avLst/>
          </a:prstGeom>
        </p:spPr>
        <p:txBody>
          <a:bodyPr vert="horz" lIns="91440" tIns="45720" rIns="91440" bIns="45720" rtlCol="0">
            <a:normAutofit/>
          </a:bodyPr>
          <a:lstStyle/>
          <a:p>
            <a:pPr marL="171450" indent="-171450">
              <a:lnSpc>
                <a:spcPct val="90000"/>
              </a:lnSpc>
              <a:spcBef>
                <a:spcPts val="750"/>
              </a:spcBef>
              <a:buFont typeface="Arial" panose="020B0604020202020204" pitchFamily="34" charset="0"/>
              <a:buChar char="•"/>
            </a:pPr>
            <a:r>
              <a:rPr lang="en-US" sz="1600" kern="1200">
                <a:solidFill>
                  <a:srgbClr val="1C2C4F"/>
                </a:solidFill>
              </a:rPr>
              <a:t>We stopped thinking about configuration lines and started thinking about services.</a:t>
            </a:r>
          </a:p>
          <a:p>
            <a:pPr marL="171450" indent="-171450">
              <a:lnSpc>
                <a:spcPct val="90000"/>
              </a:lnSpc>
              <a:spcBef>
                <a:spcPts val="750"/>
              </a:spcBef>
              <a:buFont typeface="Arial" panose="020B0604020202020204" pitchFamily="34" charset="0"/>
              <a:buChar char="•"/>
            </a:pPr>
            <a:endParaRPr lang="en-US" sz="1600" kern="1200">
              <a:solidFill>
                <a:srgbClr val="1C2C4F"/>
              </a:solidFill>
            </a:endParaRPr>
          </a:p>
          <a:p>
            <a:pPr marL="171450" indent="-171450">
              <a:lnSpc>
                <a:spcPct val="90000"/>
              </a:lnSpc>
              <a:spcBef>
                <a:spcPts val="750"/>
              </a:spcBef>
              <a:buFont typeface="Arial" panose="020B0604020202020204" pitchFamily="34" charset="0"/>
              <a:buChar char="•"/>
            </a:pPr>
            <a:r>
              <a:rPr lang="en-US" sz="1600" kern="1200">
                <a:solidFill>
                  <a:srgbClr val="1C2C4F"/>
                </a:solidFill>
              </a:rPr>
              <a:t>GAP models intent, tracks state and drives execution — like CI/CD for infrastructure.</a:t>
            </a:r>
          </a:p>
          <a:p>
            <a:pPr marL="171450" indent="-171450">
              <a:lnSpc>
                <a:spcPct val="90000"/>
              </a:lnSpc>
              <a:spcBef>
                <a:spcPts val="750"/>
              </a:spcBef>
              <a:buFont typeface="Arial" panose="020B0604020202020204" pitchFamily="34" charset="0"/>
              <a:buChar char="•"/>
            </a:pPr>
            <a:endParaRPr lang="en-US" sz="1600" kern="1200">
              <a:solidFill>
                <a:srgbClr val="1C2C4F"/>
              </a:solidFill>
            </a:endParaRPr>
          </a:p>
          <a:p>
            <a:pPr marL="171450" indent="-171450">
              <a:lnSpc>
                <a:spcPct val="90000"/>
              </a:lnSpc>
              <a:spcBef>
                <a:spcPts val="750"/>
              </a:spcBef>
              <a:buFont typeface="Arial" panose="020B0604020202020204" pitchFamily="34" charset="0"/>
              <a:buChar char="•"/>
            </a:pPr>
            <a:r>
              <a:rPr lang="en-US" sz="1600" kern="1200">
                <a:solidFill>
                  <a:srgbClr val="1C2C4F"/>
                </a:solidFill>
              </a:rPr>
              <a:t>Operators trigger workflows. Output is validated. All logs are inspectable and stored.</a:t>
            </a:r>
          </a:p>
          <a:p>
            <a:pPr marL="171450" indent="-171450">
              <a:lnSpc>
                <a:spcPct val="90000"/>
              </a:lnSpc>
              <a:spcBef>
                <a:spcPts val="750"/>
              </a:spcBef>
              <a:buFont typeface="Arial" panose="020B0604020202020204" pitchFamily="34" charset="0"/>
              <a:buChar char="•"/>
            </a:pPr>
            <a:endParaRPr lang="en-US" sz="1600" kern="1200">
              <a:solidFill>
                <a:srgbClr val="1C2C4F"/>
              </a:solidFill>
            </a:endParaRPr>
          </a:p>
          <a:p>
            <a:pPr marL="171450" indent="-171450">
              <a:lnSpc>
                <a:spcPct val="90000"/>
              </a:lnSpc>
              <a:spcBef>
                <a:spcPts val="750"/>
              </a:spcBef>
              <a:buFont typeface="Arial" panose="020B0604020202020204" pitchFamily="34" charset="0"/>
              <a:buChar char="•"/>
            </a:pPr>
            <a:r>
              <a:rPr lang="en-US" sz="1600" kern="1200">
                <a:solidFill>
                  <a:srgbClr val="1C2C4F"/>
                </a:solidFill>
              </a:rPr>
              <a:t>We now build, test, and deploy network infrastructure like software.</a:t>
            </a:r>
          </a:p>
        </p:txBody>
      </p:sp>
      <p:sp>
        <p:nvSpPr>
          <p:cNvPr id="4" name="Slide Number Placeholder 3">
            <a:extLst>
              <a:ext uri="{FF2B5EF4-FFF2-40B4-BE49-F238E27FC236}">
                <a16:creationId xmlns:a16="http://schemas.microsoft.com/office/drawing/2014/main" id="{8FAFB0B9-61D3-66E2-C923-45C9F700435F}"/>
              </a:ext>
            </a:extLst>
          </p:cNvPr>
          <p:cNvSpPr>
            <a:spLocks noGrp="1"/>
          </p:cNvSpPr>
          <p:nvPr>
            <p:ph type="sldNum" sz="quarter" idx="4"/>
          </p:nvPr>
        </p:nvSpPr>
        <p:spPr>
          <a:xfrm>
            <a:off x="6732039" y="4633780"/>
            <a:ext cx="2057400" cy="274637"/>
          </a:xfrm>
        </p:spPr>
        <p:txBody>
          <a:bodyPr vert="horz" lIns="91440" tIns="45720" rIns="91440" bIns="45720" rtlCol="0" anchor="ctr">
            <a:normAutofit/>
          </a:bodyPr>
          <a:lstStyle/>
          <a:p>
            <a:pPr>
              <a:spcAft>
                <a:spcPts val="600"/>
              </a:spcAft>
            </a:pPr>
            <a:fld id="{9E7CA0F2-EE66-4F60-8C00-E0BE38E7AEC5}" type="slidenum">
              <a:rPr lang="en-GB" smtClean="0"/>
              <a:pPr>
                <a:spcAft>
                  <a:spcPts val="600"/>
                </a:spcAft>
              </a:pPr>
              <a:t>5</a:t>
            </a:fld>
            <a:endParaRPr lang="en-GB"/>
          </a:p>
        </p:txBody>
      </p:sp>
      <p:sp>
        <p:nvSpPr>
          <p:cNvPr id="3" name="Title 2">
            <a:extLst>
              <a:ext uri="{FF2B5EF4-FFF2-40B4-BE49-F238E27FC236}">
                <a16:creationId xmlns:a16="http://schemas.microsoft.com/office/drawing/2014/main" id="{2C7DECBA-F103-3D10-2BC8-62E36209E739}"/>
              </a:ext>
            </a:extLst>
          </p:cNvPr>
          <p:cNvSpPr>
            <a:spLocks noGrp="1"/>
          </p:cNvSpPr>
          <p:nvPr>
            <p:ph type="title"/>
          </p:nvPr>
        </p:nvSpPr>
        <p:spPr>
          <a:xfrm>
            <a:off x="350201" y="131562"/>
            <a:ext cx="8439238" cy="695826"/>
          </a:xfrm>
        </p:spPr>
        <p:txBody>
          <a:bodyPr anchor="ctr">
            <a:normAutofit/>
          </a:bodyPr>
          <a:lstStyle/>
          <a:p>
            <a:r>
              <a:rPr lang="en-NL"/>
              <a:t>Transforming Infrastructure into a Product</a:t>
            </a:r>
          </a:p>
        </p:txBody>
      </p:sp>
      <p:pic>
        <p:nvPicPr>
          <p:cNvPr id="5" name="Content Placeholder 4" descr="Cloud shaped hard drive with cables">
            <a:extLst>
              <a:ext uri="{FF2B5EF4-FFF2-40B4-BE49-F238E27FC236}">
                <a16:creationId xmlns:a16="http://schemas.microsoft.com/office/drawing/2014/main" id="{C7FFF1E8-4145-4FD1-B637-9F80AA9AB4C3}"/>
              </a:ext>
            </a:extLst>
          </p:cNvPr>
          <p:cNvPicPr>
            <a:picLocks noGrp="1" noChangeAspect="1"/>
          </p:cNvPicPr>
          <p:nvPr>
            <p:ph idx="1"/>
          </p:nvPr>
        </p:nvPicPr>
        <p:blipFill>
          <a:blip r:embed="rId3"/>
          <a:srcRect l="6898" r="23074"/>
          <a:stretch>
            <a:fillRect/>
          </a:stretch>
        </p:blipFill>
        <p:spPr>
          <a:xfrm>
            <a:off x="350201" y="964417"/>
            <a:ext cx="4124369" cy="3357062"/>
          </a:xfrm>
          <a:noFill/>
        </p:spPr>
      </p:pic>
    </p:spTree>
    <p:extLst>
      <p:ext uri="{BB962C8B-B14F-4D97-AF65-F5344CB8AC3E}">
        <p14:creationId xmlns:p14="http://schemas.microsoft.com/office/powerpoint/2010/main" val="263313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88022B-936F-4787-A124-9F41542B8ADE}"/>
              </a:ext>
            </a:extLst>
          </p:cNvPr>
          <p:cNvSpPr txBox="1"/>
          <p:nvPr/>
        </p:nvSpPr>
        <p:spPr>
          <a:xfrm>
            <a:off x="4669854" y="1414036"/>
            <a:ext cx="4124369" cy="2725396"/>
          </a:xfrm>
          <a:prstGeom prst="rect">
            <a:avLst/>
          </a:prstGeom>
        </p:spPr>
        <p:txBody>
          <a:bodyPr vert="horz" lIns="91440" tIns="45720" rIns="91440" bIns="45720" rtlCol="0">
            <a:normAutofit/>
          </a:bodyPr>
          <a:lstStyle/>
          <a:p>
            <a:pPr marL="171450" indent="-171450">
              <a:spcBef>
                <a:spcPts val="750"/>
              </a:spcBef>
              <a:spcAft>
                <a:spcPts val="600"/>
              </a:spcAft>
              <a:buFont typeface="Arial" panose="020B0604020202020204" pitchFamily="34" charset="0"/>
              <a:buChar char="•"/>
            </a:pPr>
            <a:r>
              <a:rPr lang="en-US" sz="1600" kern="1200">
                <a:solidFill>
                  <a:srgbClr val="1C2C4F"/>
                </a:solidFill>
              </a:rPr>
              <a:t>Design serves as the primary source of truth, surpassing the live network.</a:t>
            </a:r>
          </a:p>
          <a:p>
            <a:pPr marL="171450" indent="-171450">
              <a:spcBef>
                <a:spcPts val="750"/>
              </a:spcBef>
              <a:spcAft>
                <a:spcPts val="600"/>
              </a:spcAft>
              <a:buFont typeface="Arial" panose="020B0604020202020204" pitchFamily="34" charset="0"/>
              <a:buChar char="•"/>
            </a:pPr>
            <a:r>
              <a:rPr lang="en-US" sz="1600" kern="1200">
                <a:solidFill>
                  <a:srgbClr val="1C2C4F"/>
                </a:solidFill>
              </a:rPr>
              <a:t>Configuration is abstracted into reusable models.</a:t>
            </a:r>
          </a:p>
          <a:p>
            <a:pPr marL="171450" indent="-171450">
              <a:spcBef>
                <a:spcPts val="750"/>
              </a:spcBef>
              <a:spcAft>
                <a:spcPts val="600"/>
              </a:spcAft>
              <a:buFont typeface="Arial" panose="020B0604020202020204" pitchFamily="34" charset="0"/>
              <a:buChar char="•"/>
            </a:pPr>
            <a:r>
              <a:rPr lang="en-US" sz="1600">
                <a:solidFill>
                  <a:srgbClr val="1C2C4F"/>
                </a:solidFill>
              </a:rPr>
              <a:t>Dependencies are re-evaluated to match real use</a:t>
            </a:r>
          </a:p>
          <a:p>
            <a:pPr marL="171450" indent="-171450">
              <a:spcBef>
                <a:spcPts val="750"/>
              </a:spcBef>
              <a:spcAft>
                <a:spcPts val="600"/>
              </a:spcAft>
              <a:buFont typeface="Arial" panose="020B0604020202020204" pitchFamily="34" charset="0"/>
              <a:buChar char="•"/>
            </a:pPr>
            <a:r>
              <a:rPr lang="en-US" sz="1600" kern="1200">
                <a:solidFill>
                  <a:srgbClr val="1C2C4F"/>
                </a:solidFill>
              </a:rPr>
              <a:t>Many iterations</a:t>
            </a:r>
          </a:p>
        </p:txBody>
      </p:sp>
      <p:sp>
        <p:nvSpPr>
          <p:cNvPr id="4" name="Slide Number Placeholder 3">
            <a:extLst>
              <a:ext uri="{FF2B5EF4-FFF2-40B4-BE49-F238E27FC236}">
                <a16:creationId xmlns:a16="http://schemas.microsoft.com/office/drawing/2014/main" id="{369AAC36-46FF-33ED-ECFE-06C43AAA3DCF}"/>
              </a:ext>
            </a:extLst>
          </p:cNvPr>
          <p:cNvSpPr>
            <a:spLocks noGrp="1"/>
          </p:cNvSpPr>
          <p:nvPr>
            <p:ph type="sldNum" sz="quarter" idx="4"/>
          </p:nvPr>
        </p:nvSpPr>
        <p:spPr>
          <a:xfrm>
            <a:off x="6732039" y="4633780"/>
            <a:ext cx="2057400" cy="274637"/>
          </a:xfrm>
        </p:spPr>
        <p:txBody>
          <a:bodyPr vert="horz" lIns="91440" tIns="45720" rIns="91440" bIns="45720" rtlCol="0" anchor="ctr">
            <a:normAutofit/>
          </a:bodyPr>
          <a:lstStyle/>
          <a:p>
            <a:pPr>
              <a:spcAft>
                <a:spcPts val="600"/>
              </a:spcAft>
            </a:pPr>
            <a:fld id="{9E7CA0F2-EE66-4F60-8C00-E0BE38E7AEC5}" type="slidenum">
              <a:rPr lang="en-GB" smtClean="0"/>
              <a:pPr>
                <a:spcAft>
                  <a:spcPts val="600"/>
                </a:spcAft>
              </a:pPr>
              <a:t>6</a:t>
            </a:fld>
            <a:endParaRPr lang="en-GB"/>
          </a:p>
        </p:txBody>
      </p:sp>
      <p:sp>
        <p:nvSpPr>
          <p:cNvPr id="3" name="Title 2">
            <a:extLst>
              <a:ext uri="{FF2B5EF4-FFF2-40B4-BE49-F238E27FC236}">
                <a16:creationId xmlns:a16="http://schemas.microsoft.com/office/drawing/2014/main" id="{F237023B-B102-C3D5-9232-078847E5C141}"/>
              </a:ext>
            </a:extLst>
          </p:cNvPr>
          <p:cNvSpPr>
            <a:spLocks noGrp="1"/>
          </p:cNvSpPr>
          <p:nvPr>
            <p:ph type="title"/>
          </p:nvPr>
        </p:nvSpPr>
        <p:spPr>
          <a:xfrm>
            <a:off x="350201" y="131562"/>
            <a:ext cx="8439238" cy="695826"/>
          </a:xfrm>
        </p:spPr>
        <p:txBody>
          <a:bodyPr anchor="ctr">
            <a:normAutofit/>
          </a:bodyPr>
          <a:lstStyle/>
          <a:p>
            <a:r>
              <a:rPr lang="en-NL"/>
              <a:t>Design-First Mentality</a:t>
            </a:r>
          </a:p>
        </p:txBody>
      </p:sp>
      <p:pic>
        <p:nvPicPr>
          <p:cNvPr id="5" name="Content Placeholder 4">
            <a:extLst>
              <a:ext uri="{FF2B5EF4-FFF2-40B4-BE49-F238E27FC236}">
                <a16:creationId xmlns:a16="http://schemas.microsoft.com/office/drawing/2014/main" id="{7434B8F1-DBC9-A798-00AE-2DCC124A3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3" y="701783"/>
            <a:ext cx="3623283" cy="3437649"/>
          </a:xfrm>
          <a:prstGeom prst="rect">
            <a:avLst/>
          </a:prstGeom>
        </p:spPr>
      </p:pic>
    </p:spTree>
    <p:extLst>
      <p:ext uri="{BB962C8B-B14F-4D97-AF65-F5344CB8AC3E}">
        <p14:creationId xmlns:p14="http://schemas.microsoft.com/office/powerpoint/2010/main" val="136321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833B02-BAF0-D103-53D7-7DD9AD04B9B6}"/>
              </a:ext>
            </a:extLst>
          </p:cNvPr>
          <p:cNvSpPr>
            <a:spLocks noGrp="1"/>
          </p:cNvSpPr>
          <p:nvPr>
            <p:ph type="title"/>
          </p:nvPr>
        </p:nvSpPr>
        <p:spPr>
          <a:xfrm>
            <a:off x="350201" y="131562"/>
            <a:ext cx="8439238" cy="695826"/>
          </a:xfrm>
        </p:spPr>
        <p:txBody>
          <a:bodyPr anchor="ctr">
            <a:normAutofit/>
          </a:bodyPr>
          <a:lstStyle/>
          <a:p>
            <a:r>
              <a:rPr lang="en-GB" i="1"/>
              <a:t>Why Scripts Break and Orchestration Works</a:t>
            </a:r>
            <a:endParaRPr lang="en-GB"/>
          </a:p>
        </p:txBody>
      </p:sp>
      <p:sp>
        <p:nvSpPr>
          <p:cNvPr id="3" name="Slide Number Placeholder 2">
            <a:extLst>
              <a:ext uri="{FF2B5EF4-FFF2-40B4-BE49-F238E27FC236}">
                <a16:creationId xmlns:a16="http://schemas.microsoft.com/office/drawing/2014/main" id="{B2806DC3-3809-815C-712B-9D1CA53435B6}"/>
              </a:ext>
            </a:extLst>
          </p:cNvPr>
          <p:cNvSpPr>
            <a:spLocks noGrp="1"/>
          </p:cNvSpPr>
          <p:nvPr>
            <p:ph type="sldNum" sz="quarter" idx="4"/>
          </p:nvPr>
        </p:nvSpPr>
        <p:spPr>
          <a:xfrm>
            <a:off x="6732039" y="4825515"/>
            <a:ext cx="2057400" cy="274637"/>
          </a:xfrm>
        </p:spPr>
        <p:txBody>
          <a:bodyPr anchor="ctr">
            <a:normAutofit/>
          </a:bodyPr>
          <a:lstStyle/>
          <a:p>
            <a:pPr>
              <a:spcAft>
                <a:spcPts val="600"/>
              </a:spcAft>
            </a:pPr>
            <a:fld id="{9E7CA0F2-EE66-4F60-8C00-E0BE38E7AEC5}" type="slidenum">
              <a:rPr lang="en-GB" smtClean="0"/>
              <a:pPr>
                <a:spcAft>
                  <a:spcPts val="600"/>
                </a:spcAft>
              </a:pPr>
              <a:t>7</a:t>
            </a:fld>
            <a:endParaRPr lang="en-GB"/>
          </a:p>
        </p:txBody>
      </p:sp>
      <p:graphicFrame>
        <p:nvGraphicFramePr>
          <p:cNvPr id="15" name="Content Placeholder 5">
            <a:extLst>
              <a:ext uri="{FF2B5EF4-FFF2-40B4-BE49-F238E27FC236}">
                <a16:creationId xmlns:a16="http://schemas.microsoft.com/office/drawing/2014/main" id="{1E8E9109-7172-6880-9B84-2092613B7E57}"/>
              </a:ext>
            </a:extLst>
          </p:cNvPr>
          <p:cNvGraphicFramePr>
            <a:graphicFrameLocks noGrp="1"/>
          </p:cNvGraphicFramePr>
          <p:nvPr>
            <p:ph idx="1"/>
            <p:extLst>
              <p:ext uri="{D42A27DB-BD31-4B8C-83A1-F6EECF244321}">
                <p14:modId xmlns:p14="http://schemas.microsoft.com/office/powerpoint/2010/main" val="3193885191"/>
              </p:ext>
            </p:extLst>
          </p:nvPr>
        </p:nvGraphicFramePr>
        <p:xfrm>
          <a:off x="350201" y="964417"/>
          <a:ext cx="8439238" cy="3601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46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6AF5-429A-3FAD-12E8-744DAC9D454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D4284A-C1C1-7796-4645-E28AFED07D7D}"/>
              </a:ext>
            </a:extLst>
          </p:cNvPr>
          <p:cNvSpPr>
            <a:spLocks noGrp="1"/>
          </p:cNvSpPr>
          <p:nvPr>
            <p:ph type="sldNum" sz="quarter" idx="4"/>
          </p:nvPr>
        </p:nvSpPr>
        <p:spPr/>
        <p:txBody>
          <a:bodyPr/>
          <a:lstStyle/>
          <a:p>
            <a:fld id="{9E7CA0F2-EE66-4F60-8C00-E0BE38E7AEC5}" type="slidenum">
              <a:rPr lang="en-GB" smtClean="0"/>
              <a:pPr/>
              <a:t>8</a:t>
            </a:fld>
            <a:endParaRPr lang="en-GB"/>
          </a:p>
        </p:txBody>
      </p:sp>
      <p:sp>
        <p:nvSpPr>
          <p:cNvPr id="5" name="Title 4">
            <a:extLst>
              <a:ext uri="{FF2B5EF4-FFF2-40B4-BE49-F238E27FC236}">
                <a16:creationId xmlns:a16="http://schemas.microsoft.com/office/drawing/2014/main" id="{2F280786-A7EC-CFC9-9F66-F0359C05CD52}"/>
              </a:ext>
            </a:extLst>
          </p:cNvPr>
          <p:cNvSpPr>
            <a:spLocks noGrp="1"/>
          </p:cNvSpPr>
          <p:nvPr>
            <p:ph type="title"/>
          </p:nvPr>
        </p:nvSpPr>
        <p:spPr/>
        <p:txBody>
          <a:bodyPr>
            <a:normAutofit/>
          </a:bodyPr>
          <a:lstStyle/>
          <a:p>
            <a:pPr>
              <a:defRPr sz="2800"/>
            </a:pPr>
            <a:r>
              <a:rPr lang="en-GB" sz="2400"/>
              <a:t>How GAP Works: Architecture Overview</a:t>
            </a:r>
          </a:p>
        </p:txBody>
      </p:sp>
      <p:pic>
        <p:nvPicPr>
          <p:cNvPr id="8" name="Content Placeholder 7" descr="A screenshot of a computer&#10;&#10;AI-generated content may be incorrect.">
            <a:extLst>
              <a:ext uri="{FF2B5EF4-FFF2-40B4-BE49-F238E27FC236}">
                <a16:creationId xmlns:a16="http://schemas.microsoft.com/office/drawing/2014/main" id="{E76BBC05-ACBB-30CD-4D8E-9333EF216B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2906" y="810985"/>
            <a:ext cx="7098188" cy="3521529"/>
          </a:xfrm>
        </p:spPr>
      </p:pic>
    </p:spTree>
    <p:extLst>
      <p:ext uri="{BB962C8B-B14F-4D97-AF65-F5344CB8AC3E}">
        <p14:creationId xmlns:p14="http://schemas.microsoft.com/office/powerpoint/2010/main" val="18909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company&#10;&#10;AI-generated content may be incorrect.">
            <a:extLst>
              <a:ext uri="{FF2B5EF4-FFF2-40B4-BE49-F238E27FC236}">
                <a16:creationId xmlns:a16="http://schemas.microsoft.com/office/drawing/2014/main" id="{37C5232B-D737-D92D-A437-C5FD89395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410" y="53762"/>
            <a:ext cx="6735029" cy="4374505"/>
          </a:xfrm>
        </p:spPr>
      </p:pic>
      <p:sp>
        <p:nvSpPr>
          <p:cNvPr id="3" name="Slide Number Placeholder 2">
            <a:extLst>
              <a:ext uri="{FF2B5EF4-FFF2-40B4-BE49-F238E27FC236}">
                <a16:creationId xmlns:a16="http://schemas.microsoft.com/office/drawing/2014/main" id="{ACE6A0BA-22E4-D7D5-FE01-09DC5681F3DE}"/>
              </a:ext>
            </a:extLst>
          </p:cNvPr>
          <p:cNvSpPr>
            <a:spLocks noGrp="1"/>
          </p:cNvSpPr>
          <p:nvPr>
            <p:ph type="sldNum" sz="quarter" idx="4"/>
          </p:nvPr>
        </p:nvSpPr>
        <p:spPr/>
        <p:txBody>
          <a:bodyPr/>
          <a:lstStyle/>
          <a:p>
            <a:fld id="{9E7CA0F2-EE66-4F60-8C00-E0BE38E7AEC5}" type="slidenum">
              <a:rPr lang="en-GB" smtClean="0"/>
              <a:pPr/>
              <a:t>9</a:t>
            </a:fld>
            <a:endParaRPr lang="en-GB"/>
          </a:p>
        </p:txBody>
      </p:sp>
      <p:sp>
        <p:nvSpPr>
          <p:cNvPr id="4" name="Title 3">
            <a:extLst>
              <a:ext uri="{FF2B5EF4-FFF2-40B4-BE49-F238E27FC236}">
                <a16:creationId xmlns:a16="http://schemas.microsoft.com/office/drawing/2014/main" id="{466A0ED5-A2C9-DBD8-5C02-AA938B0CBE69}"/>
              </a:ext>
            </a:extLst>
          </p:cNvPr>
          <p:cNvSpPr>
            <a:spLocks noGrp="1"/>
          </p:cNvSpPr>
          <p:nvPr>
            <p:ph type="title"/>
          </p:nvPr>
        </p:nvSpPr>
        <p:spPr/>
        <p:txBody>
          <a:bodyPr/>
          <a:lstStyle/>
          <a:p>
            <a:r>
              <a:rPr lang="en-US"/>
              <a:t>GAP coverage</a:t>
            </a:r>
          </a:p>
        </p:txBody>
      </p:sp>
    </p:spTree>
    <p:extLst>
      <p:ext uri="{BB962C8B-B14F-4D97-AF65-F5344CB8AC3E}">
        <p14:creationId xmlns:p14="http://schemas.microsoft.com/office/powerpoint/2010/main" val="3614806938"/>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E35BE0-4019-4082-B1C6-2E4ACDDEA26A}">
  <ds:schemaRefs>
    <ds:schemaRef ds:uri="e7019c98-23ef-46f8-8434-cfd3a3bc73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e7019c98-23ef-46f8-8434-cfd3a3bc73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54E8D75-8AF6-4906-9862-16846F3CF7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10</TotalTime>
  <Words>1479</Words>
  <Application>Microsoft Macintosh PowerPoint</Application>
  <PresentationFormat>On-screen Show (16:9)</PresentationFormat>
  <Paragraphs>157</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GEANT Association</vt:lpstr>
      <vt:lpstr>PowerPoint Presentation</vt:lpstr>
      <vt:lpstr>Hello! </vt:lpstr>
      <vt:lpstr>Our story today… </vt:lpstr>
      <vt:lpstr>The Problem – Hidden Complexity</vt:lpstr>
      <vt:lpstr>Transforming Infrastructure into a Product</vt:lpstr>
      <vt:lpstr>Design-First Mentality</vt:lpstr>
      <vt:lpstr>Why Scripts Break and Orchestration Works</vt:lpstr>
      <vt:lpstr>How GAP Works: Architecture Overview</vt:lpstr>
      <vt:lpstr>GAP coverage</vt:lpstr>
      <vt:lpstr>Migration:  an update</vt:lpstr>
      <vt:lpstr>What Worked – Cross-Functional Collaboration</vt:lpstr>
      <vt:lpstr>The process</vt:lpstr>
      <vt:lpstr>GAP ecosystem today</vt:lpstr>
      <vt:lpstr>Key Takeaways from Building GAP</vt:lpstr>
      <vt:lpstr>The future looks good! </vt:lpstr>
      <vt:lpstr>Join the discussion</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Neda Moeini</cp:lastModifiedBy>
  <cp:revision>10</cp:revision>
  <dcterms:created xsi:type="dcterms:W3CDTF">2015-04-29T14:13:57Z</dcterms:created>
  <dcterms:modified xsi:type="dcterms:W3CDTF">2025-06-10T14:57:18Z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