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076135970" r:id="rId5"/>
    <p:sldId id="1099" r:id="rId6"/>
    <p:sldId id="1100" r:id="rId7"/>
    <p:sldId id="2076135971" r:id="rId8"/>
    <p:sldId id="1096" r:id="rId9"/>
    <p:sldId id="2076135967" r:id="rId10"/>
    <p:sldId id="1236" r:id="rId11"/>
    <p:sldId id="1237" r:id="rId12"/>
    <p:sldId id="1241" r:id="rId13"/>
    <p:sldId id="1242" r:id="rId14"/>
    <p:sldId id="1239" r:id="rId15"/>
    <p:sldId id="2076135959" r:id="rId16"/>
    <p:sldId id="2076135968" r:id="rId17"/>
    <p:sldId id="2076135969" r:id="rId18"/>
    <p:sldId id="1095"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88F"/>
    <a:srgbClr val="2C3092"/>
    <a:srgbClr val="F15928"/>
    <a:srgbClr val="29B473"/>
    <a:srgbClr val="4DBC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CE0E2-F55D-C346-0E22-1967FA35296B}" v="33" dt="2025-05-23T11:42:39.666"/>
    <p1510:client id="{C3767331-E92C-0618-4AEE-BE45CBDD69FF}" v="9" dt="2025-05-22T14:15:35.276"/>
    <p1510:client id="{CB0B429C-EF58-4281-98FA-DFB685B08EDF}" v="52" dt="2025-05-23T13:47:08.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3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geantclouds.sharepoint.com/sites/CMG/Shared%20Documents/General/CMG_IaaS+/Reporting/Master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Countries!$D$28:$K$28</c:f>
              <c:strCache>
                <c:ptCount val="8"/>
                <c:pt idx="0">
                  <c:v>2017</c:v>
                </c:pt>
                <c:pt idx="1">
                  <c:v>2018</c:v>
                </c:pt>
                <c:pt idx="2">
                  <c:v>2019</c:v>
                </c:pt>
                <c:pt idx="3">
                  <c:v>2020</c:v>
                </c:pt>
                <c:pt idx="4">
                  <c:v>2021</c:v>
                </c:pt>
                <c:pt idx="5">
                  <c:v>2022</c:v>
                </c:pt>
                <c:pt idx="6">
                  <c:v>2023</c:v>
                </c:pt>
                <c:pt idx="7">
                  <c:v>2024</c:v>
                </c:pt>
              </c:strCache>
            </c:strRef>
          </c:cat>
          <c:val>
            <c:numRef>
              <c:f>Countries!$D$29:$K$29</c:f>
              <c:numCache>
                <c:formatCode>"€"#,##0</c:formatCode>
                <c:ptCount val="8"/>
                <c:pt idx="0">
                  <c:v>3579533.2300000004</c:v>
                </c:pt>
                <c:pt idx="1">
                  <c:v>8683127.295661239</c:v>
                </c:pt>
                <c:pt idx="2">
                  <c:v>13677588.061103385</c:v>
                </c:pt>
                <c:pt idx="3">
                  <c:v>20113748.306989994</c:v>
                </c:pt>
                <c:pt idx="4">
                  <c:v>46482074.286208399</c:v>
                </c:pt>
                <c:pt idx="5">
                  <c:v>69222501.715378016</c:v>
                </c:pt>
                <c:pt idx="6">
                  <c:v>98072538.177559942</c:v>
                </c:pt>
                <c:pt idx="7">
                  <c:v>126549638.00353038</c:v>
                </c:pt>
              </c:numCache>
            </c:numRef>
          </c:val>
          <c:extLst>
            <c:ext xmlns:c16="http://schemas.microsoft.com/office/drawing/2014/chart" uri="{C3380CC4-5D6E-409C-BE32-E72D297353CC}">
              <c16:uniqueId val="{00000000-CCED-43A5-9B7A-3BB90540EB46}"/>
            </c:ext>
          </c:extLst>
        </c:ser>
        <c:dLbls>
          <c:showLegendKey val="0"/>
          <c:showVal val="0"/>
          <c:showCatName val="0"/>
          <c:showSerName val="0"/>
          <c:showPercent val="0"/>
          <c:showBubbleSize val="0"/>
        </c:dLbls>
        <c:gapWidth val="219"/>
        <c:overlap val="-27"/>
        <c:axId val="2009782368"/>
        <c:axId val="2009782784"/>
      </c:barChart>
      <c:catAx>
        <c:axId val="20097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782784"/>
        <c:crosses val="autoZero"/>
        <c:auto val="1"/>
        <c:lblAlgn val="ctr"/>
        <c:lblOffset val="100"/>
        <c:noMultiLvlLbl val="0"/>
      </c:catAx>
      <c:valAx>
        <c:axId val="2009782784"/>
        <c:scaling>
          <c:orientation val="minMax"/>
          <c:max val="13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782368"/>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sz="1200"/>
                    <a:t>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20B69-0526-420E-AA26-C83D7CAC4715}"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1F6EB7B1-05B6-4B7F-8D72-FCD7D7731768}">
      <dgm:prSet custT="1"/>
      <dgm:spPr/>
      <dgm:t>
        <a:bodyPr/>
        <a:lstStyle/>
        <a:p>
          <a:pPr>
            <a:defRPr b="1"/>
          </a:pPr>
          <a:r>
            <a:rPr lang="en-US" sz="5400"/>
            <a:t>2012</a:t>
          </a:r>
        </a:p>
      </dgm:t>
    </dgm:pt>
    <dgm:pt modelId="{ECD09802-9F3F-4576-A4FB-2C0E1154C10C}" type="parTrans" cxnId="{ECF33EB3-5E47-4FD9-AE9B-1174610B6628}">
      <dgm:prSet/>
      <dgm:spPr/>
      <dgm:t>
        <a:bodyPr/>
        <a:lstStyle/>
        <a:p>
          <a:endParaRPr lang="en-US" sz="4000"/>
        </a:p>
      </dgm:t>
    </dgm:pt>
    <dgm:pt modelId="{29BD1309-3675-4F8E-B787-072110F3DC7B}" type="sibTrans" cxnId="{ECF33EB3-5E47-4FD9-AE9B-1174610B6628}">
      <dgm:prSet/>
      <dgm:spPr/>
      <dgm:t>
        <a:bodyPr/>
        <a:lstStyle/>
        <a:p>
          <a:endParaRPr lang="en-US" sz="4000"/>
        </a:p>
      </dgm:t>
    </dgm:pt>
    <dgm:pt modelId="{F1266E4A-1728-4633-AC0C-63EC37FEEA19}">
      <dgm:prSet custT="1"/>
      <dgm:spPr/>
      <dgm:t>
        <a:bodyPr/>
        <a:lstStyle/>
        <a:p>
          <a:r>
            <a:rPr lang="en-US" sz="3200"/>
            <a:t>A seed is planted</a:t>
          </a:r>
        </a:p>
      </dgm:t>
    </dgm:pt>
    <dgm:pt modelId="{313ADA3C-5434-4AC4-8AB5-086C8825C2B7}" type="parTrans" cxnId="{76883282-4689-464E-AB59-FD4D4A30E17A}">
      <dgm:prSet/>
      <dgm:spPr/>
      <dgm:t>
        <a:bodyPr/>
        <a:lstStyle/>
        <a:p>
          <a:endParaRPr lang="en-US" sz="4000"/>
        </a:p>
      </dgm:t>
    </dgm:pt>
    <dgm:pt modelId="{5421A298-82E1-4251-B3C6-F8935D2175FD}" type="sibTrans" cxnId="{76883282-4689-464E-AB59-FD4D4A30E17A}">
      <dgm:prSet/>
      <dgm:spPr/>
      <dgm:t>
        <a:bodyPr/>
        <a:lstStyle/>
        <a:p>
          <a:endParaRPr lang="en-US" sz="4000"/>
        </a:p>
      </dgm:t>
    </dgm:pt>
    <dgm:pt modelId="{E052754D-E969-4114-B0DA-9BB2B9C95DA4}">
      <dgm:prSet custT="1"/>
      <dgm:spPr/>
      <dgm:t>
        <a:bodyPr/>
        <a:lstStyle/>
        <a:p>
          <a:pPr>
            <a:defRPr b="1"/>
          </a:pPr>
          <a:r>
            <a:rPr lang="en-US" sz="5400"/>
            <a:t>2013</a:t>
          </a:r>
        </a:p>
      </dgm:t>
    </dgm:pt>
    <dgm:pt modelId="{096C197F-4650-472D-B58B-E5B299036D78}" type="parTrans" cxnId="{EF6B5C98-256B-453D-8AD1-9527B28AEA60}">
      <dgm:prSet/>
      <dgm:spPr/>
      <dgm:t>
        <a:bodyPr/>
        <a:lstStyle/>
        <a:p>
          <a:endParaRPr lang="en-US" sz="4000"/>
        </a:p>
      </dgm:t>
    </dgm:pt>
    <dgm:pt modelId="{E9C56865-44C2-4DC2-B274-2FDF201E2FC8}" type="sibTrans" cxnId="{EF6B5C98-256B-453D-8AD1-9527B28AEA60}">
      <dgm:prSet/>
      <dgm:spPr/>
      <dgm:t>
        <a:bodyPr/>
        <a:lstStyle/>
        <a:p>
          <a:endParaRPr lang="en-US" sz="4000"/>
        </a:p>
      </dgm:t>
    </dgm:pt>
    <dgm:pt modelId="{C149DA62-F73D-4B54-838D-C7C7B4B8B5D3}">
      <dgm:prSet custT="1"/>
      <dgm:spPr/>
      <dgm:t>
        <a:bodyPr/>
        <a:lstStyle/>
        <a:p>
          <a:r>
            <a:rPr lang="en-US" sz="3200"/>
            <a:t>A quest begins</a:t>
          </a:r>
        </a:p>
      </dgm:t>
    </dgm:pt>
    <dgm:pt modelId="{081F22A1-778C-4A4F-B20B-D5438795D8E3}" type="parTrans" cxnId="{A81AE368-3995-4D6E-AD99-1DBCD8142698}">
      <dgm:prSet/>
      <dgm:spPr/>
      <dgm:t>
        <a:bodyPr/>
        <a:lstStyle/>
        <a:p>
          <a:endParaRPr lang="en-US" sz="4000"/>
        </a:p>
      </dgm:t>
    </dgm:pt>
    <dgm:pt modelId="{7B2A81DB-8CCB-47E7-BD58-F78305F6F051}" type="sibTrans" cxnId="{A81AE368-3995-4D6E-AD99-1DBCD8142698}">
      <dgm:prSet/>
      <dgm:spPr/>
      <dgm:t>
        <a:bodyPr/>
        <a:lstStyle/>
        <a:p>
          <a:endParaRPr lang="en-US" sz="4000"/>
        </a:p>
      </dgm:t>
    </dgm:pt>
    <dgm:pt modelId="{0A046DF0-E5A3-480D-900A-8E4D89E9C682}">
      <dgm:prSet custT="1"/>
      <dgm:spPr/>
      <dgm:t>
        <a:bodyPr/>
        <a:lstStyle/>
        <a:p>
          <a:pPr>
            <a:defRPr b="1"/>
          </a:pPr>
          <a:r>
            <a:rPr lang="en-US" sz="5400"/>
            <a:t>2014</a:t>
          </a:r>
        </a:p>
      </dgm:t>
    </dgm:pt>
    <dgm:pt modelId="{18A96EA3-2717-4E3A-80AD-368A41ADBE17}" type="parTrans" cxnId="{2E6716C3-650A-47D6-9B5A-26A57B16B863}">
      <dgm:prSet/>
      <dgm:spPr/>
      <dgm:t>
        <a:bodyPr/>
        <a:lstStyle/>
        <a:p>
          <a:endParaRPr lang="en-US" sz="4000"/>
        </a:p>
      </dgm:t>
    </dgm:pt>
    <dgm:pt modelId="{83C799A8-ABB2-4906-8143-F91BB98E8C28}" type="sibTrans" cxnId="{2E6716C3-650A-47D6-9B5A-26A57B16B863}">
      <dgm:prSet/>
      <dgm:spPr/>
      <dgm:t>
        <a:bodyPr/>
        <a:lstStyle/>
        <a:p>
          <a:endParaRPr lang="en-US" sz="4000"/>
        </a:p>
      </dgm:t>
    </dgm:pt>
    <dgm:pt modelId="{64C0792B-42CC-48F6-81E5-EE293B452C8B}">
      <dgm:prSet custT="1"/>
      <dgm:spPr/>
      <dgm:t>
        <a:bodyPr/>
        <a:lstStyle/>
        <a:p>
          <a:r>
            <a:rPr lang="en-US" sz="3200"/>
            <a:t>Engagement time</a:t>
          </a:r>
        </a:p>
      </dgm:t>
    </dgm:pt>
    <dgm:pt modelId="{B27FBCC8-9F74-41DC-85B2-798032C74F2D}" type="parTrans" cxnId="{D23D84B5-471B-414C-A798-839593E7446D}">
      <dgm:prSet/>
      <dgm:spPr/>
      <dgm:t>
        <a:bodyPr/>
        <a:lstStyle/>
        <a:p>
          <a:endParaRPr lang="en-US" sz="4000"/>
        </a:p>
      </dgm:t>
    </dgm:pt>
    <dgm:pt modelId="{141B85EF-5C65-4440-B47E-BBBB19B05EF2}" type="sibTrans" cxnId="{D23D84B5-471B-414C-A798-839593E7446D}">
      <dgm:prSet/>
      <dgm:spPr/>
      <dgm:t>
        <a:bodyPr/>
        <a:lstStyle/>
        <a:p>
          <a:endParaRPr lang="en-US" sz="4000"/>
        </a:p>
      </dgm:t>
    </dgm:pt>
    <dgm:pt modelId="{6D86ECE1-694B-4975-AE56-EFF1B8740EB1}">
      <dgm:prSet custT="1"/>
      <dgm:spPr/>
      <dgm:t>
        <a:bodyPr/>
        <a:lstStyle/>
        <a:p>
          <a:pPr>
            <a:defRPr b="1"/>
          </a:pPr>
          <a:r>
            <a:rPr lang="en-US" sz="5400"/>
            <a:t>2015</a:t>
          </a:r>
          <a:endParaRPr lang="en-US" sz="4800"/>
        </a:p>
      </dgm:t>
    </dgm:pt>
    <dgm:pt modelId="{6A2085C4-D9F2-4AF2-8DBF-7FCDFB8CA98A}" type="parTrans" cxnId="{7D175B88-4468-4EDE-81EB-BA732891DD0E}">
      <dgm:prSet/>
      <dgm:spPr/>
      <dgm:t>
        <a:bodyPr/>
        <a:lstStyle/>
        <a:p>
          <a:endParaRPr lang="en-US" sz="4000"/>
        </a:p>
      </dgm:t>
    </dgm:pt>
    <dgm:pt modelId="{B5FB254F-26DC-4D66-87A7-5236F187A5CB}" type="sibTrans" cxnId="{7D175B88-4468-4EDE-81EB-BA732891DD0E}">
      <dgm:prSet/>
      <dgm:spPr/>
      <dgm:t>
        <a:bodyPr/>
        <a:lstStyle/>
        <a:p>
          <a:endParaRPr lang="en-US" sz="4000"/>
        </a:p>
      </dgm:t>
    </dgm:pt>
    <dgm:pt modelId="{409E372B-7D6B-48CD-A616-EEB7D52F4EA3}">
      <dgm:prSet custT="1"/>
      <dgm:spPr/>
      <dgm:t>
        <a:bodyPr/>
        <a:lstStyle/>
        <a:p>
          <a:r>
            <a:rPr lang="en-US" sz="3200"/>
            <a:t>Getting ready for launch</a:t>
          </a:r>
        </a:p>
      </dgm:t>
    </dgm:pt>
    <dgm:pt modelId="{E23F3345-0B69-4C96-B7F9-9ACECAF83F96}" type="parTrans" cxnId="{7B905D44-9C20-48DA-987B-27B94A9EA5B9}">
      <dgm:prSet/>
      <dgm:spPr/>
      <dgm:t>
        <a:bodyPr/>
        <a:lstStyle/>
        <a:p>
          <a:endParaRPr lang="en-US" sz="4000"/>
        </a:p>
      </dgm:t>
    </dgm:pt>
    <dgm:pt modelId="{E5ADAE6B-4672-4A83-9A5D-00D4BA870D96}" type="sibTrans" cxnId="{7B905D44-9C20-48DA-987B-27B94A9EA5B9}">
      <dgm:prSet/>
      <dgm:spPr/>
      <dgm:t>
        <a:bodyPr/>
        <a:lstStyle/>
        <a:p>
          <a:endParaRPr lang="en-US" sz="4000"/>
        </a:p>
      </dgm:t>
    </dgm:pt>
    <dgm:pt modelId="{DBE6E2FC-6C23-4207-9C28-6FD3C9C104E8}" type="pres">
      <dgm:prSet presAssocID="{25220B69-0526-420E-AA26-C83D7CAC4715}" presName="root" presStyleCnt="0">
        <dgm:presLayoutVars>
          <dgm:dir/>
          <dgm:resizeHandles val="exact"/>
        </dgm:presLayoutVars>
      </dgm:prSet>
      <dgm:spPr/>
    </dgm:pt>
    <dgm:pt modelId="{D0CF29AA-E911-4DCD-B61F-0ACE76D487E9}" type="pres">
      <dgm:prSet presAssocID="{1F6EB7B1-05B6-4B7F-8D72-FCD7D7731768}" presName="compNode" presStyleCnt="0"/>
      <dgm:spPr/>
    </dgm:pt>
    <dgm:pt modelId="{383D7FE5-2C10-41AC-9E74-80BF06404658}" type="pres">
      <dgm:prSet presAssocID="{1F6EB7B1-05B6-4B7F-8D72-FCD7D77317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DF30F0A6-807A-4B5D-AA97-C589C44E7623}" type="pres">
      <dgm:prSet presAssocID="{1F6EB7B1-05B6-4B7F-8D72-FCD7D7731768}" presName="iconSpace" presStyleCnt="0"/>
      <dgm:spPr/>
    </dgm:pt>
    <dgm:pt modelId="{3E781E92-2605-4292-AC25-30F2B4EECAFD}" type="pres">
      <dgm:prSet presAssocID="{1F6EB7B1-05B6-4B7F-8D72-FCD7D7731768}" presName="parTx" presStyleLbl="revTx" presStyleIdx="0" presStyleCnt="8">
        <dgm:presLayoutVars>
          <dgm:chMax val="0"/>
          <dgm:chPref val="0"/>
        </dgm:presLayoutVars>
      </dgm:prSet>
      <dgm:spPr/>
    </dgm:pt>
    <dgm:pt modelId="{ADC5B1A9-4976-4015-B8B8-59C0F5986AB8}" type="pres">
      <dgm:prSet presAssocID="{1F6EB7B1-05B6-4B7F-8D72-FCD7D7731768}" presName="txSpace" presStyleCnt="0"/>
      <dgm:spPr/>
    </dgm:pt>
    <dgm:pt modelId="{2AED95EC-3079-45D6-9131-C94F4F60C1BD}" type="pres">
      <dgm:prSet presAssocID="{1F6EB7B1-05B6-4B7F-8D72-FCD7D7731768}" presName="desTx" presStyleLbl="revTx" presStyleIdx="1" presStyleCnt="8">
        <dgm:presLayoutVars/>
      </dgm:prSet>
      <dgm:spPr/>
    </dgm:pt>
    <dgm:pt modelId="{6C92C975-E055-4797-AA4C-F7E41FDAF3E0}" type="pres">
      <dgm:prSet presAssocID="{29BD1309-3675-4F8E-B787-072110F3DC7B}" presName="sibTrans" presStyleCnt="0"/>
      <dgm:spPr/>
    </dgm:pt>
    <dgm:pt modelId="{5AFD0CE0-9F0A-4AAD-B1E9-4671D6D31A6E}" type="pres">
      <dgm:prSet presAssocID="{E052754D-E969-4114-B0DA-9BB2B9C95DA4}" presName="compNode" presStyleCnt="0"/>
      <dgm:spPr/>
    </dgm:pt>
    <dgm:pt modelId="{AD459963-40BC-45BE-85CB-78240B7D552C}" type="pres">
      <dgm:prSet presAssocID="{E052754D-E969-4114-B0DA-9BB2B9C95D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04FCCFC-D0BB-4680-82C7-673AB267B303}" type="pres">
      <dgm:prSet presAssocID="{E052754D-E969-4114-B0DA-9BB2B9C95DA4}" presName="iconSpace" presStyleCnt="0"/>
      <dgm:spPr/>
    </dgm:pt>
    <dgm:pt modelId="{D193FA78-AC9A-48E0-B6AE-D0F7FE3E192F}" type="pres">
      <dgm:prSet presAssocID="{E052754D-E969-4114-B0DA-9BB2B9C95DA4}" presName="parTx" presStyleLbl="revTx" presStyleIdx="2" presStyleCnt="8">
        <dgm:presLayoutVars>
          <dgm:chMax val="0"/>
          <dgm:chPref val="0"/>
        </dgm:presLayoutVars>
      </dgm:prSet>
      <dgm:spPr/>
    </dgm:pt>
    <dgm:pt modelId="{51A151E5-CCC9-44B4-88F9-600D85F4EEA5}" type="pres">
      <dgm:prSet presAssocID="{E052754D-E969-4114-B0DA-9BB2B9C95DA4}" presName="txSpace" presStyleCnt="0"/>
      <dgm:spPr/>
    </dgm:pt>
    <dgm:pt modelId="{3324A438-664A-4EB4-B02A-ECFBD6A4549F}" type="pres">
      <dgm:prSet presAssocID="{E052754D-E969-4114-B0DA-9BB2B9C95DA4}" presName="desTx" presStyleLbl="revTx" presStyleIdx="3" presStyleCnt="8">
        <dgm:presLayoutVars/>
      </dgm:prSet>
      <dgm:spPr/>
    </dgm:pt>
    <dgm:pt modelId="{040C1EE9-CA4B-4A8A-B390-10D442828733}" type="pres">
      <dgm:prSet presAssocID="{E9C56865-44C2-4DC2-B274-2FDF201E2FC8}" presName="sibTrans" presStyleCnt="0"/>
      <dgm:spPr/>
    </dgm:pt>
    <dgm:pt modelId="{09517CB7-81B9-4027-B122-A40E8D24DE98}" type="pres">
      <dgm:prSet presAssocID="{0A046DF0-E5A3-480D-900A-8E4D89E9C682}" presName="compNode" presStyleCnt="0"/>
      <dgm:spPr/>
    </dgm:pt>
    <dgm:pt modelId="{1F74B26B-0A1B-4C24-AC10-2A9940B4BCA6}" type="pres">
      <dgm:prSet presAssocID="{0A046DF0-E5A3-480D-900A-8E4D89E9C6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25770AF-A927-406C-935A-1942189F35C6}" type="pres">
      <dgm:prSet presAssocID="{0A046DF0-E5A3-480D-900A-8E4D89E9C682}" presName="iconSpace" presStyleCnt="0"/>
      <dgm:spPr/>
    </dgm:pt>
    <dgm:pt modelId="{6EB3FD71-FEDB-4A89-BA5E-9D64FBC630B4}" type="pres">
      <dgm:prSet presAssocID="{0A046DF0-E5A3-480D-900A-8E4D89E9C682}" presName="parTx" presStyleLbl="revTx" presStyleIdx="4" presStyleCnt="8">
        <dgm:presLayoutVars>
          <dgm:chMax val="0"/>
          <dgm:chPref val="0"/>
        </dgm:presLayoutVars>
      </dgm:prSet>
      <dgm:spPr/>
    </dgm:pt>
    <dgm:pt modelId="{A0609655-21A1-49AA-95FA-D6BB074C0944}" type="pres">
      <dgm:prSet presAssocID="{0A046DF0-E5A3-480D-900A-8E4D89E9C682}" presName="txSpace" presStyleCnt="0"/>
      <dgm:spPr/>
    </dgm:pt>
    <dgm:pt modelId="{AE256038-2C83-4A75-9D05-0B9F0EEF206F}" type="pres">
      <dgm:prSet presAssocID="{0A046DF0-E5A3-480D-900A-8E4D89E9C682}" presName="desTx" presStyleLbl="revTx" presStyleIdx="5" presStyleCnt="8">
        <dgm:presLayoutVars/>
      </dgm:prSet>
      <dgm:spPr/>
    </dgm:pt>
    <dgm:pt modelId="{746D4D7D-4034-4CA4-AEAE-23D9A3C91FC6}" type="pres">
      <dgm:prSet presAssocID="{83C799A8-ABB2-4906-8143-F91BB98E8C28}" presName="sibTrans" presStyleCnt="0"/>
      <dgm:spPr/>
    </dgm:pt>
    <dgm:pt modelId="{7A0F6213-211E-407F-8E75-5990196C2EBB}" type="pres">
      <dgm:prSet presAssocID="{6D86ECE1-694B-4975-AE56-EFF1B8740EB1}" presName="compNode" presStyleCnt="0"/>
      <dgm:spPr/>
    </dgm:pt>
    <dgm:pt modelId="{D983D2EE-B9A0-43E4-B96A-DEBD334F36F7}" type="pres">
      <dgm:prSet presAssocID="{6D86ECE1-694B-4975-AE56-EFF1B8740E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cket"/>
        </a:ext>
      </dgm:extLst>
    </dgm:pt>
    <dgm:pt modelId="{56A647B8-E01D-4A54-9AB3-ED7DD538A6D5}" type="pres">
      <dgm:prSet presAssocID="{6D86ECE1-694B-4975-AE56-EFF1B8740EB1}" presName="iconSpace" presStyleCnt="0"/>
      <dgm:spPr/>
    </dgm:pt>
    <dgm:pt modelId="{9302D886-5EB7-46D7-86AA-11F57933E809}" type="pres">
      <dgm:prSet presAssocID="{6D86ECE1-694B-4975-AE56-EFF1B8740EB1}" presName="parTx" presStyleLbl="revTx" presStyleIdx="6" presStyleCnt="8">
        <dgm:presLayoutVars>
          <dgm:chMax val="0"/>
          <dgm:chPref val="0"/>
        </dgm:presLayoutVars>
      </dgm:prSet>
      <dgm:spPr/>
    </dgm:pt>
    <dgm:pt modelId="{B53B2C3A-46E8-4352-B24D-DC22E27425E7}" type="pres">
      <dgm:prSet presAssocID="{6D86ECE1-694B-4975-AE56-EFF1B8740EB1}" presName="txSpace" presStyleCnt="0"/>
      <dgm:spPr/>
    </dgm:pt>
    <dgm:pt modelId="{E4F7E739-997C-40E7-B6D1-DC9A8A1512D8}" type="pres">
      <dgm:prSet presAssocID="{6D86ECE1-694B-4975-AE56-EFF1B8740EB1}" presName="desTx" presStyleLbl="revTx" presStyleIdx="7" presStyleCnt="8">
        <dgm:presLayoutVars/>
      </dgm:prSet>
      <dgm:spPr/>
    </dgm:pt>
  </dgm:ptLst>
  <dgm:cxnLst>
    <dgm:cxn modelId="{FD14B408-F332-4DEB-9FE9-F1A491A34582}" type="presOf" srcId="{1F6EB7B1-05B6-4B7F-8D72-FCD7D7731768}" destId="{3E781E92-2605-4292-AC25-30F2B4EECAFD}" srcOrd="0" destOrd="0" presId="urn:microsoft.com/office/officeart/2018/5/layout/CenteredIconLabelDescriptionList"/>
    <dgm:cxn modelId="{1FD19E14-C594-4746-A946-6E4C956EDDF5}" type="presOf" srcId="{25220B69-0526-420E-AA26-C83D7CAC4715}" destId="{DBE6E2FC-6C23-4207-9C28-6FD3C9C104E8}" srcOrd="0" destOrd="0" presId="urn:microsoft.com/office/officeart/2018/5/layout/CenteredIconLabelDescriptionList"/>
    <dgm:cxn modelId="{7B905D44-9C20-48DA-987B-27B94A9EA5B9}" srcId="{6D86ECE1-694B-4975-AE56-EFF1B8740EB1}" destId="{409E372B-7D6B-48CD-A616-EEB7D52F4EA3}" srcOrd="0" destOrd="0" parTransId="{E23F3345-0B69-4C96-B7F9-9ACECAF83F96}" sibTransId="{E5ADAE6B-4672-4A83-9A5D-00D4BA870D96}"/>
    <dgm:cxn modelId="{A81AE368-3995-4D6E-AD99-1DBCD8142698}" srcId="{E052754D-E969-4114-B0DA-9BB2B9C95DA4}" destId="{C149DA62-F73D-4B54-838D-C7C7B4B8B5D3}" srcOrd="0" destOrd="0" parTransId="{081F22A1-778C-4A4F-B20B-D5438795D8E3}" sibTransId="{7B2A81DB-8CCB-47E7-BD58-F78305F6F051}"/>
    <dgm:cxn modelId="{57DEAD80-BA07-47DA-8226-14D0958CBB44}" type="presOf" srcId="{C149DA62-F73D-4B54-838D-C7C7B4B8B5D3}" destId="{3324A438-664A-4EB4-B02A-ECFBD6A4549F}" srcOrd="0" destOrd="0" presId="urn:microsoft.com/office/officeart/2018/5/layout/CenteredIconLabelDescriptionList"/>
    <dgm:cxn modelId="{76883282-4689-464E-AB59-FD4D4A30E17A}" srcId="{1F6EB7B1-05B6-4B7F-8D72-FCD7D7731768}" destId="{F1266E4A-1728-4633-AC0C-63EC37FEEA19}" srcOrd="0" destOrd="0" parTransId="{313ADA3C-5434-4AC4-8AB5-086C8825C2B7}" sibTransId="{5421A298-82E1-4251-B3C6-F8935D2175FD}"/>
    <dgm:cxn modelId="{8E60F184-6086-43C2-B49A-161332E5ADE9}" type="presOf" srcId="{0A046DF0-E5A3-480D-900A-8E4D89E9C682}" destId="{6EB3FD71-FEDB-4A89-BA5E-9D64FBC630B4}" srcOrd="0" destOrd="0" presId="urn:microsoft.com/office/officeart/2018/5/layout/CenteredIconLabelDescriptionList"/>
    <dgm:cxn modelId="{CB29AD87-6562-49B4-9E87-46AB01C4BA2F}" type="presOf" srcId="{64C0792B-42CC-48F6-81E5-EE293B452C8B}" destId="{AE256038-2C83-4A75-9D05-0B9F0EEF206F}" srcOrd="0" destOrd="0" presId="urn:microsoft.com/office/officeart/2018/5/layout/CenteredIconLabelDescriptionList"/>
    <dgm:cxn modelId="{7D175B88-4468-4EDE-81EB-BA732891DD0E}" srcId="{25220B69-0526-420E-AA26-C83D7CAC4715}" destId="{6D86ECE1-694B-4975-AE56-EFF1B8740EB1}" srcOrd="3" destOrd="0" parTransId="{6A2085C4-D9F2-4AF2-8DBF-7FCDFB8CA98A}" sibTransId="{B5FB254F-26DC-4D66-87A7-5236F187A5CB}"/>
    <dgm:cxn modelId="{8A551092-CD8F-4F17-9D12-846CACC6EDEF}" type="presOf" srcId="{F1266E4A-1728-4633-AC0C-63EC37FEEA19}" destId="{2AED95EC-3079-45D6-9131-C94F4F60C1BD}" srcOrd="0" destOrd="0" presId="urn:microsoft.com/office/officeart/2018/5/layout/CenteredIconLabelDescriptionList"/>
    <dgm:cxn modelId="{EF6B5C98-256B-453D-8AD1-9527B28AEA60}" srcId="{25220B69-0526-420E-AA26-C83D7CAC4715}" destId="{E052754D-E969-4114-B0DA-9BB2B9C95DA4}" srcOrd="1" destOrd="0" parTransId="{096C197F-4650-472D-B58B-E5B299036D78}" sibTransId="{E9C56865-44C2-4DC2-B274-2FDF201E2FC8}"/>
    <dgm:cxn modelId="{F284C5A4-BFF9-48A8-B21C-54D57687D78E}" type="presOf" srcId="{409E372B-7D6B-48CD-A616-EEB7D52F4EA3}" destId="{E4F7E739-997C-40E7-B6D1-DC9A8A1512D8}" srcOrd="0" destOrd="0" presId="urn:microsoft.com/office/officeart/2018/5/layout/CenteredIconLabelDescriptionList"/>
    <dgm:cxn modelId="{ECF33EB3-5E47-4FD9-AE9B-1174610B6628}" srcId="{25220B69-0526-420E-AA26-C83D7CAC4715}" destId="{1F6EB7B1-05B6-4B7F-8D72-FCD7D7731768}" srcOrd="0" destOrd="0" parTransId="{ECD09802-9F3F-4576-A4FB-2C0E1154C10C}" sibTransId="{29BD1309-3675-4F8E-B787-072110F3DC7B}"/>
    <dgm:cxn modelId="{D23D84B5-471B-414C-A798-839593E7446D}" srcId="{0A046DF0-E5A3-480D-900A-8E4D89E9C682}" destId="{64C0792B-42CC-48F6-81E5-EE293B452C8B}" srcOrd="0" destOrd="0" parTransId="{B27FBCC8-9F74-41DC-85B2-798032C74F2D}" sibTransId="{141B85EF-5C65-4440-B47E-BBBB19B05EF2}"/>
    <dgm:cxn modelId="{2E6716C3-650A-47D6-9B5A-26A57B16B863}" srcId="{25220B69-0526-420E-AA26-C83D7CAC4715}" destId="{0A046DF0-E5A3-480D-900A-8E4D89E9C682}" srcOrd="2" destOrd="0" parTransId="{18A96EA3-2717-4E3A-80AD-368A41ADBE17}" sibTransId="{83C799A8-ABB2-4906-8143-F91BB98E8C28}"/>
    <dgm:cxn modelId="{BAA567FC-FFA2-4DCB-A14C-5C7B153B9E29}" type="presOf" srcId="{6D86ECE1-694B-4975-AE56-EFF1B8740EB1}" destId="{9302D886-5EB7-46D7-86AA-11F57933E809}" srcOrd="0" destOrd="0" presId="urn:microsoft.com/office/officeart/2018/5/layout/CenteredIconLabelDescriptionList"/>
    <dgm:cxn modelId="{1D22CBFC-5EB0-48D4-830C-BE0A8FE58C1C}" type="presOf" srcId="{E052754D-E969-4114-B0DA-9BB2B9C95DA4}" destId="{D193FA78-AC9A-48E0-B6AE-D0F7FE3E192F}" srcOrd="0" destOrd="0" presId="urn:microsoft.com/office/officeart/2018/5/layout/CenteredIconLabelDescriptionList"/>
    <dgm:cxn modelId="{ED8967F2-8DB8-4E3C-9861-44789ABA915B}" type="presParOf" srcId="{DBE6E2FC-6C23-4207-9C28-6FD3C9C104E8}" destId="{D0CF29AA-E911-4DCD-B61F-0ACE76D487E9}" srcOrd="0" destOrd="0" presId="urn:microsoft.com/office/officeart/2018/5/layout/CenteredIconLabelDescriptionList"/>
    <dgm:cxn modelId="{8FA5B395-C574-45C9-8D72-4D58D64D99A5}" type="presParOf" srcId="{D0CF29AA-E911-4DCD-B61F-0ACE76D487E9}" destId="{383D7FE5-2C10-41AC-9E74-80BF06404658}" srcOrd="0" destOrd="0" presId="urn:microsoft.com/office/officeart/2018/5/layout/CenteredIconLabelDescriptionList"/>
    <dgm:cxn modelId="{E765C316-42E2-45B6-908D-9317C4BFCE1B}" type="presParOf" srcId="{D0CF29AA-E911-4DCD-B61F-0ACE76D487E9}" destId="{DF30F0A6-807A-4B5D-AA97-C589C44E7623}" srcOrd="1" destOrd="0" presId="urn:microsoft.com/office/officeart/2018/5/layout/CenteredIconLabelDescriptionList"/>
    <dgm:cxn modelId="{E21DEE6C-82E0-4191-BDC6-AD5CD535A8D7}" type="presParOf" srcId="{D0CF29AA-E911-4DCD-B61F-0ACE76D487E9}" destId="{3E781E92-2605-4292-AC25-30F2B4EECAFD}" srcOrd="2" destOrd="0" presId="urn:microsoft.com/office/officeart/2018/5/layout/CenteredIconLabelDescriptionList"/>
    <dgm:cxn modelId="{C5B309C0-B64B-4ADE-83C6-A9DA510BBD1D}" type="presParOf" srcId="{D0CF29AA-E911-4DCD-B61F-0ACE76D487E9}" destId="{ADC5B1A9-4976-4015-B8B8-59C0F5986AB8}" srcOrd="3" destOrd="0" presId="urn:microsoft.com/office/officeart/2018/5/layout/CenteredIconLabelDescriptionList"/>
    <dgm:cxn modelId="{1CBC17EE-696F-4348-A618-016285BC9802}" type="presParOf" srcId="{D0CF29AA-E911-4DCD-B61F-0ACE76D487E9}" destId="{2AED95EC-3079-45D6-9131-C94F4F60C1BD}" srcOrd="4" destOrd="0" presId="urn:microsoft.com/office/officeart/2018/5/layout/CenteredIconLabelDescriptionList"/>
    <dgm:cxn modelId="{CF395729-D27A-4161-9186-BF8134AED1D7}" type="presParOf" srcId="{DBE6E2FC-6C23-4207-9C28-6FD3C9C104E8}" destId="{6C92C975-E055-4797-AA4C-F7E41FDAF3E0}" srcOrd="1" destOrd="0" presId="urn:microsoft.com/office/officeart/2018/5/layout/CenteredIconLabelDescriptionList"/>
    <dgm:cxn modelId="{B9A79B3B-034D-45AE-A25D-0EDA9C9FA9C4}" type="presParOf" srcId="{DBE6E2FC-6C23-4207-9C28-6FD3C9C104E8}" destId="{5AFD0CE0-9F0A-4AAD-B1E9-4671D6D31A6E}" srcOrd="2" destOrd="0" presId="urn:microsoft.com/office/officeart/2018/5/layout/CenteredIconLabelDescriptionList"/>
    <dgm:cxn modelId="{65F263F4-EAA4-454C-9465-696C020574A4}" type="presParOf" srcId="{5AFD0CE0-9F0A-4AAD-B1E9-4671D6D31A6E}" destId="{AD459963-40BC-45BE-85CB-78240B7D552C}" srcOrd="0" destOrd="0" presId="urn:microsoft.com/office/officeart/2018/5/layout/CenteredIconLabelDescriptionList"/>
    <dgm:cxn modelId="{50E7C130-17F0-4E1A-9AEC-4D6212570E69}" type="presParOf" srcId="{5AFD0CE0-9F0A-4AAD-B1E9-4671D6D31A6E}" destId="{704FCCFC-D0BB-4680-82C7-673AB267B303}" srcOrd="1" destOrd="0" presId="urn:microsoft.com/office/officeart/2018/5/layout/CenteredIconLabelDescriptionList"/>
    <dgm:cxn modelId="{A6C6E529-8D57-41B5-AB14-CAF25E313296}" type="presParOf" srcId="{5AFD0CE0-9F0A-4AAD-B1E9-4671D6D31A6E}" destId="{D193FA78-AC9A-48E0-B6AE-D0F7FE3E192F}" srcOrd="2" destOrd="0" presId="urn:microsoft.com/office/officeart/2018/5/layout/CenteredIconLabelDescriptionList"/>
    <dgm:cxn modelId="{FF6E7C8E-7C85-41B5-A2CE-1D7424A036B6}" type="presParOf" srcId="{5AFD0CE0-9F0A-4AAD-B1E9-4671D6D31A6E}" destId="{51A151E5-CCC9-44B4-88F9-600D85F4EEA5}" srcOrd="3" destOrd="0" presId="urn:microsoft.com/office/officeart/2018/5/layout/CenteredIconLabelDescriptionList"/>
    <dgm:cxn modelId="{3C357983-1176-4EE1-8496-A0DE79A97BA6}" type="presParOf" srcId="{5AFD0CE0-9F0A-4AAD-B1E9-4671D6D31A6E}" destId="{3324A438-664A-4EB4-B02A-ECFBD6A4549F}" srcOrd="4" destOrd="0" presId="urn:microsoft.com/office/officeart/2018/5/layout/CenteredIconLabelDescriptionList"/>
    <dgm:cxn modelId="{D6F1500B-727D-40AE-9707-2BD83DDCA088}" type="presParOf" srcId="{DBE6E2FC-6C23-4207-9C28-6FD3C9C104E8}" destId="{040C1EE9-CA4B-4A8A-B390-10D442828733}" srcOrd="3" destOrd="0" presId="urn:microsoft.com/office/officeart/2018/5/layout/CenteredIconLabelDescriptionList"/>
    <dgm:cxn modelId="{9C6CE2BC-6872-4E77-80F4-E28DD9E1E7E3}" type="presParOf" srcId="{DBE6E2FC-6C23-4207-9C28-6FD3C9C104E8}" destId="{09517CB7-81B9-4027-B122-A40E8D24DE98}" srcOrd="4" destOrd="0" presId="urn:microsoft.com/office/officeart/2018/5/layout/CenteredIconLabelDescriptionList"/>
    <dgm:cxn modelId="{1615AA29-B852-4954-8107-97433F6C7F21}" type="presParOf" srcId="{09517CB7-81B9-4027-B122-A40E8D24DE98}" destId="{1F74B26B-0A1B-4C24-AC10-2A9940B4BCA6}" srcOrd="0" destOrd="0" presId="urn:microsoft.com/office/officeart/2018/5/layout/CenteredIconLabelDescriptionList"/>
    <dgm:cxn modelId="{C8E8F20E-B608-4CB1-A488-071728B167D0}" type="presParOf" srcId="{09517CB7-81B9-4027-B122-A40E8D24DE98}" destId="{425770AF-A927-406C-935A-1942189F35C6}" srcOrd="1" destOrd="0" presId="urn:microsoft.com/office/officeart/2018/5/layout/CenteredIconLabelDescriptionList"/>
    <dgm:cxn modelId="{6685EBC4-C597-4E97-B48B-06A2B98F7D85}" type="presParOf" srcId="{09517CB7-81B9-4027-B122-A40E8D24DE98}" destId="{6EB3FD71-FEDB-4A89-BA5E-9D64FBC630B4}" srcOrd="2" destOrd="0" presId="urn:microsoft.com/office/officeart/2018/5/layout/CenteredIconLabelDescriptionList"/>
    <dgm:cxn modelId="{3A3D4CCF-8D5C-4B0B-B869-B262485B42E2}" type="presParOf" srcId="{09517CB7-81B9-4027-B122-A40E8D24DE98}" destId="{A0609655-21A1-49AA-95FA-D6BB074C0944}" srcOrd="3" destOrd="0" presId="urn:microsoft.com/office/officeart/2018/5/layout/CenteredIconLabelDescriptionList"/>
    <dgm:cxn modelId="{64DCA402-FEE7-4B5F-9AC9-00AF5407E9B1}" type="presParOf" srcId="{09517CB7-81B9-4027-B122-A40E8D24DE98}" destId="{AE256038-2C83-4A75-9D05-0B9F0EEF206F}" srcOrd="4" destOrd="0" presId="urn:microsoft.com/office/officeart/2018/5/layout/CenteredIconLabelDescriptionList"/>
    <dgm:cxn modelId="{46D7389C-C7D8-4981-AAB3-743BE69EAD3D}" type="presParOf" srcId="{DBE6E2FC-6C23-4207-9C28-6FD3C9C104E8}" destId="{746D4D7D-4034-4CA4-AEAE-23D9A3C91FC6}" srcOrd="5" destOrd="0" presId="urn:microsoft.com/office/officeart/2018/5/layout/CenteredIconLabelDescriptionList"/>
    <dgm:cxn modelId="{3EB01B38-D81F-4F44-BA87-339CBF2453AB}" type="presParOf" srcId="{DBE6E2FC-6C23-4207-9C28-6FD3C9C104E8}" destId="{7A0F6213-211E-407F-8E75-5990196C2EBB}" srcOrd="6" destOrd="0" presId="urn:microsoft.com/office/officeart/2018/5/layout/CenteredIconLabelDescriptionList"/>
    <dgm:cxn modelId="{E7BD3483-5841-4F76-82C2-8112001D59CA}" type="presParOf" srcId="{7A0F6213-211E-407F-8E75-5990196C2EBB}" destId="{D983D2EE-B9A0-43E4-B96A-DEBD334F36F7}" srcOrd="0" destOrd="0" presId="urn:microsoft.com/office/officeart/2018/5/layout/CenteredIconLabelDescriptionList"/>
    <dgm:cxn modelId="{13B285D4-FBB5-4DB3-840F-0A3728478444}" type="presParOf" srcId="{7A0F6213-211E-407F-8E75-5990196C2EBB}" destId="{56A647B8-E01D-4A54-9AB3-ED7DD538A6D5}" srcOrd="1" destOrd="0" presId="urn:microsoft.com/office/officeart/2018/5/layout/CenteredIconLabelDescriptionList"/>
    <dgm:cxn modelId="{810F717A-4B59-4E6A-B437-BF9AFE3CEFE8}" type="presParOf" srcId="{7A0F6213-211E-407F-8E75-5990196C2EBB}" destId="{9302D886-5EB7-46D7-86AA-11F57933E809}" srcOrd="2" destOrd="0" presId="urn:microsoft.com/office/officeart/2018/5/layout/CenteredIconLabelDescriptionList"/>
    <dgm:cxn modelId="{7850268F-B6AE-4BF0-B480-A1BE6106CF66}" type="presParOf" srcId="{7A0F6213-211E-407F-8E75-5990196C2EBB}" destId="{B53B2C3A-46E8-4352-B24D-DC22E27425E7}" srcOrd="3" destOrd="0" presId="urn:microsoft.com/office/officeart/2018/5/layout/CenteredIconLabelDescriptionList"/>
    <dgm:cxn modelId="{B9D82C54-4F1A-4209-9D75-D52BB4E68E44}" type="presParOf" srcId="{7A0F6213-211E-407F-8E75-5990196C2EBB}" destId="{E4F7E739-997C-40E7-B6D1-DC9A8A1512D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98096-BDAD-4406-A7CF-67C32B50E166}"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C3B5803A-C571-4DF6-A9A3-7B7ED4F72355}">
      <dgm:prSet custT="1"/>
      <dgm:spPr/>
      <dgm:t>
        <a:bodyPr/>
        <a:lstStyle/>
        <a:p>
          <a:pPr>
            <a:defRPr b="1"/>
          </a:pPr>
          <a:r>
            <a:rPr lang="en-US" sz="5400"/>
            <a:t>2016</a:t>
          </a:r>
        </a:p>
      </dgm:t>
    </dgm:pt>
    <dgm:pt modelId="{8899E9C3-9227-4EA7-80A2-9B35A9DD3FA6}" type="parTrans" cxnId="{A34EE15D-F805-4C30-9A0D-F8350B3D4054}">
      <dgm:prSet/>
      <dgm:spPr/>
      <dgm:t>
        <a:bodyPr/>
        <a:lstStyle/>
        <a:p>
          <a:endParaRPr lang="en-US" sz="3600"/>
        </a:p>
      </dgm:t>
    </dgm:pt>
    <dgm:pt modelId="{7E635E7F-05F4-4EDE-AF5A-BDF2F64EFCE7}" type="sibTrans" cxnId="{A34EE15D-F805-4C30-9A0D-F8350B3D4054}">
      <dgm:prSet/>
      <dgm:spPr/>
      <dgm:t>
        <a:bodyPr/>
        <a:lstStyle/>
        <a:p>
          <a:endParaRPr lang="en-US" sz="3600"/>
        </a:p>
      </dgm:t>
    </dgm:pt>
    <dgm:pt modelId="{F1E20BA1-B8EA-4F8B-9801-8496A458E593}">
      <dgm:prSet custT="1"/>
      <dgm:spPr/>
      <dgm:t>
        <a:bodyPr/>
        <a:lstStyle/>
        <a:p>
          <a:r>
            <a:rPr lang="en-US" sz="3200"/>
            <a:t>Launch of the 2016 tender</a:t>
          </a:r>
        </a:p>
      </dgm:t>
    </dgm:pt>
    <dgm:pt modelId="{6781FE0E-27EE-4B87-8061-EF20C5D2C073}" type="parTrans" cxnId="{9E9F0D6D-045D-4362-9A7F-718D97DD0912}">
      <dgm:prSet/>
      <dgm:spPr/>
      <dgm:t>
        <a:bodyPr/>
        <a:lstStyle/>
        <a:p>
          <a:endParaRPr lang="en-US" sz="3600"/>
        </a:p>
      </dgm:t>
    </dgm:pt>
    <dgm:pt modelId="{34A3A8C2-E32B-4780-BDE5-29F96C8AFC87}" type="sibTrans" cxnId="{9E9F0D6D-045D-4362-9A7F-718D97DD0912}">
      <dgm:prSet/>
      <dgm:spPr/>
      <dgm:t>
        <a:bodyPr/>
        <a:lstStyle/>
        <a:p>
          <a:endParaRPr lang="en-US" sz="3600"/>
        </a:p>
      </dgm:t>
    </dgm:pt>
    <dgm:pt modelId="{1E1A349C-87E5-48CB-B978-BE45306FE737}">
      <dgm:prSet custT="1"/>
      <dgm:spPr/>
      <dgm:t>
        <a:bodyPr/>
        <a:lstStyle/>
        <a:p>
          <a:r>
            <a:rPr lang="en-US" sz="3200"/>
            <a:t>c. 80 bids</a:t>
          </a:r>
        </a:p>
      </dgm:t>
    </dgm:pt>
    <dgm:pt modelId="{F4F6D261-9481-4DE0-83DC-4C30EF2DEFCB}" type="parTrans" cxnId="{DB11979E-376A-4FAC-95C4-E5147D9A52B1}">
      <dgm:prSet/>
      <dgm:spPr/>
      <dgm:t>
        <a:bodyPr/>
        <a:lstStyle/>
        <a:p>
          <a:endParaRPr lang="en-US" sz="3600"/>
        </a:p>
      </dgm:t>
    </dgm:pt>
    <dgm:pt modelId="{E12E71CF-34CE-4F86-AE48-0828E5B46B73}" type="sibTrans" cxnId="{DB11979E-376A-4FAC-95C4-E5147D9A52B1}">
      <dgm:prSet/>
      <dgm:spPr/>
      <dgm:t>
        <a:bodyPr/>
        <a:lstStyle/>
        <a:p>
          <a:endParaRPr lang="en-US" sz="3600"/>
        </a:p>
      </dgm:t>
    </dgm:pt>
    <dgm:pt modelId="{4CB21CF3-A7D1-429A-BCCE-6F9AB1DD4795}">
      <dgm:prSet custT="1"/>
      <dgm:spPr/>
      <dgm:t>
        <a:bodyPr/>
        <a:lstStyle/>
        <a:p>
          <a:r>
            <a:rPr lang="en-US" sz="3200"/>
            <a:t>27 Frameworks</a:t>
          </a:r>
        </a:p>
      </dgm:t>
    </dgm:pt>
    <dgm:pt modelId="{582DB430-A1BC-4AE0-BFD8-781DDEE511C1}" type="parTrans" cxnId="{7775E324-790C-41DE-A58D-340348965FF3}">
      <dgm:prSet/>
      <dgm:spPr/>
      <dgm:t>
        <a:bodyPr/>
        <a:lstStyle/>
        <a:p>
          <a:endParaRPr lang="en-US" sz="3600"/>
        </a:p>
      </dgm:t>
    </dgm:pt>
    <dgm:pt modelId="{E73926B1-4B99-499A-A9DF-7BB8C135FFFD}" type="sibTrans" cxnId="{7775E324-790C-41DE-A58D-340348965FF3}">
      <dgm:prSet/>
      <dgm:spPr/>
      <dgm:t>
        <a:bodyPr/>
        <a:lstStyle/>
        <a:p>
          <a:endParaRPr lang="en-US" sz="3600"/>
        </a:p>
      </dgm:t>
    </dgm:pt>
    <dgm:pt modelId="{C4F88B31-226E-4916-9BE3-3954D1532AC3}">
      <dgm:prSet custT="1"/>
      <dgm:spPr/>
      <dgm:t>
        <a:bodyPr/>
        <a:lstStyle/>
        <a:p>
          <a:pPr>
            <a:defRPr b="1"/>
          </a:pPr>
          <a:r>
            <a:rPr lang="en-US" sz="5400"/>
            <a:t>2017</a:t>
          </a:r>
        </a:p>
      </dgm:t>
    </dgm:pt>
    <dgm:pt modelId="{177F9982-F32D-4747-A37D-75E0F8A8D257}" type="parTrans" cxnId="{2FF03C33-A060-4B76-8711-60E7E866FCD0}">
      <dgm:prSet/>
      <dgm:spPr/>
      <dgm:t>
        <a:bodyPr/>
        <a:lstStyle/>
        <a:p>
          <a:endParaRPr lang="en-US" sz="3600"/>
        </a:p>
      </dgm:t>
    </dgm:pt>
    <dgm:pt modelId="{2EA6B9F9-5219-4C73-97C3-44158087735A}" type="sibTrans" cxnId="{2FF03C33-A060-4B76-8711-60E7E866FCD0}">
      <dgm:prSet/>
      <dgm:spPr/>
      <dgm:t>
        <a:bodyPr/>
        <a:lstStyle/>
        <a:p>
          <a:endParaRPr lang="en-US" sz="3600"/>
        </a:p>
      </dgm:t>
    </dgm:pt>
    <dgm:pt modelId="{12C1A438-068C-4B49-A1DC-582FACC2C6D7}">
      <dgm:prSet custT="1"/>
      <dgm:spPr/>
      <dgm:t>
        <a:bodyPr/>
        <a:lstStyle/>
        <a:p>
          <a:r>
            <a:rPr lang="en-US" sz="3200"/>
            <a:t>Lighthouse adoption</a:t>
          </a:r>
        </a:p>
      </dgm:t>
    </dgm:pt>
    <dgm:pt modelId="{0808538D-570B-499E-9513-69970EBA6158}" type="parTrans" cxnId="{8ED784C0-B805-4422-97D8-1132B7026855}">
      <dgm:prSet/>
      <dgm:spPr/>
      <dgm:t>
        <a:bodyPr/>
        <a:lstStyle/>
        <a:p>
          <a:endParaRPr lang="en-US" sz="3600"/>
        </a:p>
      </dgm:t>
    </dgm:pt>
    <dgm:pt modelId="{156F1F86-5005-4E73-BE8B-BED3B9F6AD93}" type="sibTrans" cxnId="{8ED784C0-B805-4422-97D8-1132B7026855}">
      <dgm:prSet/>
      <dgm:spPr/>
      <dgm:t>
        <a:bodyPr/>
        <a:lstStyle/>
        <a:p>
          <a:endParaRPr lang="en-US" sz="3600"/>
        </a:p>
      </dgm:t>
    </dgm:pt>
    <dgm:pt modelId="{71AB0F10-B965-4DC3-BDE2-7B855DD9DA48}">
      <dgm:prSet custT="1"/>
      <dgm:spPr/>
      <dgm:t>
        <a:bodyPr/>
        <a:lstStyle/>
        <a:p>
          <a:r>
            <a:rPr lang="en-US" sz="3200"/>
            <a:t>10 Countries</a:t>
          </a:r>
        </a:p>
      </dgm:t>
    </dgm:pt>
    <dgm:pt modelId="{6243FC0A-90BE-49B7-91A3-EBCEE074CD70}" type="parTrans" cxnId="{C4846D1F-F3F4-4EBC-8501-DACA609FA254}">
      <dgm:prSet/>
      <dgm:spPr/>
      <dgm:t>
        <a:bodyPr/>
        <a:lstStyle/>
        <a:p>
          <a:endParaRPr lang="en-US" sz="3600"/>
        </a:p>
      </dgm:t>
    </dgm:pt>
    <dgm:pt modelId="{EB7E0AC7-B909-408A-AFA6-05DAFA4EA3DB}" type="sibTrans" cxnId="{C4846D1F-F3F4-4EBC-8501-DACA609FA254}">
      <dgm:prSet/>
      <dgm:spPr/>
      <dgm:t>
        <a:bodyPr/>
        <a:lstStyle/>
        <a:p>
          <a:endParaRPr lang="en-US" sz="3600"/>
        </a:p>
      </dgm:t>
    </dgm:pt>
    <dgm:pt modelId="{C61E6C7E-F05D-4111-974A-815B39045CD3}">
      <dgm:prSet custT="1"/>
      <dgm:spPr/>
      <dgm:t>
        <a:bodyPr/>
        <a:lstStyle/>
        <a:p>
          <a:pPr>
            <a:defRPr b="1"/>
          </a:pPr>
          <a:r>
            <a:rPr lang="en-US" sz="5400"/>
            <a:t>2018</a:t>
          </a:r>
        </a:p>
      </dgm:t>
    </dgm:pt>
    <dgm:pt modelId="{7DF948BC-8811-4BEA-BDCE-D61548CE0117}" type="parTrans" cxnId="{2E494A67-186B-43F7-A686-602650B68931}">
      <dgm:prSet/>
      <dgm:spPr/>
      <dgm:t>
        <a:bodyPr/>
        <a:lstStyle/>
        <a:p>
          <a:endParaRPr lang="en-US" sz="3600"/>
        </a:p>
      </dgm:t>
    </dgm:pt>
    <dgm:pt modelId="{B27196B1-FC88-4395-A992-441C9E18423C}" type="sibTrans" cxnId="{2E494A67-186B-43F7-A686-602650B68931}">
      <dgm:prSet/>
      <dgm:spPr/>
      <dgm:t>
        <a:bodyPr/>
        <a:lstStyle/>
        <a:p>
          <a:endParaRPr lang="en-US" sz="3600"/>
        </a:p>
      </dgm:t>
    </dgm:pt>
    <dgm:pt modelId="{E2989361-60BF-4FE4-8770-E191F791B034}">
      <dgm:prSet custT="1"/>
      <dgm:spPr/>
      <dgm:t>
        <a:bodyPr/>
        <a:lstStyle/>
        <a:p>
          <a:r>
            <a:rPr lang="en-US" sz="3200"/>
            <a:t>Moving up a gear</a:t>
          </a:r>
        </a:p>
      </dgm:t>
    </dgm:pt>
    <dgm:pt modelId="{78A8DDE4-7145-4463-A6DE-0E32C0817226}" type="parTrans" cxnId="{C0012F30-D3FB-4D7B-A15A-3720C7C5E144}">
      <dgm:prSet/>
      <dgm:spPr/>
      <dgm:t>
        <a:bodyPr/>
        <a:lstStyle/>
        <a:p>
          <a:endParaRPr lang="en-US" sz="3600"/>
        </a:p>
      </dgm:t>
    </dgm:pt>
    <dgm:pt modelId="{1B3B7EA4-CC1F-4DEB-9988-1BE4B18AF48B}" type="sibTrans" cxnId="{C0012F30-D3FB-4D7B-A15A-3720C7C5E144}">
      <dgm:prSet/>
      <dgm:spPr/>
      <dgm:t>
        <a:bodyPr/>
        <a:lstStyle/>
        <a:p>
          <a:endParaRPr lang="en-US" sz="3600"/>
        </a:p>
      </dgm:t>
    </dgm:pt>
    <dgm:pt modelId="{27EADEC4-00FE-4B61-8818-BC15E579106B}">
      <dgm:prSet custT="1"/>
      <dgm:spPr/>
      <dgm:t>
        <a:bodyPr/>
        <a:lstStyle/>
        <a:p>
          <a:r>
            <a:rPr lang="en-US" sz="3200"/>
            <a:t>18 Countries </a:t>
          </a:r>
        </a:p>
      </dgm:t>
    </dgm:pt>
    <dgm:pt modelId="{E1BF7589-5543-425A-AEFF-3165996F3CD6}" type="parTrans" cxnId="{CDF12992-59AB-454D-99C7-B04B57E9EDB2}">
      <dgm:prSet/>
      <dgm:spPr/>
      <dgm:t>
        <a:bodyPr/>
        <a:lstStyle/>
        <a:p>
          <a:endParaRPr lang="en-US" sz="3600"/>
        </a:p>
      </dgm:t>
    </dgm:pt>
    <dgm:pt modelId="{A8740ED8-5BE4-45A3-8586-06F36E230715}" type="sibTrans" cxnId="{CDF12992-59AB-454D-99C7-B04B57E9EDB2}">
      <dgm:prSet/>
      <dgm:spPr/>
      <dgm:t>
        <a:bodyPr/>
        <a:lstStyle/>
        <a:p>
          <a:endParaRPr lang="en-US" sz="3600"/>
        </a:p>
      </dgm:t>
    </dgm:pt>
    <dgm:pt modelId="{DFC69EC1-D43C-4E0F-B945-F07CE1182162}" type="pres">
      <dgm:prSet presAssocID="{F6498096-BDAD-4406-A7CF-67C32B50E166}" presName="root" presStyleCnt="0">
        <dgm:presLayoutVars>
          <dgm:dir/>
          <dgm:resizeHandles val="exact"/>
        </dgm:presLayoutVars>
      </dgm:prSet>
      <dgm:spPr/>
    </dgm:pt>
    <dgm:pt modelId="{1FE278CC-1BB2-4E74-9AC7-44D799ADB835}" type="pres">
      <dgm:prSet presAssocID="{C3B5803A-C571-4DF6-A9A3-7B7ED4F72355}" presName="compNode" presStyleCnt="0"/>
      <dgm:spPr/>
    </dgm:pt>
    <dgm:pt modelId="{1ABD29BF-0006-4D1B-9578-76701EAC801F}" type="pres">
      <dgm:prSet presAssocID="{C3B5803A-C571-4DF6-A9A3-7B7ED4F723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D16F562-D14F-4A42-B4AC-FEA4A3228E1F}" type="pres">
      <dgm:prSet presAssocID="{C3B5803A-C571-4DF6-A9A3-7B7ED4F72355}" presName="iconSpace" presStyleCnt="0"/>
      <dgm:spPr/>
    </dgm:pt>
    <dgm:pt modelId="{AA8599B5-42FE-42D1-B2A9-7E002879F5F7}" type="pres">
      <dgm:prSet presAssocID="{C3B5803A-C571-4DF6-A9A3-7B7ED4F72355}" presName="parTx" presStyleLbl="revTx" presStyleIdx="0" presStyleCnt="6">
        <dgm:presLayoutVars>
          <dgm:chMax val="0"/>
          <dgm:chPref val="0"/>
        </dgm:presLayoutVars>
      </dgm:prSet>
      <dgm:spPr/>
    </dgm:pt>
    <dgm:pt modelId="{7809ECD9-999E-45B6-95E1-AD4BD2850F4D}" type="pres">
      <dgm:prSet presAssocID="{C3B5803A-C571-4DF6-A9A3-7B7ED4F72355}" presName="txSpace" presStyleCnt="0"/>
      <dgm:spPr/>
    </dgm:pt>
    <dgm:pt modelId="{1C1D7DC8-5EAF-4139-B915-A2D2DA27EC7E}" type="pres">
      <dgm:prSet presAssocID="{C3B5803A-C571-4DF6-A9A3-7B7ED4F72355}" presName="desTx" presStyleLbl="revTx" presStyleIdx="1" presStyleCnt="6">
        <dgm:presLayoutVars/>
      </dgm:prSet>
      <dgm:spPr/>
    </dgm:pt>
    <dgm:pt modelId="{5FBB239F-44F7-49F9-82D7-1EF7F0606F82}" type="pres">
      <dgm:prSet presAssocID="{7E635E7F-05F4-4EDE-AF5A-BDF2F64EFCE7}" presName="sibTrans" presStyleCnt="0"/>
      <dgm:spPr/>
    </dgm:pt>
    <dgm:pt modelId="{0CD432A3-FF4A-4905-B269-3C0340DD76F3}" type="pres">
      <dgm:prSet presAssocID="{C4F88B31-226E-4916-9BE3-3954D1532AC3}" presName="compNode" presStyleCnt="0"/>
      <dgm:spPr/>
    </dgm:pt>
    <dgm:pt modelId="{83F8C3C5-9976-49CA-AAE3-5DC87701E1FB}" type="pres">
      <dgm:prSet presAssocID="{C4F88B31-226E-4916-9BE3-3954D1532A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0DED90C5-2F76-4747-8E58-A80920922EB5}" type="pres">
      <dgm:prSet presAssocID="{C4F88B31-226E-4916-9BE3-3954D1532AC3}" presName="iconSpace" presStyleCnt="0"/>
      <dgm:spPr/>
    </dgm:pt>
    <dgm:pt modelId="{1AE4B4E3-F6C3-4989-9EA7-A2A97A0C7EEF}" type="pres">
      <dgm:prSet presAssocID="{C4F88B31-226E-4916-9BE3-3954D1532AC3}" presName="parTx" presStyleLbl="revTx" presStyleIdx="2" presStyleCnt="6">
        <dgm:presLayoutVars>
          <dgm:chMax val="0"/>
          <dgm:chPref val="0"/>
        </dgm:presLayoutVars>
      </dgm:prSet>
      <dgm:spPr/>
    </dgm:pt>
    <dgm:pt modelId="{593A21AF-4DBE-44E8-ABBA-FA74ECD0AFEA}" type="pres">
      <dgm:prSet presAssocID="{C4F88B31-226E-4916-9BE3-3954D1532AC3}" presName="txSpace" presStyleCnt="0"/>
      <dgm:spPr/>
    </dgm:pt>
    <dgm:pt modelId="{0FB3874C-A747-4ABA-82AE-6F13873BB2E4}" type="pres">
      <dgm:prSet presAssocID="{C4F88B31-226E-4916-9BE3-3954D1532AC3}" presName="desTx" presStyleLbl="revTx" presStyleIdx="3" presStyleCnt="6">
        <dgm:presLayoutVars/>
      </dgm:prSet>
      <dgm:spPr/>
    </dgm:pt>
    <dgm:pt modelId="{04C1324F-5BC9-4797-9E40-90272FEFF933}" type="pres">
      <dgm:prSet presAssocID="{2EA6B9F9-5219-4C73-97C3-44158087735A}" presName="sibTrans" presStyleCnt="0"/>
      <dgm:spPr/>
    </dgm:pt>
    <dgm:pt modelId="{BFABFB56-EAE8-4C2F-B0FC-1D7123410309}" type="pres">
      <dgm:prSet presAssocID="{C61E6C7E-F05D-4111-974A-815B39045CD3}" presName="compNode" presStyleCnt="0"/>
      <dgm:spPr/>
    </dgm:pt>
    <dgm:pt modelId="{9D5F44F7-69A6-4EC5-B9E8-7771D5505BDF}" type="pres">
      <dgm:prSet presAssocID="{C61E6C7E-F05D-4111-974A-815B39045C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83E8C9A0-B2C9-46E0-827F-B46987621D29}" type="pres">
      <dgm:prSet presAssocID="{C61E6C7E-F05D-4111-974A-815B39045CD3}" presName="iconSpace" presStyleCnt="0"/>
      <dgm:spPr/>
    </dgm:pt>
    <dgm:pt modelId="{E2428A5F-47E9-4E09-B0F1-AE213B6DBEAA}" type="pres">
      <dgm:prSet presAssocID="{C61E6C7E-F05D-4111-974A-815B39045CD3}" presName="parTx" presStyleLbl="revTx" presStyleIdx="4" presStyleCnt="6">
        <dgm:presLayoutVars>
          <dgm:chMax val="0"/>
          <dgm:chPref val="0"/>
        </dgm:presLayoutVars>
      </dgm:prSet>
      <dgm:spPr/>
    </dgm:pt>
    <dgm:pt modelId="{4D41380F-E97B-499F-85E2-1489EEEA1EC3}" type="pres">
      <dgm:prSet presAssocID="{C61E6C7E-F05D-4111-974A-815B39045CD3}" presName="txSpace" presStyleCnt="0"/>
      <dgm:spPr/>
    </dgm:pt>
    <dgm:pt modelId="{F9C46B33-177A-45D8-99D9-A4B88DB16800}" type="pres">
      <dgm:prSet presAssocID="{C61E6C7E-F05D-4111-974A-815B39045CD3}" presName="desTx" presStyleLbl="revTx" presStyleIdx="5" presStyleCnt="6">
        <dgm:presLayoutVars/>
      </dgm:prSet>
      <dgm:spPr/>
    </dgm:pt>
  </dgm:ptLst>
  <dgm:cxnLst>
    <dgm:cxn modelId="{DE280D05-E472-40A4-8F0A-32EC7A335510}" type="presOf" srcId="{1E1A349C-87E5-48CB-B978-BE45306FE737}" destId="{1C1D7DC8-5EAF-4139-B915-A2D2DA27EC7E}" srcOrd="0" destOrd="1" presId="urn:microsoft.com/office/officeart/2018/5/layout/CenteredIconLabelDescriptionList"/>
    <dgm:cxn modelId="{02FC321A-376C-494C-A94C-05F80453A958}" type="presOf" srcId="{C61E6C7E-F05D-4111-974A-815B39045CD3}" destId="{E2428A5F-47E9-4E09-B0F1-AE213B6DBEAA}" srcOrd="0" destOrd="0" presId="urn:microsoft.com/office/officeart/2018/5/layout/CenteredIconLabelDescriptionList"/>
    <dgm:cxn modelId="{C4846D1F-F3F4-4EBC-8501-DACA609FA254}" srcId="{C4F88B31-226E-4916-9BE3-3954D1532AC3}" destId="{71AB0F10-B965-4DC3-BDE2-7B855DD9DA48}" srcOrd="1" destOrd="0" parTransId="{6243FC0A-90BE-49B7-91A3-EBCEE074CD70}" sibTransId="{EB7E0AC7-B909-408A-AFA6-05DAFA4EA3DB}"/>
    <dgm:cxn modelId="{7775E324-790C-41DE-A58D-340348965FF3}" srcId="{C3B5803A-C571-4DF6-A9A3-7B7ED4F72355}" destId="{4CB21CF3-A7D1-429A-BCCE-6F9AB1DD4795}" srcOrd="2" destOrd="0" parTransId="{582DB430-A1BC-4AE0-BFD8-781DDEE511C1}" sibTransId="{E73926B1-4B99-499A-A9DF-7BB8C135FFFD}"/>
    <dgm:cxn modelId="{C0012F30-D3FB-4D7B-A15A-3720C7C5E144}" srcId="{C61E6C7E-F05D-4111-974A-815B39045CD3}" destId="{E2989361-60BF-4FE4-8770-E191F791B034}" srcOrd="0" destOrd="0" parTransId="{78A8DDE4-7145-4463-A6DE-0E32C0817226}" sibTransId="{1B3B7EA4-CC1F-4DEB-9988-1BE4B18AF48B}"/>
    <dgm:cxn modelId="{2FF03C33-A060-4B76-8711-60E7E866FCD0}" srcId="{F6498096-BDAD-4406-A7CF-67C32B50E166}" destId="{C4F88B31-226E-4916-9BE3-3954D1532AC3}" srcOrd="1" destOrd="0" parTransId="{177F9982-F32D-4747-A37D-75E0F8A8D257}" sibTransId="{2EA6B9F9-5219-4C73-97C3-44158087735A}"/>
    <dgm:cxn modelId="{A34EE15D-F805-4C30-9A0D-F8350B3D4054}" srcId="{F6498096-BDAD-4406-A7CF-67C32B50E166}" destId="{C3B5803A-C571-4DF6-A9A3-7B7ED4F72355}" srcOrd="0" destOrd="0" parTransId="{8899E9C3-9227-4EA7-80A2-9B35A9DD3FA6}" sibTransId="{7E635E7F-05F4-4EDE-AF5A-BDF2F64EFCE7}"/>
    <dgm:cxn modelId="{81FBED63-929D-4DD9-8647-09F3F4ABDF5D}" type="presOf" srcId="{71AB0F10-B965-4DC3-BDE2-7B855DD9DA48}" destId="{0FB3874C-A747-4ABA-82AE-6F13873BB2E4}" srcOrd="0" destOrd="1" presId="urn:microsoft.com/office/officeart/2018/5/layout/CenteredIconLabelDescriptionList"/>
    <dgm:cxn modelId="{6A415244-9730-4052-9551-4F3CD9E487D6}" type="presOf" srcId="{4CB21CF3-A7D1-429A-BCCE-6F9AB1DD4795}" destId="{1C1D7DC8-5EAF-4139-B915-A2D2DA27EC7E}" srcOrd="0" destOrd="2" presId="urn:microsoft.com/office/officeart/2018/5/layout/CenteredIconLabelDescriptionList"/>
    <dgm:cxn modelId="{2E494A67-186B-43F7-A686-602650B68931}" srcId="{F6498096-BDAD-4406-A7CF-67C32B50E166}" destId="{C61E6C7E-F05D-4111-974A-815B39045CD3}" srcOrd="2" destOrd="0" parTransId="{7DF948BC-8811-4BEA-BDCE-D61548CE0117}" sibTransId="{B27196B1-FC88-4395-A992-441C9E18423C}"/>
    <dgm:cxn modelId="{9E9F0D6D-045D-4362-9A7F-718D97DD0912}" srcId="{C3B5803A-C571-4DF6-A9A3-7B7ED4F72355}" destId="{F1E20BA1-B8EA-4F8B-9801-8496A458E593}" srcOrd="0" destOrd="0" parTransId="{6781FE0E-27EE-4B87-8061-EF20C5D2C073}" sibTransId="{34A3A8C2-E32B-4780-BDE5-29F96C8AFC87}"/>
    <dgm:cxn modelId="{0765E078-333D-4917-9C46-7BDF2D7AC705}" type="presOf" srcId="{F1E20BA1-B8EA-4F8B-9801-8496A458E593}" destId="{1C1D7DC8-5EAF-4139-B915-A2D2DA27EC7E}" srcOrd="0" destOrd="0" presId="urn:microsoft.com/office/officeart/2018/5/layout/CenteredIconLabelDescriptionList"/>
    <dgm:cxn modelId="{8FAD6F79-5AA3-4887-B590-BF914D199181}" type="presOf" srcId="{27EADEC4-00FE-4B61-8818-BC15E579106B}" destId="{F9C46B33-177A-45D8-99D9-A4B88DB16800}" srcOrd="0" destOrd="1" presId="urn:microsoft.com/office/officeart/2018/5/layout/CenteredIconLabelDescriptionList"/>
    <dgm:cxn modelId="{7E039280-43AF-4264-BB76-5B02DC42EB8A}" type="presOf" srcId="{C4F88B31-226E-4916-9BE3-3954D1532AC3}" destId="{1AE4B4E3-F6C3-4989-9EA7-A2A97A0C7EEF}" srcOrd="0" destOrd="0" presId="urn:microsoft.com/office/officeart/2018/5/layout/CenteredIconLabelDescriptionList"/>
    <dgm:cxn modelId="{CDF12992-59AB-454D-99C7-B04B57E9EDB2}" srcId="{C61E6C7E-F05D-4111-974A-815B39045CD3}" destId="{27EADEC4-00FE-4B61-8818-BC15E579106B}" srcOrd="1" destOrd="0" parTransId="{E1BF7589-5543-425A-AEFF-3165996F3CD6}" sibTransId="{A8740ED8-5BE4-45A3-8586-06F36E230715}"/>
    <dgm:cxn modelId="{DB11979E-376A-4FAC-95C4-E5147D9A52B1}" srcId="{C3B5803A-C571-4DF6-A9A3-7B7ED4F72355}" destId="{1E1A349C-87E5-48CB-B978-BE45306FE737}" srcOrd="1" destOrd="0" parTransId="{F4F6D261-9481-4DE0-83DC-4C30EF2DEFCB}" sibTransId="{E12E71CF-34CE-4F86-AE48-0828E5B46B73}"/>
    <dgm:cxn modelId="{2BC3B4B3-49A1-430D-A43B-1D8B0505CD2C}" type="presOf" srcId="{F6498096-BDAD-4406-A7CF-67C32B50E166}" destId="{DFC69EC1-D43C-4E0F-B945-F07CE1182162}" srcOrd="0" destOrd="0" presId="urn:microsoft.com/office/officeart/2018/5/layout/CenteredIconLabelDescriptionList"/>
    <dgm:cxn modelId="{8ED784C0-B805-4422-97D8-1132B7026855}" srcId="{C4F88B31-226E-4916-9BE3-3954D1532AC3}" destId="{12C1A438-068C-4B49-A1DC-582FACC2C6D7}" srcOrd="0" destOrd="0" parTransId="{0808538D-570B-499E-9513-69970EBA6158}" sibTransId="{156F1F86-5005-4E73-BE8B-BED3B9F6AD93}"/>
    <dgm:cxn modelId="{31EAE3CA-091A-4681-A26D-D557C1EEDC16}" type="presOf" srcId="{E2989361-60BF-4FE4-8770-E191F791B034}" destId="{F9C46B33-177A-45D8-99D9-A4B88DB16800}" srcOrd="0" destOrd="0" presId="urn:microsoft.com/office/officeart/2018/5/layout/CenteredIconLabelDescriptionList"/>
    <dgm:cxn modelId="{3774D8D7-4292-4798-8EBC-2EECE267A986}" type="presOf" srcId="{C3B5803A-C571-4DF6-A9A3-7B7ED4F72355}" destId="{AA8599B5-42FE-42D1-B2A9-7E002879F5F7}" srcOrd="0" destOrd="0" presId="urn:microsoft.com/office/officeart/2018/5/layout/CenteredIconLabelDescriptionList"/>
    <dgm:cxn modelId="{4C3577EE-7AC0-4B1A-A6C7-8E954FF3A696}" type="presOf" srcId="{12C1A438-068C-4B49-A1DC-582FACC2C6D7}" destId="{0FB3874C-A747-4ABA-82AE-6F13873BB2E4}" srcOrd="0" destOrd="0" presId="urn:microsoft.com/office/officeart/2018/5/layout/CenteredIconLabelDescriptionList"/>
    <dgm:cxn modelId="{030B06E5-C141-425D-833B-A9DEFD8D34C1}" type="presParOf" srcId="{DFC69EC1-D43C-4E0F-B945-F07CE1182162}" destId="{1FE278CC-1BB2-4E74-9AC7-44D799ADB835}" srcOrd="0" destOrd="0" presId="urn:microsoft.com/office/officeart/2018/5/layout/CenteredIconLabelDescriptionList"/>
    <dgm:cxn modelId="{856BCCDD-14E7-4039-9BAF-7A8BDFB8CCC1}" type="presParOf" srcId="{1FE278CC-1BB2-4E74-9AC7-44D799ADB835}" destId="{1ABD29BF-0006-4D1B-9578-76701EAC801F}" srcOrd="0" destOrd="0" presId="urn:microsoft.com/office/officeart/2018/5/layout/CenteredIconLabelDescriptionList"/>
    <dgm:cxn modelId="{942DAFCC-A5F1-4E81-846F-82EE9D5FCACA}" type="presParOf" srcId="{1FE278CC-1BB2-4E74-9AC7-44D799ADB835}" destId="{CD16F562-D14F-4A42-B4AC-FEA4A3228E1F}" srcOrd="1" destOrd="0" presId="urn:microsoft.com/office/officeart/2018/5/layout/CenteredIconLabelDescriptionList"/>
    <dgm:cxn modelId="{B50101B5-1741-493A-88EF-32C622CDB824}" type="presParOf" srcId="{1FE278CC-1BB2-4E74-9AC7-44D799ADB835}" destId="{AA8599B5-42FE-42D1-B2A9-7E002879F5F7}" srcOrd="2" destOrd="0" presId="urn:microsoft.com/office/officeart/2018/5/layout/CenteredIconLabelDescriptionList"/>
    <dgm:cxn modelId="{76318065-6E79-4CD6-872D-7318FC590E93}" type="presParOf" srcId="{1FE278CC-1BB2-4E74-9AC7-44D799ADB835}" destId="{7809ECD9-999E-45B6-95E1-AD4BD2850F4D}" srcOrd="3" destOrd="0" presId="urn:microsoft.com/office/officeart/2018/5/layout/CenteredIconLabelDescriptionList"/>
    <dgm:cxn modelId="{0D87F3D6-03DC-4E90-B0D2-B96500E72765}" type="presParOf" srcId="{1FE278CC-1BB2-4E74-9AC7-44D799ADB835}" destId="{1C1D7DC8-5EAF-4139-B915-A2D2DA27EC7E}" srcOrd="4" destOrd="0" presId="urn:microsoft.com/office/officeart/2018/5/layout/CenteredIconLabelDescriptionList"/>
    <dgm:cxn modelId="{2CDFEEEE-022B-40FF-80FB-09FE0AF5EC27}" type="presParOf" srcId="{DFC69EC1-D43C-4E0F-B945-F07CE1182162}" destId="{5FBB239F-44F7-49F9-82D7-1EF7F0606F82}" srcOrd="1" destOrd="0" presId="urn:microsoft.com/office/officeart/2018/5/layout/CenteredIconLabelDescriptionList"/>
    <dgm:cxn modelId="{9D231782-7750-4A75-A3DB-AE89047B1FEB}" type="presParOf" srcId="{DFC69EC1-D43C-4E0F-B945-F07CE1182162}" destId="{0CD432A3-FF4A-4905-B269-3C0340DD76F3}" srcOrd="2" destOrd="0" presId="urn:microsoft.com/office/officeart/2018/5/layout/CenteredIconLabelDescriptionList"/>
    <dgm:cxn modelId="{BF592368-A801-444A-A3FB-2886A67EC5B1}" type="presParOf" srcId="{0CD432A3-FF4A-4905-B269-3C0340DD76F3}" destId="{83F8C3C5-9976-49CA-AAE3-5DC87701E1FB}" srcOrd="0" destOrd="0" presId="urn:microsoft.com/office/officeart/2018/5/layout/CenteredIconLabelDescriptionList"/>
    <dgm:cxn modelId="{A09F273A-7C5F-42CF-ABF4-264898587232}" type="presParOf" srcId="{0CD432A3-FF4A-4905-B269-3C0340DD76F3}" destId="{0DED90C5-2F76-4747-8E58-A80920922EB5}" srcOrd="1" destOrd="0" presId="urn:microsoft.com/office/officeart/2018/5/layout/CenteredIconLabelDescriptionList"/>
    <dgm:cxn modelId="{6C9FBB89-553A-46B4-9B53-EA740D32F19F}" type="presParOf" srcId="{0CD432A3-FF4A-4905-B269-3C0340DD76F3}" destId="{1AE4B4E3-F6C3-4989-9EA7-A2A97A0C7EEF}" srcOrd="2" destOrd="0" presId="urn:microsoft.com/office/officeart/2018/5/layout/CenteredIconLabelDescriptionList"/>
    <dgm:cxn modelId="{5AD480B2-18EC-4EEC-B4FA-2BA3FF5497B0}" type="presParOf" srcId="{0CD432A3-FF4A-4905-B269-3C0340DD76F3}" destId="{593A21AF-4DBE-44E8-ABBA-FA74ECD0AFEA}" srcOrd="3" destOrd="0" presId="urn:microsoft.com/office/officeart/2018/5/layout/CenteredIconLabelDescriptionList"/>
    <dgm:cxn modelId="{07E3D11E-9C09-4F64-BD5A-5C63085BE559}" type="presParOf" srcId="{0CD432A3-FF4A-4905-B269-3C0340DD76F3}" destId="{0FB3874C-A747-4ABA-82AE-6F13873BB2E4}" srcOrd="4" destOrd="0" presId="urn:microsoft.com/office/officeart/2018/5/layout/CenteredIconLabelDescriptionList"/>
    <dgm:cxn modelId="{A8286541-4FD1-48F8-B9BD-8E0F099764EF}" type="presParOf" srcId="{DFC69EC1-D43C-4E0F-B945-F07CE1182162}" destId="{04C1324F-5BC9-4797-9E40-90272FEFF933}" srcOrd="3" destOrd="0" presId="urn:microsoft.com/office/officeart/2018/5/layout/CenteredIconLabelDescriptionList"/>
    <dgm:cxn modelId="{610DD190-B88D-4A17-8DDC-FDC61F39AD9A}" type="presParOf" srcId="{DFC69EC1-D43C-4E0F-B945-F07CE1182162}" destId="{BFABFB56-EAE8-4C2F-B0FC-1D7123410309}" srcOrd="4" destOrd="0" presId="urn:microsoft.com/office/officeart/2018/5/layout/CenteredIconLabelDescriptionList"/>
    <dgm:cxn modelId="{A12BF4A6-A2AF-4161-B9CC-9E1480B4A43D}" type="presParOf" srcId="{BFABFB56-EAE8-4C2F-B0FC-1D7123410309}" destId="{9D5F44F7-69A6-4EC5-B9E8-7771D5505BDF}" srcOrd="0" destOrd="0" presId="urn:microsoft.com/office/officeart/2018/5/layout/CenteredIconLabelDescriptionList"/>
    <dgm:cxn modelId="{6190B906-A722-4F7D-8E1F-D11F9C567ABB}" type="presParOf" srcId="{BFABFB56-EAE8-4C2F-B0FC-1D7123410309}" destId="{83E8C9A0-B2C9-46E0-827F-B46987621D29}" srcOrd="1" destOrd="0" presId="urn:microsoft.com/office/officeart/2018/5/layout/CenteredIconLabelDescriptionList"/>
    <dgm:cxn modelId="{19F44E46-BBE3-4832-924D-6CB1B492E4D8}" type="presParOf" srcId="{BFABFB56-EAE8-4C2F-B0FC-1D7123410309}" destId="{E2428A5F-47E9-4E09-B0F1-AE213B6DBEAA}" srcOrd="2" destOrd="0" presId="urn:microsoft.com/office/officeart/2018/5/layout/CenteredIconLabelDescriptionList"/>
    <dgm:cxn modelId="{15B8520D-8108-409E-9789-9540990A7E6B}" type="presParOf" srcId="{BFABFB56-EAE8-4C2F-B0FC-1D7123410309}" destId="{4D41380F-E97B-499F-85E2-1489EEEA1EC3}" srcOrd="3" destOrd="0" presId="urn:microsoft.com/office/officeart/2018/5/layout/CenteredIconLabelDescriptionList"/>
    <dgm:cxn modelId="{8889EF14-1C21-4730-814E-4F2DDF7E443C}" type="presParOf" srcId="{BFABFB56-EAE8-4C2F-B0FC-1D7123410309}" destId="{F9C46B33-177A-45D8-99D9-A4B88DB1680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AC8A3-D2DD-4124-B9BF-1420038AD53E}"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2941B2AF-E107-4FCB-B528-924C2BBEC4DE}">
      <dgm:prSet custT="1"/>
      <dgm:spPr/>
      <dgm:t>
        <a:bodyPr/>
        <a:lstStyle/>
        <a:p>
          <a:pPr>
            <a:defRPr b="1"/>
          </a:pPr>
          <a:r>
            <a:rPr lang="en-US" sz="5400"/>
            <a:t>2019</a:t>
          </a:r>
        </a:p>
      </dgm:t>
    </dgm:pt>
    <dgm:pt modelId="{9C0CEC3D-ECFE-4742-8525-30C6556A50FC}" type="parTrans" cxnId="{075B7CC0-E7A0-4CBB-B595-EC5892A5506B}">
      <dgm:prSet/>
      <dgm:spPr/>
      <dgm:t>
        <a:bodyPr/>
        <a:lstStyle/>
        <a:p>
          <a:endParaRPr lang="en-US" sz="3600"/>
        </a:p>
      </dgm:t>
    </dgm:pt>
    <dgm:pt modelId="{5553284A-B763-46C3-869B-786D916F1CD4}" type="sibTrans" cxnId="{075B7CC0-E7A0-4CBB-B595-EC5892A5506B}">
      <dgm:prSet/>
      <dgm:spPr/>
      <dgm:t>
        <a:bodyPr/>
        <a:lstStyle/>
        <a:p>
          <a:endParaRPr lang="en-US" sz="3600"/>
        </a:p>
      </dgm:t>
    </dgm:pt>
    <dgm:pt modelId="{0EE1390E-0CEE-45CC-846E-7FED66BEA652}">
      <dgm:prSet custT="1"/>
      <dgm:spPr/>
      <dgm:t>
        <a:bodyPr/>
        <a:lstStyle/>
        <a:p>
          <a:r>
            <a:rPr lang="en-US" sz="3200"/>
            <a:t>18 Countries</a:t>
          </a:r>
        </a:p>
      </dgm:t>
    </dgm:pt>
    <dgm:pt modelId="{BAA622BE-56F7-4C8B-91E6-FC2E1632F869}" type="parTrans" cxnId="{C9507A0F-59E0-4285-8D36-81B9F6962BB9}">
      <dgm:prSet/>
      <dgm:spPr/>
      <dgm:t>
        <a:bodyPr/>
        <a:lstStyle/>
        <a:p>
          <a:endParaRPr lang="en-US" sz="3600"/>
        </a:p>
      </dgm:t>
    </dgm:pt>
    <dgm:pt modelId="{20D8E155-B2BA-472C-B9B4-B434CE64BD3F}" type="sibTrans" cxnId="{C9507A0F-59E0-4285-8D36-81B9F6962BB9}">
      <dgm:prSet/>
      <dgm:spPr/>
      <dgm:t>
        <a:bodyPr/>
        <a:lstStyle/>
        <a:p>
          <a:endParaRPr lang="en-US" sz="3600"/>
        </a:p>
      </dgm:t>
    </dgm:pt>
    <dgm:pt modelId="{495AC18C-E99D-4F80-B9A9-3F47CD296B6B}">
      <dgm:prSet custT="1"/>
      <dgm:spPr/>
      <dgm:t>
        <a:bodyPr/>
        <a:lstStyle/>
        <a:p>
          <a:r>
            <a:rPr lang="en-US" sz="3200"/>
            <a:t>More institutions per country</a:t>
          </a:r>
        </a:p>
      </dgm:t>
    </dgm:pt>
    <dgm:pt modelId="{F4E3C3AB-6C9A-4FDD-88F0-8305BF30452D}" type="parTrans" cxnId="{86219FE6-0E84-44C6-B2EE-AE1487E69F72}">
      <dgm:prSet/>
      <dgm:spPr/>
      <dgm:t>
        <a:bodyPr/>
        <a:lstStyle/>
        <a:p>
          <a:endParaRPr lang="en-US" sz="3600"/>
        </a:p>
      </dgm:t>
    </dgm:pt>
    <dgm:pt modelId="{ABDE416F-BE9C-4B8D-8565-78B9B03AC557}" type="sibTrans" cxnId="{86219FE6-0E84-44C6-B2EE-AE1487E69F72}">
      <dgm:prSet/>
      <dgm:spPr/>
      <dgm:t>
        <a:bodyPr/>
        <a:lstStyle/>
        <a:p>
          <a:endParaRPr lang="en-US" sz="3600"/>
        </a:p>
      </dgm:t>
    </dgm:pt>
    <dgm:pt modelId="{EC8F903F-F7A9-4692-A318-F7D213DE6370}">
      <dgm:prSet custT="1"/>
      <dgm:spPr/>
      <dgm:t>
        <a:bodyPr/>
        <a:lstStyle/>
        <a:p>
          <a:pPr>
            <a:defRPr b="1"/>
          </a:pPr>
          <a:r>
            <a:rPr lang="en-US" sz="5400"/>
            <a:t>2020</a:t>
          </a:r>
        </a:p>
      </dgm:t>
    </dgm:pt>
    <dgm:pt modelId="{C1C3FB82-37A9-44EF-BBB8-5CF4BA0C83DD}" type="parTrans" cxnId="{5FA8489F-1A42-4C58-9542-4EF851ABC06C}">
      <dgm:prSet/>
      <dgm:spPr/>
      <dgm:t>
        <a:bodyPr/>
        <a:lstStyle/>
        <a:p>
          <a:endParaRPr lang="en-US" sz="3600"/>
        </a:p>
      </dgm:t>
    </dgm:pt>
    <dgm:pt modelId="{000974BA-6359-4439-8766-8C8648F7EAF3}" type="sibTrans" cxnId="{5FA8489F-1A42-4C58-9542-4EF851ABC06C}">
      <dgm:prSet/>
      <dgm:spPr/>
      <dgm:t>
        <a:bodyPr/>
        <a:lstStyle/>
        <a:p>
          <a:endParaRPr lang="en-US" sz="3600"/>
        </a:p>
      </dgm:t>
    </dgm:pt>
    <dgm:pt modelId="{F596AFC1-06C4-445C-BEE6-F48305C5BFC9}">
      <dgm:prSet custT="1"/>
      <dgm:spPr/>
      <dgm:t>
        <a:bodyPr/>
        <a:lstStyle/>
        <a:p>
          <a:r>
            <a:rPr lang="en-US" sz="3200"/>
            <a:t>Pandemic</a:t>
          </a:r>
        </a:p>
      </dgm:t>
    </dgm:pt>
    <dgm:pt modelId="{20CC6BA8-BAD1-4039-8F0F-B035A7F90551}" type="parTrans" cxnId="{7FECEA12-F55F-4110-A486-75FF78022324}">
      <dgm:prSet/>
      <dgm:spPr/>
      <dgm:t>
        <a:bodyPr/>
        <a:lstStyle/>
        <a:p>
          <a:endParaRPr lang="en-US" sz="3600"/>
        </a:p>
      </dgm:t>
    </dgm:pt>
    <dgm:pt modelId="{159CB813-5AF6-4951-86EE-F8BC8AA806C7}" type="sibTrans" cxnId="{7FECEA12-F55F-4110-A486-75FF78022324}">
      <dgm:prSet/>
      <dgm:spPr/>
      <dgm:t>
        <a:bodyPr/>
        <a:lstStyle/>
        <a:p>
          <a:endParaRPr lang="en-US" sz="3600"/>
        </a:p>
      </dgm:t>
    </dgm:pt>
    <dgm:pt modelId="{E1AEEB28-C6AA-4134-9F36-BA3ED24E6526}">
      <dgm:prSet custT="1"/>
      <dgm:spPr/>
      <dgm:t>
        <a:bodyPr/>
        <a:lstStyle/>
        <a:p>
          <a:r>
            <a:rPr lang="en-US" sz="3200"/>
            <a:t>Step change</a:t>
          </a:r>
        </a:p>
        <a:p>
          <a:r>
            <a:rPr lang="en-US" sz="3200"/>
            <a:t>Launch OCRE tender</a:t>
          </a:r>
        </a:p>
      </dgm:t>
    </dgm:pt>
    <dgm:pt modelId="{5B2F1E84-98AB-4793-8618-080E866282AD}" type="parTrans" cxnId="{27D2AA72-3465-4C0A-B7D0-DAB0FD368649}">
      <dgm:prSet/>
      <dgm:spPr/>
      <dgm:t>
        <a:bodyPr/>
        <a:lstStyle/>
        <a:p>
          <a:endParaRPr lang="en-US" sz="3600"/>
        </a:p>
      </dgm:t>
    </dgm:pt>
    <dgm:pt modelId="{D4FF68D1-47F0-4E19-BD95-74F5E3278575}" type="sibTrans" cxnId="{27D2AA72-3465-4C0A-B7D0-DAB0FD368649}">
      <dgm:prSet/>
      <dgm:spPr/>
      <dgm:t>
        <a:bodyPr/>
        <a:lstStyle/>
        <a:p>
          <a:endParaRPr lang="en-US" sz="3600"/>
        </a:p>
      </dgm:t>
    </dgm:pt>
    <dgm:pt modelId="{697FA38A-6966-4B64-9C92-A306313FD6C4}">
      <dgm:prSet custT="1"/>
      <dgm:spPr/>
      <dgm:t>
        <a:bodyPr/>
        <a:lstStyle/>
        <a:p>
          <a:pPr>
            <a:defRPr b="1"/>
          </a:pPr>
          <a:r>
            <a:rPr lang="en-US" sz="5400"/>
            <a:t>2021</a:t>
          </a:r>
        </a:p>
      </dgm:t>
    </dgm:pt>
    <dgm:pt modelId="{E0834FCB-6026-4562-8F95-197047BEC10C}" type="parTrans" cxnId="{CF55E8DC-DB79-403B-8A86-014625744023}">
      <dgm:prSet/>
      <dgm:spPr/>
      <dgm:t>
        <a:bodyPr/>
        <a:lstStyle/>
        <a:p>
          <a:endParaRPr lang="en-US" sz="3600"/>
        </a:p>
      </dgm:t>
    </dgm:pt>
    <dgm:pt modelId="{014954BB-133E-4892-9B17-1C885A33A723}" type="sibTrans" cxnId="{CF55E8DC-DB79-403B-8A86-014625744023}">
      <dgm:prSet/>
      <dgm:spPr/>
      <dgm:t>
        <a:bodyPr/>
        <a:lstStyle/>
        <a:p>
          <a:endParaRPr lang="en-US" sz="3600"/>
        </a:p>
      </dgm:t>
    </dgm:pt>
    <dgm:pt modelId="{18D7CDBA-8E80-40DE-8165-BB8810AF22F1}">
      <dgm:prSet custT="1"/>
      <dgm:spPr/>
      <dgm:t>
        <a:bodyPr/>
        <a:lstStyle/>
        <a:p>
          <a:r>
            <a:rPr lang="en-US" sz="3200"/>
            <a:t>Pandemic continues</a:t>
          </a:r>
        </a:p>
      </dgm:t>
    </dgm:pt>
    <dgm:pt modelId="{7AF38EDC-CBB4-4A6E-9AD1-BB56F7C7EF12}" type="parTrans" cxnId="{12C5643B-CEFB-49F1-9ABB-6315277E9CE3}">
      <dgm:prSet/>
      <dgm:spPr/>
      <dgm:t>
        <a:bodyPr/>
        <a:lstStyle/>
        <a:p>
          <a:endParaRPr lang="en-US" sz="3600"/>
        </a:p>
      </dgm:t>
    </dgm:pt>
    <dgm:pt modelId="{250A935E-41FB-46DF-8C17-DE879A4A5A30}" type="sibTrans" cxnId="{12C5643B-CEFB-49F1-9ABB-6315277E9CE3}">
      <dgm:prSet/>
      <dgm:spPr/>
      <dgm:t>
        <a:bodyPr/>
        <a:lstStyle/>
        <a:p>
          <a:endParaRPr lang="en-US" sz="3600"/>
        </a:p>
      </dgm:t>
    </dgm:pt>
    <dgm:pt modelId="{9163789F-8F5A-433A-BBA8-75525E60C478}">
      <dgm:prSet custT="1"/>
      <dgm:spPr/>
      <dgm:t>
        <a:bodyPr/>
        <a:lstStyle/>
        <a:p>
          <a:r>
            <a:rPr lang="en-US" sz="3200"/>
            <a:t>23 Countries</a:t>
          </a:r>
        </a:p>
      </dgm:t>
    </dgm:pt>
    <dgm:pt modelId="{B4E8D626-AAD3-45AE-80F3-91DB078F835C}" type="parTrans" cxnId="{22AA5D5C-0541-4890-8F08-39194463B71F}">
      <dgm:prSet/>
      <dgm:spPr/>
      <dgm:t>
        <a:bodyPr/>
        <a:lstStyle/>
        <a:p>
          <a:endParaRPr lang="en-US" sz="3600"/>
        </a:p>
      </dgm:t>
    </dgm:pt>
    <dgm:pt modelId="{AAFD60D9-571C-492A-9346-36D28D3A961A}" type="sibTrans" cxnId="{22AA5D5C-0541-4890-8F08-39194463B71F}">
      <dgm:prSet/>
      <dgm:spPr/>
      <dgm:t>
        <a:bodyPr/>
        <a:lstStyle/>
        <a:p>
          <a:endParaRPr lang="en-US" sz="3600"/>
        </a:p>
      </dgm:t>
    </dgm:pt>
    <dgm:pt modelId="{0E7A3279-9D50-4966-8268-8F5459D3B499}" type="pres">
      <dgm:prSet presAssocID="{756AC8A3-D2DD-4124-B9BF-1420038AD53E}" presName="root" presStyleCnt="0">
        <dgm:presLayoutVars>
          <dgm:dir/>
          <dgm:resizeHandles val="exact"/>
        </dgm:presLayoutVars>
      </dgm:prSet>
      <dgm:spPr/>
    </dgm:pt>
    <dgm:pt modelId="{C9094976-ABF7-4C4E-862D-F49FF3437CA4}" type="pres">
      <dgm:prSet presAssocID="{2941B2AF-E107-4FCB-B528-924C2BBEC4DE}" presName="compNode" presStyleCnt="0"/>
      <dgm:spPr/>
    </dgm:pt>
    <dgm:pt modelId="{58C0863A-BB34-45F3-94B1-13B40BDD986E}" type="pres">
      <dgm:prSet presAssocID="{2941B2AF-E107-4FCB-B528-924C2BBEC4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24385E8D-6E35-41E1-A1AC-B3636460C971}" type="pres">
      <dgm:prSet presAssocID="{2941B2AF-E107-4FCB-B528-924C2BBEC4DE}" presName="iconSpace" presStyleCnt="0"/>
      <dgm:spPr/>
    </dgm:pt>
    <dgm:pt modelId="{F5E68FAF-6ADC-4B52-A268-AC099F0220E8}" type="pres">
      <dgm:prSet presAssocID="{2941B2AF-E107-4FCB-B528-924C2BBEC4DE}" presName="parTx" presStyleLbl="revTx" presStyleIdx="0" presStyleCnt="6">
        <dgm:presLayoutVars>
          <dgm:chMax val="0"/>
          <dgm:chPref val="0"/>
        </dgm:presLayoutVars>
      </dgm:prSet>
      <dgm:spPr/>
    </dgm:pt>
    <dgm:pt modelId="{C05C7F80-D6B6-444C-8EF3-719749716356}" type="pres">
      <dgm:prSet presAssocID="{2941B2AF-E107-4FCB-B528-924C2BBEC4DE}" presName="txSpace" presStyleCnt="0"/>
      <dgm:spPr/>
    </dgm:pt>
    <dgm:pt modelId="{9A537040-F2B2-4131-BF08-A014D93325E4}" type="pres">
      <dgm:prSet presAssocID="{2941B2AF-E107-4FCB-B528-924C2BBEC4DE}" presName="desTx" presStyleLbl="revTx" presStyleIdx="1" presStyleCnt="6">
        <dgm:presLayoutVars/>
      </dgm:prSet>
      <dgm:spPr/>
    </dgm:pt>
    <dgm:pt modelId="{D00DD4EC-0EE5-4DC0-BD94-9902907C28C4}" type="pres">
      <dgm:prSet presAssocID="{5553284A-B763-46C3-869B-786D916F1CD4}" presName="sibTrans" presStyleCnt="0"/>
      <dgm:spPr/>
    </dgm:pt>
    <dgm:pt modelId="{E63132D1-AD61-41F9-ABA7-27B277CA9588}" type="pres">
      <dgm:prSet presAssocID="{EC8F903F-F7A9-4692-A318-F7D213DE6370}" presName="compNode" presStyleCnt="0"/>
      <dgm:spPr/>
    </dgm:pt>
    <dgm:pt modelId="{5E0641F8-5751-4863-B527-43CED66C5B01}" type="pres">
      <dgm:prSet presAssocID="{EC8F903F-F7A9-4692-A318-F7D213DE63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3A626C4-C689-4671-9EDF-9A7E59B52098}" type="pres">
      <dgm:prSet presAssocID="{EC8F903F-F7A9-4692-A318-F7D213DE6370}" presName="iconSpace" presStyleCnt="0"/>
      <dgm:spPr/>
    </dgm:pt>
    <dgm:pt modelId="{A8AFC893-2941-44C3-9064-890A7A318944}" type="pres">
      <dgm:prSet presAssocID="{EC8F903F-F7A9-4692-A318-F7D213DE6370}" presName="parTx" presStyleLbl="revTx" presStyleIdx="2" presStyleCnt="6">
        <dgm:presLayoutVars>
          <dgm:chMax val="0"/>
          <dgm:chPref val="0"/>
        </dgm:presLayoutVars>
      </dgm:prSet>
      <dgm:spPr/>
    </dgm:pt>
    <dgm:pt modelId="{9FA8A358-FEB4-47E0-923E-00C5AECF05A8}" type="pres">
      <dgm:prSet presAssocID="{EC8F903F-F7A9-4692-A318-F7D213DE6370}" presName="txSpace" presStyleCnt="0"/>
      <dgm:spPr/>
    </dgm:pt>
    <dgm:pt modelId="{FAEF32F7-4B0C-4DBE-883F-052266A3B05F}" type="pres">
      <dgm:prSet presAssocID="{EC8F903F-F7A9-4692-A318-F7D213DE6370}" presName="desTx" presStyleLbl="revTx" presStyleIdx="3" presStyleCnt="6" custScaleX="109222">
        <dgm:presLayoutVars/>
      </dgm:prSet>
      <dgm:spPr/>
    </dgm:pt>
    <dgm:pt modelId="{61631982-8EC6-422D-B32B-F39FEE5BCA63}" type="pres">
      <dgm:prSet presAssocID="{000974BA-6359-4439-8766-8C8648F7EAF3}" presName="sibTrans" presStyleCnt="0"/>
      <dgm:spPr/>
    </dgm:pt>
    <dgm:pt modelId="{C1155BE9-0770-4280-873B-56F651C110A9}" type="pres">
      <dgm:prSet presAssocID="{697FA38A-6966-4B64-9C92-A306313FD6C4}" presName="compNode" presStyleCnt="0"/>
      <dgm:spPr/>
    </dgm:pt>
    <dgm:pt modelId="{A4460514-4310-4836-A51B-4C2D73427EE2}" type="pres">
      <dgm:prSet presAssocID="{697FA38A-6966-4B64-9C92-A306313FD6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E80E60A1-4E26-4DB0-91BE-E2373A570615}" type="pres">
      <dgm:prSet presAssocID="{697FA38A-6966-4B64-9C92-A306313FD6C4}" presName="iconSpace" presStyleCnt="0"/>
      <dgm:spPr/>
    </dgm:pt>
    <dgm:pt modelId="{995D77AB-8948-4ADC-B07B-2A328EC032E5}" type="pres">
      <dgm:prSet presAssocID="{697FA38A-6966-4B64-9C92-A306313FD6C4}" presName="parTx" presStyleLbl="revTx" presStyleIdx="4" presStyleCnt="6">
        <dgm:presLayoutVars>
          <dgm:chMax val="0"/>
          <dgm:chPref val="0"/>
        </dgm:presLayoutVars>
      </dgm:prSet>
      <dgm:spPr/>
    </dgm:pt>
    <dgm:pt modelId="{2BF67ABE-235C-492B-94D6-3100BC833201}" type="pres">
      <dgm:prSet presAssocID="{697FA38A-6966-4B64-9C92-A306313FD6C4}" presName="txSpace" presStyleCnt="0"/>
      <dgm:spPr/>
    </dgm:pt>
    <dgm:pt modelId="{9146DB93-3369-4CF3-8BCD-D22F8F46BFFB}" type="pres">
      <dgm:prSet presAssocID="{697FA38A-6966-4B64-9C92-A306313FD6C4}" presName="desTx" presStyleLbl="revTx" presStyleIdx="5" presStyleCnt="6">
        <dgm:presLayoutVars/>
      </dgm:prSet>
      <dgm:spPr/>
    </dgm:pt>
  </dgm:ptLst>
  <dgm:cxnLst>
    <dgm:cxn modelId="{E1ADE305-5B10-4369-9EAC-9CDFA6E20B1D}" type="presOf" srcId="{18D7CDBA-8E80-40DE-8165-BB8810AF22F1}" destId="{9146DB93-3369-4CF3-8BCD-D22F8F46BFFB}" srcOrd="0" destOrd="0" presId="urn:microsoft.com/office/officeart/2018/5/layout/CenteredIconLabelDescriptionList"/>
    <dgm:cxn modelId="{C9507A0F-59E0-4285-8D36-81B9F6962BB9}" srcId="{2941B2AF-E107-4FCB-B528-924C2BBEC4DE}" destId="{0EE1390E-0CEE-45CC-846E-7FED66BEA652}" srcOrd="0" destOrd="0" parTransId="{BAA622BE-56F7-4C8B-91E6-FC2E1632F869}" sibTransId="{20D8E155-B2BA-472C-B9B4-B434CE64BD3F}"/>
    <dgm:cxn modelId="{7FECEA12-F55F-4110-A486-75FF78022324}" srcId="{EC8F903F-F7A9-4692-A318-F7D213DE6370}" destId="{F596AFC1-06C4-445C-BEE6-F48305C5BFC9}" srcOrd="0" destOrd="0" parTransId="{20CC6BA8-BAD1-4039-8F0F-B035A7F90551}" sibTransId="{159CB813-5AF6-4951-86EE-F8BC8AA806C7}"/>
    <dgm:cxn modelId="{62CCD424-71F1-4D2B-BB94-FE040D10F4B1}" type="presOf" srcId="{0EE1390E-0CEE-45CC-846E-7FED66BEA652}" destId="{9A537040-F2B2-4131-BF08-A014D93325E4}" srcOrd="0" destOrd="0" presId="urn:microsoft.com/office/officeart/2018/5/layout/CenteredIconLabelDescriptionList"/>
    <dgm:cxn modelId="{8821E937-456D-4B7E-B758-CCA3E4C1A969}" type="presOf" srcId="{EC8F903F-F7A9-4692-A318-F7D213DE6370}" destId="{A8AFC893-2941-44C3-9064-890A7A318944}" srcOrd="0" destOrd="0" presId="urn:microsoft.com/office/officeart/2018/5/layout/CenteredIconLabelDescriptionList"/>
    <dgm:cxn modelId="{B460013B-CA76-449C-A6AA-A8A9C4622C72}" type="presOf" srcId="{697FA38A-6966-4B64-9C92-A306313FD6C4}" destId="{995D77AB-8948-4ADC-B07B-2A328EC032E5}" srcOrd="0" destOrd="0" presId="urn:microsoft.com/office/officeart/2018/5/layout/CenteredIconLabelDescriptionList"/>
    <dgm:cxn modelId="{12C5643B-CEFB-49F1-9ABB-6315277E9CE3}" srcId="{697FA38A-6966-4B64-9C92-A306313FD6C4}" destId="{18D7CDBA-8E80-40DE-8165-BB8810AF22F1}" srcOrd="0" destOrd="0" parTransId="{7AF38EDC-CBB4-4A6E-9AD1-BB56F7C7EF12}" sibTransId="{250A935E-41FB-46DF-8C17-DE879A4A5A30}"/>
    <dgm:cxn modelId="{98D8FE5B-E98D-40C1-928A-43CD350084E2}" type="presOf" srcId="{495AC18C-E99D-4F80-B9A9-3F47CD296B6B}" destId="{9A537040-F2B2-4131-BF08-A014D93325E4}" srcOrd="0" destOrd="1" presId="urn:microsoft.com/office/officeart/2018/5/layout/CenteredIconLabelDescriptionList"/>
    <dgm:cxn modelId="{22AA5D5C-0541-4890-8F08-39194463B71F}" srcId="{697FA38A-6966-4B64-9C92-A306313FD6C4}" destId="{9163789F-8F5A-433A-BBA8-75525E60C478}" srcOrd="1" destOrd="0" parTransId="{B4E8D626-AAD3-45AE-80F3-91DB078F835C}" sibTransId="{AAFD60D9-571C-492A-9346-36D28D3A961A}"/>
    <dgm:cxn modelId="{27D2AA72-3465-4C0A-B7D0-DAB0FD368649}" srcId="{EC8F903F-F7A9-4692-A318-F7D213DE6370}" destId="{E1AEEB28-C6AA-4134-9F36-BA3ED24E6526}" srcOrd="1" destOrd="0" parTransId="{5B2F1E84-98AB-4793-8618-080E866282AD}" sibTransId="{D4FF68D1-47F0-4E19-BD95-74F5E3278575}"/>
    <dgm:cxn modelId="{7660B757-78D3-4C89-BAF4-DE5AA8158239}" type="presOf" srcId="{756AC8A3-D2DD-4124-B9BF-1420038AD53E}" destId="{0E7A3279-9D50-4966-8268-8F5459D3B499}" srcOrd="0" destOrd="0" presId="urn:microsoft.com/office/officeart/2018/5/layout/CenteredIconLabelDescriptionList"/>
    <dgm:cxn modelId="{3EEF5882-1217-47AB-97B1-66A0B06F6C9D}" type="presOf" srcId="{2941B2AF-E107-4FCB-B528-924C2BBEC4DE}" destId="{F5E68FAF-6ADC-4B52-A268-AC099F0220E8}" srcOrd="0" destOrd="0" presId="urn:microsoft.com/office/officeart/2018/5/layout/CenteredIconLabelDescriptionList"/>
    <dgm:cxn modelId="{5FA8489F-1A42-4C58-9542-4EF851ABC06C}" srcId="{756AC8A3-D2DD-4124-B9BF-1420038AD53E}" destId="{EC8F903F-F7A9-4692-A318-F7D213DE6370}" srcOrd="1" destOrd="0" parTransId="{C1C3FB82-37A9-44EF-BBB8-5CF4BA0C83DD}" sibTransId="{000974BA-6359-4439-8766-8C8648F7EAF3}"/>
    <dgm:cxn modelId="{48C93CB3-813F-493C-825E-E7108341B261}" type="presOf" srcId="{E1AEEB28-C6AA-4134-9F36-BA3ED24E6526}" destId="{FAEF32F7-4B0C-4DBE-883F-052266A3B05F}" srcOrd="0" destOrd="1" presId="urn:microsoft.com/office/officeart/2018/5/layout/CenteredIconLabelDescriptionList"/>
    <dgm:cxn modelId="{B149E1B8-590C-47C4-A04D-04F5353F6DEF}" type="presOf" srcId="{F596AFC1-06C4-445C-BEE6-F48305C5BFC9}" destId="{FAEF32F7-4B0C-4DBE-883F-052266A3B05F}" srcOrd="0" destOrd="0" presId="urn:microsoft.com/office/officeart/2018/5/layout/CenteredIconLabelDescriptionList"/>
    <dgm:cxn modelId="{075B7CC0-E7A0-4CBB-B595-EC5892A5506B}" srcId="{756AC8A3-D2DD-4124-B9BF-1420038AD53E}" destId="{2941B2AF-E107-4FCB-B528-924C2BBEC4DE}" srcOrd="0" destOrd="0" parTransId="{9C0CEC3D-ECFE-4742-8525-30C6556A50FC}" sibTransId="{5553284A-B763-46C3-869B-786D916F1CD4}"/>
    <dgm:cxn modelId="{9B1ACFDC-C0E2-41D9-80CE-14C4D37FBB50}" type="presOf" srcId="{9163789F-8F5A-433A-BBA8-75525E60C478}" destId="{9146DB93-3369-4CF3-8BCD-D22F8F46BFFB}" srcOrd="0" destOrd="1" presId="urn:microsoft.com/office/officeart/2018/5/layout/CenteredIconLabelDescriptionList"/>
    <dgm:cxn modelId="{CF55E8DC-DB79-403B-8A86-014625744023}" srcId="{756AC8A3-D2DD-4124-B9BF-1420038AD53E}" destId="{697FA38A-6966-4B64-9C92-A306313FD6C4}" srcOrd="2" destOrd="0" parTransId="{E0834FCB-6026-4562-8F95-197047BEC10C}" sibTransId="{014954BB-133E-4892-9B17-1C885A33A723}"/>
    <dgm:cxn modelId="{86219FE6-0E84-44C6-B2EE-AE1487E69F72}" srcId="{2941B2AF-E107-4FCB-B528-924C2BBEC4DE}" destId="{495AC18C-E99D-4F80-B9A9-3F47CD296B6B}" srcOrd="1" destOrd="0" parTransId="{F4E3C3AB-6C9A-4FDD-88F0-8305BF30452D}" sibTransId="{ABDE416F-BE9C-4B8D-8565-78B9B03AC557}"/>
    <dgm:cxn modelId="{795B99EC-BA0C-4A21-A719-9AF46263D460}" type="presParOf" srcId="{0E7A3279-9D50-4966-8268-8F5459D3B499}" destId="{C9094976-ABF7-4C4E-862D-F49FF3437CA4}" srcOrd="0" destOrd="0" presId="urn:microsoft.com/office/officeart/2018/5/layout/CenteredIconLabelDescriptionList"/>
    <dgm:cxn modelId="{BEB6AEB0-0338-4C43-BD9B-B3F7220A4970}" type="presParOf" srcId="{C9094976-ABF7-4C4E-862D-F49FF3437CA4}" destId="{58C0863A-BB34-45F3-94B1-13B40BDD986E}" srcOrd="0" destOrd="0" presId="urn:microsoft.com/office/officeart/2018/5/layout/CenteredIconLabelDescriptionList"/>
    <dgm:cxn modelId="{562F30E4-BAEE-472F-ABC5-1EAB3F5A8C2B}" type="presParOf" srcId="{C9094976-ABF7-4C4E-862D-F49FF3437CA4}" destId="{24385E8D-6E35-41E1-A1AC-B3636460C971}" srcOrd="1" destOrd="0" presId="urn:microsoft.com/office/officeart/2018/5/layout/CenteredIconLabelDescriptionList"/>
    <dgm:cxn modelId="{9B99F3CF-487B-4A9C-BC0B-488D5A5AA4C5}" type="presParOf" srcId="{C9094976-ABF7-4C4E-862D-F49FF3437CA4}" destId="{F5E68FAF-6ADC-4B52-A268-AC099F0220E8}" srcOrd="2" destOrd="0" presId="urn:microsoft.com/office/officeart/2018/5/layout/CenteredIconLabelDescriptionList"/>
    <dgm:cxn modelId="{D2219E23-6944-4C7F-A437-93E7CCB96DCC}" type="presParOf" srcId="{C9094976-ABF7-4C4E-862D-F49FF3437CA4}" destId="{C05C7F80-D6B6-444C-8EF3-719749716356}" srcOrd="3" destOrd="0" presId="urn:microsoft.com/office/officeart/2018/5/layout/CenteredIconLabelDescriptionList"/>
    <dgm:cxn modelId="{4EFBD4A5-C460-48D4-BE50-74345B107FFD}" type="presParOf" srcId="{C9094976-ABF7-4C4E-862D-F49FF3437CA4}" destId="{9A537040-F2B2-4131-BF08-A014D93325E4}" srcOrd="4" destOrd="0" presId="urn:microsoft.com/office/officeart/2018/5/layout/CenteredIconLabelDescriptionList"/>
    <dgm:cxn modelId="{D4D3E2AF-CD46-4D3F-828F-1789B6483FF1}" type="presParOf" srcId="{0E7A3279-9D50-4966-8268-8F5459D3B499}" destId="{D00DD4EC-0EE5-4DC0-BD94-9902907C28C4}" srcOrd="1" destOrd="0" presId="urn:microsoft.com/office/officeart/2018/5/layout/CenteredIconLabelDescriptionList"/>
    <dgm:cxn modelId="{E8749508-0207-4568-A457-4CD83D4B850C}" type="presParOf" srcId="{0E7A3279-9D50-4966-8268-8F5459D3B499}" destId="{E63132D1-AD61-41F9-ABA7-27B277CA9588}" srcOrd="2" destOrd="0" presId="urn:microsoft.com/office/officeart/2018/5/layout/CenteredIconLabelDescriptionList"/>
    <dgm:cxn modelId="{B97D8601-4846-46F0-B326-A023EBE5DE1F}" type="presParOf" srcId="{E63132D1-AD61-41F9-ABA7-27B277CA9588}" destId="{5E0641F8-5751-4863-B527-43CED66C5B01}" srcOrd="0" destOrd="0" presId="urn:microsoft.com/office/officeart/2018/5/layout/CenteredIconLabelDescriptionList"/>
    <dgm:cxn modelId="{7B6283CE-8E16-44D3-B9DB-F03B8056A7E5}" type="presParOf" srcId="{E63132D1-AD61-41F9-ABA7-27B277CA9588}" destId="{93A626C4-C689-4671-9EDF-9A7E59B52098}" srcOrd="1" destOrd="0" presId="urn:microsoft.com/office/officeart/2018/5/layout/CenteredIconLabelDescriptionList"/>
    <dgm:cxn modelId="{90328571-104B-4D28-837F-24A10828333A}" type="presParOf" srcId="{E63132D1-AD61-41F9-ABA7-27B277CA9588}" destId="{A8AFC893-2941-44C3-9064-890A7A318944}" srcOrd="2" destOrd="0" presId="urn:microsoft.com/office/officeart/2018/5/layout/CenteredIconLabelDescriptionList"/>
    <dgm:cxn modelId="{B4BDB3F5-0033-4A60-8C42-0378D25CF01D}" type="presParOf" srcId="{E63132D1-AD61-41F9-ABA7-27B277CA9588}" destId="{9FA8A358-FEB4-47E0-923E-00C5AECF05A8}" srcOrd="3" destOrd="0" presId="urn:microsoft.com/office/officeart/2018/5/layout/CenteredIconLabelDescriptionList"/>
    <dgm:cxn modelId="{A419EEA0-6324-4411-8ADC-8BBF58C9A72D}" type="presParOf" srcId="{E63132D1-AD61-41F9-ABA7-27B277CA9588}" destId="{FAEF32F7-4B0C-4DBE-883F-052266A3B05F}" srcOrd="4" destOrd="0" presId="urn:microsoft.com/office/officeart/2018/5/layout/CenteredIconLabelDescriptionList"/>
    <dgm:cxn modelId="{13EED6EB-7B3C-4689-A6AC-62B0F12A054A}" type="presParOf" srcId="{0E7A3279-9D50-4966-8268-8F5459D3B499}" destId="{61631982-8EC6-422D-B32B-F39FEE5BCA63}" srcOrd="3" destOrd="0" presId="urn:microsoft.com/office/officeart/2018/5/layout/CenteredIconLabelDescriptionList"/>
    <dgm:cxn modelId="{537AB1AA-9A34-4E0C-A86B-2219A003A266}" type="presParOf" srcId="{0E7A3279-9D50-4966-8268-8F5459D3B499}" destId="{C1155BE9-0770-4280-873B-56F651C110A9}" srcOrd="4" destOrd="0" presId="urn:microsoft.com/office/officeart/2018/5/layout/CenteredIconLabelDescriptionList"/>
    <dgm:cxn modelId="{A20B38BE-2F26-41BC-80B4-DDB9EA1004A4}" type="presParOf" srcId="{C1155BE9-0770-4280-873B-56F651C110A9}" destId="{A4460514-4310-4836-A51B-4C2D73427EE2}" srcOrd="0" destOrd="0" presId="urn:microsoft.com/office/officeart/2018/5/layout/CenteredIconLabelDescriptionList"/>
    <dgm:cxn modelId="{2B9F0BC4-6F44-4F5F-84DA-836C5D54F1CA}" type="presParOf" srcId="{C1155BE9-0770-4280-873B-56F651C110A9}" destId="{E80E60A1-4E26-4DB0-91BE-E2373A570615}" srcOrd="1" destOrd="0" presId="urn:microsoft.com/office/officeart/2018/5/layout/CenteredIconLabelDescriptionList"/>
    <dgm:cxn modelId="{B9D5FF00-1A3A-4D5E-B9A5-D1F3540CD92B}" type="presParOf" srcId="{C1155BE9-0770-4280-873B-56F651C110A9}" destId="{995D77AB-8948-4ADC-B07B-2A328EC032E5}" srcOrd="2" destOrd="0" presId="urn:microsoft.com/office/officeart/2018/5/layout/CenteredIconLabelDescriptionList"/>
    <dgm:cxn modelId="{DFCD1F42-5497-4DF3-8925-BFC085B600F7}" type="presParOf" srcId="{C1155BE9-0770-4280-873B-56F651C110A9}" destId="{2BF67ABE-235C-492B-94D6-3100BC833201}" srcOrd="3" destOrd="0" presId="urn:microsoft.com/office/officeart/2018/5/layout/CenteredIconLabelDescriptionList"/>
    <dgm:cxn modelId="{5CCAA46C-1DE0-4D54-81D3-AC5A6825DE41}" type="presParOf" srcId="{C1155BE9-0770-4280-873B-56F651C110A9}" destId="{9146DB93-3369-4CF3-8BCD-D22F8F46BFF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7AF6F-8B2E-4133-8187-7DAFB5F1F42B}"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B1C6DE9-1378-47DE-8584-9D2CD6C4CBA2}">
      <dgm:prSet custT="1"/>
      <dgm:spPr/>
      <dgm:t>
        <a:bodyPr/>
        <a:lstStyle/>
        <a:p>
          <a:pPr>
            <a:defRPr b="1"/>
          </a:pPr>
          <a:r>
            <a:rPr lang="en-US" sz="5400"/>
            <a:t>2022</a:t>
          </a:r>
        </a:p>
      </dgm:t>
    </dgm:pt>
    <dgm:pt modelId="{B01B147F-5AD4-49AD-8A14-16C868371D07}" type="parTrans" cxnId="{BDDDE5BB-1CBC-4903-B26B-6D4BB2B542A5}">
      <dgm:prSet/>
      <dgm:spPr/>
      <dgm:t>
        <a:bodyPr/>
        <a:lstStyle/>
        <a:p>
          <a:endParaRPr lang="en-US" sz="4000"/>
        </a:p>
      </dgm:t>
    </dgm:pt>
    <dgm:pt modelId="{2099A11B-36F3-4DDB-BF76-5C5C043590AD}" type="sibTrans" cxnId="{BDDDE5BB-1CBC-4903-B26B-6D4BB2B542A5}">
      <dgm:prSet/>
      <dgm:spPr/>
      <dgm:t>
        <a:bodyPr/>
        <a:lstStyle/>
        <a:p>
          <a:endParaRPr lang="en-US" sz="4000"/>
        </a:p>
      </dgm:t>
    </dgm:pt>
    <dgm:pt modelId="{F886E74B-F748-4688-9DA1-F54292078A00}">
      <dgm:prSet custT="1"/>
      <dgm:spPr/>
      <dgm:t>
        <a:bodyPr/>
        <a:lstStyle/>
        <a:p>
          <a:r>
            <a:rPr lang="en-US" sz="3200"/>
            <a:t>26 Countries</a:t>
          </a:r>
        </a:p>
      </dgm:t>
    </dgm:pt>
    <dgm:pt modelId="{37138344-80E3-455C-9ABC-737C6D072607}" type="parTrans" cxnId="{EB2D684E-92A7-40A8-A663-9022885AE2A0}">
      <dgm:prSet/>
      <dgm:spPr/>
      <dgm:t>
        <a:bodyPr/>
        <a:lstStyle/>
        <a:p>
          <a:endParaRPr lang="en-US" sz="4000"/>
        </a:p>
      </dgm:t>
    </dgm:pt>
    <dgm:pt modelId="{683EF91C-E160-4278-BA0F-716C43A6900B}" type="sibTrans" cxnId="{EB2D684E-92A7-40A8-A663-9022885AE2A0}">
      <dgm:prSet/>
      <dgm:spPr/>
      <dgm:t>
        <a:bodyPr/>
        <a:lstStyle/>
        <a:p>
          <a:endParaRPr lang="en-US" sz="4000"/>
        </a:p>
      </dgm:t>
    </dgm:pt>
    <dgm:pt modelId="{73D37307-05B8-4AB7-BC78-0A02EC99AE76}">
      <dgm:prSet custT="1"/>
      <dgm:spPr/>
      <dgm:t>
        <a:bodyPr/>
        <a:lstStyle/>
        <a:p>
          <a:r>
            <a:rPr lang="en-US" sz="3200"/>
            <a:t>More institutions per country</a:t>
          </a:r>
        </a:p>
      </dgm:t>
    </dgm:pt>
    <dgm:pt modelId="{223F47CE-4332-45F4-96F4-C80159DF78D6}" type="parTrans" cxnId="{A0C55058-D306-40B6-B272-CB910698E988}">
      <dgm:prSet/>
      <dgm:spPr/>
      <dgm:t>
        <a:bodyPr/>
        <a:lstStyle/>
        <a:p>
          <a:endParaRPr lang="en-US" sz="4000"/>
        </a:p>
      </dgm:t>
    </dgm:pt>
    <dgm:pt modelId="{388C9171-1358-428A-BD22-ACF2099D72AA}" type="sibTrans" cxnId="{A0C55058-D306-40B6-B272-CB910698E988}">
      <dgm:prSet/>
      <dgm:spPr/>
      <dgm:t>
        <a:bodyPr/>
        <a:lstStyle/>
        <a:p>
          <a:endParaRPr lang="en-US" sz="4000"/>
        </a:p>
      </dgm:t>
    </dgm:pt>
    <dgm:pt modelId="{85000B81-370B-4B6D-8FAF-C1200F31FAF5}">
      <dgm:prSet custT="1"/>
      <dgm:spPr/>
      <dgm:t>
        <a:bodyPr/>
        <a:lstStyle/>
        <a:p>
          <a:pPr>
            <a:defRPr b="1"/>
          </a:pPr>
          <a:r>
            <a:rPr lang="en-US" sz="5400"/>
            <a:t>2023</a:t>
          </a:r>
        </a:p>
      </dgm:t>
    </dgm:pt>
    <dgm:pt modelId="{DFEC37D7-74B1-443B-852F-1F553F3D5B85}" type="parTrans" cxnId="{B8F0668F-42E3-4F43-9480-E59A531BA14A}">
      <dgm:prSet/>
      <dgm:spPr/>
      <dgm:t>
        <a:bodyPr/>
        <a:lstStyle/>
        <a:p>
          <a:endParaRPr lang="en-US" sz="4000"/>
        </a:p>
      </dgm:t>
    </dgm:pt>
    <dgm:pt modelId="{BB3A8320-048F-4F68-8B45-DC83BC0BB63C}" type="sibTrans" cxnId="{B8F0668F-42E3-4F43-9480-E59A531BA14A}">
      <dgm:prSet/>
      <dgm:spPr/>
      <dgm:t>
        <a:bodyPr/>
        <a:lstStyle/>
        <a:p>
          <a:endParaRPr lang="en-US" sz="4000"/>
        </a:p>
      </dgm:t>
    </dgm:pt>
    <dgm:pt modelId="{7112A295-2A6E-404E-AAE4-F3D41E508B1B}">
      <dgm:prSet custT="1"/>
      <dgm:spPr/>
      <dgm:t>
        <a:bodyPr/>
        <a:lstStyle/>
        <a:p>
          <a:r>
            <a:rPr lang="en-US" sz="3200"/>
            <a:t>28 Countries</a:t>
          </a:r>
        </a:p>
      </dgm:t>
    </dgm:pt>
    <dgm:pt modelId="{609BE600-2284-405A-9604-37B2B23E0744}" type="parTrans" cxnId="{42025F3F-36F6-4C97-9F12-6C0A3B4543A2}">
      <dgm:prSet/>
      <dgm:spPr/>
      <dgm:t>
        <a:bodyPr/>
        <a:lstStyle/>
        <a:p>
          <a:endParaRPr lang="en-US" sz="4000"/>
        </a:p>
      </dgm:t>
    </dgm:pt>
    <dgm:pt modelId="{AB53FA92-61E4-40D9-BAAF-06C8509DF397}" type="sibTrans" cxnId="{42025F3F-36F6-4C97-9F12-6C0A3B4543A2}">
      <dgm:prSet/>
      <dgm:spPr/>
      <dgm:t>
        <a:bodyPr/>
        <a:lstStyle/>
        <a:p>
          <a:endParaRPr lang="en-US" sz="4000"/>
        </a:p>
      </dgm:t>
    </dgm:pt>
    <dgm:pt modelId="{62346724-8CCE-4DD3-93A8-CCD2090310BB}">
      <dgm:prSet custT="1"/>
      <dgm:spPr/>
      <dgm:t>
        <a:bodyPr/>
        <a:lstStyle/>
        <a:p>
          <a:r>
            <a:rPr lang="en-US" sz="3200"/>
            <a:t>OCRE 2024 project starts</a:t>
          </a:r>
        </a:p>
      </dgm:t>
    </dgm:pt>
    <dgm:pt modelId="{7C833250-EB2E-496A-86EB-8A3B55987FEB}" type="parTrans" cxnId="{B19EDAC3-3A9C-4C90-BD92-3B3095282A76}">
      <dgm:prSet/>
      <dgm:spPr/>
      <dgm:t>
        <a:bodyPr/>
        <a:lstStyle/>
        <a:p>
          <a:endParaRPr lang="en-US" sz="4000"/>
        </a:p>
      </dgm:t>
    </dgm:pt>
    <dgm:pt modelId="{C3A53595-1B8B-4CFF-851B-CC175021DD50}" type="sibTrans" cxnId="{B19EDAC3-3A9C-4C90-BD92-3B3095282A76}">
      <dgm:prSet/>
      <dgm:spPr/>
      <dgm:t>
        <a:bodyPr/>
        <a:lstStyle/>
        <a:p>
          <a:endParaRPr lang="en-US" sz="4000"/>
        </a:p>
      </dgm:t>
    </dgm:pt>
    <dgm:pt modelId="{5C105800-C29C-448D-8D12-E43BDC2C7232}">
      <dgm:prSet custT="1"/>
      <dgm:spPr/>
      <dgm:t>
        <a:bodyPr/>
        <a:lstStyle/>
        <a:p>
          <a:pPr>
            <a:defRPr b="1"/>
          </a:pPr>
          <a:r>
            <a:rPr lang="en-US" sz="5400"/>
            <a:t>2024</a:t>
          </a:r>
          <a:endParaRPr lang="en-US" sz="6000"/>
        </a:p>
      </dgm:t>
    </dgm:pt>
    <dgm:pt modelId="{68C9B6CD-3F3A-4838-BF32-9F6B33DF9674}" type="parTrans" cxnId="{20FA15AF-2F24-4340-B328-9722C8259C5B}">
      <dgm:prSet/>
      <dgm:spPr/>
      <dgm:t>
        <a:bodyPr/>
        <a:lstStyle/>
        <a:p>
          <a:endParaRPr lang="en-US" sz="4000"/>
        </a:p>
      </dgm:t>
    </dgm:pt>
    <dgm:pt modelId="{41E5B24A-3EE7-4F4D-8B88-1298C7F9B083}" type="sibTrans" cxnId="{20FA15AF-2F24-4340-B328-9722C8259C5B}">
      <dgm:prSet/>
      <dgm:spPr/>
      <dgm:t>
        <a:bodyPr/>
        <a:lstStyle/>
        <a:p>
          <a:endParaRPr lang="en-US" sz="4000"/>
        </a:p>
      </dgm:t>
    </dgm:pt>
    <dgm:pt modelId="{5A717952-098A-4342-9060-781954618DA6}">
      <dgm:prSet custT="1"/>
      <dgm:spPr/>
      <dgm:t>
        <a:bodyPr/>
        <a:lstStyle/>
        <a:p>
          <a:r>
            <a:rPr lang="en-US" sz="3200"/>
            <a:t>28 Countries</a:t>
          </a:r>
        </a:p>
      </dgm:t>
    </dgm:pt>
    <dgm:pt modelId="{5BA4634B-2F1A-4278-8BD0-D53961FA303E}" type="parTrans" cxnId="{7AF4A9DF-6EA3-4482-83F6-EC39BC4210EC}">
      <dgm:prSet/>
      <dgm:spPr/>
      <dgm:t>
        <a:bodyPr/>
        <a:lstStyle/>
        <a:p>
          <a:endParaRPr lang="en-US" sz="4000"/>
        </a:p>
      </dgm:t>
    </dgm:pt>
    <dgm:pt modelId="{B66B3498-8749-4E83-91C9-62C46EDDDA47}" type="sibTrans" cxnId="{7AF4A9DF-6EA3-4482-83F6-EC39BC4210EC}">
      <dgm:prSet/>
      <dgm:spPr/>
      <dgm:t>
        <a:bodyPr/>
        <a:lstStyle/>
        <a:p>
          <a:endParaRPr lang="en-US" sz="4000"/>
        </a:p>
      </dgm:t>
    </dgm:pt>
    <dgm:pt modelId="{87BA9EEB-3341-4B4D-A701-BCD09A37BE9E}">
      <dgm:prSet custT="1"/>
      <dgm:spPr/>
      <dgm:t>
        <a:bodyPr/>
        <a:lstStyle/>
        <a:p>
          <a:r>
            <a:rPr lang="en-US" sz="3200"/>
            <a:t>OCRE 2024 tender executed </a:t>
          </a:r>
        </a:p>
      </dgm:t>
    </dgm:pt>
    <dgm:pt modelId="{708071D2-02BA-416C-AAE4-03953E7F2F05}" type="parTrans" cxnId="{0116CEA9-BA3A-4A64-9A4A-3B068F81C521}">
      <dgm:prSet/>
      <dgm:spPr/>
      <dgm:t>
        <a:bodyPr/>
        <a:lstStyle/>
        <a:p>
          <a:endParaRPr lang="en-US" sz="4000"/>
        </a:p>
      </dgm:t>
    </dgm:pt>
    <dgm:pt modelId="{D7A74F03-4356-4448-86FC-02CEF3ED0361}" type="sibTrans" cxnId="{0116CEA9-BA3A-4A64-9A4A-3B068F81C521}">
      <dgm:prSet/>
      <dgm:spPr/>
      <dgm:t>
        <a:bodyPr/>
        <a:lstStyle/>
        <a:p>
          <a:endParaRPr lang="en-US" sz="4000"/>
        </a:p>
      </dgm:t>
    </dgm:pt>
    <dgm:pt modelId="{98922137-928C-4D74-BA23-0D2226DA7327}" type="pres">
      <dgm:prSet presAssocID="{4EC7AF6F-8B2E-4133-8187-7DAFB5F1F42B}" presName="root" presStyleCnt="0">
        <dgm:presLayoutVars>
          <dgm:dir/>
          <dgm:resizeHandles val="exact"/>
        </dgm:presLayoutVars>
      </dgm:prSet>
      <dgm:spPr/>
    </dgm:pt>
    <dgm:pt modelId="{67836592-522D-4B7D-9908-71E6E89DC45F}" type="pres">
      <dgm:prSet presAssocID="{5B1C6DE9-1378-47DE-8584-9D2CD6C4CBA2}" presName="compNode" presStyleCnt="0"/>
      <dgm:spPr/>
    </dgm:pt>
    <dgm:pt modelId="{F7BBA022-DCF4-4AD1-8BAE-E05DB43E4E6C}" type="pres">
      <dgm:prSet presAssocID="{5B1C6DE9-1378-47DE-8584-9D2CD6C4CB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C88B26DB-EB02-4A8F-8C3D-DB9D5B37ABA0}" type="pres">
      <dgm:prSet presAssocID="{5B1C6DE9-1378-47DE-8584-9D2CD6C4CBA2}" presName="iconSpace" presStyleCnt="0"/>
      <dgm:spPr/>
    </dgm:pt>
    <dgm:pt modelId="{54ED026E-77DB-48FD-8233-243EDBB68BF5}" type="pres">
      <dgm:prSet presAssocID="{5B1C6DE9-1378-47DE-8584-9D2CD6C4CBA2}" presName="parTx" presStyleLbl="revTx" presStyleIdx="0" presStyleCnt="6">
        <dgm:presLayoutVars>
          <dgm:chMax val="0"/>
          <dgm:chPref val="0"/>
        </dgm:presLayoutVars>
      </dgm:prSet>
      <dgm:spPr/>
    </dgm:pt>
    <dgm:pt modelId="{B0E7B933-2653-49E5-954F-0949EE6B7D52}" type="pres">
      <dgm:prSet presAssocID="{5B1C6DE9-1378-47DE-8584-9D2CD6C4CBA2}" presName="txSpace" presStyleCnt="0"/>
      <dgm:spPr/>
    </dgm:pt>
    <dgm:pt modelId="{39A5C0E5-93D8-42DD-9A9F-15223C4872E1}" type="pres">
      <dgm:prSet presAssocID="{5B1C6DE9-1378-47DE-8584-9D2CD6C4CBA2}" presName="desTx" presStyleLbl="revTx" presStyleIdx="1" presStyleCnt="6">
        <dgm:presLayoutVars/>
      </dgm:prSet>
      <dgm:spPr/>
    </dgm:pt>
    <dgm:pt modelId="{7794D24F-CD49-4CE2-95CA-4296B9B6F20D}" type="pres">
      <dgm:prSet presAssocID="{2099A11B-36F3-4DDB-BF76-5C5C043590AD}" presName="sibTrans" presStyleCnt="0"/>
      <dgm:spPr/>
    </dgm:pt>
    <dgm:pt modelId="{11E89377-666A-4432-8880-316C03F4441E}" type="pres">
      <dgm:prSet presAssocID="{85000B81-370B-4B6D-8FAF-C1200F31FAF5}" presName="compNode" presStyleCnt="0"/>
      <dgm:spPr/>
    </dgm:pt>
    <dgm:pt modelId="{5CD6A0F9-3BE9-40A9-934A-59FE993A1057}" type="pres">
      <dgm:prSet presAssocID="{85000B81-370B-4B6D-8FAF-C1200F31FA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40EAEB8B-3282-4996-BC6C-5670AC4632A5}" type="pres">
      <dgm:prSet presAssocID="{85000B81-370B-4B6D-8FAF-C1200F31FAF5}" presName="iconSpace" presStyleCnt="0"/>
      <dgm:spPr/>
    </dgm:pt>
    <dgm:pt modelId="{FDFDA35E-9450-47E5-8C22-943DFA00D13F}" type="pres">
      <dgm:prSet presAssocID="{85000B81-370B-4B6D-8FAF-C1200F31FAF5}" presName="parTx" presStyleLbl="revTx" presStyleIdx="2" presStyleCnt="6">
        <dgm:presLayoutVars>
          <dgm:chMax val="0"/>
          <dgm:chPref val="0"/>
        </dgm:presLayoutVars>
      </dgm:prSet>
      <dgm:spPr/>
    </dgm:pt>
    <dgm:pt modelId="{0F602AF3-1112-4722-890F-08FF16CE9268}" type="pres">
      <dgm:prSet presAssocID="{85000B81-370B-4B6D-8FAF-C1200F31FAF5}" presName="txSpace" presStyleCnt="0"/>
      <dgm:spPr/>
    </dgm:pt>
    <dgm:pt modelId="{F2C18245-A856-4D54-AF5A-F0F0C1235345}" type="pres">
      <dgm:prSet presAssocID="{85000B81-370B-4B6D-8FAF-C1200F31FAF5}" presName="desTx" presStyleLbl="revTx" presStyleIdx="3" presStyleCnt="6">
        <dgm:presLayoutVars/>
      </dgm:prSet>
      <dgm:spPr/>
    </dgm:pt>
    <dgm:pt modelId="{3F57E25F-89D7-4AC8-8859-08E0655FC170}" type="pres">
      <dgm:prSet presAssocID="{BB3A8320-048F-4F68-8B45-DC83BC0BB63C}" presName="sibTrans" presStyleCnt="0"/>
      <dgm:spPr/>
    </dgm:pt>
    <dgm:pt modelId="{35D84E70-055F-4820-A9E8-9FF4C8EBB989}" type="pres">
      <dgm:prSet presAssocID="{5C105800-C29C-448D-8D12-E43BDC2C7232}" presName="compNode" presStyleCnt="0"/>
      <dgm:spPr/>
    </dgm:pt>
    <dgm:pt modelId="{B3923AB5-076D-4BBD-ABB9-8C396DBA604C}" type="pres">
      <dgm:prSet presAssocID="{5C105800-C29C-448D-8D12-E43BDC2C72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1FE6D31A-5A3C-4156-9E7C-0119CE5B2492}" type="pres">
      <dgm:prSet presAssocID="{5C105800-C29C-448D-8D12-E43BDC2C7232}" presName="iconSpace" presStyleCnt="0"/>
      <dgm:spPr/>
    </dgm:pt>
    <dgm:pt modelId="{3F7121DE-76A3-47FD-BAB7-ADB71BA386EA}" type="pres">
      <dgm:prSet presAssocID="{5C105800-C29C-448D-8D12-E43BDC2C7232}" presName="parTx" presStyleLbl="revTx" presStyleIdx="4" presStyleCnt="6">
        <dgm:presLayoutVars>
          <dgm:chMax val="0"/>
          <dgm:chPref val="0"/>
        </dgm:presLayoutVars>
      </dgm:prSet>
      <dgm:spPr/>
    </dgm:pt>
    <dgm:pt modelId="{E61A312F-EC49-4271-A01B-AA715FBB82F4}" type="pres">
      <dgm:prSet presAssocID="{5C105800-C29C-448D-8D12-E43BDC2C7232}" presName="txSpace" presStyleCnt="0"/>
      <dgm:spPr/>
    </dgm:pt>
    <dgm:pt modelId="{464CC72E-43F7-4CDE-974A-CBD288C052FD}" type="pres">
      <dgm:prSet presAssocID="{5C105800-C29C-448D-8D12-E43BDC2C7232}" presName="desTx" presStyleLbl="revTx" presStyleIdx="5" presStyleCnt="6">
        <dgm:presLayoutVars/>
      </dgm:prSet>
      <dgm:spPr/>
    </dgm:pt>
  </dgm:ptLst>
  <dgm:cxnLst>
    <dgm:cxn modelId="{51CF1D02-B06E-4F89-B1C1-A46D8638EE97}" type="presOf" srcId="{5A717952-098A-4342-9060-781954618DA6}" destId="{464CC72E-43F7-4CDE-974A-CBD288C052FD}" srcOrd="0" destOrd="0" presId="urn:microsoft.com/office/officeart/2018/5/layout/CenteredIconLabelDescriptionList"/>
    <dgm:cxn modelId="{FF92D412-C53C-4637-A783-8A9DDEAB407E}" type="presOf" srcId="{73D37307-05B8-4AB7-BC78-0A02EC99AE76}" destId="{39A5C0E5-93D8-42DD-9A9F-15223C4872E1}" srcOrd="0" destOrd="1" presId="urn:microsoft.com/office/officeart/2018/5/layout/CenteredIconLabelDescriptionList"/>
    <dgm:cxn modelId="{D3CF5D2B-3843-4C02-90F1-46F46CB36A23}" type="presOf" srcId="{7112A295-2A6E-404E-AAE4-F3D41E508B1B}" destId="{F2C18245-A856-4D54-AF5A-F0F0C1235345}" srcOrd="0" destOrd="0" presId="urn:microsoft.com/office/officeart/2018/5/layout/CenteredIconLabelDescriptionList"/>
    <dgm:cxn modelId="{4D001139-39BE-4952-A70C-9AB05153D143}" type="presOf" srcId="{85000B81-370B-4B6D-8FAF-C1200F31FAF5}" destId="{FDFDA35E-9450-47E5-8C22-943DFA00D13F}" srcOrd="0" destOrd="0" presId="urn:microsoft.com/office/officeart/2018/5/layout/CenteredIconLabelDescriptionList"/>
    <dgm:cxn modelId="{42025F3F-36F6-4C97-9F12-6C0A3B4543A2}" srcId="{85000B81-370B-4B6D-8FAF-C1200F31FAF5}" destId="{7112A295-2A6E-404E-AAE4-F3D41E508B1B}" srcOrd="0" destOrd="0" parTransId="{609BE600-2284-405A-9604-37B2B23E0744}" sibTransId="{AB53FA92-61E4-40D9-BAAF-06C8509DF397}"/>
    <dgm:cxn modelId="{C340F741-FC8E-4410-9C83-08DD83065EAC}" type="presOf" srcId="{5B1C6DE9-1378-47DE-8584-9D2CD6C4CBA2}" destId="{54ED026E-77DB-48FD-8233-243EDBB68BF5}" srcOrd="0" destOrd="0" presId="urn:microsoft.com/office/officeart/2018/5/layout/CenteredIconLabelDescriptionList"/>
    <dgm:cxn modelId="{AD9F1D47-EE97-4912-8947-DFAAB30186F2}" type="presOf" srcId="{62346724-8CCE-4DD3-93A8-CCD2090310BB}" destId="{F2C18245-A856-4D54-AF5A-F0F0C1235345}" srcOrd="0" destOrd="1" presId="urn:microsoft.com/office/officeart/2018/5/layout/CenteredIconLabelDescriptionList"/>
    <dgm:cxn modelId="{EB2D684E-92A7-40A8-A663-9022885AE2A0}" srcId="{5B1C6DE9-1378-47DE-8584-9D2CD6C4CBA2}" destId="{F886E74B-F748-4688-9DA1-F54292078A00}" srcOrd="0" destOrd="0" parTransId="{37138344-80E3-455C-9ABC-737C6D072607}" sibTransId="{683EF91C-E160-4278-BA0F-716C43A6900B}"/>
    <dgm:cxn modelId="{A0C55058-D306-40B6-B272-CB910698E988}" srcId="{5B1C6DE9-1378-47DE-8584-9D2CD6C4CBA2}" destId="{73D37307-05B8-4AB7-BC78-0A02EC99AE76}" srcOrd="1" destOrd="0" parTransId="{223F47CE-4332-45F4-96F4-C80159DF78D6}" sibTransId="{388C9171-1358-428A-BD22-ACF2099D72AA}"/>
    <dgm:cxn modelId="{B8F0668F-42E3-4F43-9480-E59A531BA14A}" srcId="{4EC7AF6F-8B2E-4133-8187-7DAFB5F1F42B}" destId="{85000B81-370B-4B6D-8FAF-C1200F31FAF5}" srcOrd="1" destOrd="0" parTransId="{DFEC37D7-74B1-443B-852F-1F553F3D5B85}" sibTransId="{BB3A8320-048F-4F68-8B45-DC83BC0BB63C}"/>
    <dgm:cxn modelId="{99FCEB90-73F9-4F84-A1E4-4D7E438698B5}" type="presOf" srcId="{F886E74B-F748-4688-9DA1-F54292078A00}" destId="{39A5C0E5-93D8-42DD-9A9F-15223C4872E1}" srcOrd="0" destOrd="0" presId="urn:microsoft.com/office/officeart/2018/5/layout/CenteredIconLabelDescriptionList"/>
    <dgm:cxn modelId="{0116CEA9-BA3A-4A64-9A4A-3B068F81C521}" srcId="{5C105800-C29C-448D-8D12-E43BDC2C7232}" destId="{87BA9EEB-3341-4B4D-A701-BCD09A37BE9E}" srcOrd="1" destOrd="0" parTransId="{708071D2-02BA-416C-AAE4-03953E7F2F05}" sibTransId="{D7A74F03-4356-4448-86FC-02CEF3ED0361}"/>
    <dgm:cxn modelId="{20FA15AF-2F24-4340-B328-9722C8259C5B}" srcId="{4EC7AF6F-8B2E-4133-8187-7DAFB5F1F42B}" destId="{5C105800-C29C-448D-8D12-E43BDC2C7232}" srcOrd="2" destOrd="0" parTransId="{68C9B6CD-3F3A-4838-BF32-9F6B33DF9674}" sibTransId="{41E5B24A-3EE7-4F4D-8B88-1298C7F9B083}"/>
    <dgm:cxn modelId="{A5F98AB0-718B-4E08-A24A-3FCE823EEA78}" type="presOf" srcId="{5C105800-C29C-448D-8D12-E43BDC2C7232}" destId="{3F7121DE-76A3-47FD-BAB7-ADB71BA386EA}" srcOrd="0" destOrd="0" presId="urn:microsoft.com/office/officeart/2018/5/layout/CenteredIconLabelDescriptionList"/>
    <dgm:cxn modelId="{BDDDE5BB-1CBC-4903-B26B-6D4BB2B542A5}" srcId="{4EC7AF6F-8B2E-4133-8187-7DAFB5F1F42B}" destId="{5B1C6DE9-1378-47DE-8584-9D2CD6C4CBA2}" srcOrd="0" destOrd="0" parTransId="{B01B147F-5AD4-49AD-8A14-16C868371D07}" sibTransId="{2099A11B-36F3-4DDB-BF76-5C5C043590AD}"/>
    <dgm:cxn modelId="{B19EDAC3-3A9C-4C90-BD92-3B3095282A76}" srcId="{85000B81-370B-4B6D-8FAF-C1200F31FAF5}" destId="{62346724-8CCE-4DD3-93A8-CCD2090310BB}" srcOrd="1" destOrd="0" parTransId="{7C833250-EB2E-496A-86EB-8A3B55987FEB}" sibTransId="{C3A53595-1B8B-4CFF-851B-CC175021DD50}"/>
    <dgm:cxn modelId="{7AF4A9DF-6EA3-4482-83F6-EC39BC4210EC}" srcId="{5C105800-C29C-448D-8D12-E43BDC2C7232}" destId="{5A717952-098A-4342-9060-781954618DA6}" srcOrd="0" destOrd="0" parTransId="{5BA4634B-2F1A-4278-8BD0-D53961FA303E}" sibTransId="{B66B3498-8749-4E83-91C9-62C46EDDDA47}"/>
    <dgm:cxn modelId="{2FCB50E8-EF60-41FB-8750-2CACAEE24010}" type="presOf" srcId="{4EC7AF6F-8B2E-4133-8187-7DAFB5F1F42B}" destId="{98922137-928C-4D74-BA23-0D2226DA7327}" srcOrd="0" destOrd="0" presId="urn:microsoft.com/office/officeart/2018/5/layout/CenteredIconLabelDescriptionList"/>
    <dgm:cxn modelId="{462860FA-7005-41B3-8B5B-135ADBF99D7C}" type="presOf" srcId="{87BA9EEB-3341-4B4D-A701-BCD09A37BE9E}" destId="{464CC72E-43F7-4CDE-974A-CBD288C052FD}" srcOrd="0" destOrd="1" presId="urn:microsoft.com/office/officeart/2018/5/layout/CenteredIconLabelDescriptionList"/>
    <dgm:cxn modelId="{BF3B909A-D9D2-4718-A9CF-10D8318A811C}" type="presParOf" srcId="{98922137-928C-4D74-BA23-0D2226DA7327}" destId="{67836592-522D-4B7D-9908-71E6E89DC45F}" srcOrd="0" destOrd="0" presId="urn:microsoft.com/office/officeart/2018/5/layout/CenteredIconLabelDescriptionList"/>
    <dgm:cxn modelId="{1FAFDA87-F5F0-4E17-B157-B7EB9FF72582}" type="presParOf" srcId="{67836592-522D-4B7D-9908-71E6E89DC45F}" destId="{F7BBA022-DCF4-4AD1-8BAE-E05DB43E4E6C}" srcOrd="0" destOrd="0" presId="urn:microsoft.com/office/officeart/2018/5/layout/CenteredIconLabelDescriptionList"/>
    <dgm:cxn modelId="{2198A13F-BB70-448A-85D6-B4932DE95EFB}" type="presParOf" srcId="{67836592-522D-4B7D-9908-71E6E89DC45F}" destId="{C88B26DB-EB02-4A8F-8C3D-DB9D5B37ABA0}" srcOrd="1" destOrd="0" presId="urn:microsoft.com/office/officeart/2018/5/layout/CenteredIconLabelDescriptionList"/>
    <dgm:cxn modelId="{481013DD-AF77-4D47-BD19-2329B134BE80}" type="presParOf" srcId="{67836592-522D-4B7D-9908-71E6E89DC45F}" destId="{54ED026E-77DB-48FD-8233-243EDBB68BF5}" srcOrd="2" destOrd="0" presId="urn:microsoft.com/office/officeart/2018/5/layout/CenteredIconLabelDescriptionList"/>
    <dgm:cxn modelId="{5C2863E3-7470-4681-B0D2-A47223633510}" type="presParOf" srcId="{67836592-522D-4B7D-9908-71E6E89DC45F}" destId="{B0E7B933-2653-49E5-954F-0949EE6B7D52}" srcOrd="3" destOrd="0" presId="urn:microsoft.com/office/officeart/2018/5/layout/CenteredIconLabelDescriptionList"/>
    <dgm:cxn modelId="{844E488B-DE17-4200-8DD4-096C1476FC9B}" type="presParOf" srcId="{67836592-522D-4B7D-9908-71E6E89DC45F}" destId="{39A5C0E5-93D8-42DD-9A9F-15223C4872E1}" srcOrd="4" destOrd="0" presId="urn:microsoft.com/office/officeart/2018/5/layout/CenteredIconLabelDescriptionList"/>
    <dgm:cxn modelId="{4B165827-AD6A-4E3A-87A0-3BC05312B91C}" type="presParOf" srcId="{98922137-928C-4D74-BA23-0D2226DA7327}" destId="{7794D24F-CD49-4CE2-95CA-4296B9B6F20D}" srcOrd="1" destOrd="0" presId="urn:microsoft.com/office/officeart/2018/5/layout/CenteredIconLabelDescriptionList"/>
    <dgm:cxn modelId="{905494A8-FF82-4480-98DA-37EBF311ADB5}" type="presParOf" srcId="{98922137-928C-4D74-BA23-0D2226DA7327}" destId="{11E89377-666A-4432-8880-316C03F4441E}" srcOrd="2" destOrd="0" presId="urn:microsoft.com/office/officeart/2018/5/layout/CenteredIconLabelDescriptionList"/>
    <dgm:cxn modelId="{9E0536F7-F1FE-4CE1-AA6E-8C21EBC07200}" type="presParOf" srcId="{11E89377-666A-4432-8880-316C03F4441E}" destId="{5CD6A0F9-3BE9-40A9-934A-59FE993A1057}" srcOrd="0" destOrd="0" presId="urn:microsoft.com/office/officeart/2018/5/layout/CenteredIconLabelDescriptionList"/>
    <dgm:cxn modelId="{10E2D116-D1A2-4572-A76F-F4D770A088A2}" type="presParOf" srcId="{11E89377-666A-4432-8880-316C03F4441E}" destId="{40EAEB8B-3282-4996-BC6C-5670AC4632A5}" srcOrd="1" destOrd="0" presId="urn:microsoft.com/office/officeart/2018/5/layout/CenteredIconLabelDescriptionList"/>
    <dgm:cxn modelId="{242453A9-5A20-4BC4-B5DF-25E78675E01D}" type="presParOf" srcId="{11E89377-666A-4432-8880-316C03F4441E}" destId="{FDFDA35E-9450-47E5-8C22-943DFA00D13F}" srcOrd="2" destOrd="0" presId="urn:microsoft.com/office/officeart/2018/5/layout/CenteredIconLabelDescriptionList"/>
    <dgm:cxn modelId="{F8058542-56CA-4B78-BD3A-18172445ADCA}" type="presParOf" srcId="{11E89377-666A-4432-8880-316C03F4441E}" destId="{0F602AF3-1112-4722-890F-08FF16CE9268}" srcOrd="3" destOrd="0" presId="urn:microsoft.com/office/officeart/2018/5/layout/CenteredIconLabelDescriptionList"/>
    <dgm:cxn modelId="{F6028774-4E79-4719-B3C9-E1A50AC66129}" type="presParOf" srcId="{11E89377-666A-4432-8880-316C03F4441E}" destId="{F2C18245-A856-4D54-AF5A-F0F0C1235345}" srcOrd="4" destOrd="0" presId="urn:microsoft.com/office/officeart/2018/5/layout/CenteredIconLabelDescriptionList"/>
    <dgm:cxn modelId="{266768C1-04B4-46EF-8A0F-9DBB54E4ED74}" type="presParOf" srcId="{98922137-928C-4D74-BA23-0D2226DA7327}" destId="{3F57E25F-89D7-4AC8-8859-08E0655FC170}" srcOrd="3" destOrd="0" presId="urn:microsoft.com/office/officeart/2018/5/layout/CenteredIconLabelDescriptionList"/>
    <dgm:cxn modelId="{AE4F32A9-8C1F-4CD7-BF48-E3435A581068}" type="presParOf" srcId="{98922137-928C-4D74-BA23-0D2226DA7327}" destId="{35D84E70-055F-4820-A9E8-9FF4C8EBB989}" srcOrd="4" destOrd="0" presId="urn:microsoft.com/office/officeart/2018/5/layout/CenteredIconLabelDescriptionList"/>
    <dgm:cxn modelId="{150FA9C5-35B5-4CF8-A80C-F4C4E781EEDA}" type="presParOf" srcId="{35D84E70-055F-4820-A9E8-9FF4C8EBB989}" destId="{B3923AB5-076D-4BBD-ABB9-8C396DBA604C}" srcOrd="0" destOrd="0" presId="urn:microsoft.com/office/officeart/2018/5/layout/CenteredIconLabelDescriptionList"/>
    <dgm:cxn modelId="{ADDD2521-4483-43CD-9171-ABD5FF25CE03}" type="presParOf" srcId="{35D84E70-055F-4820-A9E8-9FF4C8EBB989}" destId="{1FE6D31A-5A3C-4156-9E7C-0119CE5B2492}" srcOrd="1" destOrd="0" presId="urn:microsoft.com/office/officeart/2018/5/layout/CenteredIconLabelDescriptionList"/>
    <dgm:cxn modelId="{DC7FD509-676A-4616-A3CD-4AEE5F710789}" type="presParOf" srcId="{35D84E70-055F-4820-A9E8-9FF4C8EBB989}" destId="{3F7121DE-76A3-47FD-BAB7-ADB71BA386EA}" srcOrd="2" destOrd="0" presId="urn:microsoft.com/office/officeart/2018/5/layout/CenteredIconLabelDescriptionList"/>
    <dgm:cxn modelId="{814A99E1-111B-4D14-8863-DDBE8557D0B8}" type="presParOf" srcId="{35D84E70-055F-4820-A9E8-9FF4C8EBB989}" destId="{E61A312F-EC49-4271-A01B-AA715FBB82F4}" srcOrd="3" destOrd="0" presId="urn:microsoft.com/office/officeart/2018/5/layout/CenteredIconLabelDescriptionList"/>
    <dgm:cxn modelId="{3A9D2C6A-CCFB-43D9-A885-6F9631D43273}" type="presParOf" srcId="{35D84E70-055F-4820-A9E8-9FF4C8EBB989}" destId="{464CC72E-43F7-4CDE-974A-CBD288C052F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D7FE5-2C10-41AC-9E74-80BF06404658}">
      <dsp:nvSpPr>
        <dsp:cNvPr id="0" name=""/>
        <dsp:cNvSpPr/>
      </dsp:nvSpPr>
      <dsp:spPr>
        <a:xfrm>
          <a:off x="782253" y="1127361"/>
          <a:ext cx="841640" cy="841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781E92-2605-4292-AC25-30F2B4EECAFD}">
      <dsp:nvSpPr>
        <dsp:cNvPr id="0" name=""/>
        <dsp:cNvSpPr/>
      </dsp:nvSpPr>
      <dsp:spPr>
        <a:xfrm>
          <a:off x="730" y="2083869"/>
          <a:ext cx="2404687" cy="76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2012</a:t>
          </a:r>
        </a:p>
      </dsp:txBody>
      <dsp:txXfrm>
        <a:off x="730" y="2083869"/>
        <a:ext cx="2404687" cy="766494"/>
      </dsp:txXfrm>
    </dsp:sp>
    <dsp:sp modelId="{2AED95EC-3079-45D6-9131-C94F4F60C1BD}">
      <dsp:nvSpPr>
        <dsp:cNvPr id="0" name=""/>
        <dsp:cNvSpPr/>
      </dsp:nvSpPr>
      <dsp:spPr>
        <a:xfrm>
          <a:off x="730" y="2903789"/>
          <a:ext cx="2404687" cy="894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A seed is planted</a:t>
          </a:r>
        </a:p>
      </dsp:txBody>
      <dsp:txXfrm>
        <a:off x="730" y="2903789"/>
        <a:ext cx="2404687" cy="894892"/>
      </dsp:txXfrm>
    </dsp:sp>
    <dsp:sp modelId="{AD459963-40BC-45BE-85CB-78240B7D552C}">
      <dsp:nvSpPr>
        <dsp:cNvPr id="0" name=""/>
        <dsp:cNvSpPr/>
      </dsp:nvSpPr>
      <dsp:spPr>
        <a:xfrm>
          <a:off x="3607761" y="1127361"/>
          <a:ext cx="841640" cy="841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3FA78-AC9A-48E0-B6AE-D0F7FE3E192F}">
      <dsp:nvSpPr>
        <dsp:cNvPr id="0" name=""/>
        <dsp:cNvSpPr/>
      </dsp:nvSpPr>
      <dsp:spPr>
        <a:xfrm>
          <a:off x="2826238" y="2083869"/>
          <a:ext cx="2404687" cy="76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2013</a:t>
          </a:r>
        </a:p>
      </dsp:txBody>
      <dsp:txXfrm>
        <a:off x="2826238" y="2083869"/>
        <a:ext cx="2404687" cy="766494"/>
      </dsp:txXfrm>
    </dsp:sp>
    <dsp:sp modelId="{3324A438-664A-4EB4-B02A-ECFBD6A4549F}">
      <dsp:nvSpPr>
        <dsp:cNvPr id="0" name=""/>
        <dsp:cNvSpPr/>
      </dsp:nvSpPr>
      <dsp:spPr>
        <a:xfrm>
          <a:off x="2826238" y="2903789"/>
          <a:ext cx="2404687" cy="894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A quest begins</a:t>
          </a:r>
        </a:p>
      </dsp:txBody>
      <dsp:txXfrm>
        <a:off x="2826238" y="2903789"/>
        <a:ext cx="2404687" cy="894892"/>
      </dsp:txXfrm>
    </dsp:sp>
    <dsp:sp modelId="{1F74B26B-0A1B-4C24-AC10-2A9940B4BCA6}">
      <dsp:nvSpPr>
        <dsp:cNvPr id="0" name=""/>
        <dsp:cNvSpPr/>
      </dsp:nvSpPr>
      <dsp:spPr>
        <a:xfrm>
          <a:off x="6433269" y="1127361"/>
          <a:ext cx="841640" cy="841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B3FD71-FEDB-4A89-BA5E-9D64FBC630B4}">
      <dsp:nvSpPr>
        <dsp:cNvPr id="0" name=""/>
        <dsp:cNvSpPr/>
      </dsp:nvSpPr>
      <dsp:spPr>
        <a:xfrm>
          <a:off x="5651746" y="2083869"/>
          <a:ext cx="2404687" cy="76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2014</a:t>
          </a:r>
        </a:p>
      </dsp:txBody>
      <dsp:txXfrm>
        <a:off x="5651746" y="2083869"/>
        <a:ext cx="2404687" cy="766494"/>
      </dsp:txXfrm>
    </dsp:sp>
    <dsp:sp modelId="{AE256038-2C83-4A75-9D05-0B9F0EEF206F}">
      <dsp:nvSpPr>
        <dsp:cNvPr id="0" name=""/>
        <dsp:cNvSpPr/>
      </dsp:nvSpPr>
      <dsp:spPr>
        <a:xfrm>
          <a:off x="5651746" y="2903789"/>
          <a:ext cx="2404687" cy="894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Engagement time</a:t>
          </a:r>
        </a:p>
      </dsp:txBody>
      <dsp:txXfrm>
        <a:off x="5651746" y="2903789"/>
        <a:ext cx="2404687" cy="894892"/>
      </dsp:txXfrm>
    </dsp:sp>
    <dsp:sp modelId="{D983D2EE-B9A0-43E4-B96A-DEBD334F36F7}">
      <dsp:nvSpPr>
        <dsp:cNvPr id="0" name=""/>
        <dsp:cNvSpPr/>
      </dsp:nvSpPr>
      <dsp:spPr>
        <a:xfrm>
          <a:off x="9258777" y="1127361"/>
          <a:ext cx="841640" cy="841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02D886-5EB7-46D7-86AA-11F57933E809}">
      <dsp:nvSpPr>
        <dsp:cNvPr id="0" name=""/>
        <dsp:cNvSpPr/>
      </dsp:nvSpPr>
      <dsp:spPr>
        <a:xfrm>
          <a:off x="8477253" y="2083869"/>
          <a:ext cx="2404687" cy="76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2015</a:t>
          </a:r>
          <a:endParaRPr lang="en-US" sz="4800" kern="1200"/>
        </a:p>
      </dsp:txBody>
      <dsp:txXfrm>
        <a:off x="8477253" y="2083869"/>
        <a:ext cx="2404687" cy="766494"/>
      </dsp:txXfrm>
    </dsp:sp>
    <dsp:sp modelId="{E4F7E739-997C-40E7-B6D1-DC9A8A1512D8}">
      <dsp:nvSpPr>
        <dsp:cNvPr id="0" name=""/>
        <dsp:cNvSpPr/>
      </dsp:nvSpPr>
      <dsp:spPr>
        <a:xfrm>
          <a:off x="8477253" y="2903789"/>
          <a:ext cx="2404687" cy="894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Getting ready for launch</a:t>
          </a:r>
        </a:p>
      </dsp:txBody>
      <dsp:txXfrm>
        <a:off x="8477253" y="2903789"/>
        <a:ext cx="2404687" cy="894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29BF-0006-4D1B-9578-76701EAC801F}">
      <dsp:nvSpPr>
        <dsp:cNvPr id="0" name=""/>
        <dsp:cNvSpPr/>
      </dsp:nvSpPr>
      <dsp:spPr>
        <a:xfrm>
          <a:off x="1055945" y="304750"/>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599B5-42FE-42D1-B2A9-7E002879F5F7}">
      <dsp:nvSpPr>
        <dsp:cNvPr id="0" name=""/>
        <dsp:cNvSpPr/>
      </dsp:nvSpPr>
      <dsp:spPr>
        <a:xfrm>
          <a:off x="203" y="1627315"/>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2016</a:t>
          </a:r>
        </a:p>
      </dsp:txBody>
      <dsp:txXfrm>
        <a:off x="203" y="1627315"/>
        <a:ext cx="3248437" cy="761352"/>
      </dsp:txXfrm>
    </dsp:sp>
    <dsp:sp modelId="{1C1D7DC8-5EAF-4139-B915-A2D2DA27EC7E}">
      <dsp:nvSpPr>
        <dsp:cNvPr id="0" name=""/>
        <dsp:cNvSpPr/>
      </dsp:nvSpPr>
      <dsp:spPr>
        <a:xfrm>
          <a:off x="203" y="2474998"/>
          <a:ext cx="3248437" cy="214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Launch of the 2016 tender</a:t>
          </a:r>
        </a:p>
        <a:p>
          <a:pPr marL="0" lvl="0" indent="0" algn="ctr" defTabSz="1422400">
            <a:lnSpc>
              <a:spcPct val="90000"/>
            </a:lnSpc>
            <a:spcBef>
              <a:spcPct val="0"/>
            </a:spcBef>
            <a:spcAft>
              <a:spcPct val="35000"/>
            </a:spcAft>
            <a:buNone/>
          </a:pPr>
          <a:r>
            <a:rPr lang="en-US" sz="3200" kern="1200"/>
            <a:t>c. 80 bids</a:t>
          </a:r>
        </a:p>
        <a:p>
          <a:pPr marL="0" lvl="0" indent="0" algn="ctr" defTabSz="1422400">
            <a:lnSpc>
              <a:spcPct val="90000"/>
            </a:lnSpc>
            <a:spcBef>
              <a:spcPct val="0"/>
            </a:spcBef>
            <a:spcAft>
              <a:spcPct val="35000"/>
            </a:spcAft>
            <a:buNone/>
          </a:pPr>
          <a:r>
            <a:rPr lang="en-US" sz="3200" kern="1200"/>
            <a:t>27 Frameworks</a:t>
          </a:r>
        </a:p>
      </dsp:txBody>
      <dsp:txXfrm>
        <a:off x="203" y="2474998"/>
        <a:ext cx="3248437" cy="2146294"/>
      </dsp:txXfrm>
    </dsp:sp>
    <dsp:sp modelId="{83F8C3C5-9976-49CA-AAE3-5DC87701E1FB}">
      <dsp:nvSpPr>
        <dsp:cNvPr id="0" name=""/>
        <dsp:cNvSpPr/>
      </dsp:nvSpPr>
      <dsp:spPr>
        <a:xfrm>
          <a:off x="4872859" y="304750"/>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4B4E3-F6C3-4989-9EA7-A2A97A0C7EEF}">
      <dsp:nvSpPr>
        <dsp:cNvPr id="0" name=""/>
        <dsp:cNvSpPr/>
      </dsp:nvSpPr>
      <dsp:spPr>
        <a:xfrm>
          <a:off x="3817117" y="1627315"/>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2017</a:t>
          </a:r>
        </a:p>
      </dsp:txBody>
      <dsp:txXfrm>
        <a:off x="3817117" y="1627315"/>
        <a:ext cx="3248437" cy="761352"/>
      </dsp:txXfrm>
    </dsp:sp>
    <dsp:sp modelId="{0FB3874C-A747-4ABA-82AE-6F13873BB2E4}">
      <dsp:nvSpPr>
        <dsp:cNvPr id="0" name=""/>
        <dsp:cNvSpPr/>
      </dsp:nvSpPr>
      <dsp:spPr>
        <a:xfrm>
          <a:off x="3817117" y="2474998"/>
          <a:ext cx="3248437" cy="214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Lighthouse adoption</a:t>
          </a:r>
        </a:p>
        <a:p>
          <a:pPr marL="0" lvl="0" indent="0" algn="ctr" defTabSz="1422400">
            <a:lnSpc>
              <a:spcPct val="90000"/>
            </a:lnSpc>
            <a:spcBef>
              <a:spcPct val="0"/>
            </a:spcBef>
            <a:spcAft>
              <a:spcPct val="35000"/>
            </a:spcAft>
            <a:buNone/>
          </a:pPr>
          <a:r>
            <a:rPr lang="en-US" sz="3200" kern="1200"/>
            <a:t>10 Countries</a:t>
          </a:r>
        </a:p>
      </dsp:txBody>
      <dsp:txXfrm>
        <a:off x="3817117" y="2474998"/>
        <a:ext cx="3248437" cy="2146294"/>
      </dsp:txXfrm>
    </dsp:sp>
    <dsp:sp modelId="{9D5F44F7-69A6-4EC5-B9E8-7771D5505BDF}">
      <dsp:nvSpPr>
        <dsp:cNvPr id="0" name=""/>
        <dsp:cNvSpPr/>
      </dsp:nvSpPr>
      <dsp:spPr>
        <a:xfrm>
          <a:off x="8689773" y="304750"/>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428A5F-47E9-4E09-B0F1-AE213B6DBEAA}">
      <dsp:nvSpPr>
        <dsp:cNvPr id="0" name=""/>
        <dsp:cNvSpPr/>
      </dsp:nvSpPr>
      <dsp:spPr>
        <a:xfrm>
          <a:off x="7634031" y="1627315"/>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2018</a:t>
          </a:r>
        </a:p>
      </dsp:txBody>
      <dsp:txXfrm>
        <a:off x="7634031" y="1627315"/>
        <a:ext cx="3248437" cy="761352"/>
      </dsp:txXfrm>
    </dsp:sp>
    <dsp:sp modelId="{F9C46B33-177A-45D8-99D9-A4B88DB16800}">
      <dsp:nvSpPr>
        <dsp:cNvPr id="0" name=""/>
        <dsp:cNvSpPr/>
      </dsp:nvSpPr>
      <dsp:spPr>
        <a:xfrm>
          <a:off x="7634031" y="2474998"/>
          <a:ext cx="3248437" cy="214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Moving up a gear</a:t>
          </a:r>
        </a:p>
        <a:p>
          <a:pPr marL="0" lvl="0" indent="0" algn="ctr" defTabSz="1422400">
            <a:lnSpc>
              <a:spcPct val="90000"/>
            </a:lnSpc>
            <a:spcBef>
              <a:spcPct val="0"/>
            </a:spcBef>
            <a:spcAft>
              <a:spcPct val="35000"/>
            </a:spcAft>
            <a:buNone/>
          </a:pPr>
          <a:r>
            <a:rPr lang="en-US" sz="3200" kern="1200"/>
            <a:t>18 Countries </a:t>
          </a:r>
        </a:p>
      </dsp:txBody>
      <dsp:txXfrm>
        <a:off x="7634031" y="2474998"/>
        <a:ext cx="3248437" cy="2146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0863A-BB34-45F3-94B1-13B40BDD986E}">
      <dsp:nvSpPr>
        <dsp:cNvPr id="0" name=""/>
        <dsp:cNvSpPr/>
      </dsp:nvSpPr>
      <dsp:spPr>
        <a:xfrm>
          <a:off x="1029846" y="648948"/>
          <a:ext cx="1105945" cy="1105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68FAF-6ADC-4B52-A268-AC099F0220E8}">
      <dsp:nvSpPr>
        <dsp:cNvPr id="0" name=""/>
        <dsp:cNvSpPr/>
      </dsp:nvSpPr>
      <dsp:spPr>
        <a:xfrm>
          <a:off x="2897" y="1910904"/>
          <a:ext cx="3159843" cy="7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2019</a:t>
          </a:r>
        </a:p>
      </dsp:txBody>
      <dsp:txXfrm>
        <a:off x="2897" y="1910904"/>
        <a:ext cx="3159843" cy="755400"/>
      </dsp:txXfrm>
    </dsp:sp>
    <dsp:sp modelId="{9A537040-F2B2-4131-BF08-A014D93325E4}">
      <dsp:nvSpPr>
        <dsp:cNvPr id="0" name=""/>
        <dsp:cNvSpPr/>
      </dsp:nvSpPr>
      <dsp:spPr>
        <a:xfrm>
          <a:off x="2897" y="2738867"/>
          <a:ext cx="3159843" cy="153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18 Countries</a:t>
          </a:r>
        </a:p>
        <a:p>
          <a:pPr marL="0" lvl="0" indent="0" algn="ctr" defTabSz="1422400">
            <a:lnSpc>
              <a:spcPct val="90000"/>
            </a:lnSpc>
            <a:spcBef>
              <a:spcPct val="0"/>
            </a:spcBef>
            <a:spcAft>
              <a:spcPct val="35000"/>
            </a:spcAft>
            <a:buNone/>
          </a:pPr>
          <a:r>
            <a:rPr lang="en-US" sz="3200" kern="1200"/>
            <a:t>More institutions per country</a:t>
          </a:r>
        </a:p>
      </dsp:txBody>
      <dsp:txXfrm>
        <a:off x="2897" y="2738867"/>
        <a:ext cx="3159843" cy="1538228"/>
      </dsp:txXfrm>
    </dsp:sp>
    <dsp:sp modelId="{5E0641F8-5751-4863-B527-43CED66C5B01}">
      <dsp:nvSpPr>
        <dsp:cNvPr id="0" name=""/>
        <dsp:cNvSpPr/>
      </dsp:nvSpPr>
      <dsp:spPr>
        <a:xfrm>
          <a:off x="4888363" y="611287"/>
          <a:ext cx="1105945" cy="11059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FC893-2941-44C3-9064-890A7A318944}">
      <dsp:nvSpPr>
        <dsp:cNvPr id="0" name=""/>
        <dsp:cNvSpPr/>
      </dsp:nvSpPr>
      <dsp:spPr>
        <a:xfrm>
          <a:off x="3861414" y="1873243"/>
          <a:ext cx="3159843" cy="7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2020</a:t>
          </a:r>
        </a:p>
      </dsp:txBody>
      <dsp:txXfrm>
        <a:off x="3861414" y="1873243"/>
        <a:ext cx="3159843" cy="755400"/>
      </dsp:txXfrm>
    </dsp:sp>
    <dsp:sp modelId="{FAEF32F7-4B0C-4DBE-883F-052266A3B05F}">
      <dsp:nvSpPr>
        <dsp:cNvPr id="0" name=""/>
        <dsp:cNvSpPr/>
      </dsp:nvSpPr>
      <dsp:spPr>
        <a:xfrm>
          <a:off x="3715713" y="2625883"/>
          <a:ext cx="3451244" cy="1688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Pandemic</a:t>
          </a:r>
        </a:p>
        <a:p>
          <a:pPr marL="0" lvl="0" indent="0" algn="ctr" defTabSz="1422400">
            <a:lnSpc>
              <a:spcPct val="90000"/>
            </a:lnSpc>
            <a:spcBef>
              <a:spcPct val="0"/>
            </a:spcBef>
            <a:spcAft>
              <a:spcPct val="35000"/>
            </a:spcAft>
            <a:buNone/>
          </a:pPr>
          <a:r>
            <a:rPr lang="en-US" sz="3200" kern="1200"/>
            <a:t>Step change</a:t>
          </a:r>
        </a:p>
        <a:p>
          <a:pPr marL="0" lvl="0" indent="0" algn="ctr" defTabSz="1422400">
            <a:lnSpc>
              <a:spcPct val="90000"/>
            </a:lnSpc>
            <a:spcBef>
              <a:spcPct val="0"/>
            </a:spcBef>
            <a:spcAft>
              <a:spcPct val="35000"/>
            </a:spcAft>
            <a:buNone/>
          </a:pPr>
          <a:r>
            <a:rPr lang="en-US" sz="3200" kern="1200"/>
            <a:t>Launch OCRE tender</a:t>
          </a:r>
        </a:p>
      </dsp:txBody>
      <dsp:txXfrm>
        <a:off x="3715713" y="2625883"/>
        <a:ext cx="3451244" cy="1688872"/>
      </dsp:txXfrm>
    </dsp:sp>
    <dsp:sp modelId="{A4460514-4310-4836-A51B-4C2D73427EE2}">
      <dsp:nvSpPr>
        <dsp:cNvPr id="0" name=""/>
        <dsp:cNvSpPr/>
      </dsp:nvSpPr>
      <dsp:spPr>
        <a:xfrm>
          <a:off x="8746880" y="648948"/>
          <a:ext cx="1105945" cy="11059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5D77AB-8948-4ADC-B07B-2A328EC032E5}">
      <dsp:nvSpPr>
        <dsp:cNvPr id="0" name=""/>
        <dsp:cNvSpPr/>
      </dsp:nvSpPr>
      <dsp:spPr>
        <a:xfrm>
          <a:off x="7719930" y="1910904"/>
          <a:ext cx="3159843" cy="7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2021</a:t>
          </a:r>
        </a:p>
      </dsp:txBody>
      <dsp:txXfrm>
        <a:off x="7719930" y="1910904"/>
        <a:ext cx="3159843" cy="755400"/>
      </dsp:txXfrm>
    </dsp:sp>
    <dsp:sp modelId="{9146DB93-3369-4CF3-8BCD-D22F8F46BFFB}">
      <dsp:nvSpPr>
        <dsp:cNvPr id="0" name=""/>
        <dsp:cNvSpPr/>
      </dsp:nvSpPr>
      <dsp:spPr>
        <a:xfrm>
          <a:off x="7719930" y="2738867"/>
          <a:ext cx="3159843" cy="153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Pandemic continues</a:t>
          </a:r>
        </a:p>
        <a:p>
          <a:pPr marL="0" lvl="0" indent="0" algn="ctr" defTabSz="1422400">
            <a:lnSpc>
              <a:spcPct val="90000"/>
            </a:lnSpc>
            <a:spcBef>
              <a:spcPct val="0"/>
            </a:spcBef>
            <a:spcAft>
              <a:spcPct val="35000"/>
            </a:spcAft>
            <a:buNone/>
          </a:pPr>
          <a:r>
            <a:rPr lang="en-US" sz="3200" kern="1200"/>
            <a:t>23 Countries</a:t>
          </a:r>
        </a:p>
      </dsp:txBody>
      <dsp:txXfrm>
        <a:off x="7719930" y="2738867"/>
        <a:ext cx="3159843" cy="1538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A022-DCF4-4AD1-8BAE-E05DB43E4E6C}">
      <dsp:nvSpPr>
        <dsp:cNvPr id="0" name=""/>
        <dsp:cNvSpPr/>
      </dsp:nvSpPr>
      <dsp:spPr>
        <a:xfrm>
          <a:off x="1055945" y="639207"/>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D026E-77DB-48FD-8233-243EDBB68BF5}">
      <dsp:nvSpPr>
        <dsp:cNvPr id="0" name=""/>
        <dsp:cNvSpPr/>
      </dsp:nvSpPr>
      <dsp:spPr>
        <a:xfrm>
          <a:off x="203" y="1933008"/>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2022</a:t>
          </a:r>
        </a:p>
      </dsp:txBody>
      <dsp:txXfrm>
        <a:off x="203" y="1933008"/>
        <a:ext cx="3248437" cy="761352"/>
      </dsp:txXfrm>
    </dsp:sp>
    <dsp:sp modelId="{39A5C0E5-93D8-42DD-9A9F-15223C4872E1}">
      <dsp:nvSpPr>
        <dsp:cNvPr id="0" name=""/>
        <dsp:cNvSpPr/>
      </dsp:nvSpPr>
      <dsp:spPr>
        <a:xfrm>
          <a:off x="203" y="2767313"/>
          <a:ext cx="3248437" cy="151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26 Countries</a:t>
          </a:r>
        </a:p>
        <a:p>
          <a:pPr marL="0" lvl="0" indent="0" algn="ctr" defTabSz="1422400">
            <a:lnSpc>
              <a:spcPct val="90000"/>
            </a:lnSpc>
            <a:spcBef>
              <a:spcPct val="0"/>
            </a:spcBef>
            <a:spcAft>
              <a:spcPct val="35000"/>
            </a:spcAft>
            <a:buNone/>
          </a:pPr>
          <a:r>
            <a:rPr lang="en-US" sz="3200" kern="1200"/>
            <a:t>More institutions per country</a:t>
          </a:r>
        </a:p>
      </dsp:txBody>
      <dsp:txXfrm>
        <a:off x="203" y="2767313"/>
        <a:ext cx="3248437" cy="1519523"/>
      </dsp:txXfrm>
    </dsp:sp>
    <dsp:sp modelId="{5CD6A0F9-3BE9-40A9-934A-59FE993A1057}">
      <dsp:nvSpPr>
        <dsp:cNvPr id="0" name=""/>
        <dsp:cNvSpPr/>
      </dsp:nvSpPr>
      <dsp:spPr>
        <a:xfrm>
          <a:off x="4872859" y="639207"/>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DA35E-9450-47E5-8C22-943DFA00D13F}">
      <dsp:nvSpPr>
        <dsp:cNvPr id="0" name=""/>
        <dsp:cNvSpPr/>
      </dsp:nvSpPr>
      <dsp:spPr>
        <a:xfrm>
          <a:off x="3817117" y="1933008"/>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2023</a:t>
          </a:r>
        </a:p>
      </dsp:txBody>
      <dsp:txXfrm>
        <a:off x="3817117" y="1933008"/>
        <a:ext cx="3248437" cy="761352"/>
      </dsp:txXfrm>
    </dsp:sp>
    <dsp:sp modelId="{F2C18245-A856-4D54-AF5A-F0F0C1235345}">
      <dsp:nvSpPr>
        <dsp:cNvPr id="0" name=""/>
        <dsp:cNvSpPr/>
      </dsp:nvSpPr>
      <dsp:spPr>
        <a:xfrm>
          <a:off x="3817117" y="2767313"/>
          <a:ext cx="3248437" cy="151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28 Countries</a:t>
          </a:r>
        </a:p>
        <a:p>
          <a:pPr marL="0" lvl="0" indent="0" algn="ctr" defTabSz="1422400">
            <a:lnSpc>
              <a:spcPct val="90000"/>
            </a:lnSpc>
            <a:spcBef>
              <a:spcPct val="0"/>
            </a:spcBef>
            <a:spcAft>
              <a:spcPct val="35000"/>
            </a:spcAft>
            <a:buNone/>
          </a:pPr>
          <a:r>
            <a:rPr lang="en-US" sz="3200" kern="1200"/>
            <a:t>OCRE 2024 project starts</a:t>
          </a:r>
        </a:p>
      </dsp:txBody>
      <dsp:txXfrm>
        <a:off x="3817117" y="2767313"/>
        <a:ext cx="3248437" cy="1519523"/>
      </dsp:txXfrm>
    </dsp:sp>
    <dsp:sp modelId="{B3923AB5-076D-4BBD-ABB9-8C396DBA604C}">
      <dsp:nvSpPr>
        <dsp:cNvPr id="0" name=""/>
        <dsp:cNvSpPr/>
      </dsp:nvSpPr>
      <dsp:spPr>
        <a:xfrm>
          <a:off x="8689773" y="639207"/>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7121DE-76A3-47FD-BAB7-ADB71BA386EA}">
      <dsp:nvSpPr>
        <dsp:cNvPr id="0" name=""/>
        <dsp:cNvSpPr/>
      </dsp:nvSpPr>
      <dsp:spPr>
        <a:xfrm>
          <a:off x="7634031" y="1933008"/>
          <a:ext cx="3248437" cy="761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400300">
            <a:lnSpc>
              <a:spcPct val="90000"/>
            </a:lnSpc>
            <a:spcBef>
              <a:spcPct val="0"/>
            </a:spcBef>
            <a:spcAft>
              <a:spcPct val="35000"/>
            </a:spcAft>
            <a:buNone/>
            <a:defRPr b="1"/>
          </a:pPr>
          <a:r>
            <a:rPr lang="en-US" sz="5400" kern="1200"/>
            <a:t>2024</a:t>
          </a:r>
          <a:endParaRPr lang="en-US" sz="6000" kern="1200"/>
        </a:p>
      </dsp:txBody>
      <dsp:txXfrm>
        <a:off x="7634031" y="1933008"/>
        <a:ext cx="3248437" cy="761352"/>
      </dsp:txXfrm>
    </dsp:sp>
    <dsp:sp modelId="{464CC72E-43F7-4CDE-974A-CBD288C052FD}">
      <dsp:nvSpPr>
        <dsp:cNvPr id="0" name=""/>
        <dsp:cNvSpPr/>
      </dsp:nvSpPr>
      <dsp:spPr>
        <a:xfrm>
          <a:off x="7634031" y="2767313"/>
          <a:ext cx="3248437" cy="151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28 Countries</a:t>
          </a:r>
        </a:p>
        <a:p>
          <a:pPr marL="0" lvl="0" indent="0" algn="ctr" defTabSz="1422400">
            <a:lnSpc>
              <a:spcPct val="90000"/>
            </a:lnSpc>
            <a:spcBef>
              <a:spcPct val="0"/>
            </a:spcBef>
            <a:spcAft>
              <a:spcPct val="35000"/>
            </a:spcAft>
            <a:buNone/>
          </a:pPr>
          <a:r>
            <a:rPr lang="en-US" sz="3200" kern="1200"/>
            <a:t>OCRE 2024 tender executed </a:t>
          </a:r>
        </a:p>
      </dsp:txBody>
      <dsp:txXfrm>
        <a:off x="7634031" y="2767313"/>
        <a:ext cx="3248437" cy="151952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B2588-2C2A-1B7B-B2BA-530024D453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87758367-9F2B-5F89-E4AD-77EE2CA73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E34C74-6314-CB45-918B-09E0ED9824A9}" type="datetimeFigureOut">
              <a:rPr lang="en-NL" smtClean="0"/>
              <a:t>05/24/2025</a:t>
            </a:fld>
            <a:endParaRPr lang="en-NL"/>
          </a:p>
        </p:txBody>
      </p:sp>
      <p:sp>
        <p:nvSpPr>
          <p:cNvPr id="4" name="Footer Placeholder 3">
            <a:extLst>
              <a:ext uri="{FF2B5EF4-FFF2-40B4-BE49-F238E27FC236}">
                <a16:creationId xmlns:a16="http://schemas.microsoft.com/office/drawing/2014/main" id="{7E714C12-593B-775F-9EEE-152E0A55C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F743BF5B-C549-CE8A-0FBB-FF86BC307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BD4182-CEE8-B647-8C84-A64571FB3C09}" type="slidenum">
              <a:rPr lang="en-NL" smtClean="0"/>
              <a:t>‹#›</a:t>
            </a:fld>
            <a:endParaRPr lang="en-NL"/>
          </a:p>
        </p:txBody>
      </p:sp>
    </p:spTree>
    <p:extLst>
      <p:ext uri="{BB962C8B-B14F-4D97-AF65-F5344CB8AC3E}">
        <p14:creationId xmlns:p14="http://schemas.microsoft.com/office/powerpoint/2010/main" val="2135647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1FFE-3E14-D54B-89AF-041AE048C1A3}" type="datetimeFigureOut">
              <a:rPr lang="en-US" smtClean="0"/>
              <a:t>5/24/2025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BEE89-245C-514E-8941-11641E247325}" type="slidenum">
              <a:rPr lang="en-US" smtClean="0"/>
              <a:t>‹#›</a:t>
            </a:fld>
            <a:endParaRPr lang="en-US"/>
          </a:p>
        </p:txBody>
      </p:sp>
    </p:spTree>
    <p:extLst>
      <p:ext uri="{BB962C8B-B14F-4D97-AF65-F5344CB8AC3E}">
        <p14:creationId xmlns:p14="http://schemas.microsoft.com/office/powerpoint/2010/main" val="145275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Introduction + </a:t>
            </a:r>
            <a:r>
              <a:rPr lang="en-GB" b="0" i="0" u="none" strike="noStrike">
                <a:solidFill>
                  <a:srgbClr val="212121"/>
                </a:solidFill>
                <a:effectLst/>
                <a:latin typeface="Calibri Light" panose="020F0302020204030204" pitchFamily="34" charset="0"/>
              </a:rPr>
              <a:t>To share the story of the new Open Cloud for Research and Education 2024 project- OCRE2024t—the new pan-European tender uniting 39 National Research and Education Networks (NRENs) and their participating entities on procuring cloud services for the future. </a:t>
            </a:r>
            <a:endParaRPr lang="en-NL"/>
          </a:p>
        </p:txBody>
      </p:sp>
      <p:sp>
        <p:nvSpPr>
          <p:cNvPr id="4" name="Slide Number Placeholder 3"/>
          <p:cNvSpPr>
            <a:spLocks noGrp="1"/>
          </p:cNvSpPr>
          <p:nvPr>
            <p:ph type="sldNum" sz="quarter" idx="5"/>
          </p:nvPr>
        </p:nvSpPr>
        <p:spPr/>
        <p:txBody>
          <a:bodyPr/>
          <a:lstStyle/>
          <a:p>
            <a:fld id="{B28BEE89-245C-514E-8941-11641E247325}" type="slidenum">
              <a:rPr lang="en-US" smtClean="0"/>
              <a:t>1</a:t>
            </a:fld>
            <a:endParaRPr lang="en-US"/>
          </a:p>
        </p:txBody>
      </p:sp>
    </p:spTree>
    <p:extLst>
      <p:ext uri="{BB962C8B-B14F-4D97-AF65-F5344CB8AC3E}">
        <p14:creationId xmlns:p14="http://schemas.microsoft.com/office/powerpoint/2010/main" val="19829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212121"/>
                </a:solidFill>
                <a:effectLst/>
                <a:latin typeface="Calibri Light" panose="020F0302020204030204" pitchFamily="34" charset="0"/>
              </a:rPr>
              <a:t>This collaboration is unique and allows the community already for years to streamline procurement processes, reducing redundancy and administrative burden for participating entities. Continuously improving its procedures and documentation, adapting to current times, requirements, developments and dynamics in (EU) legislation. The new OCRE2024 initiative highlights the transformative potential of community collaboration in cloud procurement. By joining forces, we achieve better outcomes and create a more resilient, future-proof and innovative research and education ecosystem in Europe. GEANT’s central role is crucial in harnessing our community’s collective power while honouring the unique needs of each participating entity.</a:t>
            </a:r>
            <a:endParaRPr lang="en-NL"/>
          </a:p>
        </p:txBody>
      </p:sp>
      <p:sp>
        <p:nvSpPr>
          <p:cNvPr id="4" name="Slide Number Placeholder 3"/>
          <p:cNvSpPr>
            <a:spLocks noGrp="1"/>
          </p:cNvSpPr>
          <p:nvPr>
            <p:ph type="sldNum" sz="quarter" idx="5"/>
          </p:nvPr>
        </p:nvSpPr>
        <p:spPr/>
        <p:txBody>
          <a:bodyPr/>
          <a:lstStyle/>
          <a:p>
            <a:fld id="{B28BEE89-245C-514E-8941-11641E247325}" type="slidenum">
              <a:rPr lang="en-US" smtClean="0"/>
              <a:t>4</a:t>
            </a:fld>
            <a:endParaRPr lang="en-US"/>
          </a:p>
        </p:txBody>
      </p:sp>
    </p:spTree>
    <p:extLst>
      <p:ext uri="{BB962C8B-B14F-4D97-AF65-F5344CB8AC3E}">
        <p14:creationId xmlns:p14="http://schemas.microsoft.com/office/powerpoint/2010/main" val="302241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B28BEE89-245C-514E-8941-11641E247325}" type="slidenum">
              <a:rPr lang="en-US" smtClean="0"/>
              <a:t>5</a:t>
            </a:fld>
            <a:endParaRPr lang="en-US"/>
          </a:p>
        </p:txBody>
      </p:sp>
    </p:spTree>
    <p:extLst>
      <p:ext uri="{BB962C8B-B14F-4D97-AF65-F5344CB8AC3E}">
        <p14:creationId xmlns:p14="http://schemas.microsoft.com/office/powerpoint/2010/main" val="2634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IE"/>
          </a:p>
        </p:txBody>
      </p:sp>
      <p:sp>
        <p:nvSpPr>
          <p:cNvPr id="4" name="Tijdelijke aanduiding voor dianummer 3"/>
          <p:cNvSpPr>
            <a:spLocks noGrp="1"/>
          </p:cNvSpPr>
          <p:nvPr>
            <p:ph type="sldNum" sz="quarter" idx="5"/>
          </p:nvPr>
        </p:nvSpPr>
        <p:spPr/>
        <p:txBody>
          <a:bodyPr/>
          <a:lstStyle/>
          <a:p>
            <a:fld id="{B28BEE89-245C-514E-8941-11641E247325}" type="slidenum">
              <a:rPr lang="en-US" smtClean="0"/>
              <a:t>12</a:t>
            </a:fld>
            <a:endParaRPr lang="en-US"/>
          </a:p>
        </p:txBody>
      </p:sp>
    </p:spTree>
    <p:extLst>
      <p:ext uri="{BB962C8B-B14F-4D97-AF65-F5344CB8AC3E}">
        <p14:creationId xmlns:p14="http://schemas.microsoft.com/office/powerpoint/2010/main" val="23854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435C-C2A9-BB84-E644-3E71730305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7C5EE0-15A1-FF32-3B4B-78C26E4761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6ED4A1-CEAD-0E91-3105-1804EFE55C19}"/>
              </a:ext>
            </a:extLst>
          </p:cNvPr>
          <p:cNvSpPr>
            <a:spLocks noGrp="1"/>
          </p:cNvSpPr>
          <p:nvPr>
            <p:ph type="body" idx="1"/>
          </p:nvPr>
        </p:nvSpPr>
        <p:spPr/>
        <p:txBody>
          <a:bodyPr/>
          <a:lstStyle/>
          <a:p>
            <a:endParaRPr lang="en-IE"/>
          </a:p>
        </p:txBody>
      </p:sp>
      <p:sp>
        <p:nvSpPr>
          <p:cNvPr id="4" name="Tijdelijke aanduiding voor dianummer 3">
            <a:extLst>
              <a:ext uri="{FF2B5EF4-FFF2-40B4-BE49-F238E27FC236}">
                <a16:creationId xmlns:a16="http://schemas.microsoft.com/office/drawing/2014/main" id="{F1CBC750-B59B-1654-AA3E-27B6491BEEB9}"/>
              </a:ext>
            </a:extLst>
          </p:cNvPr>
          <p:cNvSpPr>
            <a:spLocks noGrp="1"/>
          </p:cNvSpPr>
          <p:nvPr>
            <p:ph type="sldNum" sz="quarter" idx="5"/>
          </p:nvPr>
        </p:nvSpPr>
        <p:spPr/>
        <p:txBody>
          <a:bodyPr/>
          <a:lstStyle/>
          <a:p>
            <a:fld id="{B28BEE89-245C-514E-8941-11641E247325}" type="slidenum">
              <a:rPr lang="en-US" smtClean="0"/>
              <a:t>13</a:t>
            </a:fld>
            <a:endParaRPr lang="en-US"/>
          </a:p>
        </p:txBody>
      </p:sp>
    </p:spTree>
    <p:extLst>
      <p:ext uri="{BB962C8B-B14F-4D97-AF65-F5344CB8AC3E}">
        <p14:creationId xmlns:p14="http://schemas.microsoft.com/office/powerpoint/2010/main" val="279230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IE"/>
              <a:t>No business model; GEANT will not seek any profit margins</a:t>
            </a:r>
          </a:p>
        </p:txBody>
      </p:sp>
      <p:sp>
        <p:nvSpPr>
          <p:cNvPr id="4" name="Tijdelijke aanduiding voor dianummer 3"/>
          <p:cNvSpPr>
            <a:spLocks noGrp="1"/>
          </p:cNvSpPr>
          <p:nvPr>
            <p:ph type="sldNum" sz="quarter" idx="5"/>
          </p:nvPr>
        </p:nvSpPr>
        <p:spPr/>
        <p:txBody>
          <a:bodyPr/>
          <a:lstStyle/>
          <a:p>
            <a:fld id="{B28BEE89-245C-514E-8941-11641E247325}" type="slidenum">
              <a:rPr lang="en-US" smtClean="0"/>
              <a:t>14</a:t>
            </a:fld>
            <a:endParaRPr lang="en-US"/>
          </a:p>
        </p:txBody>
      </p:sp>
    </p:spTree>
    <p:extLst>
      <p:ext uri="{BB962C8B-B14F-4D97-AF65-F5344CB8AC3E}">
        <p14:creationId xmlns:p14="http://schemas.microsoft.com/office/powerpoint/2010/main" val="147839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IE"/>
          </a:p>
        </p:txBody>
      </p:sp>
      <p:sp>
        <p:nvSpPr>
          <p:cNvPr id="4" name="Tijdelijke aanduiding voor dianummer 3"/>
          <p:cNvSpPr>
            <a:spLocks noGrp="1"/>
          </p:cNvSpPr>
          <p:nvPr>
            <p:ph type="sldNum" sz="quarter" idx="5"/>
          </p:nvPr>
        </p:nvSpPr>
        <p:spPr/>
        <p:txBody>
          <a:bodyPr/>
          <a:lstStyle/>
          <a:p>
            <a:fld id="{B28BEE89-245C-514E-8941-11641E247325}" type="slidenum">
              <a:rPr lang="en-US" smtClean="0"/>
              <a:t>16</a:t>
            </a:fld>
            <a:endParaRPr lang="en-US"/>
          </a:p>
        </p:txBody>
      </p:sp>
    </p:spTree>
    <p:extLst>
      <p:ext uri="{BB962C8B-B14F-4D97-AF65-F5344CB8AC3E}">
        <p14:creationId xmlns:p14="http://schemas.microsoft.com/office/powerpoint/2010/main" val="426969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lue background with circles&#10;&#10;Description automatically generated">
            <a:extLst>
              <a:ext uri="{FF2B5EF4-FFF2-40B4-BE49-F238E27FC236}">
                <a16:creationId xmlns:a16="http://schemas.microsoft.com/office/drawing/2014/main" id="{72F538AB-C8F7-7C7E-2192-F3FCE4F7897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6DFF1B3-4D4D-C5D6-CDE7-6D42B3938796}"/>
              </a:ext>
            </a:extLst>
          </p:cNvPr>
          <p:cNvPicPr>
            <a:picLocks noChangeAspect="1"/>
          </p:cNvPicPr>
          <p:nvPr userDrawn="1"/>
        </p:nvPicPr>
        <p:blipFill>
          <a:blip r:embed="rId3"/>
          <a:stretch>
            <a:fillRect/>
          </a:stretch>
        </p:blipFill>
        <p:spPr>
          <a:xfrm>
            <a:off x="8702842" y="652045"/>
            <a:ext cx="2161005" cy="598046"/>
          </a:xfrm>
          <a:prstGeom prst="rect">
            <a:avLst/>
          </a:prstGeom>
        </p:spPr>
      </p:pic>
      <p:pic>
        <p:nvPicPr>
          <p:cNvPr id="6" name="Picture 5" descr="Graphical user interface, text, email&#10;&#10;Description automatically generated">
            <a:extLst>
              <a:ext uri="{FF2B5EF4-FFF2-40B4-BE49-F238E27FC236}">
                <a16:creationId xmlns:a16="http://schemas.microsoft.com/office/drawing/2014/main" id="{22E40496-BA98-12B4-D939-C33D1CC5B2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86" y="5706089"/>
            <a:ext cx="1984777" cy="414874"/>
          </a:xfrm>
          <a:prstGeom prst="rect">
            <a:avLst/>
          </a:prstGeom>
        </p:spPr>
      </p:pic>
      <p:sp>
        <p:nvSpPr>
          <p:cNvPr id="7" name="Rectangle 6">
            <a:extLst>
              <a:ext uri="{FF2B5EF4-FFF2-40B4-BE49-F238E27FC236}">
                <a16:creationId xmlns:a16="http://schemas.microsoft.com/office/drawing/2014/main" id="{55ADA925-98DB-5107-B677-3B0C86F47C36}"/>
              </a:ext>
            </a:extLst>
          </p:cNvPr>
          <p:cNvSpPr/>
          <p:nvPr userDrawn="1"/>
        </p:nvSpPr>
        <p:spPr>
          <a:xfrm>
            <a:off x="763642" y="2058848"/>
            <a:ext cx="6907158" cy="646331"/>
          </a:xfrm>
          <a:prstGeom prst="rect">
            <a:avLst/>
          </a:prstGeom>
        </p:spPr>
        <p:txBody>
          <a:bodyPr wrap="square">
            <a:spAutoFit/>
          </a:bodyPr>
          <a:lstStyle/>
          <a:p>
            <a:r>
              <a:rPr lang="en-GB" altLang="en-US" sz="3600">
                <a:solidFill>
                  <a:schemeClr val="bg1"/>
                </a:solidFill>
                <a:latin typeface="Arial" panose="020B0604020202020204" pitchFamily="34" charset="0"/>
                <a:cs typeface="Arial" panose="020B0604020202020204" pitchFamily="34" charset="0"/>
              </a:rPr>
              <a:t>Presentation main title heading</a:t>
            </a:r>
            <a:endParaRPr lang="en-GB" altLang="zh-CN" sz="3600">
              <a:solidFill>
                <a:schemeClr val="bg1"/>
              </a:solidFill>
              <a:latin typeface="Arial" panose="020B0604020202020204" pitchFamily="34" charset="0"/>
              <a:cs typeface="Arial" panose="020B0604020202020204" pitchFamily="34" charset="0"/>
            </a:endParaRPr>
          </a:p>
        </p:txBody>
      </p:sp>
      <p:sp>
        <p:nvSpPr>
          <p:cNvPr id="8" name="Rectángulo 3075">
            <a:extLst>
              <a:ext uri="{FF2B5EF4-FFF2-40B4-BE49-F238E27FC236}">
                <a16:creationId xmlns:a16="http://schemas.microsoft.com/office/drawing/2014/main" id="{09540AF7-DC59-F665-C297-B03BC54F34F9}"/>
              </a:ext>
            </a:extLst>
          </p:cNvPr>
          <p:cNvSpPr>
            <a:spLocks noChangeArrowheads="1"/>
          </p:cNvSpPr>
          <p:nvPr userDrawn="1"/>
        </p:nvSpPr>
        <p:spPr bwMode="auto">
          <a:xfrm>
            <a:off x="763642" y="3710304"/>
            <a:ext cx="4605939" cy="18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GB" altLang="en-US" sz="2400" b="1">
                <a:solidFill>
                  <a:schemeClr val="accent4"/>
                </a:solidFill>
                <a:latin typeface="Arial" panose="020B0604020202020204" pitchFamily="34" charset="0"/>
                <a:cs typeface="Arial" panose="020B0604020202020204" pitchFamily="34" charset="0"/>
              </a:rPr>
              <a:t>First last name, </a:t>
            </a:r>
            <a:r>
              <a:rPr lang="en-GB" altLang="en-US" sz="2400">
                <a:solidFill>
                  <a:schemeClr val="accent4"/>
                </a:solidFill>
                <a:latin typeface="Arial" panose="020B0604020202020204" pitchFamily="34" charset="0"/>
                <a:cs typeface="Arial" panose="020B0604020202020204" pitchFamily="34" charset="0"/>
              </a:rPr>
              <a:t>organisation</a:t>
            </a:r>
          </a:p>
          <a:p>
            <a:pPr>
              <a:spcBef>
                <a:spcPct val="20000"/>
              </a:spcBef>
            </a:pPr>
            <a:r>
              <a:rPr lang="en-GB" altLang="en-US" sz="2000">
                <a:solidFill>
                  <a:schemeClr val="bg1"/>
                </a:solidFill>
                <a:latin typeface="Arial" panose="020B0604020202020204" pitchFamily="34" charset="0"/>
                <a:cs typeface="Arial" panose="020B0604020202020204" pitchFamily="34" charset="0"/>
              </a:rPr>
              <a:t>00 Month Year</a:t>
            </a:r>
          </a:p>
          <a:p>
            <a:pPr>
              <a:spcBef>
                <a:spcPct val="20000"/>
              </a:spcBef>
            </a:pPr>
            <a:r>
              <a:rPr lang="en-GB" altLang="en-US" sz="2000">
                <a:solidFill>
                  <a:schemeClr val="bg1"/>
                </a:solidFill>
                <a:latin typeface="Arial" panose="020B0604020202020204" pitchFamily="34" charset="0"/>
                <a:cs typeface="Arial" panose="020B0604020202020204" pitchFamily="34" charset="0"/>
              </a:rPr>
              <a:t>Event, date and location</a:t>
            </a:r>
          </a:p>
        </p:txBody>
      </p:sp>
    </p:spTree>
    <p:extLst>
      <p:ext uri="{BB962C8B-B14F-4D97-AF65-F5344CB8AC3E}">
        <p14:creationId xmlns:p14="http://schemas.microsoft.com/office/powerpoint/2010/main" val="199869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896E-5C95-54B5-059A-4A5B640440B6}"/>
              </a:ext>
            </a:extLst>
          </p:cNvPr>
          <p:cNvSpPr>
            <a:spLocks noGrp="1"/>
          </p:cNvSpPr>
          <p:nvPr>
            <p:ph type="title"/>
          </p:nvPr>
        </p:nvSpPr>
        <p:spPr>
          <a:xfrm>
            <a:off x="571982" y="1"/>
            <a:ext cx="7779538" cy="100583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6A06DF-6B68-33C9-50D7-6FEA8D3F2FD2}"/>
              </a:ext>
            </a:extLst>
          </p:cNvPr>
          <p:cNvSpPr>
            <a:spLocks noGrp="1"/>
          </p:cNvSpPr>
          <p:nvPr>
            <p:ph idx="1"/>
          </p:nvPr>
        </p:nvSpPr>
        <p:spPr>
          <a:xfrm>
            <a:off x="571982" y="1440032"/>
            <a:ext cx="10882672" cy="49260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12">
            <a:extLst>
              <a:ext uri="{FF2B5EF4-FFF2-40B4-BE49-F238E27FC236}">
                <a16:creationId xmlns:a16="http://schemas.microsoft.com/office/drawing/2014/main" id="{E9A70202-9A1C-F2FA-D4BB-92DE132EE330}"/>
              </a:ext>
            </a:extLst>
          </p:cNvPr>
          <p:cNvSpPr>
            <a:spLocks noGrp="1"/>
          </p:cNvSpPr>
          <p:nvPr>
            <p:ph type="sldNum" sz="quarter" idx="4"/>
          </p:nvPr>
        </p:nvSpPr>
        <p:spPr>
          <a:xfrm>
            <a:off x="8711454" y="6422309"/>
            <a:ext cx="2743200" cy="365125"/>
          </a:xfrm>
          <a:prstGeom prst="rect">
            <a:avLst/>
          </a:prstGeom>
        </p:spPr>
        <p:txBody>
          <a:bodyPr vert="horz" lIns="91440" tIns="45720" rIns="91440" bIns="45720" rtlCol="0" anchor="ctr"/>
          <a:lstStyle>
            <a:lvl1pPr algn="r">
              <a:defRPr sz="1200">
                <a:solidFill>
                  <a:srgbClr val="2C3092"/>
                </a:solidFill>
              </a:defRPr>
            </a:lvl1pPr>
          </a:lstStyle>
          <a:p>
            <a:fld id="{E8FBBCF6-D925-7B4D-9B17-9151C3996211}" type="slidenum">
              <a:rPr lang="en-US" smtClean="0"/>
              <a:pPr/>
              <a:t>‹#›</a:t>
            </a:fld>
            <a:endParaRPr lang="en-US"/>
          </a:p>
        </p:txBody>
      </p:sp>
    </p:spTree>
    <p:extLst>
      <p:ext uri="{BB962C8B-B14F-4D97-AF65-F5344CB8AC3E}">
        <p14:creationId xmlns:p14="http://schemas.microsoft.com/office/powerpoint/2010/main" val="3473861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background with circles&#10;&#10;Description automatically generated">
            <a:extLst>
              <a:ext uri="{FF2B5EF4-FFF2-40B4-BE49-F238E27FC236}">
                <a16:creationId xmlns:a16="http://schemas.microsoft.com/office/drawing/2014/main" id="{3E595E5C-710E-9D5F-24CC-427DF5958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557374D-4DC1-E2F8-9D68-34892D535E90}"/>
              </a:ext>
            </a:extLst>
          </p:cNvPr>
          <p:cNvPicPr>
            <a:picLocks noChangeAspect="1"/>
          </p:cNvPicPr>
          <p:nvPr userDrawn="1"/>
        </p:nvPicPr>
        <p:blipFill>
          <a:blip r:embed="rId3"/>
          <a:stretch>
            <a:fillRect/>
          </a:stretch>
        </p:blipFill>
        <p:spPr>
          <a:xfrm>
            <a:off x="8702842" y="652045"/>
            <a:ext cx="2161005" cy="598046"/>
          </a:xfrm>
          <a:prstGeom prst="rect">
            <a:avLst/>
          </a:prstGeom>
        </p:spPr>
      </p:pic>
      <p:sp>
        <p:nvSpPr>
          <p:cNvPr id="7" name="Rectangle 6">
            <a:extLst>
              <a:ext uri="{FF2B5EF4-FFF2-40B4-BE49-F238E27FC236}">
                <a16:creationId xmlns:a16="http://schemas.microsoft.com/office/drawing/2014/main" id="{B4B2F9AF-BFF9-AAC2-C68C-F9BFFD6BDAAD}"/>
              </a:ext>
            </a:extLst>
          </p:cNvPr>
          <p:cNvSpPr/>
          <p:nvPr userDrawn="1"/>
        </p:nvSpPr>
        <p:spPr>
          <a:xfrm>
            <a:off x="858284" y="5718789"/>
            <a:ext cx="570466" cy="383561"/>
          </a:xfrm>
          <a:prstGeom prst="rect">
            <a:avLst/>
          </a:prstGeom>
          <a:solidFill>
            <a:srgbClr val="2C3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Graphical user interface, text, email&#10;&#10;Description automatically generated">
            <a:extLst>
              <a:ext uri="{FF2B5EF4-FFF2-40B4-BE49-F238E27FC236}">
                <a16:creationId xmlns:a16="http://schemas.microsoft.com/office/drawing/2014/main" id="{D876E7E2-3DE2-8D11-53E4-48B1DC3CEC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86" y="5706089"/>
            <a:ext cx="1984777" cy="414874"/>
          </a:xfrm>
          <a:prstGeom prst="rect">
            <a:avLst/>
          </a:prstGeom>
        </p:spPr>
      </p:pic>
    </p:spTree>
    <p:extLst>
      <p:ext uri="{BB962C8B-B14F-4D97-AF65-F5344CB8AC3E}">
        <p14:creationId xmlns:p14="http://schemas.microsoft.com/office/powerpoint/2010/main" val="167581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3C02-CB49-7B46-F9C9-E6E7C6E13C84}"/>
              </a:ext>
            </a:extLst>
          </p:cNvPr>
          <p:cNvSpPr>
            <a:spLocks noGrp="1"/>
          </p:cNvSpPr>
          <p:nvPr>
            <p:ph type="title"/>
          </p:nvPr>
        </p:nvSpPr>
        <p:spPr>
          <a:xfrm>
            <a:off x="454526" y="390293"/>
            <a:ext cx="9390692" cy="752705"/>
          </a:xfrm>
          <a:prstGeom prst="rect">
            <a:avLst/>
          </a:prstGeom>
        </p:spPr>
        <p:txBody>
          <a:bodyPr/>
          <a:lstStyle>
            <a:lvl1pPr>
              <a:defRPr sz="2400" b="1" cap="none" baseline="0">
                <a:solidFill>
                  <a:srgbClr val="1F4270"/>
                </a:solidFill>
                <a:latin typeface="+mn-lt"/>
              </a:defRPr>
            </a:lvl1pPr>
          </a:lstStyle>
          <a:p>
            <a:r>
              <a:rPr lang="en-GB"/>
              <a:t>Click to edit Master title style</a:t>
            </a:r>
            <a:endParaRPr lang="en-US"/>
          </a:p>
        </p:txBody>
      </p:sp>
      <p:sp>
        <p:nvSpPr>
          <p:cNvPr id="3" name="Slide Number Placeholder 4">
            <a:extLst>
              <a:ext uri="{FF2B5EF4-FFF2-40B4-BE49-F238E27FC236}">
                <a16:creationId xmlns:a16="http://schemas.microsoft.com/office/drawing/2014/main" id="{86790A62-2E7B-5F7B-4677-4AD038BB7A35}"/>
              </a:ext>
            </a:extLst>
          </p:cNvPr>
          <p:cNvSpPr>
            <a:spLocks noGrp="1"/>
          </p:cNvSpPr>
          <p:nvPr>
            <p:ph type="sldNum" sz="quarter" idx="4"/>
          </p:nvPr>
        </p:nvSpPr>
        <p:spPr>
          <a:xfrm>
            <a:off x="11452675" y="6502154"/>
            <a:ext cx="569600" cy="321399"/>
          </a:xfrm>
          <a:prstGeom prst="rect">
            <a:avLst/>
          </a:prstGeom>
        </p:spPr>
        <p:txBody>
          <a:bodyPr/>
          <a:lstStyle>
            <a:lvl1pPr algn="r">
              <a:defRPr sz="1400">
                <a:solidFill>
                  <a:schemeClr val="bg1"/>
                </a:solidFill>
              </a:defRPr>
            </a:lvl1pPr>
          </a:lstStyle>
          <a:p>
            <a:pPr defTabSz="914354"/>
            <a:fld id="{6FA41F67-6E16-BC4F-8A8C-42F359C0BCBA}" type="slidenum">
              <a:rPr lang="en-GB" smtClean="0"/>
              <a:pPr defTabSz="914354"/>
              <a:t>‹#›</a:t>
            </a:fld>
            <a:endParaRPr lang="en-GB"/>
          </a:p>
        </p:txBody>
      </p:sp>
      <p:sp>
        <p:nvSpPr>
          <p:cNvPr id="4" name="Text Placeholder 2">
            <a:extLst>
              <a:ext uri="{FF2B5EF4-FFF2-40B4-BE49-F238E27FC236}">
                <a16:creationId xmlns:a16="http://schemas.microsoft.com/office/drawing/2014/main" id="{2B244539-6C7B-7301-9B0A-59FE06FB21D5}"/>
              </a:ext>
            </a:extLst>
          </p:cNvPr>
          <p:cNvSpPr>
            <a:spLocks noGrp="1"/>
          </p:cNvSpPr>
          <p:nvPr>
            <p:ph idx="1"/>
          </p:nvPr>
        </p:nvSpPr>
        <p:spPr>
          <a:xfrm>
            <a:off x="838200"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2265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a:t>Titel hinzufügen</a:t>
            </a:r>
          </a:p>
        </p:txBody>
      </p:sp>
      <p:sp>
        <p:nvSpPr>
          <p:cNvPr id="3" name="Inhaltsplatzhalter 2"/>
          <p:cNvSpPr>
            <a:spLocks noGrp="1"/>
          </p:cNvSpPr>
          <p:nvPr>
            <p:ph idx="1" hasCustomPrompt="1"/>
          </p:nvPr>
        </p:nvSpPr>
        <p:spPr>
          <a:xfrm>
            <a:off x="761999" y="1465200"/>
            <a:ext cx="10671175" cy="4351338"/>
          </a:xfrm>
        </p:spPr>
        <p:txBody>
          <a:bodyPr/>
          <a:lstStyle>
            <a:lvl1pPr>
              <a:defRPr/>
            </a:lvl1pPr>
          </a:lstStyle>
          <a:p>
            <a:pPr lvl="0"/>
            <a:r>
              <a:rPr lang="de-DE"/>
              <a:t>Inhalt hinzufügen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C947F82A-F25D-403A-9DF1-5F893A9FC756}" type="datetime1">
              <a:rPr lang="de-CH" smtClean="0"/>
              <a:t>24.05.2025</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a:p>
        </p:txBody>
      </p:sp>
    </p:spTree>
    <p:extLst>
      <p:ext uri="{BB962C8B-B14F-4D97-AF65-F5344CB8AC3E}">
        <p14:creationId xmlns:p14="http://schemas.microsoft.com/office/powerpoint/2010/main" val="428911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background with circles&#10;&#10;Description automatically generated">
            <a:extLst>
              <a:ext uri="{FF2B5EF4-FFF2-40B4-BE49-F238E27FC236}">
                <a16:creationId xmlns:a16="http://schemas.microsoft.com/office/drawing/2014/main" id="{D0A2F1ED-5309-6670-B350-93444FD967A4}"/>
              </a:ext>
            </a:extLst>
          </p:cNvPr>
          <p:cNvPicPr>
            <a:picLocks noChangeAspect="1"/>
          </p:cNvPicPr>
          <p:nvPr userDrawn="1"/>
        </p:nvPicPr>
        <p:blipFill rotWithShape="1">
          <a:blip r:embed="rId7"/>
          <a:srcRect l="16923" t="12073" b="69286"/>
          <a:stretch/>
        </p:blipFill>
        <p:spPr>
          <a:xfrm>
            <a:off x="-1460" y="0"/>
            <a:ext cx="12193460" cy="1018674"/>
          </a:xfrm>
          <a:prstGeom prst="rect">
            <a:avLst/>
          </a:prstGeom>
        </p:spPr>
      </p:pic>
      <p:sp>
        <p:nvSpPr>
          <p:cNvPr id="3" name="Text Placeholder 2">
            <a:extLst>
              <a:ext uri="{FF2B5EF4-FFF2-40B4-BE49-F238E27FC236}">
                <a16:creationId xmlns:a16="http://schemas.microsoft.com/office/drawing/2014/main" id="{BABC5EA7-224A-DAD6-0EB7-85ABD6DADD1B}"/>
              </a:ext>
            </a:extLst>
          </p:cNvPr>
          <p:cNvSpPr>
            <a:spLocks noGrp="1"/>
          </p:cNvSpPr>
          <p:nvPr>
            <p:ph type="body" idx="1"/>
          </p:nvPr>
        </p:nvSpPr>
        <p:spPr>
          <a:xfrm>
            <a:off x="571982" y="1440032"/>
            <a:ext cx="10882672" cy="49260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7B06937-2FCF-9AC3-EC7D-C0AF20307C6C}"/>
              </a:ext>
            </a:extLst>
          </p:cNvPr>
          <p:cNvSpPr>
            <a:spLocks noGrp="1"/>
          </p:cNvSpPr>
          <p:nvPr>
            <p:ph type="title"/>
          </p:nvPr>
        </p:nvSpPr>
        <p:spPr>
          <a:xfrm>
            <a:off x="571982" y="-10160"/>
            <a:ext cx="7437699" cy="1008514"/>
          </a:xfrm>
          <a:prstGeom prst="rect">
            <a:avLst/>
          </a:prstGeom>
        </p:spPr>
        <p:txBody>
          <a:bodyPr vert="horz" lIns="91440" tIns="45720" rIns="91440" bIns="45720" rtlCol="0" anchor="ctr">
            <a:normAutofit/>
          </a:bodyPr>
          <a:lstStyle/>
          <a:p>
            <a:r>
              <a:rPr lang="en-GB"/>
              <a:t>Click to edit Master title style</a:t>
            </a:r>
            <a:endParaRPr lang="en-US"/>
          </a:p>
        </p:txBody>
      </p:sp>
      <p:pic>
        <p:nvPicPr>
          <p:cNvPr id="5" name="Picture 4">
            <a:extLst>
              <a:ext uri="{FF2B5EF4-FFF2-40B4-BE49-F238E27FC236}">
                <a16:creationId xmlns:a16="http://schemas.microsoft.com/office/drawing/2014/main" id="{71006E8B-216F-926C-0C26-402F456961A4}"/>
              </a:ext>
            </a:extLst>
          </p:cNvPr>
          <p:cNvPicPr>
            <a:picLocks noChangeAspect="1"/>
          </p:cNvPicPr>
          <p:nvPr userDrawn="1"/>
        </p:nvPicPr>
        <p:blipFill>
          <a:blip r:embed="rId8"/>
          <a:stretch>
            <a:fillRect/>
          </a:stretch>
        </p:blipFill>
        <p:spPr>
          <a:xfrm>
            <a:off x="9675818" y="290546"/>
            <a:ext cx="1756611" cy="486132"/>
          </a:xfrm>
          <a:prstGeom prst="rect">
            <a:avLst/>
          </a:prstGeom>
        </p:spPr>
      </p:pic>
      <p:sp>
        <p:nvSpPr>
          <p:cNvPr id="13" name="Slide Number Placeholder 12">
            <a:extLst>
              <a:ext uri="{FF2B5EF4-FFF2-40B4-BE49-F238E27FC236}">
                <a16:creationId xmlns:a16="http://schemas.microsoft.com/office/drawing/2014/main" id="{C167BE00-7549-2EE6-5B32-B8189E3047FB}"/>
              </a:ext>
            </a:extLst>
          </p:cNvPr>
          <p:cNvSpPr>
            <a:spLocks noGrp="1"/>
          </p:cNvSpPr>
          <p:nvPr>
            <p:ph type="sldNum" sz="quarter" idx="4"/>
          </p:nvPr>
        </p:nvSpPr>
        <p:spPr>
          <a:xfrm>
            <a:off x="9204748" y="6422309"/>
            <a:ext cx="2743200" cy="365125"/>
          </a:xfrm>
          <a:prstGeom prst="rect">
            <a:avLst/>
          </a:prstGeom>
        </p:spPr>
        <p:txBody>
          <a:bodyPr vert="horz" lIns="91440" tIns="45720" rIns="91440" bIns="45720" rtlCol="0" anchor="ctr"/>
          <a:lstStyle>
            <a:lvl1pPr algn="r">
              <a:defRPr sz="1200">
                <a:solidFill>
                  <a:srgbClr val="2C3092"/>
                </a:solidFill>
              </a:defRPr>
            </a:lvl1pPr>
          </a:lstStyle>
          <a:p>
            <a:fld id="{E8FBBCF6-D925-7B4D-9B17-9151C3996211}" type="slidenum">
              <a:rPr lang="en-US" smtClean="0"/>
              <a:pPr/>
              <a:t>‹#›</a:t>
            </a:fld>
            <a:endParaRPr lang="en-US"/>
          </a:p>
        </p:txBody>
      </p:sp>
    </p:spTree>
    <p:extLst>
      <p:ext uri="{BB962C8B-B14F-4D97-AF65-F5344CB8AC3E}">
        <p14:creationId xmlns:p14="http://schemas.microsoft.com/office/powerpoint/2010/main" val="1659514161"/>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2400" b="0"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16472-BA94-CE64-8657-FF34E6AA2AA9}"/>
              </a:ext>
            </a:extLst>
          </p:cNvPr>
          <p:cNvSpPr/>
          <p:nvPr/>
        </p:nvSpPr>
        <p:spPr>
          <a:xfrm>
            <a:off x="1506279" y="1594434"/>
            <a:ext cx="8135809" cy="1569660"/>
          </a:xfrm>
          <a:prstGeom prst="rect">
            <a:avLst/>
          </a:prstGeom>
        </p:spPr>
        <p:txBody>
          <a:bodyPr wrap="square">
            <a:spAutoFit/>
          </a:bodyPr>
          <a:lstStyle/>
          <a:p>
            <a:pPr algn="ctr"/>
            <a:r>
              <a:rPr lang="en-GB" sz="3200">
                <a:solidFill>
                  <a:schemeClr val="bg1"/>
                </a:solidFill>
              </a:rPr>
              <a:t>A Bright Future in the Cloud – </a:t>
            </a:r>
          </a:p>
          <a:p>
            <a:pPr algn="ctr"/>
            <a:r>
              <a:rPr lang="en-GB" sz="2400">
                <a:solidFill>
                  <a:schemeClr val="bg1"/>
                </a:solidFill>
              </a:rPr>
              <a:t>Unique Collaboration on Cloud Procurement</a:t>
            </a:r>
          </a:p>
          <a:p>
            <a:pPr algn="ctr"/>
            <a:endParaRPr lang="en-GB" altLang="en-US" sz="4000">
              <a:solidFill>
                <a:schemeClr val="bg1"/>
              </a:solidFill>
              <a:latin typeface="Arial" panose="020B0604020202020204" pitchFamily="34" charset="0"/>
              <a:cs typeface="Arial" panose="020B0604020202020204" pitchFamily="34" charset="0"/>
            </a:endParaRPr>
          </a:p>
        </p:txBody>
      </p:sp>
      <p:sp>
        <p:nvSpPr>
          <p:cNvPr id="3" name="Rectángulo 3075">
            <a:extLst>
              <a:ext uri="{FF2B5EF4-FFF2-40B4-BE49-F238E27FC236}">
                <a16:creationId xmlns:a16="http://schemas.microsoft.com/office/drawing/2014/main" id="{331B3789-6F09-5F04-F61A-3AE414BEA3BB}"/>
              </a:ext>
            </a:extLst>
          </p:cNvPr>
          <p:cNvSpPr>
            <a:spLocks noChangeArrowheads="1"/>
          </p:cNvSpPr>
          <p:nvPr/>
        </p:nvSpPr>
        <p:spPr bwMode="auto">
          <a:xfrm>
            <a:off x="763642" y="2582112"/>
            <a:ext cx="9922079" cy="248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tLang="en-US" sz="2400" b="1">
              <a:solidFill>
                <a:schemeClr val="accent4"/>
              </a:solidFill>
              <a:latin typeface="Arial" panose="020B0604020202020204" pitchFamily="34" charset="0"/>
              <a:cs typeface="Arial" panose="020B0604020202020204" pitchFamily="34" charset="0"/>
            </a:endParaRPr>
          </a:p>
          <a:p>
            <a:pPr>
              <a:spcBef>
                <a:spcPct val="20000"/>
              </a:spcBef>
            </a:pPr>
            <a:r>
              <a:rPr lang="en-GB" altLang="en-US" sz="2400">
                <a:solidFill>
                  <a:schemeClr val="accent4"/>
                </a:solidFill>
                <a:latin typeface="Arial" panose="020B0604020202020204" pitchFamily="34" charset="0"/>
                <a:cs typeface="Arial" panose="020B0604020202020204" pitchFamily="34" charset="0"/>
              </a:rPr>
              <a:t>Garvan McFeeley</a:t>
            </a:r>
          </a:p>
          <a:p>
            <a:pPr>
              <a:spcBef>
                <a:spcPct val="20000"/>
              </a:spcBef>
            </a:pPr>
            <a:r>
              <a:rPr lang="en-GB" altLang="en-US" sz="2000" err="1">
                <a:solidFill>
                  <a:schemeClr val="accent4"/>
                </a:solidFill>
                <a:latin typeface="Arial" panose="020B0604020202020204" pitchFamily="34" charset="0"/>
                <a:cs typeface="Arial" panose="020B0604020202020204" pitchFamily="34" charset="0"/>
              </a:rPr>
              <a:t>HEAnet</a:t>
            </a:r>
            <a:br>
              <a:rPr lang="en-GB" altLang="en-US" sz="2400">
                <a:solidFill>
                  <a:schemeClr val="accent4"/>
                </a:solidFill>
                <a:latin typeface="Arial" panose="020B0604020202020204" pitchFamily="34" charset="0"/>
                <a:cs typeface="Arial" panose="020B0604020202020204" pitchFamily="34" charset="0"/>
              </a:rPr>
            </a:br>
            <a:r>
              <a:rPr lang="en-GB" altLang="en-US" sz="2400">
                <a:solidFill>
                  <a:schemeClr val="accent4"/>
                </a:solidFill>
                <a:latin typeface="Arial" panose="020B0604020202020204" pitchFamily="34" charset="0"/>
                <a:cs typeface="Arial" panose="020B0604020202020204" pitchFamily="34" charset="0"/>
              </a:rPr>
              <a:t>Monique Pellinkhof</a:t>
            </a:r>
          </a:p>
          <a:p>
            <a:pPr>
              <a:spcBef>
                <a:spcPct val="20000"/>
              </a:spcBef>
            </a:pPr>
            <a:r>
              <a:rPr lang="en-GB" altLang="en-US" sz="2000">
                <a:solidFill>
                  <a:schemeClr val="accent4"/>
                </a:solidFill>
                <a:latin typeface="Arial" panose="020B0604020202020204" pitchFamily="34" charset="0"/>
                <a:cs typeface="Arial" panose="020B0604020202020204" pitchFamily="34" charset="0"/>
              </a:rPr>
              <a:t>GÉANT </a:t>
            </a:r>
            <a:endParaRPr lang="en-GB" altLang="en-US" sz="2400">
              <a:solidFill>
                <a:schemeClr val="accent4"/>
              </a:solidFill>
              <a:latin typeface="Arial" panose="020B0604020202020204" pitchFamily="34" charset="0"/>
              <a:cs typeface="Arial" panose="020B0604020202020204" pitchFamily="34" charset="0"/>
            </a:endParaRPr>
          </a:p>
          <a:p>
            <a:pPr>
              <a:spcBef>
                <a:spcPct val="20000"/>
              </a:spcBef>
            </a:pPr>
            <a:endParaRPr lang="en-GB" altLang="en-US">
              <a:solidFill>
                <a:schemeClr val="bg1"/>
              </a:solidFill>
              <a:latin typeface="Arial" panose="020B0604020202020204" pitchFamily="34" charset="0"/>
              <a:cs typeface="Arial" panose="020B0604020202020204" pitchFamily="34" charset="0"/>
            </a:endParaRPr>
          </a:p>
          <a:p>
            <a:pPr>
              <a:spcBef>
                <a:spcPct val="20000"/>
              </a:spcBef>
            </a:pPr>
            <a:r>
              <a:rPr lang="en-GB" altLang="en-US">
                <a:solidFill>
                  <a:schemeClr val="bg1"/>
                </a:solidFill>
                <a:latin typeface="Arial" panose="020B0604020202020204" pitchFamily="34" charset="0"/>
                <a:cs typeface="Arial" panose="020B0604020202020204" pitchFamily="34" charset="0"/>
              </a:rPr>
              <a:t>10</a:t>
            </a:r>
            <a:r>
              <a:rPr lang="en-GB" altLang="en-US" baseline="30000">
                <a:solidFill>
                  <a:schemeClr val="bg1"/>
                </a:solidFill>
                <a:latin typeface="Arial" panose="020B0604020202020204" pitchFamily="34" charset="0"/>
                <a:cs typeface="Arial" panose="020B0604020202020204" pitchFamily="34" charset="0"/>
              </a:rPr>
              <a:t>th</a:t>
            </a:r>
            <a:r>
              <a:rPr lang="en-GB" altLang="en-US">
                <a:solidFill>
                  <a:schemeClr val="bg1"/>
                </a:solidFill>
                <a:latin typeface="Arial" panose="020B0604020202020204" pitchFamily="34" charset="0"/>
                <a:cs typeface="Arial" panose="020B0604020202020204" pitchFamily="34" charset="0"/>
              </a:rPr>
              <a:t> of June 2025</a:t>
            </a:r>
          </a:p>
          <a:p>
            <a:pPr>
              <a:spcBef>
                <a:spcPct val="20000"/>
              </a:spcBef>
            </a:pPr>
            <a:r>
              <a:rPr lang="en-GB" altLang="en-US">
                <a:solidFill>
                  <a:schemeClr val="bg1"/>
                </a:solidFill>
                <a:latin typeface="Arial" panose="020B0604020202020204" pitchFamily="34" charset="0"/>
                <a:cs typeface="Arial" panose="020B0604020202020204" pitchFamily="34" charset="0"/>
              </a:rPr>
              <a:t>TNC25 | Brighter together</a:t>
            </a:r>
            <a:br>
              <a:rPr lang="en-GB" altLang="en-US">
                <a:solidFill>
                  <a:schemeClr val="bg1"/>
                </a:solidFill>
                <a:latin typeface="Arial" panose="020B0604020202020204" pitchFamily="34" charset="0"/>
                <a:cs typeface="Arial" panose="020B0604020202020204" pitchFamily="34" charset="0"/>
              </a:rPr>
            </a:br>
            <a:endParaRPr lang="en-GB" altLang="en-US" sz="1200">
              <a:solidFill>
                <a:schemeClr val="bg1"/>
              </a:solidFill>
              <a:latin typeface="Arial" panose="020B0604020202020204" pitchFamily="34" charset="0"/>
              <a:cs typeface="Arial" panose="020B0604020202020204" pitchFamily="34" charset="0"/>
            </a:endParaRPr>
          </a:p>
          <a:p>
            <a:pPr>
              <a:spcBef>
                <a:spcPct val="20000"/>
              </a:spcBef>
            </a:pPr>
            <a:endParaRPr lang="en-GB" altLang="en-US" sz="1600" b="1">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7850ECE-89DB-1B24-6C7F-72F9149DB3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30485" y="5603358"/>
            <a:ext cx="1543252" cy="73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1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DEE1-305C-87C3-4930-E5B13ED1E2D6}"/>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B4015E99-174C-4428-67AD-43032C85BDD6}"/>
              </a:ext>
            </a:extLst>
          </p:cNvPr>
          <p:cNvSpPr txBox="1">
            <a:spLocks/>
          </p:cNvSpPr>
          <p:nvPr/>
        </p:nvSpPr>
        <p:spPr>
          <a:xfrm>
            <a:off x="571982" y="1"/>
            <a:ext cx="7779538" cy="100583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altLang="en-US" sz="3200">
                <a:solidFill>
                  <a:schemeClr val="accent4"/>
                </a:solidFill>
                <a:latin typeface="Arial" panose="020B0604020202020204" pitchFamily="34" charset="0"/>
                <a:ea typeface="+mj-ea"/>
                <a:cs typeface="Arial" panose="020B0604020202020204" pitchFamily="34" charset="0"/>
              </a:rPr>
              <a:t>How did we end up here</a:t>
            </a:r>
            <a:endParaRPr lang="en-US" sz="3200">
              <a:solidFill>
                <a:schemeClr val="accent4"/>
              </a:solidFill>
              <a:latin typeface="Arial" panose="020B0604020202020204" pitchFamily="34" charset="0"/>
              <a:ea typeface="+mj-ea"/>
              <a:cs typeface="Arial" panose="020B0604020202020204" pitchFamily="34" charset="0"/>
            </a:endParaRPr>
          </a:p>
        </p:txBody>
      </p:sp>
      <p:sp>
        <p:nvSpPr>
          <p:cNvPr id="9" name="Slide Number Placeholder 3">
            <a:extLst>
              <a:ext uri="{FF2B5EF4-FFF2-40B4-BE49-F238E27FC236}">
                <a16:creationId xmlns:a16="http://schemas.microsoft.com/office/drawing/2014/main" id="{B6431846-081B-BA77-528E-51A59B7D5BE9}"/>
              </a:ext>
            </a:extLst>
          </p:cNvPr>
          <p:cNvSpPr>
            <a:spLocks noGrp="1"/>
          </p:cNvSpPr>
          <p:nvPr>
            <p:ph type="sldNum" sz="quarter" idx="4"/>
          </p:nvPr>
        </p:nvSpPr>
        <p:spPr>
          <a:xfrm>
            <a:off x="8711454" y="6422309"/>
            <a:ext cx="2743200" cy="365125"/>
          </a:xfrm>
        </p:spPr>
        <p:txBody>
          <a:bodyPr/>
          <a:lstStyle/>
          <a:p>
            <a:pPr>
              <a:spcAft>
                <a:spcPts val="600"/>
              </a:spcAft>
            </a:pPr>
            <a:fld id="{E8FBBCF6-D925-7B4D-9B17-9151C3996211}" type="slidenum">
              <a:rPr lang="en-US" smtClean="0"/>
              <a:pPr>
                <a:spcAft>
                  <a:spcPts val="600"/>
                </a:spcAft>
              </a:pPr>
              <a:t>10</a:t>
            </a:fld>
            <a:endParaRPr lang="en-US"/>
          </a:p>
        </p:txBody>
      </p:sp>
      <p:graphicFrame>
        <p:nvGraphicFramePr>
          <p:cNvPr id="5" name="Content Placeholder 2">
            <a:extLst>
              <a:ext uri="{FF2B5EF4-FFF2-40B4-BE49-F238E27FC236}">
                <a16:creationId xmlns:a16="http://schemas.microsoft.com/office/drawing/2014/main" id="{6EFE1461-A120-C8EA-E49F-C2E7735143AD}"/>
              </a:ext>
            </a:extLst>
          </p:cNvPr>
          <p:cNvGraphicFramePr/>
          <p:nvPr>
            <p:extLst>
              <p:ext uri="{D42A27DB-BD31-4B8C-83A1-F6EECF244321}">
                <p14:modId xmlns:p14="http://schemas.microsoft.com/office/powerpoint/2010/main" val="153828575"/>
              </p:ext>
            </p:extLst>
          </p:nvPr>
        </p:nvGraphicFramePr>
        <p:xfrm>
          <a:off x="571982" y="1440032"/>
          <a:ext cx="10882672" cy="4926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24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6D0325-96C6-F54E-B3A3-8D2A46C5C29A}"/>
              </a:ext>
            </a:extLst>
          </p:cNvPr>
          <p:cNvSpPr>
            <a:spLocks noGrp="1"/>
          </p:cNvSpPr>
          <p:nvPr>
            <p:ph type="title"/>
          </p:nvPr>
        </p:nvSpPr>
        <p:spPr>
          <a:xfrm>
            <a:off x="9554893" y="1939436"/>
            <a:ext cx="2291540" cy="1489564"/>
          </a:xfrm>
        </p:spPr>
        <p:txBody>
          <a:bodyPr vert="horz" lIns="91440" tIns="45720" rIns="91440" bIns="45720" rtlCol="0" anchor="t">
            <a:normAutofit/>
          </a:bodyPr>
          <a:lstStyle/>
          <a:p>
            <a:r>
              <a:rPr lang="en-US" sz="3200">
                <a:solidFill>
                  <a:schemeClr val="tx1"/>
                </a:solidFill>
                <a:latin typeface="+mj-lt"/>
              </a:rPr>
              <a:t>Annual c</a:t>
            </a:r>
            <a:r>
              <a:rPr lang="en-US" sz="3200" kern="1200">
                <a:solidFill>
                  <a:schemeClr val="tx1"/>
                </a:solidFill>
                <a:latin typeface="+mj-lt"/>
                <a:ea typeface="+mj-ea"/>
                <a:cs typeface="+mj-cs"/>
              </a:rPr>
              <a:t>onsumption</a:t>
            </a:r>
            <a:br>
              <a:rPr lang="en-US" sz="3200" kern="1200">
                <a:solidFill>
                  <a:schemeClr val="tx1"/>
                </a:solidFill>
                <a:latin typeface="+mj-lt"/>
                <a:ea typeface="+mj-ea"/>
                <a:cs typeface="+mj-cs"/>
              </a:rPr>
            </a:br>
            <a:endParaRPr lang="en-US" sz="3200" kern="1200">
              <a:solidFill>
                <a:schemeClr val="tx1"/>
              </a:solidFill>
              <a:latin typeface="+mj-lt"/>
              <a:ea typeface="+mj-ea"/>
              <a:cs typeface="+mj-cs"/>
            </a:endParaRPr>
          </a:p>
        </p:txBody>
      </p:sp>
      <p:sp>
        <p:nvSpPr>
          <p:cNvPr id="9" name="Content Placeholder 8">
            <a:extLst>
              <a:ext uri="{FF2B5EF4-FFF2-40B4-BE49-F238E27FC236}">
                <a16:creationId xmlns:a16="http://schemas.microsoft.com/office/drawing/2014/main" id="{C5E57A83-B6B4-F301-B036-7ACCA68B7EE7}"/>
              </a:ext>
            </a:extLst>
          </p:cNvPr>
          <p:cNvSpPr>
            <a:spLocks noGrp="1"/>
          </p:cNvSpPr>
          <p:nvPr>
            <p:ph idx="1"/>
          </p:nvPr>
        </p:nvSpPr>
        <p:spPr>
          <a:xfrm>
            <a:off x="9180155" y="4875801"/>
            <a:ext cx="2539777" cy="1023193"/>
          </a:xfrm>
        </p:spPr>
        <p:txBody>
          <a:bodyPr vert="horz" lIns="91440" tIns="45720" rIns="91440" bIns="45720" rtlCol="0" anchor="t">
            <a:normAutofit/>
          </a:bodyPr>
          <a:lstStyle/>
          <a:p>
            <a:pPr marL="0" indent="0">
              <a:buNone/>
            </a:pPr>
            <a:endParaRPr lang="en-US" kern="1200">
              <a:solidFill>
                <a:schemeClr val="tx1"/>
              </a:solidFill>
              <a:latin typeface="Arial"/>
              <a:ea typeface="Calibri"/>
              <a:cs typeface="Arial"/>
            </a:endParaRPr>
          </a:p>
        </p:txBody>
      </p:sp>
      <p:graphicFrame>
        <p:nvGraphicFramePr>
          <p:cNvPr id="4" name="Chart 3">
            <a:extLst>
              <a:ext uri="{FF2B5EF4-FFF2-40B4-BE49-F238E27FC236}">
                <a16:creationId xmlns:a16="http://schemas.microsoft.com/office/drawing/2014/main" id="{91BCB935-D50F-4932-A67B-53DE49AB378F}"/>
              </a:ext>
              <a:ext uri="{147F2762-F138-4A5C-976F-8EAC2B608ADB}">
                <a16:predDERef xmlns:a16="http://schemas.microsoft.com/office/drawing/2014/main" pred="{F95B0A55-7036-4A9E-B370-2EB45BD822EE}"/>
              </a:ext>
            </a:extLst>
          </p:cNvPr>
          <p:cNvGraphicFramePr>
            <a:graphicFrameLocks/>
          </p:cNvGraphicFramePr>
          <p:nvPr/>
        </p:nvGraphicFramePr>
        <p:xfrm>
          <a:off x="969579" y="1127234"/>
          <a:ext cx="8058918" cy="5167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34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E43A-C556-43EA-1CFD-6A66788DD7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78C36D-4886-4BB5-B7A6-0EB0A8B877C2}"/>
              </a:ext>
            </a:extLst>
          </p:cNvPr>
          <p:cNvSpPr>
            <a:spLocks noGrp="1"/>
          </p:cNvSpPr>
          <p:nvPr>
            <p:ph type="title"/>
          </p:nvPr>
        </p:nvSpPr>
        <p:spPr/>
        <p:txBody>
          <a:bodyPr>
            <a:normAutofit/>
          </a:bodyPr>
          <a:lstStyle/>
          <a:p>
            <a:r>
              <a:rPr lang="en-IE" sz="3200"/>
              <a:t>Scoring the monster tender….</a:t>
            </a:r>
          </a:p>
        </p:txBody>
      </p:sp>
      <p:sp>
        <p:nvSpPr>
          <p:cNvPr id="3" name="Tijdelijke aanduiding voor inhoud 2">
            <a:extLst>
              <a:ext uri="{FF2B5EF4-FFF2-40B4-BE49-F238E27FC236}">
                <a16:creationId xmlns:a16="http://schemas.microsoft.com/office/drawing/2014/main" id="{C4F534F8-3A39-20F8-13DB-AAEDFBFF7DA1}"/>
              </a:ext>
            </a:extLst>
          </p:cNvPr>
          <p:cNvSpPr>
            <a:spLocks noGrp="1"/>
          </p:cNvSpPr>
          <p:nvPr>
            <p:ph idx="1"/>
          </p:nvPr>
        </p:nvSpPr>
        <p:spPr/>
        <p:txBody>
          <a:bodyPr vert="horz" lIns="91440" tIns="45720" rIns="91440" bIns="45720" rtlCol="0" anchor="t">
            <a:normAutofit/>
          </a:bodyPr>
          <a:lstStyle/>
          <a:p>
            <a:r>
              <a:rPr lang="en-IE" sz="2800" noProof="0"/>
              <a:t>Almost 500 bids</a:t>
            </a:r>
          </a:p>
          <a:p>
            <a:r>
              <a:rPr lang="en-IE" sz="2800" noProof="0">
                <a:latin typeface="Arial"/>
                <a:cs typeface="Arial"/>
              </a:rPr>
              <a:t>Scored by 13 people from 8 countries</a:t>
            </a:r>
            <a:r>
              <a:rPr lang="en-IE" sz="2800">
                <a:latin typeface="Arial"/>
                <a:cs typeface="Arial"/>
              </a:rPr>
              <a:t> – different (N)RENs</a:t>
            </a:r>
            <a:endParaRPr lang="en-IE" sz="2800" noProof="0"/>
          </a:p>
          <a:p>
            <a:r>
              <a:rPr lang="en-IE" sz="2800">
                <a:latin typeface="Arial"/>
                <a:cs typeface="Arial"/>
              </a:rPr>
              <a:t>Creating multidisciplinary teams</a:t>
            </a:r>
          </a:p>
          <a:p>
            <a:r>
              <a:rPr lang="en-IE" sz="2800"/>
              <a:t>Working 3 days a week over 6 months</a:t>
            </a:r>
          </a:p>
          <a:p>
            <a:r>
              <a:rPr lang="en-IE" sz="2800" noProof="0"/>
              <a:t>Scoring in teams in consensus</a:t>
            </a:r>
          </a:p>
          <a:p>
            <a:r>
              <a:rPr lang="en-IE" sz="2800" noProof="0"/>
              <a:t>Resulting in 416 FW Agreements operational</a:t>
            </a:r>
          </a:p>
        </p:txBody>
      </p:sp>
      <p:sp>
        <p:nvSpPr>
          <p:cNvPr id="4" name="Tijdelijke aanduiding voor dianummer 3">
            <a:extLst>
              <a:ext uri="{FF2B5EF4-FFF2-40B4-BE49-F238E27FC236}">
                <a16:creationId xmlns:a16="http://schemas.microsoft.com/office/drawing/2014/main" id="{9C0C15E5-12DC-2460-565F-6C9FB4AAB3E0}"/>
              </a:ext>
            </a:extLst>
          </p:cNvPr>
          <p:cNvSpPr>
            <a:spLocks noGrp="1"/>
          </p:cNvSpPr>
          <p:nvPr>
            <p:ph type="sldNum" sz="quarter" idx="4"/>
          </p:nvPr>
        </p:nvSpPr>
        <p:spPr/>
        <p:txBody>
          <a:bodyPr/>
          <a:lstStyle/>
          <a:p>
            <a:fld id="{E8FBBCF6-D925-7B4D-9B17-9151C3996211}" type="slidenum">
              <a:rPr lang="en-US" smtClean="0"/>
              <a:pPr/>
              <a:t>12</a:t>
            </a:fld>
            <a:endParaRPr lang="en-US"/>
          </a:p>
        </p:txBody>
      </p:sp>
    </p:spTree>
    <p:extLst>
      <p:ext uri="{BB962C8B-B14F-4D97-AF65-F5344CB8AC3E}">
        <p14:creationId xmlns:p14="http://schemas.microsoft.com/office/powerpoint/2010/main" val="149684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8985-05CB-2FBF-F764-39ED494D80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DEFE27-C208-03E2-3014-F7CDF4B12AC8}"/>
              </a:ext>
            </a:extLst>
          </p:cNvPr>
          <p:cNvSpPr>
            <a:spLocks noGrp="1"/>
          </p:cNvSpPr>
          <p:nvPr>
            <p:ph type="title"/>
          </p:nvPr>
        </p:nvSpPr>
        <p:spPr/>
        <p:txBody>
          <a:bodyPr>
            <a:normAutofit/>
          </a:bodyPr>
          <a:lstStyle/>
          <a:p>
            <a:r>
              <a:rPr lang="en-IE" sz="3200"/>
              <a:t>Costs and Benefits		</a:t>
            </a:r>
          </a:p>
        </p:txBody>
      </p:sp>
      <p:sp>
        <p:nvSpPr>
          <p:cNvPr id="3" name="Tijdelijke aanduiding voor inhoud 2">
            <a:extLst>
              <a:ext uri="{FF2B5EF4-FFF2-40B4-BE49-F238E27FC236}">
                <a16:creationId xmlns:a16="http://schemas.microsoft.com/office/drawing/2014/main" id="{959DC977-CC75-BBFA-1681-6603200C254A}"/>
              </a:ext>
            </a:extLst>
          </p:cNvPr>
          <p:cNvSpPr>
            <a:spLocks noGrp="1"/>
          </p:cNvSpPr>
          <p:nvPr>
            <p:ph idx="1"/>
          </p:nvPr>
        </p:nvSpPr>
        <p:spPr/>
        <p:txBody>
          <a:bodyPr>
            <a:noAutofit/>
          </a:bodyPr>
          <a:lstStyle/>
          <a:p>
            <a:r>
              <a:rPr lang="en-IE" sz="2800" noProof="0" dirty="0"/>
              <a:t>Costs</a:t>
            </a:r>
          </a:p>
          <a:p>
            <a:pPr lvl="1"/>
            <a:r>
              <a:rPr lang="en-IE" sz="2800" dirty="0"/>
              <a:t>Total costs: tender, contract management, Strategic Vendor Management, NREN cloud community</a:t>
            </a:r>
            <a:endParaRPr lang="en-IE" sz="2800" noProof="0" dirty="0"/>
          </a:p>
          <a:p>
            <a:r>
              <a:rPr lang="en-IE" sz="2800" noProof="0" dirty="0"/>
              <a:t>Benefits</a:t>
            </a:r>
          </a:p>
          <a:p>
            <a:pPr lvl="1"/>
            <a:r>
              <a:rPr lang="en-IE" sz="2800" dirty="0"/>
              <a:t>Not running individual tenders and discounts  </a:t>
            </a:r>
            <a:endParaRPr lang="en-IE" sz="2800" noProof="0" dirty="0"/>
          </a:p>
          <a:p>
            <a:r>
              <a:rPr lang="en-IE" sz="2800" noProof="0" dirty="0"/>
              <a:t>Economies of scale</a:t>
            </a:r>
          </a:p>
          <a:p>
            <a:pPr lvl="1"/>
            <a:r>
              <a:rPr lang="en-IE" sz="2800" noProof="0" dirty="0"/>
              <a:t>Individual tenders would not result in favourable conditions or discounts</a:t>
            </a:r>
          </a:p>
          <a:p>
            <a:pPr lvl="1"/>
            <a:r>
              <a:rPr lang="en-IE" sz="2800" dirty="0"/>
              <a:t>European scale enables unique access to platforms C level management and concessions</a:t>
            </a:r>
            <a:endParaRPr lang="en-IE" sz="2800" noProof="0" dirty="0"/>
          </a:p>
        </p:txBody>
      </p:sp>
      <p:sp>
        <p:nvSpPr>
          <p:cNvPr id="4" name="Tijdelijke aanduiding voor dianummer 3">
            <a:extLst>
              <a:ext uri="{FF2B5EF4-FFF2-40B4-BE49-F238E27FC236}">
                <a16:creationId xmlns:a16="http://schemas.microsoft.com/office/drawing/2014/main" id="{5AB957C7-4403-CB21-E160-2AF2F72C2BBE}"/>
              </a:ext>
            </a:extLst>
          </p:cNvPr>
          <p:cNvSpPr>
            <a:spLocks noGrp="1"/>
          </p:cNvSpPr>
          <p:nvPr>
            <p:ph type="sldNum" sz="quarter" idx="4"/>
          </p:nvPr>
        </p:nvSpPr>
        <p:spPr/>
        <p:txBody>
          <a:bodyPr/>
          <a:lstStyle/>
          <a:p>
            <a:fld id="{E8FBBCF6-D925-7B4D-9B17-9151C3996211}" type="slidenum">
              <a:rPr lang="en-US" smtClean="0"/>
              <a:pPr/>
              <a:t>13</a:t>
            </a:fld>
            <a:endParaRPr lang="en-US"/>
          </a:p>
        </p:txBody>
      </p:sp>
      <p:sp>
        <p:nvSpPr>
          <p:cNvPr id="5" name="Tekstvak 4">
            <a:extLst>
              <a:ext uri="{FF2B5EF4-FFF2-40B4-BE49-F238E27FC236}">
                <a16:creationId xmlns:a16="http://schemas.microsoft.com/office/drawing/2014/main" id="{EE0477C4-EA24-51E8-CEA4-2F51338D1348}"/>
              </a:ext>
            </a:extLst>
          </p:cNvPr>
          <p:cNvSpPr txBox="1"/>
          <p:nvPr/>
        </p:nvSpPr>
        <p:spPr>
          <a:xfrm>
            <a:off x="9838075" y="2390652"/>
            <a:ext cx="1244251" cy="523220"/>
          </a:xfrm>
          <a:prstGeom prst="rect">
            <a:avLst/>
          </a:prstGeom>
          <a:noFill/>
        </p:spPr>
        <p:txBody>
          <a:bodyPr wrap="none" rtlCol="0">
            <a:spAutoFit/>
          </a:bodyPr>
          <a:lstStyle/>
          <a:p>
            <a:r>
              <a:rPr lang="nl-NL" sz="2800" dirty="0">
                <a:solidFill>
                  <a:srgbClr val="00B050"/>
                </a:solidFill>
                <a:effectLst/>
                <a:latin typeface="Cambria Math" panose="02040503050406030204" pitchFamily="18" charset="0"/>
                <a:ea typeface="Aptos" panose="020B0004020202020204" pitchFamily="34" charset="0"/>
                <a:cs typeface="Cambria Math" panose="02040503050406030204" pitchFamily="18" charset="0"/>
              </a:rPr>
              <a:t>≈ €</a:t>
            </a:r>
            <a:r>
              <a:rPr lang="en-IE" sz="2800" dirty="0">
                <a:solidFill>
                  <a:srgbClr val="00B050"/>
                </a:solidFill>
              </a:rPr>
              <a:t>7M</a:t>
            </a:r>
          </a:p>
        </p:txBody>
      </p:sp>
      <p:sp>
        <p:nvSpPr>
          <p:cNvPr id="8" name="Tekstvak 7">
            <a:extLst>
              <a:ext uri="{FF2B5EF4-FFF2-40B4-BE49-F238E27FC236}">
                <a16:creationId xmlns:a16="http://schemas.microsoft.com/office/drawing/2014/main" id="{29F18BF2-0BD1-3715-1459-35164F24E380}"/>
              </a:ext>
            </a:extLst>
          </p:cNvPr>
          <p:cNvSpPr txBox="1"/>
          <p:nvPr/>
        </p:nvSpPr>
        <p:spPr>
          <a:xfrm>
            <a:off x="9776933" y="3361616"/>
            <a:ext cx="1643399" cy="523220"/>
          </a:xfrm>
          <a:prstGeom prst="rect">
            <a:avLst/>
          </a:prstGeom>
          <a:noFill/>
        </p:spPr>
        <p:txBody>
          <a:bodyPr wrap="none" rtlCol="0">
            <a:spAutoFit/>
          </a:bodyPr>
          <a:lstStyle/>
          <a:p>
            <a:r>
              <a:rPr lang="nl-NL" sz="2800" dirty="0">
                <a:solidFill>
                  <a:srgbClr val="00B050"/>
                </a:solidFill>
                <a:latin typeface="Cambria Math" panose="02040503050406030204" pitchFamily="18" charset="0"/>
                <a:ea typeface="Aptos" panose="020B0004020202020204" pitchFamily="34" charset="0"/>
                <a:cs typeface="Cambria Math" panose="02040503050406030204" pitchFamily="18" charset="0"/>
              </a:rPr>
              <a:t>≈ </a:t>
            </a:r>
            <a:r>
              <a:rPr lang="en-IE" sz="2800" dirty="0">
                <a:solidFill>
                  <a:srgbClr val="00B050"/>
                </a:solidFill>
                <a:effectLst/>
                <a:latin typeface="Cambria Math" panose="02040503050406030204" pitchFamily="18" charset="0"/>
                <a:ea typeface="Aptos" panose="020B0004020202020204" pitchFamily="34" charset="0"/>
                <a:cs typeface="Cambria Math" panose="02040503050406030204" pitchFamily="18" charset="0"/>
              </a:rPr>
              <a:t>€210M</a:t>
            </a:r>
            <a:endParaRPr lang="en-IE" sz="2800" dirty="0">
              <a:solidFill>
                <a:srgbClr val="00B050"/>
              </a:solidFill>
            </a:endParaRPr>
          </a:p>
        </p:txBody>
      </p:sp>
      <p:sp>
        <p:nvSpPr>
          <p:cNvPr id="9" name="Tekstvak 8">
            <a:extLst>
              <a:ext uri="{FF2B5EF4-FFF2-40B4-BE49-F238E27FC236}">
                <a16:creationId xmlns:a16="http://schemas.microsoft.com/office/drawing/2014/main" id="{7C024AB5-E5BC-EBBE-B73D-C946374F9592}"/>
              </a:ext>
            </a:extLst>
          </p:cNvPr>
          <p:cNvSpPr txBox="1"/>
          <p:nvPr/>
        </p:nvSpPr>
        <p:spPr>
          <a:xfrm>
            <a:off x="6667240" y="5899089"/>
            <a:ext cx="4088427" cy="523220"/>
          </a:xfrm>
          <a:prstGeom prst="rect">
            <a:avLst/>
          </a:prstGeom>
          <a:noFill/>
        </p:spPr>
        <p:txBody>
          <a:bodyPr wrap="none" rtlCol="0">
            <a:spAutoFit/>
          </a:bodyPr>
          <a:lstStyle/>
          <a:p>
            <a:r>
              <a:rPr lang="en-US" sz="2800" dirty="0">
                <a:solidFill>
                  <a:srgbClr val="00B050"/>
                </a:solidFill>
                <a:effectLst/>
                <a:latin typeface="Cambria Math" panose="02040503050406030204" pitchFamily="18" charset="0"/>
                <a:ea typeface="Aptos" panose="020B0004020202020204" pitchFamily="34" charset="0"/>
                <a:cs typeface="Cambria Math" panose="02040503050406030204" pitchFamily="18" charset="0"/>
              </a:rPr>
              <a:t>Tender effectiveness: 30X</a:t>
            </a:r>
            <a:endParaRPr lang="en-IE" sz="2800" dirty="0">
              <a:solidFill>
                <a:srgbClr val="00B050"/>
              </a:solidFill>
            </a:endParaRPr>
          </a:p>
        </p:txBody>
      </p:sp>
    </p:spTree>
    <p:extLst>
      <p:ext uri="{BB962C8B-B14F-4D97-AF65-F5344CB8AC3E}">
        <p14:creationId xmlns:p14="http://schemas.microsoft.com/office/powerpoint/2010/main" val="19519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3D1CC-48CE-B9CB-B15B-B47C2E4FDF53}"/>
              </a:ext>
            </a:extLst>
          </p:cNvPr>
          <p:cNvSpPr>
            <a:spLocks noGrp="1"/>
          </p:cNvSpPr>
          <p:nvPr>
            <p:ph type="title"/>
          </p:nvPr>
        </p:nvSpPr>
        <p:spPr/>
        <p:txBody>
          <a:bodyPr>
            <a:normAutofit/>
          </a:bodyPr>
          <a:lstStyle/>
          <a:p>
            <a:r>
              <a:rPr lang="en-IE" sz="3200"/>
              <a:t>Could we take this global?</a:t>
            </a:r>
          </a:p>
        </p:txBody>
      </p:sp>
      <p:pic>
        <p:nvPicPr>
          <p:cNvPr id="7" name="Tijdelijke aanduiding voor inhoud 6" descr="Afbeelding met voedsel, Fastfood, broodje, Amerikaans eten&#10;&#10;Door AI gegenereerde inhoud is mogelijk onjuist.">
            <a:extLst>
              <a:ext uri="{FF2B5EF4-FFF2-40B4-BE49-F238E27FC236}">
                <a16:creationId xmlns:a16="http://schemas.microsoft.com/office/drawing/2014/main" id="{6A7C4E54-921B-EDD7-37A0-BD2703DBC7D2}"/>
              </a:ext>
            </a:extLst>
          </p:cNvPr>
          <p:cNvPicPr>
            <a:picLocks noGrp="1" noChangeAspect="1"/>
          </p:cNvPicPr>
          <p:nvPr>
            <p:ph idx="1"/>
          </p:nvPr>
        </p:nvPicPr>
        <p:blipFill>
          <a:blip r:embed="rId3"/>
          <a:stretch>
            <a:fillRect/>
          </a:stretch>
        </p:blipFill>
        <p:spPr>
          <a:xfrm>
            <a:off x="-149456" y="1464472"/>
            <a:ext cx="4230804" cy="4230804"/>
          </a:xfrm>
        </p:spPr>
      </p:pic>
      <p:sp>
        <p:nvSpPr>
          <p:cNvPr id="4" name="Tijdelijke aanduiding voor dianummer 3">
            <a:extLst>
              <a:ext uri="{FF2B5EF4-FFF2-40B4-BE49-F238E27FC236}">
                <a16:creationId xmlns:a16="http://schemas.microsoft.com/office/drawing/2014/main" id="{D410DDED-7851-9E6D-29A3-572614788AF1}"/>
              </a:ext>
            </a:extLst>
          </p:cNvPr>
          <p:cNvSpPr>
            <a:spLocks noGrp="1"/>
          </p:cNvSpPr>
          <p:nvPr>
            <p:ph type="sldNum" sz="quarter" idx="4"/>
          </p:nvPr>
        </p:nvSpPr>
        <p:spPr/>
        <p:txBody>
          <a:bodyPr/>
          <a:lstStyle/>
          <a:p>
            <a:fld id="{E8FBBCF6-D925-7B4D-9B17-9151C3996211}" type="slidenum">
              <a:rPr lang="en-US" smtClean="0"/>
              <a:pPr/>
              <a:t>14</a:t>
            </a:fld>
            <a:endParaRPr lang="en-US"/>
          </a:p>
        </p:txBody>
      </p:sp>
      <p:sp>
        <p:nvSpPr>
          <p:cNvPr id="9" name="Tijdelijke aanduiding voor inhoud 2">
            <a:extLst>
              <a:ext uri="{FF2B5EF4-FFF2-40B4-BE49-F238E27FC236}">
                <a16:creationId xmlns:a16="http://schemas.microsoft.com/office/drawing/2014/main" id="{C9D67F2E-89B7-8B42-C957-FCCED8957D5F}"/>
              </a:ext>
            </a:extLst>
          </p:cNvPr>
          <p:cNvSpPr txBox="1">
            <a:spLocks/>
          </p:cNvSpPr>
          <p:nvPr/>
        </p:nvSpPr>
        <p:spPr>
          <a:xfrm>
            <a:off x="3649713" y="2053347"/>
            <a:ext cx="8382451" cy="5225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Top bun: tender procedure, scope, process </a:t>
            </a:r>
            <a:r>
              <a:rPr lang="nl-NL" sz="2800">
                <a:effectLst/>
                <a:ea typeface="Aptos" panose="020B0004020202020204" pitchFamily="34" charset="0"/>
              </a:rPr>
              <a:t>≈ 75%</a:t>
            </a:r>
            <a:endParaRPr lang="en-IE" sz="2800"/>
          </a:p>
        </p:txBody>
      </p:sp>
      <p:sp>
        <p:nvSpPr>
          <p:cNvPr id="10" name="Tijdelijke aanduiding voor inhoud 2">
            <a:extLst>
              <a:ext uri="{FF2B5EF4-FFF2-40B4-BE49-F238E27FC236}">
                <a16:creationId xmlns:a16="http://schemas.microsoft.com/office/drawing/2014/main" id="{D4BB6950-EEAD-70A5-7F18-4224A7386273}"/>
              </a:ext>
            </a:extLst>
          </p:cNvPr>
          <p:cNvSpPr txBox="1">
            <a:spLocks/>
          </p:cNvSpPr>
          <p:nvPr/>
        </p:nvSpPr>
        <p:spPr>
          <a:xfrm>
            <a:off x="3657153" y="2540283"/>
            <a:ext cx="6533898" cy="5225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Add up to 25% local toppings</a:t>
            </a:r>
          </a:p>
        </p:txBody>
      </p:sp>
      <p:sp>
        <p:nvSpPr>
          <p:cNvPr id="11" name="Tijdelijke aanduiding voor inhoud 2">
            <a:extLst>
              <a:ext uri="{FF2B5EF4-FFF2-40B4-BE49-F238E27FC236}">
                <a16:creationId xmlns:a16="http://schemas.microsoft.com/office/drawing/2014/main" id="{BE86514D-193E-BF2B-631C-7DDE9E6EC1C5}"/>
              </a:ext>
            </a:extLst>
          </p:cNvPr>
          <p:cNvSpPr txBox="1">
            <a:spLocks/>
          </p:cNvSpPr>
          <p:nvPr/>
        </p:nvSpPr>
        <p:spPr>
          <a:xfrm>
            <a:off x="3664589" y="4331912"/>
            <a:ext cx="6533898" cy="5225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Add up to 25% local toppings</a:t>
            </a:r>
          </a:p>
        </p:txBody>
      </p:sp>
      <p:sp>
        <p:nvSpPr>
          <p:cNvPr id="12" name="Tijdelijke aanduiding voor inhoud 2">
            <a:extLst>
              <a:ext uri="{FF2B5EF4-FFF2-40B4-BE49-F238E27FC236}">
                <a16:creationId xmlns:a16="http://schemas.microsoft.com/office/drawing/2014/main" id="{DD225158-46A8-E65E-9A74-0D2335AD7CB8}"/>
              </a:ext>
            </a:extLst>
          </p:cNvPr>
          <p:cNvSpPr txBox="1">
            <a:spLocks/>
          </p:cNvSpPr>
          <p:nvPr/>
        </p:nvSpPr>
        <p:spPr>
          <a:xfrm>
            <a:off x="3660873" y="4774240"/>
            <a:ext cx="6533898" cy="5225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Bottom bun: Contracts, </a:t>
            </a:r>
            <a:r>
              <a:rPr lang="nl-NL" sz="2800">
                <a:effectLst/>
                <a:ea typeface="Aptos" panose="020B0004020202020204" pitchFamily="34" charset="0"/>
              </a:rPr>
              <a:t>≈ 75% standard</a:t>
            </a:r>
            <a:endParaRPr lang="en-IE" sz="2800"/>
          </a:p>
        </p:txBody>
      </p:sp>
      <p:sp>
        <p:nvSpPr>
          <p:cNvPr id="13" name="Tijdelijke aanduiding voor inhoud 2">
            <a:extLst>
              <a:ext uri="{FF2B5EF4-FFF2-40B4-BE49-F238E27FC236}">
                <a16:creationId xmlns:a16="http://schemas.microsoft.com/office/drawing/2014/main" id="{D6AA93A1-251F-3B82-1A39-54949D337C30}"/>
              </a:ext>
            </a:extLst>
          </p:cNvPr>
          <p:cNvSpPr txBox="1">
            <a:spLocks/>
          </p:cNvSpPr>
          <p:nvPr/>
        </p:nvSpPr>
        <p:spPr>
          <a:xfrm>
            <a:off x="3645999" y="3209364"/>
            <a:ext cx="7516371" cy="11270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Slide in the burger: minimum requirements and awarding criteria, globally identical</a:t>
            </a:r>
          </a:p>
        </p:txBody>
      </p:sp>
      <p:sp>
        <p:nvSpPr>
          <p:cNvPr id="15" name="Tijdelijke aanduiding voor inhoud 2">
            <a:extLst>
              <a:ext uri="{FF2B5EF4-FFF2-40B4-BE49-F238E27FC236}">
                <a16:creationId xmlns:a16="http://schemas.microsoft.com/office/drawing/2014/main" id="{5310F34C-9993-DAEC-EC42-371108E17591}"/>
              </a:ext>
            </a:extLst>
          </p:cNvPr>
          <p:cNvSpPr txBox="1">
            <a:spLocks/>
          </p:cNvSpPr>
          <p:nvPr/>
        </p:nvSpPr>
        <p:spPr>
          <a:xfrm>
            <a:off x="661197" y="5933968"/>
            <a:ext cx="10902618" cy="5225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a:t>Coming to you in 2028? 5 countries? in 5 continents?</a:t>
            </a:r>
          </a:p>
        </p:txBody>
      </p:sp>
    </p:spTree>
    <p:extLst>
      <p:ext uri="{BB962C8B-B14F-4D97-AF65-F5344CB8AC3E}">
        <p14:creationId xmlns:p14="http://schemas.microsoft.com/office/powerpoint/2010/main" val="166675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0D143-0F28-C95E-B78C-CF3ED8F76317}"/>
              </a:ext>
            </a:extLst>
          </p:cNvPr>
          <p:cNvSpPr>
            <a:spLocks noGrp="1"/>
          </p:cNvSpPr>
          <p:nvPr>
            <p:ph type="title"/>
          </p:nvPr>
        </p:nvSpPr>
        <p:spPr/>
        <p:txBody>
          <a:bodyPr>
            <a:normAutofit/>
          </a:bodyPr>
          <a:lstStyle/>
          <a:p>
            <a:r>
              <a:rPr lang="en-IE" sz="3200"/>
              <a:t>Takeaways	</a:t>
            </a:r>
          </a:p>
        </p:txBody>
      </p:sp>
      <p:sp>
        <p:nvSpPr>
          <p:cNvPr id="3" name="Tijdelijke aanduiding voor inhoud 2">
            <a:extLst>
              <a:ext uri="{FF2B5EF4-FFF2-40B4-BE49-F238E27FC236}">
                <a16:creationId xmlns:a16="http://schemas.microsoft.com/office/drawing/2014/main" id="{68008417-05C3-46F0-F178-22B21107C44A}"/>
              </a:ext>
            </a:extLst>
          </p:cNvPr>
          <p:cNvSpPr>
            <a:spLocks noGrp="1"/>
          </p:cNvSpPr>
          <p:nvPr>
            <p:ph idx="1"/>
          </p:nvPr>
        </p:nvSpPr>
        <p:spPr>
          <a:xfrm>
            <a:off x="571981" y="1440032"/>
            <a:ext cx="6676311" cy="4926044"/>
          </a:xfrm>
        </p:spPr>
        <p:txBody>
          <a:bodyPr vert="horz" lIns="91440" tIns="45720" rIns="91440" bIns="45720" rtlCol="0" anchor="t">
            <a:noAutofit/>
          </a:bodyPr>
          <a:lstStyle/>
          <a:p>
            <a:r>
              <a:rPr lang="en-GB" b="1" dirty="0"/>
              <a:t>Use the power of community-driven collaboration</a:t>
            </a:r>
            <a:endParaRPr lang="en-IE" b="1" dirty="0"/>
          </a:p>
          <a:p>
            <a:r>
              <a:rPr lang="en-IE" dirty="0">
                <a:latin typeface="Arial"/>
                <a:cs typeface="Arial"/>
              </a:rPr>
              <a:t>Joint tenders are valuable, and collaboration is priceless </a:t>
            </a:r>
          </a:p>
          <a:p>
            <a:r>
              <a:rPr lang="en-IE" dirty="0"/>
              <a:t>Ensure community support via collaboration</a:t>
            </a:r>
          </a:p>
          <a:p>
            <a:r>
              <a:rPr lang="en-IE" dirty="0"/>
              <a:t>Cloud = Change, use abstract scope and limit requirements</a:t>
            </a:r>
          </a:p>
          <a:p>
            <a:r>
              <a:rPr lang="en-IE" dirty="0"/>
              <a:t>Know your market: perform market analyses and built and maintain platform relations </a:t>
            </a:r>
          </a:p>
          <a:p>
            <a:r>
              <a:rPr lang="en-IE" dirty="0"/>
              <a:t>Keep it simple</a:t>
            </a:r>
          </a:p>
        </p:txBody>
      </p:sp>
      <p:sp>
        <p:nvSpPr>
          <p:cNvPr id="4" name="Tijdelijke aanduiding voor dianummer 3">
            <a:extLst>
              <a:ext uri="{FF2B5EF4-FFF2-40B4-BE49-F238E27FC236}">
                <a16:creationId xmlns:a16="http://schemas.microsoft.com/office/drawing/2014/main" id="{FDF171B9-F089-04BA-C99E-1CABACB01A40}"/>
              </a:ext>
            </a:extLst>
          </p:cNvPr>
          <p:cNvSpPr>
            <a:spLocks noGrp="1"/>
          </p:cNvSpPr>
          <p:nvPr>
            <p:ph type="sldNum" sz="quarter" idx="4"/>
          </p:nvPr>
        </p:nvSpPr>
        <p:spPr/>
        <p:txBody>
          <a:bodyPr/>
          <a:lstStyle/>
          <a:p>
            <a:fld id="{E8FBBCF6-D925-7B4D-9B17-9151C3996211}" type="slidenum">
              <a:rPr lang="en-US" smtClean="0"/>
              <a:pPr/>
              <a:t>15</a:t>
            </a:fld>
            <a:endParaRPr lang="en-US"/>
          </a:p>
        </p:txBody>
      </p:sp>
      <p:pic>
        <p:nvPicPr>
          <p:cNvPr id="5" name="Picture 8" descr="A brown bag with black text&#10;&#10;AI-generated content may be incorrect.">
            <a:extLst>
              <a:ext uri="{FF2B5EF4-FFF2-40B4-BE49-F238E27FC236}">
                <a16:creationId xmlns:a16="http://schemas.microsoft.com/office/drawing/2014/main" id="{5A4DF90C-3F44-FCDA-ECE8-74BF9E784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145" y="1113256"/>
            <a:ext cx="2972880" cy="2972880"/>
          </a:xfrm>
          <a:prstGeom prst="rect">
            <a:avLst/>
          </a:prstGeom>
        </p:spPr>
      </p:pic>
      <p:pic>
        <p:nvPicPr>
          <p:cNvPr id="6" name="Content Placeholder 5" descr="A group of people sitting at a table with drinks&#10;&#10;Description automatically generated">
            <a:extLst>
              <a:ext uri="{FF2B5EF4-FFF2-40B4-BE49-F238E27FC236}">
                <a16:creationId xmlns:a16="http://schemas.microsoft.com/office/drawing/2014/main" id="{9DDE9569-FDA2-83D4-E186-44BCDA62A718}"/>
              </a:ext>
            </a:extLst>
          </p:cNvPr>
          <p:cNvPicPr>
            <a:picLocks noChangeAspect="1"/>
          </p:cNvPicPr>
          <p:nvPr/>
        </p:nvPicPr>
        <p:blipFill>
          <a:blip r:embed="rId3" cstate="screen">
            <a:extLst>
              <a:ext uri="{28A0092B-C50C-407E-A947-70E740481C1C}">
                <a14:useLocalDpi xmlns:a14="http://schemas.microsoft.com/office/drawing/2010/main"/>
              </a:ext>
            </a:extLst>
          </a:blip>
          <a:srcRect r="-3" b="-3"/>
          <a:stretch/>
        </p:blipFill>
        <p:spPr>
          <a:xfrm>
            <a:off x="8054145" y="4193552"/>
            <a:ext cx="2745766" cy="2228757"/>
          </a:xfrm>
          <a:prstGeom prst="rect">
            <a:avLst/>
          </a:prstGeom>
        </p:spPr>
      </p:pic>
    </p:spTree>
    <p:extLst>
      <p:ext uri="{BB962C8B-B14F-4D97-AF65-F5344CB8AC3E}">
        <p14:creationId xmlns:p14="http://schemas.microsoft.com/office/powerpoint/2010/main" val="31723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8811E5-E2AB-5936-1124-2353F34F4833}"/>
              </a:ext>
            </a:extLst>
          </p:cNvPr>
          <p:cNvSpPr/>
          <p:nvPr/>
        </p:nvSpPr>
        <p:spPr>
          <a:xfrm>
            <a:off x="763642" y="2490969"/>
            <a:ext cx="8092966" cy="830997"/>
          </a:xfrm>
          <a:prstGeom prst="rect">
            <a:avLst/>
          </a:prstGeom>
        </p:spPr>
        <p:txBody>
          <a:bodyPr wrap="square">
            <a:spAutoFit/>
          </a:bodyPr>
          <a:lstStyle/>
          <a:p>
            <a:r>
              <a:rPr lang="en-GB" altLang="en-US" sz="4800" b="1">
                <a:solidFill>
                  <a:schemeClr val="bg1"/>
                </a:solidFill>
                <a:latin typeface="Arial" panose="020B0604020202020204" pitchFamily="34" charset="0"/>
                <a:cs typeface="Arial" panose="020B0604020202020204" pitchFamily="34" charset="0"/>
              </a:rPr>
              <a:t>Thank you!</a:t>
            </a:r>
          </a:p>
        </p:txBody>
      </p:sp>
      <p:sp>
        <p:nvSpPr>
          <p:cNvPr id="3" name="Rectangle 1">
            <a:extLst>
              <a:ext uri="{FF2B5EF4-FFF2-40B4-BE49-F238E27FC236}">
                <a16:creationId xmlns:a16="http://schemas.microsoft.com/office/drawing/2014/main" id="{C97B2E26-10E1-6E0B-AE95-5DD72479A38B}"/>
              </a:ext>
            </a:extLst>
          </p:cNvPr>
          <p:cNvSpPr/>
          <p:nvPr/>
        </p:nvSpPr>
        <p:spPr>
          <a:xfrm>
            <a:off x="763642" y="4950809"/>
            <a:ext cx="8092966" cy="584775"/>
          </a:xfrm>
          <a:prstGeom prst="rect">
            <a:avLst/>
          </a:prstGeom>
        </p:spPr>
        <p:txBody>
          <a:bodyPr wrap="square">
            <a:spAutoFit/>
          </a:bodyPr>
          <a:lstStyle/>
          <a:p>
            <a:r>
              <a:rPr lang="en-GB" altLang="en-US" sz="1600" b="1">
                <a:solidFill>
                  <a:schemeClr val="bg1"/>
                </a:solidFill>
                <a:latin typeface="Arial" panose="020B0604020202020204" pitchFamily="34" charset="0"/>
                <a:cs typeface="Arial" panose="020B0604020202020204" pitchFamily="34" charset="0"/>
              </a:rPr>
              <a:t>Questions? Please reach out to:</a:t>
            </a:r>
          </a:p>
          <a:p>
            <a:r>
              <a:rPr lang="en-GB" altLang="en-US" sz="1600" b="1">
                <a:solidFill>
                  <a:schemeClr val="bg1"/>
                </a:solidFill>
                <a:latin typeface="Arial" panose="020B0604020202020204" pitchFamily="34" charset="0"/>
                <a:cs typeface="Arial" panose="020B0604020202020204" pitchFamily="34" charset="0"/>
              </a:rPr>
              <a:t>Cloud Team Service Desk &lt;</a:t>
            </a:r>
            <a:r>
              <a:rPr lang="en-GB" altLang="en-US" sz="1600" b="1" err="1">
                <a:solidFill>
                  <a:schemeClr val="bg1"/>
                </a:solidFill>
                <a:latin typeface="Arial" panose="020B0604020202020204" pitchFamily="34" charset="0"/>
                <a:cs typeface="Arial" panose="020B0604020202020204" pitchFamily="34" charset="0"/>
              </a:rPr>
              <a:t>clouds.servicedesk@cloudteam.geant.org</a:t>
            </a:r>
            <a:r>
              <a:rPr lang="en-GB" altLang="en-US" sz="1600" b="1">
                <a:solidFill>
                  <a:schemeClr val="bg1"/>
                </a:solidFill>
                <a:latin typeface="Arial" panose="020B0604020202020204" pitchFamily="34" charset="0"/>
                <a:cs typeface="Arial" panose="020B0604020202020204" pitchFamily="34" charset="0"/>
              </a:rPr>
              <a:t>&gt;</a:t>
            </a:r>
          </a:p>
        </p:txBody>
      </p:sp>
    </p:spTree>
    <p:extLst>
      <p:ext uri="{BB962C8B-B14F-4D97-AF65-F5344CB8AC3E}">
        <p14:creationId xmlns:p14="http://schemas.microsoft.com/office/powerpoint/2010/main" val="348277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82F29-83FD-1D74-3A05-008DD56A1D25}"/>
              </a:ext>
            </a:extLst>
          </p:cNvPr>
          <p:cNvSpPr>
            <a:spLocks noGrp="1"/>
          </p:cNvSpPr>
          <p:nvPr>
            <p:ph type="title"/>
          </p:nvPr>
        </p:nvSpPr>
        <p:spPr/>
        <p:txBody>
          <a:bodyPr>
            <a:normAutofit/>
          </a:bodyPr>
          <a:lstStyle/>
          <a:p>
            <a:r>
              <a:rPr lang="en-IE" sz="3200"/>
              <a:t>What is OCRE2024</a:t>
            </a:r>
          </a:p>
        </p:txBody>
      </p:sp>
      <p:sp>
        <p:nvSpPr>
          <p:cNvPr id="3" name="Tijdelijke aanduiding voor inhoud 2">
            <a:extLst>
              <a:ext uri="{FF2B5EF4-FFF2-40B4-BE49-F238E27FC236}">
                <a16:creationId xmlns:a16="http://schemas.microsoft.com/office/drawing/2014/main" id="{901630E0-6E81-C4E8-8A50-E9DBADA42A6B}"/>
              </a:ext>
            </a:extLst>
          </p:cNvPr>
          <p:cNvSpPr>
            <a:spLocks noGrp="1"/>
          </p:cNvSpPr>
          <p:nvPr>
            <p:ph idx="1"/>
          </p:nvPr>
        </p:nvSpPr>
        <p:spPr>
          <a:xfrm>
            <a:off x="571982" y="1516546"/>
            <a:ext cx="6517234" cy="4561525"/>
          </a:xfrm>
        </p:spPr>
        <p:txBody>
          <a:bodyPr>
            <a:normAutofit fontScale="77500" lnSpcReduction="20000"/>
          </a:bodyPr>
          <a:lstStyle/>
          <a:p>
            <a:pPr>
              <a:buFont typeface="Wingdings" pitchFamily="2" charset="2"/>
              <a:buChar char="Ø"/>
            </a:pPr>
            <a:r>
              <a:rPr lang="en-IE" sz="2800"/>
              <a:t>Stands for </a:t>
            </a:r>
          </a:p>
          <a:p>
            <a:pPr>
              <a:buFont typeface="Wingdings" pitchFamily="2" charset="2"/>
              <a:buChar char="Ø"/>
            </a:pPr>
            <a:r>
              <a:rPr lang="en-IE" sz="2800"/>
              <a:t>Pan European Framework agreement procured by </a:t>
            </a:r>
          </a:p>
          <a:p>
            <a:pPr>
              <a:buFont typeface="Wingdings" pitchFamily="2" charset="2"/>
              <a:buChar char="Ø"/>
            </a:pPr>
            <a:endParaRPr lang="en-IE" sz="2800"/>
          </a:p>
          <a:p>
            <a:pPr marL="0" indent="0">
              <a:buNone/>
            </a:pPr>
            <a:endParaRPr lang="en-IE" sz="2800"/>
          </a:p>
          <a:p>
            <a:pPr>
              <a:buFont typeface="Wingdings" pitchFamily="2" charset="2"/>
              <a:buChar char="Ø"/>
            </a:pPr>
            <a:r>
              <a:rPr lang="en-IE" sz="2800"/>
              <a:t>Tender collaboration covering &gt;10,000 Research and Education Institutions in 39 countries</a:t>
            </a:r>
          </a:p>
          <a:p>
            <a:pPr>
              <a:buFont typeface="Wingdings" pitchFamily="2" charset="2"/>
              <a:buChar char="Ø"/>
            </a:pPr>
            <a:r>
              <a:rPr lang="en-IE" sz="2800"/>
              <a:t>Allowing easy and quick access to cloud services from National, European and global platforms</a:t>
            </a:r>
          </a:p>
          <a:p>
            <a:pPr>
              <a:buFont typeface="Wingdings" pitchFamily="2" charset="2"/>
              <a:buChar char="Ø"/>
            </a:pPr>
            <a:r>
              <a:rPr lang="en-IE" sz="2800"/>
              <a:t>Without having to tender individually</a:t>
            </a:r>
          </a:p>
          <a:p>
            <a:pPr>
              <a:buFont typeface="Wingdings" pitchFamily="2" charset="2"/>
              <a:buChar char="Ø"/>
            </a:pPr>
            <a:r>
              <a:rPr lang="en-IE" sz="2800"/>
              <a:t>At discounted costs and beneficial Terms &amp; Conditions needed by the Research &amp; Education sector</a:t>
            </a:r>
          </a:p>
          <a:p>
            <a:pPr>
              <a:buFont typeface="Wingdings" pitchFamily="2" charset="2"/>
              <a:buChar char="Ø"/>
            </a:pPr>
            <a:endParaRPr lang="en-IE" sz="2800"/>
          </a:p>
        </p:txBody>
      </p:sp>
      <p:sp>
        <p:nvSpPr>
          <p:cNvPr id="4" name="Tijdelijke aanduiding voor dianummer 3">
            <a:extLst>
              <a:ext uri="{FF2B5EF4-FFF2-40B4-BE49-F238E27FC236}">
                <a16:creationId xmlns:a16="http://schemas.microsoft.com/office/drawing/2014/main" id="{D0F427EF-FE60-ECFD-122A-5FC54F06B474}"/>
              </a:ext>
            </a:extLst>
          </p:cNvPr>
          <p:cNvSpPr>
            <a:spLocks noGrp="1"/>
          </p:cNvSpPr>
          <p:nvPr>
            <p:ph type="sldNum" sz="quarter" idx="4"/>
          </p:nvPr>
        </p:nvSpPr>
        <p:spPr/>
        <p:txBody>
          <a:bodyPr/>
          <a:lstStyle/>
          <a:p>
            <a:fld id="{E8FBBCF6-D925-7B4D-9B17-9151C3996211}" type="slidenum">
              <a:rPr lang="en-US" smtClean="0"/>
              <a:pPr/>
              <a:t>2</a:t>
            </a:fld>
            <a:endParaRPr lang="en-US"/>
          </a:p>
        </p:txBody>
      </p:sp>
      <p:pic>
        <p:nvPicPr>
          <p:cNvPr id="5" name="Picture 4">
            <a:extLst>
              <a:ext uri="{FF2B5EF4-FFF2-40B4-BE49-F238E27FC236}">
                <a16:creationId xmlns:a16="http://schemas.microsoft.com/office/drawing/2014/main" id="{4925FCE5-CAF5-0319-9083-E5BE1034B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216" y="1516546"/>
            <a:ext cx="4365438" cy="4365438"/>
          </a:xfrm>
          <a:prstGeom prst="rect">
            <a:avLst/>
          </a:prstGeom>
        </p:spPr>
      </p:pic>
      <p:pic>
        <p:nvPicPr>
          <p:cNvPr id="6" name="Picture 5">
            <a:extLst>
              <a:ext uri="{FF2B5EF4-FFF2-40B4-BE49-F238E27FC236}">
                <a16:creationId xmlns:a16="http://schemas.microsoft.com/office/drawing/2014/main" id="{F1CD723D-AEC6-A7A2-352C-45B6000433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4602" y="1442252"/>
            <a:ext cx="1980582" cy="462840"/>
          </a:xfrm>
          <a:prstGeom prst="rect">
            <a:avLst/>
          </a:prstGeom>
          <a:solidFill>
            <a:schemeClr val="accent1"/>
          </a:solidFill>
        </p:spPr>
      </p:pic>
      <p:pic>
        <p:nvPicPr>
          <p:cNvPr id="7" name="Picture 2">
            <a:extLst>
              <a:ext uri="{FF2B5EF4-FFF2-40B4-BE49-F238E27FC236}">
                <a16:creationId xmlns:a16="http://schemas.microsoft.com/office/drawing/2014/main" id="{EA1B2554-EB9E-3F04-8008-3339C1CC42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0338" y="2184378"/>
            <a:ext cx="1377392" cy="6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18E5C-8AFF-0454-28FA-D4CDD04E1980}"/>
              </a:ext>
            </a:extLst>
          </p:cNvPr>
          <p:cNvSpPr>
            <a:spLocks noGrp="1"/>
          </p:cNvSpPr>
          <p:nvPr>
            <p:ph type="title"/>
          </p:nvPr>
        </p:nvSpPr>
        <p:spPr/>
        <p:txBody>
          <a:bodyPr>
            <a:normAutofit/>
          </a:bodyPr>
          <a:lstStyle/>
          <a:p>
            <a:r>
              <a:rPr lang="en-IE" sz="3200"/>
              <a:t>Why is GÉANT running these tenders</a:t>
            </a:r>
          </a:p>
        </p:txBody>
      </p:sp>
      <p:sp>
        <p:nvSpPr>
          <p:cNvPr id="3" name="Tijdelijke aanduiding voor inhoud 2">
            <a:extLst>
              <a:ext uri="{FF2B5EF4-FFF2-40B4-BE49-F238E27FC236}">
                <a16:creationId xmlns:a16="http://schemas.microsoft.com/office/drawing/2014/main" id="{EAD7B927-E1DF-FF5E-7E68-93E67BE75A63}"/>
              </a:ext>
            </a:extLst>
          </p:cNvPr>
          <p:cNvSpPr>
            <a:spLocks noGrp="1"/>
          </p:cNvSpPr>
          <p:nvPr>
            <p:ph idx="1"/>
          </p:nvPr>
        </p:nvSpPr>
        <p:spPr/>
        <p:txBody>
          <a:bodyPr>
            <a:normAutofit lnSpcReduction="10000"/>
          </a:bodyPr>
          <a:lstStyle/>
          <a:p>
            <a:pPr>
              <a:buFont typeface="Wingdings" pitchFamily="2" charset="2"/>
              <a:buChar char="ü"/>
            </a:pPr>
            <a:r>
              <a:rPr lang="en-IE" sz="2800"/>
              <a:t>To join forces: combine buying and negotiation power to create economy of scale </a:t>
            </a:r>
          </a:p>
          <a:p>
            <a:pPr>
              <a:buFont typeface="Wingdings" pitchFamily="2" charset="2"/>
              <a:buChar char="ü"/>
            </a:pPr>
            <a:r>
              <a:rPr lang="en-IE" sz="2800"/>
              <a:t>To secure European R&amp;E with the best portfolio of platforms and services</a:t>
            </a:r>
          </a:p>
          <a:p>
            <a:pPr>
              <a:buFont typeface="Wingdings" pitchFamily="2" charset="2"/>
              <a:buChar char="ü"/>
            </a:pPr>
            <a:r>
              <a:rPr lang="en-IE" sz="2800"/>
              <a:t>To provide the European R&amp;E sector most favourable access to flexible infrastructure services</a:t>
            </a:r>
          </a:p>
          <a:p>
            <a:pPr>
              <a:buFont typeface="Wingdings" pitchFamily="2" charset="2"/>
              <a:buChar char="ü"/>
            </a:pPr>
            <a:r>
              <a:rPr lang="en-IE" sz="2800"/>
              <a:t>To keep it simple: cloud services and tenders are complex</a:t>
            </a:r>
          </a:p>
          <a:p>
            <a:pPr>
              <a:buFont typeface="Wingdings" pitchFamily="2" charset="2"/>
              <a:buChar char="ü"/>
            </a:pPr>
            <a:r>
              <a:rPr lang="en-IE" sz="2800"/>
              <a:t>To enable knowledge exchange: sharing is caring</a:t>
            </a:r>
          </a:p>
          <a:p>
            <a:pPr marL="0" indent="0" algn="ctr">
              <a:buNone/>
            </a:pPr>
            <a:r>
              <a:rPr lang="en-GB"/>
              <a:t>Over 1,000 R&amp;E institutions across 28 countries have used the frameworks</a:t>
            </a:r>
          </a:p>
          <a:p>
            <a:pPr marL="0" indent="0" algn="ctr">
              <a:buNone/>
            </a:pPr>
            <a:r>
              <a:rPr lang="en-GB"/>
              <a:t>The numbers continue to grow</a:t>
            </a:r>
          </a:p>
          <a:p>
            <a:pPr marL="0" indent="0">
              <a:buNone/>
            </a:pPr>
            <a:endParaRPr lang="en-IE" sz="2800"/>
          </a:p>
        </p:txBody>
      </p:sp>
      <p:sp>
        <p:nvSpPr>
          <p:cNvPr id="4" name="Tijdelijke aanduiding voor dianummer 3">
            <a:extLst>
              <a:ext uri="{FF2B5EF4-FFF2-40B4-BE49-F238E27FC236}">
                <a16:creationId xmlns:a16="http://schemas.microsoft.com/office/drawing/2014/main" id="{752024C9-8069-83A8-304F-3D0D6BBB0C8A}"/>
              </a:ext>
            </a:extLst>
          </p:cNvPr>
          <p:cNvSpPr>
            <a:spLocks noGrp="1"/>
          </p:cNvSpPr>
          <p:nvPr>
            <p:ph type="sldNum" sz="quarter" idx="4"/>
          </p:nvPr>
        </p:nvSpPr>
        <p:spPr/>
        <p:txBody>
          <a:bodyPr/>
          <a:lstStyle/>
          <a:p>
            <a:fld id="{E8FBBCF6-D925-7B4D-9B17-9151C3996211}" type="slidenum">
              <a:rPr lang="en-US" smtClean="0"/>
              <a:pPr/>
              <a:t>3</a:t>
            </a:fld>
            <a:endParaRPr lang="en-US"/>
          </a:p>
        </p:txBody>
      </p:sp>
    </p:spTree>
    <p:extLst>
      <p:ext uri="{BB962C8B-B14F-4D97-AF65-F5344CB8AC3E}">
        <p14:creationId xmlns:p14="http://schemas.microsoft.com/office/powerpoint/2010/main" val="380818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itting at tables with laptops&#10;&#10;Description automatically generated">
            <a:extLst>
              <a:ext uri="{FF2B5EF4-FFF2-40B4-BE49-F238E27FC236}">
                <a16:creationId xmlns:a16="http://schemas.microsoft.com/office/drawing/2014/main" id="{90ABBA68-0265-28BD-A20F-83E875D33311}"/>
              </a:ext>
            </a:extLst>
          </p:cNvPr>
          <p:cNvPicPr>
            <a:picLocks noChangeAspect="1"/>
          </p:cNvPicPr>
          <p:nvPr/>
        </p:nvPicPr>
        <p:blipFill>
          <a:blip r:embed="rId3" cstate="screen">
            <a:extLst>
              <a:ext uri="{28A0092B-C50C-407E-A947-70E740481C1C}">
                <a14:useLocalDpi xmlns:a14="http://schemas.microsoft.com/office/drawing/2010/main"/>
              </a:ext>
            </a:extLst>
          </a:blip>
          <a:srcRect r="-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2" name="Picture 11" descr="A group of people sitting at a table&#10;&#10;Description automatically generated">
            <a:extLst>
              <a:ext uri="{FF2B5EF4-FFF2-40B4-BE49-F238E27FC236}">
                <a16:creationId xmlns:a16="http://schemas.microsoft.com/office/drawing/2014/main" id="{6AE8A12C-FE4C-9A5F-93E4-620B8D4B3C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74639" y="2663706"/>
            <a:ext cx="5308979"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2" name="Title 1">
            <a:extLst>
              <a:ext uri="{FF2B5EF4-FFF2-40B4-BE49-F238E27FC236}">
                <a16:creationId xmlns:a16="http://schemas.microsoft.com/office/drawing/2014/main" id="{2ED39D01-76B2-421F-1588-972884614DC0}"/>
              </a:ext>
            </a:extLst>
          </p:cNvPr>
          <p:cNvSpPr>
            <a:spLocks noGrp="1"/>
          </p:cNvSpPr>
          <p:nvPr>
            <p:ph type="title"/>
          </p:nvPr>
        </p:nvSpPr>
        <p:spPr>
          <a:xfrm>
            <a:off x="682388" y="3098042"/>
            <a:ext cx="5308979" cy="852985"/>
          </a:xfrm>
        </p:spPr>
        <p:txBody>
          <a:bodyPr>
            <a:normAutofit/>
          </a:bodyPr>
          <a:lstStyle/>
          <a:p>
            <a:r>
              <a:rPr lang="en-NL" sz="3600">
                <a:solidFill>
                  <a:srgbClr val="FFFFFF"/>
                </a:solidFill>
              </a:rPr>
              <a:t>Work hard…</a:t>
            </a:r>
          </a:p>
        </p:txBody>
      </p:sp>
      <p:pic>
        <p:nvPicPr>
          <p:cNvPr id="14" name="Picture 13" descr="A group of people sitting around a table&#10;&#10;Description automatically generated">
            <a:extLst>
              <a:ext uri="{FF2B5EF4-FFF2-40B4-BE49-F238E27FC236}">
                <a16:creationId xmlns:a16="http://schemas.microsoft.com/office/drawing/2014/main" id="{CC28CD2B-3CFC-5D93-069B-AB80CCA45CB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0" name="Picture 9" descr="A group of people in a classroom&#10;&#10;Description automatically generated">
            <a:extLst>
              <a:ext uri="{FF2B5EF4-FFF2-40B4-BE49-F238E27FC236}">
                <a16:creationId xmlns:a16="http://schemas.microsoft.com/office/drawing/2014/main" id="{53F57321-6DBA-16FC-4CC9-B2FC8B713DA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6" name="Content Placeholder 5" descr="A computer screen with a group of people on it&#10;&#10;Description automatically generated">
            <a:extLst>
              <a:ext uri="{FF2B5EF4-FFF2-40B4-BE49-F238E27FC236}">
                <a16:creationId xmlns:a16="http://schemas.microsoft.com/office/drawing/2014/main" id="{C83EB67A-764B-C58C-2415-0F31DF214E0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sp>
        <p:nvSpPr>
          <p:cNvPr id="4" name="Slide Number Placeholder 3">
            <a:extLst>
              <a:ext uri="{FF2B5EF4-FFF2-40B4-BE49-F238E27FC236}">
                <a16:creationId xmlns:a16="http://schemas.microsoft.com/office/drawing/2014/main" id="{8A43A9D0-9E00-953A-6573-2AAA21F985FB}"/>
              </a:ext>
            </a:extLst>
          </p:cNvPr>
          <p:cNvSpPr>
            <a:spLocks noGrp="1"/>
          </p:cNvSpPr>
          <p:nvPr>
            <p:ph type="sldNum" sz="quarter" idx="12"/>
          </p:nvPr>
        </p:nvSpPr>
        <p:spPr>
          <a:xfrm>
            <a:off x="10496550" y="6356350"/>
            <a:ext cx="857249" cy="365125"/>
          </a:xfrm>
        </p:spPr>
        <p:txBody>
          <a:bodyPr anchor="ctr">
            <a:normAutofit/>
          </a:bodyPr>
          <a:lstStyle/>
          <a:p>
            <a:pPr>
              <a:spcAft>
                <a:spcPts val="600"/>
              </a:spcAft>
            </a:pPr>
            <a:fld id="{442AD375-037F-43D0-B059-5172DA06796A}" type="slidenum">
              <a:rPr lang="de-CH">
                <a:solidFill>
                  <a:srgbClr val="FFFFFF">
                    <a:alpha val="80000"/>
                  </a:srgbClr>
                </a:solidFill>
              </a:rPr>
              <a:pPr>
                <a:spcAft>
                  <a:spcPts val="600"/>
                </a:spcAft>
              </a:pPr>
              <a:t>4</a:t>
            </a:fld>
            <a:endParaRPr lang="de-CH">
              <a:solidFill>
                <a:srgbClr val="FFFFFF">
                  <a:alpha val="80000"/>
                </a:srgbClr>
              </a:solidFill>
            </a:endParaRPr>
          </a:p>
        </p:txBody>
      </p:sp>
      <p:pic>
        <p:nvPicPr>
          <p:cNvPr id="19" name="Content Placeholder 18" descr="A blue and black logo&#10;&#10;Description automatically generated">
            <a:extLst>
              <a:ext uri="{FF2B5EF4-FFF2-40B4-BE49-F238E27FC236}">
                <a16:creationId xmlns:a16="http://schemas.microsoft.com/office/drawing/2014/main" id="{B6C6AACF-0700-4F4C-A401-82D18945B65D}"/>
              </a:ext>
            </a:extLst>
          </p:cNvPr>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682625" y="4350786"/>
            <a:ext cx="4746625" cy="1331428"/>
          </a:xfrm>
          <a:prstGeom prst="rect">
            <a:avLst/>
          </a:prstGeom>
        </p:spPr>
      </p:pic>
      <p:pic>
        <p:nvPicPr>
          <p:cNvPr id="5" name="Picture 4" descr="Two men standing in front of a screen&#10;&#10;Description automatically generated">
            <a:extLst>
              <a:ext uri="{FF2B5EF4-FFF2-40B4-BE49-F238E27FC236}">
                <a16:creationId xmlns:a16="http://schemas.microsoft.com/office/drawing/2014/main" id="{09E87ECE-917F-456C-C770-E67CAA6797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33994" y="4816635"/>
            <a:ext cx="2721819" cy="2041364"/>
          </a:xfrm>
          <a:prstGeom prst="rect">
            <a:avLst/>
          </a:prstGeom>
        </p:spPr>
      </p:pic>
    </p:spTree>
    <p:extLst>
      <p:ext uri="{BB962C8B-B14F-4D97-AF65-F5344CB8AC3E}">
        <p14:creationId xmlns:p14="http://schemas.microsoft.com/office/powerpoint/2010/main" val="29427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C164-177F-F2FF-5820-51D016FBBAD4}"/>
              </a:ext>
            </a:extLst>
          </p:cNvPr>
          <p:cNvSpPr>
            <a:spLocks noGrp="1"/>
          </p:cNvSpPr>
          <p:nvPr>
            <p:ph type="title"/>
          </p:nvPr>
        </p:nvSpPr>
        <p:spPr/>
        <p:txBody>
          <a:bodyPr>
            <a:normAutofit/>
          </a:bodyPr>
          <a:lstStyle/>
          <a:p>
            <a:r>
              <a:rPr lang="en-GB" sz="3200"/>
              <a:t>OCRE 2024 Deliverables</a:t>
            </a:r>
            <a:endParaRPr lang="en-US" sz="3200"/>
          </a:p>
        </p:txBody>
      </p:sp>
      <p:sp>
        <p:nvSpPr>
          <p:cNvPr id="4" name="Slide Number Placeholder 3">
            <a:extLst>
              <a:ext uri="{FF2B5EF4-FFF2-40B4-BE49-F238E27FC236}">
                <a16:creationId xmlns:a16="http://schemas.microsoft.com/office/drawing/2014/main" id="{D34F5347-784D-32AE-E969-90224380F0CF}"/>
              </a:ext>
            </a:extLst>
          </p:cNvPr>
          <p:cNvSpPr>
            <a:spLocks noGrp="1"/>
          </p:cNvSpPr>
          <p:nvPr>
            <p:ph type="sldNum" sz="quarter" idx="4"/>
          </p:nvPr>
        </p:nvSpPr>
        <p:spPr/>
        <p:txBody>
          <a:bodyPr/>
          <a:lstStyle/>
          <a:p>
            <a:fld id="{E8FBBCF6-D925-7B4D-9B17-9151C3996211}" type="slidenum">
              <a:rPr lang="en-US" smtClean="0"/>
              <a:pPr/>
              <a:t>5</a:t>
            </a:fld>
            <a:endParaRPr lang="en-US"/>
          </a:p>
        </p:txBody>
      </p:sp>
      <p:pic>
        <p:nvPicPr>
          <p:cNvPr id="6" name="Tijdelijke aanduiding voor afbeelding 4">
            <a:extLst>
              <a:ext uri="{FF2B5EF4-FFF2-40B4-BE49-F238E27FC236}">
                <a16:creationId xmlns:a16="http://schemas.microsoft.com/office/drawing/2014/main" id="{A0DAC643-2D58-8E37-994B-389232448907}"/>
              </a:ext>
            </a:extLst>
          </p:cNvPr>
          <p:cNvPicPr>
            <a:picLocks noChangeAspect="1"/>
          </p:cNvPicPr>
          <p:nvPr/>
        </p:nvPicPr>
        <p:blipFill>
          <a:blip r:embed="rId3">
            <a:extLst>
              <a:ext uri="{28A0092B-C50C-407E-A947-70E740481C1C}">
                <a14:useLocalDpi xmlns:a14="http://schemas.microsoft.com/office/drawing/2010/main" val="0"/>
              </a:ext>
            </a:extLst>
          </a:blip>
          <a:srcRect t="2489" b="2489"/>
          <a:stretch>
            <a:fillRect/>
          </a:stretch>
        </p:blipFill>
        <p:spPr>
          <a:xfrm>
            <a:off x="5592416" y="1749287"/>
            <a:ext cx="6724972" cy="4792189"/>
          </a:xfrm>
          <a:prstGeom prst="roundRect">
            <a:avLst>
              <a:gd name="adj" fmla="val 3394"/>
            </a:avLst>
          </a:prstGeom>
        </p:spPr>
      </p:pic>
      <p:sp>
        <p:nvSpPr>
          <p:cNvPr id="7" name="Content Placeholder 6">
            <a:extLst>
              <a:ext uri="{FF2B5EF4-FFF2-40B4-BE49-F238E27FC236}">
                <a16:creationId xmlns:a16="http://schemas.microsoft.com/office/drawing/2014/main" id="{FD92F9F3-DF46-A902-A357-F6BAD2FFE0F7}"/>
              </a:ext>
            </a:extLst>
          </p:cNvPr>
          <p:cNvSpPr>
            <a:spLocks noGrp="1"/>
          </p:cNvSpPr>
          <p:nvPr>
            <p:ph idx="1"/>
          </p:nvPr>
        </p:nvSpPr>
        <p:spPr>
          <a:xfrm>
            <a:off x="458558" y="1296366"/>
            <a:ext cx="4768644" cy="1144142"/>
          </a:xfrm>
        </p:spPr>
        <p:txBody>
          <a:bodyPr>
            <a:normAutofit/>
          </a:bodyPr>
          <a:lstStyle/>
          <a:p>
            <a:pPr marL="0" indent="0">
              <a:buNone/>
            </a:pPr>
            <a:r>
              <a:rPr lang="en-GB" sz="3200" b="1">
                <a:latin typeface="+mn-lt"/>
              </a:rPr>
              <a:t>Scope: 	</a:t>
            </a:r>
            <a:r>
              <a:rPr lang="en-GB" sz="3200">
                <a:solidFill>
                  <a:schemeClr val="tx1"/>
                </a:solidFill>
                <a:latin typeface="+mn-lt"/>
              </a:rPr>
              <a:t>IaaS+</a:t>
            </a:r>
            <a:endParaRPr lang="en-US" sz="3200">
              <a:solidFill>
                <a:schemeClr val="tx1"/>
              </a:solidFill>
              <a:latin typeface="+mn-lt"/>
            </a:endParaRPr>
          </a:p>
          <a:p>
            <a:pPr marL="0" indent="0">
              <a:buNone/>
            </a:pPr>
            <a:endParaRPr lang="en-US" sz="2000">
              <a:latin typeface="+mn-lt"/>
            </a:endParaRPr>
          </a:p>
        </p:txBody>
      </p:sp>
      <p:sp>
        <p:nvSpPr>
          <p:cNvPr id="9" name="Content Placeholder 6">
            <a:extLst>
              <a:ext uri="{FF2B5EF4-FFF2-40B4-BE49-F238E27FC236}">
                <a16:creationId xmlns:a16="http://schemas.microsoft.com/office/drawing/2014/main" id="{DC9FD140-27D4-A8D3-A178-DD5DE0FCB2E9}"/>
              </a:ext>
            </a:extLst>
          </p:cNvPr>
          <p:cNvSpPr txBox="1">
            <a:spLocks/>
          </p:cNvSpPr>
          <p:nvPr/>
        </p:nvSpPr>
        <p:spPr>
          <a:xfrm>
            <a:off x="458558" y="2731034"/>
            <a:ext cx="4935076" cy="353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mn-lt"/>
              </a:rPr>
              <a:t>Framework</a:t>
            </a:r>
          </a:p>
          <a:p>
            <a:r>
              <a:rPr lang="en-GB" sz="3200">
                <a:solidFill>
                  <a:schemeClr val="tx1"/>
                </a:solidFill>
                <a:latin typeface="+mn-lt"/>
              </a:rPr>
              <a:t>1 Lot per country</a:t>
            </a:r>
            <a:endParaRPr lang="en-US" sz="3200">
              <a:solidFill>
                <a:schemeClr val="tx1"/>
              </a:solidFill>
              <a:latin typeface="+mn-lt"/>
            </a:endParaRPr>
          </a:p>
          <a:p>
            <a:r>
              <a:rPr lang="en-GB" sz="3200">
                <a:solidFill>
                  <a:schemeClr val="tx1"/>
                </a:solidFill>
                <a:latin typeface="+mn-lt"/>
              </a:rPr>
              <a:t>Sub lots per platform</a:t>
            </a:r>
            <a:endParaRPr lang="en-US" sz="3200">
              <a:solidFill>
                <a:schemeClr val="tx1"/>
              </a:solidFill>
              <a:latin typeface="+mn-lt"/>
            </a:endParaRPr>
          </a:p>
          <a:p>
            <a:r>
              <a:rPr lang="en-GB" sz="3200">
                <a:solidFill>
                  <a:schemeClr val="tx1"/>
                </a:solidFill>
                <a:latin typeface="+mn-lt"/>
              </a:rPr>
              <a:t>Max 3 suppliers per sub lot</a:t>
            </a:r>
            <a:endParaRPr lang="en-US" sz="3200">
              <a:solidFill>
                <a:schemeClr val="tx1"/>
              </a:solidFill>
              <a:latin typeface="+mn-lt"/>
            </a:endParaRPr>
          </a:p>
          <a:p>
            <a:r>
              <a:rPr lang="en-GB" sz="3200">
                <a:solidFill>
                  <a:schemeClr val="tx1"/>
                </a:solidFill>
                <a:latin typeface="+mn-lt"/>
              </a:rPr>
              <a:t>No obligation to procure</a:t>
            </a:r>
          </a:p>
          <a:p>
            <a:r>
              <a:rPr lang="en-GB" sz="3200">
                <a:solidFill>
                  <a:schemeClr val="tx1"/>
                </a:solidFill>
                <a:latin typeface="+mn-lt"/>
              </a:rPr>
              <a:t>Contract value 1.7 B  </a:t>
            </a:r>
            <a:endParaRPr lang="en-US" sz="3200">
              <a:solidFill>
                <a:schemeClr val="tx1"/>
              </a:solidFill>
              <a:latin typeface="+mn-lt"/>
            </a:endParaRPr>
          </a:p>
          <a:p>
            <a:endParaRPr lang="en-US"/>
          </a:p>
        </p:txBody>
      </p:sp>
    </p:spTree>
    <p:extLst>
      <p:ext uri="{BB962C8B-B14F-4D97-AF65-F5344CB8AC3E}">
        <p14:creationId xmlns:p14="http://schemas.microsoft.com/office/powerpoint/2010/main" val="306243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292C62-30B4-CBBD-1B2E-DF1973AE4316}"/>
              </a:ext>
            </a:extLst>
          </p:cNvPr>
          <p:cNvSpPr>
            <a:spLocks noGrp="1"/>
          </p:cNvSpPr>
          <p:nvPr>
            <p:ph type="sldNum" sz="quarter" idx="4"/>
          </p:nvPr>
        </p:nvSpPr>
        <p:spPr/>
        <p:txBody>
          <a:bodyPr/>
          <a:lstStyle/>
          <a:p>
            <a:fld id="{E8FBBCF6-D925-7B4D-9B17-9151C3996211}" type="slidenum">
              <a:rPr lang="en-US" smtClean="0"/>
              <a:pPr/>
              <a:t>6</a:t>
            </a:fld>
            <a:endParaRPr lang="en-US"/>
          </a:p>
        </p:txBody>
      </p:sp>
      <p:sp>
        <p:nvSpPr>
          <p:cNvPr id="5" name="Title 1">
            <a:extLst>
              <a:ext uri="{FF2B5EF4-FFF2-40B4-BE49-F238E27FC236}">
                <a16:creationId xmlns:a16="http://schemas.microsoft.com/office/drawing/2014/main" id="{63C507CE-DAD1-33EB-151D-292906060034}"/>
              </a:ext>
            </a:extLst>
          </p:cNvPr>
          <p:cNvSpPr>
            <a:spLocks noGrp="1"/>
          </p:cNvSpPr>
          <p:nvPr>
            <p:ph type="title"/>
          </p:nvPr>
        </p:nvSpPr>
        <p:spPr>
          <a:xfrm>
            <a:off x="582614" y="0"/>
            <a:ext cx="7437699" cy="1008514"/>
          </a:xfrm>
        </p:spPr>
        <p:txBody>
          <a:bodyPr/>
          <a:lstStyle/>
          <a:p>
            <a:r>
              <a:rPr lang="en-NL"/>
              <a:t>Goal and key benefits of OCRE 2024</a:t>
            </a:r>
          </a:p>
        </p:txBody>
      </p:sp>
      <p:sp>
        <p:nvSpPr>
          <p:cNvPr id="7" name="Oval 6">
            <a:extLst>
              <a:ext uri="{FF2B5EF4-FFF2-40B4-BE49-F238E27FC236}">
                <a16:creationId xmlns:a16="http://schemas.microsoft.com/office/drawing/2014/main" id="{7F912153-349A-812F-69B3-36EAB488B002}"/>
              </a:ext>
            </a:extLst>
          </p:cNvPr>
          <p:cNvSpPr/>
          <p:nvPr/>
        </p:nvSpPr>
        <p:spPr>
          <a:xfrm>
            <a:off x="64532" y="1122549"/>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8" name="Rectangle 7" descr="Handshake">
            <a:extLst>
              <a:ext uri="{FF2B5EF4-FFF2-40B4-BE49-F238E27FC236}">
                <a16:creationId xmlns:a16="http://schemas.microsoft.com/office/drawing/2014/main" id="{FEFA5B0C-56F2-071D-CD82-EF1DC6DD43EB}"/>
              </a:ext>
            </a:extLst>
          </p:cNvPr>
          <p:cNvSpPr/>
          <p:nvPr/>
        </p:nvSpPr>
        <p:spPr>
          <a:xfrm>
            <a:off x="300643" y="1335677"/>
            <a:ext cx="588641" cy="5886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9" name="TextBox 8">
            <a:extLst>
              <a:ext uri="{FF2B5EF4-FFF2-40B4-BE49-F238E27FC236}">
                <a16:creationId xmlns:a16="http://schemas.microsoft.com/office/drawing/2014/main" id="{8DFE524F-132D-0F76-94F7-C610F59BC361}"/>
              </a:ext>
            </a:extLst>
          </p:cNvPr>
          <p:cNvSpPr txBox="1"/>
          <p:nvPr/>
        </p:nvSpPr>
        <p:spPr>
          <a:xfrm>
            <a:off x="1183605" y="1122549"/>
            <a:ext cx="3305944" cy="923330"/>
          </a:xfrm>
          <a:prstGeom prst="rect">
            <a:avLst/>
          </a:prstGeom>
          <a:noFill/>
        </p:spPr>
        <p:txBody>
          <a:bodyPr wrap="square" rtlCol="0">
            <a:spAutoFit/>
          </a:bodyPr>
          <a:lstStyle/>
          <a:p>
            <a:r>
              <a:rPr lang="en-NL"/>
              <a:t>Easy to use and compliant agreements. Fitting requirements of the R&amp;E community</a:t>
            </a:r>
          </a:p>
        </p:txBody>
      </p:sp>
      <p:sp>
        <p:nvSpPr>
          <p:cNvPr id="10" name="Oval 9">
            <a:extLst>
              <a:ext uri="{FF2B5EF4-FFF2-40B4-BE49-F238E27FC236}">
                <a16:creationId xmlns:a16="http://schemas.microsoft.com/office/drawing/2014/main" id="{35C3FB6A-58F7-A43E-3DD5-0ECB8A16C304}"/>
              </a:ext>
            </a:extLst>
          </p:cNvPr>
          <p:cNvSpPr/>
          <p:nvPr/>
        </p:nvSpPr>
        <p:spPr>
          <a:xfrm>
            <a:off x="138455" y="4688055"/>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1" name="Rectangle 10" descr="Lock">
            <a:extLst>
              <a:ext uri="{FF2B5EF4-FFF2-40B4-BE49-F238E27FC236}">
                <a16:creationId xmlns:a16="http://schemas.microsoft.com/office/drawing/2014/main" id="{B667ACDC-08F1-4D48-BEFD-AF9DC81E0830}"/>
              </a:ext>
            </a:extLst>
          </p:cNvPr>
          <p:cNvSpPr/>
          <p:nvPr/>
        </p:nvSpPr>
        <p:spPr>
          <a:xfrm>
            <a:off x="351584" y="4901184"/>
            <a:ext cx="588641" cy="58864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2" name="TextBox 11">
            <a:extLst>
              <a:ext uri="{FF2B5EF4-FFF2-40B4-BE49-F238E27FC236}">
                <a16:creationId xmlns:a16="http://schemas.microsoft.com/office/drawing/2014/main" id="{8C463460-5E6E-1CC1-B97D-44F993858367}"/>
              </a:ext>
            </a:extLst>
          </p:cNvPr>
          <p:cNvSpPr txBox="1"/>
          <p:nvPr/>
        </p:nvSpPr>
        <p:spPr>
          <a:xfrm>
            <a:off x="1252194" y="4821209"/>
            <a:ext cx="2423116" cy="646331"/>
          </a:xfrm>
          <a:prstGeom prst="rect">
            <a:avLst/>
          </a:prstGeom>
          <a:noFill/>
        </p:spPr>
        <p:txBody>
          <a:bodyPr wrap="square" rtlCol="0">
            <a:spAutoFit/>
          </a:bodyPr>
          <a:lstStyle/>
          <a:p>
            <a:r>
              <a:rPr lang="en-NL"/>
              <a:t>Safe data handling, GDPR compliant</a:t>
            </a:r>
          </a:p>
        </p:txBody>
      </p:sp>
      <p:sp>
        <p:nvSpPr>
          <p:cNvPr id="13" name="Oval 12">
            <a:extLst>
              <a:ext uri="{FF2B5EF4-FFF2-40B4-BE49-F238E27FC236}">
                <a16:creationId xmlns:a16="http://schemas.microsoft.com/office/drawing/2014/main" id="{C3AC5461-32DC-E082-1300-BEEB35D61CD0}"/>
              </a:ext>
            </a:extLst>
          </p:cNvPr>
          <p:cNvSpPr/>
          <p:nvPr/>
        </p:nvSpPr>
        <p:spPr>
          <a:xfrm>
            <a:off x="64532" y="2300219"/>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4" name="Rectangle 13" descr="Kiosk">
            <a:extLst>
              <a:ext uri="{FF2B5EF4-FFF2-40B4-BE49-F238E27FC236}">
                <a16:creationId xmlns:a16="http://schemas.microsoft.com/office/drawing/2014/main" id="{42B8C5A6-D2EB-40D2-CD0C-82AB2DC76B77}"/>
              </a:ext>
            </a:extLst>
          </p:cNvPr>
          <p:cNvSpPr/>
          <p:nvPr/>
        </p:nvSpPr>
        <p:spPr>
          <a:xfrm>
            <a:off x="277661" y="2513348"/>
            <a:ext cx="588641" cy="58864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5" name="TextBox 14">
            <a:extLst>
              <a:ext uri="{FF2B5EF4-FFF2-40B4-BE49-F238E27FC236}">
                <a16:creationId xmlns:a16="http://schemas.microsoft.com/office/drawing/2014/main" id="{92520DD4-0134-73C5-2358-B90F6895A03B}"/>
              </a:ext>
            </a:extLst>
          </p:cNvPr>
          <p:cNvSpPr txBox="1"/>
          <p:nvPr/>
        </p:nvSpPr>
        <p:spPr>
          <a:xfrm>
            <a:off x="1183605" y="2167438"/>
            <a:ext cx="3305944" cy="1200329"/>
          </a:xfrm>
          <a:prstGeom prst="rect">
            <a:avLst/>
          </a:prstGeom>
          <a:noFill/>
        </p:spPr>
        <p:txBody>
          <a:bodyPr wrap="square" rtlCol="0">
            <a:spAutoFit/>
          </a:bodyPr>
          <a:lstStyle/>
          <a:p>
            <a:r>
              <a:rPr lang="en-NL"/>
              <a:t>Access to best in class suppliers and technologies. </a:t>
            </a:r>
            <a:br>
              <a:rPr lang="en-NL"/>
            </a:br>
            <a:r>
              <a:rPr lang="en-NL"/>
              <a:t>Suppliers are continously monitored and managed</a:t>
            </a:r>
          </a:p>
        </p:txBody>
      </p:sp>
      <p:sp>
        <p:nvSpPr>
          <p:cNvPr id="16" name="Oval 15">
            <a:extLst>
              <a:ext uri="{FF2B5EF4-FFF2-40B4-BE49-F238E27FC236}">
                <a16:creationId xmlns:a16="http://schemas.microsoft.com/office/drawing/2014/main" id="{99B48461-099A-3710-AB59-16ABB019B239}"/>
              </a:ext>
            </a:extLst>
          </p:cNvPr>
          <p:cNvSpPr/>
          <p:nvPr/>
        </p:nvSpPr>
        <p:spPr>
          <a:xfrm>
            <a:off x="122759" y="3510385"/>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7" name="Rectangle 16" descr="Network">
            <a:extLst>
              <a:ext uri="{FF2B5EF4-FFF2-40B4-BE49-F238E27FC236}">
                <a16:creationId xmlns:a16="http://schemas.microsoft.com/office/drawing/2014/main" id="{A1325E63-3615-1B7E-3895-34E19C16B154}"/>
              </a:ext>
            </a:extLst>
          </p:cNvPr>
          <p:cNvSpPr/>
          <p:nvPr/>
        </p:nvSpPr>
        <p:spPr>
          <a:xfrm>
            <a:off x="335888" y="3723514"/>
            <a:ext cx="588641" cy="58864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8" name="TextBox 17">
            <a:extLst>
              <a:ext uri="{FF2B5EF4-FFF2-40B4-BE49-F238E27FC236}">
                <a16:creationId xmlns:a16="http://schemas.microsoft.com/office/drawing/2014/main" id="{70CDCB76-58FF-0D65-304F-CA7FFC37633A}"/>
              </a:ext>
            </a:extLst>
          </p:cNvPr>
          <p:cNvSpPr txBox="1"/>
          <p:nvPr/>
        </p:nvSpPr>
        <p:spPr>
          <a:xfrm>
            <a:off x="1183605" y="3572094"/>
            <a:ext cx="3305944" cy="923330"/>
          </a:xfrm>
          <a:prstGeom prst="rect">
            <a:avLst/>
          </a:prstGeom>
          <a:noFill/>
        </p:spPr>
        <p:txBody>
          <a:bodyPr wrap="square" rtlCol="0">
            <a:spAutoFit/>
          </a:bodyPr>
          <a:lstStyle/>
          <a:p>
            <a:r>
              <a:rPr lang="en-NL"/>
              <a:t>Services offered by suppliers are compatible with G</a:t>
            </a:r>
            <a:r>
              <a:rPr lang="en-GB" err="1"/>
              <a:t>É</a:t>
            </a:r>
            <a:r>
              <a:rPr lang="en-NL"/>
              <a:t>ANT infrastructure</a:t>
            </a:r>
          </a:p>
        </p:txBody>
      </p:sp>
      <p:sp>
        <p:nvSpPr>
          <p:cNvPr id="19" name="Oval 18">
            <a:extLst>
              <a:ext uri="{FF2B5EF4-FFF2-40B4-BE49-F238E27FC236}">
                <a16:creationId xmlns:a16="http://schemas.microsoft.com/office/drawing/2014/main" id="{52AAA017-26C9-C38E-A500-EEF0A7BDF41C}"/>
              </a:ext>
            </a:extLst>
          </p:cNvPr>
          <p:cNvSpPr/>
          <p:nvPr/>
        </p:nvSpPr>
        <p:spPr>
          <a:xfrm>
            <a:off x="168706" y="5775120"/>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0" name="Rectangle 19" descr="Office Worker">
            <a:extLst>
              <a:ext uri="{FF2B5EF4-FFF2-40B4-BE49-F238E27FC236}">
                <a16:creationId xmlns:a16="http://schemas.microsoft.com/office/drawing/2014/main" id="{B9EF2499-5518-F7A1-2CCE-9EC988348C57}"/>
              </a:ext>
            </a:extLst>
          </p:cNvPr>
          <p:cNvSpPr/>
          <p:nvPr/>
        </p:nvSpPr>
        <p:spPr>
          <a:xfrm>
            <a:off x="381835" y="5988249"/>
            <a:ext cx="588641" cy="58864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21" name="TextBox 20">
            <a:extLst>
              <a:ext uri="{FF2B5EF4-FFF2-40B4-BE49-F238E27FC236}">
                <a16:creationId xmlns:a16="http://schemas.microsoft.com/office/drawing/2014/main" id="{0CEFE118-E25A-72C9-EDA2-EC7D29C4BB17}"/>
              </a:ext>
            </a:extLst>
          </p:cNvPr>
          <p:cNvSpPr txBox="1"/>
          <p:nvPr/>
        </p:nvSpPr>
        <p:spPr>
          <a:xfrm>
            <a:off x="1271144" y="5930559"/>
            <a:ext cx="2423116" cy="646331"/>
          </a:xfrm>
          <a:prstGeom prst="rect">
            <a:avLst/>
          </a:prstGeom>
          <a:noFill/>
        </p:spPr>
        <p:txBody>
          <a:bodyPr wrap="square" rtlCol="0">
            <a:spAutoFit/>
          </a:bodyPr>
          <a:lstStyle/>
          <a:p>
            <a:r>
              <a:rPr lang="en-NL"/>
              <a:t>Ease of doing business, reporting</a:t>
            </a:r>
          </a:p>
        </p:txBody>
      </p:sp>
      <p:sp>
        <p:nvSpPr>
          <p:cNvPr id="22" name="TextBox 21">
            <a:extLst>
              <a:ext uri="{FF2B5EF4-FFF2-40B4-BE49-F238E27FC236}">
                <a16:creationId xmlns:a16="http://schemas.microsoft.com/office/drawing/2014/main" id="{E61C6996-13A4-5852-381D-9C4CB37EE6A9}"/>
              </a:ext>
            </a:extLst>
          </p:cNvPr>
          <p:cNvSpPr txBox="1"/>
          <p:nvPr/>
        </p:nvSpPr>
        <p:spPr>
          <a:xfrm>
            <a:off x="7562001" y="3512026"/>
            <a:ext cx="4287364" cy="1323439"/>
          </a:xfrm>
          <a:prstGeom prst="rect">
            <a:avLst/>
          </a:prstGeom>
          <a:noFill/>
        </p:spPr>
        <p:txBody>
          <a:bodyPr wrap="square" lIns="0" tIns="0" rIns="0" bIns="0" rtlCol="0">
            <a:spAutoFit/>
          </a:bodyPr>
          <a:lstStyle/>
          <a:p>
            <a:r>
              <a:rPr lang="en-GB" sz="1600" b="1"/>
              <a:t>Connectivity</a:t>
            </a:r>
          </a:p>
          <a:p>
            <a:pPr marL="285750" indent="-285750">
              <a:buFont typeface="Arial" panose="020B0604020202020204" pitchFamily="34" charset="0"/>
              <a:buChar char="•"/>
            </a:pPr>
            <a:r>
              <a:rPr lang="en-CH" sz="1400"/>
              <a:t>Peering Connection (Géant / NREN) </a:t>
            </a:r>
          </a:p>
          <a:p>
            <a:pPr marL="285750" indent="-285750">
              <a:buFont typeface="Arial" panose="020B0604020202020204" pitchFamily="34" charset="0"/>
              <a:buChar char="•"/>
            </a:pPr>
            <a:r>
              <a:rPr lang="en-CH" sz="1400"/>
              <a:t>Ingress fully waived </a:t>
            </a:r>
          </a:p>
          <a:p>
            <a:pPr marL="285750" indent="-285750">
              <a:buFont typeface="Arial" panose="020B0604020202020204" pitchFamily="34" charset="0"/>
              <a:buChar char="•"/>
            </a:pPr>
            <a:r>
              <a:rPr lang="en-US" sz="1400"/>
              <a:t>Minimum </a:t>
            </a:r>
            <a:r>
              <a:rPr lang="en-CH" sz="1400"/>
              <a:t>Egress waiver caped at 15% of monthly consumption</a:t>
            </a:r>
            <a:r>
              <a:rPr lang="en-US" sz="1400"/>
              <a:t> and exit support</a:t>
            </a:r>
            <a:endParaRPr lang="en-CH" sz="1400"/>
          </a:p>
          <a:p>
            <a:pPr marL="285750" indent="-285750">
              <a:buFont typeface="Arial" panose="020B0604020202020204" pitchFamily="34" charset="0"/>
              <a:buChar char="•"/>
            </a:pPr>
            <a:endParaRPr lang="en-CH" sz="1400"/>
          </a:p>
        </p:txBody>
      </p:sp>
      <p:grpSp>
        <p:nvGrpSpPr>
          <p:cNvPr id="23" name="Group 22">
            <a:extLst>
              <a:ext uri="{FF2B5EF4-FFF2-40B4-BE49-F238E27FC236}">
                <a16:creationId xmlns:a16="http://schemas.microsoft.com/office/drawing/2014/main" id="{81A8A7E9-C1E5-5EC5-9AF1-6D02A1FCD860}"/>
              </a:ext>
            </a:extLst>
          </p:cNvPr>
          <p:cNvGrpSpPr/>
          <p:nvPr/>
        </p:nvGrpSpPr>
        <p:grpSpPr>
          <a:xfrm>
            <a:off x="6381256" y="3572094"/>
            <a:ext cx="824571" cy="824571"/>
            <a:chOff x="541672" y="985520"/>
            <a:chExt cx="1610594" cy="1610594"/>
          </a:xfrm>
        </p:grpSpPr>
        <p:sp>
          <p:nvSpPr>
            <p:cNvPr id="24" name="Oval 23">
              <a:extLst>
                <a:ext uri="{FF2B5EF4-FFF2-40B4-BE49-F238E27FC236}">
                  <a16:creationId xmlns:a16="http://schemas.microsoft.com/office/drawing/2014/main" id="{2A98AB94-2563-128D-C42D-34696A8C98BA}"/>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DEA8DE3B-0068-6565-A152-FA23CBF3A4E5}"/>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6" name="Picture 25">
            <a:extLst>
              <a:ext uri="{FF2B5EF4-FFF2-40B4-BE49-F238E27FC236}">
                <a16:creationId xmlns:a16="http://schemas.microsoft.com/office/drawing/2014/main" id="{0A4FC15E-EA07-FD15-8DEB-A4FBC45E22F2}"/>
              </a:ext>
            </a:extLst>
          </p:cNvPr>
          <p:cNvPicPr>
            <a:picLocks noChangeAspect="1"/>
          </p:cNvPicPr>
          <p:nvPr/>
        </p:nvPicPr>
        <p:blipFill>
          <a:blip r:embed="rId12"/>
          <a:stretch>
            <a:fillRect/>
          </a:stretch>
        </p:blipFill>
        <p:spPr>
          <a:xfrm>
            <a:off x="6471883" y="3671364"/>
            <a:ext cx="626029" cy="626029"/>
          </a:xfrm>
          <a:prstGeom prst="rect">
            <a:avLst/>
          </a:prstGeom>
        </p:spPr>
      </p:pic>
      <p:grpSp>
        <p:nvGrpSpPr>
          <p:cNvPr id="27" name="Group 26">
            <a:extLst>
              <a:ext uri="{FF2B5EF4-FFF2-40B4-BE49-F238E27FC236}">
                <a16:creationId xmlns:a16="http://schemas.microsoft.com/office/drawing/2014/main" id="{46C8A141-467A-3A80-985A-B178FA002CF3}"/>
              </a:ext>
            </a:extLst>
          </p:cNvPr>
          <p:cNvGrpSpPr/>
          <p:nvPr/>
        </p:nvGrpSpPr>
        <p:grpSpPr>
          <a:xfrm>
            <a:off x="6381256" y="2450910"/>
            <a:ext cx="824571" cy="824571"/>
            <a:chOff x="541672" y="985520"/>
            <a:chExt cx="1610594" cy="1610594"/>
          </a:xfrm>
        </p:grpSpPr>
        <p:sp>
          <p:nvSpPr>
            <p:cNvPr id="28" name="Oval 27">
              <a:extLst>
                <a:ext uri="{FF2B5EF4-FFF2-40B4-BE49-F238E27FC236}">
                  <a16:creationId xmlns:a16="http://schemas.microsoft.com/office/drawing/2014/main" id="{09B6BC44-1574-6607-DE1B-028A8D47B039}"/>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Oval 28">
              <a:extLst>
                <a:ext uri="{FF2B5EF4-FFF2-40B4-BE49-F238E27FC236}">
                  <a16:creationId xmlns:a16="http://schemas.microsoft.com/office/drawing/2014/main" id="{0DE1F979-2EF2-97FA-D865-02CC9C251A83}"/>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0" name="Picture 29">
            <a:extLst>
              <a:ext uri="{FF2B5EF4-FFF2-40B4-BE49-F238E27FC236}">
                <a16:creationId xmlns:a16="http://schemas.microsoft.com/office/drawing/2014/main" id="{DA708D80-2453-3030-6B54-2908F5C35524}"/>
              </a:ext>
            </a:extLst>
          </p:cNvPr>
          <p:cNvPicPr>
            <a:picLocks noChangeAspect="1"/>
          </p:cNvPicPr>
          <p:nvPr/>
        </p:nvPicPr>
        <p:blipFill>
          <a:blip r:embed="rId13"/>
          <a:stretch>
            <a:fillRect/>
          </a:stretch>
        </p:blipFill>
        <p:spPr>
          <a:xfrm>
            <a:off x="6423094" y="2543085"/>
            <a:ext cx="640219" cy="640219"/>
          </a:xfrm>
          <a:prstGeom prst="rect">
            <a:avLst/>
          </a:prstGeom>
        </p:spPr>
      </p:pic>
      <p:sp>
        <p:nvSpPr>
          <p:cNvPr id="31" name="TextBox 30">
            <a:extLst>
              <a:ext uri="{FF2B5EF4-FFF2-40B4-BE49-F238E27FC236}">
                <a16:creationId xmlns:a16="http://schemas.microsoft.com/office/drawing/2014/main" id="{26B83A14-B20F-4677-3DBE-1AE031497368}"/>
              </a:ext>
            </a:extLst>
          </p:cNvPr>
          <p:cNvSpPr txBox="1"/>
          <p:nvPr/>
        </p:nvSpPr>
        <p:spPr>
          <a:xfrm>
            <a:off x="7562000" y="2382016"/>
            <a:ext cx="4385947" cy="892552"/>
          </a:xfrm>
          <a:prstGeom prst="rect">
            <a:avLst/>
          </a:prstGeom>
          <a:noFill/>
        </p:spPr>
        <p:txBody>
          <a:bodyPr wrap="square" lIns="0" tIns="0" rIns="0" bIns="0" rtlCol="0">
            <a:spAutoFit/>
          </a:bodyPr>
          <a:lstStyle/>
          <a:p>
            <a:r>
              <a:rPr lang="en-GB" sz="1600" b="1"/>
              <a:t>Pricing &amp; Conditions</a:t>
            </a:r>
          </a:p>
          <a:p>
            <a:pPr marL="285750" indent="-285750">
              <a:buFont typeface="Arial" panose="020B0604020202020204" pitchFamily="34" charset="0"/>
              <a:buChar char="•"/>
            </a:pPr>
            <a:r>
              <a:rPr lang="en-GB" sz="1400"/>
              <a:t>Minimal discount 8% for User groups A&amp;B</a:t>
            </a:r>
          </a:p>
          <a:p>
            <a:pPr marL="285750" indent="-285750">
              <a:buFont typeface="Arial" panose="020B0604020202020204" pitchFamily="34" charset="0"/>
              <a:buChar char="•"/>
            </a:pPr>
            <a:r>
              <a:rPr lang="en-GB" sz="1400"/>
              <a:t>Access to vendor’s senior management via GÉANT CMG</a:t>
            </a:r>
          </a:p>
          <a:p>
            <a:pPr marL="285750" indent="-285750">
              <a:buFont typeface="Arial" panose="020B0604020202020204" pitchFamily="34" charset="0"/>
              <a:buChar char="•"/>
            </a:pPr>
            <a:r>
              <a:rPr lang="en-GB" sz="1400"/>
              <a:t>Access to trainings and workshops on new technologies</a:t>
            </a:r>
          </a:p>
        </p:txBody>
      </p:sp>
      <p:grpSp>
        <p:nvGrpSpPr>
          <p:cNvPr id="32" name="Group 31">
            <a:extLst>
              <a:ext uri="{FF2B5EF4-FFF2-40B4-BE49-F238E27FC236}">
                <a16:creationId xmlns:a16="http://schemas.microsoft.com/office/drawing/2014/main" id="{96441CE7-62EA-A148-76F2-ADE359FD78E3}"/>
              </a:ext>
            </a:extLst>
          </p:cNvPr>
          <p:cNvGrpSpPr/>
          <p:nvPr/>
        </p:nvGrpSpPr>
        <p:grpSpPr>
          <a:xfrm>
            <a:off x="6381256" y="4755441"/>
            <a:ext cx="824571" cy="824571"/>
            <a:chOff x="541672" y="985520"/>
            <a:chExt cx="1610594" cy="1610594"/>
          </a:xfrm>
        </p:grpSpPr>
        <p:sp>
          <p:nvSpPr>
            <p:cNvPr id="33" name="Oval 32">
              <a:extLst>
                <a:ext uri="{FF2B5EF4-FFF2-40B4-BE49-F238E27FC236}">
                  <a16:creationId xmlns:a16="http://schemas.microsoft.com/office/drawing/2014/main" id="{1C854E44-35E5-714A-6C62-47338466B19F}"/>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Oval 33">
              <a:extLst>
                <a:ext uri="{FF2B5EF4-FFF2-40B4-BE49-F238E27FC236}">
                  <a16:creationId xmlns:a16="http://schemas.microsoft.com/office/drawing/2014/main" id="{7CEF614F-F856-7179-CCC1-4FF86DEBB258}"/>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5" name="Picture 34">
            <a:extLst>
              <a:ext uri="{FF2B5EF4-FFF2-40B4-BE49-F238E27FC236}">
                <a16:creationId xmlns:a16="http://schemas.microsoft.com/office/drawing/2014/main" id="{C0C27D99-1D2D-4EFD-7FC8-F513A48AF423}"/>
              </a:ext>
            </a:extLst>
          </p:cNvPr>
          <p:cNvPicPr>
            <a:picLocks noChangeAspect="1"/>
          </p:cNvPicPr>
          <p:nvPr/>
        </p:nvPicPr>
        <p:blipFill>
          <a:blip r:embed="rId14"/>
          <a:stretch>
            <a:fillRect/>
          </a:stretch>
        </p:blipFill>
        <p:spPr>
          <a:xfrm>
            <a:off x="6435621" y="4821209"/>
            <a:ext cx="740896" cy="740896"/>
          </a:xfrm>
          <a:prstGeom prst="rect">
            <a:avLst/>
          </a:prstGeom>
        </p:spPr>
      </p:pic>
      <p:sp>
        <p:nvSpPr>
          <p:cNvPr id="36" name="TextBox 35">
            <a:extLst>
              <a:ext uri="{FF2B5EF4-FFF2-40B4-BE49-F238E27FC236}">
                <a16:creationId xmlns:a16="http://schemas.microsoft.com/office/drawing/2014/main" id="{C7F84C3F-6286-4E1F-EB8A-37C21C35D4DC}"/>
              </a:ext>
            </a:extLst>
          </p:cNvPr>
          <p:cNvSpPr txBox="1"/>
          <p:nvPr/>
        </p:nvSpPr>
        <p:spPr>
          <a:xfrm>
            <a:off x="7562001" y="4667124"/>
            <a:ext cx="4545304" cy="1107996"/>
          </a:xfrm>
          <a:prstGeom prst="rect">
            <a:avLst/>
          </a:prstGeom>
          <a:noFill/>
        </p:spPr>
        <p:txBody>
          <a:bodyPr wrap="square" lIns="0" tIns="0" rIns="0" bIns="0" rtlCol="0">
            <a:spAutoFit/>
          </a:bodyPr>
          <a:lstStyle/>
          <a:p>
            <a:r>
              <a:rPr lang="en-GB" sz="1600" b="1"/>
              <a:t>Data Protection</a:t>
            </a:r>
          </a:p>
          <a:p>
            <a:pPr marL="285750" indent="-285750">
              <a:buFont typeface="Arial" panose="020B0604020202020204" pitchFamily="34" charset="0"/>
              <a:buChar char="•"/>
            </a:pPr>
            <a:r>
              <a:rPr lang="en-GB" sz="1400"/>
              <a:t>GDPR analysis updated yearly</a:t>
            </a:r>
          </a:p>
          <a:p>
            <a:pPr marL="285750" indent="-285750">
              <a:buFont typeface="Arial" panose="020B0604020202020204" pitchFamily="34" charset="0"/>
              <a:buChar char="•"/>
            </a:pPr>
            <a:r>
              <a:rPr lang="en-GB" sz="1400"/>
              <a:t>Information of data processing changes during contract </a:t>
            </a:r>
          </a:p>
          <a:p>
            <a:pPr marL="285750" indent="-285750">
              <a:buFont typeface="Arial" panose="020B0604020202020204" pitchFamily="34" charset="0"/>
              <a:buChar char="•"/>
            </a:pPr>
            <a:r>
              <a:rPr lang="en-GB" sz="1400"/>
              <a:t>No AI training with customer data</a:t>
            </a:r>
          </a:p>
          <a:p>
            <a:pPr marL="285750" indent="-285750">
              <a:buFont typeface="Arial" panose="020B0604020202020204" pitchFamily="34" charset="0"/>
              <a:buChar char="•"/>
            </a:pPr>
            <a:r>
              <a:rPr lang="en-GB" sz="1400"/>
              <a:t>Available standard GPA upon request</a:t>
            </a:r>
          </a:p>
        </p:txBody>
      </p:sp>
      <p:grpSp>
        <p:nvGrpSpPr>
          <p:cNvPr id="37" name="Group 36">
            <a:extLst>
              <a:ext uri="{FF2B5EF4-FFF2-40B4-BE49-F238E27FC236}">
                <a16:creationId xmlns:a16="http://schemas.microsoft.com/office/drawing/2014/main" id="{8603A4DF-4DFB-F237-CA17-B137DA39295E}"/>
              </a:ext>
            </a:extLst>
          </p:cNvPr>
          <p:cNvGrpSpPr/>
          <p:nvPr/>
        </p:nvGrpSpPr>
        <p:grpSpPr>
          <a:xfrm>
            <a:off x="6381256" y="1196687"/>
            <a:ext cx="824571" cy="824571"/>
            <a:chOff x="541672" y="985520"/>
            <a:chExt cx="1610594" cy="1610594"/>
          </a:xfrm>
        </p:grpSpPr>
        <p:sp>
          <p:nvSpPr>
            <p:cNvPr id="38" name="Oval 37">
              <a:extLst>
                <a:ext uri="{FF2B5EF4-FFF2-40B4-BE49-F238E27FC236}">
                  <a16:creationId xmlns:a16="http://schemas.microsoft.com/office/drawing/2014/main" id="{C5FF80F6-867C-B19F-44B7-120907644ED0}"/>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Oval 38">
              <a:extLst>
                <a:ext uri="{FF2B5EF4-FFF2-40B4-BE49-F238E27FC236}">
                  <a16:creationId xmlns:a16="http://schemas.microsoft.com/office/drawing/2014/main" id="{13391451-B424-2659-AA9C-A135B5F34903}"/>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40" name="Picture 39">
            <a:extLst>
              <a:ext uri="{FF2B5EF4-FFF2-40B4-BE49-F238E27FC236}">
                <a16:creationId xmlns:a16="http://schemas.microsoft.com/office/drawing/2014/main" id="{1EA73A54-F2E1-A3EF-584B-C272AD9E9757}"/>
              </a:ext>
            </a:extLst>
          </p:cNvPr>
          <p:cNvPicPr>
            <a:picLocks noChangeAspect="1"/>
          </p:cNvPicPr>
          <p:nvPr/>
        </p:nvPicPr>
        <p:blipFill>
          <a:blip r:embed="rId15"/>
          <a:stretch>
            <a:fillRect/>
          </a:stretch>
        </p:blipFill>
        <p:spPr>
          <a:xfrm>
            <a:off x="6381255" y="1207490"/>
            <a:ext cx="824571" cy="824571"/>
          </a:xfrm>
          <a:prstGeom prst="rect">
            <a:avLst/>
          </a:prstGeom>
        </p:spPr>
      </p:pic>
      <p:sp>
        <p:nvSpPr>
          <p:cNvPr id="41" name="TextBox 40">
            <a:extLst>
              <a:ext uri="{FF2B5EF4-FFF2-40B4-BE49-F238E27FC236}">
                <a16:creationId xmlns:a16="http://schemas.microsoft.com/office/drawing/2014/main" id="{A0FC794F-78CD-6154-562B-78834890BBAE}"/>
              </a:ext>
            </a:extLst>
          </p:cNvPr>
          <p:cNvSpPr txBox="1"/>
          <p:nvPr/>
        </p:nvSpPr>
        <p:spPr>
          <a:xfrm>
            <a:off x="7562001" y="1059442"/>
            <a:ext cx="3380224" cy="1107996"/>
          </a:xfrm>
          <a:prstGeom prst="rect">
            <a:avLst/>
          </a:prstGeom>
          <a:noFill/>
        </p:spPr>
        <p:txBody>
          <a:bodyPr wrap="square" lIns="0" tIns="0" rIns="0" bIns="0" rtlCol="0">
            <a:spAutoFit/>
          </a:bodyPr>
          <a:lstStyle/>
          <a:p>
            <a:r>
              <a:rPr lang="en-GB" sz="1600" b="1"/>
              <a:t>Set up of Cloud</a:t>
            </a:r>
          </a:p>
          <a:p>
            <a:pPr marL="285750" indent="-285750">
              <a:buFont typeface="Arial" panose="020B0604020202020204" pitchFamily="34" charset="0"/>
              <a:buChar char="•"/>
            </a:pPr>
            <a:r>
              <a:rPr lang="en-GB" sz="1400"/>
              <a:t>Identity Management</a:t>
            </a:r>
          </a:p>
          <a:p>
            <a:pPr marL="285750" indent="-285750">
              <a:buFont typeface="Arial" panose="020B0604020202020204" pitchFamily="34" charset="0"/>
              <a:buChar char="•"/>
            </a:pPr>
            <a:r>
              <a:rPr lang="en-GB" sz="1400"/>
              <a:t>Shared use across institutions</a:t>
            </a:r>
          </a:p>
          <a:p>
            <a:pPr marL="285750" indent="-285750">
              <a:buFont typeface="Arial" panose="020B0604020202020204" pitchFamily="34" charset="0"/>
              <a:buChar char="•"/>
            </a:pPr>
            <a:r>
              <a:rPr lang="en-GB" sz="1400"/>
              <a:t>BYOL</a:t>
            </a:r>
          </a:p>
          <a:p>
            <a:pPr marL="285750" indent="-285750">
              <a:buFont typeface="Arial" panose="020B0604020202020204" pitchFamily="34" charset="0"/>
              <a:buChar char="•"/>
            </a:pPr>
            <a:r>
              <a:rPr lang="en-GB" sz="1400"/>
              <a:t>Local support &amp; trainings</a:t>
            </a:r>
          </a:p>
        </p:txBody>
      </p:sp>
      <p:sp>
        <p:nvSpPr>
          <p:cNvPr id="42" name="TextBox 41">
            <a:extLst>
              <a:ext uri="{FF2B5EF4-FFF2-40B4-BE49-F238E27FC236}">
                <a16:creationId xmlns:a16="http://schemas.microsoft.com/office/drawing/2014/main" id="{ABC86ADA-DC06-F52D-242C-F13FBA860318}"/>
              </a:ext>
            </a:extLst>
          </p:cNvPr>
          <p:cNvSpPr txBox="1"/>
          <p:nvPr/>
        </p:nvSpPr>
        <p:spPr>
          <a:xfrm>
            <a:off x="7562001" y="5798558"/>
            <a:ext cx="4461293" cy="1323439"/>
          </a:xfrm>
          <a:prstGeom prst="rect">
            <a:avLst/>
          </a:prstGeom>
          <a:noFill/>
        </p:spPr>
        <p:txBody>
          <a:bodyPr wrap="square" lIns="0" tIns="0" rIns="0" bIns="0" rtlCol="0">
            <a:spAutoFit/>
          </a:bodyPr>
          <a:lstStyle/>
          <a:p>
            <a:r>
              <a:rPr lang="en-GB" sz="1600" b="1"/>
              <a:t>Reporting</a:t>
            </a:r>
          </a:p>
          <a:p>
            <a:pPr marL="285750" indent="-285750">
              <a:buFont typeface="Arial" panose="020B0604020202020204" pitchFamily="34" charset="0"/>
              <a:buChar char="•"/>
            </a:pPr>
            <a:r>
              <a:rPr lang="en-GB" sz="1400"/>
              <a:t>Online Portal</a:t>
            </a:r>
          </a:p>
          <a:p>
            <a:pPr marL="285750" indent="-285750">
              <a:buFont typeface="Arial" panose="020B0604020202020204" pitchFamily="34" charset="0"/>
              <a:buChar char="•"/>
            </a:pPr>
            <a:r>
              <a:rPr lang="en-GB" sz="1400"/>
              <a:t>Split billing and E-invoicing / billing in local currency</a:t>
            </a:r>
          </a:p>
          <a:p>
            <a:pPr marL="285750" indent="-285750">
              <a:buFont typeface="Arial" panose="020B0604020202020204" pitchFamily="34" charset="0"/>
              <a:buChar char="•"/>
            </a:pPr>
            <a:r>
              <a:rPr lang="en-GB" sz="1400"/>
              <a:t>Security incident reporting</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CH" sz="1400"/>
          </a:p>
        </p:txBody>
      </p:sp>
      <p:grpSp>
        <p:nvGrpSpPr>
          <p:cNvPr id="43" name="Group 42">
            <a:extLst>
              <a:ext uri="{FF2B5EF4-FFF2-40B4-BE49-F238E27FC236}">
                <a16:creationId xmlns:a16="http://schemas.microsoft.com/office/drawing/2014/main" id="{C04F6D03-318B-0CE5-0128-A214F0190DF5}"/>
              </a:ext>
            </a:extLst>
          </p:cNvPr>
          <p:cNvGrpSpPr/>
          <p:nvPr/>
        </p:nvGrpSpPr>
        <p:grpSpPr>
          <a:xfrm>
            <a:off x="6381256" y="5919524"/>
            <a:ext cx="824571" cy="824571"/>
            <a:chOff x="541672" y="985520"/>
            <a:chExt cx="1610594" cy="1610594"/>
          </a:xfrm>
        </p:grpSpPr>
        <p:sp>
          <p:nvSpPr>
            <p:cNvPr id="44" name="Oval 43">
              <a:extLst>
                <a:ext uri="{FF2B5EF4-FFF2-40B4-BE49-F238E27FC236}">
                  <a16:creationId xmlns:a16="http://schemas.microsoft.com/office/drawing/2014/main" id="{A07B4528-6CDC-F17C-87F7-875D7F936E5A}"/>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Oval 44">
              <a:extLst>
                <a:ext uri="{FF2B5EF4-FFF2-40B4-BE49-F238E27FC236}">
                  <a16:creationId xmlns:a16="http://schemas.microsoft.com/office/drawing/2014/main" id="{2FB4509C-FFFB-7F24-1B70-CB143B034423}"/>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46" name="Picture 45">
            <a:extLst>
              <a:ext uri="{FF2B5EF4-FFF2-40B4-BE49-F238E27FC236}">
                <a16:creationId xmlns:a16="http://schemas.microsoft.com/office/drawing/2014/main" id="{C2C46737-3CC8-8448-D1A4-B0001AF3B699}"/>
              </a:ext>
            </a:extLst>
          </p:cNvPr>
          <p:cNvPicPr>
            <a:picLocks noChangeAspect="1"/>
          </p:cNvPicPr>
          <p:nvPr/>
        </p:nvPicPr>
        <p:blipFill>
          <a:blip r:embed="rId16"/>
          <a:stretch>
            <a:fillRect/>
          </a:stretch>
        </p:blipFill>
        <p:spPr>
          <a:xfrm>
            <a:off x="6558902" y="6082563"/>
            <a:ext cx="489146" cy="489146"/>
          </a:xfrm>
          <a:prstGeom prst="rect">
            <a:avLst/>
          </a:prstGeom>
        </p:spPr>
      </p:pic>
      <p:sp>
        <p:nvSpPr>
          <p:cNvPr id="47" name="Right Arrow 46">
            <a:extLst>
              <a:ext uri="{FF2B5EF4-FFF2-40B4-BE49-F238E27FC236}">
                <a16:creationId xmlns:a16="http://schemas.microsoft.com/office/drawing/2014/main" id="{DA1D5A88-B6EF-32D3-C61D-A288D47F9DEF}"/>
              </a:ext>
            </a:extLst>
          </p:cNvPr>
          <p:cNvSpPr/>
          <p:nvPr/>
        </p:nvSpPr>
        <p:spPr>
          <a:xfrm>
            <a:off x="4765551" y="1455696"/>
            <a:ext cx="1339702" cy="306552"/>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8" name="Right Arrow 47">
            <a:extLst>
              <a:ext uri="{FF2B5EF4-FFF2-40B4-BE49-F238E27FC236}">
                <a16:creationId xmlns:a16="http://schemas.microsoft.com/office/drawing/2014/main" id="{E6483416-8145-665A-167B-BD0779172C47}"/>
              </a:ext>
            </a:extLst>
          </p:cNvPr>
          <p:cNvSpPr/>
          <p:nvPr/>
        </p:nvSpPr>
        <p:spPr>
          <a:xfrm>
            <a:off x="4710193" y="6115757"/>
            <a:ext cx="1377401" cy="306552"/>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9" name="Right Arrow 48">
            <a:extLst>
              <a:ext uri="{FF2B5EF4-FFF2-40B4-BE49-F238E27FC236}">
                <a16:creationId xmlns:a16="http://schemas.microsoft.com/office/drawing/2014/main" id="{A58EB1F1-FDCC-2CAA-561E-08D16FE83168}"/>
              </a:ext>
            </a:extLst>
          </p:cNvPr>
          <p:cNvSpPr/>
          <p:nvPr/>
        </p:nvSpPr>
        <p:spPr>
          <a:xfrm>
            <a:off x="4710194" y="3880483"/>
            <a:ext cx="1377401" cy="30655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0" name="Right Arrow 49">
            <a:extLst>
              <a:ext uri="{FF2B5EF4-FFF2-40B4-BE49-F238E27FC236}">
                <a16:creationId xmlns:a16="http://schemas.microsoft.com/office/drawing/2014/main" id="{C4156C52-F1BA-433F-643A-FEB9056C6B51}"/>
              </a:ext>
            </a:extLst>
          </p:cNvPr>
          <p:cNvSpPr/>
          <p:nvPr/>
        </p:nvSpPr>
        <p:spPr>
          <a:xfrm>
            <a:off x="4710193" y="4991098"/>
            <a:ext cx="1377401" cy="306552"/>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1" name="Right Arrow 50">
            <a:extLst>
              <a:ext uri="{FF2B5EF4-FFF2-40B4-BE49-F238E27FC236}">
                <a16:creationId xmlns:a16="http://schemas.microsoft.com/office/drawing/2014/main" id="{FB817C50-9C05-36F5-FEC9-E3A18CDE5F3B}"/>
              </a:ext>
            </a:extLst>
          </p:cNvPr>
          <p:cNvSpPr/>
          <p:nvPr/>
        </p:nvSpPr>
        <p:spPr>
          <a:xfrm>
            <a:off x="4697114" y="2614326"/>
            <a:ext cx="1377401" cy="30655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1077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6" grpId="0"/>
      <p:bldP spid="41" grpId="0"/>
      <p:bldP spid="41" grpId="1"/>
      <p:bldP spid="42" grpId="0"/>
      <p:bldP spid="47" grpId="0" animBg="1"/>
      <p:bldP spid="47" grpId="1"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BEA8BBA5-7ED2-7685-BFAA-FB12D474CE1F}"/>
              </a:ext>
            </a:extLst>
          </p:cNvPr>
          <p:cNvSpPr txBox="1">
            <a:spLocks/>
          </p:cNvSpPr>
          <p:nvPr/>
        </p:nvSpPr>
        <p:spPr>
          <a:xfrm>
            <a:off x="571982" y="1"/>
            <a:ext cx="7779538" cy="100583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altLang="en-US" sz="3200">
                <a:solidFill>
                  <a:schemeClr val="accent4"/>
                </a:solidFill>
                <a:latin typeface="Arial" panose="020B0604020202020204" pitchFamily="34" charset="0"/>
                <a:ea typeface="+mj-ea"/>
                <a:cs typeface="Arial" panose="020B0604020202020204" pitchFamily="34" charset="0"/>
              </a:rPr>
              <a:t>How did we end up here</a:t>
            </a:r>
            <a:endParaRPr lang="en-US" sz="3200">
              <a:solidFill>
                <a:schemeClr val="accent4"/>
              </a:solidFill>
              <a:latin typeface="Arial" panose="020B0604020202020204" pitchFamily="34" charset="0"/>
              <a:ea typeface="+mj-ea"/>
              <a:cs typeface="Arial" panose="020B0604020202020204" pitchFamily="34" charset="0"/>
            </a:endParaRPr>
          </a:p>
        </p:txBody>
      </p:sp>
      <p:sp>
        <p:nvSpPr>
          <p:cNvPr id="9" name="Slide Number Placeholder 3">
            <a:extLst>
              <a:ext uri="{FF2B5EF4-FFF2-40B4-BE49-F238E27FC236}">
                <a16:creationId xmlns:a16="http://schemas.microsoft.com/office/drawing/2014/main" id="{EE32BD40-FEB6-3455-4464-D27F454AEA49}"/>
              </a:ext>
            </a:extLst>
          </p:cNvPr>
          <p:cNvSpPr>
            <a:spLocks noGrp="1"/>
          </p:cNvSpPr>
          <p:nvPr>
            <p:ph type="sldNum" sz="quarter" idx="4"/>
          </p:nvPr>
        </p:nvSpPr>
        <p:spPr>
          <a:xfrm>
            <a:off x="8711454" y="6422309"/>
            <a:ext cx="2743200" cy="365125"/>
          </a:xfrm>
        </p:spPr>
        <p:txBody>
          <a:bodyPr/>
          <a:lstStyle/>
          <a:p>
            <a:pPr>
              <a:spcAft>
                <a:spcPts val="600"/>
              </a:spcAft>
            </a:pPr>
            <a:fld id="{E8FBBCF6-D925-7B4D-9B17-9151C3996211}" type="slidenum">
              <a:rPr lang="en-US" smtClean="0"/>
              <a:pPr>
                <a:spcAft>
                  <a:spcPts val="600"/>
                </a:spcAft>
              </a:pPr>
              <a:t>7</a:t>
            </a:fld>
            <a:endParaRPr lang="en-US"/>
          </a:p>
        </p:txBody>
      </p:sp>
      <p:graphicFrame>
        <p:nvGraphicFramePr>
          <p:cNvPr id="5" name="Content Placeholder 2">
            <a:extLst>
              <a:ext uri="{FF2B5EF4-FFF2-40B4-BE49-F238E27FC236}">
                <a16:creationId xmlns:a16="http://schemas.microsoft.com/office/drawing/2014/main" id="{D8886E22-3D7A-040D-D545-59C44046264E}"/>
              </a:ext>
            </a:extLst>
          </p:cNvPr>
          <p:cNvGraphicFramePr/>
          <p:nvPr>
            <p:extLst>
              <p:ext uri="{D42A27DB-BD31-4B8C-83A1-F6EECF244321}">
                <p14:modId xmlns:p14="http://schemas.microsoft.com/office/powerpoint/2010/main" val="70326703"/>
              </p:ext>
            </p:extLst>
          </p:nvPr>
        </p:nvGraphicFramePr>
        <p:xfrm>
          <a:off x="571982" y="1440032"/>
          <a:ext cx="10882672" cy="4926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90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9B8E2-7D80-4596-37C2-62274CC22EDD}"/>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D3F1035A-1171-FCBC-C237-E7DA1F0B3F69}"/>
              </a:ext>
            </a:extLst>
          </p:cNvPr>
          <p:cNvSpPr txBox="1">
            <a:spLocks/>
          </p:cNvSpPr>
          <p:nvPr/>
        </p:nvSpPr>
        <p:spPr>
          <a:xfrm>
            <a:off x="571982" y="1"/>
            <a:ext cx="7779538" cy="100583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altLang="en-US" sz="3200">
                <a:solidFill>
                  <a:schemeClr val="accent4"/>
                </a:solidFill>
                <a:latin typeface="Arial" panose="020B0604020202020204" pitchFamily="34" charset="0"/>
                <a:ea typeface="+mj-ea"/>
                <a:cs typeface="Arial" panose="020B0604020202020204" pitchFamily="34" charset="0"/>
              </a:rPr>
              <a:t>How did we end up here</a:t>
            </a:r>
            <a:endParaRPr lang="en-US" sz="3200">
              <a:solidFill>
                <a:schemeClr val="accent4"/>
              </a:solidFill>
              <a:latin typeface="Arial" panose="020B0604020202020204" pitchFamily="34" charset="0"/>
              <a:ea typeface="+mj-ea"/>
              <a:cs typeface="Arial" panose="020B0604020202020204" pitchFamily="34" charset="0"/>
            </a:endParaRPr>
          </a:p>
        </p:txBody>
      </p:sp>
      <p:sp>
        <p:nvSpPr>
          <p:cNvPr id="9" name="Slide Number Placeholder 3">
            <a:extLst>
              <a:ext uri="{FF2B5EF4-FFF2-40B4-BE49-F238E27FC236}">
                <a16:creationId xmlns:a16="http://schemas.microsoft.com/office/drawing/2014/main" id="{EFEA08FC-6B41-8A9C-D2AC-F08741C3B785}"/>
              </a:ext>
            </a:extLst>
          </p:cNvPr>
          <p:cNvSpPr>
            <a:spLocks noGrp="1"/>
          </p:cNvSpPr>
          <p:nvPr>
            <p:ph type="sldNum" sz="quarter" idx="4"/>
          </p:nvPr>
        </p:nvSpPr>
        <p:spPr>
          <a:xfrm>
            <a:off x="8711454" y="6422309"/>
            <a:ext cx="2743200" cy="365125"/>
          </a:xfrm>
        </p:spPr>
        <p:txBody>
          <a:bodyPr/>
          <a:lstStyle/>
          <a:p>
            <a:pPr>
              <a:spcAft>
                <a:spcPts val="600"/>
              </a:spcAft>
            </a:pPr>
            <a:fld id="{E8FBBCF6-D925-7B4D-9B17-9151C3996211}" type="slidenum">
              <a:rPr lang="en-US" smtClean="0"/>
              <a:pPr>
                <a:spcAft>
                  <a:spcPts val="600"/>
                </a:spcAft>
              </a:pPr>
              <a:t>8</a:t>
            </a:fld>
            <a:endParaRPr lang="en-US"/>
          </a:p>
        </p:txBody>
      </p:sp>
      <p:graphicFrame>
        <p:nvGraphicFramePr>
          <p:cNvPr id="5" name="Content Placeholder 2">
            <a:extLst>
              <a:ext uri="{FF2B5EF4-FFF2-40B4-BE49-F238E27FC236}">
                <a16:creationId xmlns:a16="http://schemas.microsoft.com/office/drawing/2014/main" id="{38345CFF-53D9-6186-ED29-C646EDBA8F7A}"/>
              </a:ext>
            </a:extLst>
          </p:cNvPr>
          <p:cNvGraphicFramePr/>
          <p:nvPr/>
        </p:nvGraphicFramePr>
        <p:xfrm>
          <a:off x="571982" y="1440032"/>
          <a:ext cx="10882672" cy="4926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03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C9F3-9093-0603-1054-1B650EEB6C7D}"/>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0E88E4BA-592D-1134-9C30-7F3A0C3B492E}"/>
              </a:ext>
            </a:extLst>
          </p:cNvPr>
          <p:cNvSpPr txBox="1">
            <a:spLocks/>
          </p:cNvSpPr>
          <p:nvPr/>
        </p:nvSpPr>
        <p:spPr>
          <a:xfrm>
            <a:off x="571982" y="1"/>
            <a:ext cx="7779538" cy="100583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altLang="en-US" sz="3200">
                <a:solidFill>
                  <a:schemeClr val="accent4"/>
                </a:solidFill>
                <a:latin typeface="Arial" panose="020B0604020202020204" pitchFamily="34" charset="0"/>
                <a:ea typeface="+mj-ea"/>
                <a:cs typeface="Arial" panose="020B0604020202020204" pitchFamily="34" charset="0"/>
              </a:rPr>
              <a:t>How did we end up here</a:t>
            </a:r>
            <a:endParaRPr lang="en-US" sz="3200">
              <a:solidFill>
                <a:schemeClr val="accent4"/>
              </a:solidFill>
              <a:latin typeface="Arial" panose="020B0604020202020204" pitchFamily="34" charset="0"/>
              <a:ea typeface="+mj-ea"/>
              <a:cs typeface="Arial" panose="020B0604020202020204" pitchFamily="34" charset="0"/>
            </a:endParaRPr>
          </a:p>
        </p:txBody>
      </p:sp>
      <p:sp>
        <p:nvSpPr>
          <p:cNvPr id="9" name="Slide Number Placeholder 3">
            <a:extLst>
              <a:ext uri="{FF2B5EF4-FFF2-40B4-BE49-F238E27FC236}">
                <a16:creationId xmlns:a16="http://schemas.microsoft.com/office/drawing/2014/main" id="{F59CC313-E2F6-194E-5B75-00D71EDF334D}"/>
              </a:ext>
            </a:extLst>
          </p:cNvPr>
          <p:cNvSpPr>
            <a:spLocks noGrp="1"/>
          </p:cNvSpPr>
          <p:nvPr>
            <p:ph type="sldNum" sz="quarter" idx="4"/>
          </p:nvPr>
        </p:nvSpPr>
        <p:spPr>
          <a:xfrm>
            <a:off x="8711454" y="6422309"/>
            <a:ext cx="2743200" cy="365125"/>
          </a:xfrm>
        </p:spPr>
        <p:txBody>
          <a:bodyPr/>
          <a:lstStyle/>
          <a:p>
            <a:pPr>
              <a:spcAft>
                <a:spcPts val="600"/>
              </a:spcAft>
            </a:pPr>
            <a:fld id="{E8FBBCF6-D925-7B4D-9B17-9151C3996211}" type="slidenum">
              <a:rPr lang="en-US" smtClean="0"/>
              <a:pPr>
                <a:spcAft>
                  <a:spcPts val="600"/>
                </a:spcAft>
              </a:pPr>
              <a:t>9</a:t>
            </a:fld>
            <a:endParaRPr lang="en-US"/>
          </a:p>
        </p:txBody>
      </p:sp>
      <p:graphicFrame>
        <p:nvGraphicFramePr>
          <p:cNvPr id="5" name="Content Placeholder 2">
            <a:extLst>
              <a:ext uri="{FF2B5EF4-FFF2-40B4-BE49-F238E27FC236}">
                <a16:creationId xmlns:a16="http://schemas.microsoft.com/office/drawing/2014/main" id="{C1B2616A-7BC0-E278-E30B-C0C6C6AB341A}"/>
              </a:ext>
            </a:extLst>
          </p:cNvPr>
          <p:cNvGraphicFramePr/>
          <p:nvPr>
            <p:extLst>
              <p:ext uri="{D42A27DB-BD31-4B8C-83A1-F6EECF244321}">
                <p14:modId xmlns:p14="http://schemas.microsoft.com/office/powerpoint/2010/main" val="2596952149"/>
              </p:ext>
            </p:extLst>
          </p:nvPr>
        </p:nvGraphicFramePr>
        <p:xfrm>
          <a:off x="571982" y="1440032"/>
          <a:ext cx="10882672" cy="4926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339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D4340EE09C2244A77938397E69559C" ma:contentTypeVersion="20" ma:contentTypeDescription="Create a new document." ma:contentTypeScope="" ma:versionID="5a72e5408d92dc6a176d27ae23a11e36">
  <xsd:schema xmlns:xsd="http://www.w3.org/2001/XMLSchema" xmlns:xs="http://www.w3.org/2001/XMLSchema" xmlns:p="http://schemas.microsoft.com/office/2006/metadata/properties" xmlns:ns1="http://schemas.microsoft.com/sharepoint/v3" xmlns:ns2="832eeb63-89ae-4dd7-aa73-b83b83b148a0" xmlns:ns3="a0b78b92-4f9c-471f-a764-53ef0b7c3d81" targetNamespace="http://schemas.microsoft.com/office/2006/metadata/properties" ma:root="true" ma:fieldsID="5f100c75b0854ec371e45b368f392f13" ns1:_="" ns2:_="" ns3:_="">
    <xsd:import namespace="http://schemas.microsoft.com/sharepoint/v3"/>
    <xsd:import namespace="832eeb63-89ae-4dd7-aa73-b83b83b148a0"/>
    <xsd:import namespace="a0b78b92-4f9c-471f-a764-53ef0b7c3d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2eeb63-89ae-4dd7-aa73-b83b83b14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9ebc3d-b31a-4691-846c-24affd11c527"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b78b92-4f9c-471f-a764-53ef0b7c3d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822dcc8-de9a-4e6b-ada4-7e5a2fcdfcd1}" ma:internalName="TaxCatchAll" ma:showField="CatchAllData" ma:web="a0b78b92-4f9c-471f-a764-53ef0b7c3d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0b78b92-4f9c-471f-a764-53ef0b7c3d81" xsi:nil="true"/>
    <lcf76f155ced4ddcb4097134ff3c332f xmlns="832eeb63-89ae-4dd7-aa73-b83b83b148a0">
      <Terms xmlns="http://schemas.microsoft.com/office/infopath/2007/PartnerControls"/>
    </lcf76f155ced4ddcb4097134ff3c332f>
    <_ip_UnifiedCompliancePolicyProperties xmlns="http://schemas.microsoft.com/sharepoint/v3" xsi:nil="true"/>
    <SharedWithUsers xmlns="a0b78b92-4f9c-471f-a764-53ef0b7c3d81">
      <UserInfo>
        <DisplayName>Garvan McFeeley</DisplayName>
        <AccountId>6</AccountId>
        <AccountType/>
      </UserInfo>
      <UserInfo>
        <DisplayName>Badreddine Ajbar El Gueriri</DisplayName>
        <AccountId>93</AccountId>
        <AccountType/>
      </UserInfo>
      <UserInfo>
        <DisplayName>Michel  Wets</DisplayName>
        <AccountId>95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E6094-E018-4C0B-B6C5-BFF10DD1BEB7}">
  <ds:schemaRefs>
    <ds:schemaRef ds:uri="832eeb63-89ae-4dd7-aa73-b83b83b148a0"/>
    <ds:schemaRef ds:uri="a0b78b92-4f9c-471f-a764-53ef0b7c3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95839F-2DCE-4731-B107-938F98DB7F6C}">
  <ds:schemaRefs>
    <ds:schemaRef ds:uri="832eeb63-89ae-4dd7-aa73-b83b83b148a0"/>
    <ds:schemaRef ds:uri="a0b78b92-4f9c-471f-a764-53ef0b7c3d8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B38BB1E-F918-41B7-BE38-46788337E5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912</Words>
  <Application>Microsoft Office PowerPoint</Application>
  <PresentationFormat>Widescreen</PresentationFormat>
  <Paragraphs>163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What is OCRE2024</vt:lpstr>
      <vt:lpstr>Why is GÉANT running these tenders</vt:lpstr>
      <vt:lpstr>Work hard…</vt:lpstr>
      <vt:lpstr>OCRE 2024 Deliverables</vt:lpstr>
      <vt:lpstr>Goal and key benefits of OCRE 2024</vt:lpstr>
      <vt:lpstr>PowerPoint Presentation</vt:lpstr>
      <vt:lpstr>PowerPoint Presentation</vt:lpstr>
      <vt:lpstr>PowerPoint Presentation</vt:lpstr>
      <vt:lpstr>PowerPoint Presentation</vt:lpstr>
      <vt:lpstr>Annual consumption </vt:lpstr>
      <vt:lpstr>Scoring the monster tender….</vt:lpstr>
      <vt:lpstr>Costs and Benefits  </vt:lpstr>
      <vt:lpstr>Could we take this global?</vt:lpstr>
      <vt:lpstr>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Hasleham</dc:creator>
  <cp:lastModifiedBy>Garvan McFeeley</cp:lastModifiedBy>
  <cp:revision>2</cp:revision>
  <dcterms:created xsi:type="dcterms:W3CDTF">2023-03-14T15:06:16Z</dcterms:created>
  <dcterms:modified xsi:type="dcterms:W3CDTF">2025-05-24T07:21:41Z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0x01010087D4340EE09C2244A77938397E69559C</vt:lpwstr>
  </property>
  <property fmtid="{D5CDD505-2E9C-101B-9397-08002B2CF9AE}" pid="3" name="MediaServiceImageTags">
    <vt:lpwstr/>
  </property>
</Properties>
</file>