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0C_0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28_1AA2F3F4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modernComment_123_45D8B91C.xml" ContentType="application/vnd.ms-powerpoint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modernComment_121_909004DC.xml" ContentType="application/vnd.ms-powerpoint.comments+xml"/>
  <Override PartName="/ppt/notesSlides/notesSlide29.xml" ContentType="application/vnd.openxmlformats-officedocument.presentationml.notesSlide+xml"/>
  <Override PartName="/ppt/comments/modernComment_12D_6BC262E8.xml" ContentType="application/vnd.ms-powerpoint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modernComment_112_0.xml" ContentType="application/vnd.ms-powerpoint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modernComment_115_0.xml" ContentType="application/vnd.ms-powerpoint.comments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0" r:id="rId15"/>
    <p:sldId id="283" r:id="rId16"/>
    <p:sldId id="296" r:id="rId17"/>
    <p:sldId id="307" r:id="rId18"/>
    <p:sldId id="306" r:id="rId19"/>
    <p:sldId id="305" r:id="rId20"/>
    <p:sldId id="299" r:id="rId21"/>
    <p:sldId id="287" r:id="rId22"/>
    <p:sldId id="288" r:id="rId23"/>
    <p:sldId id="285" r:id="rId24"/>
    <p:sldId id="286" r:id="rId25"/>
    <p:sldId id="284" r:id="rId26"/>
    <p:sldId id="291" r:id="rId27"/>
    <p:sldId id="270" r:id="rId28"/>
    <p:sldId id="289" r:id="rId29"/>
    <p:sldId id="301" r:id="rId30"/>
    <p:sldId id="271" r:id="rId31"/>
    <p:sldId id="293" r:id="rId32"/>
    <p:sldId id="272" r:id="rId33"/>
    <p:sldId id="303" r:id="rId34"/>
    <p:sldId id="304" r:id="rId35"/>
    <p:sldId id="274" r:id="rId36"/>
    <p:sldId id="275" r:id="rId37"/>
    <p:sldId id="310" r:id="rId38"/>
    <p:sldId id="309" r:id="rId39"/>
    <p:sldId id="308" r:id="rId40"/>
    <p:sldId id="277" r:id="rId41"/>
    <p:sldId id="278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JJsI/nMM5Xol7sxvqcoUx3IZK9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A8C747-FA39-04E9-45BB-BC7D51D179F3}" name="Carolina Fernández" initials="CF" userId="QT++u12mHUwv67fGLIedJQChqCxuSzAacjmL194BdiE=" providerId="None"/>
  <p188:author id="{1BFC98D3-9A9B-A6AF-D066-A343AE83BC9F}" name="Adrian Pino" initials="AP" userId="cQ8JZd2lDeHcelTuggrQ2JGS8NM1R08itN3OKBEd6/w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3C169-1629-458E-8087-53A56D4BB249}" v="487" dt="2025-05-25T20:57:50.095"/>
    <p1510:client id="{7773513A-DCB8-4C9C-B0DC-C67D71B0AABB}" v="275" dt="2025-05-26T08:43:20.607"/>
    <p1510:client id="{AA64389B-1068-4460-9456-0F624BC4FF15}" v="68" dt="2025-05-26T09:44:11.267"/>
    <p1510:client id="{FEC87F08-303E-4630-B9BC-F845DD978D75}" v="5" dt="2025-05-27T14:50:09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Fernández" userId="QT++u12mHUwv67fGLIedJQChqCxuSzAacjmL194BdiE=" providerId="None" clId="Web-{E0488579-6157-490D-A7DA-B87929029A3B}"/>
    <pc:docChg chg="modSld">
      <pc:chgData name="Carolina Fernández" userId="QT++u12mHUwv67fGLIedJQChqCxuSzAacjmL194BdiE=" providerId="None" clId="Web-{E0488579-6157-490D-A7DA-B87929029A3B}" dt="2025-05-21T11:54:50.573" v="94" actId="20577"/>
      <pc:docMkLst>
        <pc:docMk/>
      </pc:docMkLst>
      <pc:sldChg chg="modSp">
        <pc:chgData name="Carolina Fernández" userId="QT++u12mHUwv67fGLIedJQChqCxuSzAacjmL194BdiE=" providerId="None" clId="Web-{E0488579-6157-490D-A7DA-B87929029A3B}" dt="2025-05-21T11:54:50.573" v="94" actId="20577"/>
        <pc:sldMkLst>
          <pc:docMk/>
          <pc:sldMk cId="0" sldId="269"/>
        </pc:sldMkLst>
        <pc:spChg chg="mod">
          <ac:chgData name="Carolina Fernández" userId="QT++u12mHUwv67fGLIedJQChqCxuSzAacjmL194BdiE=" providerId="None" clId="Web-{E0488579-6157-490D-A7DA-B87929029A3B}" dt="2025-05-21T11:54:50.573" v="94" actId="20577"/>
          <ac:spMkLst>
            <pc:docMk/>
            <pc:sldMk cId="0" sldId="269"/>
            <ac:spMk id="165" creationId="{00000000-0000-0000-0000-000000000000}"/>
          </ac:spMkLst>
        </pc:spChg>
      </pc:sldChg>
      <pc:sldChg chg="modSp">
        <pc:chgData name="Carolina Fernández" userId="QT++u12mHUwv67fGLIedJQChqCxuSzAacjmL194BdiE=" providerId="None" clId="Web-{E0488579-6157-490D-A7DA-B87929029A3B}" dt="2025-05-21T11:54:00.507" v="49" actId="20577"/>
        <pc:sldMkLst>
          <pc:docMk/>
          <pc:sldMk cId="0" sldId="270"/>
        </pc:sldMkLst>
        <pc:spChg chg="mod">
          <ac:chgData name="Carolina Fernández" userId="QT++u12mHUwv67fGLIedJQChqCxuSzAacjmL194BdiE=" providerId="None" clId="Web-{E0488579-6157-490D-A7DA-B87929029A3B}" dt="2025-05-21T11:53:18.910" v="2" actId="20577"/>
          <ac:spMkLst>
            <pc:docMk/>
            <pc:sldMk cId="0" sldId="270"/>
            <ac:spMk id="172" creationId="{00000000-0000-0000-0000-000000000000}"/>
          </ac:spMkLst>
        </pc:spChg>
        <pc:spChg chg="mod">
          <ac:chgData name="Carolina Fernández" userId="QT++u12mHUwv67fGLIedJQChqCxuSzAacjmL194BdiE=" providerId="None" clId="Web-{E0488579-6157-490D-A7DA-B87929029A3B}" dt="2025-05-21T11:54:00.507" v="49" actId="20577"/>
          <ac:spMkLst>
            <pc:docMk/>
            <pc:sldMk cId="0" sldId="270"/>
            <ac:spMk id="173" creationId="{00000000-0000-0000-0000-000000000000}"/>
          </ac:spMkLst>
        </pc:spChg>
      </pc:sldChg>
    </pc:docChg>
  </pc:docChgLst>
  <pc:docChgLst>
    <pc:chgData name="Carolina Fernández" userId="QT++u12mHUwv67fGLIedJQChqCxuSzAacjmL194BdiE=" providerId="None" clId="Web-{FEC87F08-303E-4630-B9BC-F845DD978D75}"/>
    <pc:docChg chg="modSld">
      <pc:chgData name="Carolina Fernández" userId="QT++u12mHUwv67fGLIedJQChqCxuSzAacjmL194BdiE=" providerId="None" clId="Web-{FEC87F08-303E-4630-B9BC-F845DD978D75}" dt="2025-05-27T14:50:06.477" v="7" actId="20577"/>
      <pc:docMkLst>
        <pc:docMk/>
      </pc:docMkLst>
      <pc:sldChg chg="modSp modCm">
        <pc:chgData name="Carolina Fernández" userId="QT++u12mHUwv67fGLIedJQChqCxuSzAacjmL194BdiE=" providerId="None" clId="Web-{FEC87F08-303E-4630-B9BC-F845DD978D75}" dt="2025-05-27T14:49:55.540" v="5" actId="20577"/>
        <pc:sldMkLst>
          <pc:docMk/>
          <pc:sldMk cId="0" sldId="277"/>
        </pc:sldMkLst>
        <pc:spChg chg="mod">
          <ac:chgData name="Carolina Fernández" userId="QT++u12mHUwv67fGLIedJQChqCxuSzAacjmL194BdiE=" providerId="None" clId="Web-{FEC87F08-303E-4630-B9BC-F845DD978D75}" dt="2025-05-27T14:49:55.540" v="5" actId="20577"/>
          <ac:spMkLst>
            <pc:docMk/>
            <pc:sldMk cId="0" sldId="277"/>
            <ac:spMk id="22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olina Fernández" userId="QT++u12mHUwv67fGLIedJQChqCxuSzAacjmL194BdiE=" providerId="None" clId="Web-{FEC87F08-303E-4630-B9BC-F845DD978D75}" dt="2025-05-27T14:49:53.790" v="3" actId="20577"/>
              <pc2:cmMkLst xmlns:pc2="http://schemas.microsoft.com/office/powerpoint/2019/9/main/command">
                <pc:docMk/>
                <pc:sldMk cId="0" sldId="277"/>
                <pc2:cmMk id="{FC4F4CA2-1D6F-428F-AB5E-E7649E7325EB}"/>
              </pc2:cmMkLst>
            </pc226:cmChg>
          </p:ext>
        </pc:extLst>
      </pc:sldChg>
      <pc:sldChg chg="modSp">
        <pc:chgData name="Carolina Fernández" userId="QT++u12mHUwv67fGLIedJQChqCxuSzAacjmL194BdiE=" providerId="None" clId="Web-{FEC87F08-303E-4630-B9BC-F845DD978D75}" dt="2025-05-27T14:50:06.477" v="7" actId="20577"/>
        <pc:sldMkLst>
          <pc:docMk/>
          <pc:sldMk cId="349213330" sldId="308"/>
        </pc:sldMkLst>
        <pc:spChg chg="mod">
          <ac:chgData name="Carolina Fernández" userId="QT++u12mHUwv67fGLIedJQChqCxuSzAacjmL194BdiE=" providerId="None" clId="Web-{FEC87F08-303E-4630-B9BC-F845DD978D75}" dt="2025-05-27T14:50:06.477" v="7" actId="20577"/>
          <ac:spMkLst>
            <pc:docMk/>
            <pc:sldMk cId="349213330" sldId="308"/>
            <ac:spMk id="228" creationId="{FBEADAB8-6864-ADF4-D28E-7B54A7F319EC}"/>
          </ac:spMkLst>
        </pc:spChg>
      </pc:sldChg>
    </pc:docChg>
  </pc:docChgLst>
  <pc:docChgLst>
    <pc:chgData name="Adrian Pino" userId="cQ8JZd2lDeHcelTuggrQ2JGS8NM1R08itN3OKBEd6/w=" providerId="None" clId="Web-{2BA3C169-1629-458E-8087-53A56D4BB249}"/>
    <pc:docChg chg="addSld delSld modSld sldOrd">
      <pc:chgData name="Adrian Pino" userId="cQ8JZd2lDeHcelTuggrQ2JGS8NM1R08itN3OKBEd6/w=" providerId="None" clId="Web-{2BA3C169-1629-458E-8087-53A56D4BB249}" dt="2025-05-25T20:57:49.001" v="497" actId="20577"/>
      <pc:docMkLst>
        <pc:docMk/>
      </pc:docMkLst>
      <pc:sldChg chg="addSp delSp modSp">
        <pc:chgData name="Adrian Pino" userId="cQ8JZd2lDeHcelTuggrQ2JGS8NM1R08itN3OKBEd6/w=" providerId="None" clId="Web-{2BA3C169-1629-458E-8087-53A56D4BB249}" dt="2025-05-25T20:48:53.263" v="375"/>
        <pc:sldMkLst>
          <pc:docMk/>
          <pc:sldMk cId="0" sldId="270"/>
        </pc:sldMkLst>
        <pc:spChg chg="add del mod ord">
          <ac:chgData name="Adrian Pino" userId="cQ8JZd2lDeHcelTuggrQ2JGS8NM1R08itN3OKBEd6/w=" providerId="None" clId="Web-{2BA3C169-1629-458E-8087-53A56D4BB249}" dt="2025-05-25T20:48:48.606" v="373"/>
          <ac:spMkLst>
            <pc:docMk/>
            <pc:sldMk cId="0" sldId="270"/>
            <ac:spMk id="3" creationId="{3AAFC375-E94C-8F9E-C06D-DCD107977722}"/>
          </ac:spMkLst>
        </pc:spChg>
        <pc:spChg chg="add del mod">
          <ac:chgData name="Adrian Pino" userId="cQ8JZd2lDeHcelTuggrQ2JGS8NM1R08itN3OKBEd6/w=" providerId="None" clId="Web-{2BA3C169-1629-458E-8087-53A56D4BB249}" dt="2025-05-25T20:48:36.012" v="370"/>
          <ac:spMkLst>
            <pc:docMk/>
            <pc:sldMk cId="0" sldId="270"/>
            <ac:spMk id="5" creationId="{69BAB357-8839-B2A9-EB7E-C7899DAEDFED}"/>
          </ac:spMkLst>
        </pc:spChg>
        <pc:spChg chg="add del">
          <ac:chgData name="Adrian Pino" userId="cQ8JZd2lDeHcelTuggrQ2JGS8NM1R08itN3OKBEd6/w=" providerId="None" clId="Web-{2BA3C169-1629-458E-8087-53A56D4BB249}" dt="2025-05-25T20:48:40.137" v="372"/>
          <ac:spMkLst>
            <pc:docMk/>
            <pc:sldMk cId="0" sldId="270"/>
            <ac:spMk id="7" creationId="{15BB664D-93A2-71BD-96DD-2EBCE58C7688}"/>
          </ac:spMkLst>
        </pc:spChg>
        <pc:spChg chg="add ord">
          <ac:chgData name="Adrian Pino" userId="cQ8JZd2lDeHcelTuggrQ2JGS8NM1R08itN3OKBEd6/w=" providerId="None" clId="Web-{2BA3C169-1629-458E-8087-53A56D4BB249}" dt="2025-05-25T20:48:53.263" v="375"/>
          <ac:spMkLst>
            <pc:docMk/>
            <pc:sldMk cId="0" sldId="270"/>
            <ac:spMk id="9" creationId="{05510485-8021-5A19-9617-AD832636380E}"/>
          </ac:spMkLst>
        </pc:spChg>
        <pc:spChg chg="add del mod">
          <ac:chgData name="Adrian Pino" userId="cQ8JZd2lDeHcelTuggrQ2JGS8NM1R08itN3OKBEd6/w=" providerId="None" clId="Web-{2BA3C169-1629-458E-8087-53A56D4BB249}" dt="2025-05-25T20:48:36.012" v="370"/>
          <ac:spMkLst>
            <pc:docMk/>
            <pc:sldMk cId="0" sldId="270"/>
            <ac:spMk id="173" creationId="{00000000-0000-0000-0000-000000000000}"/>
          </ac:spMkLst>
        </pc:spChg>
      </pc:sldChg>
      <pc:sldChg chg="modSp">
        <pc:chgData name="Adrian Pino" userId="cQ8JZd2lDeHcelTuggrQ2JGS8NM1R08itN3OKBEd6/w=" providerId="None" clId="Web-{2BA3C169-1629-458E-8087-53A56D4BB249}" dt="2025-05-25T20:57:49.001" v="497" actId="20577"/>
        <pc:sldMkLst>
          <pc:docMk/>
          <pc:sldMk cId="0" sldId="271"/>
        </pc:sldMkLst>
        <pc:spChg chg="mod">
          <ac:chgData name="Adrian Pino" userId="cQ8JZd2lDeHcelTuggrQ2JGS8NM1R08itN3OKBEd6/w=" providerId="None" clId="Web-{2BA3C169-1629-458E-8087-53A56D4BB249}" dt="2025-05-25T20:57:49.001" v="497" actId="20577"/>
          <ac:spMkLst>
            <pc:docMk/>
            <pc:sldMk cId="0" sldId="271"/>
            <ac:spMk id="179" creationId="{00000000-0000-0000-0000-000000000000}"/>
          </ac:spMkLst>
        </pc:spChg>
      </pc:sldChg>
      <pc:sldChg chg="del">
        <pc:chgData name="Adrian Pino" userId="cQ8JZd2lDeHcelTuggrQ2JGS8NM1R08itN3OKBEd6/w=" providerId="None" clId="Web-{2BA3C169-1629-458E-8087-53A56D4BB249}" dt="2025-05-25T20:47:14.384" v="355"/>
        <pc:sldMkLst>
          <pc:docMk/>
          <pc:sldMk cId="0" sldId="273"/>
        </pc:sldMkLst>
      </pc:sldChg>
      <pc:sldChg chg="addSp delSp modSp">
        <pc:chgData name="Adrian Pino" userId="cQ8JZd2lDeHcelTuggrQ2JGS8NM1R08itN3OKBEd6/w=" providerId="None" clId="Web-{2BA3C169-1629-458E-8087-53A56D4BB249}" dt="2025-05-25T20:48:05.823" v="366" actId="1076"/>
        <pc:sldMkLst>
          <pc:docMk/>
          <pc:sldMk cId="0" sldId="275"/>
        </pc:sldMkLst>
        <pc:spChg chg="add del mod">
          <ac:chgData name="Adrian Pino" userId="cQ8JZd2lDeHcelTuggrQ2JGS8NM1R08itN3OKBEd6/w=" providerId="None" clId="Web-{2BA3C169-1629-458E-8087-53A56D4BB249}" dt="2025-05-25T20:45:13.879" v="344"/>
          <ac:spMkLst>
            <pc:docMk/>
            <pc:sldMk cId="0" sldId="275"/>
            <ac:spMk id="3" creationId="{F12BA97A-D2F8-1579-D52E-EA3BFDAE89B6}"/>
          </ac:spMkLst>
        </pc:spChg>
        <pc:spChg chg="del">
          <ac:chgData name="Adrian Pino" userId="cQ8JZd2lDeHcelTuggrQ2JGS8NM1R08itN3OKBEd6/w=" providerId="None" clId="Web-{2BA3C169-1629-458E-8087-53A56D4BB249}" dt="2025-05-25T20:45:04.441" v="338"/>
          <ac:spMkLst>
            <pc:docMk/>
            <pc:sldMk cId="0" sldId="275"/>
            <ac:spMk id="214" creationId="{00000000-0000-0000-0000-000000000000}"/>
          </ac:spMkLst>
        </pc:spChg>
        <pc:picChg chg="add del mod">
          <ac:chgData name="Adrian Pino" userId="cQ8JZd2lDeHcelTuggrQ2JGS8NM1R08itN3OKBEd6/w=" providerId="None" clId="Web-{2BA3C169-1629-458E-8087-53A56D4BB249}" dt="2025-05-25T20:46:30.588" v="347"/>
          <ac:picMkLst>
            <pc:docMk/>
            <pc:sldMk cId="0" sldId="275"/>
            <ac:picMk id="4" creationId="{8F275EAB-AB16-7842-ADFC-E88384CEB0EE}"/>
          </ac:picMkLst>
        </pc:picChg>
        <pc:picChg chg="add mod">
          <ac:chgData name="Adrian Pino" userId="cQ8JZd2lDeHcelTuggrQ2JGS8NM1R08itN3OKBEd6/w=" providerId="None" clId="Web-{2BA3C169-1629-458E-8087-53A56D4BB249}" dt="2025-05-25T20:48:05.823" v="366" actId="1076"/>
          <ac:picMkLst>
            <pc:docMk/>
            <pc:sldMk cId="0" sldId="275"/>
            <ac:picMk id="5" creationId="{91812BA9-2A3E-411F-CD3D-80923F6E95B3}"/>
          </ac:picMkLst>
        </pc:picChg>
      </pc:sldChg>
      <pc:sldChg chg="addSp delSp modSp ord modCm">
        <pc:chgData name="Adrian Pino" userId="cQ8JZd2lDeHcelTuggrQ2JGS8NM1R08itN3OKBEd6/w=" providerId="None" clId="Web-{2BA3C169-1629-458E-8087-53A56D4BB249}" dt="2025-05-25T20:47:54.838" v="365" actId="20577"/>
        <pc:sldMkLst>
          <pc:docMk/>
          <pc:sldMk cId="0" sldId="277"/>
        </pc:sldMkLst>
        <pc:spChg chg="mod">
          <ac:chgData name="Adrian Pino" userId="cQ8JZd2lDeHcelTuggrQ2JGS8NM1R08itN3OKBEd6/w=" providerId="None" clId="Web-{2BA3C169-1629-458E-8087-53A56D4BB249}" dt="2025-05-25T20:47:54.838" v="365" actId="20577"/>
          <ac:spMkLst>
            <pc:docMk/>
            <pc:sldMk cId="0" sldId="277"/>
            <ac:spMk id="228" creationId="{00000000-0000-0000-0000-000000000000}"/>
          </ac:spMkLst>
        </pc:spChg>
        <pc:picChg chg="add mod">
          <ac:chgData name="Adrian Pino" userId="cQ8JZd2lDeHcelTuggrQ2JGS8NM1R08itN3OKBEd6/w=" providerId="None" clId="Web-{2BA3C169-1629-458E-8087-53A56D4BB249}" dt="2025-05-25T20:30:51.112" v="301" actId="1076"/>
          <ac:picMkLst>
            <pc:docMk/>
            <pc:sldMk cId="0" sldId="277"/>
            <ac:picMk id="2" creationId="{68382FC7-63FC-DD7A-6600-B8C3BDF48E30}"/>
          </ac:picMkLst>
        </pc:picChg>
        <pc:picChg chg="add del mod">
          <ac:chgData name="Adrian Pino" userId="cQ8JZd2lDeHcelTuggrQ2JGS8NM1R08itN3OKBEd6/w=" providerId="None" clId="Web-{2BA3C169-1629-458E-8087-53A56D4BB249}" dt="2025-05-25T20:32:34.522" v="308"/>
          <ac:picMkLst>
            <pc:docMk/>
            <pc:sldMk cId="0" sldId="277"/>
            <ac:picMk id="3" creationId="{6280CF50-1BAB-D738-336B-3921B6BE47DA}"/>
          </ac:picMkLst>
        </pc:picChg>
        <pc:picChg chg="add del mod">
          <ac:chgData name="Adrian Pino" userId="cQ8JZd2lDeHcelTuggrQ2JGS8NM1R08itN3OKBEd6/w=" providerId="None" clId="Web-{2BA3C169-1629-458E-8087-53A56D4BB249}" dt="2025-05-25T20:34:38.699" v="319"/>
          <ac:picMkLst>
            <pc:docMk/>
            <pc:sldMk cId="0" sldId="277"/>
            <ac:picMk id="4" creationId="{766DA165-3040-266D-9182-FAD932B3B98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drian Pino" userId="cQ8JZd2lDeHcelTuggrQ2JGS8NM1R08itN3OKBEd6/w=" providerId="None" clId="Web-{2BA3C169-1629-458E-8087-53A56D4BB249}" dt="2025-05-25T20:47:54.542" v="364" actId="20577"/>
              <pc2:cmMkLst xmlns:pc2="http://schemas.microsoft.com/office/powerpoint/2019/9/main/command">
                <pc:docMk/>
                <pc:sldMk cId="0" sldId="277"/>
                <pc2:cmMk id="{FC4F4CA2-1D6F-428F-AB5E-E7649E7325EB}"/>
              </pc2:cmMkLst>
            </pc226:cmChg>
          </p:ext>
        </pc:extLst>
      </pc:sldChg>
      <pc:sldChg chg="addSp delSp modSp del">
        <pc:chgData name="Adrian Pino" userId="cQ8JZd2lDeHcelTuggrQ2JGS8NM1R08itN3OKBEd6/w=" providerId="None" clId="Web-{2BA3C169-1629-458E-8087-53A56D4BB249}" dt="2025-05-25T20:23:03.172" v="259"/>
        <pc:sldMkLst>
          <pc:docMk/>
          <pc:sldMk cId="1266104306" sldId="280"/>
        </pc:sldMkLst>
        <pc:spChg chg="add del mod">
          <ac:chgData name="Adrian Pino" userId="cQ8JZd2lDeHcelTuggrQ2JGS8NM1R08itN3OKBEd6/w=" providerId="None" clId="Web-{2BA3C169-1629-458E-8087-53A56D4BB249}" dt="2025-05-25T20:13:19.338" v="93"/>
          <ac:spMkLst>
            <pc:docMk/>
            <pc:sldMk cId="1266104306" sldId="280"/>
            <ac:spMk id="3" creationId="{5570D9A7-8DDA-D7AF-B9EA-5053C1ED84D3}"/>
          </ac:spMkLst>
        </pc:spChg>
        <pc:spChg chg="mod">
          <ac:chgData name="Adrian Pino" userId="cQ8JZd2lDeHcelTuggrQ2JGS8NM1R08itN3OKBEd6/w=" providerId="None" clId="Web-{2BA3C169-1629-458E-8087-53A56D4BB249}" dt="2025-05-25T20:15:33.171" v="129" actId="20577"/>
          <ac:spMkLst>
            <pc:docMk/>
            <pc:sldMk cId="1266104306" sldId="280"/>
            <ac:spMk id="165" creationId="{E619FE34-175F-60FF-FD6D-04FA461B5511}"/>
          </ac:spMkLst>
        </pc:spChg>
      </pc:sldChg>
      <pc:sldChg chg="addSp delSp">
        <pc:chgData name="Adrian Pino" userId="cQ8JZd2lDeHcelTuggrQ2JGS8NM1R08itN3OKBEd6/w=" providerId="None" clId="Web-{2BA3C169-1629-458E-8087-53A56D4BB249}" dt="2025-05-25T20:25:38.100" v="273"/>
        <pc:sldMkLst>
          <pc:docMk/>
          <pc:sldMk cId="125446056" sldId="287"/>
        </pc:sldMkLst>
        <pc:spChg chg="add del">
          <ac:chgData name="Adrian Pino" userId="cQ8JZd2lDeHcelTuggrQ2JGS8NM1R08itN3OKBEd6/w=" providerId="None" clId="Web-{2BA3C169-1629-458E-8087-53A56D4BB249}" dt="2025-05-25T20:25:38.100" v="273"/>
          <ac:spMkLst>
            <pc:docMk/>
            <pc:sldMk cId="125446056" sldId="287"/>
            <ac:spMk id="3" creationId="{F1D1195A-D8E9-F14E-1384-AB2C43832572}"/>
          </ac:spMkLst>
        </pc:spChg>
      </pc:sldChg>
      <pc:sldChg chg="modSp modCm">
        <pc:chgData name="Adrian Pino" userId="cQ8JZd2lDeHcelTuggrQ2JGS8NM1R08itN3OKBEd6/w=" providerId="None" clId="Web-{2BA3C169-1629-458E-8087-53A56D4BB249}" dt="2025-05-25T20:57:21.532" v="486" actId="20577"/>
        <pc:sldMkLst>
          <pc:docMk/>
          <pc:sldMk cId="2425357532" sldId="289"/>
        </pc:sldMkLst>
        <pc:spChg chg="mod">
          <ac:chgData name="Adrian Pino" userId="cQ8JZd2lDeHcelTuggrQ2JGS8NM1R08itN3OKBEd6/w=" providerId="None" clId="Web-{2BA3C169-1629-458E-8087-53A56D4BB249}" dt="2025-05-25T20:57:21.532" v="486" actId="20577"/>
          <ac:spMkLst>
            <pc:docMk/>
            <pc:sldMk cId="2425357532" sldId="289"/>
            <ac:spMk id="7" creationId="{A2A5AFF2-7CA5-740C-A049-70F1962F2EC0}"/>
          </ac:spMkLst>
        </pc:spChg>
        <pc:spChg chg="mod">
          <ac:chgData name="Adrian Pino" userId="cQ8JZd2lDeHcelTuggrQ2JGS8NM1R08itN3OKBEd6/w=" providerId="None" clId="Web-{2BA3C169-1629-458E-8087-53A56D4BB249}" dt="2025-05-25T20:53:54.852" v="436" actId="20577"/>
          <ac:spMkLst>
            <pc:docMk/>
            <pc:sldMk cId="2425357532" sldId="289"/>
            <ac:spMk id="11" creationId="{34DC3348-9A7A-8DBF-2281-18817522A98E}"/>
          </ac:spMkLst>
        </pc:spChg>
        <pc:spChg chg="mod">
          <ac:chgData name="Adrian Pino" userId="cQ8JZd2lDeHcelTuggrQ2JGS8NM1R08itN3OKBEd6/w=" providerId="None" clId="Web-{2BA3C169-1629-458E-8087-53A56D4BB249}" dt="2025-05-25T20:50:38.532" v="386" actId="20577"/>
          <ac:spMkLst>
            <pc:docMk/>
            <pc:sldMk cId="2425357532" sldId="289"/>
            <ac:spMk id="213" creationId="{CB255A88-E058-479D-3707-05E25F0D6B81}"/>
          </ac:spMkLst>
        </pc:spChg>
        <pc:picChg chg="mod">
          <ac:chgData name="Adrian Pino" userId="cQ8JZd2lDeHcelTuggrQ2JGS8NM1R08itN3OKBEd6/w=" providerId="None" clId="Web-{2BA3C169-1629-458E-8087-53A56D4BB249}" dt="2025-05-25T20:53:40.976" v="425" actId="1076"/>
          <ac:picMkLst>
            <pc:docMk/>
            <pc:sldMk cId="2425357532" sldId="289"/>
            <ac:picMk id="4" creationId="{168196D6-4646-1D54-548C-BF8D7938B76A}"/>
          </ac:picMkLst>
        </pc:picChg>
        <pc:picChg chg="mod">
          <ac:chgData name="Adrian Pino" userId="cQ8JZd2lDeHcelTuggrQ2JGS8NM1R08itN3OKBEd6/w=" providerId="None" clId="Web-{2BA3C169-1629-458E-8087-53A56D4BB249}" dt="2025-05-25T20:53:40.976" v="426" actId="1076"/>
          <ac:picMkLst>
            <pc:docMk/>
            <pc:sldMk cId="2425357532" sldId="289"/>
            <ac:picMk id="5" creationId="{EE637315-D99D-4F98-3A8F-096076BF366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drian Pino" userId="cQ8JZd2lDeHcelTuggrQ2JGS8NM1R08itN3OKBEd6/w=" providerId="None" clId="Web-{2BA3C169-1629-458E-8087-53A56D4BB249}" dt="2025-05-25T20:50:37.360" v="385" actId="20577"/>
              <pc2:cmMkLst xmlns:pc2="http://schemas.microsoft.com/office/powerpoint/2019/9/main/command">
                <pc:docMk/>
                <pc:sldMk cId="2425357532" sldId="289"/>
                <pc2:cmMk id="{298A8F6A-C7BE-46D2-BE34-A052A26AE96F}"/>
              </pc2:cmMkLst>
            </pc226:cmChg>
          </p:ext>
        </pc:extLst>
      </pc:sldChg>
      <pc:sldChg chg="delSp modSp modCm">
        <pc:chgData name="Adrian Pino" userId="cQ8JZd2lDeHcelTuggrQ2JGS8NM1R08itN3OKBEd6/w=" providerId="None" clId="Web-{2BA3C169-1629-458E-8087-53A56D4BB249}" dt="2025-05-25T20:24:06.815" v="266" actId="20577"/>
        <pc:sldMkLst>
          <pc:docMk/>
          <pc:sldMk cId="1171831068" sldId="291"/>
        </pc:sldMkLst>
        <pc:spChg chg="mod">
          <ac:chgData name="Adrian Pino" userId="cQ8JZd2lDeHcelTuggrQ2JGS8NM1R08itN3OKBEd6/w=" providerId="None" clId="Web-{2BA3C169-1629-458E-8087-53A56D4BB249}" dt="2025-05-25T20:24:06.815" v="266" actId="20577"/>
          <ac:spMkLst>
            <pc:docMk/>
            <pc:sldMk cId="1171831068" sldId="291"/>
            <ac:spMk id="164" creationId="{DDF1320B-63BD-E156-E13E-5A263C576BC3}"/>
          </ac:spMkLst>
        </pc:spChg>
        <pc:spChg chg="mod">
          <ac:chgData name="Adrian Pino" userId="cQ8JZd2lDeHcelTuggrQ2JGS8NM1R08itN3OKBEd6/w=" providerId="None" clId="Web-{2BA3C169-1629-458E-8087-53A56D4BB249}" dt="2025-05-25T20:02:56.002" v="22" actId="20577"/>
          <ac:spMkLst>
            <pc:docMk/>
            <pc:sldMk cId="1171831068" sldId="291"/>
            <ac:spMk id="165" creationId="{41A0A879-60D4-B95D-C5E2-041953D4AE05}"/>
          </ac:spMkLst>
        </pc:spChg>
        <pc:picChg chg="del">
          <ac:chgData name="Adrian Pino" userId="cQ8JZd2lDeHcelTuggrQ2JGS8NM1R08itN3OKBEd6/w=" providerId="None" clId="Web-{2BA3C169-1629-458E-8087-53A56D4BB249}" dt="2025-05-25T20:01:37.874" v="15"/>
          <ac:picMkLst>
            <pc:docMk/>
            <pc:sldMk cId="1171831068" sldId="291"/>
            <ac:picMk id="26" creationId="{A4A5146E-EA00-8C4A-EFC6-742D54F5CB9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drian Pino" userId="cQ8JZd2lDeHcelTuggrQ2JGS8NM1R08itN3OKBEd6/w=" providerId="None" clId="Web-{2BA3C169-1629-458E-8087-53A56D4BB249}" dt="2025-05-25T20:02:54.611" v="19" actId="20577"/>
              <pc2:cmMkLst xmlns:pc2="http://schemas.microsoft.com/office/powerpoint/2019/9/main/command">
                <pc:docMk/>
                <pc:sldMk cId="1171831068" sldId="291"/>
                <pc2:cmMk id="{0507250F-8077-4ADB-8203-E37C3AD1DD52}"/>
              </pc2:cmMkLst>
            </pc226:cmChg>
            <pc226:cmChg xmlns:pc226="http://schemas.microsoft.com/office/powerpoint/2022/06/main/command" chg="mod">
              <pc226:chgData name="Adrian Pino" userId="cQ8JZd2lDeHcelTuggrQ2JGS8NM1R08itN3OKBEd6/w=" providerId="None" clId="Web-{2BA3C169-1629-458E-8087-53A56D4BB249}" dt="2025-05-25T20:02:54.611" v="19" actId="20577"/>
              <pc2:cmMkLst xmlns:pc2="http://schemas.microsoft.com/office/powerpoint/2019/9/main/command">
                <pc:docMk/>
                <pc:sldMk cId="1171831068" sldId="291"/>
                <pc2:cmMk id="{02B8FF1F-E39B-40EA-969C-DD0AC021C3F5}"/>
              </pc2:cmMkLst>
            </pc226:cmChg>
          </p:ext>
        </pc:extLst>
      </pc:sldChg>
      <pc:sldChg chg="modSp del">
        <pc:chgData name="Adrian Pino" userId="cQ8JZd2lDeHcelTuggrQ2JGS8NM1R08itN3OKBEd6/w=" providerId="None" clId="Web-{2BA3C169-1629-458E-8087-53A56D4BB249}" dt="2025-05-25T20:22:33.843" v="249"/>
        <pc:sldMkLst>
          <pc:docMk/>
          <pc:sldMk cId="1514525210" sldId="295"/>
        </pc:sldMkLst>
        <pc:spChg chg="mod">
          <ac:chgData name="Adrian Pino" userId="cQ8JZd2lDeHcelTuggrQ2JGS8NM1R08itN3OKBEd6/w=" providerId="None" clId="Web-{2BA3C169-1629-458E-8087-53A56D4BB249}" dt="2025-05-25T20:10:21.941" v="59" actId="20577"/>
          <ac:spMkLst>
            <pc:docMk/>
            <pc:sldMk cId="1514525210" sldId="295"/>
            <ac:spMk id="165" creationId="{C398C51E-030B-0523-5236-5264A4F19771}"/>
          </ac:spMkLst>
        </pc:spChg>
      </pc:sldChg>
      <pc:sldChg chg="addSp delSp modSp modCm">
        <pc:chgData name="Adrian Pino" userId="cQ8JZd2lDeHcelTuggrQ2JGS8NM1R08itN3OKBEd6/w=" providerId="None" clId="Web-{2BA3C169-1629-458E-8087-53A56D4BB249}" dt="2025-05-25T20:23:00.407" v="258"/>
        <pc:sldMkLst>
          <pc:docMk/>
          <pc:sldMk cId="446886900" sldId="296"/>
        </pc:sldMkLst>
        <pc:spChg chg="add del">
          <ac:chgData name="Adrian Pino" userId="cQ8JZd2lDeHcelTuggrQ2JGS8NM1R08itN3OKBEd6/w=" providerId="None" clId="Web-{2BA3C169-1629-458E-8087-53A56D4BB249}" dt="2025-05-25T20:16:48.315" v="144"/>
          <ac:spMkLst>
            <pc:docMk/>
            <pc:sldMk cId="446886900" sldId="296"/>
            <ac:spMk id="4" creationId="{10352D37-F726-716E-1898-1866FE6AE388}"/>
          </ac:spMkLst>
        </pc:spChg>
        <pc:spChg chg="add del mod ord">
          <ac:chgData name="Adrian Pino" userId="cQ8JZd2lDeHcelTuggrQ2JGS8NM1R08itN3OKBEd6/w=" providerId="None" clId="Web-{2BA3C169-1629-458E-8087-53A56D4BB249}" dt="2025-05-25T20:22:42.297" v="251"/>
          <ac:spMkLst>
            <pc:docMk/>
            <pc:sldMk cId="446886900" sldId="296"/>
            <ac:spMk id="5" creationId="{1D2BDCE9-3E64-73DF-F1C2-3FA158EA11AF}"/>
          </ac:spMkLst>
        </pc:spChg>
        <pc:spChg chg="add del">
          <ac:chgData name="Adrian Pino" userId="cQ8JZd2lDeHcelTuggrQ2JGS8NM1R08itN3OKBEd6/w=" providerId="None" clId="Web-{2BA3C169-1629-458E-8087-53A56D4BB249}" dt="2025-05-25T20:18:13.802" v="165"/>
          <ac:spMkLst>
            <pc:docMk/>
            <pc:sldMk cId="446886900" sldId="296"/>
            <ac:spMk id="6" creationId="{98585D4B-692F-F71D-2135-454ECF94C22A}"/>
          </ac:spMkLst>
        </pc:spChg>
        <pc:spChg chg="add del mod">
          <ac:chgData name="Adrian Pino" userId="cQ8JZd2lDeHcelTuggrQ2JGS8NM1R08itN3OKBEd6/w=" providerId="None" clId="Web-{2BA3C169-1629-458E-8087-53A56D4BB249}" dt="2025-05-25T20:22:43.625" v="252"/>
          <ac:spMkLst>
            <pc:docMk/>
            <pc:sldMk cId="446886900" sldId="296"/>
            <ac:spMk id="7" creationId="{A341E1F1-DF68-2B53-8B86-50567527C0D9}"/>
          </ac:spMkLst>
        </pc:spChg>
        <pc:spChg chg="mod">
          <ac:chgData name="Adrian Pino" userId="cQ8JZd2lDeHcelTuggrQ2JGS8NM1R08itN3OKBEd6/w=" providerId="None" clId="Web-{2BA3C169-1629-458E-8087-53A56D4BB249}" dt="2025-05-25T20:22:58.610" v="257" actId="20577"/>
          <ac:spMkLst>
            <pc:docMk/>
            <pc:sldMk cId="446886900" sldId="296"/>
            <ac:spMk id="165" creationId="{77B39507-36D8-AD09-D8BE-6054FD90D8BC}"/>
          </ac:spMkLst>
        </pc:spChg>
        <pc:picChg chg="add del mod">
          <ac:chgData name="Adrian Pino" userId="cQ8JZd2lDeHcelTuggrQ2JGS8NM1R08itN3OKBEd6/w=" providerId="None" clId="Web-{2BA3C169-1629-458E-8087-53A56D4BB249}" dt="2025-05-25T20:22:41.015" v="250"/>
          <ac:picMkLst>
            <pc:docMk/>
            <pc:sldMk cId="446886900" sldId="296"/>
            <ac:picMk id="3" creationId="{C5AD5D9B-F7AC-94CF-D299-65AC805715D7}"/>
          </ac:picMkLst>
        </pc:picChg>
        <pc:picChg chg="del">
          <ac:chgData name="Adrian Pino" userId="cQ8JZd2lDeHcelTuggrQ2JGS8NM1R08itN3OKBEd6/w=" providerId="None" clId="Web-{2BA3C169-1629-458E-8087-53A56D4BB249}" dt="2025-05-25T20:23:00.407" v="258"/>
          <ac:picMkLst>
            <pc:docMk/>
            <pc:sldMk cId="446886900" sldId="296"/>
            <ac:picMk id="13" creationId="{B76FFC44-AD95-B8B3-A56A-6B3790DA3EE8}"/>
          </ac:picMkLst>
        </pc:picChg>
        <pc:picChg chg="del mod">
          <ac:chgData name="Adrian Pino" userId="cQ8JZd2lDeHcelTuggrQ2JGS8NM1R08itN3OKBEd6/w=" providerId="None" clId="Web-{2BA3C169-1629-458E-8087-53A56D4BB249}" dt="2025-05-25T20:22:50.828" v="255"/>
          <ac:picMkLst>
            <pc:docMk/>
            <pc:sldMk cId="446886900" sldId="296"/>
            <ac:picMk id="14" creationId="{E6DA081C-93BE-C1F2-F17A-89E31BB6888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drian Pino" userId="cQ8JZd2lDeHcelTuggrQ2JGS8NM1R08itN3OKBEd6/w=" providerId="None" clId="Web-{2BA3C169-1629-458E-8087-53A56D4BB249}" dt="2025-05-25T20:22:58.610" v="257" actId="20577"/>
              <pc2:cmMkLst xmlns:pc2="http://schemas.microsoft.com/office/powerpoint/2019/9/main/command">
                <pc:docMk/>
                <pc:sldMk cId="446886900" sldId="296"/>
                <pc2:cmMk id="{15807873-8BA6-4425-83E1-B207AE97691D}"/>
              </pc2:cmMkLst>
            </pc226:cmChg>
          </p:ext>
        </pc:extLst>
      </pc:sldChg>
      <pc:sldChg chg="del">
        <pc:chgData name="Adrian Pino" userId="cQ8JZd2lDeHcelTuggrQ2JGS8NM1R08itN3OKBEd6/w=" providerId="None" clId="Web-{2BA3C169-1629-458E-8087-53A56D4BB249}" dt="2025-05-25T20:23:13.923" v="260"/>
        <pc:sldMkLst>
          <pc:docMk/>
          <pc:sldMk cId="1295320977" sldId="298"/>
        </pc:sldMkLst>
      </pc:sldChg>
      <pc:sldChg chg="addSp modSp">
        <pc:chgData name="Adrian Pino" userId="cQ8JZd2lDeHcelTuggrQ2JGS8NM1R08itN3OKBEd6/w=" providerId="None" clId="Web-{2BA3C169-1629-458E-8087-53A56D4BB249}" dt="2025-05-25T20:48:28.746" v="368" actId="14100"/>
        <pc:sldMkLst>
          <pc:docMk/>
          <pc:sldMk cId="1807901416" sldId="301"/>
        </pc:sldMkLst>
        <pc:spChg chg="add mod ord">
          <ac:chgData name="Adrian Pino" userId="cQ8JZd2lDeHcelTuggrQ2JGS8NM1R08itN3OKBEd6/w=" providerId="None" clId="Web-{2BA3C169-1629-458E-8087-53A56D4BB249}" dt="2025-05-25T20:48:28.746" v="368" actId="14100"/>
          <ac:spMkLst>
            <pc:docMk/>
            <pc:sldMk cId="1807901416" sldId="301"/>
            <ac:spMk id="5" creationId="{D57E0B9C-4E70-22CB-6C3D-599DCA9B0779}"/>
          </ac:spMkLst>
        </pc:spChg>
      </pc:sldChg>
      <pc:sldChg chg="addSp delSp modSp add replId">
        <pc:chgData name="Adrian Pino" userId="cQ8JZd2lDeHcelTuggrQ2JGS8NM1R08itN3OKBEd6/w=" providerId="None" clId="Web-{2BA3C169-1629-458E-8087-53A56D4BB249}" dt="2025-05-25T20:25:31.944" v="271"/>
        <pc:sldMkLst>
          <pc:docMk/>
          <pc:sldMk cId="3898769086" sldId="305"/>
        </pc:sldMkLst>
        <pc:spChg chg="mod">
          <ac:chgData name="Adrian Pino" userId="cQ8JZd2lDeHcelTuggrQ2JGS8NM1R08itN3OKBEd6/w=" providerId="None" clId="Web-{2BA3C169-1629-458E-8087-53A56D4BB249}" dt="2025-05-25T20:24:36.848" v="267" actId="20577"/>
          <ac:spMkLst>
            <pc:docMk/>
            <pc:sldMk cId="3898769086" sldId="305"/>
            <ac:spMk id="165" creationId="{5DAFA841-9044-02B0-024E-D5C99D60282F}"/>
          </ac:spMkLst>
        </pc:spChg>
        <pc:picChg chg="add del">
          <ac:chgData name="Adrian Pino" userId="cQ8JZd2lDeHcelTuggrQ2JGS8NM1R08itN3OKBEd6/w=" providerId="None" clId="Web-{2BA3C169-1629-458E-8087-53A56D4BB249}" dt="2025-05-25T20:25:31.944" v="271"/>
          <ac:picMkLst>
            <pc:docMk/>
            <pc:sldMk cId="3898769086" sldId="305"/>
            <ac:picMk id="3" creationId="{6581BB4C-BE9E-AA54-F003-A03C731CDB93}"/>
          </ac:picMkLst>
        </pc:picChg>
      </pc:sldChg>
      <pc:sldChg chg="add replId">
        <pc:chgData name="Adrian Pino" userId="cQ8JZd2lDeHcelTuggrQ2JGS8NM1R08itN3OKBEd6/w=" providerId="None" clId="Web-{2BA3C169-1629-458E-8087-53A56D4BB249}" dt="2025-05-25T20:22:46.312" v="253"/>
        <pc:sldMkLst>
          <pc:docMk/>
          <pc:sldMk cId="480877298" sldId="306"/>
        </pc:sldMkLst>
      </pc:sldChg>
      <pc:sldChg chg="add replId">
        <pc:chgData name="Adrian Pino" userId="cQ8JZd2lDeHcelTuggrQ2JGS8NM1R08itN3OKBEd6/w=" providerId="None" clId="Web-{2BA3C169-1629-458E-8087-53A56D4BB249}" dt="2025-05-25T20:22:54.641" v="256"/>
        <pc:sldMkLst>
          <pc:docMk/>
          <pc:sldMk cId="720778210" sldId="307"/>
        </pc:sldMkLst>
      </pc:sldChg>
      <pc:sldChg chg="modSp add replId">
        <pc:chgData name="Adrian Pino" userId="cQ8JZd2lDeHcelTuggrQ2JGS8NM1R08itN3OKBEd6/w=" providerId="None" clId="Web-{2BA3C169-1629-458E-8087-53A56D4BB249}" dt="2025-05-25T20:36:31.610" v="337" actId="20577"/>
        <pc:sldMkLst>
          <pc:docMk/>
          <pc:sldMk cId="349213330" sldId="308"/>
        </pc:sldMkLst>
        <pc:spChg chg="mod">
          <ac:chgData name="Adrian Pino" userId="cQ8JZd2lDeHcelTuggrQ2JGS8NM1R08itN3OKBEd6/w=" providerId="None" clId="Web-{2BA3C169-1629-458E-8087-53A56D4BB249}" dt="2025-05-25T20:36:31.610" v="337" actId="20577"/>
          <ac:spMkLst>
            <pc:docMk/>
            <pc:sldMk cId="349213330" sldId="308"/>
            <ac:spMk id="228" creationId="{FBEADAB8-6864-ADF4-D28E-7B54A7F319EC}"/>
          </ac:spMkLst>
        </pc:spChg>
      </pc:sldChg>
      <pc:sldChg chg="addSp delSp modSp add replId">
        <pc:chgData name="Adrian Pino" userId="cQ8JZd2lDeHcelTuggrQ2JGS8NM1R08itN3OKBEd6/w=" providerId="None" clId="Web-{2BA3C169-1629-458E-8087-53A56D4BB249}" dt="2025-05-25T20:46:59.258" v="353"/>
        <pc:sldMkLst>
          <pc:docMk/>
          <pc:sldMk cId="3567309373" sldId="309"/>
        </pc:sldMkLst>
        <pc:spChg chg="add del mod">
          <ac:chgData name="Adrian Pino" userId="cQ8JZd2lDeHcelTuggrQ2JGS8NM1R08itN3OKBEd6/w=" providerId="None" clId="Web-{2BA3C169-1629-458E-8087-53A56D4BB249}" dt="2025-05-25T20:46:59.258" v="353"/>
          <ac:spMkLst>
            <pc:docMk/>
            <pc:sldMk cId="3567309373" sldId="309"/>
            <ac:spMk id="4" creationId="{3ABE7D59-709F-C7B4-750D-D02DCD1D1040}"/>
          </ac:spMkLst>
        </pc:spChg>
        <pc:spChg chg="del">
          <ac:chgData name="Adrian Pino" userId="cQ8JZd2lDeHcelTuggrQ2JGS8NM1R08itN3OKBEd6/w=" providerId="None" clId="Web-{2BA3C169-1629-458E-8087-53A56D4BB249}" dt="2025-05-25T20:46:53.977" v="352"/>
          <ac:spMkLst>
            <pc:docMk/>
            <pc:sldMk cId="3567309373" sldId="309"/>
            <ac:spMk id="228" creationId="{40C911D4-FA66-CE1B-E0EA-811F869F7EC0}"/>
          </ac:spMkLst>
        </pc:spChg>
      </pc:sldChg>
    </pc:docChg>
  </pc:docChgLst>
  <pc:docChgLst>
    <pc:chgData name="Adrian Pino" userId="cQ8JZd2lDeHcelTuggrQ2JGS8NM1R08itN3OKBEd6/w=" providerId="None" clId="Web-{71FF2C2B-BCD6-4B86-9D88-834D1D9FD2BB}"/>
    <pc:docChg chg="mod addSld delSld modSld sldOrd">
      <pc:chgData name="Adrian Pino" userId="cQ8JZd2lDeHcelTuggrQ2JGS8NM1R08itN3OKBEd6/w=" providerId="None" clId="Web-{71FF2C2B-BCD6-4B86-9D88-834D1D9FD2BB}" dt="2025-05-22T15:09:36.960" v="1974" actId="1076"/>
      <pc:docMkLst>
        <pc:docMk/>
      </pc:docMkLst>
      <pc:sldChg chg="modSp">
        <pc:chgData name="Adrian Pino" userId="cQ8JZd2lDeHcelTuggrQ2JGS8NM1R08itN3OKBEd6/w=" providerId="None" clId="Web-{71FF2C2B-BCD6-4B86-9D88-834D1D9FD2BB}" dt="2025-05-22T13:02:37.245" v="353" actId="20577"/>
        <pc:sldMkLst>
          <pc:docMk/>
          <pc:sldMk cId="0" sldId="268"/>
        </pc:sldMkLst>
        <pc:spChg chg="mod">
          <ac:chgData name="Adrian Pino" userId="cQ8JZd2lDeHcelTuggrQ2JGS8NM1R08itN3OKBEd6/w=" providerId="None" clId="Web-{71FF2C2B-BCD6-4B86-9D88-834D1D9FD2BB}" dt="2025-05-22T12:45:06.288" v="222" actId="20577"/>
          <ac:spMkLst>
            <pc:docMk/>
            <pc:sldMk cId="0" sldId="268"/>
            <ac:spMk id="157" creationId="{00000000-0000-0000-0000-000000000000}"/>
          </ac:spMkLst>
        </pc:spChg>
        <pc:spChg chg="mod">
          <ac:chgData name="Adrian Pino" userId="cQ8JZd2lDeHcelTuggrQ2JGS8NM1R08itN3OKBEd6/w=" providerId="None" clId="Web-{71FF2C2B-BCD6-4B86-9D88-834D1D9FD2BB}" dt="2025-05-22T13:02:37.245" v="353" actId="20577"/>
          <ac:spMkLst>
            <pc:docMk/>
            <pc:sldMk cId="0" sldId="268"/>
            <ac:spMk id="158" creationId="{00000000-0000-0000-0000-000000000000}"/>
          </ac:spMkLst>
        </pc:spChg>
      </pc:sldChg>
      <pc:sldChg chg="addSp delSp modSp del">
        <pc:chgData name="Adrian Pino" userId="cQ8JZd2lDeHcelTuggrQ2JGS8NM1R08itN3OKBEd6/w=" providerId="None" clId="Web-{71FF2C2B-BCD6-4B86-9D88-834D1D9FD2BB}" dt="2025-05-22T13:12:12.609" v="498"/>
        <pc:sldMkLst>
          <pc:docMk/>
          <pc:sldMk cId="0" sldId="269"/>
        </pc:sldMkLst>
        <pc:spChg chg="add del mod">
          <ac:chgData name="Adrian Pino" userId="cQ8JZd2lDeHcelTuggrQ2JGS8NM1R08itN3OKBEd6/w=" providerId="None" clId="Web-{71FF2C2B-BCD6-4B86-9D88-834D1D9FD2BB}" dt="2025-05-22T13:11:31.028" v="484"/>
          <ac:spMkLst>
            <pc:docMk/>
            <pc:sldMk cId="0" sldId="269"/>
            <ac:spMk id="5" creationId="{2D364EB4-90DE-7F2C-17A0-22E1159E0F5C}"/>
          </ac:spMkLst>
        </pc:spChg>
        <pc:spChg chg="add del">
          <ac:chgData name="Adrian Pino" userId="cQ8JZd2lDeHcelTuggrQ2JGS8NM1R08itN3OKBEd6/w=" providerId="None" clId="Web-{71FF2C2B-BCD6-4B86-9D88-834D1D9FD2BB}" dt="2025-05-22T13:10:49.479" v="470"/>
          <ac:spMkLst>
            <pc:docMk/>
            <pc:sldMk cId="0" sldId="269"/>
            <ac:spMk id="8" creationId="{C9EDAF3B-A09D-D95B-1F3B-CA4166F07B18}"/>
          </ac:spMkLst>
        </pc:spChg>
        <pc:spChg chg="add del mod">
          <ac:chgData name="Adrian Pino" userId="cQ8JZd2lDeHcelTuggrQ2JGS8NM1R08itN3OKBEd6/w=" providerId="None" clId="Web-{71FF2C2B-BCD6-4B86-9D88-834D1D9FD2BB}" dt="2025-05-22T13:12:03.593" v="497"/>
          <ac:spMkLst>
            <pc:docMk/>
            <pc:sldMk cId="0" sldId="269"/>
            <ac:spMk id="12" creationId="{4CA270D1-DA7E-5F9A-94D1-B9354D8AD8CF}"/>
          </ac:spMkLst>
        </pc:spChg>
        <pc:spChg chg="mod">
          <ac:chgData name="Adrian Pino" userId="cQ8JZd2lDeHcelTuggrQ2JGS8NM1R08itN3OKBEd6/w=" providerId="None" clId="Web-{71FF2C2B-BCD6-4B86-9D88-834D1D9FD2BB}" dt="2025-05-22T13:03:55.046" v="357" actId="20577"/>
          <ac:spMkLst>
            <pc:docMk/>
            <pc:sldMk cId="0" sldId="269"/>
            <ac:spMk id="164" creationId="{00000000-0000-0000-0000-000000000000}"/>
          </ac:spMkLst>
        </pc:spChg>
        <pc:spChg chg="del mod">
          <ac:chgData name="Adrian Pino" userId="cQ8JZd2lDeHcelTuggrQ2JGS8NM1R08itN3OKBEd6/w=" providerId="None" clId="Web-{71FF2C2B-BCD6-4B86-9D88-834D1D9FD2BB}" dt="2025-05-22T13:12:00.421" v="496"/>
          <ac:spMkLst>
            <pc:docMk/>
            <pc:sldMk cId="0" sldId="269"/>
            <ac:spMk id="165" creationId="{00000000-0000-0000-0000-000000000000}"/>
          </ac:spMkLst>
        </pc:spChg>
        <pc:picChg chg="add del mod">
          <ac:chgData name="Adrian Pino" userId="cQ8JZd2lDeHcelTuggrQ2JGS8NM1R08itN3OKBEd6/w=" providerId="None" clId="Web-{71FF2C2B-BCD6-4B86-9D88-834D1D9FD2BB}" dt="2025-05-22T09:53:41.416" v="103"/>
          <ac:picMkLst>
            <pc:docMk/>
            <pc:sldMk cId="0" sldId="269"/>
            <ac:picMk id="2" creationId="{0E1371FD-5D39-A597-AA43-855BCD9C0260}"/>
          </ac:picMkLst>
        </pc:picChg>
        <pc:picChg chg="add del mod">
          <ac:chgData name="Adrian Pino" userId="cQ8JZd2lDeHcelTuggrQ2JGS8NM1R08itN3OKBEd6/w=" providerId="None" clId="Web-{71FF2C2B-BCD6-4B86-9D88-834D1D9FD2BB}" dt="2025-05-22T12:56:50.192" v="338"/>
          <ac:picMkLst>
            <pc:docMk/>
            <pc:sldMk cId="0" sldId="269"/>
            <ac:picMk id="2" creationId="{E47E3135-9E11-E198-4D31-0489C7C57BC6}"/>
          </ac:picMkLst>
        </pc:picChg>
        <pc:picChg chg="add del mod">
          <ac:chgData name="Adrian Pino" userId="cQ8JZd2lDeHcelTuggrQ2JGS8NM1R08itN3OKBEd6/w=" providerId="None" clId="Web-{71FF2C2B-BCD6-4B86-9D88-834D1D9FD2BB}" dt="2025-05-22T12:55:11.201" v="329"/>
          <ac:picMkLst>
            <pc:docMk/>
            <pc:sldMk cId="0" sldId="269"/>
            <ac:picMk id="3" creationId="{BEF88FC8-0E38-A060-4923-386582AD9DDE}"/>
          </ac:picMkLst>
        </pc:picChg>
        <pc:picChg chg="add del mod">
          <ac:chgData name="Adrian Pino" userId="cQ8JZd2lDeHcelTuggrQ2JGS8NM1R08itN3OKBEd6/w=" providerId="None" clId="Web-{71FF2C2B-BCD6-4B86-9D88-834D1D9FD2BB}" dt="2025-05-22T13:11:30.106" v="482"/>
          <ac:picMkLst>
            <pc:docMk/>
            <pc:sldMk cId="0" sldId="269"/>
            <ac:picMk id="4" creationId="{231915BE-13CB-724D-BAED-4BE9715867BC}"/>
          </ac:picMkLst>
        </pc:picChg>
        <pc:picChg chg="add del mod">
          <ac:chgData name="Adrian Pino" userId="cQ8JZd2lDeHcelTuggrQ2JGS8NM1R08itN3OKBEd6/w=" providerId="None" clId="Web-{71FF2C2B-BCD6-4B86-9D88-834D1D9FD2BB}" dt="2025-05-22T13:10:53.338" v="473"/>
          <ac:picMkLst>
            <pc:docMk/>
            <pc:sldMk cId="0" sldId="269"/>
            <ac:picMk id="7" creationId="{751F6362-814E-3F2E-189C-12BC97879566}"/>
          </ac:picMkLst>
        </pc:picChg>
        <pc:picChg chg="add del mod">
          <ac:chgData name="Adrian Pino" userId="cQ8JZd2lDeHcelTuggrQ2JGS8NM1R08itN3OKBEd6/w=" providerId="None" clId="Web-{71FF2C2B-BCD6-4B86-9D88-834D1D9FD2BB}" dt="2025-05-22T13:11:16.840" v="477"/>
          <ac:picMkLst>
            <pc:docMk/>
            <pc:sldMk cId="0" sldId="269"/>
            <ac:picMk id="9" creationId="{F90D7C20-2FFD-AFE8-2D11-AC319C58B21D}"/>
          </ac:picMkLst>
        </pc:picChg>
        <pc:picChg chg="add del mod">
          <ac:chgData name="Adrian Pino" userId="cQ8JZd2lDeHcelTuggrQ2JGS8NM1R08itN3OKBEd6/w=" providerId="None" clId="Web-{71FF2C2B-BCD6-4B86-9D88-834D1D9FD2BB}" dt="2025-05-22T13:11:28.090" v="481"/>
          <ac:picMkLst>
            <pc:docMk/>
            <pc:sldMk cId="0" sldId="269"/>
            <ac:picMk id="10" creationId="{53B15064-2CC6-0E13-958F-594B4CBD5694}"/>
          </ac:picMkLst>
        </pc:picChg>
        <pc:picChg chg="del">
          <ac:chgData name="Adrian Pino" userId="cQ8JZd2lDeHcelTuggrQ2JGS8NM1R08itN3OKBEd6/w=" providerId="None" clId="Web-{71FF2C2B-BCD6-4B86-9D88-834D1D9FD2BB}" dt="2025-05-22T12:55:11.639" v="330"/>
          <ac:picMkLst>
            <pc:docMk/>
            <pc:sldMk cId="0" sldId="269"/>
            <ac:picMk id="166" creationId="{00000000-0000-0000-0000-000000000000}"/>
          </ac:picMkLst>
        </pc:picChg>
      </pc:sldChg>
      <pc:sldChg chg="addSp delSp modSp">
        <pc:chgData name="Adrian Pino" userId="cQ8JZd2lDeHcelTuggrQ2JGS8NM1R08itN3OKBEd6/w=" providerId="None" clId="Web-{71FF2C2B-BCD6-4B86-9D88-834D1D9FD2BB}" dt="2025-05-22T15:09:36.960" v="1974" actId="1076"/>
        <pc:sldMkLst>
          <pc:docMk/>
          <pc:sldMk cId="0" sldId="270"/>
        </pc:sldMkLst>
        <pc:spChg chg="mod">
          <ac:chgData name="Adrian Pino" userId="cQ8JZd2lDeHcelTuggrQ2JGS8NM1R08itN3OKBEd6/w=" providerId="None" clId="Web-{71FF2C2B-BCD6-4B86-9D88-834D1D9FD2BB}" dt="2025-05-22T14:45:10.789" v="1669" actId="20577"/>
          <ac:spMkLst>
            <pc:docMk/>
            <pc:sldMk cId="0" sldId="270"/>
            <ac:spMk id="172" creationId="{00000000-0000-0000-0000-000000000000}"/>
          </ac:spMkLst>
        </pc:spChg>
        <pc:spChg chg="mod">
          <ac:chgData name="Adrian Pino" userId="cQ8JZd2lDeHcelTuggrQ2JGS8NM1R08itN3OKBEd6/w=" providerId="None" clId="Web-{71FF2C2B-BCD6-4B86-9D88-834D1D9FD2BB}" dt="2025-05-22T15:09:36.960" v="1974" actId="1076"/>
          <ac:spMkLst>
            <pc:docMk/>
            <pc:sldMk cId="0" sldId="270"/>
            <ac:spMk id="173" creationId="{00000000-0000-0000-0000-000000000000}"/>
          </ac:spMkLst>
        </pc:spChg>
        <pc:picChg chg="add del mod">
          <ac:chgData name="Adrian Pino" userId="cQ8JZd2lDeHcelTuggrQ2JGS8NM1R08itN3OKBEd6/w=" providerId="None" clId="Web-{71FF2C2B-BCD6-4B86-9D88-834D1D9FD2BB}" dt="2025-05-22T14:42:42.483" v="1654"/>
          <ac:picMkLst>
            <pc:docMk/>
            <pc:sldMk cId="0" sldId="270"/>
            <ac:picMk id="2" creationId="{255C6F4A-BCB9-D6A3-ADCF-B98F01869264}"/>
          </ac:picMkLst>
        </pc:picChg>
        <pc:picChg chg="add del mod">
          <ac:chgData name="Adrian Pino" userId="cQ8JZd2lDeHcelTuggrQ2JGS8NM1R08itN3OKBEd6/w=" providerId="None" clId="Web-{71FF2C2B-BCD6-4B86-9D88-834D1D9FD2BB}" dt="2025-05-22T14:15:40.317" v="1284"/>
          <ac:picMkLst>
            <pc:docMk/>
            <pc:sldMk cId="0" sldId="270"/>
            <ac:picMk id="3" creationId="{D04666E1-B3CB-E02E-AF60-96540FE5247D}"/>
          </ac:picMkLst>
        </pc:picChg>
        <pc:picChg chg="add del mod">
          <ac:chgData name="Adrian Pino" userId="cQ8JZd2lDeHcelTuggrQ2JGS8NM1R08itN3OKBEd6/w=" providerId="None" clId="Web-{71FF2C2B-BCD6-4B86-9D88-834D1D9FD2BB}" dt="2025-05-22T14:16:53.728" v="1309"/>
          <ac:picMkLst>
            <pc:docMk/>
            <pc:sldMk cId="0" sldId="270"/>
            <ac:picMk id="4" creationId="{134B70AF-63EA-0156-C34E-D1D6C50F991C}"/>
          </ac:picMkLst>
        </pc:picChg>
        <pc:picChg chg="add del">
          <ac:chgData name="Adrian Pino" userId="cQ8JZd2lDeHcelTuggrQ2JGS8NM1R08itN3OKBEd6/w=" providerId="None" clId="Web-{71FF2C2B-BCD6-4B86-9D88-834D1D9FD2BB}" dt="2025-05-22T15:04:53.879" v="1892"/>
          <ac:picMkLst>
            <pc:docMk/>
            <pc:sldMk cId="0" sldId="270"/>
            <ac:picMk id="6" creationId="{D7442EF8-A30E-C0AF-930F-5928B47BC1BE}"/>
          </ac:picMkLst>
        </pc:picChg>
        <pc:picChg chg="add mod">
          <ac:chgData name="Adrian Pino" userId="cQ8JZd2lDeHcelTuggrQ2JGS8NM1R08itN3OKBEd6/w=" providerId="None" clId="Web-{71FF2C2B-BCD6-4B86-9D88-834D1D9FD2BB}" dt="2025-05-22T15:09:36.944" v="1973" actId="1076"/>
          <ac:picMkLst>
            <pc:docMk/>
            <pc:sldMk cId="0" sldId="270"/>
            <ac:picMk id="7" creationId="{C7B214FE-A98A-709B-3D5E-27DCCB1E0612}"/>
          </ac:picMkLst>
        </pc:picChg>
        <pc:picChg chg="add del mod">
          <ac:chgData name="Adrian Pino" userId="cQ8JZd2lDeHcelTuggrQ2JGS8NM1R08itN3OKBEd6/w=" providerId="None" clId="Web-{71FF2C2B-BCD6-4B86-9D88-834D1D9FD2BB}" dt="2025-05-22T15:05:41.226" v="1901"/>
          <ac:picMkLst>
            <pc:docMk/>
            <pc:sldMk cId="0" sldId="270"/>
            <ac:picMk id="8" creationId="{55A11500-54E8-A521-A365-496E5AD35E68}"/>
          </ac:picMkLst>
        </pc:picChg>
        <pc:picChg chg="add mod">
          <ac:chgData name="Adrian Pino" userId="cQ8JZd2lDeHcelTuggrQ2JGS8NM1R08itN3OKBEd6/w=" providerId="None" clId="Web-{71FF2C2B-BCD6-4B86-9D88-834D1D9FD2BB}" dt="2025-05-22T15:09:36.944" v="1972" actId="1076"/>
          <ac:picMkLst>
            <pc:docMk/>
            <pc:sldMk cId="0" sldId="270"/>
            <ac:picMk id="9" creationId="{794E0279-1EA5-0E10-0064-3EF8C2D8E79C}"/>
          </ac:picMkLst>
        </pc:picChg>
        <pc:picChg chg="add mod">
          <ac:chgData name="Adrian Pino" userId="cQ8JZd2lDeHcelTuggrQ2JGS8NM1R08itN3OKBEd6/w=" providerId="None" clId="Web-{71FF2C2B-BCD6-4B86-9D88-834D1D9FD2BB}" dt="2025-05-22T15:09:36.944" v="1971" actId="1076"/>
          <ac:picMkLst>
            <pc:docMk/>
            <pc:sldMk cId="0" sldId="270"/>
            <ac:picMk id="10" creationId="{11343513-9D73-FBF6-C7D7-4299C2E995F6}"/>
          </ac:picMkLst>
        </pc:picChg>
        <pc:picChg chg="add mod">
          <ac:chgData name="Adrian Pino" userId="cQ8JZd2lDeHcelTuggrQ2JGS8NM1R08itN3OKBEd6/w=" providerId="None" clId="Web-{71FF2C2B-BCD6-4B86-9D88-834D1D9FD2BB}" dt="2025-05-22T15:09:36.944" v="1970" actId="1076"/>
          <ac:picMkLst>
            <pc:docMk/>
            <pc:sldMk cId="0" sldId="270"/>
            <ac:picMk id="11" creationId="{31F8D966-1164-17E7-D569-E36CABCCF745}"/>
          </ac:picMkLst>
        </pc:picChg>
        <pc:picChg chg="add mod">
          <ac:chgData name="Adrian Pino" userId="cQ8JZd2lDeHcelTuggrQ2JGS8NM1R08itN3OKBEd6/w=" providerId="None" clId="Web-{71FF2C2B-BCD6-4B86-9D88-834D1D9FD2BB}" dt="2025-05-22T15:09:36.944" v="1969" actId="1076"/>
          <ac:picMkLst>
            <pc:docMk/>
            <pc:sldMk cId="0" sldId="270"/>
            <ac:picMk id="12" creationId="{1660D446-C4D3-811A-FF4C-79A45C92C96C}"/>
          </ac:picMkLst>
        </pc:picChg>
      </pc:sldChg>
      <pc:sldChg chg="addSp delSp modSp add del">
        <pc:chgData name="Adrian Pino" userId="cQ8JZd2lDeHcelTuggrQ2JGS8NM1R08itN3OKBEd6/w=" providerId="None" clId="Web-{71FF2C2B-BCD6-4B86-9D88-834D1D9FD2BB}" dt="2025-05-22T14:33:00.196" v="1494" actId="1076"/>
        <pc:sldMkLst>
          <pc:docMk/>
          <pc:sldMk cId="0" sldId="271"/>
        </pc:sldMkLst>
        <pc:spChg chg="add del mod">
          <ac:chgData name="Adrian Pino" userId="cQ8JZd2lDeHcelTuggrQ2JGS8NM1R08itN3OKBEd6/w=" providerId="None" clId="Web-{71FF2C2B-BCD6-4B86-9D88-834D1D9FD2BB}" dt="2025-05-22T14:28:01.989" v="1374"/>
          <ac:spMkLst>
            <pc:docMk/>
            <pc:sldMk cId="0" sldId="271"/>
            <ac:spMk id="7" creationId="{36AD1921-2895-F02C-8BB7-6AD857927A29}"/>
          </ac:spMkLst>
        </pc:spChg>
        <pc:spChg chg="mod">
          <ac:chgData name="Adrian Pino" userId="cQ8JZd2lDeHcelTuggrQ2JGS8NM1R08itN3OKBEd6/w=" providerId="None" clId="Web-{71FF2C2B-BCD6-4B86-9D88-834D1D9FD2BB}" dt="2025-05-22T14:29:30.042" v="1418" actId="20577"/>
          <ac:spMkLst>
            <pc:docMk/>
            <pc:sldMk cId="0" sldId="271"/>
            <ac:spMk id="179" creationId="{00000000-0000-0000-0000-000000000000}"/>
          </ac:spMkLst>
        </pc:spChg>
        <pc:spChg chg="del mod">
          <ac:chgData name="Adrian Pino" userId="cQ8JZd2lDeHcelTuggrQ2JGS8NM1R08itN3OKBEd6/w=" providerId="None" clId="Web-{71FF2C2B-BCD6-4B86-9D88-834D1D9FD2BB}" dt="2025-05-22T14:27:55.004" v="1371"/>
          <ac:spMkLst>
            <pc:docMk/>
            <pc:sldMk cId="0" sldId="271"/>
            <ac:spMk id="180" creationId="{00000000-0000-0000-0000-000000000000}"/>
          </ac:spMkLst>
        </pc:spChg>
        <pc:picChg chg="add del mod">
          <ac:chgData name="Adrian Pino" userId="cQ8JZd2lDeHcelTuggrQ2JGS8NM1R08itN3OKBEd6/w=" providerId="None" clId="Web-{71FF2C2B-BCD6-4B86-9D88-834D1D9FD2BB}" dt="2025-05-22T14:27:56.801" v="1372"/>
          <ac:picMkLst>
            <pc:docMk/>
            <pc:sldMk cId="0" sldId="271"/>
            <ac:picMk id="2" creationId="{6079C86B-2DF2-BC00-C0CE-CF52E0BF4133}"/>
          </ac:picMkLst>
        </pc:picChg>
        <pc:picChg chg="add del mod">
          <ac:chgData name="Adrian Pino" userId="cQ8JZd2lDeHcelTuggrQ2JGS8NM1R08itN3OKBEd6/w=" providerId="None" clId="Web-{71FF2C2B-BCD6-4B86-9D88-834D1D9FD2BB}" dt="2025-05-22T14:27:57.192" v="1373"/>
          <ac:picMkLst>
            <pc:docMk/>
            <pc:sldMk cId="0" sldId="271"/>
            <ac:picMk id="3" creationId="{4C62F55F-98E8-EE2F-8476-16E2238E7EAA}"/>
          </ac:picMkLst>
        </pc:picChg>
        <pc:picChg chg="add del mod">
          <ac:chgData name="Adrian Pino" userId="cQ8JZd2lDeHcelTuggrQ2JGS8NM1R08itN3OKBEd6/w=" providerId="None" clId="Web-{71FF2C2B-BCD6-4B86-9D88-834D1D9FD2BB}" dt="2025-05-22T14:23:17.471" v="1351"/>
          <ac:picMkLst>
            <pc:docMk/>
            <pc:sldMk cId="0" sldId="271"/>
            <ac:picMk id="4" creationId="{50E2193C-E01D-051A-5FF2-9F75455F8446}"/>
          </ac:picMkLst>
        </pc:picChg>
        <pc:picChg chg="add mod">
          <ac:chgData name="Adrian Pino" userId="cQ8JZd2lDeHcelTuggrQ2JGS8NM1R08itN3OKBEd6/w=" providerId="None" clId="Web-{71FF2C2B-BCD6-4B86-9D88-834D1D9FD2BB}" dt="2025-05-22T14:33:00.196" v="1494" actId="1076"/>
          <ac:picMkLst>
            <pc:docMk/>
            <pc:sldMk cId="0" sldId="271"/>
            <ac:picMk id="5" creationId="{0C54D8E1-F570-1A04-0C84-E63D618F7DF1}"/>
          </ac:picMkLst>
        </pc:picChg>
      </pc:sldChg>
      <pc:sldChg chg="modSp">
        <pc:chgData name="Adrian Pino" userId="cQ8JZd2lDeHcelTuggrQ2JGS8NM1R08itN3OKBEd6/w=" providerId="None" clId="Web-{71FF2C2B-BCD6-4B86-9D88-834D1D9FD2BB}" dt="2025-05-22T14:59:12.108" v="1809" actId="20577"/>
        <pc:sldMkLst>
          <pc:docMk/>
          <pc:sldMk cId="0" sldId="272"/>
        </pc:sldMkLst>
        <pc:spChg chg="mod">
          <ac:chgData name="Adrian Pino" userId="cQ8JZd2lDeHcelTuggrQ2JGS8NM1R08itN3OKBEd6/w=" providerId="None" clId="Web-{71FF2C2B-BCD6-4B86-9D88-834D1D9FD2BB}" dt="2025-05-22T14:59:12.108" v="1809" actId="20577"/>
          <ac:spMkLst>
            <pc:docMk/>
            <pc:sldMk cId="0" sldId="272"/>
            <ac:spMk id="186" creationId="{00000000-0000-0000-0000-000000000000}"/>
          </ac:spMkLst>
        </pc:spChg>
      </pc:sldChg>
      <pc:sldChg chg="modSp">
        <pc:chgData name="Adrian Pino" userId="cQ8JZd2lDeHcelTuggrQ2JGS8NM1R08itN3OKBEd6/w=" providerId="None" clId="Web-{71FF2C2B-BCD6-4B86-9D88-834D1D9FD2BB}" dt="2025-05-22T13:59:13.740" v="1020" actId="1076"/>
        <pc:sldMkLst>
          <pc:docMk/>
          <pc:sldMk cId="0" sldId="274"/>
        </pc:sldMkLst>
        <pc:picChg chg="mod">
          <ac:chgData name="Adrian Pino" userId="cQ8JZd2lDeHcelTuggrQ2JGS8NM1R08itN3OKBEd6/w=" providerId="None" clId="Web-{71FF2C2B-BCD6-4B86-9D88-834D1D9FD2BB}" dt="2025-05-22T13:59:06.270" v="1018" actId="1076"/>
          <ac:picMkLst>
            <pc:docMk/>
            <pc:sldMk cId="0" sldId="274"/>
            <ac:picMk id="205" creationId="{00000000-0000-0000-0000-000000000000}"/>
          </ac:picMkLst>
        </pc:picChg>
        <pc:picChg chg="mod">
          <ac:chgData name="Adrian Pino" userId="cQ8JZd2lDeHcelTuggrQ2JGS8NM1R08itN3OKBEd6/w=" providerId="None" clId="Web-{71FF2C2B-BCD6-4B86-9D88-834D1D9FD2BB}" dt="2025-05-22T13:59:09.755" v="1019" actId="1076"/>
          <ac:picMkLst>
            <pc:docMk/>
            <pc:sldMk cId="0" sldId="274"/>
            <ac:picMk id="206" creationId="{00000000-0000-0000-0000-000000000000}"/>
          </ac:picMkLst>
        </pc:picChg>
        <pc:picChg chg="mod">
          <ac:chgData name="Adrian Pino" userId="cQ8JZd2lDeHcelTuggrQ2JGS8NM1R08itN3OKBEd6/w=" providerId="None" clId="Web-{71FF2C2B-BCD6-4B86-9D88-834D1D9FD2BB}" dt="2025-05-22T13:59:13.740" v="1020" actId="1076"/>
          <ac:picMkLst>
            <pc:docMk/>
            <pc:sldMk cId="0" sldId="274"/>
            <ac:picMk id="207" creationId="{00000000-0000-0000-0000-000000000000}"/>
          </ac:picMkLst>
        </pc:picChg>
      </pc:sldChg>
      <pc:sldChg chg="addSp delSp ord">
        <pc:chgData name="Adrian Pino" userId="cQ8JZd2lDeHcelTuggrQ2JGS8NM1R08itN3OKBEd6/w=" providerId="None" clId="Web-{71FF2C2B-BCD6-4B86-9D88-834D1D9FD2BB}" dt="2025-05-22T13:58:43.519" v="1011"/>
        <pc:sldMkLst>
          <pc:docMk/>
          <pc:sldMk cId="0" sldId="275"/>
        </pc:sldMkLst>
        <pc:spChg chg="add del">
          <ac:chgData name="Adrian Pino" userId="cQ8JZd2lDeHcelTuggrQ2JGS8NM1R08itN3OKBEd6/w=" providerId="None" clId="Web-{71FF2C2B-BCD6-4B86-9D88-834D1D9FD2BB}" dt="2025-05-22T13:54:40.754" v="909"/>
          <ac:spMkLst>
            <pc:docMk/>
            <pc:sldMk cId="0" sldId="275"/>
            <ac:spMk id="3" creationId="{C8277F74-8459-57BA-23B6-342D1F18CF97}"/>
          </ac:spMkLst>
        </pc:spChg>
      </pc:sldChg>
      <pc:sldChg chg="addSp delSp modSp add del replId">
        <pc:chgData name="Adrian Pino" userId="cQ8JZd2lDeHcelTuggrQ2JGS8NM1R08itN3OKBEd6/w=" providerId="None" clId="Web-{71FF2C2B-BCD6-4B86-9D88-834D1D9FD2BB}" dt="2025-05-22T13:46:07.893" v="765"/>
        <pc:sldMkLst>
          <pc:docMk/>
          <pc:sldMk cId="1057611526" sldId="279"/>
        </pc:sldMkLst>
        <pc:spChg chg="add del mod">
          <ac:chgData name="Adrian Pino" userId="cQ8JZd2lDeHcelTuggrQ2JGS8NM1R08itN3OKBEd6/w=" providerId="None" clId="Web-{71FF2C2B-BCD6-4B86-9D88-834D1D9FD2BB}" dt="2025-05-22T13:23:52.106" v="629"/>
          <ac:spMkLst>
            <pc:docMk/>
            <pc:sldMk cId="1057611526" sldId="279"/>
            <ac:spMk id="7" creationId="{C9C47C3D-03D7-2AD6-6ECE-AFAADF59FE42}"/>
          </ac:spMkLst>
        </pc:spChg>
        <pc:spChg chg="add del mod">
          <ac:chgData name="Adrian Pino" userId="cQ8JZd2lDeHcelTuggrQ2JGS8NM1R08itN3OKBEd6/w=" providerId="None" clId="Web-{71FF2C2B-BCD6-4B86-9D88-834D1D9FD2BB}" dt="2025-05-22T13:29:03.469" v="671"/>
          <ac:spMkLst>
            <pc:docMk/>
            <pc:sldMk cId="1057611526" sldId="279"/>
            <ac:spMk id="10" creationId="{621665E1-D7D7-9759-F1E6-3AE84C8CDE57}"/>
          </ac:spMkLst>
        </pc:spChg>
        <pc:spChg chg="mod">
          <ac:chgData name="Adrian Pino" userId="cQ8JZd2lDeHcelTuggrQ2JGS8NM1R08itN3OKBEd6/w=" providerId="None" clId="Web-{71FF2C2B-BCD6-4B86-9D88-834D1D9FD2BB}" dt="2025-05-22T13:17:47.880" v="559" actId="20577"/>
          <ac:spMkLst>
            <pc:docMk/>
            <pc:sldMk cId="1057611526" sldId="279"/>
            <ac:spMk id="164" creationId="{33428717-1320-4ED0-DE1E-39D15209281E}"/>
          </ac:spMkLst>
        </pc:spChg>
        <pc:spChg chg="mod">
          <ac:chgData name="Adrian Pino" userId="cQ8JZd2lDeHcelTuggrQ2JGS8NM1R08itN3OKBEd6/w=" providerId="None" clId="Web-{71FF2C2B-BCD6-4B86-9D88-834D1D9FD2BB}" dt="2025-05-22T13:35:51.182" v="722" actId="20577"/>
          <ac:spMkLst>
            <pc:docMk/>
            <pc:sldMk cId="1057611526" sldId="279"/>
            <ac:spMk id="165" creationId="{E9848B98-CE23-6190-404D-A99D68B06FCC}"/>
          </ac:spMkLst>
        </pc:spChg>
        <pc:picChg chg="add del mod">
          <ac:chgData name="Adrian Pino" userId="cQ8JZd2lDeHcelTuggrQ2JGS8NM1R08itN3OKBEd6/w=" providerId="None" clId="Web-{71FF2C2B-BCD6-4B86-9D88-834D1D9FD2BB}" dt="2025-05-22T13:21:51.458" v="585"/>
          <ac:picMkLst>
            <pc:docMk/>
            <pc:sldMk cId="1057611526" sldId="279"/>
            <ac:picMk id="2" creationId="{7E97796B-CE20-0236-E68E-7C5F23825D04}"/>
          </ac:picMkLst>
        </pc:picChg>
        <pc:picChg chg="add del mod">
          <ac:chgData name="Adrian Pino" userId="cQ8JZd2lDeHcelTuggrQ2JGS8NM1R08itN3OKBEd6/w=" providerId="None" clId="Web-{71FF2C2B-BCD6-4B86-9D88-834D1D9FD2BB}" dt="2025-05-22T13:21:12.830" v="582"/>
          <ac:picMkLst>
            <pc:docMk/>
            <pc:sldMk cId="1057611526" sldId="279"/>
            <ac:picMk id="3" creationId="{D903FB5F-1B86-C590-FB9F-D35D146CC7D2}"/>
          </ac:picMkLst>
        </pc:picChg>
        <pc:picChg chg="add del mod">
          <ac:chgData name="Adrian Pino" userId="cQ8JZd2lDeHcelTuggrQ2JGS8NM1R08itN3OKBEd6/w=" providerId="None" clId="Web-{71FF2C2B-BCD6-4B86-9D88-834D1D9FD2BB}" dt="2025-05-22T13:29:07.141" v="673"/>
          <ac:picMkLst>
            <pc:docMk/>
            <pc:sldMk cId="1057611526" sldId="279"/>
            <ac:picMk id="4" creationId="{F0135CFE-8CE4-A8A1-8A82-3347CFB3174E}"/>
          </ac:picMkLst>
        </pc:picChg>
        <pc:picChg chg="add mod">
          <ac:chgData name="Adrian Pino" userId="cQ8JZd2lDeHcelTuggrQ2JGS8NM1R08itN3OKBEd6/w=" providerId="None" clId="Web-{71FF2C2B-BCD6-4B86-9D88-834D1D9FD2BB}" dt="2025-05-22T13:22:04.943" v="595" actId="1076"/>
          <ac:picMkLst>
            <pc:docMk/>
            <pc:sldMk cId="1057611526" sldId="279"/>
            <ac:picMk id="6" creationId="{095D0A4F-876C-D0B6-1A57-8820D103663C}"/>
          </ac:picMkLst>
        </pc:picChg>
        <pc:picChg chg="add mod">
          <ac:chgData name="Adrian Pino" userId="cQ8JZd2lDeHcelTuggrQ2JGS8NM1R08itN3OKBEd6/w=" providerId="None" clId="Web-{71FF2C2B-BCD6-4B86-9D88-834D1D9FD2BB}" dt="2025-05-22T13:25:32.143" v="645" actId="1076"/>
          <ac:picMkLst>
            <pc:docMk/>
            <pc:sldMk cId="1057611526" sldId="279"/>
            <ac:picMk id="9" creationId="{CBB9327A-45A5-0496-29BB-D1E69556CDA7}"/>
          </ac:picMkLst>
        </pc:picChg>
        <pc:picChg chg="add del mod">
          <ac:chgData name="Adrian Pino" userId="cQ8JZd2lDeHcelTuggrQ2JGS8NM1R08itN3OKBEd6/w=" providerId="None" clId="Web-{71FF2C2B-BCD6-4B86-9D88-834D1D9FD2BB}" dt="2025-05-22T13:30:06.895" v="686"/>
          <ac:picMkLst>
            <pc:docMk/>
            <pc:sldMk cId="1057611526" sldId="279"/>
            <ac:picMk id="11" creationId="{6E394C3D-85AB-29BD-4F9B-2C6F61B81FB8}"/>
          </ac:picMkLst>
        </pc:picChg>
        <pc:picChg chg="add mod">
          <ac:chgData name="Adrian Pino" userId="cQ8JZd2lDeHcelTuggrQ2JGS8NM1R08itN3OKBEd6/w=" providerId="None" clId="Web-{71FF2C2B-BCD6-4B86-9D88-834D1D9FD2BB}" dt="2025-05-22T13:44:33.700" v="737" actId="1076"/>
          <ac:picMkLst>
            <pc:docMk/>
            <pc:sldMk cId="1057611526" sldId="279"/>
            <ac:picMk id="12" creationId="{C43D51CF-1F05-B757-55C5-7AD95BCFCD33}"/>
          </ac:picMkLst>
        </pc:picChg>
        <pc:picChg chg="add del mod">
          <ac:chgData name="Adrian Pino" userId="cQ8JZd2lDeHcelTuggrQ2JGS8NM1R08itN3OKBEd6/w=" providerId="None" clId="Web-{71FF2C2B-BCD6-4B86-9D88-834D1D9FD2BB}" dt="2025-05-22T13:30:51.367" v="690"/>
          <ac:picMkLst>
            <pc:docMk/>
            <pc:sldMk cId="1057611526" sldId="279"/>
            <ac:picMk id="13" creationId="{59F6F69A-D53D-C3BE-9845-8A225947BDCA}"/>
          </ac:picMkLst>
        </pc:picChg>
        <pc:picChg chg="add del mod">
          <ac:chgData name="Adrian Pino" userId="cQ8JZd2lDeHcelTuggrQ2JGS8NM1R08itN3OKBEd6/w=" providerId="None" clId="Web-{71FF2C2B-BCD6-4B86-9D88-834D1D9FD2BB}" dt="2025-05-22T13:32:15.919" v="694"/>
          <ac:picMkLst>
            <pc:docMk/>
            <pc:sldMk cId="1057611526" sldId="279"/>
            <ac:picMk id="14" creationId="{D3150AB7-64E2-910C-2DE9-CA6D04918B34}"/>
          </ac:picMkLst>
        </pc:picChg>
        <pc:picChg chg="add mod">
          <ac:chgData name="Adrian Pino" userId="cQ8JZd2lDeHcelTuggrQ2JGS8NM1R08itN3OKBEd6/w=" providerId="None" clId="Web-{71FF2C2B-BCD6-4B86-9D88-834D1D9FD2BB}" dt="2025-05-22T13:44:31.559" v="736" actId="1076"/>
          <ac:picMkLst>
            <pc:docMk/>
            <pc:sldMk cId="1057611526" sldId="279"/>
            <ac:picMk id="15" creationId="{073E89B7-5422-DFE0-4604-73D48EBF8AC1}"/>
          </ac:picMkLst>
        </pc:picChg>
        <pc:picChg chg="add del mod">
          <ac:chgData name="Adrian Pino" userId="cQ8JZd2lDeHcelTuggrQ2JGS8NM1R08itN3OKBEd6/w=" providerId="None" clId="Web-{71FF2C2B-BCD6-4B86-9D88-834D1D9FD2BB}" dt="2025-05-22T13:34:04.332" v="703"/>
          <ac:picMkLst>
            <pc:docMk/>
            <pc:sldMk cId="1057611526" sldId="279"/>
            <ac:picMk id="16" creationId="{21052A58-E6CD-AD21-CCE1-B47DA5BA1C2C}"/>
          </ac:picMkLst>
        </pc:picChg>
        <pc:picChg chg="add mod">
          <ac:chgData name="Adrian Pino" userId="cQ8JZd2lDeHcelTuggrQ2JGS8NM1R08itN3OKBEd6/w=" providerId="None" clId="Web-{71FF2C2B-BCD6-4B86-9D88-834D1D9FD2BB}" dt="2025-05-22T13:44:28.996" v="735" actId="1076"/>
          <ac:picMkLst>
            <pc:docMk/>
            <pc:sldMk cId="1057611526" sldId="279"/>
            <ac:picMk id="17" creationId="{3DD41DDE-451D-5B47-F7F6-00116B86BCD8}"/>
          </ac:picMkLst>
        </pc:picChg>
        <pc:picChg chg="add mod">
          <ac:chgData name="Adrian Pino" userId="cQ8JZd2lDeHcelTuggrQ2JGS8NM1R08itN3OKBEd6/w=" providerId="None" clId="Web-{71FF2C2B-BCD6-4B86-9D88-834D1D9FD2BB}" dt="2025-05-22T13:44:35.372" v="738" actId="1076"/>
          <ac:picMkLst>
            <pc:docMk/>
            <pc:sldMk cId="1057611526" sldId="279"/>
            <ac:picMk id="18" creationId="{2AFCAAC9-9927-0D27-F59A-AA6135BA15DF}"/>
          </ac:picMkLst>
        </pc:picChg>
        <pc:picChg chg="del mod">
          <ac:chgData name="Adrian Pino" userId="cQ8JZd2lDeHcelTuggrQ2JGS8NM1R08itN3OKBEd6/w=" providerId="None" clId="Web-{71FF2C2B-BCD6-4B86-9D88-834D1D9FD2BB}" dt="2025-05-22T13:21:59.724" v="591"/>
          <ac:picMkLst>
            <pc:docMk/>
            <pc:sldMk cId="1057611526" sldId="279"/>
            <ac:picMk id="166" creationId="{92A621ED-7A0E-5980-DA0C-8CE331DAE6A1}"/>
          </ac:picMkLst>
        </pc:picChg>
      </pc:sldChg>
      <pc:sldChg chg="addSp delSp modSp add replId">
        <pc:chgData name="Adrian Pino" userId="cQ8JZd2lDeHcelTuggrQ2JGS8NM1R08itN3OKBEd6/w=" providerId="None" clId="Web-{71FF2C2B-BCD6-4B86-9D88-834D1D9FD2BB}" dt="2025-05-22T14:56:24.128" v="1800"/>
        <pc:sldMkLst>
          <pc:docMk/>
          <pc:sldMk cId="1266104306" sldId="280"/>
        </pc:sldMkLst>
        <pc:spChg chg="del mod">
          <ac:chgData name="Adrian Pino" userId="cQ8JZd2lDeHcelTuggrQ2JGS8NM1R08itN3OKBEd6/w=" providerId="None" clId="Web-{71FF2C2B-BCD6-4B86-9D88-834D1D9FD2BB}" dt="2025-05-22T14:56:23.722" v="1799"/>
          <ac:spMkLst>
            <pc:docMk/>
            <pc:sldMk cId="1266104306" sldId="280"/>
            <ac:spMk id="5" creationId="{B0BF7DE9-11A4-FF04-C5EE-C6FA76EE61E8}"/>
          </ac:spMkLst>
        </pc:spChg>
        <pc:spChg chg="mod">
          <ac:chgData name="Adrian Pino" userId="cQ8JZd2lDeHcelTuggrQ2JGS8NM1R08itN3OKBEd6/w=" providerId="None" clId="Web-{71FF2C2B-BCD6-4B86-9D88-834D1D9FD2BB}" dt="2025-05-22T13:24:45.281" v="638" actId="20577"/>
          <ac:spMkLst>
            <pc:docMk/>
            <pc:sldMk cId="1266104306" sldId="280"/>
            <ac:spMk id="164" creationId="{C5C2D120-8311-AC48-8DD4-168266D53385}"/>
          </ac:spMkLst>
        </pc:spChg>
        <pc:spChg chg="mod">
          <ac:chgData name="Adrian Pino" userId="cQ8JZd2lDeHcelTuggrQ2JGS8NM1R08itN3OKBEd6/w=" providerId="None" clId="Web-{71FF2C2B-BCD6-4B86-9D88-834D1D9FD2BB}" dt="2025-05-22T14:56:18.706" v="1794" actId="20577"/>
          <ac:spMkLst>
            <pc:docMk/>
            <pc:sldMk cId="1266104306" sldId="280"/>
            <ac:spMk id="165" creationId="{E619FE34-175F-60FF-FD6D-04FA461B5511}"/>
          </ac:spMkLst>
        </pc:spChg>
        <pc:picChg chg="add del mod">
          <ac:chgData name="Adrian Pino" userId="cQ8JZd2lDeHcelTuggrQ2JGS8NM1R08itN3OKBEd6/w=" providerId="None" clId="Web-{71FF2C2B-BCD6-4B86-9D88-834D1D9FD2BB}" dt="2025-05-22T13:15:00.479" v="517"/>
          <ac:picMkLst>
            <pc:docMk/>
            <pc:sldMk cId="1266104306" sldId="280"/>
            <ac:picMk id="2" creationId="{F7079EC6-9369-ED4A-9BE9-AF999BCD6FCC}"/>
          </ac:picMkLst>
        </pc:picChg>
        <pc:picChg chg="add del mod">
          <ac:chgData name="Adrian Pino" userId="cQ8JZd2lDeHcelTuggrQ2JGS8NM1R08itN3OKBEd6/w=" providerId="None" clId="Web-{71FF2C2B-BCD6-4B86-9D88-834D1D9FD2BB}" dt="2025-05-22T13:15:34.418" v="523"/>
          <ac:picMkLst>
            <pc:docMk/>
            <pc:sldMk cId="1266104306" sldId="280"/>
            <ac:picMk id="3" creationId="{9F075315-C914-835D-87BB-A34F8DA85544}"/>
          </ac:picMkLst>
        </pc:picChg>
        <pc:picChg chg="del mod">
          <ac:chgData name="Adrian Pino" userId="cQ8JZd2lDeHcelTuggrQ2JGS8NM1R08itN3OKBEd6/w=" providerId="None" clId="Web-{71FF2C2B-BCD6-4B86-9D88-834D1D9FD2BB}" dt="2025-05-22T14:56:24.128" v="1800"/>
          <ac:picMkLst>
            <pc:docMk/>
            <pc:sldMk cId="1266104306" sldId="280"/>
            <ac:picMk id="4" creationId="{CBED1CC5-8237-4E88-E60C-F170F81A56F4}"/>
          </ac:picMkLst>
        </pc:picChg>
        <pc:picChg chg="add del mod">
          <ac:chgData name="Adrian Pino" userId="cQ8JZd2lDeHcelTuggrQ2JGS8NM1R08itN3OKBEd6/w=" providerId="None" clId="Web-{71FF2C2B-BCD6-4B86-9D88-834D1D9FD2BB}" dt="2025-05-22T13:15:34.856" v="524"/>
          <ac:picMkLst>
            <pc:docMk/>
            <pc:sldMk cId="1266104306" sldId="280"/>
            <ac:picMk id="6" creationId="{24C6398F-5379-1AFA-4274-BC40CADFE96A}"/>
          </ac:picMkLst>
        </pc:picChg>
        <pc:picChg chg="add del mod">
          <ac:chgData name="Adrian Pino" userId="cQ8JZd2lDeHcelTuggrQ2JGS8NM1R08itN3OKBEd6/w=" providerId="None" clId="Web-{71FF2C2B-BCD6-4B86-9D88-834D1D9FD2BB}" dt="2025-05-22T14:56:19.706" v="1797"/>
          <ac:picMkLst>
            <pc:docMk/>
            <pc:sldMk cId="1266104306" sldId="280"/>
            <ac:picMk id="7" creationId="{6B0E9ED8-5E76-4270-800B-8EE7ED55D563}"/>
          </ac:picMkLst>
        </pc:picChg>
        <pc:picChg chg="add del mod">
          <ac:chgData name="Adrian Pino" userId="cQ8JZd2lDeHcelTuggrQ2JGS8NM1R08itN3OKBEd6/w=" providerId="None" clId="Web-{71FF2C2B-BCD6-4B86-9D88-834D1D9FD2BB}" dt="2025-05-22T13:16:22.859" v="546"/>
          <ac:picMkLst>
            <pc:docMk/>
            <pc:sldMk cId="1266104306" sldId="280"/>
            <ac:picMk id="8" creationId="{108E3B7A-E498-1FB5-91C2-0EE4749701E7}"/>
          </ac:picMkLst>
        </pc:picChg>
        <pc:picChg chg="add del mod">
          <ac:chgData name="Adrian Pino" userId="cQ8JZd2lDeHcelTuggrQ2JGS8NM1R08itN3OKBEd6/w=" providerId="None" clId="Web-{71FF2C2B-BCD6-4B86-9D88-834D1D9FD2BB}" dt="2025-05-22T14:53:31.164" v="1755"/>
          <ac:picMkLst>
            <pc:docMk/>
            <pc:sldMk cId="1266104306" sldId="280"/>
            <ac:picMk id="9" creationId="{7E3D7298-3D16-FBF0-D452-AA462C985123}"/>
          </ac:picMkLst>
        </pc:picChg>
        <pc:picChg chg="del mod">
          <ac:chgData name="Adrian Pino" userId="cQ8JZd2lDeHcelTuggrQ2JGS8NM1R08itN3OKBEd6/w=" providerId="None" clId="Web-{71FF2C2B-BCD6-4B86-9D88-834D1D9FD2BB}" dt="2025-05-22T14:56:19.487" v="1796"/>
          <ac:picMkLst>
            <pc:docMk/>
            <pc:sldMk cId="1266104306" sldId="280"/>
            <ac:picMk id="10" creationId="{B8A6F2C0-D0A1-EB25-0770-93DB78341FF4}"/>
          </ac:picMkLst>
        </pc:picChg>
        <pc:picChg chg="add mod">
          <ac:chgData name="Adrian Pino" userId="cQ8JZd2lDeHcelTuggrQ2JGS8NM1R08itN3OKBEd6/w=" providerId="None" clId="Web-{71FF2C2B-BCD6-4B86-9D88-834D1D9FD2BB}" dt="2025-05-22T14:54:04.745" v="1764" actId="1076"/>
          <ac:picMkLst>
            <pc:docMk/>
            <pc:sldMk cId="1266104306" sldId="280"/>
            <ac:picMk id="11" creationId="{9B697967-577B-1C41-A8B4-EB0E6983C4A8}"/>
          </ac:picMkLst>
        </pc:picChg>
        <pc:picChg chg="add del mod">
          <ac:chgData name="Adrian Pino" userId="cQ8JZd2lDeHcelTuggrQ2JGS8NM1R08itN3OKBEd6/w=" providerId="None" clId="Web-{71FF2C2B-BCD6-4B86-9D88-834D1D9FD2BB}" dt="2025-05-22T14:54:25.761" v="1766"/>
          <ac:picMkLst>
            <pc:docMk/>
            <pc:sldMk cId="1266104306" sldId="280"/>
            <ac:picMk id="12" creationId="{A02EC95E-E64C-E25B-964D-5C0EE38C6156}"/>
          </ac:picMkLst>
        </pc:picChg>
        <pc:picChg chg="add mod">
          <ac:chgData name="Adrian Pino" userId="cQ8JZd2lDeHcelTuggrQ2JGS8NM1R08itN3OKBEd6/w=" providerId="None" clId="Web-{71FF2C2B-BCD6-4B86-9D88-834D1D9FD2BB}" dt="2025-05-22T14:55:00.779" v="1779" actId="1076"/>
          <ac:picMkLst>
            <pc:docMk/>
            <pc:sldMk cId="1266104306" sldId="280"/>
            <ac:picMk id="13" creationId="{0337EF4F-3443-7259-3879-CB0C8972A66D}"/>
          </ac:picMkLst>
        </pc:picChg>
        <pc:picChg chg="add del mod">
          <ac:chgData name="Adrian Pino" userId="cQ8JZd2lDeHcelTuggrQ2JGS8NM1R08itN3OKBEd6/w=" providerId="None" clId="Web-{71FF2C2B-BCD6-4B86-9D88-834D1D9FD2BB}" dt="2025-05-22T14:56:19.316" v="1795"/>
          <ac:picMkLst>
            <pc:docMk/>
            <pc:sldMk cId="1266104306" sldId="280"/>
            <ac:picMk id="14" creationId="{9E48873D-0916-C8B5-1A06-59190DDB770C}"/>
          </ac:picMkLst>
        </pc:picChg>
      </pc:sldChg>
      <pc:sldChg chg="add del replId">
        <pc:chgData name="Adrian Pino" userId="cQ8JZd2lDeHcelTuggrQ2JGS8NM1R08itN3OKBEd6/w=" providerId="None" clId="Web-{71FF2C2B-BCD6-4B86-9D88-834D1D9FD2BB}" dt="2025-05-22T14:55:12.983" v="1783"/>
        <pc:sldMkLst>
          <pc:docMk/>
          <pc:sldMk cId="2954190294" sldId="281"/>
        </pc:sldMkLst>
      </pc:sldChg>
      <pc:sldChg chg="add del replId">
        <pc:chgData name="Adrian Pino" userId="cQ8JZd2lDeHcelTuggrQ2JGS8NM1R08itN3OKBEd6/w=" providerId="None" clId="Web-{71FF2C2B-BCD6-4B86-9D88-834D1D9FD2BB}" dt="2025-05-22T14:55:15.421" v="1784"/>
        <pc:sldMkLst>
          <pc:docMk/>
          <pc:sldMk cId="884586856" sldId="282"/>
        </pc:sldMkLst>
      </pc:sldChg>
      <pc:sldChg chg="addSp delSp modSp add replId">
        <pc:chgData name="Adrian Pino" userId="cQ8JZd2lDeHcelTuggrQ2JGS8NM1R08itN3OKBEd6/w=" providerId="None" clId="Web-{71FF2C2B-BCD6-4B86-9D88-834D1D9FD2BB}" dt="2025-05-22T14:52:57.131" v="1753" actId="1076"/>
        <pc:sldMkLst>
          <pc:docMk/>
          <pc:sldMk cId="1887261089" sldId="283"/>
        </pc:sldMkLst>
        <pc:spChg chg="add del mod">
          <ac:chgData name="Adrian Pino" userId="cQ8JZd2lDeHcelTuggrQ2JGS8NM1R08itN3OKBEd6/w=" providerId="None" clId="Web-{71FF2C2B-BCD6-4B86-9D88-834D1D9FD2BB}" dt="2025-05-22T14:20:47.649" v="1344"/>
          <ac:spMkLst>
            <pc:docMk/>
            <pc:sldMk cId="1887261089" sldId="283"/>
            <ac:spMk id="3" creationId="{F302D3D5-56C8-979C-9502-3B60BE7FD684}"/>
          </ac:spMkLst>
        </pc:spChg>
        <pc:spChg chg="del">
          <ac:chgData name="Adrian Pino" userId="cQ8JZd2lDeHcelTuggrQ2JGS8NM1R08itN3OKBEd6/w=" providerId="None" clId="Web-{71FF2C2B-BCD6-4B86-9D88-834D1D9FD2BB}" dt="2025-05-22T14:17:54.873" v="1342"/>
          <ac:spMkLst>
            <pc:docMk/>
            <pc:sldMk cId="1887261089" sldId="283"/>
            <ac:spMk id="165" creationId="{8B935843-A292-CF66-6F0A-F2B61F766DB6}"/>
          </ac:spMkLst>
        </pc:spChg>
        <pc:picChg chg="add del mod">
          <ac:chgData name="Adrian Pino" userId="cQ8JZd2lDeHcelTuggrQ2JGS8NM1R08itN3OKBEd6/w=" providerId="None" clId="Web-{71FF2C2B-BCD6-4B86-9D88-834D1D9FD2BB}" dt="2025-05-22T14:52:51.349" v="1750"/>
          <ac:picMkLst>
            <pc:docMk/>
            <pc:sldMk cId="1887261089" sldId="283"/>
            <ac:picMk id="4" creationId="{E8EBD132-2BE0-8781-A334-2A0C54FB38C9}"/>
          </ac:picMkLst>
        </pc:picChg>
        <pc:picChg chg="add mod">
          <ac:chgData name="Adrian Pino" userId="cQ8JZd2lDeHcelTuggrQ2JGS8NM1R08itN3OKBEd6/w=" providerId="None" clId="Web-{71FF2C2B-BCD6-4B86-9D88-834D1D9FD2BB}" dt="2025-05-22T14:52:57.131" v="1753" actId="1076"/>
          <ac:picMkLst>
            <pc:docMk/>
            <pc:sldMk cId="1887261089" sldId="283"/>
            <ac:picMk id="5" creationId="{D2D88596-D417-B6B3-147E-A993ED642804}"/>
          </ac:picMkLst>
        </pc:picChg>
      </pc:sldChg>
      <pc:sldChg chg="addSp modSp add replId">
        <pc:chgData name="Adrian Pino" userId="cQ8JZd2lDeHcelTuggrQ2JGS8NM1R08itN3OKBEd6/w=" providerId="None" clId="Web-{71FF2C2B-BCD6-4B86-9D88-834D1D9FD2BB}" dt="2025-05-22T14:45:01.304" v="1664" actId="20577"/>
        <pc:sldMkLst>
          <pc:docMk/>
          <pc:sldMk cId="450906227" sldId="284"/>
        </pc:sldMkLst>
        <pc:spChg chg="mod">
          <ac:chgData name="Adrian Pino" userId="cQ8JZd2lDeHcelTuggrQ2JGS8NM1R08itN3OKBEd6/w=" providerId="None" clId="Web-{71FF2C2B-BCD6-4B86-9D88-834D1D9FD2BB}" dt="2025-05-22T14:45:01.304" v="1664" actId="20577"/>
          <ac:spMkLst>
            <pc:docMk/>
            <pc:sldMk cId="450906227" sldId="284"/>
            <ac:spMk id="164" creationId="{09F8AC8E-998F-3E3D-30A4-746B7BE1E8C9}"/>
          </ac:spMkLst>
        </pc:spChg>
        <pc:spChg chg="mod">
          <ac:chgData name="Adrian Pino" userId="cQ8JZd2lDeHcelTuggrQ2JGS8NM1R08itN3OKBEd6/w=" providerId="None" clId="Web-{71FF2C2B-BCD6-4B86-9D88-834D1D9FD2BB}" dt="2025-05-22T13:45:30.219" v="757" actId="20577"/>
          <ac:spMkLst>
            <pc:docMk/>
            <pc:sldMk cId="450906227" sldId="284"/>
            <ac:spMk id="165" creationId="{047D64AD-6FC3-AB3E-4EFD-67CAD947B562}"/>
          </ac:spMkLst>
        </pc:spChg>
        <pc:picChg chg="add">
          <ac:chgData name="Adrian Pino" userId="cQ8JZd2lDeHcelTuggrQ2JGS8NM1R08itN3OKBEd6/w=" providerId="None" clId="Web-{71FF2C2B-BCD6-4B86-9D88-834D1D9FD2BB}" dt="2025-05-22T13:48:28.496" v="797"/>
          <ac:picMkLst>
            <pc:docMk/>
            <pc:sldMk cId="450906227" sldId="284"/>
            <ac:picMk id="3" creationId="{15ABD0F9-2CA5-5C5D-962A-AE758FB1547D}"/>
          </ac:picMkLst>
        </pc:picChg>
      </pc:sldChg>
      <pc:sldChg chg="delSp modSp add del replId">
        <pc:chgData name="Adrian Pino" userId="cQ8JZd2lDeHcelTuggrQ2JGS8NM1R08itN3OKBEd6/w=" providerId="None" clId="Web-{71FF2C2B-BCD6-4B86-9D88-834D1D9FD2BB}" dt="2025-05-22T13:36:36.795" v="729"/>
        <pc:sldMkLst>
          <pc:docMk/>
          <pc:sldMk cId="1256897080" sldId="284"/>
        </pc:sldMkLst>
        <pc:spChg chg="mod">
          <ac:chgData name="Adrian Pino" userId="cQ8JZd2lDeHcelTuggrQ2JGS8NM1R08itN3OKBEd6/w=" providerId="None" clId="Web-{71FF2C2B-BCD6-4B86-9D88-834D1D9FD2BB}" dt="2025-05-22T13:36:10.809" v="725" actId="20577"/>
          <ac:spMkLst>
            <pc:docMk/>
            <pc:sldMk cId="1256897080" sldId="284"/>
            <ac:spMk id="165" creationId="{AEC8D40F-E675-0684-0131-95A26D023039}"/>
          </ac:spMkLst>
        </pc:spChg>
        <pc:picChg chg="del">
          <ac:chgData name="Adrian Pino" userId="cQ8JZd2lDeHcelTuggrQ2JGS8NM1R08itN3OKBEd6/w=" providerId="None" clId="Web-{71FF2C2B-BCD6-4B86-9D88-834D1D9FD2BB}" dt="2025-05-22T13:36:18.090" v="726"/>
          <ac:picMkLst>
            <pc:docMk/>
            <pc:sldMk cId="1256897080" sldId="284"/>
            <ac:picMk id="18" creationId="{FC311069-4033-A91E-CE04-A5D7FF904F8A}"/>
          </ac:picMkLst>
        </pc:picChg>
      </pc:sldChg>
      <pc:sldChg chg="add del replId">
        <pc:chgData name="Adrian Pino" userId="cQ8JZd2lDeHcelTuggrQ2JGS8NM1R08itN3OKBEd6/w=" providerId="None" clId="Web-{71FF2C2B-BCD6-4B86-9D88-834D1D9FD2BB}" dt="2025-05-22T13:44:48.654" v="741"/>
        <pc:sldMkLst>
          <pc:docMk/>
          <pc:sldMk cId="1661627533" sldId="284"/>
        </pc:sldMkLst>
      </pc:sldChg>
      <pc:sldChg chg="add del replId">
        <pc:chgData name="Adrian Pino" userId="cQ8JZd2lDeHcelTuggrQ2JGS8NM1R08itN3OKBEd6/w=" providerId="None" clId="Web-{71FF2C2B-BCD6-4B86-9D88-834D1D9FD2BB}" dt="2025-05-22T13:29:07.735" v="674"/>
        <pc:sldMkLst>
          <pc:docMk/>
          <pc:sldMk cId="2462606814" sldId="284"/>
        </pc:sldMkLst>
      </pc:sldChg>
      <pc:sldChg chg="addSp delSp add del replId">
        <pc:chgData name="Adrian Pino" userId="cQ8JZd2lDeHcelTuggrQ2JGS8NM1R08itN3OKBEd6/w=" providerId="None" clId="Web-{71FF2C2B-BCD6-4B86-9D88-834D1D9FD2BB}" dt="2025-05-22T13:28:52.047" v="664"/>
        <pc:sldMkLst>
          <pc:docMk/>
          <pc:sldMk cId="101422955" sldId="285"/>
        </pc:sldMkLst>
        <pc:picChg chg="add del">
          <ac:chgData name="Adrian Pino" userId="cQ8JZd2lDeHcelTuggrQ2JGS8NM1R08itN3OKBEd6/w=" providerId="None" clId="Web-{71FF2C2B-BCD6-4B86-9D88-834D1D9FD2BB}" dt="2025-05-22T13:28:51.531" v="663"/>
          <ac:picMkLst>
            <pc:docMk/>
            <pc:sldMk cId="101422955" sldId="285"/>
            <ac:picMk id="6" creationId="{81DC4CD7-6CD1-226F-249D-2F43ECE5DEDD}"/>
          </ac:picMkLst>
        </pc:picChg>
        <pc:picChg chg="add del">
          <ac:chgData name="Adrian Pino" userId="cQ8JZd2lDeHcelTuggrQ2JGS8NM1R08itN3OKBEd6/w=" providerId="None" clId="Web-{71FF2C2B-BCD6-4B86-9D88-834D1D9FD2BB}" dt="2025-05-22T13:28:51.078" v="662"/>
          <ac:picMkLst>
            <pc:docMk/>
            <pc:sldMk cId="101422955" sldId="285"/>
            <ac:picMk id="9" creationId="{17350893-A1CE-956A-D396-F9D0C4607ADA}"/>
          </ac:picMkLst>
        </pc:picChg>
      </pc:sldChg>
      <pc:sldChg chg="add del replId">
        <pc:chgData name="Adrian Pino" userId="cQ8JZd2lDeHcelTuggrQ2JGS8NM1R08itN3OKBEd6/w=" providerId="None" clId="Web-{71FF2C2B-BCD6-4B86-9D88-834D1D9FD2BB}" dt="2025-05-22T13:36:26.575" v="728"/>
        <pc:sldMkLst>
          <pc:docMk/>
          <pc:sldMk cId="229249296" sldId="285"/>
        </pc:sldMkLst>
      </pc:sldChg>
      <pc:sldChg chg="add del replId">
        <pc:chgData name="Adrian Pino" userId="cQ8JZd2lDeHcelTuggrQ2JGS8NM1R08itN3OKBEd6/w=" providerId="None" clId="Web-{71FF2C2B-BCD6-4B86-9D88-834D1D9FD2BB}" dt="2025-05-22T13:44:46.685" v="740"/>
        <pc:sldMkLst>
          <pc:docMk/>
          <pc:sldMk cId="2824265793" sldId="285"/>
        </pc:sldMkLst>
      </pc:sldChg>
      <pc:sldChg chg="addSp delSp modSp add replId">
        <pc:chgData name="Adrian Pino" userId="cQ8JZd2lDeHcelTuggrQ2JGS8NM1R08itN3OKBEd6/w=" providerId="None" clId="Web-{71FF2C2B-BCD6-4B86-9D88-834D1D9FD2BB}" dt="2025-05-22T14:44:54.585" v="1661" actId="20577"/>
        <pc:sldMkLst>
          <pc:docMk/>
          <pc:sldMk cId="2986244665" sldId="285"/>
        </pc:sldMkLst>
        <pc:spChg chg="del">
          <ac:chgData name="Adrian Pino" userId="cQ8JZd2lDeHcelTuggrQ2JGS8NM1R08itN3OKBEd6/w=" providerId="None" clId="Web-{71FF2C2B-BCD6-4B86-9D88-834D1D9FD2BB}" dt="2025-05-22T13:45:14.249" v="749"/>
          <ac:spMkLst>
            <pc:docMk/>
            <pc:sldMk cId="2986244665" sldId="285"/>
            <ac:spMk id="10" creationId="{20F8B80A-AD8E-A9A5-CF28-15267419A5D9}"/>
          </ac:spMkLst>
        </pc:spChg>
        <pc:spChg chg="mod">
          <ac:chgData name="Adrian Pino" userId="cQ8JZd2lDeHcelTuggrQ2JGS8NM1R08itN3OKBEd6/w=" providerId="None" clId="Web-{71FF2C2B-BCD6-4B86-9D88-834D1D9FD2BB}" dt="2025-05-22T14:44:54.585" v="1661" actId="20577"/>
          <ac:spMkLst>
            <pc:docMk/>
            <pc:sldMk cId="2986244665" sldId="285"/>
            <ac:spMk id="164" creationId="{ED44F3CD-98E3-6FE7-B624-DDEE1AA160BF}"/>
          </ac:spMkLst>
        </pc:spChg>
        <pc:spChg chg="mod">
          <ac:chgData name="Adrian Pino" userId="cQ8JZd2lDeHcelTuggrQ2JGS8NM1R08itN3OKBEd6/w=" providerId="None" clId="Web-{71FF2C2B-BCD6-4B86-9D88-834D1D9FD2BB}" dt="2025-05-22T13:45:21.593" v="755" actId="20577"/>
          <ac:spMkLst>
            <pc:docMk/>
            <pc:sldMk cId="2986244665" sldId="285"/>
            <ac:spMk id="165" creationId="{5B3D8F39-BDA7-A575-4203-6B09C1F013C3}"/>
          </ac:spMkLst>
        </pc:spChg>
        <pc:picChg chg="add">
          <ac:chgData name="Adrian Pino" userId="cQ8JZd2lDeHcelTuggrQ2JGS8NM1R08itN3OKBEd6/w=" providerId="None" clId="Web-{71FF2C2B-BCD6-4B86-9D88-834D1D9FD2BB}" dt="2025-05-22T13:47:56.447" v="792"/>
          <ac:picMkLst>
            <pc:docMk/>
            <pc:sldMk cId="2986244665" sldId="285"/>
            <ac:picMk id="3" creationId="{6EDC1D9C-A0D1-B920-5F11-1126D7CFA5D9}"/>
          </ac:picMkLst>
        </pc:picChg>
        <pc:picChg chg="del">
          <ac:chgData name="Adrian Pino" userId="cQ8JZd2lDeHcelTuggrQ2JGS8NM1R08itN3OKBEd6/w=" providerId="None" clId="Web-{71FF2C2B-BCD6-4B86-9D88-834D1D9FD2BB}" dt="2025-05-22T13:45:12.390" v="748"/>
          <ac:picMkLst>
            <pc:docMk/>
            <pc:sldMk cId="2986244665" sldId="285"/>
            <ac:picMk id="4" creationId="{BDB3C690-1921-294A-C103-33F1E2D47F10}"/>
          </ac:picMkLst>
        </pc:picChg>
        <pc:picChg chg="del">
          <ac:chgData name="Adrian Pino" userId="cQ8JZd2lDeHcelTuggrQ2JGS8NM1R08itN3OKBEd6/w=" providerId="None" clId="Web-{71FF2C2B-BCD6-4B86-9D88-834D1D9FD2BB}" dt="2025-05-22T13:47:40.086" v="790"/>
          <ac:picMkLst>
            <pc:docMk/>
            <pc:sldMk cId="2986244665" sldId="285"/>
            <ac:picMk id="6" creationId="{AAB80B26-7E90-6EDA-B904-DCBC4B96AAE6}"/>
          </ac:picMkLst>
        </pc:picChg>
        <pc:picChg chg="add">
          <ac:chgData name="Adrian Pino" userId="cQ8JZd2lDeHcelTuggrQ2JGS8NM1R08itN3OKBEd6/w=" providerId="None" clId="Web-{71FF2C2B-BCD6-4B86-9D88-834D1D9FD2BB}" dt="2025-05-22T13:47:58.619" v="793"/>
          <ac:picMkLst>
            <pc:docMk/>
            <pc:sldMk cId="2986244665" sldId="285"/>
            <ac:picMk id="7" creationId="{0A22EE35-138C-799B-AE33-2EC377327FEE}"/>
          </ac:picMkLst>
        </pc:picChg>
        <pc:picChg chg="del">
          <ac:chgData name="Adrian Pino" userId="cQ8JZd2lDeHcelTuggrQ2JGS8NM1R08itN3OKBEd6/w=" providerId="None" clId="Web-{71FF2C2B-BCD6-4B86-9D88-834D1D9FD2BB}" dt="2025-05-22T13:47:40.540" v="791"/>
          <ac:picMkLst>
            <pc:docMk/>
            <pc:sldMk cId="2986244665" sldId="285"/>
            <ac:picMk id="9" creationId="{1F84A191-E4F7-DBFE-1680-9A8B14CFA775}"/>
          </ac:picMkLst>
        </pc:picChg>
        <pc:picChg chg="del">
          <ac:chgData name="Adrian Pino" userId="cQ8JZd2lDeHcelTuggrQ2JGS8NM1R08itN3OKBEd6/w=" providerId="None" clId="Web-{71FF2C2B-BCD6-4B86-9D88-834D1D9FD2BB}" dt="2025-05-22T13:45:16.546" v="751"/>
          <ac:picMkLst>
            <pc:docMk/>
            <pc:sldMk cId="2986244665" sldId="285"/>
            <ac:picMk id="18" creationId="{5A7CC348-4A04-D26F-B57C-70A3002A26F9}"/>
          </ac:picMkLst>
        </pc:picChg>
      </pc:sldChg>
      <pc:sldChg chg="modSp add del replId">
        <pc:chgData name="Adrian Pino" userId="cQ8JZd2lDeHcelTuggrQ2JGS8NM1R08itN3OKBEd6/w=" providerId="None" clId="Web-{71FF2C2B-BCD6-4B86-9D88-834D1D9FD2BB}" dt="2025-05-22T13:44:37.231" v="739"/>
        <pc:sldMkLst>
          <pc:docMk/>
          <pc:sldMk cId="224673285" sldId="286"/>
        </pc:sldMkLst>
        <pc:picChg chg="mod">
          <ac:chgData name="Adrian Pino" userId="cQ8JZd2lDeHcelTuggrQ2JGS8NM1R08itN3OKBEd6/w=" providerId="None" clId="Web-{71FF2C2B-BCD6-4B86-9D88-834D1D9FD2BB}" dt="2025-05-22T13:44:21.308" v="734" actId="1076"/>
          <ac:picMkLst>
            <pc:docMk/>
            <pc:sldMk cId="224673285" sldId="286"/>
            <ac:picMk id="17" creationId="{8F80D16E-DFD0-80C3-EE34-142AA635D672}"/>
          </ac:picMkLst>
        </pc:picChg>
      </pc:sldChg>
      <pc:sldChg chg="addSp delSp modSp add replId">
        <pc:chgData name="Adrian Pino" userId="cQ8JZd2lDeHcelTuggrQ2JGS8NM1R08itN3OKBEd6/w=" providerId="None" clId="Web-{71FF2C2B-BCD6-4B86-9D88-834D1D9FD2BB}" dt="2025-05-22T14:45:00.944" v="1662" actId="20577"/>
        <pc:sldMkLst>
          <pc:docMk/>
          <pc:sldMk cId="2717831311" sldId="286"/>
        </pc:sldMkLst>
        <pc:spChg chg="mod">
          <ac:chgData name="Adrian Pino" userId="cQ8JZd2lDeHcelTuggrQ2JGS8NM1R08itN3OKBEd6/w=" providerId="None" clId="Web-{71FF2C2B-BCD6-4B86-9D88-834D1D9FD2BB}" dt="2025-05-22T14:45:00.944" v="1662" actId="20577"/>
          <ac:spMkLst>
            <pc:docMk/>
            <pc:sldMk cId="2717831311" sldId="286"/>
            <ac:spMk id="164" creationId="{93AEFA8E-F6B2-7D2D-E9AF-7245908E1AD9}"/>
          </ac:spMkLst>
        </pc:spChg>
        <pc:spChg chg="mod">
          <ac:chgData name="Adrian Pino" userId="cQ8JZd2lDeHcelTuggrQ2JGS8NM1R08itN3OKBEd6/w=" providerId="None" clId="Web-{71FF2C2B-BCD6-4B86-9D88-834D1D9FD2BB}" dt="2025-05-22T13:45:26.453" v="756" actId="20577"/>
          <ac:spMkLst>
            <pc:docMk/>
            <pc:sldMk cId="2717831311" sldId="286"/>
            <ac:spMk id="165" creationId="{6BFC743B-5E0F-A4E4-E0C9-6A5A9E9BCBDE}"/>
          </ac:spMkLst>
        </pc:spChg>
        <pc:picChg chg="add mod">
          <ac:chgData name="Adrian Pino" userId="cQ8JZd2lDeHcelTuggrQ2JGS8NM1R08itN3OKBEd6/w=" providerId="None" clId="Web-{71FF2C2B-BCD6-4B86-9D88-834D1D9FD2BB}" dt="2025-05-22T13:48:25.839" v="796" actId="1076"/>
          <ac:picMkLst>
            <pc:docMk/>
            <pc:sldMk cId="2717831311" sldId="286"/>
            <ac:picMk id="2" creationId="{360CB393-F444-F166-D8D6-4E35FE2A03CA}"/>
          </ac:picMkLst>
        </pc:picChg>
        <pc:picChg chg="del">
          <ac:chgData name="Adrian Pino" userId="cQ8JZd2lDeHcelTuggrQ2JGS8NM1R08itN3OKBEd6/w=" providerId="None" clId="Web-{71FF2C2B-BCD6-4B86-9D88-834D1D9FD2BB}" dt="2025-05-22T13:45:09.546" v="747"/>
          <ac:picMkLst>
            <pc:docMk/>
            <pc:sldMk cId="2717831311" sldId="286"/>
            <ac:picMk id="18" creationId="{941BC0A5-5735-5A4B-910E-6925BB6ABB8F}"/>
          </ac:picMkLst>
        </pc:picChg>
      </pc:sldChg>
      <pc:sldChg chg="delSp modSp add replId">
        <pc:chgData name="Adrian Pino" userId="cQ8JZd2lDeHcelTuggrQ2JGS8NM1R08itN3OKBEd6/w=" providerId="None" clId="Web-{71FF2C2B-BCD6-4B86-9D88-834D1D9FD2BB}" dt="2025-05-22T14:44:51.569" v="1657" actId="20577"/>
        <pc:sldMkLst>
          <pc:docMk/>
          <pc:sldMk cId="125446056" sldId="287"/>
        </pc:sldMkLst>
        <pc:spChg chg="del">
          <ac:chgData name="Adrian Pino" userId="cQ8JZd2lDeHcelTuggrQ2JGS8NM1R08itN3OKBEd6/w=" providerId="None" clId="Web-{71FF2C2B-BCD6-4B86-9D88-834D1D9FD2BB}" dt="2025-05-22T13:46:03.955" v="763"/>
          <ac:spMkLst>
            <pc:docMk/>
            <pc:sldMk cId="125446056" sldId="287"/>
            <ac:spMk id="10" creationId="{6DAFB8EC-F763-CD89-C4A9-760C7A566E4E}"/>
          </ac:spMkLst>
        </pc:spChg>
        <pc:spChg chg="mod">
          <ac:chgData name="Adrian Pino" userId="cQ8JZd2lDeHcelTuggrQ2JGS8NM1R08itN3OKBEd6/w=" providerId="None" clId="Web-{71FF2C2B-BCD6-4B86-9D88-834D1D9FD2BB}" dt="2025-05-22T14:44:51.569" v="1657" actId="20577"/>
          <ac:spMkLst>
            <pc:docMk/>
            <pc:sldMk cId="125446056" sldId="287"/>
            <ac:spMk id="164" creationId="{FE42D3B7-9FA0-DE1F-AF02-385973C3B354}"/>
          </ac:spMkLst>
        </pc:spChg>
        <pc:spChg chg="mod">
          <ac:chgData name="Adrian Pino" userId="cQ8JZd2lDeHcelTuggrQ2JGS8NM1R08itN3OKBEd6/w=" providerId="None" clId="Web-{71FF2C2B-BCD6-4B86-9D88-834D1D9FD2BB}" dt="2025-05-22T13:46:14.206" v="766" actId="20577"/>
          <ac:spMkLst>
            <pc:docMk/>
            <pc:sldMk cId="125446056" sldId="287"/>
            <ac:spMk id="165" creationId="{374DC7D7-292C-7AB5-538D-2E82F44D1C60}"/>
          </ac:spMkLst>
        </pc:spChg>
        <pc:picChg chg="del">
          <ac:chgData name="Adrian Pino" userId="cQ8JZd2lDeHcelTuggrQ2JGS8NM1R08itN3OKBEd6/w=" providerId="None" clId="Web-{71FF2C2B-BCD6-4B86-9D88-834D1D9FD2BB}" dt="2025-05-22T13:46:02.315" v="762"/>
          <ac:picMkLst>
            <pc:docMk/>
            <pc:sldMk cId="125446056" sldId="287"/>
            <ac:picMk id="4" creationId="{033B90B4-D410-C72C-3B5A-B3AC42BCED78}"/>
          </ac:picMkLst>
        </pc:picChg>
        <pc:picChg chg="del">
          <ac:chgData name="Adrian Pino" userId="cQ8JZd2lDeHcelTuggrQ2JGS8NM1R08itN3OKBEd6/w=" providerId="None" clId="Web-{71FF2C2B-BCD6-4B86-9D88-834D1D9FD2BB}" dt="2025-05-22T13:47:31.133" v="786"/>
          <ac:picMkLst>
            <pc:docMk/>
            <pc:sldMk cId="125446056" sldId="287"/>
            <ac:picMk id="6" creationId="{2D498D8A-A93B-B59C-11FC-FF58AF731ECC}"/>
          </ac:picMkLst>
        </pc:picChg>
        <pc:picChg chg="del">
          <ac:chgData name="Adrian Pino" userId="cQ8JZd2lDeHcelTuggrQ2JGS8NM1R08itN3OKBEd6/w=" providerId="None" clId="Web-{71FF2C2B-BCD6-4B86-9D88-834D1D9FD2BB}" dt="2025-05-22T13:47:31.867" v="787"/>
          <ac:picMkLst>
            <pc:docMk/>
            <pc:sldMk cId="125446056" sldId="287"/>
            <ac:picMk id="9" creationId="{4440F333-75B9-196B-4758-8E28E971ED23}"/>
          </ac:picMkLst>
        </pc:picChg>
        <pc:picChg chg="del">
          <ac:chgData name="Adrian Pino" userId="cQ8JZd2lDeHcelTuggrQ2JGS8NM1R08itN3OKBEd6/w=" providerId="None" clId="Web-{71FF2C2B-BCD6-4B86-9D88-834D1D9FD2BB}" dt="2025-05-22T13:46:14.628" v="767"/>
          <ac:picMkLst>
            <pc:docMk/>
            <pc:sldMk cId="125446056" sldId="287"/>
            <ac:picMk id="15" creationId="{20AC4CC3-473E-31AA-3D67-41D71EEDE43B}"/>
          </ac:picMkLst>
        </pc:picChg>
        <pc:picChg chg="del">
          <ac:chgData name="Adrian Pino" userId="cQ8JZd2lDeHcelTuggrQ2JGS8NM1R08itN3OKBEd6/w=" providerId="None" clId="Web-{71FF2C2B-BCD6-4B86-9D88-834D1D9FD2BB}" dt="2025-05-22T13:46:01.299" v="760"/>
          <ac:picMkLst>
            <pc:docMk/>
            <pc:sldMk cId="125446056" sldId="287"/>
            <ac:picMk id="17" creationId="{C7B031FF-2EDE-582F-C301-33C937532022}"/>
          </ac:picMkLst>
        </pc:picChg>
        <pc:picChg chg="del">
          <ac:chgData name="Adrian Pino" userId="cQ8JZd2lDeHcelTuggrQ2JGS8NM1R08itN3OKBEd6/w=" providerId="None" clId="Web-{71FF2C2B-BCD6-4B86-9D88-834D1D9FD2BB}" dt="2025-05-22T13:46:01.752" v="761"/>
          <ac:picMkLst>
            <pc:docMk/>
            <pc:sldMk cId="125446056" sldId="287"/>
            <ac:picMk id="18" creationId="{83CDF1A2-7A2E-C0A7-0D03-1D1E77DF0D03}"/>
          </ac:picMkLst>
        </pc:picChg>
      </pc:sldChg>
      <pc:sldChg chg="delSp modSp add replId">
        <pc:chgData name="Adrian Pino" userId="cQ8JZd2lDeHcelTuggrQ2JGS8NM1R08itN3OKBEd6/w=" providerId="None" clId="Web-{71FF2C2B-BCD6-4B86-9D88-834D1D9FD2BB}" dt="2025-05-22T14:44:53.678" v="1659" actId="20577"/>
        <pc:sldMkLst>
          <pc:docMk/>
          <pc:sldMk cId="1633379811" sldId="288"/>
        </pc:sldMkLst>
        <pc:spChg chg="mod">
          <ac:chgData name="Adrian Pino" userId="cQ8JZd2lDeHcelTuggrQ2JGS8NM1R08itN3OKBEd6/w=" providerId="None" clId="Web-{71FF2C2B-BCD6-4B86-9D88-834D1D9FD2BB}" dt="2025-05-22T14:44:53.678" v="1659" actId="20577"/>
          <ac:spMkLst>
            <pc:docMk/>
            <pc:sldMk cId="1633379811" sldId="288"/>
            <ac:spMk id="164" creationId="{ECBAFD80-7D8C-84E4-1B88-D2F5F7330294}"/>
          </ac:spMkLst>
        </pc:spChg>
        <pc:picChg chg="del">
          <ac:chgData name="Adrian Pino" userId="cQ8JZd2lDeHcelTuggrQ2JGS8NM1R08itN3OKBEd6/w=" providerId="None" clId="Web-{71FF2C2B-BCD6-4B86-9D88-834D1D9FD2BB}" dt="2025-05-22T13:47:38.336" v="788"/>
          <ac:picMkLst>
            <pc:docMk/>
            <pc:sldMk cId="1633379811" sldId="288"/>
            <ac:picMk id="6" creationId="{BC60D012-6B21-52D4-E78C-B536FE09921B}"/>
          </ac:picMkLst>
        </pc:picChg>
        <pc:picChg chg="del">
          <ac:chgData name="Adrian Pino" userId="cQ8JZd2lDeHcelTuggrQ2JGS8NM1R08itN3OKBEd6/w=" providerId="None" clId="Web-{71FF2C2B-BCD6-4B86-9D88-834D1D9FD2BB}" dt="2025-05-22T13:47:39.961" v="789"/>
          <ac:picMkLst>
            <pc:docMk/>
            <pc:sldMk cId="1633379811" sldId="288"/>
            <ac:picMk id="9" creationId="{259FE59A-8168-1CD6-E6B5-1AA3DF2FB130}"/>
          </ac:picMkLst>
        </pc:picChg>
      </pc:sldChg>
      <pc:sldChg chg="addSp delSp modSp add replId">
        <pc:chgData name="Adrian Pino" userId="cQ8JZd2lDeHcelTuggrQ2JGS8NM1R08itN3OKBEd6/w=" providerId="None" clId="Web-{71FF2C2B-BCD6-4B86-9D88-834D1D9FD2BB}" dt="2025-05-22T13:58:53.816" v="1016" actId="14100"/>
        <pc:sldMkLst>
          <pc:docMk/>
          <pc:sldMk cId="2425357532" sldId="289"/>
        </pc:sldMkLst>
        <pc:spChg chg="add del mod">
          <ac:chgData name="Adrian Pino" userId="cQ8JZd2lDeHcelTuggrQ2JGS8NM1R08itN3OKBEd6/w=" providerId="None" clId="Web-{71FF2C2B-BCD6-4B86-9D88-834D1D9FD2BB}" dt="2025-05-22T13:49:35.562" v="805"/>
          <ac:spMkLst>
            <pc:docMk/>
            <pc:sldMk cId="2425357532" sldId="289"/>
            <ac:spMk id="3" creationId="{B5018858-0C58-EE3D-8A44-AC6D7E846282}"/>
          </ac:spMkLst>
        </pc:spChg>
        <pc:spChg chg="add mod">
          <ac:chgData name="Adrian Pino" userId="cQ8JZd2lDeHcelTuggrQ2JGS8NM1R08itN3OKBEd6/w=" providerId="None" clId="Web-{71FF2C2B-BCD6-4B86-9D88-834D1D9FD2BB}" dt="2025-05-22T13:58:51.207" v="1014" actId="1076"/>
          <ac:spMkLst>
            <pc:docMk/>
            <pc:sldMk cId="2425357532" sldId="289"/>
            <ac:spMk id="7" creationId="{A2A5AFF2-7CA5-740C-A049-70F1962F2EC0}"/>
          </ac:spMkLst>
        </pc:spChg>
        <pc:spChg chg="add del mod">
          <ac:chgData name="Adrian Pino" userId="cQ8JZd2lDeHcelTuggrQ2JGS8NM1R08itN3OKBEd6/w=" providerId="None" clId="Web-{71FF2C2B-BCD6-4B86-9D88-834D1D9FD2BB}" dt="2025-05-22T13:55:27.522" v="935"/>
          <ac:spMkLst>
            <pc:docMk/>
            <pc:sldMk cId="2425357532" sldId="289"/>
            <ac:spMk id="9" creationId="{063BD4B5-8C3A-7D2D-122E-038A236A5377}"/>
          </ac:spMkLst>
        </pc:spChg>
        <pc:spChg chg="add mod">
          <ac:chgData name="Adrian Pino" userId="cQ8JZd2lDeHcelTuggrQ2JGS8NM1R08itN3OKBEd6/w=" providerId="None" clId="Web-{71FF2C2B-BCD6-4B86-9D88-834D1D9FD2BB}" dt="2025-05-22T13:58:53.816" v="1016" actId="14100"/>
          <ac:spMkLst>
            <pc:docMk/>
            <pc:sldMk cId="2425357532" sldId="289"/>
            <ac:spMk id="11" creationId="{34DC3348-9A7A-8DBF-2281-18817522A98E}"/>
          </ac:spMkLst>
        </pc:spChg>
        <pc:spChg chg="mod">
          <ac:chgData name="Adrian Pino" userId="cQ8JZd2lDeHcelTuggrQ2JGS8NM1R08itN3OKBEd6/w=" providerId="None" clId="Web-{71FF2C2B-BCD6-4B86-9D88-834D1D9FD2BB}" dt="2025-05-22T13:54:34.175" v="907" actId="20577"/>
          <ac:spMkLst>
            <pc:docMk/>
            <pc:sldMk cId="2425357532" sldId="289"/>
            <ac:spMk id="213" creationId="{CB255A88-E058-479D-3707-05E25F0D6B81}"/>
          </ac:spMkLst>
        </pc:spChg>
        <pc:spChg chg="del">
          <ac:chgData name="Adrian Pino" userId="cQ8JZd2lDeHcelTuggrQ2JGS8NM1R08itN3OKBEd6/w=" providerId="None" clId="Web-{71FF2C2B-BCD6-4B86-9D88-834D1D9FD2BB}" dt="2025-05-22T13:49:31.422" v="804"/>
          <ac:spMkLst>
            <pc:docMk/>
            <pc:sldMk cId="2425357532" sldId="289"/>
            <ac:spMk id="214" creationId="{6B78E053-1D1E-87B2-5C16-EDAA60A7FF5F}"/>
          </ac:spMkLst>
        </pc:spChg>
        <pc:picChg chg="add mod">
          <ac:chgData name="Adrian Pino" userId="cQ8JZd2lDeHcelTuggrQ2JGS8NM1R08itN3OKBEd6/w=" providerId="None" clId="Web-{71FF2C2B-BCD6-4B86-9D88-834D1D9FD2BB}" dt="2025-05-22T13:58:51.191" v="1012" actId="1076"/>
          <ac:picMkLst>
            <pc:docMk/>
            <pc:sldMk cId="2425357532" sldId="289"/>
            <ac:picMk id="4" creationId="{168196D6-4646-1D54-548C-BF8D7938B76A}"/>
          </ac:picMkLst>
        </pc:picChg>
        <pc:picChg chg="add mod">
          <ac:chgData name="Adrian Pino" userId="cQ8JZd2lDeHcelTuggrQ2JGS8NM1R08itN3OKBEd6/w=" providerId="None" clId="Web-{71FF2C2B-BCD6-4B86-9D88-834D1D9FD2BB}" dt="2025-05-22T13:58:51.191" v="1013" actId="1076"/>
          <ac:picMkLst>
            <pc:docMk/>
            <pc:sldMk cId="2425357532" sldId="289"/>
            <ac:picMk id="5" creationId="{EE637315-D99D-4F98-3A8F-096076BF3668}"/>
          </ac:picMkLst>
        </pc:picChg>
      </pc:sldChg>
      <pc:sldChg chg="addSp delSp modSp add del replId">
        <pc:chgData name="Adrian Pino" userId="cQ8JZd2lDeHcelTuggrQ2JGS8NM1R08itN3OKBEd6/w=" providerId="None" clId="Web-{71FF2C2B-BCD6-4B86-9D88-834D1D9FD2BB}" dt="2025-05-22T14:07:10.176" v="1199"/>
        <pc:sldMkLst>
          <pc:docMk/>
          <pc:sldMk cId="2167401942" sldId="290"/>
        </pc:sldMkLst>
        <pc:spChg chg="add del mod">
          <ac:chgData name="Adrian Pino" userId="cQ8JZd2lDeHcelTuggrQ2JGS8NM1R08itN3OKBEd6/w=" providerId="None" clId="Web-{71FF2C2B-BCD6-4B86-9D88-834D1D9FD2BB}" dt="2025-05-22T14:03:06.004" v="1082" actId="1076"/>
          <ac:spMkLst>
            <pc:docMk/>
            <pc:sldMk cId="2167401942" sldId="290"/>
            <ac:spMk id="2" creationId="{7713D9B9-E116-DC6E-DBFB-C316D36C6FB5}"/>
          </ac:spMkLst>
        </pc:spChg>
      </pc:sldChg>
      <pc:sldChg chg="addSp delSp modSp add replId">
        <pc:chgData name="Adrian Pino" userId="cQ8JZd2lDeHcelTuggrQ2JGS8NM1R08itN3OKBEd6/w=" providerId="None" clId="Web-{71FF2C2B-BCD6-4B86-9D88-834D1D9FD2BB}" dt="2025-05-22T15:04:17.908" v="1890" actId="1076"/>
        <pc:sldMkLst>
          <pc:docMk/>
          <pc:sldMk cId="1171831068" sldId="291"/>
        </pc:sldMkLst>
        <pc:spChg chg="add del mod">
          <ac:chgData name="Adrian Pino" userId="cQ8JZd2lDeHcelTuggrQ2JGS8NM1R08itN3OKBEd6/w=" providerId="None" clId="Web-{71FF2C2B-BCD6-4B86-9D88-834D1D9FD2BB}" dt="2025-05-22T14:39:24.392" v="1564"/>
          <ac:spMkLst>
            <pc:docMk/>
            <pc:sldMk cId="1171831068" sldId="291"/>
            <ac:spMk id="2" creationId="{9943B5EA-F58B-B654-ECDB-3835D6090D0A}"/>
          </ac:spMkLst>
        </pc:spChg>
        <pc:spChg chg="mod">
          <ac:chgData name="Adrian Pino" userId="cQ8JZd2lDeHcelTuggrQ2JGS8NM1R08itN3OKBEd6/w=" providerId="None" clId="Web-{71FF2C2B-BCD6-4B86-9D88-834D1D9FD2BB}" dt="2025-05-22T15:04:17.908" v="1890" actId="1076"/>
          <ac:spMkLst>
            <pc:docMk/>
            <pc:sldMk cId="1171831068" sldId="291"/>
            <ac:spMk id="10" creationId="{3C4B7CC5-74D4-FCB3-45AD-41BF03C25C0D}"/>
          </ac:spMkLst>
        </pc:spChg>
        <pc:spChg chg="mod">
          <ac:chgData name="Adrian Pino" userId="cQ8JZd2lDeHcelTuggrQ2JGS8NM1R08itN3OKBEd6/w=" providerId="None" clId="Web-{71FF2C2B-BCD6-4B86-9D88-834D1D9FD2BB}" dt="2025-05-22T14:45:01.991" v="1665" actId="20577"/>
          <ac:spMkLst>
            <pc:docMk/>
            <pc:sldMk cId="1171831068" sldId="291"/>
            <ac:spMk id="164" creationId="{DDF1320B-63BD-E156-E13E-5A263C576BC3}"/>
          </ac:spMkLst>
        </pc:spChg>
        <pc:spChg chg="mod">
          <ac:chgData name="Adrian Pino" userId="cQ8JZd2lDeHcelTuggrQ2JGS8NM1R08itN3OKBEd6/w=" providerId="None" clId="Web-{71FF2C2B-BCD6-4B86-9D88-834D1D9FD2BB}" dt="2025-05-22T15:04:06.767" v="1885" actId="1076"/>
          <ac:spMkLst>
            <pc:docMk/>
            <pc:sldMk cId="1171831068" sldId="291"/>
            <ac:spMk id="165" creationId="{41A0A879-60D4-B95D-C5E2-041953D4AE05}"/>
          </ac:spMkLst>
        </pc:spChg>
        <pc:picChg chg="mod">
          <ac:chgData name="Adrian Pino" userId="cQ8JZd2lDeHcelTuggrQ2JGS8NM1R08itN3OKBEd6/w=" providerId="None" clId="Web-{71FF2C2B-BCD6-4B86-9D88-834D1D9FD2BB}" dt="2025-05-22T15:04:14.908" v="1889" actId="1076"/>
          <ac:picMkLst>
            <pc:docMk/>
            <pc:sldMk cId="1171831068" sldId="291"/>
            <ac:picMk id="3" creationId="{180FDA39-E461-4880-F5F2-9F9D067FEAE8}"/>
          </ac:picMkLst>
        </pc:picChg>
        <pc:picChg chg="mod">
          <ac:chgData name="Adrian Pino" userId="cQ8JZd2lDeHcelTuggrQ2JGS8NM1R08itN3OKBEd6/w=" providerId="None" clId="Web-{71FF2C2B-BCD6-4B86-9D88-834D1D9FD2BB}" dt="2025-05-22T15:04:13.471" v="1888" actId="1076"/>
          <ac:picMkLst>
            <pc:docMk/>
            <pc:sldMk cId="1171831068" sldId="291"/>
            <ac:picMk id="4" creationId="{E3C69C06-877F-6E68-0E66-B34AE4E5943F}"/>
          </ac:picMkLst>
        </pc:picChg>
        <pc:picChg chg="add del mod">
          <ac:chgData name="Adrian Pino" userId="cQ8JZd2lDeHcelTuggrQ2JGS8NM1R08itN3OKBEd6/w=" providerId="None" clId="Web-{71FF2C2B-BCD6-4B86-9D88-834D1D9FD2BB}" dt="2025-05-22T15:01:06.365" v="1813"/>
          <ac:picMkLst>
            <pc:docMk/>
            <pc:sldMk cId="1171831068" sldId="291"/>
            <ac:picMk id="5" creationId="{EAECF50A-A875-3469-6D01-F06DBFB53802}"/>
          </ac:picMkLst>
        </pc:picChg>
        <pc:picChg chg="mod">
          <ac:chgData name="Adrian Pino" userId="cQ8JZd2lDeHcelTuggrQ2JGS8NM1R08itN3OKBEd6/w=" providerId="None" clId="Web-{71FF2C2B-BCD6-4B86-9D88-834D1D9FD2BB}" dt="2025-05-22T15:04:10.127" v="1886" actId="1076"/>
          <ac:picMkLst>
            <pc:docMk/>
            <pc:sldMk cId="1171831068" sldId="291"/>
            <ac:picMk id="6" creationId="{880DE3D6-5AED-1723-38F3-F95FB13A9F2D}"/>
          </ac:picMkLst>
        </pc:picChg>
        <pc:picChg chg="add del mod">
          <ac:chgData name="Adrian Pino" userId="cQ8JZd2lDeHcelTuggrQ2JGS8NM1R08itN3OKBEd6/w=" providerId="None" clId="Web-{71FF2C2B-BCD6-4B86-9D88-834D1D9FD2BB}" dt="2025-05-22T15:01:09.318" v="1815"/>
          <ac:picMkLst>
            <pc:docMk/>
            <pc:sldMk cId="1171831068" sldId="291"/>
            <ac:picMk id="7" creationId="{115E2BAF-BC1C-DA23-2DEE-BB3FB2E4FBDC}"/>
          </ac:picMkLst>
        </pc:picChg>
        <pc:picChg chg="add del mod">
          <ac:chgData name="Adrian Pino" userId="cQ8JZd2lDeHcelTuggrQ2JGS8NM1R08itN3OKBEd6/w=" providerId="None" clId="Web-{71FF2C2B-BCD6-4B86-9D88-834D1D9FD2BB}" dt="2025-05-22T15:02:33.527" v="1848"/>
          <ac:picMkLst>
            <pc:docMk/>
            <pc:sldMk cId="1171831068" sldId="291"/>
            <ac:picMk id="8" creationId="{6C8E7307-DDD5-2212-7266-2BCA825EC54E}"/>
          </ac:picMkLst>
        </pc:picChg>
        <pc:picChg chg="mod">
          <ac:chgData name="Adrian Pino" userId="cQ8JZd2lDeHcelTuggrQ2JGS8NM1R08itN3OKBEd6/w=" providerId="None" clId="Web-{71FF2C2B-BCD6-4B86-9D88-834D1D9FD2BB}" dt="2025-05-22T15:04:11.908" v="1887" actId="1076"/>
          <ac:picMkLst>
            <pc:docMk/>
            <pc:sldMk cId="1171831068" sldId="291"/>
            <ac:picMk id="9" creationId="{BE7E00A0-6FEA-6559-706E-287D4F41A1A5}"/>
          </ac:picMkLst>
        </pc:picChg>
        <pc:picChg chg="add del mod">
          <ac:chgData name="Adrian Pino" userId="cQ8JZd2lDeHcelTuggrQ2JGS8NM1R08itN3OKBEd6/w=" providerId="None" clId="Web-{71FF2C2B-BCD6-4B86-9D88-834D1D9FD2BB}" dt="2025-05-22T15:01:25.413" v="1824"/>
          <ac:picMkLst>
            <pc:docMk/>
            <pc:sldMk cId="1171831068" sldId="291"/>
            <ac:picMk id="11" creationId="{03C375EC-E533-9228-95D0-33FC84B6B1D2}"/>
          </ac:picMkLst>
        </pc:picChg>
        <pc:picChg chg="del">
          <ac:chgData name="Adrian Pino" userId="cQ8JZd2lDeHcelTuggrQ2JGS8NM1R08itN3OKBEd6/w=" providerId="None" clId="Web-{71FF2C2B-BCD6-4B86-9D88-834D1D9FD2BB}" dt="2025-05-22T14:03:29.756" v="1092"/>
          <ac:picMkLst>
            <pc:docMk/>
            <pc:sldMk cId="1171831068" sldId="291"/>
            <ac:picMk id="12" creationId="{D540BD93-C6ED-5062-C148-D157EA4D9913}"/>
          </ac:picMkLst>
        </pc:picChg>
        <pc:picChg chg="add del">
          <ac:chgData name="Adrian Pino" userId="cQ8JZd2lDeHcelTuggrQ2JGS8NM1R08itN3OKBEd6/w=" providerId="None" clId="Web-{71FF2C2B-BCD6-4B86-9D88-834D1D9FD2BB}" dt="2025-05-22T15:01:40.742" v="1826"/>
          <ac:picMkLst>
            <pc:docMk/>
            <pc:sldMk cId="1171831068" sldId="291"/>
            <ac:picMk id="13" creationId="{E3732B7E-433E-FA6B-5988-4173C208D9DC}"/>
          </ac:picMkLst>
        </pc:picChg>
        <pc:picChg chg="add del mod">
          <ac:chgData name="Adrian Pino" userId="cQ8JZd2lDeHcelTuggrQ2JGS8NM1R08itN3OKBEd6/w=" providerId="None" clId="Web-{71FF2C2B-BCD6-4B86-9D88-834D1D9FD2BB}" dt="2025-05-22T15:02:26.386" v="1843"/>
          <ac:picMkLst>
            <pc:docMk/>
            <pc:sldMk cId="1171831068" sldId="291"/>
            <ac:picMk id="14" creationId="{1F6ABAAC-9E5B-7706-F2AC-CB9E169A8C5C}"/>
          </ac:picMkLst>
        </pc:picChg>
        <pc:picChg chg="del">
          <ac:chgData name="Adrian Pino" userId="cQ8JZd2lDeHcelTuggrQ2JGS8NM1R08itN3OKBEd6/w=" providerId="None" clId="Web-{71FF2C2B-BCD6-4B86-9D88-834D1D9FD2BB}" dt="2025-05-22T14:03:30.725" v="1093"/>
          <ac:picMkLst>
            <pc:docMk/>
            <pc:sldMk cId="1171831068" sldId="291"/>
            <ac:picMk id="15" creationId="{08736323-77DC-6F77-4D92-AF6BBE9C8305}"/>
          </ac:picMkLst>
        </pc:picChg>
        <pc:picChg chg="add del mod">
          <ac:chgData name="Adrian Pino" userId="cQ8JZd2lDeHcelTuggrQ2JGS8NM1R08itN3OKBEd6/w=" providerId="None" clId="Web-{71FF2C2B-BCD6-4B86-9D88-834D1D9FD2BB}" dt="2025-05-22T15:02:12.135" v="1834"/>
          <ac:picMkLst>
            <pc:docMk/>
            <pc:sldMk cId="1171831068" sldId="291"/>
            <ac:picMk id="16" creationId="{70000278-B3F8-2F77-AA0F-2601CC060553}"/>
          </ac:picMkLst>
        </pc:picChg>
        <pc:picChg chg="del">
          <ac:chgData name="Adrian Pino" userId="cQ8JZd2lDeHcelTuggrQ2JGS8NM1R08itN3OKBEd6/w=" providerId="None" clId="Web-{71FF2C2B-BCD6-4B86-9D88-834D1D9FD2BB}" dt="2025-05-22T14:03:30.850" v="1094"/>
          <ac:picMkLst>
            <pc:docMk/>
            <pc:sldMk cId="1171831068" sldId="291"/>
            <ac:picMk id="17" creationId="{AE80CBF3-254B-6927-660B-06ECAAC50936}"/>
          </ac:picMkLst>
        </pc:picChg>
        <pc:picChg chg="del">
          <ac:chgData name="Adrian Pino" userId="cQ8JZd2lDeHcelTuggrQ2JGS8NM1R08itN3OKBEd6/w=" providerId="None" clId="Web-{71FF2C2B-BCD6-4B86-9D88-834D1D9FD2BB}" dt="2025-05-22T14:03:31.646" v="1095"/>
          <ac:picMkLst>
            <pc:docMk/>
            <pc:sldMk cId="1171831068" sldId="291"/>
            <ac:picMk id="18" creationId="{808DEBA0-ADF6-AAF5-D1AA-B80D8ADDB72E}"/>
          </ac:picMkLst>
        </pc:picChg>
        <pc:picChg chg="add del mod">
          <ac:chgData name="Adrian Pino" userId="cQ8JZd2lDeHcelTuggrQ2JGS8NM1R08itN3OKBEd6/w=" providerId="None" clId="Web-{71FF2C2B-BCD6-4B86-9D88-834D1D9FD2BB}" dt="2025-05-22T15:02:17.776" v="1836"/>
          <ac:picMkLst>
            <pc:docMk/>
            <pc:sldMk cId="1171831068" sldId="291"/>
            <ac:picMk id="19" creationId="{98380FE1-926B-A17A-32C5-701983606E3B}"/>
          </ac:picMkLst>
        </pc:picChg>
        <pc:picChg chg="add del mod">
          <ac:chgData name="Adrian Pino" userId="cQ8JZd2lDeHcelTuggrQ2JGS8NM1R08itN3OKBEd6/w=" providerId="None" clId="Web-{71FF2C2B-BCD6-4B86-9D88-834D1D9FD2BB}" dt="2025-05-22T15:02:25.776" v="1842"/>
          <ac:picMkLst>
            <pc:docMk/>
            <pc:sldMk cId="1171831068" sldId="291"/>
            <ac:picMk id="20" creationId="{589B6322-63E8-BCA8-E52B-AE71F6E9A195}"/>
          </ac:picMkLst>
        </pc:picChg>
        <pc:picChg chg="add del mod">
          <ac:chgData name="Adrian Pino" userId="cQ8JZd2lDeHcelTuggrQ2JGS8NM1R08itN3OKBEd6/w=" providerId="None" clId="Web-{71FF2C2B-BCD6-4B86-9D88-834D1D9FD2BB}" dt="2025-05-22T15:02:33.074" v="1847"/>
          <ac:picMkLst>
            <pc:docMk/>
            <pc:sldMk cId="1171831068" sldId="291"/>
            <ac:picMk id="21" creationId="{06EE60F7-584A-7E81-6C6D-3462AFD0A346}"/>
          </ac:picMkLst>
        </pc:picChg>
        <pc:picChg chg="add del mod">
          <ac:chgData name="Adrian Pino" userId="cQ8JZd2lDeHcelTuggrQ2JGS8NM1R08itN3OKBEd6/w=" providerId="None" clId="Web-{71FF2C2B-BCD6-4B86-9D88-834D1D9FD2BB}" dt="2025-05-22T15:03:38.859" v="1867"/>
          <ac:picMkLst>
            <pc:docMk/>
            <pc:sldMk cId="1171831068" sldId="291"/>
            <ac:picMk id="22" creationId="{81182872-A6A1-A2A8-2935-644ED5F7268F}"/>
          </ac:picMkLst>
        </pc:picChg>
        <pc:picChg chg="add del mod">
          <ac:chgData name="Adrian Pino" userId="cQ8JZd2lDeHcelTuggrQ2JGS8NM1R08itN3OKBEd6/w=" providerId="None" clId="Web-{71FF2C2B-BCD6-4B86-9D88-834D1D9FD2BB}" dt="2025-05-22T15:03:39.297" v="1868"/>
          <ac:picMkLst>
            <pc:docMk/>
            <pc:sldMk cId="1171831068" sldId="291"/>
            <ac:picMk id="23" creationId="{67CFAB8F-9257-ADDF-C797-4D4F0BB5E25A}"/>
          </ac:picMkLst>
        </pc:picChg>
        <pc:picChg chg="add mod">
          <ac:chgData name="Adrian Pino" userId="cQ8JZd2lDeHcelTuggrQ2JGS8NM1R08itN3OKBEd6/w=" providerId="None" clId="Web-{71FF2C2B-BCD6-4B86-9D88-834D1D9FD2BB}" dt="2025-05-22T15:03:44.297" v="1870" actId="1076"/>
          <ac:picMkLst>
            <pc:docMk/>
            <pc:sldMk cId="1171831068" sldId="291"/>
            <ac:picMk id="24" creationId="{2E35ACA0-02D4-B32D-8284-7D2E0C7CD493}"/>
          </ac:picMkLst>
        </pc:picChg>
        <pc:picChg chg="add mod">
          <ac:chgData name="Adrian Pino" userId="cQ8JZd2lDeHcelTuggrQ2JGS8NM1R08itN3OKBEd6/w=" providerId="None" clId="Web-{71FF2C2B-BCD6-4B86-9D88-834D1D9FD2BB}" dt="2025-05-22T15:03:52.407" v="1874" actId="1076"/>
          <ac:picMkLst>
            <pc:docMk/>
            <pc:sldMk cId="1171831068" sldId="291"/>
            <ac:picMk id="25" creationId="{2D1FB40B-745F-1D43-4E12-223C3AA999AA}"/>
          </ac:picMkLst>
        </pc:picChg>
        <pc:picChg chg="add mod">
          <ac:chgData name="Adrian Pino" userId="cQ8JZd2lDeHcelTuggrQ2JGS8NM1R08itN3OKBEd6/w=" providerId="None" clId="Web-{71FF2C2B-BCD6-4B86-9D88-834D1D9FD2BB}" dt="2025-05-22T15:03:49.313" v="1873" actId="1076"/>
          <ac:picMkLst>
            <pc:docMk/>
            <pc:sldMk cId="1171831068" sldId="291"/>
            <ac:picMk id="26" creationId="{A4A5146E-EA00-8C4A-EFC6-742D54F5CB9F}"/>
          </ac:picMkLst>
        </pc:picChg>
        <pc:picChg chg="add mod">
          <ac:chgData name="Adrian Pino" userId="cQ8JZd2lDeHcelTuggrQ2JGS8NM1R08itN3OKBEd6/w=" providerId="None" clId="Web-{71FF2C2B-BCD6-4B86-9D88-834D1D9FD2BB}" dt="2025-05-22T15:03:55.735" v="1877" actId="1076"/>
          <ac:picMkLst>
            <pc:docMk/>
            <pc:sldMk cId="1171831068" sldId="291"/>
            <ac:picMk id="27" creationId="{B48A9783-5551-CB13-CDC7-9A17BA575915}"/>
          </ac:picMkLst>
        </pc:picChg>
        <pc:picChg chg="add del mod">
          <ac:chgData name="Adrian Pino" userId="cQ8JZd2lDeHcelTuggrQ2JGS8NM1R08itN3OKBEd6/w=" providerId="None" clId="Web-{71FF2C2B-BCD6-4B86-9D88-834D1D9FD2BB}" dt="2025-05-22T15:03:56.907" v="1879"/>
          <ac:picMkLst>
            <pc:docMk/>
            <pc:sldMk cId="1171831068" sldId="291"/>
            <ac:picMk id="28" creationId="{4CA938F2-36C6-97AE-E7F2-1495194479FA}"/>
          </ac:picMkLst>
        </pc:picChg>
      </pc:sldChg>
      <pc:sldChg chg="add del replId">
        <pc:chgData name="Adrian Pino" userId="cQ8JZd2lDeHcelTuggrQ2JGS8NM1R08itN3OKBEd6/w=" providerId="None" clId="Web-{71FF2C2B-BCD6-4B86-9D88-834D1D9FD2BB}" dt="2025-05-22T14:55:21.312" v="1785"/>
        <pc:sldMkLst>
          <pc:docMk/>
          <pc:sldMk cId="701453799" sldId="292"/>
        </pc:sldMkLst>
      </pc:sldChg>
      <pc:sldChg chg="addSp delSp modSp add replId">
        <pc:chgData name="Adrian Pino" userId="cQ8JZd2lDeHcelTuggrQ2JGS8NM1R08itN3OKBEd6/w=" providerId="None" clId="Web-{71FF2C2B-BCD6-4B86-9D88-834D1D9FD2BB}" dt="2025-05-22T14:35:54.113" v="1523" actId="1076"/>
        <pc:sldMkLst>
          <pc:docMk/>
          <pc:sldMk cId="348837522" sldId="293"/>
        </pc:sldMkLst>
        <pc:spChg chg="mod">
          <ac:chgData name="Adrian Pino" userId="cQ8JZd2lDeHcelTuggrQ2JGS8NM1R08itN3OKBEd6/w=" providerId="None" clId="Web-{71FF2C2B-BCD6-4B86-9D88-834D1D9FD2BB}" dt="2025-05-22T14:28:14.990" v="1381" actId="20577"/>
          <ac:spMkLst>
            <pc:docMk/>
            <pc:sldMk cId="348837522" sldId="293"/>
            <ac:spMk id="179" creationId="{39ABEA64-3539-8C1A-029C-6733437C2A8B}"/>
          </ac:spMkLst>
        </pc:spChg>
        <pc:spChg chg="mod">
          <ac:chgData name="Adrian Pino" userId="cQ8JZd2lDeHcelTuggrQ2JGS8NM1R08itN3OKBEd6/w=" providerId="None" clId="Web-{71FF2C2B-BCD6-4B86-9D88-834D1D9FD2BB}" dt="2025-05-22T14:34:44.937" v="1521" actId="20577"/>
          <ac:spMkLst>
            <pc:docMk/>
            <pc:sldMk cId="348837522" sldId="293"/>
            <ac:spMk id="180" creationId="{825A4FD8-E229-BD09-4320-685B4220BBAB}"/>
          </ac:spMkLst>
        </pc:spChg>
        <pc:picChg chg="mod">
          <ac:chgData name="Adrian Pino" userId="cQ8JZd2lDeHcelTuggrQ2JGS8NM1R08itN3OKBEd6/w=" providerId="None" clId="Web-{71FF2C2B-BCD6-4B86-9D88-834D1D9FD2BB}" dt="2025-05-22T14:29:48.371" v="1424" actId="1076"/>
          <ac:picMkLst>
            <pc:docMk/>
            <pc:sldMk cId="348837522" sldId="293"/>
            <ac:picMk id="2" creationId="{75E26873-10A2-12C3-A600-22DC914DD511}"/>
          </ac:picMkLst>
        </pc:picChg>
        <pc:picChg chg="mod">
          <ac:chgData name="Adrian Pino" userId="cQ8JZd2lDeHcelTuggrQ2JGS8NM1R08itN3OKBEd6/w=" providerId="None" clId="Web-{71FF2C2B-BCD6-4B86-9D88-834D1D9FD2BB}" dt="2025-05-22T14:35:54.113" v="1523" actId="1076"/>
          <ac:picMkLst>
            <pc:docMk/>
            <pc:sldMk cId="348837522" sldId="293"/>
            <ac:picMk id="3" creationId="{92B8DDF1-2EA5-EA13-952D-3AA2F714A0AD}"/>
          </ac:picMkLst>
        </pc:picChg>
        <pc:picChg chg="add mod">
          <ac:chgData name="Adrian Pino" userId="cQ8JZd2lDeHcelTuggrQ2JGS8NM1R08itN3OKBEd6/w=" providerId="None" clId="Web-{71FF2C2B-BCD6-4B86-9D88-834D1D9FD2BB}" dt="2025-05-22T14:32:32.225" v="1487" actId="1076"/>
          <ac:picMkLst>
            <pc:docMk/>
            <pc:sldMk cId="348837522" sldId="293"/>
            <ac:picMk id="4" creationId="{E9C8A0E3-954D-CAF0-A6BE-2D431EC39D4E}"/>
          </ac:picMkLst>
        </pc:picChg>
        <pc:picChg chg="del">
          <ac:chgData name="Adrian Pino" userId="cQ8JZd2lDeHcelTuggrQ2JGS8NM1R08itN3OKBEd6/w=" providerId="None" clId="Web-{71FF2C2B-BCD6-4B86-9D88-834D1D9FD2BB}" dt="2025-05-22T14:28:08.724" v="1376"/>
          <ac:picMkLst>
            <pc:docMk/>
            <pc:sldMk cId="348837522" sldId="293"/>
            <ac:picMk id="5" creationId="{DA839D29-26B9-6E47-AC75-03B23C7BF23E}"/>
          </ac:picMkLst>
        </pc:picChg>
        <pc:picChg chg="add mod">
          <ac:chgData name="Adrian Pino" userId="cQ8JZd2lDeHcelTuggrQ2JGS8NM1R08itN3OKBEd6/w=" providerId="None" clId="Web-{71FF2C2B-BCD6-4B86-9D88-834D1D9FD2BB}" dt="2025-05-22T14:32:28.553" v="1483" actId="1076"/>
          <ac:picMkLst>
            <pc:docMk/>
            <pc:sldMk cId="348837522" sldId="293"/>
            <ac:picMk id="6" creationId="{67699B9C-AF58-D001-034F-1FD8EFF194BD}"/>
          </ac:picMkLst>
        </pc:picChg>
        <pc:picChg chg="add mod">
          <ac:chgData name="Adrian Pino" userId="cQ8JZd2lDeHcelTuggrQ2JGS8NM1R08itN3OKBEd6/w=" providerId="None" clId="Web-{71FF2C2B-BCD6-4B86-9D88-834D1D9FD2BB}" dt="2025-05-22T14:32:30.053" v="1485" actId="1076"/>
          <ac:picMkLst>
            <pc:docMk/>
            <pc:sldMk cId="348837522" sldId="293"/>
            <ac:picMk id="7" creationId="{D99375E9-E294-6D09-A40A-17A446297721}"/>
          </ac:picMkLst>
        </pc:picChg>
      </pc:sldChg>
      <pc:sldChg chg="modSp add ord replId">
        <pc:chgData name="Adrian Pino" userId="cQ8JZd2lDeHcelTuggrQ2JGS8NM1R08itN3OKBEd6/w=" providerId="None" clId="Web-{71FF2C2B-BCD6-4B86-9D88-834D1D9FD2BB}" dt="2025-05-22T14:45:23.477" v="1673"/>
        <pc:sldMkLst>
          <pc:docMk/>
          <pc:sldMk cId="2114366136" sldId="294"/>
        </pc:sldMkLst>
        <pc:spChg chg="mod">
          <ac:chgData name="Adrian Pino" userId="cQ8JZd2lDeHcelTuggrQ2JGS8NM1R08itN3OKBEd6/w=" providerId="None" clId="Web-{71FF2C2B-BCD6-4B86-9D88-834D1D9FD2BB}" dt="2025-05-22T14:45:15.305" v="1672" actId="20577"/>
          <ac:spMkLst>
            <pc:docMk/>
            <pc:sldMk cId="2114366136" sldId="294"/>
            <ac:spMk id="173" creationId="{74D2BC4F-827B-DE3D-B6C1-D232CAADD8FE}"/>
          </ac:spMkLst>
        </pc:spChg>
      </pc:sldChg>
      <pc:sldChg chg="add replId">
        <pc:chgData name="Adrian Pino" userId="cQ8JZd2lDeHcelTuggrQ2JGS8NM1R08itN3OKBEd6/w=" providerId="None" clId="Web-{71FF2C2B-BCD6-4B86-9D88-834D1D9FD2BB}" dt="2025-05-22T14:55:28.187" v="1786"/>
        <pc:sldMkLst>
          <pc:docMk/>
          <pc:sldMk cId="1514525210" sldId="295"/>
        </pc:sldMkLst>
      </pc:sldChg>
      <pc:sldChg chg="delSp add ord replId">
        <pc:chgData name="Adrian Pino" userId="cQ8JZd2lDeHcelTuggrQ2JGS8NM1R08itN3OKBEd6/w=" providerId="None" clId="Web-{71FF2C2B-BCD6-4B86-9D88-834D1D9FD2BB}" dt="2025-05-22T14:56:42.630" v="1806"/>
        <pc:sldMkLst>
          <pc:docMk/>
          <pc:sldMk cId="446886900" sldId="296"/>
        </pc:sldMkLst>
        <pc:spChg chg="del">
          <ac:chgData name="Adrian Pino" userId="cQ8JZd2lDeHcelTuggrQ2JGS8NM1R08itN3OKBEd6/w=" providerId="None" clId="Web-{71FF2C2B-BCD6-4B86-9D88-834D1D9FD2BB}" dt="2025-05-22T14:56:07.487" v="1791"/>
          <ac:spMkLst>
            <pc:docMk/>
            <pc:sldMk cId="446886900" sldId="296"/>
            <ac:spMk id="5" creationId="{C9EA1397-9112-F185-074C-C0CADEBF1695}"/>
          </ac:spMkLst>
        </pc:spChg>
        <pc:picChg chg="del">
          <ac:chgData name="Adrian Pino" userId="cQ8JZd2lDeHcelTuggrQ2JGS8NM1R08itN3OKBEd6/w=" providerId="None" clId="Web-{71FF2C2B-BCD6-4B86-9D88-834D1D9FD2BB}" dt="2025-05-22T14:56:08.143" v="1792"/>
          <ac:picMkLst>
            <pc:docMk/>
            <pc:sldMk cId="446886900" sldId="296"/>
            <ac:picMk id="4" creationId="{C80242C9-3FD2-5764-F257-C1D9992BD4CE}"/>
          </ac:picMkLst>
        </pc:picChg>
        <pc:picChg chg="del">
          <ac:chgData name="Adrian Pino" userId="cQ8JZd2lDeHcelTuggrQ2JGS8NM1R08itN3OKBEd6/w=" providerId="None" clId="Web-{71FF2C2B-BCD6-4B86-9D88-834D1D9FD2BB}" dt="2025-05-22T14:56:06.033" v="1790"/>
          <ac:picMkLst>
            <pc:docMk/>
            <pc:sldMk cId="446886900" sldId="296"/>
            <ac:picMk id="7" creationId="{09C1F823-6286-FF03-FB84-326ED06A2FF4}"/>
          </ac:picMkLst>
        </pc:picChg>
        <pc:picChg chg="del">
          <ac:chgData name="Adrian Pino" userId="cQ8JZd2lDeHcelTuggrQ2JGS8NM1R08itN3OKBEd6/w=" providerId="None" clId="Web-{71FF2C2B-BCD6-4B86-9D88-834D1D9FD2BB}" dt="2025-05-22T14:56:05.487" v="1789"/>
          <ac:picMkLst>
            <pc:docMk/>
            <pc:sldMk cId="446886900" sldId="296"/>
            <ac:picMk id="10" creationId="{B44F0B6A-4659-F06F-076B-3A85DF3B3841}"/>
          </ac:picMkLst>
        </pc:picChg>
      </pc:sldChg>
      <pc:sldChg chg="add replId">
        <pc:chgData name="Adrian Pino" userId="cQ8JZd2lDeHcelTuggrQ2JGS8NM1R08itN3OKBEd6/w=" providerId="None" clId="Web-{71FF2C2B-BCD6-4B86-9D88-834D1D9FD2BB}" dt="2025-05-22T14:55:38.719" v="1788"/>
        <pc:sldMkLst>
          <pc:docMk/>
          <pc:sldMk cId="2535959778" sldId="297"/>
        </pc:sldMkLst>
      </pc:sldChg>
      <pc:sldChg chg="delSp modSp add ord replId">
        <pc:chgData name="Adrian Pino" userId="cQ8JZd2lDeHcelTuggrQ2JGS8NM1R08itN3OKBEd6/w=" providerId="None" clId="Web-{71FF2C2B-BCD6-4B86-9D88-834D1D9FD2BB}" dt="2025-05-22T14:56:31.551" v="1805"/>
        <pc:sldMkLst>
          <pc:docMk/>
          <pc:sldMk cId="1295320977" sldId="298"/>
        </pc:sldMkLst>
        <pc:spChg chg="mod">
          <ac:chgData name="Adrian Pino" userId="cQ8JZd2lDeHcelTuggrQ2JGS8NM1R08itN3OKBEd6/w=" providerId="None" clId="Web-{71FF2C2B-BCD6-4B86-9D88-834D1D9FD2BB}" dt="2025-05-22T14:56:30.082" v="1803" actId="20577"/>
          <ac:spMkLst>
            <pc:docMk/>
            <pc:sldMk cId="1295320977" sldId="298"/>
            <ac:spMk id="165" creationId="{323E44AC-714B-49D8-AD51-BB22E9D91DD9}"/>
          </ac:spMkLst>
        </pc:spChg>
        <pc:picChg chg="del">
          <ac:chgData name="Adrian Pino" userId="cQ8JZd2lDeHcelTuggrQ2JGS8NM1R08itN3OKBEd6/w=" providerId="None" clId="Web-{71FF2C2B-BCD6-4B86-9D88-834D1D9FD2BB}" dt="2025-05-22T14:56:30.332" v="1804"/>
          <ac:picMkLst>
            <pc:docMk/>
            <pc:sldMk cId="1295320977" sldId="298"/>
            <ac:picMk id="13" creationId="{C2FE2B68-8794-68CD-7E6E-56D636447972}"/>
          </ac:picMkLst>
        </pc:picChg>
      </pc:sldChg>
    </pc:docChg>
  </pc:docChgLst>
  <pc:docChgLst>
    <pc:chgData name="Adrian Pino" userId="cQ8JZd2lDeHcelTuggrQ2JGS8NM1R08itN3OKBEd6/w=" providerId="None" clId="Web-{49F4B81D-B41C-417D-A6A0-D2381B9CEBD1}"/>
    <pc:docChg chg="modSld">
      <pc:chgData name="Adrian Pino" userId="cQ8JZd2lDeHcelTuggrQ2JGS8NM1R08itN3OKBEd6/w=" providerId="None" clId="Web-{49F4B81D-B41C-417D-A6A0-D2381B9CEBD1}" dt="2025-05-23T11:07:07.868" v="26" actId="14100"/>
      <pc:docMkLst>
        <pc:docMk/>
      </pc:docMkLst>
      <pc:sldChg chg="modSp">
        <pc:chgData name="Adrian Pino" userId="cQ8JZd2lDeHcelTuggrQ2JGS8NM1R08itN3OKBEd6/w=" providerId="None" clId="Web-{49F4B81D-B41C-417D-A6A0-D2381B9CEBD1}" dt="2025-05-23T11:07:07.868" v="26" actId="14100"/>
        <pc:sldMkLst>
          <pc:docMk/>
          <pc:sldMk cId="1171831068" sldId="291"/>
        </pc:sldMkLst>
        <pc:spChg chg="mod">
          <ac:chgData name="Adrian Pino" userId="cQ8JZd2lDeHcelTuggrQ2JGS8NM1R08itN3OKBEd6/w=" providerId="None" clId="Web-{49F4B81D-B41C-417D-A6A0-D2381B9CEBD1}" dt="2025-05-23T11:07:07.868" v="26" actId="14100"/>
          <ac:spMkLst>
            <pc:docMk/>
            <pc:sldMk cId="1171831068" sldId="291"/>
            <ac:spMk id="164" creationId="{DDF1320B-63BD-E156-E13E-5A263C576BC3}"/>
          </ac:spMkLst>
        </pc:spChg>
      </pc:sldChg>
    </pc:docChg>
  </pc:docChgLst>
  <pc:docChgLst>
    <pc:chgData name="Carolina Fernández" userId="QT++u12mHUwv67fGLIedJQChqCxuSzAacjmL194BdiE=" providerId="None" clId="Web-{51996640-4708-4869-94B3-B9BD606268E9}"/>
    <pc:docChg chg="mod modSld">
      <pc:chgData name="Carolina Fernández" userId="QT++u12mHUwv67fGLIedJQChqCxuSzAacjmL194BdiE=" providerId="None" clId="Web-{51996640-4708-4869-94B3-B9BD606268E9}" dt="2025-05-23T16:22:34.629" v="757" actId="20577"/>
      <pc:docMkLst>
        <pc:docMk/>
      </pc:docMkLst>
      <pc:sldChg chg="modSp">
        <pc:chgData name="Carolina Fernández" userId="QT++u12mHUwv67fGLIedJQChqCxuSzAacjmL194BdiE=" providerId="None" clId="Web-{51996640-4708-4869-94B3-B9BD606268E9}" dt="2025-05-23T15:28:12.823" v="6" actId="20577"/>
        <pc:sldMkLst>
          <pc:docMk/>
          <pc:sldMk cId="0" sldId="268"/>
        </pc:sldMkLst>
        <pc:spChg chg="mod">
          <ac:chgData name="Carolina Fernández" userId="QT++u12mHUwv67fGLIedJQChqCxuSzAacjmL194BdiE=" providerId="None" clId="Web-{51996640-4708-4869-94B3-B9BD606268E9}" dt="2025-05-23T15:28:12.823" v="6" actId="20577"/>
          <ac:spMkLst>
            <pc:docMk/>
            <pc:sldMk cId="0" sldId="268"/>
            <ac:spMk id="157" creationId="{00000000-0000-0000-0000-000000000000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5:41:22.840" v="73" actId="20577"/>
        <pc:sldMkLst>
          <pc:docMk/>
          <pc:sldMk cId="0" sldId="270"/>
        </pc:sldMkLst>
        <pc:spChg chg="mod">
          <ac:chgData name="Carolina Fernández" userId="QT++u12mHUwv67fGLIedJQChqCxuSzAacjmL194BdiE=" providerId="None" clId="Web-{51996640-4708-4869-94B3-B9BD606268E9}" dt="2025-05-23T15:41:22.840" v="73" actId="20577"/>
          <ac:spMkLst>
            <pc:docMk/>
            <pc:sldMk cId="0" sldId="270"/>
            <ac:spMk id="172" creationId="{00000000-0000-0000-0000-000000000000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5:41:58.186" v="79" actId="20577"/>
        <pc:sldMkLst>
          <pc:docMk/>
          <pc:sldMk cId="0" sldId="271"/>
        </pc:sldMkLst>
        <pc:spChg chg="mod">
          <ac:chgData name="Carolina Fernández" userId="QT++u12mHUwv67fGLIedJQChqCxuSzAacjmL194BdiE=" providerId="None" clId="Web-{51996640-4708-4869-94B3-B9BD606268E9}" dt="2025-05-23T15:41:58.186" v="79" actId="20577"/>
          <ac:spMkLst>
            <pc:docMk/>
            <pc:sldMk cId="0" sldId="271"/>
            <ac:spMk id="179" creationId="{00000000-0000-0000-0000-000000000000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5:42:15.922" v="84" actId="20577"/>
        <pc:sldMkLst>
          <pc:docMk/>
          <pc:sldMk cId="0" sldId="272"/>
        </pc:sldMkLst>
        <pc:spChg chg="mod">
          <ac:chgData name="Carolina Fernández" userId="QT++u12mHUwv67fGLIedJQChqCxuSzAacjmL194BdiE=" providerId="None" clId="Web-{51996640-4708-4869-94B3-B9BD606268E9}" dt="2025-05-23T15:42:15.922" v="84" actId="20577"/>
          <ac:spMkLst>
            <pc:docMk/>
            <pc:sldMk cId="0" sldId="272"/>
            <ac:spMk id="186" creationId="{00000000-0000-0000-0000-000000000000}"/>
          </ac:spMkLst>
        </pc:spChg>
      </pc:sldChg>
      <pc:sldChg chg="modSp modCm">
        <pc:chgData name="Carolina Fernández" userId="QT++u12mHUwv67fGLIedJQChqCxuSzAacjmL194BdiE=" providerId="None" clId="Web-{51996640-4708-4869-94B3-B9BD606268E9}" dt="2025-05-23T16:15:24.385" v="539" actId="20577"/>
        <pc:sldMkLst>
          <pc:docMk/>
          <pc:sldMk cId="0" sldId="274"/>
        </pc:sldMkLst>
        <pc:spChg chg="mod">
          <ac:chgData name="Carolina Fernández" userId="QT++u12mHUwv67fGLIedJQChqCxuSzAacjmL194BdiE=" providerId="None" clId="Web-{51996640-4708-4869-94B3-B9BD606268E9}" dt="2025-05-23T15:46:04.326" v="125" actId="20577"/>
          <ac:spMkLst>
            <pc:docMk/>
            <pc:sldMk cId="0" sldId="274"/>
            <ac:spMk id="203" creationId="{00000000-0000-0000-0000-000000000000}"/>
          </ac:spMkLst>
        </pc:spChg>
        <pc:spChg chg="mod">
          <ac:chgData name="Carolina Fernández" userId="QT++u12mHUwv67fGLIedJQChqCxuSzAacjmL194BdiE=" providerId="None" clId="Web-{51996640-4708-4869-94B3-B9BD606268E9}" dt="2025-05-23T16:15:24.385" v="539" actId="20577"/>
          <ac:spMkLst>
            <pc:docMk/>
            <pc:sldMk cId="0" sldId="274"/>
            <ac:spMk id="20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olina Fernández" userId="QT++u12mHUwv67fGLIedJQChqCxuSzAacjmL194BdiE=" providerId="None" clId="Web-{51996640-4708-4869-94B3-B9BD606268E9}" dt="2025-05-23T16:15:16.025" v="538" actId="20577"/>
              <pc2:cmMkLst xmlns:pc2="http://schemas.microsoft.com/office/powerpoint/2019/9/main/command">
                <pc:docMk/>
                <pc:sldMk cId="0" sldId="274"/>
                <pc2:cmMk id="{D3FB3980-AECE-4E8E-8D29-E3CBCA394FD8}"/>
              </pc2:cmMkLst>
            </pc226:cmChg>
          </p:ext>
        </pc:extLst>
      </pc:sldChg>
      <pc:sldChg chg="modSp modCm">
        <pc:chgData name="Carolina Fernández" userId="QT++u12mHUwv67fGLIedJQChqCxuSzAacjmL194BdiE=" providerId="None" clId="Web-{51996640-4708-4869-94B3-B9BD606268E9}" dt="2025-05-23T16:22:34.629" v="757" actId="20577"/>
        <pc:sldMkLst>
          <pc:docMk/>
          <pc:sldMk cId="0" sldId="277"/>
        </pc:sldMkLst>
        <pc:spChg chg="mod">
          <ac:chgData name="Carolina Fernández" userId="QT++u12mHUwv67fGLIedJQChqCxuSzAacjmL194BdiE=" providerId="None" clId="Web-{51996640-4708-4869-94B3-B9BD606268E9}" dt="2025-05-23T16:22:34.629" v="757" actId="20577"/>
          <ac:spMkLst>
            <pc:docMk/>
            <pc:sldMk cId="0" sldId="277"/>
            <ac:spMk id="22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olina Fernández" userId="QT++u12mHUwv67fGLIedJQChqCxuSzAacjmL194BdiE=" providerId="None" clId="Web-{51996640-4708-4869-94B3-B9BD606268E9}" dt="2025-05-23T16:22:33.926" v="756" actId="20577"/>
              <pc2:cmMkLst xmlns:pc2="http://schemas.microsoft.com/office/powerpoint/2019/9/main/command">
                <pc:docMk/>
                <pc:sldMk cId="0" sldId="277"/>
                <pc2:cmMk id="{FC4F4CA2-1D6F-428F-AB5E-E7649E7325EB}"/>
              </pc2:cmMkLst>
            </pc226:cmChg>
          </p:ext>
        </pc:extLst>
      </pc:sldChg>
      <pc:sldChg chg="modSp">
        <pc:chgData name="Carolina Fernández" userId="QT++u12mHUwv67fGLIedJQChqCxuSzAacjmL194BdiE=" providerId="None" clId="Web-{51996640-4708-4869-94B3-B9BD606268E9}" dt="2025-05-23T16:16:40.983" v="547" actId="20577"/>
        <pc:sldMkLst>
          <pc:docMk/>
          <pc:sldMk cId="1266104306" sldId="280"/>
        </pc:sldMkLst>
        <pc:spChg chg="mod">
          <ac:chgData name="Carolina Fernández" userId="QT++u12mHUwv67fGLIedJQChqCxuSzAacjmL194BdiE=" providerId="None" clId="Web-{51996640-4708-4869-94B3-B9BD606268E9}" dt="2025-05-23T15:38:13.813" v="40" actId="20577"/>
          <ac:spMkLst>
            <pc:docMk/>
            <pc:sldMk cId="1266104306" sldId="280"/>
            <ac:spMk id="164" creationId="{C5C2D120-8311-AC48-8DD4-168266D53385}"/>
          </ac:spMkLst>
        </pc:spChg>
        <pc:spChg chg="mod">
          <ac:chgData name="Carolina Fernández" userId="QT++u12mHUwv67fGLIedJQChqCxuSzAacjmL194BdiE=" providerId="None" clId="Web-{51996640-4708-4869-94B3-B9BD606268E9}" dt="2025-05-23T16:16:40.983" v="547" actId="20577"/>
          <ac:spMkLst>
            <pc:docMk/>
            <pc:sldMk cId="1266104306" sldId="280"/>
            <ac:spMk id="165" creationId="{E619FE34-175F-60FF-FD6D-04FA461B5511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5:37:03.372" v="16" actId="20577"/>
        <pc:sldMkLst>
          <pc:docMk/>
          <pc:sldMk cId="1887261089" sldId="283"/>
        </pc:sldMkLst>
        <pc:spChg chg="mod">
          <ac:chgData name="Carolina Fernández" userId="QT++u12mHUwv67fGLIedJQChqCxuSzAacjmL194BdiE=" providerId="None" clId="Web-{51996640-4708-4869-94B3-B9BD606268E9}" dt="2025-05-23T15:37:03.372" v="16" actId="20577"/>
          <ac:spMkLst>
            <pc:docMk/>
            <pc:sldMk cId="1887261089" sldId="283"/>
            <ac:spMk id="164" creationId="{8B68C939-25EC-EF39-F899-7978632ACAB6}"/>
          </ac:spMkLst>
        </pc:spChg>
      </pc:sldChg>
      <pc:sldChg chg="addSp delSp modSp">
        <pc:chgData name="Carolina Fernández" userId="QT++u12mHUwv67fGLIedJQChqCxuSzAacjmL194BdiE=" providerId="None" clId="Web-{51996640-4708-4869-94B3-B9BD606268E9}" dt="2025-05-23T16:18:13.660" v="588" actId="20577"/>
        <pc:sldMkLst>
          <pc:docMk/>
          <pc:sldMk cId="450906227" sldId="284"/>
        </pc:sldMkLst>
        <pc:spChg chg="mod">
          <ac:chgData name="Carolina Fernández" userId="QT++u12mHUwv67fGLIedJQChqCxuSzAacjmL194BdiE=" providerId="None" clId="Web-{51996640-4708-4869-94B3-B9BD606268E9}" dt="2025-05-23T16:01:12.084" v="458" actId="20577"/>
          <ac:spMkLst>
            <pc:docMk/>
            <pc:sldMk cId="450906227" sldId="284"/>
            <ac:spMk id="164" creationId="{09F8AC8E-998F-3E3D-30A4-746B7BE1E8C9}"/>
          </ac:spMkLst>
        </pc:spChg>
        <pc:spChg chg="mod">
          <ac:chgData name="Carolina Fernández" userId="QT++u12mHUwv67fGLIedJQChqCxuSzAacjmL194BdiE=" providerId="None" clId="Web-{51996640-4708-4869-94B3-B9BD606268E9}" dt="2025-05-23T16:18:13.660" v="588" actId="20577"/>
          <ac:spMkLst>
            <pc:docMk/>
            <pc:sldMk cId="450906227" sldId="284"/>
            <ac:spMk id="165" creationId="{047D64AD-6FC3-AB3E-4EFD-67CAD947B562}"/>
          </ac:spMkLst>
        </pc:spChg>
        <pc:picChg chg="add del mod">
          <ac:chgData name="Carolina Fernández" userId="QT++u12mHUwv67fGLIedJQChqCxuSzAacjmL194BdiE=" providerId="None" clId="Web-{51996640-4708-4869-94B3-B9BD606268E9}" dt="2025-05-23T15:51:52.519" v="239"/>
          <ac:picMkLst>
            <pc:docMk/>
            <pc:sldMk cId="450906227" sldId="284"/>
            <ac:picMk id="2" creationId="{CAE5017B-30DE-77A4-673A-1075DE38A970}"/>
          </ac:picMkLst>
        </pc:picChg>
        <pc:picChg chg="add del mod">
          <ac:chgData name="Carolina Fernández" userId="QT++u12mHUwv67fGLIedJQChqCxuSzAacjmL194BdiE=" providerId="None" clId="Web-{51996640-4708-4869-94B3-B9BD606268E9}" dt="2025-05-23T15:53:16.977" v="243"/>
          <ac:picMkLst>
            <pc:docMk/>
            <pc:sldMk cId="450906227" sldId="284"/>
            <ac:picMk id="5" creationId="{BB068E20-2F39-7149-8B3C-CF6DEE112198}"/>
          </ac:picMkLst>
        </pc:picChg>
        <pc:picChg chg="add mod">
          <ac:chgData name="Carolina Fernández" userId="QT++u12mHUwv67fGLIedJQChqCxuSzAacjmL194BdiE=" providerId="None" clId="Web-{51996640-4708-4869-94B3-B9BD606268E9}" dt="2025-05-23T15:53:49.198" v="252" actId="1076"/>
          <ac:picMkLst>
            <pc:docMk/>
            <pc:sldMk cId="450906227" sldId="284"/>
            <ac:picMk id="7" creationId="{ADD27589-81E7-9348-4CDB-CE2FD03F81A2}"/>
          </ac:picMkLst>
        </pc:picChg>
      </pc:sldChg>
      <pc:sldChg chg="addSp modSp">
        <pc:chgData name="Carolina Fernández" userId="QT++u12mHUwv67fGLIedJQChqCxuSzAacjmL194BdiE=" providerId="None" clId="Web-{51996640-4708-4869-94B3-B9BD606268E9}" dt="2025-05-23T16:18:19.536" v="591" actId="20577"/>
        <pc:sldMkLst>
          <pc:docMk/>
          <pc:sldMk cId="2986244665" sldId="285"/>
        </pc:sldMkLst>
        <pc:spChg chg="mod">
          <ac:chgData name="Carolina Fernández" userId="QT++u12mHUwv67fGLIedJQChqCxuSzAacjmL194BdiE=" providerId="None" clId="Web-{51996640-4708-4869-94B3-B9BD606268E9}" dt="2025-05-23T16:01:18.522" v="460" actId="20577"/>
          <ac:spMkLst>
            <pc:docMk/>
            <pc:sldMk cId="2986244665" sldId="285"/>
            <ac:spMk id="164" creationId="{ED44F3CD-98E3-6FE7-B624-DDEE1AA160BF}"/>
          </ac:spMkLst>
        </pc:spChg>
        <pc:spChg chg="mod">
          <ac:chgData name="Carolina Fernández" userId="QT++u12mHUwv67fGLIedJQChqCxuSzAacjmL194BdiE=" providerId="None" clId="Web-{51996640-4708-4869-94B3-B9BD606268E9}" dt="2025-05-23T16:18:19.536" v="591" actId="20577"/>
          <ac:spMkLst>
            <pc:docMk/>
            <pc:sldMk cId="2986244665" sldId="285"/>
            <ac:spMk id="165" creationId="{5B3D8F39-BDA7-A575-4203-6B09C1F013C3}"/>
          </ac:spMkLst>
        </pc:spChg>
        <pc:picChg chg="add">
          <ac:chgData name="Carolina Fernández" userId="QT++u12mHUwv67fGLIedJQChqCxuSzAacjmL194BdiE=" providerId="None" clId="Web-{51996640-4708-4869-94B3-B9BD606268E9}" dt="2025-05-23T15:54:18.012" v="257"/>
          <ac:picMkLst>
            <pc:docMk/>
            <pc:sldMk cId="2986244665" sldId="285"/>
            <ac:picMk id="4" creationId="{FC5CF3BC-FE9A-19AA-C282-BDA5A9D8AD21}"/>
          </ac:picMkLst>
        </pc:picChg>
      </pc:sldChg>
      <pc:sldChg chg="addSp modSp">
        <pc:chgData name="Carolina Fernández" userId="QT++u12mHUwv67fGLIedJQChqCxuSzAacjmL194BdiE=" providerId="None" clId="Web-{51996640-4708-4869-94B3-B9BD606268E9}" dt="2025-05-23T16:18:17.067" v="590" actId="20577"/>
        <pc:sldMkLst>
          <pc:docMk/>
          <pc:sldMk cId="2717831311" sldId="286"/>
        </pc:sldMkLst>
        <pc:spChg chg="mod">
          <ac:chgData name="Carolina Fernández" userId="QT++u12mHUwv67fGLIedJQChqCxuSzAacjmL194BdiE=" providerId="None" clId="Web-{51996640-4708-4869-94B3-B9BD606268E9}" dt="2025-05-23T16:01:15.428" v="459" actId="20577"/>
          <ac:spMkLst>
            <pc:docMk/>
            <pc:sldMk cId="2717831311" sldId="286"/>
            <ac:spMk id="164" creationId="{93AEFA8E-F6B2-7D2D-E9AF-7245908E1AD9}"/>
          </ac:spMkLst>
        </pc:spChg>
        <pc:spChg chg="mod">
          <ac:chgData name="Carolina Fernández" userId="QT++u12mHUwv67fGLIedJQChqCxuSzAacjmL194BdiE=" providerId="None" clId="Web-{51996640-4708-4869-94B3-B9BD606268E9}" dt="2025-05-23T16:18:17.067" v="590" actId="20577"/>
          <ac:spMkLst>
            <pc:docMk/>
            <pc:sldMk cId="2717831311" sldId="286"/>
            <ac:spMk id="165" creationId="{6BFC743B-5E0F-A4E4-E0C9-6A5A9E9BCBDE}"/>
          </ac:spMkLst>
        </pc:spChg>
        <pc:picChg chg="add">
          <ac:chgData name="Carolina Fernández" userId="QT++u12mHUwv67fGLIedJQChqCxuSzAacjmL194BdiE=" providerId="None" clId="Web-{51996640-4708-4869-94B3-B9BD606268E9}" dt="2025-05-23T15:53:52.151" v="253"/>
          <ac:picMkLst>
            <pc:docMk/>
            <pc:sldMk cId="2717831311" sldId="286"/>
            <ac:picMk id="5" creationId="{C1185A59-72CA-8E31-9C08-054579541DE0}"/>
          </ac:picMkLst>
        </pc:picChg>
      </pc:sldChg>
      <pc:sldChg chg="modSp">
        <pc:chgData name="Carolina Fernández" userId="QT++u12mHUwv67fGLIedJQChqCxuSzAacjmL194BdiE=" providerId="None" clId="Web-{51996640-4708-4869-94B3-B9BD606268E9}" dt="2025-05-23T16:01:24.600" v="462" actId="20577"/>
        <pc:sldMkLst>
          <pc:docMk/>
          <pc:sldMk cId="125446056" sldId="287"/>
        </pc:sldMkLst>
        <pc:spChg chg="mod">
          <ac:chgData name="Carolina Fernández" userId="QT++u12mHUwv67fGLIedJQChqCxuSzAacjmL194BdiE=" providerId="None" clId="Web-{51996640-4708-4869-94B3-B9BD606268E9}" dt="2025-05-23T16:01:24.600" v="462" actId="20577"/>
          <ac:spMkLst>
            <pc:docMk/>
            <pc:sldMk cId="125446056" sldId="287"/>
            <ac:spMk id="164" creationId="{FE42D3B7-9FA0-DE1F-AF02-385973C3B354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6:01:21.866" v="461" actId="20577"/>
        <pc:sldMkLst>
          <pc:docMk/>
          <pc:sldMk cId="1633379811" sldId="288"/>
        </pc:sldMkLst>
        <pc:spChg chg="mod">
          <ac:chgData name="Carolina Fernández" userId="QT++u12mHUwv67fGLIedJQChqCxuSzAacjmL194BdiE=" providerId="None" clId="Web-{51996640-4708-4869-94B3-B9BD606268E9}" dt="2025-05-23T16:01:21.866" v="461" actId="20577"/>
          <ac:spMkLst>
            <pc:docMk/>
            <pc:sldMk cId="1633379811" sldId="288"/>
            <ac:spMk id="164" creationId="{ECBAFD80-7D8C-84E4-1B88-D2F5F7330294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5:41:32.919" v="76" actId="20577"/>
        <pc:sldMkLst>
          <pc:docMk/>
          <pc:sldMk cId="2425357532" sldId="289"/>
        </pc:sldMkLst>
        <pc:spChg chg="mod">
          <ac:chgData name="Carolina Fernández" userId="QT++u12mHUwv67fGLIedJQChqCxuSzAacjmL194BdiE=" providerId="None" clId="Web-{51996640-4708-4869-94B3-B9BD606268E9}" dt="2025-05-23T15:41:32.919" v="76" actId="20577"/>
          <ac:spMkLst>
            <pc:docMk/>
            <pc:sldMk cId="2425357532" sldId="289"/>
            <ac:spMk id="7" creationId="{A2A5AFF2-7CA5-740C-A049-70F1962F2EC0}"/>
          </ac:spMkLst>
        </pc:spChg>
        <pc:spChg chg="mod">
          <ac:chgData name="Carolina Fernández" userId="QT++u12mHUwv67fGLIedJQChqCxuSzAacjmL194BdiE=" providerId="None" clId="Web-{51996640-4708-4869-94B3-B9BD606268E9}" dt="2025-05-23T15:41:30.653" v="75" actId="20577"/>
          <ac:spMkLst>
            <pc:docMk/>
            <pc:sldMk cId="2425357532" sldId="289"/>
            <ac:spMk id="213" creationId="{CB255A88-E058-479D-3707-05E25F0D6B81}"/>
          </ac:spMkLst>
        </pc:spChg>
      </pc:sldChg>
      <pc:sldChg chg="addSp modSp">
        <pc:chgData name="Carolina Fernández" userId="QT++u12mHUwv67fGLIedJQChqCxuSzAacjmL194BdiE=" providerId="None" clId="Web-{51996640-4708-4869-94B3-B9BD606268E9}" dt="2025-05-23T15:54:07.043" v="256" actId="1076"/>
        <pc:sldMkLst>
          <pc:docMk/>
          <pc:sldMk cId="1171831068" sldId="291"/>
        </pc:sldMkLst>
        <pc:spChg chg="mod">
          <ac:chgData name="Carolina Fernández" userId="QT++u12mHUwv67fGLIedJQChqCxuSzAacjmL194BdiE=" providerId="None" clId="Web-{51996640-4708-4869-94B3-B9BD606268E9}" dt="2025-05-23T15:39:51.616" v="70" actId="20577"/>
          <ac:spMkLst>
            <pc:docMk/>
            <pc:sldMk cId="1171831068" sldId="291"/>
            <ac:spMk id="164" creationId="{DDF1320B-63BD-E156-E13E-5A263C576BC3}"/>
          </ac:spMkLst>
        </pc:spChg>
        <pc:spChg chg="mod">
          <ac:chgData name="Carolina Fernández" userId="QT++u12mHUwv67fGLIedJQChqCxuSzAacjmL194BdiE=" providerId="None" clId="Web-{51996640-4708-4869-94B3-B9BD606268E9}" dt="2025-05-23T15:39:56.913" v="71" actId="20577"/>
          <ac:spMkLst>
            <pc:docMk/>
            <pc:sldMk cId="1171831068" sldId="291"/>
            <ac:spMk id="165" creationId="{41A0A879-60D4-B95D-C5E2-041953D4AE05}"/>
          </ac:spMkLst>
        </pc:spChg>
        <pc:picChg chg="add mod">
          <ac:chgData name="Carolina Fernández" userId="QT++u12mHUwv67fGLIedJQChqCxuSzAacjmL194BdiE=" providerId="None" clId="Web-{51996640-4708-4869-94B3-B9BD606268E9}" dt="2025-05-23T15:54:07.043" v="256" actId="1076"/>
          <ac:picMkLst>
            <pc:docMk/>
            <pc:sldMk cId="1171831068" sldId="291"/>
            <ac:picMk id="5" creationId="{BF03BBA9-EA39-CAD6-512F-9F97E07485DC}"/>
          </ac:picMkLst>
        </pc:picChg>
      </pc:sldChg>
      <pc:sldChg chg="modSp">
        <pc:chgData name="Carolina Fernández" userId="QT++u12mHUwv67fGLIedJQChqCxuSzAacjmL194BdiE=" providerId="None" clId="Web-{51996640-4708-4869-94B3-B9BD606268E9}" dt="2025-05-23T15:42:13.109" v="83" actId="20577"/>
        <pc:sldMkLst>
          <pc:docMk/>
          <pc:sldMk cId="348837522" sldId="293"/>
        </pc:sldMkLst>
        <pc:spChg chg="mod">
          <ac:chgData name="Carolina Fernández" userId="QT++u12mHUwv67fGLIedJQChqCxuSzAacjmL194BdiE=" providerId="None" clId="Web-{51996640-4708-4869-94B3-B9BD606268E9}" dt="2025-05-23T15:42:04.640" v="80" actId="20577"/>
          <ac:spMkLst>
            <pc:docMk/>
            <pc:sldMk cId="348837522" sldId="293"/>
            <ac:spMk id="179" creationId="{39ABEA64-3539-8C1A-029C-6733437C2A8B}"/>
          </ac:spMkLst>
        </pc:spChg>
        <pc:spChg chg="mod">
          <ac:chgData name="Carolina Fernández" userId="QT++u12mHUwv67fGLIedJQChqCxuSzAacjmL194BdiE=" providerId="None" clId="Web-{51996640-4708-4869-94B3-B9BD606268E9}" dt="2025-05-23T15:42:13.109" v="83" actId="20577"/>
          <ac:spMkLst>
            <pc:docMk/>
            <pc:sldMk cId="348837522" sldId="293"/>
            <ac:spMk id="180" creationId="{825A4FD8-E229-BD09-4320-685B4220BBAB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6:16:51.358" v="554" actId="20577"/>
        <pc:sldMkLst>
          <pc:docMk/>
          <pc:sldMk cId="1514525210" sldId="295"/>
        </pc:sldMkLst>
        <pc:spChg chg="mod">
          <ac:chgData name="Carolina Fernández" userId="QT++u12mHUwv67fGLIedJQChqCxuSzAacjmL194BdiE=" providerId="None" clId="Web-{51996640-4708-4869-94B3-B9BD606268E9}" dt="2025-05-23T15:39:01.535" v="59" actId="20577"/>
          <ac:spMkLst>
            <pc:docMk/>
            <pc:sldMk cId="1514525210" sldId="295"/>
            <ac:spMk id="164" creationId="{A0C1A19A-1AC6-206D-9DA0-0E401020544A}"/>
          </ac:spMkLst>
        </pc:spChg>
        <pc:spChg chg="mod">
          <ac:chgData name="Carolina Fernández" userId="QT++u12mHUwv67fGLIedJQChqCxuSzAacjmL194BdiE=" providerId="None" clId="Web-{51996640-4708-4869-94B3-B9BD606268E9}" dt="2025-05-23T16:16:51.358" v="554" actId="20577"/>
          <ac:spMkLst>
            <pc:docMk/>
            <pc:sldMk cId="1514525210" sldId="295"/>
            <ac:spMk id="165" creationId="{C398C51E-030B-0523-5236-5264A4F19771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6:16:48.061" v="552" actId="20577"/>
        <pc:sldMkLst>
          <pc:docMk/>
          <pc:sldMk cId="446886900" sldId="296"/>
        </pc:sldMkLst>
        <pc:spChg chg="mod">
          <ac:chgData name="Carolina Fernández" userId="QT++u12mHUwv67fGLIedJQChqCxuSzAacjmL194BdiE=" providerId="None" clId="Web-{51996640-4708-4869-94B3-B9BD606268E9}" dt="2025-05-23T15:38:16.642" v="42" actId="20577"/>
          <ac:spMkLst>
            <pc:docMk/>
            <pc:sldMk cId="446886900" sldId="296"/>
            <ac:spMk id="164" creationId="{EADA9D98-C65A-6FE2-B1DD-4E96B27A0D45}"/>
          </ac:spMkLst>
        </pc:spChg>
        <pc:spChg chg="mod">
          <ac:chgData name="Carolina Fernández" userId="QT++u12mHUwv67fGLIedJQChqCxuSzAacjmL194BdiE=" providerId="None" clId="Web-{51996640-4708-4869-94B3-B9BD606268E9}" dt="2025-05-23T16:16:48.061" v="552" actId="20577"/>
          <ac:spMkLst>
            <pc:docMk/>
            <pc:sldMk cId="446886900" sldId="296"/>
            <ac:spMk id="165" creationId="{77B39507-36D8-AD09-D8BE-6054FD90D8BC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6:16:38.608" v="545" actId="20577"/>
        <pc:sldMkLst>
          <pc:docMk/>
          <pc:sldMk cId="1295320977" sldId="298"/>
        </pc:sldMkLst>
        <pc:spChg chg="mod">
          <ac:chgData name="Carolina Fernández" userId="QT++u12mHUwv67fGLIedJQChqCxuSzAacjmL194BdiE=" providerId="None" clId="Web-{51996640-4708-4869-94B3-B9BD606268E9}" dt="2025-05-23T15:37:06.137" v="18" actId="20577"/>
          <ac:spMkLst>
            <pc:docMk/>
            <pc:sldMk cId="1295320977" sldId="298"/>
            <ac:spMk id="164" creationId="{39812FD4-56C0-823D-5665-21E94A5495B0}"/>
          </ac:spMkLst>
        </pc:spChg>
        <pc:spChg chg="mod">
          <ac:chgData name="Carolina Fernández" userId="QT++u12mHUwv67fGLIedJQChqCxuSzAacjmL194BdiE=" providerId="None" clId="Web-{51996640-4708-4869-94B3-B9BD606268E9}" dt="2025-05-23T16:16:38.608" v="545" actId="20577"/>
          <ac:spMkLst>
            <pc:docMk/>
            <pc:sldMk cId="1295320977" sldId="298"/>
            <ac:spMk id="165" creationId="{323E44AC-714B-49D8-AD51-BB22E9D91DD9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6:01:27.413" v="463" actId="20577"/>
        <pc:sldMkLst>
          <pc:docMk/>
          <pc:sldMk cId="3799939080" sldId="299"/>
        </pc:sldMkLst>
        <pc:spChg chg="mod">
          <ac:chgData name="Carolina Fernández" userId="QT++u12mHUwv67fGLIedJQChqCxuSzAacjmL194BdiE=" providerId="None" clId="Web-{51996640-4708-4869-94B3-B9BD606268E9}" dt="2025-05-23T16:01:27.413" v="463" actId="20577"/>
          <ac:spMkLst>
            <pc:docMk/>
            <pc:sldMk cId="3799939080" sldId="299"/>
            <ac:spMk id="164" creationId="{07DFA126-5A05-024A-B9C2-1D5A7B8901CC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5:37:00.153" v="14" actId="20577"/>
        <pc:sldMkLst>
          <pc:docMk/>
          <pc:sldMk cId="4154144266" sldId="300"/>
        </pc:sldMkLst>
        <pc:spChg chg="mod">
          <ac:chgData name="Carolina Fernández" userId="QT++u12mHUwv67fGLIedJQChqCxuSzAacjmL194BdiE=" providerId="None" clId="Web-{51996640-4708-4869-94B3-B9BD606268E9}" dt="2025-05-23T15:37:00.153" v="14" actId="20577"/>
          <ac:spMkLst>
            <pc:docMk/>
            <pc:sldMk cId="4154144266" sldId="300"/>
            <ac:spMk id="164" creationId="{715E1542-4BA7-6BA1-8867-A20A949DD51A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6:18:54.600" v="603" actId="1076"/>
        <pc:sldMkLst>
          <pc:docMk/>
          <pc:sldMk cId="1807901416" sldId="301"/>
        </pc:sldMkLst>
        <pc:spChg chg="mod">
          <ac:chgData name="Carolina Fernández" userId="QT++u12mHUwv67fGLIedJQChqCxuSzAacjmL194BdiE=" providerId="None" clId="Web-{51996640-4708-4869-94B3-B9BD606268E9}" dt="2025-05-23T15:41:39.169" v="78" actId="20577"/>
          <ac:spMkLst>
            <pc:docMk/>
            <pc:sldMk cId="1807901416" sldId="301"/>
            <ac:spMk id="172" creationId="{5C658C5F-E771-334D-748C-E1E238DE2E91}"/>
          </ac:spMkLst>
        </pc:spChg>
        <pc:spChg chg="mod">
          <ac:chgData name="Carolina Fernández" userId="QT++u12mHUwv67fGLIedJQChqCxuSzAacjmL194BdiE=" providerId="None" clId="Web-{51996640-4708-4869-94B3-B9BD606268E9}" dt="2025-05-23T16:18:41.224" v="593" actId="14100"/>
          <ac:spMkLst>
            <pc:docMk/>
            <pc:sldMk cId="1807901416" sldId="301"/>
            <ac:spMk id="173" creationId="{542B2915-568B-21FF-ED23-4B61F2BF49FB}"/>
          </ac:spMkLst>
        </pc:spChg>
        <pc:picChg chg="mod">
          <ac:chgData name="Carolina Fernández" userId="QT++u12mHUwv67fGLIedJQChqCxuSzAacjmL194BdiE=" providerId="None" clId="Web-{51996640-4708-4869-94B3-B9BD606268E9}" dt="2025-05-23T16:18:54.600" v="602" actId="1076"/>
          <ac:picMkLst>
            <pc:docMk/>
            <pc:sldMk cId="1807901416" sldId="301"/>
            <ac:picMk id="2" creationId="{B9E9E2E2-1121-BC0E-079B-57ADF2F01C75}"/>
          </ac:picMkLst>
        </pc:picChg>
        <pc:picChg chg="mod">
          <ac:chgData name="Carolina Fernández" userId="QT++u12mHUwv67fGLIedJQChqCxuSzAacjmL194BdiE=" providerId="None" clId="Web-{51996640-4708-4869-94B3-B9BD606268E9}" dt="2025-05-23T16:18:54.600" v="603" actId="1076"/>
          <ac:picMkLst>
            <pc:docMk/>
            <pc:sldMk cId="1807901416" sldId="301"/>
            <ac:picMk id="3" creationId="{0FCE1AA1-9114-0B13-5E03-6B22A4D5C178}"/>
          </ac:picMkLst>
        </pc:picChg>
        <pc:picChg chg="mod">
          <ac:chgData name="Carolina Fernández" userId="QT++u12mHUwv67fGLIedJQChqCxuSzAacjmL194BdiE=" providerId="None" clId="Web-{51996640-4708-4869-94B3-B9BD606268E9}" dt="2025-05-23T16:18:54.569" v="599" actId="1076"/>
          <ac:picMkLst>
            <pc:docMk/>
            <pc:sldMk cId="1807901416" sldId="301"/>
            <ac:picMk id="7" creationId="{590DBA74-4A90-513C-A50E-7DBE8904437B}"/>
          </ac:picMkLst>
        </pc:picChg>
        <pc:picChg chg="mod">
          <ac:chgData name="Carolina Fernández" userId="QT++u12mHUwv67fGLIedJQChqCxuSzAacjmL194BdiE=" providerId="None" clId="Web-{51996640-4708-4869-94B3-B9BD606268E9}" dt="2025-05-23T16:18:54.569" v="600" actId="1076"/>
          <ac:picMkLst>
            <pc:docMk/>
            <pc:sldMk cId="1807901416" sldId="301"/>
            <ac:picMk id="9" creationId="{17F14922-5CD9-4337-3082-AB29EDE0F84C}"/>
          </ac:picMkLst>
        </pc:picChg>
        <pc:picChg chg="mod">
          <ac:chgData name="Carolina Fernández" userId="QT++u12mHUwv67fGLIedJQChqCxuSzAacjmL194BdiE=" providerId="None" clId="Web-{51996640-4708-4869-94B3-B9BD606268E9}" dt="2025-05-23T16:18:54.585" v="601" actId="1076"/>
          <ac:picMkLst>
            <pc:docMk/>
            <pc:sldMk cId="1807901416" sldId="301"/>
            <ac:picMk id="10" creationId="{4407334C-91A9-2FAF-6483-62AE761C54EE}"/>
          </ac:picMkLst>
        </pc:picChg>
      </pc:sldChg>
      <pc:sldChg chg="modSp">
        <pc:chgData name="Carolina Fernández" userId="QT++u12mHUwv67fGLIedJQChqCxuSzAacjmL194BdiE=" providerId="None" clId="Web-{51996640-4708-4869-94B3-B9BD606268E9}" dt="2025-05-23T15:42:44.455" v="108" actId="20577"/>
        <pc:sldMkLst>
          <pc:docMk/>
          <pc:sldMk cId="2393017014" sldId="303"/>
        </pc:sldMkLst>
        <pc:spChg chg="mod">
          <ac:chgData name="Carolina Fernández" userId="QT++u12mHUwv67fGLIedJQChqCxuSzAacjmL194BdiE=" providerId="None" clId="Web-{51996640-4708-4869-94B3-B9BD606268E9}" dt="2025-05-23T15:42:44.455" v="108" actId="20577"/>
          <ac:spMkLst>
            <pc:docMk/>
            <pc:sldMk cId="2393017014" sldId="303"/>
            <ac:spMk id="9" creationId="{F0E1331E-A12E-B7F3-DC7F-4B698167968D}"/>
          </ac:spMkLst>
        </pc:spChg>
        <pc:spChg chg="mod">
          <ac:chgData name="Carolina Fernández" userId="QT++u12mHUwv67fGLIedJQChqCxuSzAacjmL194BdiE=" providerId="None" clId="Web-{51996640-4708-4869-94B3-B9BD606268E9}" dt="2025-05-23T15:42:18.406" v="85" actId="20577"/>
          <ac:spMkLst>
            <pc:docMk/>
            <pc:sldMk cId="2393017014" sldId="303"/>
            <ac:spMk id="186" creationId="{396CE92C-1A3E-0094-06EC-840AA738F8DD}"/>
          </ac:spMkLst>
        </pc:spChg>
      </pc:sldChg>
      <pc:sldChg chg="modSp">
        <pc:chgData name="Carolina Fernández" userId="QT++u12mHUwv67fGLIedJQChqCxuSzAacjmL194BdiE=" providerId="None" clId="Web-{51996640-4708-4869-94B3-B9BD606268E9}" dt="2025-05-23T15:44:00.506" v="123" actId="20577"/>
        <pc:sldMkLst>
          <pc:docMk/>
          <pc:sldMk cId="1988704209" sldId="304"/>
        </pc:sldMkLst>
        <pc:spChg chg="mod">
          <ac:chgData name="Carolina Fernández" userId="QT++u12mHUwv67fGLIedJQChqCxuSzAacjmL194BdiE=" providerId="None" clId="Web-{51996640-4708-4869-94B3-B9BD606268E9}" dt="2025-05-23T15:44:00.506" v="123" actId="20577"/>
          <ac:spMkLst>
            <pc:docMk/>
            <pc:sldMk cId="1988704209" sldId="304"/>
            <ac:spMk id="4" creationId="{49D62C05-E7B4-8EB7-B4C5-D41338C08048}"/>
          </ac:spMkLst>
        </pc:spChg>
        <pc:spChg chg="mod">
          <ac:chgData name="Carolina Fernández" userId="QT++u12mHUwv67fGLIedJQChqCxuSzAacjmL194BdiE=" providerId="None" clId="Web-{51996640-4708-4869-94B3-B9BD606268E9}" dt="2025-05-23T15:43:46.115" v="109" actId="20577"/>
          <ac:spMkLst>
            <pc:docMk/>
            <pc:sldMk cId="1988704209" sldId="304"/>
            <ac:spMk id="186" creationId="{69D87959-5470-200F-A33E-99DB000F4B4B}"/>
          </ac:spMkLst>
        </pc:spChg>
      </pc:sldChg>
    </pc:docChg>
  </pc:docChgLst>
  <pc:docChgLst>
    <pc:chgData name="Carolina Fernández" userId="QT++u12mHUwv67fGLIedJQChqCxuSzAacjmL194BdiE=" providerId="None" clId="Web-{7773513A-DCB8-4C9C-B0DC-C67D71B0AABB}"/>
    <pc:docChg chg="addSld modSld sldOrd">
      <pc:chgData name="Carolina Fernández" userId="QT++u12mHUwv67fGLIedJQChqCxuSzAacjmL194BdiE=" providerId="None" clId="Web-{7773513A-DCB8-4C9C-B0DC-C67D71B0AABB}" dt="2025-05-26T08:43:20.607" v="287" actId="20577"/>
      <pc:docMkLst>
        <pc:docMk/>
      </pc:docMkLst>
      <pc:sldChg chg="modSp">
        <pc:chgData name="Carolina Fernández" userId="QT++u12mHUwv67fGLIedJQChqCxuSzAacjmL194BdiE=" providerId="None" clId="Web-{7773513A-DCB8-4C9C-B0DC-C67D71B0AABB}" dt="2025-05-26T08:43:20.607" v="287" actId="20577"/>
        <pc:sldMkLst>
          <pc:docMk/>
          <pc:sldMk cId="0" sldId="262"/>
        </pc:sldMkLst>
        <pc:spChg chg="mod">
          <ac:chgData name="Carolina Fernández" userId="QT++u12mHUwv67fGLIedJQChqCxuSzAacjmL194BdiE=" providerId="None" clId="Web-{7773513A-DCB8-4C9C-B0DC-C67D71B0AABB}" dt="2025-05-26T08:43:20.607" v="287" actId="20577"/>
          <ac:spMkLst>
            <pc:docMk/>
            <pc:sldMk cId="0" sldId="262"/>
            <ac:spMk id="107" creationId="{00000000-0000-0000-0000-000000000000}"/>
          </ac:spMkLst>
        </pc:spChg>
      </pc:sldChg>
      <pc:sldChg chg="modSp">
        <pc:chgData name="Carolina Fernández" userId="QT++u12mHUwv67fGLIedJQChqCxuSzAacjmL194BdiE=" providerId="None" clId="Web-{7773513A-DCB8-4C9C-B0DC-C67D71B0AABB}" dt="2025-05-26T08:33:22.712" v="227" actId="20577"/>
        <pc:sldMkLst>
          <pc:docMk/>
          <pc:sldMk cId="0" sldId="268"/>
        </pc:sldMkLst>
        <pc:spChg chg="mod">
          <ac:chgData name="Carolina Fernández" userId="QT++u12mHUwv67fGLIedJQChqCxuSzAacjmL194BdiE=" providerId="None" clId="Web-{7773513A-DCB8-4C9C-B0DC-C67D71B0AABB}" dt="2025-05-26T08:33:06.134" v="225" actId="20577"/>
          <ac:spMkLst>
            <pc:docMk/>
            <pc:sldMk cId="0" sldId="268"/>
            <ac:spMk id="157" creationId="{00000000-0000-0000-0000-000000000000}"/>
          </ac:spMkLst>
        </pc:spChg>
        <pc:spChg chg="mod">
          <ac:chgData name="Carolina Fernández" userId="QT++u12mHUwv67fGLIedJQChqCxuSzAacjmL194BdiE=" providerId="None" clId="Web-{7773513A-DCB8-4C9C-B0DC-C67D71B0AABB}" dt="2025-05-26T08:33:22.712" v="227" actId="20577"/>
          <ac:spMkLst>
            <pc:docMk/>
            <pc:sldMk cId="0" sldId="268"/>
            <ac:spMk id="158" creationId="{00000000-0000-0000-0000-000000000000}"/>
          </ac:spMkLst>
        </pc:spChg>
      </pc:sldChg>
      <pc:sldChg chg="modSp">
        <pc:chgData name="Carolina Fernández" userId="QT++u12mHUwv67fGLIedJQChqCxuSzAacjmL194BdiE=" providerId="None" clId="Web-{7773513A-DCB8-4C9C-B0DC-C67D71B0AABB}" dt="2025-05-26T08:38:38.832" v="275" actId="14100"/>
        <pc:sldMkLst>
          <pc:docMk/>
          <pc:sldMk cId="0" sldId="270"/>
        </pc:sldMkLst>
        <pc:spChg chg="mod">
          <ac:chgData name="Carolina Fernández" userId="QT++u12mHUwv67fGLIedJQChqCxuSzAacjmL194BdiE=" providerId="None" clId="Web-{7773513A-DCB8-4C9C-B0DC-C67D71B0AABB}" dt="2025-05-26T08:38:23.082" v="271" actId="14100"/>
          <ac:spMkLst>
            <pc:docMk/>
            <pc:sldMk cId="0" sldId="270"/>
            <ac:spMk id="9" creationId="{05510485-8021-5A19-9617-AD832636380E}"/>
          </ac:spMkLst>
        </pc:spChg>
        <pc:spChg chg="mod">
          <ac:chgData name="Carolina Fernández" userId="QT++u12mHUwv67fGLIedJQChqCxuSzAacjmL194BdiE=" providerId="None" clId="Web-{7773513A-DCB8-4C9C-B0DC-C67D71B0AABB}" dt="2025-05-26T08:38:38.832" v="275" actId="14100"/>
          <ac:spMkLst>
            <pc:docMk/>
            <pc:sldMk cId="0" sldId="270"/>
            <ac:spMk id="173" creationId="{00000000-0000-0000-0000-000000000000}"/>
          </ac:spMkLst>
        </pc:spChg>
      </pc:sldChg>
      <pc:sldChg chg="mod modShow">
        <pc:chgData name="Carolina Fernández" userId="QT++u12mHUwv67fGLIedJQChqCxuSzAacjmL194BdiE=" providerId="None" clId="Web-{7773513A-DCB8-4C9C-B0DC-C67D71B0AABB}" dt="2025-05-26T07:32:33.193" v="11"/>
        <pc:sldMkLst>
          <pc:docMk/>
          <pc:sldMk cId="0" sldId="275"/>
        </pc:sldMkLst>
      </pc:sldChg>
      <pc:sldChg chg="modSp">
        <pc:chgData name="Carolina Fernández" userId="QT++u12mHUwv67fGLIedJQChqCxuSzAacjmL194BdiE=" providerId="None" clId="Web-{7773513A-DCB8-4C9C-B0DC-C67D71B0AABB}" dt="2025-05-26T08:28:02.702" v="194" actId="20577"/>
        <pc:sldMkLst>
          <pc:docMk/>
          <pc:sldMk cId="450906227" sldId="284"/>
        </pc:sldMkLst>
        <pc:spChg chg="mod">
          <ac:chgData name="Carolina Fernández" userId="QT++u12mHUwv67fGLIedJQChqCxuSzAacjmL194BdiE=" providerId="None" clId="Web-{7773513A-DCB8-4C9C-B0DC-C67D71B0AABB}" dt="2025-05-26T08:28:02.702" v="194" actId="20577"/>
          <ac:spMkLst>
            <pc:docMk/>
            <pc:sldMk cId="450906227" sldId="284"/>
            <ac:spMk id="165" creationId="{047D64AD-6FC3-AB3E-4EFD-67CAD947B562}"/>
          </ac:spMkLst>
        </pc:spChg>
      </pc:sldChg>
      <pc:sldChg chg="modSp">
        <pc:chgData name="Carolina Fernández" userId="QT++u12mHUwv67fGLIedJQChqCxuSzAacjmL194BdiE=" providerId="None" clId="Web-{7773513A-DCB8-4C9C-B0DC-C67D71B0AABB}" dt="2025-05-26T08:27:59.218" v="193" actId="20577"/>
        <pc:sldMkLst>
          <pc:docMk/>
          <pc:sldMk cId="2986244665" sldId="285"/>
        </pc:sldMkLst>
        <pc:spChg chg="mod">
          <ac:chgData name="Carolina Fernández" userId="QT++u12mHUwv67fGLIedJQChqCxuSzAacjmL194BdiE=" providerId="None" clId="Web-{7773513A-DCB8-4C9C-B0DC-C67D71B0AABB}" dt="2025-05-26T08:27:59.218" v="193" actId="20577"/>
          <ac:spMkLst>
            <pc:docMk/>
            <pc:sldMk cId="2986244665" sldId="285"/>
            <ac:spMk id="165" creationId="{5B3D8F39-BDA7-A575-4203-6B09C1F013C3}"/>
          </ac:spMkLst>
        </pc:spChg>
      </pc:sldChg>
      <pc:sldChg chg="modSp">
        <pc:chgData name="Carolina Fernández" userId="QT++u12mHUwv67fGLIedJQChqCxuSzAacjmL194BdiE=" providerId="None" clId="Web-{7773513A-DCB8-4C9C-B0DC-C67D71B0AABB}" dt="2025-05-26T08:27:55.092" v="192" actId="20577"/>
        <pc:sldMkLst>
          <pc:docMk/>
          <pc:sldMk cId="2717831311" sldId="286"/>
        </pc:sldMkLst>
        <pc:spChg chg="mod">
          <ac:chgData name="Carolina Fernández" userId="QT++u12mHUwv67fGLIedJQChqCxuSzAacjmL194BdiE=" providerId="None" clId="Web-{7773513A-DCB8-4C9C-B0DC-C67D71B0AABB}" dt="2025-05-26T08:27:55.092" v="192" actId="20577"/>
          <ac:spMkLst>
            <pc:docMk/>
            <pc:sldMk cId="2717831311" sldId="286"/>
            <ac:spMk id="165" creationId="{6BFC743B-5E0F-A4E4-E0C9-6A5A9E9BCBDE}"/>
          </ac:spMkLst>
        </pc:spChg>
      </pc:sldChg>
      <pc:sldChg chg="modSp">
        <pc:chgData name="Carolina Fernández" userId="QT++u12mHUwv67fGLIedJQChqCxuSzAacjmL194BdiE=" providerId="None" clId="Web-{7773513A-DCB8-4C9C-B0DC-C67D71B0AABB}" dt="2025-05-26T08:27:48.998" v="189" actId="20577"/>
        <pc:sldMkLst>
          <pc:docMk/>
          <pc:sldMk cId="125446056" sldId="287"/>
        </pc:sldMkLst>
        <pc:spChg chg="mod">
          <ac:chgData name="Carolina Fernández" userId="QT++u12mHUwv67fGLIedJQChqCxuSzAacjmL194BdiE=" providerId="None" clId="Web-{7773513A-DCB8-4C9C-B0DC-C67D71B0AABB}" dt="2025-05-26T08:27:48.998" v="189" actId="20577"/>
          <ac:spMkLst>
            <pc:docMk/>
            <pc:sldMk cId="125446056" sldId="287"/>
            <ac:spMk id="165" creationId="{374DC7D7-292C-7AB5-538D-2E82F44D1C60}"/>
          </ac:spMkLst>
        </pc:spChg>
      </pc:sldChg>
      <pc:sldChg chg="modSp">
        <pc:chgData name="Carolina Fernández" userId="QT++u12mHUwv67fGLIedJQChqCxuSzAacjmL194BdiE=" providerId="None" clId="Web-{7773513A-DCB8-4C9C-B0DC-C67D71B0AABB}" dt="2025-05-26T08:27:50.920" v="190" actId="20577"/>
        <pc:sldMkLst>
          <pc:docMk/>
          <pc:sldMk cId="1633379811" sldId="288"/>
        </pc:sldMkLst>
        <pc:spChg chg="mod">
          <ac:chgData name="Carolina Fernández" userId="QT++u12mHUwv67fGLIedJQChqCxuSzAacjmL194BdiE=" providerId="None" clId="Web-{7773513A-DCB8-4C9C-B0DC-C67D71B0AABB}" dt="2025-05-26T08:27:50.920" v="190" actId="20577"/>
          <ac:spMkLst>
            <pc:docMk/>
            <pc:sldMk cId="1633379811" sldId="288"/>
            <ac:spMk id="165" creationId="{BE4FF295-3779-FA29-3F15-1E6063B618E2}"/>
          </ac:spMkLst>
        </pc:spChg>
      </pc:sldChg>
      <pc:sldChg chg="addSp delSp modSp modCm">
        <pc:chgData name="Carolina Fernández" userId="QT++u12mHUwv67fGLIedJQChqCxuSzAacjmL194BdiE=" providerId="None" clId="Web-{7773513A-DCB8-4C9C-B0DC-C67D71B0AABB}" dt="2025-05-26T08:36:51.157" v="252"/>
        <pc:sldMkLst>
          <pc:docMk/>
          <pc:sldMk cId="1171831068" sldId="291"/>
        </pc:sldMkLst>
        <pc:spChg chg="del">
          <ac:chgData name="Carolina Fernández" userId="QT++u12mHUwv67fGLIedJQChqCxuSzAacjmL194BdiE=" providerId="None" clId="Web-{7773513A-DCB8-4C9C-B0DC-C67D71B0AABB}" dt="2025-05-26T08:36:48.688" v="243"/>
          <ac:spMkLst>
            <pc:docMk/>
            <pc:sldMk cId="1171831068" sldId="291"/>
            <ac:spMk id="10" creationId="{3C4B7CC5-74D4-FCB3-45AD-41BF03C25C0D}"/>
          </ac:spMkLst>
        </pc:spChg>
        <pc:spChg chg="add">
          <ac:chgData name="Carolina Fernández" userId="QT++u12mHUwv67fGLIedJQChqCxuSzAacjmL194BdiE=" providerId="None" clId="Web-{7773513A-DCB8-4C9C-B0DC-C67D71B0AABB}" dt="2025-05-26T08:36:51.110" v="250"/>
          <ac:spMkLst>
            <pc:docMk/>
            <pc:sldMk cId="1171831068" sldId="291"/>
            <ac:spMk id="15" creationId="{1AEED06C-BD44-E1EB-ECD5-137A823C7D78}"/>
          </ac:spMkLst>
        </pc:spChg>
        <pc:spChg chg="mod">
          <ac:chgData name="Carolina Fernández" userId="QT++u12mHUwv67fGLIedJQChqCxuSzAacjmL194BdiE=" providerId="None" clId="Web-{7773513A-DCB8-4C9C-B0DC-C67D71B0AABB}" dt="2025-05-26T08:29:23.658" v="219" actId="20577"/>
          <ac:spMkLst>
            <pc:docMk/>
            <pc:sldMk cId="1171831068" sldId="291"/>
            <ac:spMk id="164" creationId="{DDF1320B-63BD-E156-E13E-5A263C576BC3}"/>
          </ac:spMkLst>
        </pc:spChg>
        <pc:spChg chg="mod">
          <ac:chgData name="Carolina Fernández" userId="QT++u12mHUwv67fGLIedJQChqCxuSzAacjmL194BdiE=" providerId="None" clId="Web-{7773513A-DCB8-4C9C-B0DC-C67D71B0AABB}" dt="2025-05-26T08:28:11.734" v="198" actId="20577"/>
          <ac:spMkLst>
            <pc:docMk/>
            <pc:sldMk cId="1171831068" sldId="291"/>
            <ac:spMk id="165" creationId="{41A0A879-60D4-B95D-C5E2-041953D4AE05}"/>
          </ac:spMkLst>
        </pc:spChg>
        <pc:picChg chg="del mod">
          <ac:chgData name="Carolina Fernández" userId="QT++u12mHUwv67fGLIedJQChqCxuSzAacjmL194BdiE=" providerId="None" clId="Web-{7773513A-DCB8-4C9C-B0DC-C67D71B0AABB}" dt="2025-05-26T08:36:48.688" v="242"/>
          <ac:picMkLst>
            <pc:docMk/>
            <pc:sldMk cId="1171831068" sldId="291"/>
            <ac:picMk id="3" creationId="{180FDA39-E461-4880-F5F2-9F9D067FEAE8}"/>
          </ac:picMkLst>
        </pc:picChg>
        <pc:picChg chg="del">
          <ac:chgData name="Carolina Fernández" userId="QT++u12mHUwv67fGLIedJQChqCxuSzAacjmL194BdiE=" providerId="None" clId="Web-{7773513A-DCB8-4C9C-B0DC-C67D71B0AABB}" dt="2025-05-26T08:36:48.688" v="246"/>
          <ac:picMkLst>
            <pc:docMk/>
            <pc:sldMk cId="1171831068" sldId="291"/>
            <ac:picMk id="4" creationId="{E3C69C06-877F-6E68-0E66-B34AE4E5943F}"/>
          </ac:picMkLst>
        </pc:picChg>
        <pc:picChg chg="del mod">
          <ac:chgData name="Carolina Fernández" userId="QT++u12mHUwv67fGLIedJQChqCxuSzAacjmL194BdiE=" providerId="None" clId="Web-{7773513A-DCB8-4C9C-B0DC-C67D71B0AABB}" dt="2025-05-26T08:36:48.688" v="241"/>
          <ac:picMkLst>
            <pc:docMk/>
            <pc:sldMk cId="1171831068" sldId="291"/>
            <ac:picMk id="5" creationId="{BF03BBA9-EA39-CAD6-512F-9F97E07485DC}"/>
          </ac:picMkLst>
        </pc:picChg>
        <pc:picChg chg="del">
          <ac:chgData name="Carolina Fernández" userId="QT++u12mHUwv67fGLIedJQChqCxuSzAacjmL194BdiE=" providerId="None" clId="Web-{7773513A-DCB8-4C9C-B0DC-C67D71B0AABB}" dt="2025-05-26T08:36:48.688" v="245"/>
          <ac:picMkLst>
            <pc:docMk/>
            <pc:sldMk cId="1171831068" sldId="291"/>
            <ac:picMk id="6" creationId="{880DE3D6-5AED-1723-38F3-F95FB13A9F2D}"/>
          </ac:picMkLst>
        </pc:picChg>
        <pc:picChg chg="add">
          <ac:chgData name="Carolina Fernández" userId="QT++u12mHUwv67fGLIedJQChqCxuSzAacjmL194BdiE=" providerId="None" clId="Web-{7773513A-DCB8-4C9C-B0DC-C67D71B0AABB}" dt="2025-05-26T08:36:51.079" v="247"/>
          <ac:picMkLst>
            <pc:docMk/>
            <pc:sldMk cId="1171831068" sldId="291"/>
            <ac:picMk id="7" creationId="{21247C0D-D323-96B6-C49C-722FF70438C9}"/>
          </ac:picMkLst>
        </pc:picChg>
        <pc:picChg chg="del">
          <ac:chgData name="Carolina Fernández" userId="QT++u12mHUwv67fGLIedJQChqCxuSzAacjmL194BdiE=" providerId="None" clId="Web-{7773513A-DCB8-4C9C-B0DC-C67D71B0AABB}" dt="2025-05-26T08:36:48.688" v="244"/>
          <ac:picMkLst>
            <pc:docMk/>
            <pc:sldMk cId="1171831068" sldId="291"/>
            <ac:picMk id="9" creationId="{BE7E00A0-6FEA-6559-706E-287D4F41A1A5}"/>
          </ac:picMkLst>
        </pc:picChg>
        <pc:picChg chg="add">
          <ac:chgData name="Carolina Fernández" userId="QT++u12mHUwv67fGLIedJQChqCxuSzAacjmL194BdiE=" providerId="None" clId="Web-{7773513A-DCB8-4C9C-B0DC-C67D71B0AABB}" dt="2025-05-26T08:36:51.094" v="248"/>
          <ac:picMkLst>
            <pc:docMk/>
            <pc:sldMk cId="1171831068" sldId="291"/>
            <ac:picMk id="11" creationId="{C55F8171-CF52-E08C-F17D-A8F4159D47E2}"/>
          </ac:picMkLst>
        </pc:picChg>
        <pc:picChg chg="add">
          <ac:chgData name="Carolina Fernández" userId="QT++u12mHUwv67fGLIedJQChqCxuSzAacjmL194BdiE=" providerId="None" clId="Web-{7773513A-DCB8-4C9C-B0DC-C67D71B0AABB}" dt="2025-05-26T08:36:51.110" v="249"/>
          <ac:picMkLst>
            <pc:docMk/>
            <pc:sldMk cId="1171831068" sldId="291"/>
            <ac:picMk id="13" creationId="{3EAB89BF-55BE-E8FD-4E0C-6BC225A4AE11}"/>
          </ac:picMkLst>
        </pc:picChg>
        <pc:picChg chg="add">
          <ac:chgData name="Carolina Fernández" userId="QT++u12mHUwv67fGLIedJQChqCxuSzAacjmL194BdiE=" providerId="None" clId="Web-{7773513A-DCB8-4C9C-B0DC-C67D71B0AABB}" dt="2025-05-26T08:36:51.157" v="251"/>
          <ac:picMkLst>
            <pc:docMk/>
            <pc:sldMk cId="1171831068" sldId="291"/>
            <ac:picMk id="17" creationId="{803F7A70-AB19-7131-5923-7796D5D74FD2}"/>
          </ac:picMkLst>
        </pc:picChg>
        <pc:picChg chg="add">
          <ac:chgData name="Carolina Fernández" userId="QT++u12mHUwv67fGLIedJQChqCxuSzAacjmL194BdiE=" providerId="None" clId="Web-{7773513A-DCB8-4C9C-B0DC-C67D71B0AABB}" dt="2025-05-26T08:36:51.157" v="252"/>
          <ac:picMkLst>
            <pc:docMk/>
            <pc:sldMk cId="1171831068" sldId="291"/>
            <ac:picMk id="19" creationId="{DC8AD498-054F-90E2-1227-00B85372EAA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olina Fernández" userId="QT++u12mHUwv67fGLIedJQChqCxuSzAacjmL194BdiE=" providerId="None" clId="Web-{7773513A-DCB8-4C9C-B0DC-C67D71B0AABB}" dt="2025-05-26T08:28:11.296" v="197" actId="20577"/>
              <pc2:cmMkLst xmlns:pc2="http://schemas.microsoft.com/office/powerpoint/2019/9/main/command">
                <pc:docMk/>
                <pc:sldMk cId="1171831068" sldId="291"/>
                <pc2:cmMk id="{0507250F-8077-4ADB-8203-E37C3AD1DD52}"/>
              </pc2:cmMkLst>
            </pc226:cmChg>
            <pc226:cmChg xmlns:pc226="http://schemas.microsoft.com/office/powerpoint/2022/06/main/command" chg="mod">
              <pc226:chgData name="Carolina Fernández" userId="QT++u12mHUwv67fGLIedJQChqCxuSzAacjmL194BdiE=" providerId="None" clId="Web-{7773513A-DCB8-4C9C-B0DC-C67D71B0AABB}" dt="2025-05-26T08:28:11.296" v="197" actId="20577"/>
              <pc2:cmMkLst xmlns:pc2="http://schemas.microsoft.com/office/powerpoint/2019/9/main/command">
                <pc:docMk/>
                <pc:sldMk cId="1171831068" sldId="291"/>
                <pc2:cmMk id="{02B8FF1F-E39B-40EA-969C-DD0AC021C3F5}"/>
              </pc2:cmMkLst>
            </pc226:cmChg>
            <pc226:cmChg xmlns:pc226="http://schemas.microsoft.com/office/powerpoint/2022/06/main/command" chg="mod">
              <pc226:chgData name="Carolina Fernández" userId="QT++u12mHUwv67fGLIedJQChqCxuSzAacjmL194BdiE=" providerId="None" clId="Web-{7773513A-DCB8-4C9C-B0DC-C67D71B0AABB}" dt="2025-05-26T08:29:23.658" v="219" actId="20577"/>
              <pc2:cmMkLst xmlns:pc2="http://schemas.microsoft.com/office/powerpoint/2019/9/main/command">
                <pc:docMk/>
                <pc:sldMk cId="1171831068" sldId="291"/>
                <pc2:cmMk id="{9B8D149E-9A1E-4616-8D7F-4330D313FE67}"/>
              </pc2:cmMkLst>
            </pc226:cmChg>
          </p:ext>
        </pc:extLst>
      </pc:sldChg>
      <pc:sldChg chg="modSp modCm">
        <pc:chgData name="Carolina Fernández" userId="QT++u12mHUwv67fGLIedJQChqCxuSzAacjmL194BdiE=" providerId="None" clId="Web-{7773513A-DCB8-4C9C-B0DC-C67D71B0AABB}" dt="2025-05-26T08:34:49.075" v="228" actId="20577"/>
        <pc:sldMkLst>
          <pc:docMk/>
          <pc:sldMk cId="446886900" sldId="296"/>
        </pc:sldMkLst>
        <pc:spChg chg="mod">
          <ac:chgData name="Carolina Fernández" userId="QT++u12mHUwv67fGLIedJQChqCxuSzAacjmL194BdiE=" providerId="None" clId="Web-{7773513A-DCB8-4C9C-B0DC-C67D71B0AABB}" dt="2025-05-26T08:34:49.075" v="228" actId="20577"/>
          <ac:spMkLst>
            <pc:docMk/>
            <pc:sldMk cId="446886900" sldId="296"/>
            <ac:spMk id="165" creationId="{77B39507-36D8-AD09-D8BE-6054FD90D8B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olina Fernández" userId="QT++u12mHUwv67fGLIedJQChqCxuSzAacjmL194BdiE=" providerId="None" clId="Web-{7773513A-DCB8-4C9C-B0DC-C67D71B0AABB}" dt="2025-05-26T08:34:49.075" v="228" actId="20577"/>
              <pc2:cmMkLst xmlns:pc2="http://schemas.microsoft.com/office/powerpoint/2019/9/main/command">
                <pc:docMk/>
                <pc:sldMk cId="446886900" sldId="296"/>
                <pc2:cmMk id="{15807873-8BA6-4425-83E1-B207AE97691D}"/>
              </pc2:cmMkLst>
            </pc226:cmChg>
          </p:ext>
        </pc:extLst>
      </pc:sldChg>
      <pc:sldChg chg="addSp delSp modSp modCm">
        <pc:chgData name="Carolina Fernández" userId="QT++u12mHUwv67fGLIedJQChqCxuSzAacjmL194BdiE=" providerId="None" clId="Web-{7773513A-DCB8-4C9C-B0DC-C67D71B0AABB}" dt="2025-05-26T08:39:51.756" v="284"/>
        <pc:sldMkLst>
          <pc:docMk/>
          <pc:sldMk cId="1807901416" sldId="301"/>
        </pc:sldMkLst>
        <pc:spChg chg="del">
          <ac:chgData name="Carolina Fernández" userId="QT++u12mHUwv67fGLIedJQChqCxuSzAacjmL194BdiE=" providerId="None" clId="Web-{7773513A-DCB8-4C9C-B0DC-C67D71B0AABB}" dt="2025-05-26T08:39:35.022" v="276"/>
          <ac:spMkLst>
            <pc:docMk/>
            <pc:sldMk cId="1807901416" sldId="301"/>
            <ac:spMk id="5" creationId="{D57E0B9C-4E70-22CB-6C3D-599DCA9B0779}"/>
          </ac:spMkLst>
        </pc:spChg>
        <pc:spChg chg="add del mod">
          <ac:chgData name="Carolina Fernández" userId="QT++u12mHUwv67fGLIedJQChqCxuSzAacjmL194BdiE=" providerId="None" clId="Web-{7773513A-DCB8-4C9C-B0DC-C67D71B0AABB}" dt="2025-05-26T08:39:38.522" v="278"/>
          <ac:spMkLst>
            <pc:docMk/>
            <pc:sldMk cId="1807901416" sldId="301"/>
            <ac:spMk id="6" creationId="{26C786D3-CE97-F4C3-1364-788EFB196883}"/>
          </ac:spMkLst>
        </pc:spChg>
        <pc:spChg chg="add">
          <ac:chgData name="Carolina Fernández" userId="QT++u12mHUwv67fGLIedJQChqCxuSzAacjmL194BdiE=" providerId="None" clId="Web-{7773513A-DCB8-4C9C-B0DC-C67D71B0AABB}" dt="2025-05-26T08:39:51.741" v="283"/>
          <ac:spMkLst>
            <pc:docMk/>
            <pc:sldMk cId="1807901416" sldId="301"/>
            <ac:spMk id="11" creationId="{424C9843-ACA8-6EAF-B7DE-7E605E326470}"/>
          </ac:spMkLst>
        </pc:spChg>
        <pc:spChg chg="add">
          <ac:chgData name="Carolina Fernández" userId="QT++u12mHUwv67fGLIedJQChqCxuSzAacjmL194BdiE=" providerId="None" clId="Web-{7773513A-DCB8-4C9C-B0DC-C67D71B0AABB}" dt="2025-05-26T08:39:51.756" v="284"/>
          <ac:spMkLst>
            <pc:docMk/>
            <pc:sldMk cId="1807901416" sldId="301"/>
            <ac:spMk id="13" creationId="{AE9DCD3A-B373-5699-74F6-140B8FF9515B}"/>
          </ac:spMkLst>
        </pc:spChg>
        <pc:spChg chg="add del mod">
          <ac:chgData name="Carolina Fernández" userId="QT++u12mHUwv67fGLIedJQChqCxuSzAacjmL194BdiE=" providerId="None" clId="Web-{7773513A-DCB8-4C9C-B0DC-C67D71B0AABB}" dt="2025-05-26T08:39:42.584" v="282" actId="20577"/>
          <ac:spMkLst>
            <pc:docMk/>
            <pc:sldMk cId="1807901416" sldId="301"/>
            <ac:spMk id="173" creationId="{542B2915-568B-21FF-ED23-4B61F2BF49F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olina Fernández" userId="QT++u12mHUwv67fGLIedJQChqCxuSzAacjmL194BdiE=" providerId="None" clId="Web-{7773513A-DCB8-4C9C-B0DC-C67D71B0AABB}" dt="2025-05-26T08:39:42.569" v="281" actId="20577"/>
              <pc2:cmMkLst xmlns:pc2="http://schemas.microsoft.com/office/powerpoint/2019/9/main/command">
                <pc:docMk/>
                <pc:sldMk cId="1807901416" sldId="301"/>
                <pc2:cmMk id="{27D43248-23B0-43D9-B7C0-38B90A42ED13}"/>
              </pc2:cmMkLst>
            </pc226:cmChg>
          </p:ext>
        </pc:extLst>
      </pc:sldChg>
      <pc:sldChg chg="delSp modSp">
        <pc:chgData name="Carolina Fernández" userId="QT++u12mHUwv67fGLIedJQChqCxuSzAacjmL194BdiE=" providerId="None" clId="Web-{7773513A-DCB8-4C9C-B0DC-C67D71B0AABB}" dt="2025-05-26T08:35:33.826" v="240" actId="1076"/>
        <pc:sldMkLst>
          <pc:docMk/>
          <pc:sldMk cId="3898769086" sldId="305"/>
        </pc:sldMkLst>
        <pc:spChg chg="del mod">
          <ac:chgData name="Carolina Fernández" userId="QT++u12mHUwv67fGLIedJQChqCxuSzAacjmL194BdiE=" providerId="None" clId="Web-{7773513A-DCB8-4C9C-B0DC-C67D71B0AABB}" dt="2025-05-26T08:35:24.013" v="237"/>
          <ac:spMkLst>
            <pc:docMk/>
            <pc:sldMk cId="3898769086" sldId="305"/>
            <ac:spMk id="5" creationId="{FF71EF93-95A8-3A4A-A674-CF0586A4237B}"/>
          </ac:spMkLst>
        </pc:spChg>
        <pc:spChg chg="mod">
          <ac:chgData name="Carolina Fernández" userId="QT++u12mHUwv67fGLIedJQChqCxuSzAacjmL194BdiE=" providerId="None" clId="Web-{7773513A-DCB8-4C9C-B0DC-C67D71B0AABB}" dt="2025-05-26T08:35:02.356" v="231" actId="20577"/>
          <ac:spMkLst>
            <pc:docMk/>
            <pc:sldMk cId="3898769086" sldId="305"/>
            <ac:spMk id="165" creationId="{5DAFA841-9044-02B0-024E-D5C99D60282F}"/>
          </ac:spMkLst>
        </pc:spChg>
        <pc:picChg chg="mod ord">
          <ac:chgData name="Carolina Fernández" userId="QT++u12mHUwv67fGLIedJQChqCxuSzAacjmL194BdiE=" providerId="None" clId="Web-{7773513A-DCB8-4C9C-B0DC-C67D71B0AABB}" dt="2025-05-26T08:35:33.826" v="240" actId="1076"/>
          <ac:picMkLst>
            <pc:docMk/>
            <pc:sldMk cId="3898769086" sldId="305"/>
            <ac:picMk id="3" creationId="{6581BB4C-BE9E-AA54-F003-A03C731CDB93}"/>
          </ac:picMkLst>
        </pc:picChg>
      </pc:sldChg>
      <pc:sldChg chg="modSp">
        <pc:chgData name="Carolina Fernández" userId="QT++u12mHUwv67fGLIedJQChqCxuSzAacjmL194BdiE=" providerId="None" clId="Web-{7773513A-DCB8-4C9C-B0DC-C67D71B0AABB}" dt="2025-05-26T08:34:55.575" v="230" actId="20577"/>
        <pc:sldMkLst>
          <pc:docMk/>
          <pc:sldMk cId="480877298" sldId="306"/>
        </pc:sldMkLst>
        <pc:spChg chg="mod">
          <ac:chgData name="Carolina Fernández" userId="QT++u12mHUwv67fGLIedJQChqCxuSzAacjmL194BdiE=" providerId="None" clId="Web-{7773513A-DCB8-4C9C-B0DC-C67D71B0AABB}" dt="2025-05-26T08:34:55.575" v="230" actId="20577"/>
          <ac:spMkLst>
            <pc:docMk/>
            <pc:sldMk cId="480877298" sldId="306"/>
            <ac:spMk id="165" creationId="{8A80D671-C6B9-19D2-13A0-657AC03B1DB5}"/>
          </ac:spMkLst>
        </pc:spChg>
      </pc:sldChg>
      <pc:sldChg chg="modSp">
        <pc:chgData name="Carolina Fernández" userId="QT++u12mHUwv67fGLIedJQChqCxuSzAacjmL194BdiE=" providerId="None" clId="Web-{7773513A-DCB8-4C9C-B0DC-C67D71B0AABB}" dt="2025-05-26T08:34:51.934" v="229" actId="20577"/>
        <pc:sldMkLst>
          <pc:docMk/>
          <pc:sldMk cId="720778210" sldId="307"/>
        </pc:sldMkLst>
        <pc:spChg chg="mod">
          <ac:chgData name="Carolina Fernández" userId="QT++u12mHUwv67fGLIedJQChqCxuSzAacjmL194BdiE=" providerId="None" clId="Web-{7773513A-DCB8-4C9C-B0DC-C67D71B0AABB}" dt="2025-05-26T08:34:51.934" v="229" actId="20577"/>
          <ac:spMkLst>
            <pc:docMk/>
            <pc:sldMk cId="720778210" sldId="307"/>
            <ac:spMk id="165" creationId="{D17F85E5-7C94-C4B6-469D-903BBF8E9A2A}"/>
          </ac:spMkLst>
        </pc:spChg>
      </pc:sldChg>
      <pc:sldChg chg="addSp delSp modSp add ord replId addAnim delAnim modAnim">
        <pc:chgData name="Carolina Fernández" userId="QT++u12mHUwv67fGLIedJQChqCxuSzAacjmL194BdiE=" providerId="None" clId="Web-{7773513A-DCB8-4C9C-B0DC-C67D71B0AABB}" dt="2025-05-26T08:19:23.982" v="151"/>
        <pc:sldMkLst>
          <pc:docMk/>
          <pc:sldMk cId="1220038037" sldId="310"/>
        </pc:sldMkLst>
        <pc:spChg chg="mod">
          <ac:chgData name="Carolina Fernández" userId="QT++u12mHUwv67fGLIedJQChqCxuSzAacjmL194BdiE=" providerId="None" clId="Web-{7773513A-DCB8-4C9C-B0DC-C67D71B0AABB}" dt="2025-05-26T07:31:06.910" v="3" actId="20577"/>
          <ac:spMkLst>
            <pc:docMk/>
            <pc:sldMk cId="1220038037" sldId="310"/>
            <ac:spMk id="132" creationId="{0B592D9F-3AC2-7756-823C-0C99048887C4}"/>
          </ac:spMkLst>
        </pc:spChg>
        <pc:spChg chg="mod ord">
          <ac:chgData name="Carolina Fernández" userId="QT++u12mHUwv67fGLIedJQChqCxuSzAacjmL194BdiE=" providerId="None" clId="Web-{7773513A-DCB8-4C9C-B0DC-C67D71B0AABB}" dt="2025-05-26T07:57:26.469" v="149"/>
          <ac:spMkLst>
            <pc:docMk/>
            <pc:sldMk cId="1220038037" sldId="310"/>
            <ac:spMk id="133" creationId="{B40C33EC-A576-6786-4FFA-78040E6EA205}"/>
          </ac:spMkLst>
        </pc:spChg>
        <pc:picChg chg="add del mod">
          <ac:chgData name="Carolina Fernández" userId="QT++u12mHUwv67fGLIedJQChqCxuSzAacjmL194BdiE=" providerId="None" clId="Web-{7773513A-DCB8-4C9C-B0DC-C67D71B0AABB}" dt="2025-05-26T07:51:09.099" v="117"/>
          <ac:picMkLst>
            <pc:docMk/>
            <pc:sldMk cId="1220038037" sldId="310"/>
            <ac:picMk id="2" creationId="{9455AC03-2A42-9709-8815-4A8F40CAFBB2}"/>
          </ac:picMkLst>
        </pc:picChg>
        <pc:picChg chg="add del mod">
          <ac:chgData name="Carolina Fernández" userId="QT++u12mHUwv67fGLIedJQChqCxuSzAacjmL194BdiE=" providerId="None" clId="Web-{7773513A-DCB8-4C9C-B0DC-C67D71B0AABB}" dt="2025-05-26T07:40:59.629" v="99"/>
          <ac:picMkLst>
            <pc:docMk/>
            <pc:sldMk cId="1220038037" sldId="310"/>
            <ac:picMk id="3" creationId="{B7C765A5-0584-C0FC-B0E8-021806D58A75}"/>
          </ac:picMkLst>
        </pc:picChg>
        <pc:picChg chg="add del mod">
          <ac:chgData name="Carolina Fernández" userId="QT++u12mHUwv67fGLIedJQChqCxuSzAacjmL194BdiE=" providerId="None" clId="Web-{7773513A-DCB8-4C9C-B0DC-C67D71B0AABB}" dt="2025-05-26T07:49:24.721" v="100"/>
          <ac:picMkLst>
            <pc:docMk/>
            <pc:sldMk cId="1220038037" sldId="310"/>
            <ac:picMk id="4" creationId="{AA67CAE5-F5C5-332F-F6A1-E556DF2F072B}"/>
          </ac:picMkLst>
        </pc:picChg>
        <pc:picChg chg="add del mod">
          <ac:chgData name="Carolina Fernández" userId="QT++u12mHUwv67fGLIedJQChqCxuSzAacjmL194BdiE=" providerId="None" clId="Web-{7773513A-DCB8-4C9C-B0DC-C67D71B0AABB}" dt="2025-05-26T07:50:32.551" v="112"/>
          <ac:picMkLst>
            <pc:docMk/>
            <pc:sldMk cId="1220038037" sldId="310"/>
            <ac:picMk id="5" creationId="{5684841C-C541-ECE9-BBBD-41B4635FA6F5}"/>
          </ac:picMkLst>
        </pc:picChg>
        <pc:picChg chg="add mod ord">
          <ac:chgData name="Carolina Fernández" userId="QT++u12mHUwv67fGLIedJQChqCxuSzAacjmL194BdiE=" providerId="None" clId="Web-{7773513A-DCB8-4C9C-B0DC-C67D71B0AABB}" dt="2025-05-26T07:51:08.256" v="116"/>
          <ac:picMkLst>
            <pc:docMk/>
            <pc:sldMk cId="1220038037" sldId="310"/>
            <ac:picMk id="6" creationId="{D98EC806-4788-32E2-E496-EEC076E0B194}"/>
          </ac:picMkLst>
        </pc:picChg>
        <pc:picChg chg="del">
          <ac:chgData name="Carolina Fernández" userId="QT++u12mHUwv67fGLIedJQChqCxuSzAacjmL194BdiE=" providerId="None" clId="Web-{7773513A-DCB8-4C9C-B0DC-C67D71B0AABB}" dt="2025-05-26T07:31:40.848" v="9"/>
          <ac:picMkLst>
            <pc:docMk/>
            <pc:sldMk cId="1220038037" sldId="310"/>
            <ac:picMk id="134" creationId="{D26D5655-C1D5-5E89-1B89-866C090D2D87}"/>
          </ac:picMkLst>
        </pc:picChg>
      </pc:sldChg>
    </pc:docChg>
  </pc:docChgLst>
  <pc:docChgLst>
    <pc:chgData name="Adrian Pino" userId="cQ8JZd2lDeHcelTuggrQ2JGS8NM1R08itN3OKBEd6/w=" providerId="None" clId="Web-{431BC5A6-2129-4760-8BC2-C252826A986E}"/>
    <pc:docChg chg="addSld delSld modSld sldOrd">
      <pc:chgData name="Adrian Pino" userId="cQ8JZd2lDeHcelTuggrQ2JGS8NM1R08itN3OKBEd6/w=" providerId="None" clId="Web-{431BC5A6-2129-4760-8BC2-C252826A986E}" dt="2025-05-23T11:02:44.105" v="982" actId="1076"/>
      <pc:docMkLst>
        <pc:docMk/>
      </pc:docMkLst>
      <pc:sldChg chg="modSp">
        <pc:chgData name="Adrian Pino" userId="cQ8JZd2lDeHcelTuggrQ2JGS8NM1R08itN3OKBEd6/w=" providerId="None" clId="Web-{431BC5A6-2129-4760-8BC2-C252826A986E}" dt="2025-05-23T09:28:09.252" v="21" actId="20577"/>
        <pc:sldMkLst>
          <pc:docMk/>
          <pc:sldMk cId="0" sldId="268"/>
        </pc:sldMkLst>
        <pc:spChg chg="mod">
          <ac:chgData name="Adrian Pino" userId="cQ8JZd2lDeHcelTuggrQ2JGS8NM1R08itN3OKBEd6/w=" providerId="None" clId="Web-{431BC5A6-2129-4760-8BC2-C252826A986E}" dt="2025-05-23T09:25:18.932" v="1" actId="1076"/>
          <ac:spMkLst>
            <pc:docMk/>
            <pc:sldMk cId="0" sldId="268"/>
            <ac:spMk id="155" creationId="{00000000-0000-0000-0000-000000000000}"/>
          </ac:spMkLst>
        </pc:spChg>
        <pc:spChg chg="mod">
          <ac:chgData name="Adrian Pino" userId="cQ8JZd2lDeHcelTuggrQ2JGS8NM1R08itN3OKBEd6/w=" providerId="None" clId="Web-{431BC5A6-2129-4760-8BC2-C252826A986E}" dt="2025-05-23T09:28:09.252" v="21" actId="20577"/>
          <ac:spMkLst>
            <pc:docMk/>
            <pc:sldMk cId="0" sldId="268"/>
            <ac:spMk id="157" creationId="{00000000-0000-0000-0000-000000000000}"/>
          </ac:spMkLst>
        </pc:spChg>
        <pc:spChg chg="mod">
          <ac:chgData name="Adrian Pino" userId="cQ8JZd2lDeHcelTuggrQ2JGS8NM1R08itN3OKBEd6/w=" providerId="None" clId="Web-{431BC5A6-2129-4760-8BC2-C252826A986E}" dt="2025-05-23T09:26:17.106" v="6" actId="1076"/>
          <ac:spMkLst>
            <pc:docMk/>
            <pc:sldMk cId="0" sldId="268"/>
            <ac:spMk id="158" creationId="{00000000-0000-0000-0000-000000000000}"/>
          </ac:spMkLst>
        </pc:spChg>
      </pc:sldChg>
      <pc:sldChg chg="delSp modSp">
        <pc:chgData name="Adrian Pino" userId="cQ8JZd2lDeHcelTuggrQ2JGS8NM1R08itN3OKBEd6/w=" providerId="None" clId="Web-{431BC5A6-2129-4760-8BC2-C252826A986E}" dt="2025-05-23T09:31:50.917" v="49" actId="14100"/>
        <pc:sldMkLst>
          <pc:docMk/>
          <pc:sldMk cId="0" sldId="270"/>
        </pc:sldMkLst>
        <pc:spChg chg="mod">
          <ac:chgData name="Adrian Pino" userId="cQ8JZd2lDeHcelTuggrQ2JGS8NM1R08itN3OKBEd6/w=" providerId="None" clId="Web-{431BC5A6-2129-4760-8BC2-C252826A986E}" dt="2025-05-23T09:31:50.917" v="49" actId="14100"/>
          <ac:spMkLst>
            <pc:docMk/>
            <pc:sldMk cId="0" sldId="270"/>
            <ac:spMk id="173" creationId="{00000000-0000-0000-0000-000000000000}"/>
          </ac:spMkLst>
        </pc:spChg>
        <pc:picChg chg="del">
          <ac:chgData name="Adrian Pino" userId="cQ8JZd2lDeHcelTuggrQ2JGS8NM1R08itN3OKBEd6/w=" providerId="None" clId="Web-{431BC5A6-2129-4760-8BC2-C252826A986E}" dt="2025-05-23T09:31:44.995" v="44"/>
          <ac:picMkLst>
            <pc:docMk/>
            <pc:sldMk cId="0" sldId="270"/>
            <ac:picMk id="7" creationId="{C7B214FE-A98A-709B-3D5E-27DCCB1E0612}"/>
          </ac:picMkLst>
        </pc:picChg>
        <pc:picChg chg="del">
          <ac:chgData name="Adrian Pino" userId="cQ8JZd2lDeHcelTuggrQ2JGS8NM1R08itN3OKBEd6/w=" providerId="None" clId="Web-{431BC5A6-2129-4760-8BC2-C252826A986E}" dt="2025-05-23T09:31:45.698" v="46"/>
          <ac:picMkLst>
            <pc:docMk/>
            <pc:sldMk cId="0" sldId="270"/>
            <ac:picMk id="9" creationId="{794E0279-1EA5-0E10-0064-3EF8C2D8E79C}"/>
          </ac:picMkLst>
        </pc:picChg>
        <pc:picChg chg="del">
          <ac:chgData name="Adrian Pino" userId="cQ8JZd2lDeHcelTuggrQ2JGS8NM1R08itN3OKBEd6/w=" providerId="None" clId="Web-{431BC5A6-2129-4760-8BC2-C252826A986E}" dt="2025-05-23T09:31:46.151" v="47"/>
          <ac:picMkLst>
            <pc:docMk/>
            <pc:sldMk cId="0" sldId="270"/>
            <ac:picMk id="10" creationId="{11343513-9D73-FBF6-C7D7-4299C2E995F6}"/>
          </ac:picMkLst>
        </pc:picChg>
        <pc:picChg chg="del">
          <ac:chgData name="Adrian Pino" userId="cQ8JZd2lDeHcelTuggrQ2JGS8NM1R08itN3OKBEd6/w=" providerId="None" clId="Web-{431BC5A6-2129-4760-8BC2-C252826A986E}" dt="2025-05-23T09:31:46.401" v="48"/>
          <ac:picMkLst>
            <pc:docMk/>
            <pc:sldMk cId="0" sldId="270"/>
            <ac:picMk id="11" creationId="{31F8D966-1164-17E7-D569-E36CABCCF745}"/>
          </ac:picMkLst>
        </pc:picChg>
        <pc:picChg chg="del">
          <ac:chgData name="Adrian Pino" userId="cQ8JZd2lDeHcelTuggrQ2JGS8NM1R08itN3OKBEd6/w=" providerId="None" clId="Web-{431BC5A6-2129-4760-8BC2-C252826A986E}" dt="2025-05-23T09:31:45.463" v="45"/>
          <ac:picMkLst>
            <pc:docMk/>
            <pc:sldMk cId="0" sldId="270"/>
            <ac:picMk id="12" creationId="{1660D446-C4D3-811A-FF4C-79A45C92C96C}"/>
          </ac:picMkLst>
        </pc:picChg>
      </pc:sldChg>
      <pc:sldChg chg="ord">
        <pc:chgData name="Adrian Pino" userId="cQ8JZd2lDeHcelTuggrQ2JGS8NM1R08itN3OKBEd6/w=" providerId="None" clId="Web-{431BC5A6-2129-4760-8BC2-C252826A986E}" dt="2025-05-23T10:28:07.738" v="602"/>
        <pc:sldMkLst>
          <pc:docMk/>
          <pc:sldMk cId="0" sldId="271"/>
        </pc:sldMkLst>
      </pc:sldChg>
      <pc:sldChg chg="addSp delSp modSp ord">
        <pc:chgData name="Adrian Pino" userId="cQ8JZd2lDeHcelTuggrQ2JGS8NM1R08itN3OKBEd6/w=" providerId="None" clId="Web-{431BC5A6-2129-4760-8BC2-C252826A986E}" dt="2025-05-23T10:35:27.129" v="744" actId="1076"/>
        <pc:sldMkLst>
          <pc:docMk/>
          <pc:sldMk cId="0" sldId="272"/>
        </pc:sldMkLst>
        <pc:spChg chg="mod">
          <ac:chgData name="Adrian Pino" userId="cQ8JZd2lDeHcelTuggrQ2JGS8NM1R08itN3OKBEd6/w=" providerId="None" clId="Web-{431BC5A6-2129-4760-8BC2-C252826A986E}" dt="2025-05-23T10:20:29.518" v="401" actId="20577"/>
          <ac:spMkLst>
            <pc:docMk/>
            <pc:sldMk cId="0" sldId="272"/>
            <ac:spMk id="186" creationId="{00000000-0000-0000-0000-000000000000}"/>
          </ac:spMkLst>
        </pc:spChg>
        <pc:picChg chg="add mod">
          <ac:chgData name="Adrian Pino" userId="cQ8JZd2lDeHcelTuggrQ2JGS8NM1R08itN3OKBEd6/w=" providerId="None" clId="Web-{431BC5A6-2129-4760-8BC2-C252826A986E}" dt="2025-05-23T10:13:37.051" v="370" actId="1076"/>
          <ac:picMkLst>
            <pc:docMk/>
            <pc:sldMk cId="0" sldId="272"/>
            <ac:picMk id="2" creationId="{40534B4E-D7A6-663E-082A-D9C1AEBCCF81}"/>
          </ac:picMkLst>
        </pc:picChg>
        <pc:picChg chg="add mod">
          <ac:chgData name="Adrian Pino" userId="cQ8JZd2lDeHcelTuggrQ2JGS8NM1R08itN3OKBEd6/w=" providerId="None" clId="Web-{431BC5A6-2129-4760-8BC2-C252826A986E}" dt="2025-05-23T10:35:27.129" v="744" actId="1076"/>
          <ac:picMkLst>
            <pc:docMk/>
            <pc:sldMk cId="0" sldId="272"/>
            <ac:picMk id="4" creationId="{6FCB28D8-7219-87B6-1573-205F8A9C56EA}"/>
          </ac:picMkLst>
        </pc:picChg>
        <pc:picChg chg="del">
          <ac:chgData name="Adrian Pino" userId="cQ8JZd2lDeHcelTuggrQ2JGS8NM1R08itN3OKBEd6/w=" providerId="None" clId="Web-{431BC5A6-2129-4760-8BC2-C252826A986E}" dt="2025-05-23T10:13:31.192" v="367"/>
          <ac:picMkLst>
            <pc:docMk/>
            <pc:sldMk cId="0" sldId="272"/>
            <ac:picMk id="187" creationId="{00000000-0000-0000-0000-000000000000}"/>
          </ac:picMkLst>
        </pc:picChg>
      </pc:sldChg>
      <pc:sldChg chg="mod ord modShow">
        <pc:chgData name="Adrian Pino" userId="cQ8JZd2lDeHcelTuggrQ2JGS8NM1R08itN3OKBEd6/w=" providerId="None" clId="Web-{431BC5A6-2129-4760-8BC2-C252826A986E}" dt="2025-05-23T10:37:18.559" v="766"/>
        <pc:sldMkLst>
          <pc:docMk/>
          <pc:sldMk cId="0" sldId="273"/>
        </pc:sldMkLst>
      </pc:sldChg>
      <pc:sldChg chg="delSp modSp ord">
        <pc:chgData name="Adrian Pino" userId="cQ8JZd2lDeHcelTuggrQ2JGS8NM1R08itN3OKBEd6/w=" providerId="None" clId="Web-{431BC5A6-2129-4760-8BC2-C252826A986E}" dt="2025-05-23T11:01:23.006" v="974" actId="20577"/>
        <pc:sldMkLst>
          <pc:docMk/>
          <pc:sldMk cId="0" sldId="274"/>
        </pc:sldMkLst>
        <pc:spChg chg="mod">
          <ac:chgData name="Adrian Pino" userId="cQ8JZd2lDeHcelTuggrQ2JGS8NM1R08itN3OKBEd6/w=" providerId="None" clId="Web-{431BC5A6-2129-4760-8BC2-C252826A986E}" dt="2025-05-23T10:37:29.294" v="768" actId="20577"/>
          <ac:spMkLst>
            <pc:docMk/>
            <pc:sldMk cId="0" sldId="274"/>
            <ac:spMk id="203" creationId="{00000000-0000-0000-0000-000000000000}"/>
          </ac:spMkLst>
        </pc:spChg>
        <pc:spChg chg="mod">
          <ac:chgData name="Adrian Pino" userId="cQ8JZd2lDeHcelTuggrQ2JGS8NM1R08itN3OKBEd6/w=" providerId="None" clId="Web-{431BC5A6-2129-4760-8BC2-C252826A986E}" dt="2025-05-23T11:01:23.006" v="974" actId="20577"/>
          <ac:spMkLst>
            <pc:docMk/>
            <pc:sldMk cId="0" sldId="274"/>
            <ac:spMk id="204" creationId="{00000000-0000-0000-0000-000000000000}"/>
          </ac:spMkLst>
        </pc:spChg>
        <pc:picChg chg="del">
          <ac:chgData name="Adrian Pino" userId="cQ8JZd2lDeHcelTuggrQ2JGS8NM1R08itN3OKBEd6/w=" providerId="None" clId="Web-{431BC5A6-2129-4760-8BC2-C252826A986E}" dt="2025-05-23T10:30:05.637" v="610"/>
          <ac:picMkLst>
            <pc:docMk/>
            <pc:sldMk cId="0" sldId="274"/>
            <ac:picMk id="205" creationId="{00000000-0000-0000-0000-000000000000}"/>
          </ac:picMkLst>
        </pc:picChg>
        <pc:picChg chg="del">
          <ac:chgData name="Adrian Pino" userId="cQ8JZd2lDeHcelTuggrQ2JGS8NM1R08itN3OKBEd6/w=" providerId="None" clId="Web-{431BC5A6-2129-4760-8BC2-C252826A986E}" dt="2025-05-23T10:30:06.059" v="611"/>
          <ac:picMkLst>
            <pc:docMk/>
            <pc:sldMk cId="0" sldId="274"/>
            <ac:picMk id="206" creationId="{00000000-0000-0000-0000-000000000000}"/>
          </ac:picMkLst>
        </pc:picChg>
        <pc:picChg chg="del">
          <ac:chgData name="Adrian Pino" userId="cQ8JZd2lDeHcelTuggrQ2JGS8NM1R08itN3OKBEd6/w=" providerId="None" clId="Web-{431BC5A6-2129-4760-8BC2-C252826A986E}" dt="2025-05-23T10:30:06.513" v="612"/>
          <ac:picMkLst>
            <pc:docMk/>
            <pc:sldMk cId="0" sldId="274"/>
            <ac:picMk id="207" creationId="{00000000-0000-0000-0000-000000000000}"/>
          </ac:picMkLst>
        </pc:picChg>
      </pc:sldChg>
      <pc:sldChg chg="modSp del">
        <pc:chgData name="Adrian Pino" userId="cQ8JZd2lDeHcelTuggrQ2JGS8NM1R08itN3OKBEd6/w=" providerId="None" clId="Web-{431BC5A6-2129-4760-8BC2-C252826A986E}" dt="2025-05-23T10:47:25.555" v="896"/>
        <pc:sldMkLst>
          <pc:docMk/>
          <pc:sldMk cId="0" sldId="276"/>
        </pc:sldMkLst>
        <pc:spChg chg="mod">
          <ac:chgData name="Adrian Pino" userId="cQ8JZd2lDeHcelTuggrQ2JGS8NM1R08itN3OKBEd6/w=" providerId="None" clId="Web-{431BC5A6-2129-4760-8BC2-C252826A986E}" dt="2025-05-23T10:41:24.186" v="797" actId="20577"/>
          <ac:spMkLst>
            <pc:docMk/>
            <pc:sldMk cId="0" sldId="276"/>
            <ac:spMk id="220" creationId="{00000000-0000-0000-0000-000000000000}"/>
          </ac:spMkLst>
        </pc:spChg>
        <pc:spChg chg="mod">
          <ac:chgData name="Adrian Pino" userId="cQ8JZd2lDeHcelTuggrQ2JGS8NM1R08itN3OKBEd6/w=" providerId="None" clId="Web-{431BC5A6-2129-4760-8BC2-C252826A986E}" dt="2025-05-23T10:46:00.831" v="840" actId="20577"/>
          <ac:spMkLst>
            <pc:docMk/>
            <pc:sldMk cId="0" sldId="276"/>
            <ac:spMk id="221" creationId="{00000000-0000-0000-0000-000000000000}"/>
          </ac:spMkLst>
        </pc:spChg>
      </pc:sldChg>
      <pc:sldChg chg="modSp">
        <pc:chgData name="Adrian Pino" userId="cQ8JZd2lDeHcelTuggrQ2JGS8NM1R08itN3OKBEd6/w=" providerId="None" clId="Web-{431BC5A6-2129-4760-8BC2-C252826A986E}" dt="2025-05-23T10:49:25.064" v="970" actId="20577"/>
        <pc:sldMkLst>
          <pc:docMk/>
          <pc:sldMk cId="0" sldId="277"/>
        </pc:sldMkLst>
        <pc:spChg chg="mod">
          <ac:chgData name="Adrian Pino" userId="cQ8JZd2lDeHcelTuggrQ2JGS8NM1R08itN3OKBEd6/w=" providerId="None" clId="Web-{431BC5A6-2129-4760-8BC2-C252826A986E}" dt="2025-05-23T10:46:33.114" v="850" actId="20577"/>
          <ac:spMkLst>
            <pc:docMk/>
            <pc:sldMk cId="0" sldId="277"/>
            <ac:spMk id="227" creationId="{00000000-0000-0000-0000-000000000000}"/>
          </ac:spMkLst>
        </pc:spChg>
        <pc:spChg chg="mod">
          <ac:chgData name="Adrian Pino" userId="cQ8JZd2lDeHcelTuggrQ2JGS8NM1R08itN3OKBEd6/w=" providerId="None" clId="Web-{431BC5A6-2129-4760-8BC2-C252826A986E}" dt="2025-05-23T10:49:25.064" v="970" actId="20577"/>
          <ac:spMkLst>
            <pc:docMk/>
            <pc:sldMk cId="0" sldId="277"/>
            <ac:spMk id="228" creationId="{00000000-0000-0000-0000-000000000000}"/>
          </ac:spMkLst>
        </pc:spChg>
      </pc:sldChg>
      <pc:sldChg chg="modSp">
        <pc:chgData name="Adrian Pino" userId="cQ8JZd2lDeHcelTuggrQ2JGS8NM1R08itN3OKBEd6/w=" providerId="None" clId="Web-{431BC5A6-2129-4760-8BC2-C252826A986E}" dt="2025-05-23T09:28:50.659" v="24" actId="20577"/>
        <pc:sldMkLst>
          <pc:docMk/>
          <pc:sldMk cId="1266104306" sldId="280"/>
        </pc:sldMkLst>
        <pc:spChg chg="mod">
          <ac:chgData name="Adrian Pino" userId="cQ8JZd2lDeHcelTuggrQ2JGS8NM1R08itN3OKBEd6/w=" providerId="None" clId="Web-{431BC5A6-2129-4760-8BC2-C252826A986E}" dt="2025-05-23T09:28:50.659" v="24" actId="20577"/>
          <ac:spMkLst>
            <pc:docMk/>
            <pc:sldMk cId="1266104306" sldId="280"/>
            <ac:spMk id="165" creationId="{E619FE34-175F-60FF-FD6D-04FA461B5511}"/>
          </ac:spMkLst>
        </pc:spChg>
      </pc:sldChg>
      <pc:sldChg chg="ord">
        <pc:chgData name="Adrian Pino" userId="cQ8JZd2lDeHcelTuggrQ2JGS8NM1R08itN3OKBEd6/w=" providerId="None" clId="Web-{431BC5A6-2129-4760-8BC2-C252826A986E}" dt="2025-05-23T10:29:12.884" v="607"/>
        <pc:sldMkLst>
          <pc:docMk/>
          <pc:sldMk cId="2425357532" sldId="289"/>
        </pc:sldMkLst>
      </pc:sldChg>
      <pc:sldChg chg="modSp ord">
        <pc:chgData name="Adrian Pino" userId="cQ8JZd2lDeHcelTuggrQ2JGS8NM1R08itN3OKBEd6/w=" providerId="None" clId="Web-{431BC5A6-2129-4760-8BC2-C252826A986E}" dt="2025-05-23T11:02:44.105" v="982" actId="1076"/>
        <pc:sldMkLst>
          <pc:docMk/>
          <pc:sldMk cId="348837522" sldId="293"/>
        </pc:sldMkLst>
        <pc:spChg chg="mod">
          <ac:chgData name="Adrian Pino" userId="cQ8JZd2lDeHcelTuggrQ2JGS8NM1R08itN3OKBEd6/w=" providerId="None" clId="Web-{431BC5A6-2129-4760-8BC2-C252826A986E}" dt="2025-05-23T11:02:44.105" v="982" actId="1076"/>
          <ac:spMkLst>
            <pc:docMk/>
            <pc:sldMk cId="348837522" sldId="293"/>
            <ac:spMk id="179" creationId="{39ABEA64-3539-8C1A-029C-6733437C2A8B}"/>
          </ac:spMkLst>
        </pc:spChg>
        <pc:picChg chg="mod">
          <ac:chgData name="Adrian Pino" userId="cQ8JZd2lDeHcelTuggrQ2JGS8NM1R08itN3OKBEd6/w=" providerId="None" clId="Web-{431BC5A6-2129-4760-8BC2-C252826A986E}" dt="2025-05-23T11:02:44.105" v="981" actId="1076"/>
          <ac:picMkLst>
            <pc:docMk/>
            <pc:sldMk cId="348837522" sldId="293"/>
            <ac:picMk id="4" creationId="{E9C8A0E3-954D-CAF0-A6BE-2D431EC39D4E}"/>
          </ac:picMkLst>
        </pc:picChg>
        <pc:picChg chg="mod">
          <ac:chgData name="Adrian Pino" userId="cQ8JZd2lDeHcelTuggrQ2JGS8NM1R08itN3OKBEd6/w=" providerId="None" clId="Web-{431BC5A6-2129-4760-8BC2-C252826A986E}" dt="2025-05-23T11:02:44.105" v="980" actId="1076"/>
          <ac:picMkLst>
            <pc:docMk/>
            <pc:sldMk cId="348837522" sldId="293"/>
            <ac:picMk id="6" creationId="{67699B9C-AF58-D001-034F-1FD8EFF194BD}"/>
          </ac:picMkLst>
        </pc:picChg>
        <pc:picChg chg="mod">
          <ac:chgData name="Adrian Pino" userId="cQ8JZd2lDeHcelTuggrQ2JGS8NM1R08itN3OKBEd6/w=" providerId="None" clId="Web-{431BC5A6-2129-4760-8BC2-C252826A986E}" dt="2025-05-23T11:02:44.105" v="979" actId="1076"/>
          <ac:picMkLst>
            <pc:docMk/>
            <pc:sldMk cId="348837522" sldId="293"/>
            <ac:picMk id="7" creationId="{D99375E9-E294-6D09-A40A-17A446297721}"/>
          </ac:picMkLst>
        </pc:picChg>
      </pc:sldChg>
      <pc:sldChg chg="del">
        <pc:chgData name="Adrian Pino" userId="cQ8JZd2lDeHcelTuggrQ2JGS8NM1R08itN3OKBEd6/w=" providerId="None" clId="Web-{431BC5A6-2129-4760-8BC2-C252826A986E}" dt="2025-05-23T09:31:43.838" v="41"/>
        <pc:sldMkLst>
          <pc:docMk/>
          <pc:sldMk cId="2114366136" sldId="294"/>
        </pc:sldMkLst>
      </pc:sldChg>
      <pc:sldChg chg="modSp">
        <pc:chgData name="Adrian Pino" userId="cQ8JZd2lDeHcelTuggrQ2JGS8NM1R08itN3OKBEd6/w=" providerId="None" clId="Web-{431BC5A6-2129-4760-8BC2-C252826A986E}" dt="2025-05-23T09:29:00.191" v="29" actId="20577"/>
        <pc:sldMkLst>
          <pc:docMk/>
          <pc:sldMk cId="1514525210" sldId="295"/>
        </pc:sldMkLst>
        <pc:spChg chg="mod">
          <ac:chgData name="Adrian Pino" userId="cQ8JZd2lDeHcelTuggrQ2JGS8NM1R08itN3OKBEd6/w=" providerId="None" clId="Web-{431BC5A6-2129-4760-8BC2-C252826A986E}" dt="2025-05-23T09:29:00.191" v="29" actId="20577"/>
          <ac:spMkLst>
            <pc:docMk/>
            <pc:sldMk cId="1514525210" sldId="295"/>
            <ac:spMk id="165" creationId="{C398C51E-030B-0523-5236-5264A4F19771}"/>
          </ac:spMkLst>
        </pc:spChg>
      </pc:sldChg>
      <pc:sldChg chg="modSp">
        <pc:chgData name="Adrian Pino" userId="cQ8JZd2lDeHcelTuggrQ2JGS8NM1R08itN3OKBEd6/w=" providerId="None" clId="Web-{431BC5A6-2129-4760-8BC2-C252826A986E}" dt="2025-05-23T09:28:55.347" v="26" actId="20577"/>
        <pc:sldMkLst>
          <pc:docMk/>
          <pc:sldMk cId="446886900" sldId="296"/>
        </pc:sldMkLst>
        <pc:spChg chg="mod">
          <ac:chgData name="Adrian Pino" userId="cQ8JZd2lDeHcelTuggrQ2JGS8NM1R08itN3OKBEd6/w=" providerId="None" clId="Web-{431BC5A6-2129-4760-8BC2-C252826A986E}" dt="2025-05-23T09:28:55.347" v="26" actId="20577"/>
          <ac:spMkLst>
            <pc:docMk/>
            <pc:sldMk cId="446886900" sldId="296"/>
            <ac:spMk id="165" creationId="{77B39507-36D8-AD09-D8BE-6054FD90D8BC}"/>
          </ac:spMkLst>
        </pc:spChg>
      </pc:sldChg>
      <pc:sldChg chg="modSp del">
        <pc:chgData name="Adrian Pino" userId="cQ8JZd2lDeHcelTuggrQ2JGS8NM1R08itN3OKBEd6/w=" providerId="None" clId="Web-{431BC5A6-2129-4760-8BC2-C252826A986E}" dt="2025-05-23T09:29:10.066" v="31"/>
        <pc:sldMkLst>
          <pc:docMk/>
          <pc:sldMk cId="2535959778" sldId="297"/>
        </pc:sldMkLst>
        <pc:spChg chg="mod">
          <ac:chgData name="Adrian Pino" userId="cQ8JZd2lDeHcelTuggrQ2JGS8NM1R08itN3OKBEd6/w=" providerId="None" clId="Web-{431BC5A6-2129-4760-8BC2-C252826A986E}" dt="2025-05-23T09:29:04.051" v="30" actId="20577"/>
          <ac:spMkLst>
            <pc:docMk/>
            <pc:sldMk cId="2535959778" sldId="297"/>
            <ac:spMk id="165" creationId="{C58F11CD-D3F2-5694-5DB3-4BBC79CACEB7}"/>
          </ac:spMkLst>
        </pc:spChg>
      </pc:sldChg>
      <pc:sldChg chg="modSp">
        <pc:chgData name="Adrian Pino" userId="cQ8JZd2lDeHcelTuggrQ2JGS8NM1R08itN3OKBEd6/w=" providerId="None" clId="Web-{431BC5A6-2129-4760-8BC2-C252826A986E}" dt="2025-05-23T09:28:38.768" v="22" actId="20577"/>
        <pc:sldMkLst>
          <pc:docMk/>
          <pc:sldMk cId="1295320977" sldId="298"/>
        </pc:sldMkLst>
        <pc:spChg chg="mod">
          <ac:chgData name="Adrian Pino" userId="cQ8JZd2lDeHcelTuggrQ2JGS8NM1R08itN3OKBEd6/w=" providerId="None" clId="Web-{431BC5A6-2129-4760-8BC2-C252826A986E}" dt="2025-05-23T09:28:38.768" v="22" actId="20577"/>
          <ac:spMkLst>
            <pc:docMk/>
            <pc:sldMk cId="1295320977" sldId="298"/>
            <ac:spMk id="165" creationId="{323E44AC-714B-49D8-AD51-BB22E9D91DD9}"/>
          </ac:spMkLst>
        </pc:spChg>
      </pc:sldChg>
      <pc:sldChg chg="addSp delSp modSp add ord replId">
        <pc:chgData name="Adrian Pino" userId="cQ8JZd2lDeHcelTuggrQ2JGS8NM1R08itN3OKBEd6/w=" providerId="None" clId="Web-{431BC5A6-2129-4760-8BC2-C252826A986E}" dt="2025-05-23T09:29:32.505" v="36"/>
        <pc:sldMkLst>
          <pc:docMk/>
          <pc:sldMk cId="3799939080" sldId="299"/>
        </pc:sldMkLst>
        <pc:spChg chg="add del mod">
          <ac:chgData name="Adrian Pino" userId="cQ8JZd2lDeHcelTuggrQ2JGS8NM1R08itN3OKBEd6/w=" providerId="None" clId="Web-{431BC5A6-2129-4760-8BC2-C252826A986E}" dt="2025-05-23T09:29:32.505" v="36"/>
          <ac:spMkLst>
            <pc:docMk/>
            <pc:sldMk cId="3799939080" sldId="299"/>
            <ac:spMk id="3" creationId="{6CE333AD-02A4-2CBB-9262-6585885A7069}"/>
          </ac:spMkLst>
        </pc:spChg>
        <pc:spChg chg="del">
          <ac:chgData name="Adrian Pino" userId="cQ8JZd2lDeHcelTuggrQ2JGS8NM1R08itN3OKBEd6/w=" providerId="None" clId="Web-{431BC5A6-2129-4760-8BC2-C252826A986E}" dt="2025-05-23T09:29:18.504" v="33"/>
          <ac:spMkLst>
            <pc:docMk/>
            <pc:sldMk cId="3799939080" sldId="299"/>
            <ac:spMk id="165" creationId="{5CBBCF1F-A57C-5778-95CE-6BCA5DC44A2D}"/>
          </ac:spMkLst>
        </pc:spChg>
        <pc:picChg chg="del">
          <ac:chgData name="Adrian Pino" userId="cQ8JZd2lDeHcelTuggrQ2JGS8NM1R08itN3OKBEd6/w=" providerId="None" clId="Web-{431BC5A6-2129-4760-8BC2-C252826A986E}" dt="2025-05-23T09:29:18.770" v="34"/>
          <ac:picMkLst>
            <pc:docMk/>
            <pc:sldMk cId="3799939080" sldId="299"/>
            <ac:picMk id="12" creationId="{1B37E419-C646-FA77-6169-057DE850E5A5}"/>
          </ac:picMkLst>
        </pc:picChg>
      </pc:sldChg>
      <pc:sldChg chg="delSp add ord replId">
        <pc:chgData name="Adrian Pino" userId="cQ8JZd2lDeHcelTuggrQ2JGS8NM1R08itN3OKBEd6/w=" providerId="None" clId="Web-{431BC5A6-2129-4760-8BC2-C252826A986E}" dt="2025-05-23T09:29:49.271" v="39"/>
        <pc:sldMkLst>
          <pc:docMk/>
          <pc:sldMk cId="4154144266" sldId="300"/>
        </pc:sldMkLst>
        <pc:picChg chg="del">
          <ac:chgData name="Adrian Pino" userId="cQ8JZd2lDeHcelTuggrQ2JGS8NM1R08itN3OKBEd6/w=" providerId="None" clId="Web-{431BC5A6-2129-4760-8BC2-C252826A986E}" dt="2025-05-23T09:29:48.255" v="38"/>
          <ac:picMkLst>
            <pc:docMk/>
            <pc:sldMk cId="4154144266" sldId="300"/>
            <ac:picMk id="5" creationId="{9C52380A-BE7E-3FA6-99D6-E992905B713A}"/>
          </ac:picMkLst>
        </pc:picChg>
      </pc:sldChg>
      <pc:sldChg chg="addSp delSp modSp add replId">
        <pc:chgData name="Adrian Pino" userId="cQ8JZd2lDeHcelTuggrQ2JGS8NM1R08itN3OKBEd6/w=" providerId="None" clId="Web-{431BC5A6-2129-4760-8BC2-C252826A986E}" dt="2025-05-23T09:54:54.129" v="366" actId="1076"/>
        <pc:sldMkLst>
          <pc:docMk/>
          <pc:sldMk cId="1807901416" sldId="301"/>
        </pc:sldMkLst>
        <pc:spChg chg="mod">
          <ac:chgData name="Adrian Pino" userId="cQ8JZd2lDeHcelTuggrQ2JGS8NM1R08itN3OKBEd6/w=" providerId="None" clId="Web-{431BC5A6-2129-4760-8BC2-C252826A986E}" dt="2025-05-23T09:54:01.080" v="359" actId="20577"/>
          <ac:spMkLst>
            <pc:docMk/>
            <pc:sldMk cId="1807901416" sldId="301"/>
            <ac:spMk id="173" creationId="{542B2915-568B-21FF-ED23-4B61F2BF49FB}"/>
          </ac:spMkLst>
        </pc:spChg>
        <pc:picChg chg="add mod">
          <ac:chgData name="Adrian Pino" userId="cQ8JZd2lDeHcelTuggrQ2JGS8NM1R08itN3OKBEd6/w=" providerId="None" clId="Web-{431BC5A6-2129-4760-8BC2-C252826A986E}" dt="2025-05-23T09:53:14.390" v="319" actId="1076"/>
          <ac:picMkLst>
            <pc:docMk/>
            <pc:sldMk cId="1807901416" sldId="301"/>
            <ac:picMk id="2" creationId="{B9E9E2E2-1121-BC0E-079B-57ADF2F01C75}"/>
          </ac:picMkLst>
        </pc:picChg>
        <pc:picChg chg="add mod">
          <ac:chgData name="Adrian Pino" userId="cQ8JZd2lDeHcelTuggrQ2JGS8NM1R08itN3OKBEd6/w=" providerId="None" clId="Web-{431BC5A6-2129-4760-8BC2-C252826A986E}" dt="2025-05-23T09:54:54.129" v="366" actId="1076"/>
          <ac:picMkLst>
            <pc:docMk/>
            <pc:sldMk cId="1807901416" sldId="301"/>
            <ac:picMk id="3" creationId="{0FCE1AA1-9114-0B13-5E03-6B22A4D5C178}"/>
          </ac:picMkLst>
        </pc:picChg>
        <pc:picChg chg="del">
          <ac:chgData name="Adrian Pino" userId="cQ8JZd2lDeHcelTuggrQ2JGS8NM1R08itN3OKBEd6/w=" providerId="None" clId="Web-{431BC5A6-2129-4760-8BC2-C252826A986E}" dt="2025-05-23T09:54:36.175" v="360"/>
          <ac:picMkLst>
            <pc:docMk/>
            <pc:sldMk cId="1807901416" sldId="301"/>
            <ac:picMk id="11" creationId="{14116284-C950-5F1C-645A-47C1FBAA9489}"/>
          </ac:picMkLst>
        </pc:picChg>
        <pc:picChg chg="del">
          <ac:chgData name="Adrian Pino" userId="cQ8JZd2lDeHcelTuggrQ2JGS8NM1R08itN3OKBEd6/w=" providerId="None" clId="Web-{431BC5A6-2129-4760-8BC2-C252826A986E}" dt="2025-05-23T09:52:50.249" v="312"/>
          <ac:picMkLst>
            <pc:docMk/>
            <pc:sldMk cId="1807901416" sldId="301"/>
            <ac:picMk id="12" creationId="{D78BA83D-2F90-127E-F216-A8D315893595}"/>
          </ac:picMkLst>
        </pc:picChg>
      </pc:sldChg>
      <pc:sldChg chg="add del ord replId">
        <pc:chgData name="Adrian Pino" userId="cQ8JZd2lDeHcelTuggrQ2JGS8NM1R08itN3OKBEd6/w=" providerId="None" clId="Web-{431BC5A6-2129-4760-8BC2-C252826A986E}" dt="2025-05-23T10:36:25.274" v="754"/>
        <pc:sldMkLst>
          <pc:docMk/>
          <pc:sldMk cId="2931018668" sldId="302"/>
        </pc:sldMkLst>
      </pc:sldChg>
      <pc:sldChg chg="addSp delSp modSp add replId">
        <pc:chgData name="Adrian Pino" userId="cQ8JZd2lDeHcelTuggrQ2JGS8NM1R08itN3OKBEd6/w=" providerId="None" clId="Web-{431BC5A6-2129-4760-8BC2-C252826A986E}" dt="2025-05-23T10:43:49.290" v="829" actId="14100"/>
        <pc:sldMkLst>
          <pc:docMk/>
          <pc:sldMk cId="2393017014" sldId="303"/>
        </pc:sldMkLst>
        <pc:spChg chg="add mod">
          <ac:chgData name="Adrian Pino" userId="cQ8JZd2lDeHcelTuggrQ2JGS8NM1R08itN3OKBEd6/w=" providerId="None" clId="Web-{431BC5A6-2129-4760-8BC2-C252826A986E}" dt="2025-05-23T10:25:15.632" v="549" actId="20577"/>
          <ac:spMkLst>
            <pc:docMk/>
            <pc:sldMk cId="2393017014" sldId="303"/>
            <ac:spMk id="9" creationId="{F0E1331E-A12E-B7F3-DC7F-4B698167968D}"/>
          </ac:spMkLst>
        </pc:spChg>
        <pc:spChg chg="mod">
          <ac:chgData name="Adrian Pino" userId="cQ8JZd2lDeHcelTuggrQ2JGS8NM1R08itN3OKBEd6/w=" providerId="None" clId="Web-{431BC5A6-2129-4760-8BC2-C252826A986E}" dt="2025-05-23T10:20:26.549" v="399" actId="20577"/>
          <ac:spMkLst>
            <pc:docMk/>
            <pc:sldMk cId="2393017014" sldId="303"/>
            <ac:spMk id="186" creationId="{396CE92C-1A3E-0094-06EC-840AA738F8DD}"/>
          </ac:spMkLst>
        </pc:spChg>
        <pc:picChg chg="del mod">
          <ac:chgData name="Adrian Pino" userId="cQ8JZd2lDeHcelTuggrQ2JGS8NM1R08itN3OKBEd6/w=" providerId="None" clId="Web-{431BC5A6-2129-4760-8BC2-C252826A986E}" dt="2025-05-23T10:17:39.928" v="381"/>
          <ac:picMkLst>
            <pc:docMk/>
            <pc:sldMk cId="2393017014" sldId="303"/>
            <ac:picMk id="2" creationId="{F9DE3F71-E87F-F282-E8DA-7038847F47E5}"/>
          </ac:picMkLst>
        </pc:picChg>
        <pc:picChg chg="add del mod">
          <ac:chgData name="Adrian Pino" userId="cQ8JZd2lDeHcelTuggrQ2JGS8NM1R08itN3OKBEd6/w=" providerId="None" clId="Web-{431BC5A6-2129-4760-8BC2-C252826A986E}" dt="2025-05-23T10:17:40.131" v="382"/>
          <ac:picMkLst>
            <pc:docMk/>
            <pc:sldMk cId="2393017014" sldId="303"/>
            <ac:picMk id="3" creationId="{CA5B43C1-5238-DB7C-A353-890D5A88071B}"/>
          </ac:picMkLst>
        </pc:picChg>
        <pc:picChg chg="add del mod">
          <ac:chgData name="Adrian Pino" userId="cQ8JZd2lDeHcelTuggrQ2JGS8NM1R08itN3OKBEd6/w=" providerId="None" clId="Web-{431BC5A6-2129-4760-8BC2-C252826A986E}" dt="2025-05-23T10:17:53.007" v="388"/>
          <ac:picMkLst>
            <pc:docMk/>
            <pc:sldMk cId="2393017014" sldId="303"/>
            <ac:picMk id="4" creationId="{282E6A6C-678A-CBB7-19FE-5ABF149DA410}"/>
          </ac:picMkLst>
        </pc:picChg>
        <pc:picChg chg="add del mod">
          <ac:chgData name="Adrian Pino" userId="cQ8JZd2lDeHcelTuggrQ2JGS8NM1R08itN3OKBEd6/w=" providerId="None" clId="Web-{431BC5A6-2129-4760-8BC2-C252826A986E}" dt="2025-05-23T10:19:31.577" v="392"/>
          <ac:picMkLst>
            <pc:docMk/>
            <pc:sldMk cId="2393017014" sldId="303"/>
            <ac:picMk id="5" creationId="{EB8B5570-18C3-B5E5-1185-318DF59F60D0}"/>
          </ac:picMkLst>
        </pc:picChg>
        <pc:picChg chg="add del mod">
          <ac:chgData name="Adrian Pino" userId="cQ8JZd2lDeHcelTuggrQ2JGS8NM1R08itN3OKBEd6/w=" providerId="None" clId="Web-{431BC5A6-2129-4760-8BC2-C252826A986E}" dt="2025-05-23T10:25:19.758" v="550" actId="1076"/>
          <ac:picMkLst>
            <pc:docMk/>
            <pc:sldMk cId="2393017014" sldId="303"/>
            <ac:picMk id="6" creationId="{D9340B5C-FCA3-06A7-7958-2884F3277FE1}"/>
          </ac:picMkLst>
        </pc:picChg>
        <pc:picChg chg="add del mod">
          <ac:chgData name="Adrian Pino" userId="cQ8JZd2lDeHcelTuggrQ2JGS8NM1R08itN3OKBEd6/w=" providerId="None" clId="Web-{431BC5A6-2129-4760-8BC2-C252826A986E}" dt="2025-05-23T10:24:53.865" v="510"/>
          <ac:picMkLst>
            <pc:docMk/>
            <pc:sldMk cId="2393017014" sldId="303"/>
            <ac:picMk id="7" creationId="{0603818C-7896-654B-ED6F-6BCFD114DAF8}"/>
          </ac:picMkLst>
        </pc:picChg>
        <pc:picChg chg="add mod">
          <ac:chgData name="Adrian Pino" userId="cQ8JZd2lDeHcelTuggrQ2JGS8NM1R08itN3OKBEd6/w=" providerId="None" clId="Web-{431BC5A6-2129-4760-8BC2-C252826A986E}" dt="2025-05-23T10:43:49.290" v="829" actId="14100"/>
          <ac:picMkLst>
            <pc:docMk/>
            <pc:sldMk cId="2393017014" sldId="303"/>
            <ac:picMk id="11" creationId="{7D55F747-228B-651E-3DD0-1154A1EF3E03}"/>
          </ac:picMkLst>
        </pc:picChg>
      </pc:sldChg>
      <pc:sldChg chg="addSp delSp modSp add replId">
        <pc:chgData name="Adrian Pino" userId="cQ8JZd2lDeHcelTuggrQ2JGS8NM1R08itN3OKBEd6/w=" providerId="None" clId="Web-{431BC5A6-2129-4760-8BC2-C252826A986E}" dt="2025-05-23T10:35:46.459" v="753" actId="1076"/>
        <pc:sldMkLst>
          <pc:docMk/>
          <pc:sldMk cId="1988704209" sldId="304"/>
        </pc:sldMkLst>
        <pc:spChg chg="add mod">
          <ac:chgData name="Adrian Pino" userId="cQ8JZd2lDeHcelTuggrQ2JGS8NM1R08itN3OKBEd6/w=" providerId="None" clId="Web-{431BC5A6-2129-4760-8BC2-C252826A986E}" dt="2025-05-23T10:27:12.531" v="600" actId="20577"/>
          <ac:spMkLst>
            <pc:docMk/>
            <pc:sldMk cId="1988704209" sldId="304"/>
            <ac:spMk id="4" creationId="{49D62C05-E7B4-8EB7-B4C5-D41338C08048}"/>
          </ac:spMkLst>
        </pc:spChg>
        <pc:picChg chg="add del mod">
          <ac:chgData name="Adrian Pino" userId="cQ8JZd2lDeHcelTuggrQ2JGS8NM1R08itN3OKBEd6/w=" providerId="None" clId="Web-{431BC5A6-2129-4760-8BC2-C252826A986E}" dt="2025-05-23T10:21:55.290" v="467"/>
          <ac:picMkLst>
            <pc:docMk/>
            <pc:sldMk cId="1988704209" sldId="304"/>
            <ac:picMk id="2" creationId="{A98E96F2-3C9D-260A-5D58-BC56149FAFA0}"/>
          </ac:picMkLst>
        </pc:picChg>
        <pc:picChg chg="add mod ord">
          <ac:chgData name="Adrian Pino" userId="cQ8JZd2lDeHcelTuggrQ2JGS8NM1R08itN3OKBEd6/w=" providerId="None" clId="Web-{431BC5A6-2129-4760-8BC2-C252826A986E}" dt="2025-05-23T10:23:09.608" v="501"/>
          <ac:picMkLst>
            <pc:docMk/>
            <pc:sldMk cId="1988704209" sldId="304"/>
            <ac:picMk id="5" creationId="{3050FAA2-496C-5BC8-F9FF-0EAF99269EF3}"/>
          </ac:picMkLst>
        </pc:picChg>
        <pc:picChg chg="del">
          <ac:chgData name="Adrian Pino" userId="cQ8JZd2lDeHcelTuggrQ2JGS8NM1R08itN3OKBEd6/w=" providerId="None" clId="Web-{431BC5A6-2129-4760-8BC2-C252826A986E}" dt="2025-05-23T10:20:32.644" v="403"/>
          <ac:picMkLst>
            <pc:docMk/>
            <pc:sldMk cId="1988704209" sldId="304"/>
            <ac:picMk id="6" creationId="{3FC09102-150B-C5F4-B0CC-6735A67E8711}"/>
          </ac:picMkLst>
        </pc:picChg>
        <pc:picChg chg="add mod">
          <ac:chgData name="Adrian Pino" userId="cQ8JZd2lDeHcelTuggrQ2JGS8NM1R08itN3OKBEd6/w=" providerId="None" clId="Web-{431BC5A6-2129-4760-8BC2-C252826A986E}" dt="2025-05-23T10:35:46.459" v="753" actId="1076"/>
          <ac:picMkLst>
            <pc:docMk/>
            <pc:sldMk cId="1988704209" sldId="304"/>
            <ac:picMk id="8" creationId="{483538CE-0AD1-1285-E572-7A6CD5FFE7CE}"/>
          </ac:picMkLst>
        </pc:picChg>
      </pc:sldChg>
      <pc:sldChg chg="add del replId">
        <pc:chgData name="Adrian Pino" userId="cQ8JZd2lDeHcelTuggrQ2JGS8NM1R08itN3OKBEd6/w=" providerId="None" clId="Web-{431BC5A6-2129-4760-8BC2-C252826A986E}" dt="2025-05-23T10:15:07.136" v="374"/>
        <pc:sldMkLst>
          <pc:docMk/>
          <pc:sldMk cId="2552825600" sldId="304"/>
        </pc:sldMkLst>
      </pc:sldChg>
      <pc:sldChg chg="add del ord replId">
        <pc:chgData name="Adrian Pino" userId="cQ8JZd2lDeHcelTuggrQ2JGS8NM1R08itN3OKBEd6/w=" providerId="None" clId="Web-{431BC5A6-2129-4760-8BC2-C252826A986E}" dt="2025-05-23T10:30:22.420" v="614"/>
        <pc:sldMkLst>
          <pc:docMk/>
          <pc:sldMk cId="3964388981" sldId="305"/>
        </pc:sldMkLst>
      </pc:sldChg>
    </pc:docChg>
  </pc:docChgLst>
  <pc:docChgLst>
    <pc:chgData name="Adrian Pino" userId="cQ8JZd2lDeHcelTuggrQ2JGS8NM1R08itN3OKBEd6/w=" providerId="None" clId="Web-{AA64389B-1068-4460-9456-0F624BC4FF15}"/>
    <pc:docChg chg="modSld">
      <pc:chgData name="Adrian Pino" userId="cQ8JZd2lDeHcelTuggrQ2JGS8NM1R08itN3OKBEd6/w=" providerId="None" clId="Web-{AA64389B-1068-4460-9456-0F624BC4FF15}" dt="2025-05-26T09:44:11.267" v="57" actId="20577"/>
      <pc:docMkLst>
        <pc:docMk/>
      </pc:docMkLst>
      <pc:sldChg chg="modSp">
        <pc:chgData name="Adrian Pino" userId="cQ8JZd2lDeHcelTuggrQ2JGS8NM1R08itN3OKBEd6/w=" providerId="None" clId="Web-{AA64389B-1068-4460-9456-0F624BC4FF15}" dt="2025-05-26T09:44:11.267" v="57" actId="20577"/>
        <pc:sldMkLst>
          <pc:docMk/>
          <pc:sldMk cId="1220038037" sldId="310"/>
        </pc:sldMkLst>
        <pc:spChg chg="mod">
          <ac:chgData name="Adrian Pino" userId="cQ8JZd2lDeHcelTuggrQ2JGS8NM1R08itN3OKBEd6/w=" providerId="None" clId="Web-{AA64389B-1068-4460-9456-0F624BC4FF15}" dt="2025-05-26T09:44:11.267" v="57" actId="20577"/>
          <ac:spMkLst>
            <pc:docMk/>
            <pc:sldMk cId="1220038037" sldId="310"/>
            <ac:spMk id="133" creationId="{B40C33EC-A576-6786-4FFA-78040E6EA205}"/>
          </ac:spMkLst>
        </pc:spChg>
      </pc:sldChg>
    </pc:docChg>
  </pc:docChgLst>
</pc:chgInfo>
</file>

<file path=ppt/comments/modernComment_10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77198F-8D46-4F02-B016-EA48773180E5}" authorId="{4DA8C747-FA39-04E9-45BB-BC7D51D179F3}" status="resolved" created="2025-05-26T08:34:22.96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8"/>
      <ac:spMk id="158" creationId="{00000000-0000-0000-0000-000000000000}"/>
      <ac:txMk cp="0" len="19">
        <ac:context len="22" hash="3218863918"/>
      </ac:txMk>
    </ac:txMkLst>
    <p188:pos x="1944584" y="200396"/>
    <p188:txBody>
      <a:bodyPr/>
      <a:lstStyle/>
      <a:p>
        <a:r>
          <a:rPr lang="en-GB"/>
          <a:t>Changed it back to "i2CAT" to align it with the cover slide. "i2CAT Research Center" is anyway not its legal denomination. Let's keep it short then</a:t>
        </a:r>
      </a:p>
    </p188:txBody>
  </p188:cm>
</p188:cmLst>
</file>

<file path=ppt/comments/modernComment_11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FB3980-AECE-4E8E-8D29-E3CBCA394FD8}" authorId="{1BFC98D3-9A9B-A6AF-D066-A343AE83BC9F}" status="resolved" created="2025-05-23T11:01:49.22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4"/>
      <ac:spMk id="204" creationId="{00000000-0000-0000-0000-000000000000}"/>
      <ac:txMk cp="29" len="10">
        <ac:context len="311" hash="3886283793"/>
      </ac:txMk>
    </ac:txMkLst>
    <p188:pos x="4186237" y="421481"/>
    <p188:replyLst>
      <p188:reply id="{E593F522-14C7-424F-8D49-CCD8BE84B2A0}" authorId="{4DA8C747-FA39-04E9-45BB-BC7D51D179F3}" created="2025-05-23T15:45:48.450">
        <p188:txBody>
          <a:bodyPr/>
          <a:lstStyle/>
          <a:p>
            <a:r>
              <a:rPr lang="en-GB"/>
              <a:t>It is Postgres, yes</a:t>
            </a:r>
          </a:p>
        </p188:txBody>
      </p188:reply>
    </p188:replyLst>
    <p188:txBody>
      <a:bodyPr/>
      <a:lstStyle/>
      <a:p>
        <a:r>
          <a:rPr lang="en-GB"/>
          <a:t>is Postgres or MySQL?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23T15:46:01.623" authorId="{4DA8C747-FA39-04E9-45BB-BC7D51D179F3}"/>
          </p223:rxn>
        </p223:reactions>
      </p:ext>
    </p188:extLst>
  </p188:cm>
</p188:cmLst>
</file>

<file path=ppt/comments/modernComment_11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C4F4CA2-1D6F-428F-AB5E-E7649E7325EB}" authorId="{1BFC98D3-9A9B-A6AF-D066-A343AE83BC9F}" status="resolved" created="2025-05-23T10:50:21.84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7"/>
      <ac:spMk id="228" creationId="{00000000-0000-0000-0000-000000000000}"/>
      <ac:txMk cp="147" len="75">
        <ac:context len="485" hash="1199042655"/>
      </ac:txMk>
    </ac:txMkLst>
    <p188:pos x="5300662" y="1964531"/>
    <p188:replyLst>
      <p188:reply id="{72820298-E95C-48F0-9470-8528B0227459}" authorId="{4DA8C747-FA39-04E9-45BB-BC7D51D179F3}" created="2025-05-23T15:47:39.800">
        <p188:txBody>
          <a:bodyPr/>
          <a:lstStyle/>
          <a:p>
            <a:r>
              <a:rPr lang="en-GB"/>
              <a:t>It means that we will improve/extend SSH access to (1) allow SSH with keypairs instead of passwords, and (2) to those outside the GOAT VPN. The latter does not need to be said
Edit: updated</a:t>
            </a:r>
          </a:p>
        </p188:txBody>
      </p188:reply>
    </p188:replyLst>
    <p188:txBody>
      <a:bodyPr/>
      <a:lstStyle/>
      <a:p>
        <a:r>
          <a:rPr lang="en-GB"/>
          <a:t>don't fully understand this bullet point</a:t>
        </a:r>
      </a:p>
    </p188:txBody>
  </p188:cm>
</p188:cmLst>
</file>

<file path=ppt/comments/modernComment_121_909004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8A8F6A-C7BE-46D2-BE34-A052A26AE96F}" authorId="{4DA8C747-FA39-04E9-45BB-BC7D51D179F3}" status="resolved" created="2025-05-23T16:13:59.48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25357532" sldId="289"/>
      <ac:spMk id="213" creationId="{CB255A88-E058-479D-3707-05E25F0D6B81}"/>
      <ac:txMk cp="0" len="1">
        <ac:context len="27" hash="3270786261"/>
      </ac:txMk>
    </ac:txMkLst>
    <p188:pos x="3050474" y="348837"/>
    <p188:replyLst>
      <p188:reply id="{08E78D39-646F-4055-AE87-C9D38CD62BB9}" authorId="{1BFC98D3-9A9B-A6AF-D066-A343AE83BC9F}" created="2025-05-25T20:55:35.903">
        <p188:txBody>
          <a:bodyPr/>
          <a:lstStyle/>
          <a:p>
            <a:r>
              <a:rPr lang="en-GB"/>
              <a:t>done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5-26T08:41:01.040" authorId="{4DA8C747-FA39-04E9-45BB-BC7D51D179F3}"/>
              </p223:rxn>
            </p223:reactions>
          </p:ext>
        </p188:extLst>
      </p188:reply>
    </p188:replyLst>
    <p188:txBody>
      <a:bodyPr/>
      <a:lstStyle/>
      <a:p>
        <a:r>
          <a:rPr lang="en-GB"/>
          <a:t>Add ~2 bullet points for each stakeholder? Or 2 common points
E.g. "Learn and observe more easily the new vendors' devices' behaviour', "Practice in sandbox before touching the metal" </a:t>
        </a:r>
      </a:p>
    </p188:txBody>
  </p188:cm>
</p188:cmLst>
</file>

<file path=ppt/comments/modernComment_123_45D8B91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B8FF1F-E39B-40EA-969C-DD0AC021C3F5}" authorId="{4DA8C747-FA39-04E9-45BB-BC7D51D179F3}" status="resolved" created="2025-05-23T15:40:55.24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71831068" sldId="291"/>
      <ac:spMk id="165" creationId="{41A0A879-60D4-B95D-C5E2-041953D4AE05}"/>
      <ac:txMk cp="97">
        <ac:context len="149" hash="1244378009"/>
      </ac:txMk>
    </ac:txMkLst>
    <p188:pos x="2011383" y="1788720"/>
    <p188:replyLst>
      <p188:reply id="{762FC196-4E42-4D56-BAD7-B5F61733EAD4}" authorId="{1BFC98D3-9A9B-A6AF-D066-A343AE83BC9F}" created="2025-05-25T20:03:36.972">
        <p188:txBody>
          <a:bodyPr/>
          <a:lstStyle/>
          <a:p>
            <a:r>
              <a:rPr lang="en-GB"/>
              <a:t>agree; scalability is "guaranteed" with Clabernetes. It's not something we bring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5-26T08:22:03.206" authorId="{4DA8C747-FA39-04E9-45BB-BC7D51D179F3}"/>
              </p223:rxn>
            </p223:reactions>
          </p:ext>
        </p188:extLst>
      </p188:reply>
      <p188:reply id="{A7A867D2-7E2E-410E-A47A-99C61D581C31}" authorId="{4DA8C747-FA39-04E9-45BB-BC7D51D179F3}" created="2025-05-26T08:23:14.818">
        <p188:txBody>
          <a:bodyPr/>
          <a:lstStyle/>
          <a:p>
            <a:r>
              <a:rPr lang="en-GB"/>
              <a:t>Indeed. Of course, if anyone asks later, you can say this is being tested on multiple baremetal and virtualised environments and this will use specific pinned versions to further ensure resiliency</a:t>
            </a:r>
          </a:p>
        </p188:txBody>
      </p188:reply>
    </p188:replyLst>
    <p188:txBody>
      <a:bodyPr/>
      <a:lstStyle/>
      <a:p>
        <a:r>
          <a:rPr lang="en-GB"/>
          <a:t>Currently identifying the source of the scalability issues -- but are we really solving this issue? I do not think so: we are to find a resilient baseline that works</a:t>
        </a:r>
      </a:p>
    </p188:txBody>
  </p188:cm>
  <p188:cm id="{0507250F-8077-4ADB-8203-E37C3AD1DD52}" authorId="{4DA8C747-FA39-04E9-45BB-BC7D51D179F3}" status="resolved" created="2025-05-23T15:41:18.10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71831068" sldId="291"/>
      <ac:spMk id="165" creationId="{41A0A879-60D4-B95D-C5E2-041953D4AE05}"/>
      <ac:txMk cp="97">
        <ac:context len="149" hash="1244378009"/>
      </ac:txMk>
    </ac:txMkLst>
    <p188:pos x="1966850" y="2427019"/>
    <p188:replyLst>
      <p188:reply id="{4B873BC3-70CA-4ED5-AC8F-F9DF970515E0}" authorId="{1BFC98D3-9A9B-A6AF-D066-A343AE83BC9F}" created="2025-05-25T20:01:10.045">
        <p188:txBody>
          <a:bodyPr/>
          <a:lstStyle/>
          <a:p>
            <a:r>
              <a:rPr lang="en-GB"/>
              <a:t>updated -&gt; manual configuration</a:t>
            </a:r>
          </a:p>
        </p188:txBody>
      </p188:reply>
      <p188:reply id="{BDC4B70F-81CA-4642-AFF7-180EF5608F4E}" authorId="{4DA8C747-FA39-04E9-45BB-BC7D51D179F3}" created="2025-05-26T08:24:47.258">
        <p188:txBody>
          <a:bodyPr/>
          <a:lstStyle/>
          <a:p>
            <a:r>
              <a:rPr lang="en-GB"/>
              <a:t>Ok, clear now. Fair enough. You can mention that the manual config refers to managing the .clab.yaml, its licence and startup config manually</a:t>
            </a:r>
          </a:p>
        </p188:txBody>
      </p188:reply>
    </p188:replyLst>
    <p188:txBody>
      <a:bodyPr/>
      <a:lstStyle/>
      <a:p>
        <a:r>
          <a:rPr lang="en-GB"/>
          <a:t>Not sure I get this. What is the issue and how are we solving it?</a:t>
        </a:r>
      </a:p>
    </p188:txBody>
  </p188:cm>
  <p188:cm id="{9B8D149E-9A1E-4616-8D7F-4330D313FE67}" authorId="{4DA8C747-FA39-04E9-45BB-BC7D51D179F3}" status="resolved" created="2025-05-26T08:29:14.72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71831068" sldId="291"/>
      <ac:spMk id="164" creationId="{DDF1320B-63BD-E156-E13E-5A263C576BC3}"/>
      <ac:txMk cp="46" len="13">
        <ac:context len="60" hash="3073594771"/>
      </ac:txMk>
    </ac:txMkLst>
    <p188:pos x="7533409" y="348837"/>
    <p188:txBody>
      <a:bodyPr/>
      <a:lstStyle/>
      <a:p>
        <a:r>
          <a:rPr lang="en-GB"/>
          <a:t>Slightly modifying this, as now we do overcome all these limitations</a:t>
        </a:r>
      </a:p>
    </p188:txBody>
  </p188:cm>
</p188:cmLst>
</file>

<file path=ppt/comments/modernComment_128_1AA2F3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807873-8BA6-4425-83E1-B207AE97691D}" authorId="{4DA8C747-FA39-04E9-45BB-BC7D51D179F3}" status="resolved" created="2025-05-23T16:11:31.21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46886900" sldId="296"/>
      <ac:spMk id="165" creationId="{77B39507-36D8-AD09-D8BE-6054FD90D8BC}"/>
      <ac:txMk cp="171">
        <ac:context len="175" hash="3865753569"/>
      </ac:txMk>
    </ac:txMkLst>
    <p188:pos x="5047012" y="2842655"/>
    <p188:replyLst>
      <p188:reply id="{A2E5212E-26A8-4D85-980A-D0F9CF5299C0}" authorId="{1BFC98D3-9A9B-A6AF-D066-A343AE83BC9F}" created="2025-05-25T20:54:58.104">
        <p188:txBody>
          <a:bodyPr/>
          <a:lstStyle/>
          <a:p>
            <a:r>
              <a:rPr lang="en-GB"/>
              <a:t>thx for the comment!</a:t>
            </a:r>
          </a:p>
        </p188:txBody>
      </p188:reply>
    </p188:replyLst>
    <p188:txBody>
      <a:bodyPr/>
      <a:lstStyle/>
      <a:p>
        <a:r>
          <a:rPr lang="en-GB"/>
          <a:t>On "We need a better way", beware of presenting this as a game changer -- it is not: virtual environments replicating commercial routers have been there for decades. From simplistic approaches like Mininet to more advanced like GNS3, even to bmv-switches for virtual P4 boxes before getting to the metal
My suggestion: do not state it as a revolutionary question, as in "What if we could" (which leads to think this is some pioneering work -- it is good, useful work to many, in the line of what was already existing)</a:t>
        </a:r>
      </a:p>
    </p188:txBody>
  </p188:cm>
</p188:cmLst>
</file>

<file path=ppt/comments/modernComment_12D_6BC262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CD82DD-E12A-4BB4-8127-D1E258F87B5D}" authorId="{4DA8C747-FA39-04E9-45BB-BC7D51D179F3}" status="resolved" created="2025-05-23T15:57:42.25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07901416" sldId="301"/>
      <ac:spMk id="172" creationId="{5C658C5F-E771-334D-748C-E1E238DE2E91}"/>
      <ac:txMk cp="0" len="46">
        <ac:context len="47" hash="3507507650"/>
      </ac:txMk>
    </ac:txMkLst>
    <p188:pos x="5811487" y="348837"/>
    <p188:txBody>
      <a:bodyPr/>
      <a:lstStyle/>
      <a:p>
        <a:r>
          <a:rPr lang="en-GB"/>
          <a:t>Provided more details here</a:t>
        </a:r>
      </a:p>
    </p188:txBody>
  </p188:cm>
  <p188:cm id="{27D43248-23B0-43D9-B7C0-38B90A42ED13}" authorId="{4DA8C747-FA39-04E9-45BB-BC7D51D179F3}" status="resolved" created="2025-05-23T16:00:33.80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07901416" sldId="301"/>
      <ac:spMk id="173" creationId="{542B2915-568B-21FF-ED23-4B61F2BF49FB}"/>
      <ac:txMk cp="197" len="43">
        <ac:context len="387" hash="2384951347"/>
      </ac:txMk>
    </ac:txMkLst>
    <p188:pos x="6679870" y="2107870"/>
    <p188:txBody>
      <a:bodyPr/>
      <a:lstStyle/>
      <a:p>
        <a:r>
          <a:rPr lang="en-GB"/>
          <a:t>@Adrián: this means the GUI keeps polling the K8s cluster for the most up-to-date data on the deployment until ready... Or will keep polling -- once merged into master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FA2B71C9-0828-39D2-B354-E39DBC974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B1EED1BC-6F9B-C795-0CFB-223B574110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A6454B7D-DF43-B106-A3D4-5859B546C3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1850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FCD8D89C-3281-FCE6-A628-D24B11FFE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FBC9695F-7A30-6CB1-D240-5AE3AF398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6EA27154-395F-954E-B86D-7CCBCE94A6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0541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085A4B1B-39D5-F469-EBE3-7A0105BF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8DE2D197-CC2D-FE13-7349-A6F97D456C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66FAC39A-5143-56DE-8E22-8CCD1BFE0C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2503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CCAD49B1-C5B3-4BCA-5602-A571D0568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AEE90532-4EAE-2464-7C7E-83C4055305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801B2203-B828-76C9-6213-6B51825BFE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4308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DE44680C-E7ED-9216-F9FF-40AA0ADBF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E9C7BAA4-17D7-77F5-89AB-2366E083AF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8B478588-DCEE-E8C1-CB47-F2BAF66934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9987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38B1A8A3-2A04-8247-CF1D-49092F9C8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45658B61-9A90-4E82-656C-46A09ED432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D2775F8C-A79C-2A30-CFB4-B310090F68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7315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34C35067-61A9-1678-ADEA-56915028A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FF738B3E-3B9D-68F3-BB87-8BC39A843B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FBB1A6B0-A95C-DC65-9558-2B41ABACE5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439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8E6B1B76-B005-36D5-654F-CF6BA12CA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F3BC1B88-8537-4011-4D6C-95E5B2981F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62FF3F64-9BBE-DA86-8CFE-69D96ABCE1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661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EAF597DA-40ED-74A3-024A-5DA8700F7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840732E8-1207-F301-7C60-F534FD14E7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E8444A24-3984-59CA-50C5-968FDDE684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6941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9BC588D4-726D-E6AC-F14C-03AF6A2C1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FF00235E-4C97-60A7-7258-9395CEA291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71D3DE7C-2947-7EB0-18A5-23B4049AAE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175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B48CD28A-C546-7B37-22F1-EF233FD2B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922AB6BB-45D8-CB8F-0ACF-27BA26134B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D025E90B-8E51-4531-63F0-43AF12207B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8356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D8C7144C-6245-B5F0-1234-205C12317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01BA59F3-E1FD-7166-F2B8-760FB63E90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7C0051CE-5DEA-2A90-CD22-140B2C2BEB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024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411C4CC3-4F98-5C3A-601E-F0BCA086C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>
            <a:extLst>
              <a:ext uri="{FF2B5EF4-FFF2-40B4-BE49-F238E27FC236}">
                <a16:creationId xmlns:a16="http://schemas.microsoft.com/office/drawing/2014/main" id="{B15C4148-DBFA-7645-13B8-794EC37FAB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>
            <a:extLst>
              <a:ext uri="{FF2B5EF4-FFF2-40B4-BE49-F238E27FC236}">
                <a16:creationId xmlns:a16="http://schemas.microsoft.com/office/drawing/2014/main" id="{293778C0-5DF4-049C-040E-B3F4BD2749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194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1B41F522-32F1-7554-345F-9BD297F17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>
            <a:extLst>
              <a:ext uri="{FF2B5EF4-FFF2-40B4-BE49-F238E27FC236}">
                <a16:creationId xmlns:a16="http://schemas.microsoft.com/office/drawing/2014/main" id="{0AB6CD75-0F2B-6664-3D14-B184FB64FF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:notes">
            <a:extLst>
              <a:ext uri="{FF2B5EF4-FFF2-40B4-BE49-F238E27FC236}">
                <a16:creationId xmlns:a16="http://schemas.microsoft.com/office/drawing/2014/main" id="{C8F5495F-050D-0FF7-5AA5-F19F00174F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482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C94DF42D-522F-FF4A-77F4-FD0B2E3E5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>
            <a:extLst>
              <a:ext uri="{FF2B5EF4-FFF2-40B4-BE49-F238E27FC236}">
                <a16:creationId xmlns:a16="http://schemas.microsoft.com/office/drawing/2014/main" id="{AF2E1E9A-0F71-187E-6131-34B7EDA3C1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:notes">
            <a:extLst>
              <a:ext uri="{FF2B5EF4-FFF2-40B4-BE49-F238E27FC236}">
                <a16:creationId xmlns:a16="http://schemas.microsoft.com/office/drawing/2014/main" id="{463800B0-5503-DE73-BCF5-C41AAB08BE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7061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B9654550-9458-C703-2D4D-7C593597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>
            <a:extLst>
              <a:ext uri="{FF2B5EF4-FFF2-40B4-BE49-F238E27FC236}">
                <a16:creationId xmlns:a16="http://schemas.microsoft.com/office/drawing/2014/main" id="{66B193E8-E348-4D1A-5FB5-BB38EB966F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>
            <a:extLst>
              <a:ext uri="{FF2B5EF4-FFF2-40B4-BE49-F238E27FC236}">
                <a16:creationId xmlns:a16="http://schemas.microsoft.com/office/drawing/2014/main" id="{430AAC09-2076-1744-D99C-86396B7F84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28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b6f031f6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5b6f031f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>
          <a:extLst>
            <a:ext uri="{FF2B5EF4-FFF2-40B4-BE49-F238E27FC236}">
              <a16:creationId xmlns:a16="http://schemas.microsoft.com/office/drawing/2014/main" id="{B8BBBDA7-AD29-8556-6BD3-6130D7B5D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b6f031f60_1_0:notes">
            <a:extLst>
              <a:ext uri="{FF2B5EF4-FFF2-40B4-BE49-F238E27FC236}">
                <a16:creationId xmlns:a16="http://schemas.microsoft.com/office/drawing/2014/main" id="{DEDEA7FF-504A-2D2B-B4C7-0943A7F65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5b6f031f60_1_0:notes">
            <a:extLst>
              <a:ext uri="{FF2B5EF4-FFF2-40B4-BE49-F238E27FC236}">
                <a16:creationId xmlns:a16="http://schemas.microsoft.com/office/drawing/2014/main" id="{4E215292-5E35-5027-C825-C7326ABB59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7136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>
          <a:extLst>
            <a:ext uri="{FF2B5EF4-FFF2-40B4-BE49-F238E27FC236}">
              <a16:creationId xmlns:a16="http://schemas.microsoft.com/office/drawing/2014/main" id="{99184E91-4B4E-F4A7-0167-3300D97CD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b6f031f60_1_0:notes">
            <a:extLst>
              <a:ext uri="{FF2B5EF4-FFF2-40B4-BE49-F238E27FC236}">
                <a16:creationId xmlns:a16="http://schemas.microsoft.com/office/drawing/2014/main" id="{6236B1C7-3E55-07E5-1F25-447B51DC44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5b6f031f60_1_0:notes">
            <a:extLst>
              <a:ext uri="{FF2B5EF4-FFF2-40B4-BE49-F238E27FC236}">
                <a16:creationId xmlns:a16="http://schemas.microsoft.com/office/drawing/2014/main" id="{19AA268F-AA52-FAF7-6035-227FC9BBA1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85476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561BF78D-E6C9-E2B6-CABE-4E801BB54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>
            <a:extLst>
              <a:ext uri="{FF2B5EF4-FFF2-40B4-BE49-F238E27FC236}">
                <a16:creationId xmlns:a16="http://schemas.microsoft.com/office/drawing/2014/main" id="{3DEF68A0-E265-A3BB-A068-3A93DCC74E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0:notes">
            <a:extLst>
              <a:ext uri="{FF2B5EF4-FFF2-40B4-BE49-F238E27FC236}">
                <a16:creationId xmlns:a16="http://schemas.microsoft.com/office/drawing/2014/main" id="{EEB43507-F740-2F66-5DDC-5E6158802E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7542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EDC59639-EC80-7896-D2D0-144E6A6CB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>
            <a:extLst>
              <a:ext uri="{FF2B5EF4-FFF2-40B4-BE49-F238E27FC236}">
                <a16:creationId xmlns:a16="http://schemas.microsoft.com/office/drawing/2014/main" id="{6C3361DD-DA02-A645-54C7-0C7FD5B7D1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:notes">
            <a:extLst>
              <a:ext uri="{FF2B5EF4-FFF2-40B4-BE49-F238E27FC236}">
                <a16:creationId xmlns:a16="http://schemas.microsoft.com/office/drawing/2014/main" id="{1B6E69A5-5CE8-5797-64F9-BD676AB6C3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2945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8E73E9EF-7ACE-D6E2-A406-0DF67F0F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>
            <a:extLst>
              <a:ext uri="{FF2B5EF4-FFF2-40B4-BE49-F238E27FC236}">
                <a16:creationId xmlns:a16="http://schemas.microsoft.com/office/drawing/2014/main" id="{AEF52180-436C-7A12-A2A5-BC116C48B5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:notes">
            <a:extLst>
              <a:ext uri="{FF2B5EF4-FFF2-40B4-BE49-F238E27FC236}">
                <a16:creationId xmlns:a16="http://schemas.microsoft.com/office/drawing/2014/main" id="{03CB33E9-7FA7-D3D7-5092-CEABDF641C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43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3" descr="A colorful swirly circle on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460601" y="3317146"/>
            <a:ext cx="3822700" cy="23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B400"/>
              </a:buClr>
              <a:buSzPts val="1400"/>
              <a:buNone/>
              <a:defRPr sz="1400" b="1">
                <a:solidFill>
                  <a:srgbClr val="E3B40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body" idx="2"/>
          </p:nvPr>
        </p:nvSpPr>
        <p:spPr>
          <a:xfrm>
            <a:off x="460602" y="2442175"/>
            <a:ext cx="5044588" cy="54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3"/>
          </p:nvPr>
        </p:nvSpPr>
        <p:spPr>
          <a:xfrm>
            <a:off x="466907" y="1672929"/>
            <a:ext cx="5000704" cy="70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body" idx="4"/>
          </p:nvPr>
        </p:nvSpPr>
        <p:spPr>
          <a:xfrm>
            <a:off x="460601" y="3601634"/>
            <a:ext cx="3752453" cy="22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B400"/>
              </a:buClr>
              <a:buSzPts val="1200"/>
              <a:buNone/>
              <a:defRPr sz="1200">
                <a:solidFill>
                  <a:srgbClr val="E3B40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5"/>
          </p:nvPr>
        </p:nvSpPr>
        <p:spPr>
          <a:xfrm>
            <a:off x="460601" y="3814701"/>
            <a:ext cx="3752453" cy="23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B400"/>
              </a:buClr>
              <a:buSzPts val="1200"/>
              <a:buNone/>
              <a:defRPr sz="1200">
                <a:solidFill>
                  <a:srgbClr val="E3B40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23" descr="A black background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835" y="4492489"/>
            <a:ext cx="1507657" cy="32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3" descr="A black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3731" y="4426116"/>
            <a:ext cx="762024" cy="33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3" descr="A black background with white text and colorful letter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640" y="301261"/>
            <a:ext cx="1688014" cy="94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4" descr="A colorful swirly circle on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4" descr="A black background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835" y="4492489"/>
            <a:ext cx="1507657" cy="32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4" descr="A black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3731" y="4426116"/>
            <a:ext cx="762024" cy="330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/>
          <p:nvPr/>
        </p:nvSpPr>
        <p:spPr>
          <a:xfrm>
            <a:off x="0" y="4340267"/>
            <a:ext cx="9144000" cy="8240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60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8355E"/>
              </a:buClr>
              <a:buSzPts val="1600"/>
              <a:buChar char="•"/>
              <a:defRPr sz="1600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400"/>
              <a:buChar char="•"/>
              <a:defRPr sz="1400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Char char="•"/>
              <a:defRPr sz="1200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Char char="•"/>
              <a:defRPr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Char char="•"/>
              <a:defRPr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  <a:defRPr>
                <a:solidFill>
                  <a:srgbClr val="E6396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25" descr="A colorful background with lines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 l="-4589" t="67861" r="4588" b="1"/>
          <a:stretch/>
        </p:blipFill>
        <p:spPr>
          <a:xfrm>
            <a:off x="0" y="4755599"/>
            <a:ext cx="9144000" cy="412398"/>
          </a:xfrm>
          <a:prstGeom prst="rect">
            <a:avLst/>
          </a:prstGeom>
          <a:solidFill>
            <a:srgbClr val="18355E"/>
          </a:solidFill>
          <a:ln>
            <a:noFill/>
          </a:ln>
        </p:spPr>
      </p:pic>
      <p:sp>
        <p:nvSpPr>
          <p:cNvPr id="34" name="Google Shape;34;p25"/>
          <p:cNvSpPr txBox="1">
            <a:spLocks noGrp="1"/>
          </p:cNvSpPr>
          <p:nvPr>
            <p:ph type="sldNum" idx="12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" name="Google Shape;35;p25" descr="A black background with white text and colorful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43243"/>
          <a:stretch/>
        </p:blipFill>
        <p:spPr>
          <a:xfrm>
            <a:off x="350201" y="4818216"/>
            <a:ext cx="861109" cy="27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  <a:defRPr sz="16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  <a:defRPr sz="14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 sz="12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0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 descr="A colorful background with lines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l="-4589" t="45774" r="4588"/>
          <a:stretch/>
        </p:blipFill>
        <p:spPr>
          <a:xfrm>
            <a:off x="0" y="4465908"/>
            <a:ext cx="9144000" cy="695826"/>
          </a:xfrm>
          <a:prstGeom prst="rect">
            <a:avLst/>
          </a:prstGeom>
          <a:solidFill>
            <a:srgbClr val="18355E"/>
          </a:solidFill>
          <a:ln>
            <a:noFill/>
          </a:ln>
        </p:spPr>
      </p:pic>
      <p:sp>
        <p:nvSpPr>
          <p:cNvPr id="11" name="Google Shape;11;p22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E639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350201" y="964414"/>
            <a:ext cx="8439238" cy="330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835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ldNum" idx="12"/>
          </p:nvPr>
        </p:nvSpPr>
        <p:spPr>
          <a:xfrm>
            <a:off x="6732039" y="469244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1" u="none" strike="noStrike" cap="non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" name="Google Shape;14;p22" descr="A black background with white text and colorful letter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23527"/>
          <a:stretch/>
        </p:blipFill>
        <p:spPr>
          <a:xfrm>
            <a:off x="350202" y="4598129"/>
            <a:ext cx="977558" cy="4200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C_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8_1AA2F3F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8.sv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18/10/relationships/comments" Target="../comments/modernComment_123_45D8B91C.xml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1_909004DC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18/10/relationships/comments" Target="../comments/modernComment_12D_6BC262E8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2_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5_0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>
            <a:spLocks noGrp="1"/>
          </p:cNvSpPr>
          <p:nvPr>
            <p:ph type="body" idx="1"/>
          </p:nvPr>
        </p:nvSpPr>
        <p:spPr>
          <a:xfrm>
            <a:off x="460601" y="2995677"/>
            <a:ext cx="3822700" cy="23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E200"/>
              </a:buClr>
              <a:buSzPts val="1400"/>
              <a:buNone/>
            </a:pPr>
            <a:r>
              <a:rPr lang="en-GB">
                <a:solidFill>
                  <a:srgbClr val="F4E200"/>
                </a:solidFill>
                <a:latin typeface="Arial"/>
                <a:ea typeface="Arial"/>
                <a:cs typeface="Arial"/>
                <a:sym typeface="Arial"/>
              </a:rPr>
              <a:t>Mohammad Torkashvand (GÉANT)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4E200"/>
              </a:buClr>
              <a:buSzPts val="1400"/>
              <a:buNone/>
            </a:pPr>
            <a:r>
              <a:rPr lang="en-GB">
                <a:solidFill>
                  <a:srgbClr val="F4E200"/>
                </a:solidFill>
                <a:latin typeface="Arial"/>
                <a:ea typeface="Arial"/>
                <a:cs typeface="Arial"/>
                <a:sym typeface="Arial"/>
              </a:rPr>
              <a:t>Adrián Pino (i2CAT)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3B400"/>
              </a:buClr>
              <a:buSzPts val="1400"/>
              <a:buNone/>
            </a:pPr>
            <a:br>
              <a:rPr lang="en-GB"/>
            </a:br>
            <a:endParaRPr/>
          </a:p>
        </p:txBody>
      </p:sp>
      <p:sp>
        <p:nvSpPr>
          <p:cNvPr id="45" name="Google Shape;45;p1"/>
          <p:cNvSpPr txBox="1">
            <a:spLocks noGrp="1"/>
          </p:cNvSpPr>
          <p:nvPr>
            <p:ph type="body" idx="3"/>
          </p:nvPr>
        </p:nvSpPr>
        <p:spPr>
          <a:xfrm>
            <a:off x="466907" y="1672929"/>
            <a:ext cx="5000704" cy="70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MOODI and CaaS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Two new tools to help you simulate and validate complex changes in your network</a:t>
            </a:r>
            <a:endParaRPr sz="1600"/>
          </a:p>
        </p:txBody>
      </p:sp>
      <p:sp>
        <p:nvSpPr>
          <p:cNvPr id="46" name="Google Shape;46;p1"/>
          <p:cNvSpPr txBox="1">
            <a:spLocks noGrp="1"/>
          </p:cNvSpPr>
          <p:nvPr>
            <p:ph type="body" idx="4"/>
          </p:nvPr>
        </p:nvSpPr>
        <p:spPr>
          <a:xfrm>
            <a:off x="460601" y="3601634"/>
            <a:ext cx="3752453" cy="22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B400"/>
              </a:buClr>
              <a:buSzPct val="1000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TNC, Brighton, UK</a:t>
            </a:r>
            <a:endParaRPr/>
          </a:p>
        </p:txBody>
      </p:sp>
      <p:sp>
        <p:nvSpPr>
          <p:cNvPr id="47" name="Google Shape;47;p1"/>
          <p:cNvSpPr txBox="1">
            <a:spLocks noGrp="1"/>
          </p:cNvSpPr>
          <p:nvPr>
            <p:ph type="body" idx="5"/>
          </p:nvPr>
        </p:nvSpPr>
        <p:spPr>
          <a:xfrm>
            <a:off x="460601" y="3814701"/>
            <a:ext cx="3752453" cy="23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B400"/>
              </a:buClr>
              <a:buSzPct val="100000"/>
              <a:buNone/>
            </a:pPr>
            <a:r>
              <a:rPr lang="en-GB"/>
              <a:t>9-13 June 2025</a:t>
            </a:r>
            <a:endParaRPr>
              <a:solidFill>
                <a:srgbClr val="E8E6E3"/>
              </a:solidFill>
            </a:endParaRPr>
          </a:p>
        </p:txBody>
      </p:sp>
      <p:sp>
        <p:nvSpPr>
          <p:cNvPr id="48" name="Google Shape;48;p1"/>
          <p:cNvSpPr txBox="1">
            <a:spLocks noGrp="1"/>
          </p:cNvSpPr>
          <p:nvPr>
            <p:ph type="sldNum" idx="4294967295"/>
          </p:nvPr>
        </p:nvSpPr>
        <p:spPr>
          <a:xfrm>
            <a:off x="7086600" y="463391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/>
              <a:t>What Engineers See – Grafana Live Dashboards</a:t>
            </a:r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r>
              <a:rPr lang="en-GB"/>
              <a:t>Auto-generated views: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Interface rates, errors 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Optical levels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BGP route counts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CPU/memory usage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Tailored per workflow </a:t>
            </a:r>
            <a:br>
              <a:rPr lang="en-GB"/>
            </a:br>
            <a:r>
              <a:rPr lang="en-GB"/>
              <a:t>no noise, just what matters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br>
              <a:rPr lang="en-GB"/>
            </a:br>
            <a:endParaRPr/>
          </a:p>
        </p:txBody>
      </p:sp>
      <p:pic>
        <p:nvPicPr>
          <p:cNvPr id="134" name="Google Shape;1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1831" y="964406"/>
            <a:ext cx="5564981" cy="312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🧠 Spins up on workflow start, gone after completion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🧼 Clean shutdown: no stale gNMI sessions, no leftover dashboards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🪶 Lightweight: all containers, zero long-term footprint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🔁 Each run is fresh – avoids drift and ghost configs</a:t>
            </a:r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/>
              <a:t>Ephemeral by Design</a:t>
            </a:r>
            <a:endParaRPr/>
          </a:p>
        </p:txBody>
      </p:sp>
      <p:pic>
        <p:nvPicPr>
          <p:cNvPr id="142" name="Google Shape;142;p11" descr="A black cat with a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2743" y="3749698"/>
            <a:ext cx="579724" cy="5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148" name="Google Shape;148;p12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/>
              <a:t>Takeaways &amp; What’s Next</a:t>
            </a:r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Moodi gives automation a pair of eyes – real-time, task-scoped telemetry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Boosts confidence in automated changes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Easy to adopt: built on open tools, API-driven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Let’s extend this: other domains, other workflows, other communities</a:t>
            </a: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</p:txBody>
      </p:sp>
      <p:pic>
        <p:nvPicPr>
          <p:cNvPr id="150" name="Google Shape;150;p12" descr="A black cat with a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5599" y="3749390"/>
            <a:ext cx="579724" cy="5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/>
          <p:nvPr/>
        </p:nvSpPr>
        <p:spPr>
          <a:xfrm>
            <a:off x="-1" y="2950368"/>
            <a:ext cx="4571999" cy="2193131"/>
          </a:xfrm>
          <a:prstGeom prst="rect">
            <a:avLst/>
          </a:prstGeom>
          <a:solidFill>
            <a:srgbClr val="1835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3"/>
          <p:cNvSpPr txBox="1">
            <a:spLocks noGrp="1"/>
          </p:cNvSpPr>
          <p:nvPr>
            <p:ph type="sldNum" idx="4294967295"/>
          </p:nvPr>
        </p:nvSpPr>
        <p:spPr>
          <a:xfrm>
            <a:off x="7086600" y="4826000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157" name="Google Shape;157;p13"/>
          <p:cNvSpPr txBox="1"/>
          <p:nvPr/>
        </p:nvSpPr>
        <p:spPr>
          <a:xfrm>
            <a:off x="516913" y="2842463"/>
            <a:ext cx="5000704" cy="70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400" b="1" dirty="0">
                <a:solidFill>
                  <a:srgbClr val="F4E200"/>
                </a:solidFill>
              </a:rPr>
              <a:t>CaaS:</a:t>
            </a:r>
            <a:endParaRPr lang="en-US" sz="1600">
              <a:solidFill>
                <a:schemeClr val="lt1"/>
              </a:solidFill>
            </a:endParaRPr>
          </a:p>
          <a:p>
            <a:r>
              <a:rPr lang="en-GB" sz="2400" b="1" dirty="0" err="1">
                <a:solidFill>
                  <a:srgbClr val="F4E200"/>
                </a:solidFill>
              </a:rPr>
              <a:t>Containerlab</a:t>
            </a:r>
            <a:r>
              <a:rPr lang="en-GB" sz="2400" b="1" dirty="0">
                <a:solidFill>
                  <a:srgbClr val="F4E200"/>
                </a:solidFill>
              </a:rPr>
              <a:t>-as-a-Service</a:t>
            </a:r>
            <a:endParaRPr lang="en-US" sz="1600">
              <a:solidFill>
                <a:srgbClr val="FFFFFF"/>
              </a:solidFill>
            </a:endParaRPr>
          </a:p>
          <a:p>
            <a:r>
              <a:rPr lang="en-GB" sz="1600" dirty="0">
                <a:solidFill>
                  <a:schemeClr val="lt1"/>
                </a:solidFill>
              </a:rPr>
              <a:t>Simplifying deployment of network topologies for pre-production validation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58" name="Google Shape;158;p13"/>
          <p:cNvSpPr txBox="1"/>
          <p:nvPr/>
        </p:nvSpPr>
        <p:spPr>
          <a:xfrm>
            <a:off x="516913" y="4045007"/>
            <a:ext cx="3822700" cy="23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F4E200"/>
              </a:buClr>
              <a:buSzPts val="1600"/>
            </a:pPr>
            <a:r>
              <a:rPr lang="en-GB" sz="1600">
                <a:solidFill>
                  <a:srgbClr val="F4E200"/>
                </a:solidFill>
                <a:latin typeface="Arial"/>
                <a:ea typeface="Arial"/>
                <a:cs typeface="Arial"/>
                <a:sym typeface="Arial"/>
              </a:rPr>
              <a:t>Adrián Pino (i2CAT)</a:t>
            </a:r>
            <a:endParaRPr sz="1600">
              <a:solidFill>
                <a:srgbClr val="1835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8355E"/>
              </a:buClr>
              <a:buSzPts val="1600"/>
              <a:buFont typeface="Arial"/>
              <a:buChar char="•"/>
            </a:pPr>
            <a:br>
              <a:rPr lang="en-GB" sz="1600" dirty="0">
                <a:latin typeface="Arial"/>
                <a:ea typeface="Arial"/>
                <a:cs typeface="Arial"/>
              </a:rPr>
            </a:br>
            <a:endParaRPr sz="1600">
              <a:solidFill>
                <a:srgbClr val="183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B68A318B-5A17-826A-334C-547359363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B813DE03-AFF5-C58A-C39B-41B912D56D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715E1542-4BA7-6BA1-8867-A20A949DD5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"</a:t>
            </a:r>
            <a:r>
              <a:rPr lang="en-GB" i="1" dirty="0"/>
              <a:t>Will this work in production?</a:t>
            </a:r>
            <a:r>
              <a:rPr lang="en-GB" dirty="0"/>
              <a:t>" – The pain of network 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44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A8A862F8-92EC-8B02-7180-18F1E30B8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01A04ECE-F799-9832-2F78-D6AD18C159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8B68C939-25EC-EF39-F899-7978632ACA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"</a:t>
            </a:r>
            <a:r>
              <a:rPr lang="en-GB" i="1" dirty="0"/>
              <a:t>Will this work in production?</a:t>
            </a:r>
            <a:r>
              <a:rPr lang="en-GB" dirty="0"/>
              <a:t>" – The pain of network validation</a:t>
            </a:r>
            <a:endParaRPr lang="en-GB" b="0" dirty="0">
              <a:solidFill>
                <a:srgbClr val="000000"/>
              </a:solidFill>
            </a:endParaRPr>
          </a:p>
        </p:txBody>
      </p:sp>
      <p:pic>
        <p:nvPicPr>
          <p:cNvPr id="5" name="Picture 4" descr="A person standing on the wing of an airplane&#10;&#10;AI-generated content may be incorrect.">
            <a:extLst>
              <a:ext uri="{FF2B5EF4-FFF2-40B4-BE49-F238E27FC236}">
                <a16:creationId xmlns:a16="http://schemas.microsoft.com/office/drawing/2014/main" id="{D2D88596-D417-B6B3-147E-A993ED642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1151573"/>
            <a:ext cx="3211830" cy="26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6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DADECA72-9675-FAA4-1C93-56A5BE2CA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38F6E3AF-E516-6258-2C7A-C599F707F4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EADA9D98-C65A-6FE2-B1DD-4E96B27A0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"</a:t>
            </a:r>
            <a:r>
              <a:rPr lang="en-GB" i="1" dirty="0"/>
              <a:t>Will this work in production?</a:t>
            </a:r>
            <a:r>
              <a:rPr lang="en-GB" dirty="0"/>
              <a:t>" – The pain of network validation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77B39507-36D8-AD09-D8BE-6054FD90D8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3600" y="828686"/>
            <a:ext cx="7953463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r>
              <a:rPr lang="en-GB" sz="1400" dirty="0"/>
              <a:t>A common target: avoid the unexpected in production</a:t>
            </a:r>
            <a:endParaRPr lang="en-US" sz="1400"/>
          </a:p>
          <a:p>
            <a:pPr marL="628650" indent="-184150" algn="just">
              <a:lnSpc>
                <a:spcPct val="160000"/>
              </a:lnSpc>
            </a:pPr>
            <a:r>
              <a:rPr lang="en-GB" sz="1200" dirty="0"/>
              <a:t>Every network change carries risk.</a:t>
            </a:r>
          </a:p>
          <a:p>
            <a:pPr marL="628650" lvl="1" indent="-1841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A single misconfiguration can cause outages, security flaws, or performance issues.</a:t>
            </a:r>
          </a:p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endParaRPr lang="en-GB" sz="1400" dirty="0"/>
          </a:p>
          <a:p>
            <a:pPr marL="171450" indent="-285750" algn="just">
              <a:lnSpc>
                <a:spcPct val="160000"/>
              </a:lnSpc>
              <a:spcBef>
                <a:spcPts val="0"/>
              </a:spcBef>
            </a:pPr>
            <a:endParaRPr lang="en-GB" sz="1400" dirty="0"/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endParaRPr lang="en-GB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4D275-5FB6-E452-56BC-3B0254A6D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834390"/>
            <a:ext cx="388620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869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D7215C2A-5ED5-6527-AB76-7ED3A16FD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DEF55B00-1433-4208-30A9-9EC17BE676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C82FC8F6-D5EA-92C9-1C7E-F954C74DCF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"</a:t>
            </a:r>
            <a:r>
              <a:rPr lang="en-GB" i="1" dirty="0"/>
              <a:t>Will this work in production?</a:t>
            </a:r>
            <a:r>
              <a:rPr lang="en-GB" dirty="0"/>
              <a:t>" – The pain of network validation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D17F85E5-7C94-C4B6-469D-903BBF8E9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3600" y="828686"/>
            <a:ext cx="7953463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r>
              <a:rPr lang="en-GB" sz="1400" dirty="0"/>
              <a:t>A common target: avoid the unexpected in production</a:t>
            </a:r>
            <a:endParaRPr lang="en-US" sz="1400"/>
          </a:p>
          <a:p>
            <a:pPr marL="628650" indent="-184150" algn="just">
              <a:lnSpc>
                <a:spcPct val="160000"/>
              </a:lnSpc>
            </a:pPr>
            <a:r>
              <a:rPr lang="en-GB" sz="1200" dirty="0"/>
              <a:t>Every network change carries risk.</a:t>
            </a:r>
          </a:p>
          <a:p>
            <a:pPr marL="628650" lvl="1" indent="-1841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A single misconfiguration can cause outages, security flaws, or performance issues.</a:t>
            </a:r>
          </a:p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r>
              <a:rPr lang="en-GB" sz="1400" dirty="0"/>
              <a:t>Challenges in replicating production complexity</a:t>
            </a:r>
          </a:p>
          <a:p>
            <a:pPr marL="628650" lvl="1" indent="-1714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Lab environments are useful but often lack full-scale realism.</a:t>
            </a:r>
          </a:p>
          <a:p>
            <a:pPr marL="628650" indent="-171450" algn="just">
              <a:lnSpc>
                <a:spcPct val="160000"/>
              </a:lnSpc>
            </a:pPr>
            <a:r>
              <a:rPr lang="en-GB" sz="1200" dirty="0"/>
              <a:t>UAT environments aim to mirror production, but tooling limitations can hinder repeatability.</a:t>
            </a:r>
          </a:p>
          <a:p>
            <a:pPr marL="628650" indent="-171450" algn="just">
              <a:lnSpc>
                <a:spcPct val="160000"/>
              </a:lnSpc>
            </a:pPr>
            <a:r>
              <a:rPr lang="en-GB" sz="1200" dirty="0"/>
              <a:t>Physical test labs are costly, slower to scale, and harder to maintain than virtualized setups.</a:t>
            </a:r>
            <a:endParaRPr lang="en-GB" sz="1200"/>
          </a:p>
          <a:p>
            <a:pPr marL="171450" indent="-285750" algn="just">
              <a:lnSpc>
                <a:spcPct val="160000"/>
              </a:lnSpc>
              <a:spcBef>
                <a:spcPts val="0"/>
              </a:spcBef>
            </a:pPr>
            <a:endParaRPr lang="en-GB" sz="1400" dirty="0"/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endParaRPr lang="en-GB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0A93B-5219-212B-3C3E-4DB85962F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834390"/>
            <a:ext cx="388620" cy="373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E9CCE0-B25F-54ED-A102-89A52984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855470"/>
            <a:ext cx="37338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78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274B3034-0388-FBEC-5517-D0234C7DF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280D6CFD-8A75-63E4-A54D-BAC1B18DF5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94AC2FFC-E01C-5F27-D77F-E1BC8BF3DD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"</a:t>
            </a:r>
            <a:r>
              <a:rPr lang="en-GB" i="1" dirty="0"/>
              <a:t>Will this work in production?</a:t>
            </a:r>
            <a:r>
              <a:rPr lang="en-GB" dirty="0"/>
              <a:t>" – The pain of network validation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8A80D671-C6B9-19D2-13A0-657AC03B1D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3600" y="828686"/>
            <a:ext cx="7953463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r>
              <a:rPr lang="en-GB" sz="1400" dirty="0"/>
              <a:t>A common target: avoid the unexpected in production</a:t>
            </a:r>
            <a:endParaRPr lang="en-US" sz="1400"/>
          </a:p>
          <a:p>
            <a:pPr marL="628650" indent="-184150" algn="just">
              <a:lnSpc>
                <a:spcPct val="160000"/>
              </a:lnSpc>
            </a:pPr>
            <a:r>
              <a:rPr lang="en-GB" sz="1200" dirty="0"/>
              <a:t>Every network change carries risk.</a:t>
            </a:r>
          </a:p>
          <a:p>
            <a:pPr marL="628650" lvl="1" indent="-1841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A single misconfiguration can cause outages, security flaws, or performance issues.</a:t>
            </a:r>
          </a:p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r>
              <a:rPr lang="en-GB" sz="1400" dirty="0"/>
              <a:t>Challenges in replicating production complexity</a:t>
            </a:r>
          </a:p>
          <a:p>
            <a:pPr marL="628650" lvl="1" indent="-1714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Lab environments are useful but often lack full-scale realism.</a:t>
            </a:r>
          </a:p>
          <a:p>
            <a:pPr marL="628650" indent="-171450" algn="just">
              <a:lnSpc>
                <a:spcPct val="160000"/>
              </a:lnSpc>
            </a:pPr>
            <a:r>
              <a:rPr lang="en-GB" sz="1200" dirty="0"/>
              <a:t>UAT environments aim to mirror production, but tooling limitations can hinder repeatability.</a:t>
            </a:r>
          </a:p>
          <a:p>
            <a:pPr marL="628650" indent="-171450" algn="just">
              <a:lnSpc>
                <a:spcPct val="160000"/>
              </a:lnSpc>
            </a:pPr>
            <a:r>
              <a:rPr lang="en-GB" sz="1200" dirty="0"/>
              <a:t>Physical test labs are costly, slower to scale, and harder to maintain than virtualized setups.</a:t>
            </a:r>
            <a:endParaRPr lang="en-GB" sz="1200"/>
          </a:p>
          <a:p>
            <a:pPr marL="171450" indent="-285750" algn="just">
              <a:lnSpc>
                <a:spcPct val="160000"/>
              </a:lnSpc>
              <a:spcBef>
                <a:spcPts val="0"/>
              </a:spcBef>
            </a:pPr>
            <a:r>
              <a:rPr lang="en-GB" sz="1400" dirty="0"/>
              <a:t>We need a better way</a:t>
            </a:r>
          </a:p>
          <a:p>
            <a:pPr marL="628650" lvl="1" indent="-1714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What if we could test in an environment that mirrors production?</a:t>
            </a:r>
          </a:p>
          <a:p>
            <a:pPr marL="628650" lvl="1" indent="-1714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What if we could validate scripts before they touch real routers?</a:t>
            </a:r>
            <a:endParaRPr lang="en-GB" sz="1200"/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endParaRPr lang="en-GB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B52BB-B9BF-0C77-8AE8-0299B02C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834390"/>
            <a:ext cx="388620" cy="373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A322E7-3B0E-7DC0-4BE4-7AA095C33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855470"/>
            <a:ext cx="373380" cy="388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AB1E3C-E0CF-0598-6973-FAD3ED7C2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" y="3249930"/>
            <a:ext cx="38862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7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0C6460F7-E061-4A77-8075-800B1435B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2B055B1A-5E2F-D669-B340-27EDBB32FD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65A9172F-6B85-195C-9DC6-4D2F874E0A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"</a:t>
            </a:r>
            <a:r>
              <a:rPr lang="en-GB" i="1" dirty="0"/>
              <a:t>Will this work in production?</a:t>
            </a:r>
            <a:r>
              <a:rPr lang="en-GB" dirty="0"/>
              <a:t>" – The pain of network validation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5DAFA841-9044-02B0-024E-D5C99D6028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3600" y="828686"/>
            <a:ext cx="7953463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r>
              <a:rPr lang="en-GB" sz="1400" dirty="0"/>
              <a:t>A common target: avoid the unexpected in production</a:t>
            </a:r>
            <a:endParaRPr lang="en-US" sz="1400"/>
          </a:p>
          <a:p>
            <a:pPr marL="628650" indent="-184150" algn="just">
              <a:lnSpc>
                <a:spcPct val="160000"/>
              </a:lnSpc>
            </a:pPr>
            <a:r>
              <a:rPr lang="en-GB" sz="1200" dirty="0"/>
              <a:t>Every network change carries risk.</a:t>
            </a:r>
          </a:p>
          <a:p>
            <a:pPr marL="628650" lvl="1" indent="-1841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A single misconfiguration can cause outages, security flaws, or performance issues.</a:t>
            </a:r>
          </a:p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r>
              <a:rPr lang="en-GB" sz="1400" dirty="0"/>
              <a:t>Challenges in replicating production complexity</a:t>
            </a:r>
          </a:p>
          <a:p>
            <a:pPr marL="628650" lvl="1" indent="-1714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Lab environments are useful but often lack full-scale realism.</a:t>
            </a:r>
          </a:p>
          <a:p>
            <a:pPr marL="628650" indent="-171450" algn="just">
              <a:lnSpc>
                <a:spcPct val="160000"/>
              </a:lnSpc>
            </a:pPr>
            <a:r>
              <a:rPr lang="en-GB" sz="1200" dirty="0"/>
              <a:t>UAT environments aim to mirror production, but tooling limitations can hinder repeatability.</a:t>
            </a:r>
          </a:p>
          <a:p>
            <a:pPr marL="628650" indent="-171450" algn="just">
              <a:lnSpc>
                <a:spcPct val="160000"/>
              </a:lnSpc>
            </a:pPr>
            <a:r>
              <a:rPr lang="en-GB" sz="1200" dirty="0"/>
              <a:t>Physical test labs are costly, slower to scale, and harder to maintain than virtualized setups.</a:t>
            </a:r>
            <a:endParaRPr lang="en-GB" sz="1200"/>
          </a:p>
          <a:p>
            <a:pPr marL="171450" indent="-285750" algn="just">
              <a:lnSpc>
                <a:spcPct val="160000"/>
              </a:lnSpc>
              <a:spcBef>
                <a:spcPts val="0"/>
              </a:spcBef>
            </a:pPr>
            <a:r>
              <a:rPr lang="en-GB" sz="1400" dirty="0"/>
              <a:t>We need a better way</a:t>
            </a:r>
          </a:p>
          <a:p>
            <a:pPr marL="628650" lvl="1" indent="-1714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What if we could test in an environment that mirrors production?</a:t>
            </a:r>
          </a:p>
          <a:p>
            <a:pPr marL="628650" lvl="1" indent="-171450" algn="just">
              <a:lnSpc>
                <a:spcPct val="160000"/>
              </a:lnSpc>
              <a:spcBef>
                <a:spcPts val="0"/>
              </a:spcBef>
            </a:pPr>
            <a:r>
              <a:rPr lang="en-GB" sz="1200" dirty="0"/>
              <a:t>What if we could validate scripts before they touch real routers?</a:t>
            </a:r>
          </a:p>
          <a:p>
            <a:pPr marL="171450" indent="-171450" algn="just">
              <a:lnSpc>
                <a:spcPct val="160000"/>
              </a:lnSpc>
              <a:spcBef>
                <a:spcPts val="0"/>
              </a:spcBef>
              <a:buSzPts val="1400"/>
            </a:pPr>
            <a:endParaRPr lang="en-GB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63D855-53EB-2FCE-E74A-0C51819F1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834390"/>
            <a:ext cx="388620" cy="373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AAF47A-E3A3-F9BC-820C-C4F7034B9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855470"/>
            <a:ext cx="373380" cy="388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B645CE-32BD-6317-028E-498FB4084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" y="3249930"/>
            <a:ext cx="388620" cy="3886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581BB4C-BE9E-AA54-F003-A03C731CD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4609" y="728352"/>
            <a:ext cx="2592133" cy="1943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FA340-CF99-A212-1E2E-58205E7BCA23}"/>
              </a:ext>
            </a:extLst>
          </p:cNvPr>
          <p:cNvSpPr txBox="1"/>
          <p:nvPr/>
        </p:nvSpPr>
        <p:spPr>
          <a:xfrm rot="-1440000">
            <a:off x="2424386" y="2510248"/>
            <a:ext cx="2921742" cy="64530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i="1" dirty="0" err="1">
                <a:latin typeface="Consolas"/>
              </a:rPr>
              <a:t>Containerlab</a:t>
            </a:r>
            <a:r>
              <a:rPr lang="en-GB" sz="1800" i="1" dirty="0">
                <a:latin typeface="Consolas"/>
              </a:rPr>
              <a:t>: a nice open source solution!</a:t>
            </a:r>
            <a:endParaRPr lang="en-GB" sz="1800" i="1">
              <a:latin typeface="Consola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76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"/>
          <p:cNvSpPr/>
          <p:nvPr/>
        </p:nvSpPr>
        <p:spPr>
          <a:xfrm>
            <a:off x="-1" y="2950368"/>
            <a:ext cx="4571999" cy="2193131"/>
          </a:xfrm>
          <a:prstGeom prst="rect">
            <a:avLst/>
          </a:prstGeom>
          <a:solidFill>
            <a:srgbClr val="1835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 txBox="1">
            <a:spLocks noGrp="1"/>
          </p:cNvSpPr>
          <p:nvPr>
            <p:ph type="sldNum" idx="4294967295"/>
          </p:nvPr>
        </p:nvSpPr>
        <p:spPr>
          <a:xfrm>
            <a:off x="7086600" y="4826000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55" name="Google Shape;55;p2"/>
          <p:cNvSpPr txBox="1"/>
          <p:nvPr/>
        </p:nvSpPr>
        <p:spPr>
          <a:xfrm>
            <a:off x="516913" y="3144542"/>
            <a:ext cx="5000704" cy="70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E2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F4E200"/>
                </a:solidFill>
                <a:latin typeface="Arial"/>
                <a:ea typeface="Arial"/>
                <a:cs typeface="Arial"/>
                <a:sym typeface="Arial"/>
              </a:rPr>
              <a:t>MOODI</a:t>
            </a:r>
            <a:endParaRPr sz="1600" b="0" i="0" u="none" strike="noStrike" cap="none">
              <a:solidFill>
                <a:srgbClr val="1835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Real-time telemetry of network workflows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 txBox="1"/>
          <p:nvPr/>
        </p:nvSpPr>
        <p:spPr>
          <a:xfrm>
            <a:off x="516913" y="3854507"/>
            <a:ext cx="3822700" cy="23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E2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F4E200"/>
                </a:solidFill>
                <a:latin typeface="Arial"/>
                <a:ea typeface="Arial"/>
                <a:cs typeface="Arial"/>
                <a:sym typeface="Arial"/>
              </a:rPr>
              <a:t>Mohammad Torkashvand (GÉANT)</a:t>
            </a:r>
            <a:endParaRPr sz="1600" b="0" i="0" u="none" strike="noStrike" cap="none">
              <a:solidFill>
                <a:srgbClr val="1835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8355E"/>
              </a:buClr>
              <a:buSzPts val="1600"/>
              <a:buFont typeface="Arial"/>
              <a:buChar char="•"/>
            </a:pPr>
            <a:br>
              <a:rPr lang="en-GB" sz="1600" b="0" i="0" u="none" strike="noStrike" cap="non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183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CEC56E78-51CD-9CFD-0B52-C80DE35B4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2CD07F15-42DE-194F-3F1C-5C49EE09AE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07DFA126-5A05-024A-B9C2-1D5A7B890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baseline: </a:t>
            </a:r>
            <a:r>
              <a:rPr lang="en-GB" dirty="0" err="1"/>
              <a:t>Containerlab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939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31F6C3C2-C86E-D094-D72D-719FB4DAB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D81A8775-1EB7-C1ED-B617-78B11A6037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FE42D3B7-9FA0-DE1F-AF02-385973C3B3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baseline: </a:t>
            </a:r>
            <a:r>
              <a:rPr lang="en-GB" dirty="0" err="1"/>
              <a:t>Containerlab</a:t>
            </a:r>
            <a:endParaRPr lang="en-GB"/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374DC7D7-292C-7AB5-538D-2E82F44D1C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7772" y="830820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n-GB" sz="1400" dirty="0"/>
              <a:t>Orchestrator</a:t>
            </a: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 of containerised Network Operating Systems (Cisco, Nokia, Juniper, etc).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sz="1200" dirty="0"/>
              <a:t>It also supports launching traditional virtual machine based routers.</a:t>
            </a:r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</a:pPr>
            <a:endParaRPr lang="en-GB" sz="1400" dirty="0"/>
          </a:p>
        </p:txBody>
      </p:sp>
      <p:pic>
        <p:nvPicPr>
          <p:cNvPr id="12" name="Picture 11" descr="A hand holding a wand&#10;&#10;AI-generated content may be incorrect.">
            <a:extLst>
              <a:ext uri="{FF2B5EF4-FFF2-40B4-BE49-F238E27FC236}">
                <a16:creationId xmlns:a16="http://schemas.microsoft.com/office/drawing/2014/main" id="{862E52BC-DAC2-00AF-67A9-D8FC27A9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9" y="883444"/>
            <a:ext cx="354807" cy="3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54B7985A-939A-73B3-319D-01213879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314C7507-3C30-6119-2992-3ABDC0501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ECBAFD80-7D8C-84E4-1B88-D2F5F7330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baseline: </a:t>
            </a:r>
            <a:r>
              <a:rPr lang="en-GB" dirty="0" err="1"/>
              <a:t>Containerlab</a:t>
            </a:r>
            <a:endParaRPr lang="en-GB" b="0" dirty="0" err="1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BE4FF295-3779-FA29-3F15-1E6063B618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7772" y="830820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n-GB" sz="1400" dirty="0"/>
              <a:t>Orchestrator</a:t>
            </a: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 of containerised Network Operating Systems (Cisco, Nokia, Juniper, etc).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sz="1200" dirty="0"/>
              <a:t>It also supports launching traditional virtual machine based routers.</a:t>
            </a:r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Simple deployment of proprietary network devices for pre-production evaluation.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Pluggable system.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Easy setup for licence and configuration per box.</a:t>
            </a:r>
            <a:endParaRPr lang="en-GB" sz="1400"/>
          </a:p>
        </p:txBody>
      </p:sp>
      <p:pic>
        <p:nvPicPr>
          <p:cNvPr id="12" name="Picture 11" descr="A hand holding a wand&#10;&#10;AI-generated content may be incorrect.">
            <a:extLst>
              <a:ext uri="{FF2B5EF4-FFF2-40B4-BE49-F238E27FC236}">
                <a16:creationId xmlns:a16="http://schemas.microsoft.com/office/drawing/2014/main" id="{3AF3D6E3-F533-BE83-406A-AEFCE1A6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9" y="883444"/>
            <a:ext cx="354807" cy="369094"/>
          </a:xfrm>
          <a:prstGeom prst="rect">
            <a:avLst/>
          </a:prstGeom>
        </p:spPr>
      </p:pic>
      <p:pic>
        <p:nvPicPr>
          <p:cNvPr id="15" name="Picture 14" descr="A finger pointing at a yellow gear&#10;&#10;AI-generated content may be incorrect.">
            <a:extLst>
              <a:ext uri="{FF2B5EF4-FFF2-40B4-BE49-F238E27FC236}">
                <a16:creationId xmlns:a16="http://schemas.microsoft.com/office/drawing/2014/main" id="{F3C9E53B-FECB-1B62-A9D6-45E4BFCD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" y="1612106"/>
            <a:ext cx="454820" cy="4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79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B1766C56-7D11-EF30-59E0-DF951A406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E2DB603E-3B7D-AEDE-089C-2C79CFEE8A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ED44F3CD-98E3-6FE7-B624-DDEE1AA160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baseline: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Containerlab</a:t>
            </a:r>
            <a:endParaRPr lang="en-GB" b="0" dirty="0" err="1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5B3D8F39-BDA7-A575-4203-6B09C1F013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7772" y="830820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n-GB" sz="1400" dirty="0"/>
              <a:t>Orchestrator</a:t>
            </a: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 of containerised Network Operating Systems (Cisco, Nokia, Juniper, etc).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sz="1200" dirty="0"/>
              <a:t>It also supports launching traditional virtual machine based routers.</a:t>
            </a:r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Simple deployment of proprietary network devices for pre-production evaluation.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Pluggable system.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Easy setup for licence and configuration per box.</a:t>
            </a:r>
            <a:endParaRPr dirty="0"/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Cloud-native &amp; standard-like approach.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buSzPts val="1200"/>
            </a:pPr>
            <a:r>
              <a:rPr lang="en-GB" sz="1200" dirty="0"/>
              <a:t>Default</a:t>
            </a: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: Docker</a:t>
            </a:r>
            <a:r>
              <a:rPr lang="en-GB" sz="1200" dirty="0"/>
              <a:t> ("</a:t>
            </a:r>
            <a:r>
              <a:rPr lang="en-GB" sz="1200" dirty="0" err="1">
                <a:solidFill>
                  <a:schemeClr val="accent5">
                    <a:lumMod val="76000"/>
                  </a:schemeClr>
                </a:solidFill>
              </a:rPr>
              <a:t>Containerlab</a:t>
            </a:r>
            <a:r>
              <a:rPr lang="en-GB" sz="1200" dirty="0"/>
              <a:t>").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171450" indent="-171450" algn="just">
              <a:lnSpc>
                <a:spcPct val="150000"/>
              </a:lnSpc>
              <a:buSzPts val="1400"/>
            </a:pPr>
            <a:endParaRPr lang="en-GB" sz="1400"/>
          </a:p>
        </p:txBody>
      </p:sp>
      <p:pic>
        <p:nvPicPr>
          <p:cNvPr id="12" name="Picture 11" descr="A hand holding a wand&#10;&#10;AI-generated content may be incorrect.">
            <a:extLst>
              <a:ext uri="{FF2B5EF4-FFF2-40B4-BE49-F238E27FC236}">
                <a16:creationId xmlns:a16="http://schemas.microsoft.com/office/drawing/2014/main" id="{F5312F33-3053-A0E2-11B6-0F9C9565C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9" y="883444"/>
            <a:ext cx="354807" cy="369094"/>
          </a:xfrm>
          <a:prstGeom prst="rect">
            <a:avLst/>
          </a:prstGeom>
        </p:spPr>
      </p:pic>
      <p:pic>
        <p:nvPicPr>
          <p:cNvPr id="15" name="Picture 14" descr="A finger pointing at a yellow gear&#10;&#10;AI-generated content may be incorrect.">
            <a:extLst>
              <a:ext uri="{FF2B5EF4-FFF2-40B4-BE49-F238E27FC236}">
                <a16:creationId xmlns:a16="http://schemas.microsoft.com/office/drawing/2014/main" id="{717950F5-AC81-CDAC-8391-722F6E06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" y="1612106"/>
            <a:ext cx="454820" cy="4405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F0962E-1DEE-1284-EF88-7D76A5E2E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13" y="2626519"/>
            <a:ext cx="447675" cy="4476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EDC1D9C-A0D1-B920-5F11-1126D7CFA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2352" y="2568082"/>
            <a:ext cx="1863090" cy="1424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2EE35-138C-799B-AE33-2EC377327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724" y="3996468"/>
            <a:ext cx="1438301" cy="131074"/>
          </a:xfrm>
          <a:prstGeom prst="rect">
            <a:avLst/>
          </a:prstGeom>
        </p:spPr>
      </p:pic>
      <p:pic>
        <p:nvPicPr>
          <p:cNvPr id="4" name="Picture 3" descr="A blue whale with a whale tail&#10;&#10;AI-generated content may be incorrect.">
            <a:extLst>
              <a:ext uri="{FF2B5EF4-FFF2-40B4-BE49-F238E27FC236}">
                <a16:creationId xmlns:a16="http://schemas.microsoft.com/office/drawing/2014/main" id="{FC5CF3BC-FE9A-19AA-C282-BDA5A9D8A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6253" y="2453430"/>
            <a:ext cx="422811" cy="3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44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7376CEF9-EB43-0932-8C4C-DE6382F87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19F1CCFF-4993-F813-1E2D-9C07A34A6C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93AEFA8E-F6B2-7D2D-E9AF-7245908E1A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baseline: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Containerlab</a:t>
            </a:r>
            <a:endParaRPr lang="en-GB" b="0" dirty="0" err="1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6BFC743B-5E0F-A4E4-E0C9-6A5A9E9BCB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7772" y="830820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n-GB" sz="1400" dirty="0"/>
              <a:t>Orchestrator</a:t>
            </a: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 of containerised Network Operating Systems (Cisco, Nokia, Juniper, etc).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sz="1200" dirty="0"/>
              <a:t>It also supports launching traditional virtual machine based routers.</a:t>
            </a:r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Simple deployment of proprietary network devices for pre-production evaluation.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Pluggable system.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Easy setup for licence and configuration per box.</a:t>
            </a:r>
            <a:endParaRPr dirty="0"/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Cloud-native &amp; standard-like approach.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buSzPts val="1200"/>
            </a:pPr>
            <a:r>
              <a:rPr lang="en-GB" sz="1200" dirty="0"/>
              <a:t>Default</a:t>
            </a: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: Docker</a:t>
            </a:r>
            <a:r>
              <a:rPr lang="en-GB" sz="1200" dirty="0"/>
              <a:t> ("</a:t>
            </a:r>
            <a:r>
              <a:rPr lang="en-GB" sz="1200" dirty="0" err="1">
                <a:solidFill>
                  <a:schemeClr val="accent5">
                    <a:lumMod val="76000"/>
                  </a:schemeClr>
                </a:solidFill>
              </a:rPr>
              <a:t>Containerlab</a:t>
            </a:r>
            <a:r>
              <a:rPr lang="en-GB" sz="1200" dirty="0"/>
              <a:t>").</a:t>
            </a:r>
          </a:p>
          <a:p>
            <a:pPr marL="514350" lvl="1" indent="-171450" algn="just">
              <a:lnSpc>
                <a:spcPct val="150000"/>
              </a:lnSpc>
              <a:buSzPts val="1200"/>
            </a:pPr>
            <a:r>
              <a:rPr lang="en-GB" sz="1200" dirty="0"/>
              <a:t>Also with Kubernetes support ("</a:t>
            </a:r>
            <a:r>
              <a:rPr lang="en-GB" sz="1200" dirty="0" err="1">
                <a:solidFill>
                  <a:schemeClr val="accent5">
                    <a:lumMod val="76000"/>
                  </a:schemeClr>
                </a:solidFill>
              </a:rPr>
              <a:t>Clabernetes</a:t>
            </a:r>
            <a:r>
              <a:rPr lang="en-GB" sz="1200" dirty="0"/>
              <a:t>" -&gt; </a:t>
            </a:r>
            <a:r>
              <a:rPr lang="en-GB" sz="1200" dirty="0">
                <a:solidFill>
                  <a:schemeClr val="accent5">
                    <a:lumMod val="76000"/>
                  </a:schemeClr>
                </a:solidFill>
              </a:rPr>
              <a:t>C9s</a:t>
            </a:r>
            <a:r>
              <a:rPr lang="en-GB" sz="1200" dirty="0"/>
              <a:t>).</a:t>
            </a:r>
          </a:p>
          <a:p>
            <a:pPr marL="0" indent="0" algn="just">
              <a:lnSpc>
                <a:spcPct val="150000"/>
              </a:lnSpc>
              <a:buSzPts val="1400"/>
              <a:buNone/>
            </a:pPr>
            <a:endParaRPr lang="en-GB" sz="1400"/>
          </a:p>
        </p:txBody>
      </p:sp>
      <p:pic>
        <p:nvPicPr>
          <p:cNvPr id="4" name="Picture 3" descr="A colorful glass bottle with a tag&#10;&#10;AI-generated content may be incorrect.">
            <a:extLst>
              <a:ext uri="{FF2B5EF4-FFF2-40B4-BE49-F238E27FC236}">
                <a16:creationId xmlns:a16="http://schemas.microsoft.com/office/drawing/2014/main" id="{8C1C0317-116B-C670-B927-D3B2D81A2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000" y="2727960"/>
            <a:ext cx="676500" cy="11049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D4C259E-D947-488C-55CA-6E75BCFA1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2352" y="2568082"/>
            <a:ext cx="1863090" cy="1424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52020D-2462-FE7B-42E8-76EF44416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724" y="3996468"/>
            <a:ext cx="1438301" cy="131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D3846C-03A0-41E7-C4C9-AA4F40B27986}"/>
              </a:ext>
            </a:extLst>
          </p:cNvPr>
          <p:cNvSpPr txBox="1"/>
          <p:nvPr/>
        </p:nvSpPr>
        <p:spPr>
          <a:xfrm>
            <a:off x="7856220" y="3912870"/>
            <a:ext cx="5791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305699"/>
                </a:solidFill>
              </a:rPr>
              <a:t>C9s</a:t>
            </a:r>
            <a:endParaRPr lang="en-GB" dirty="0"/>
          </a:p>
        </p:txBody>
      </p:sp>
      <p:pic>
        <p:nvPicPr>
          <p:cNvPr id="12" name="Picture 11" descr="A hand holding a wand&#10;&#10;AI-generated content may be incorrect.">
            <a:extLst>
              <a:ext uri="{FF2B5EF4-FFF2-40B4-BE49-F238E27FC236}">
                <a16:creationId xmlns:a16="http://schemas.microsoft.com/office/drawing/2014/main" id="{04DE033B-A25E-3077-4BE5-9174F0569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819" y="883444"/>
            <a:ext cx="354807" cy="369094"/>
          </a:xfrm>
          <a:prstGeom prst="rect">
            <a:avLst/>
          </a:prstGeom>
        </p:spPr>
      </p:pic>
      <p:pic>
        <p:nvPicPr>
          <p:cNvPr id="15" name="Picture 14" descr="A finger pointing at a yellow gear&#10;&#10;AI-generated content may be incorrect.">
            <a:extLst>
              <a:ext uri="{FF2B5EF4-FFF2-40B4-BE49-F238E27FC236}">
                <a16:creationId xmlns:a16="http://schemas.microsoft.com/office/drawing/2014/main" id="{6CEE3758-6640-B40B-8E9D-FFB29AB3D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812" y="1612106"/>
            <a:ext cx="454820" cy="4405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DEEE5D-2CAB-3A35-2915-A83339FFF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13" y="2626519"/>
            <a:ext cx="447675" cy="447675"/>
          </a:xfrm>
          <a:prstGeom prst="rect">
            <a:avLst/>
          </a:prstGeom>
        </p:spPr>
      </p:pic>
      <p:pic>
        <p:nvPicPr>
          <p:cNvPr id="2" name="Picture 1" descr="Kubernetes">
            <a:extLst>
              <a:ext uri="{FF2B5EF4-FFF2-40B4-BE49-F238E27FC236}">
                <a16:creationId xmlns:a16="http://schemas.microsoft.com/office/drawing/2014/main" id="{360CB393-F444-F166-D8D6-4E35FE2A03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1031" y="2457450"/>
            <a:ext cx="364332" cy="342901"/>
          </a:xfrm>
          <a:prstGeom prst="rect">
            <a:avLst/>
          </a:prstGeom>
        </p:spPr>
      </p:pic>
      <p:pic>
        <p:nvPicPr>
          <p:cNvPr id="5" name="Picture 4" descr="A blue whale with a whale tail&#10;&#10;AI-generated content may be incorrect.">
            <a:extLst>
              <a:ext uri="{FF2B5EF4-FFF2-40B4-BE49-F238E27FC236}">
                <a16:creationId xmlns:a16="http://schemas.microsoft.com/office/drawing/2014/main" id="{C1185A59-72CA-8E31-9C08-054579541D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6253" y="2453430"/>
            <a:ext cx="422811" cy="3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1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4C1CFC29-4D75-7175-A48E-E17967DF3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8233C2BC-40D5-0DB9-FF6A-D8AC168DD9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09F8AC8E-998F-3E3D-30A4-746B7BE1E8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baseline: </a:t>
            </a:r>
            <a:r>
              <a:rPr lang="en-GB" dirty="0" err="1"/>
              <a:t>Containerlab</a:t>
            </a:r>
            <a:endParaRPr lang="en-GB" b="0" dirty="0" err="1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047D64AD-6FC3-AB3E-4EFD-67CAD947B5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7772" y="830820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n-GB" sz="1400" dirty="0"/>
              <a:t>Orchestrator</a:t>
            </a: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 of containerised Network Operating Systems (Cisco, Nokia, Juniper, etc).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sz="1200" dirty="0"/>
              <a:t>It also supports launching traditional virtual machine based routers.</a:t>
            </a:r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Simple deployment of proprietary network devices for pre-production evaluation.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Pluggable system.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Easy setup for licence and configuration per box.</a:t>
            </a:r>
            <a:endParaRPr dirty="0"/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Cloud-native &amp; standard-like approach.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buSzPts val="1200"/>
            </a:pPr>
            <a:r>
              <a:rPr lang="en-GB" sz="1200" dirty="0"/>
              <a:t>Default</a:t>
            </a: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: Docker</a:t>
            </a:r>
            <a:r>
              <a:rPr lang="en-GB" sz="1200" dirty="0"/>
              <a:t> ("</a:t>
            </a:r>
            <a:r>
              <a:rPr lang="en-GB" sz="1200" dirty="0" err="1">
                <a:solidFill>
                  <a:schemeClr val="accent5">
                    <a:lumMod val="76000"/>
                  </a:schemeClr>
                </a:solidFill>
              </a:rPr>
              <a:t>Containerlab</a:t>
            </a:r>
            <a:r>
              <a:rPr lang="en-GB" sz="1200" dirty="0"/>
              <a:t>").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514350" lvl="1" indent="-171450" algn="just">
              <a:lnSpc>
                <a:spcPct val="150000"/>
              </a:lnSpc>
              <a:buSzPts val="1200"/>
            </a:pPr>
            <a:r>
              <a:rPr lang="en-GB" sz="1200" dirty="0"/>
              <a:t>Also with Kubernetes support ("</a:t>
            </a:r>
            <a:r>
              <a:rPr lang="en-GB" sz="1200" dirty="0" err="1">
                <a:solidFill>
                  <a:schemeClr val="accent5">
                    <a:lumMod val="76000"/>
                  </a:schemeClr>
                </a:solidFill>
              </a:rPr>
              <a:t>Clabernetes</a:t>
            </a:r>
            <a:r>
              <a:rPr lang="en-GB" sz="1200" dirty="0"/>
              <a:t>" -&gt; </a:t>
            </a:r>
            <a:r>
              <a:rPr lang="en-GB" sz="1200" dirty="0">
                <a:solidFill>
                  <a:schemeClr val="accent5">
                    <a:lumMod val="76000"/>
                  </a:schemeClr>
                </a:solidFill>
              </a:rPr>
              <a:t>C9s</a:t>
            </a:r>
            <a:r>
              <a:rPr lang="en-GB" sz="1200" dirty="0"/>
              <a:t>).</a:t>
            </a:r>
          </a:p>
          <a:p>
            <a:pPr marL="171450" indent="-171450" algn="just">
              <a:lnSpc>
                <a:spcPct val="150000"/>
              </a:lnSpc>
              <a:buSzPts val="1400"/>
            </a:pPr>
            <a:r>
              <a:rPr lang="en-GB" sz="1400" dirty="0"/>
              <a:t>Open-source, community-maintained project.</a:t>
            </a:r>
            <a:endParaRPr lang="en-GB" sz="1400"/>
          </a:p>
        </p:txBody>
      </p:sp>
      <p:pic>
        <p:nvPicPr>
          <p:cNvPr id="4" name="Picture 3" descr="A colorful glass bottle with a tag&#10;&#10;AI-generated content may be incorrect.">
            <a:extLst>
              <a:ext uri="{FF2B5EF4-FFF2-40B4-BE49-F238E27FC236}">
                <a16:creationId xmlns:a16="http://schemas.microsoft.com/office/drawing/2014/main" id="{A7C5122E-8293-3498-9A91-29CF299FA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000" y="2727960"/>
            <a:ext cx="676500" cy="11049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E6D6503-5A77-B433-EE67-A5DF5E729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2352" y="2568082"/>
            <a:ext cx="1863090" cy="1424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54B31-6467-F55B-F297-029D4F572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724" y="3996468"/>
            <a:ext cx="1438301" cy="131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42ED89-E358-CCC7-216A-A72BBDB6BB5A}"/>
              </a:ext>
            </a:extLst>
          </p:cNvPr>
          <p:cNvSpPr txBox="1"/>
          <p:nvPr/>
        </p:nvSpPr>
        <p:spPr>
          <a:xfrm>
            <a:off x="7856220" y="3912870"/>
            <a:ext cx="5791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305699"/>
                </a:solidFill>
              </a:rPr>
              <a:t>C9s</a:t>
            </a:r>
            <a:endParaRPr lang="en-GB" dirty="0"/>
          </a:p>
        </p:txBody>
      </p:sp>
      <p:pic>
        <p:nvPicPr>
          <p:cNvPr id="12" name="Picture 11" descr="A hand holding a wand&#10;&#10;AI-generated content may be incorrect.">
            <a:extLst>
              <a:ext uri="{FF2B5EF4-FFF2-40B4-BE49-F238E27FC236}">
                <a16:creationId xmlns:a16="http://schemas.microsoft.com/office/drawing/2014/main" id="{3F6A9321-CD34-1716-0FE4-A8BC97566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819" y="883444"/>
            <a:ext cx="354807" cy="369094"/>
          </a:xfrm>
          <a:prstGeom prst="rect">
            <a:avLst/>
          </a:prstGeom>
        </p:spPr>
      </p:pic>
      <p:pic>
        <p:nvPicPr>
          <p:cNvPr id="15" name="Picture 14" descr="A finger pointing at a yellow gear&#10;&#10;AI-generated content may be incorrect.">
            <a:extLst>
              <a:ext uri="{FF2B5EF4-FFF2-40B4-BE49-F238E27FC236}">
                <a16:creationId xmlns:a16="http://schemas.microsoft.com/office/drawing/2014/main" id="{E27EEA0B-AD0C-32ED-CC92-C5CE91A15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812" y="1612106"/>
            <a:ext cx="454820" cy="4405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8BA46F-D626-B969-17D1-A1810F58D5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13" y="2626519"/>
            <a:ext cx="447675" cy="4476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99D764-CFBA-85E7-4ECB-5CDDAF9C1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956" y="3733799"/>
            <a:ext cx="440532" cy="433389"/>
          </a:xfrm>
          <a:prstGeom prst="rect">
            <a:avLst/>
          </a:prstGeom>
        </p:spPr>
      </p:pic>
      <p:pic>
        <p:nvPicPr>
          <p:cNvPr id="3" name="Picture 2" descr="Kubernetes">
            <a:extLst>
              <a:ext uri="{FF2B5EF4-FFF2-40B4-BE49-F238E27FC236}">
                <a16:creationId xmlns:a16="http://schemas.microsoft.com/office/drawing/2014/main" id="{15ABD0F9-2CA5-5C5D-962A-AE758FB154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1031" y="2457450"/>
            <a:ext cx="364332" cy="342901"/>
          </a:xfrm>
          <a:prstGeom prst="rect">
            <a:avLst/>
          </a:prstGeom>
        </p:spPr>
      </p:pic>
      <p:pic>
        <p:nvPicPr>
          <p:cNvPr id="7" name="Picture 6" descr="A blue whale with a whale tail&#10;&#10;AI-generated content may be incorrect.">
            <a:extLst>
              <a:ext uri="{FF2B5EF4-FFF2-40B4-BE49-F238E27FC236}">
                <a16:creationId xmlns:a16="http://schemas.microsoft.com/office/drawing/2014/main" id="{ADD27589-81E7-9348-4CDB-CE2FD03F81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6253" y="2453430"/>
            <a:ext cx="422811" cy="3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6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85F06FC3-3811-224C-29A1-C16E93BF2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>
            <a:extLst>
              <a:ext uri="{FF2B5EF4-FFF2-40B4-BE49-F238E27FC236}">
                <a16:creationId xmlns:a16="http://schemas.microsoft.com/office/drawing/2014/main" id="{D6E9DDFD-D77E-4CCC-C04B-AD27BA7CCF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164" name="Google Shape;164;p14">
            <a:extLst>
              <a:ext uri="{FF2B5EF4-FFF2-40B4-BE49-F238E27FC236}">
                <a16:creationId xmlns:a16="http://schemas.microsoft.com/office/drawing/2014/main" id="{DDF1320B-63BD-E156-E13E-5A263C576B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589256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baseline: </a:t>
            </a:r>
            <a:r>
              <a:rPr lang="en-GB" dirty="0" err="1"/>
              <a:t>Containerlab</a:t>
            </a:r>
            <a:r>
              <a:rPr lang="en-GB" dirty="0"/>
              <a:t> – Some limitations (we overcome)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165" name="Google Shape;165;p14">
            <a:extLst>
              <a:ext uri="{FF2B5EF4-FFF2-40B4-BE49-F238E27FC236}">
                <a16:creationId xmlns:a16="http://schemas.microsoft.com/office/drawing/2014/main" id="{41A0A879-60D4-B95D-C5E2-041953D4AE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3497" y="70937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indent="-171450" algn="just">
              <a:lnSpc>
                <a:spcPct val="300000"/>
              </a:lnSpc>
              <a:spcBef>
                <a:spcPts val="0"/>
              </a:spcBef>
              <a:buSzPts val="1400"/>
            </a:pPr>
            <a:r>
              <a:rPr lang="en-GB" sz="1400" dirty="0"/>
              <a:t>Command line-driven → not user-friendly for non-experts.</a:t>
            </a:r>
            <a:endParaRPr lang="en-US" dirty="0"/>
          </a:p>
          <a:p>
            <a:pPr marL="171450" indent="-171450" algn="just">
              <a:lnSpc>
                <a:spcPct val="300000"/>
              </a:lnSpc>
              <a:spcBef>
                <a:spcPts val="0"/>
              </a:spcBef>
              <a:buSzPts val="1400"/>
            </a:pPr>
            <a:r>
              <a:rPr lang="en-GB" sz="1400" dirty="0"/>
              <a:t>Manual configuration → manually manage topology, config, licence.</a:t>
            </a:r>
            <a:endParaRPr lang="en-GB" sz="1400" dirty="0">
              <a:solidFill>
                <a:srgbClr val="000000"/>
              </a:solidFill>
            </a:endParaRPr>
          </a:p>
          <a:p>
            <a:pPr marL="171450" indent="-171450" algn="just">
              <a:lnSpc>
                <a:spcPct val="300000"/>
              </a:lnSpc>
              <a:spcBef>
                <a:spcPts val="0"/>
              </a:spcBef>
              <a:buSzPts val="1400"/>
            </a:pPr>
            <a:r>
              <a:rPr lang="en-GB" sz="1400" dirty="0"/>
              <a:t>No multi-tenancy support.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35ACA0-02D4-B32D-8284-7D2E0C7CD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2333625"/>
            <a:ext cx="247651" cy="2405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1FB40B-745F-1D43-4E12-223C3AA99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676400"/>
            <a:ext cx="247651" cy="2405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A9783-5551-CB13-CDC7-9A17BA575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047750"/>
            <a:ext cx="247651" cy="240507"/>
          </a:xfrm>
          <a:prstGeom prst="rect">
            <a:avLst/>
          </a:prstGeom>
        </p:spPr>
      </p:pic>
      <p:pic>
        <p:nvPicPr>
          <p:cNvPr id="7" name="Picture 6" descr="A colorful glass bottle with a tag&#10;&#10;AI-generated content may be incorrect.">
            <a:extLst>
              <a:ext uri="{FF2B5EF4-FFF2-40B4-BE49-F238E27FC236}">
                <a16:creationId xmlns:a16="http://schemas.microsoft.com/office/drawing/2014/main" id="{21247C0D-D323-96B6-C49C-722FF7043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000" y="2727960"/>
            <a:ext cx="676500" cy="1104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55F8171-CF52-E08C-F17D-A8F4159D4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2352" y="2568082"/>
            <a:ext cx="1863090" cy="1424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AB89BF-55BE-E8FD-4E0C-6BC225A4A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724" y="3996468"/>
            <a:ext cx="1438301" cy="1310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ED06C-BD44-E1EB-ECD5-137A823C7D78}"/>
              </a:ext>
            </a:extLst>
          </p:cNvPr>
          <p:cNvSpPr txBox="1"/>
          <p:nvPr/>
        </p:nvSpPr>
        <p:spPr>
          <a:xfrm>
            <a:off x="7856220" y="3912870"/>
            <a:ext cx="5791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305699"/>
                </a:solidFill>
              </a:rPr>
              <a:t>C9s</a:t>
            </a:r>
            <a:endParaRPr lang="en-GB" dirty="0"/>
          </a:p>
        </p:txBody>
      </p:sp>
      <p:pic>
        <p:nvPicPr>
          <p:cNvPr id="17" name="Picture 16" descr="Kubernetes">
            <a:extLst>
              <a:ext uri="{FF2B5EF4-FFF2-40B4-BE49-F238E27FC236}">
                <a16:creationId xmlns:a16="http://schemas.microsoft.com/office/drawing/2014/main" id="{803F7A70-AB19-7131-5923-7796D5D74F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1031" y="2457450"/>
            <a:ext cx="364332" cy="342901"/>
          </a:xfrm>
          <a:prstGeom prst="rect">
            <a:avLst/>
          </a:prstGeom>
        </p:spPr>
      </p:pic>
      <p:pic>
        <p:nvPicPr>
          <p:cNvPr id="19" name="Picture 18" descr="A blue whale with a whale tail&#10;&#10;AI-generated content may be incorrect.">
            <a:extLst>
              <a:ext uri="{FF2B5EF4-FFF2-40B4-BE49-F238E27FC236}">
                <a16:creationId xmlns:a16="http://schemas.microsoft.com/office/drawing/2014/main" id="{DC8AD498-054F-90E2-1227-00B85372EA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6253" y="2453430"/>
            <a:ext cx="422811" cy="3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10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510485-8021-5A19-9617-AD832636380E}"/>
              </a:ext>
            </a:extLst>
          </p:cNvPr>
          <p:cNvSpPr/>
          <p:nvPr/>
        </p:nvSpPr>
        <p:spPr>
          <a:xfrm flipV="1">
            <a:off x="1146450" y="930036"/>
            <a:ext cx="7093744" cy="45633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Google Shape;171;p15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172" name="Google Shape;172;p15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solution: </a:t>
            </a:r>
            <a:r>
              <a:rPr lang="en-GB" dirty="0" err="1"/>
              <a:t>Containerlab</a:t>
            </a:r>
            <a:r>
              <a:rPr lang="en-GB" dirty="0"/>
              <a:t>-as-a-Service (CaaS)</a:t>
            </a:r>
            <a:endParaRPr lang="en-US"/>
          </a:p>
        </p:txBody>
      </p:sp>
      <p:sp>
        <p:nvSpPr>
          <p:cNvPr id="173" name="Google Shape;173;p15"/>
          <p:cNvSpPr txBox="1">
            <a:spLocks noGrp="1"/>
          </p:cNvSpPr>
          <p:nvPr>
            <p:ph type="body" idx="1"/>
          </p:nvPr>
        </p:nvSpPr>
        <p:spPr>
          <a:xfrm>
            <a:off x="628807" y="928698"/>
            <a:ext cx="7753438" cy="46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30200" lvl="1" indent="0" algn="ctr">
              <a:lnSpc>
                <a:spcPct val="150000"/>
              </a:lnSpc>
              <a:spcBef>
                <a:spcPts val="750"/>
              </a:spcBef>
              <a:buSzPts val="1600"/>
              <a:buNone/>
            </a:pPr>
            <a:r>
              <a:rPr lang="en-GB" b="1" i="1" dirty="0">
                <a:solidFill>
                  <a:schemeClr val="accent1"/>
                </a:solidFill>
              </a:rPr>
              <a:t>"A multi-tenant sandbox for easy orchestration and validation of network OS topologies"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>
          <a:extLst>
            <a:ext uri="{FF2B5EF4-FFF2-40B4-BE49-F238E27FC236}">
              <a16:creationId xmlns:a16="http://schemas.microsoft.com/office/drawing/2014/main" id="{A5AB9F0C-4F6C-036E-8F07-EC5B49BAA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>
            <a:extLst>
              <a:ext uri="{FF2B5EF4-FFF2-40B4-BE49-F238E27FC236}">
                <a16:creationId xmlns:a16="http://schemas.microsoft.com/office/drawing/2014/main" id="{C51C678C-501B-21DE-6C2C-D1AC31A571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sp>
        <p:nvSpPr>
          <p:cNvPr id="213" name="Google Shape;213;p19">
            <a:extLst>
              <a:ext uri="{FF2B5EF4-FFF2-40B4-BE49-F238E27FC236}">
                <a16:creationId xmlns:a16="http://schemas.microsoft.com/office/drawing/2014/main" id="{CB255A88-E058-479D-3707-05E25F0D6B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Who can benefit from CaaS?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196D6-4646-1D54-548C-BF8D7938B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412" y="1269206"/>
            <a:ext cx="812007" cy="797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37315-D99D-4F98-3A8F-096076BF3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12" y="2590800"/>
            <a:ext cx="690564" cy="669133"/>
          </a:xfrm>
          <a:prstGeom prst="rect">
            <a:avLst/>
          </a:prstGeom>
        </p:spPr>
      </p:pic>
      <p:sp>
        <p:nvSpPr>
          <p:cNvPr id="7" name="Google Shape;194;p17">
            <a:extLst>
              <a:ext uri="{FF2B5EF4-FFF2-40B4-BE49-F238E27FC236}">
                <a16:creationId xmlns:a16="http://schemas.microsoft.com/office/drawing/2014/main" id="{A2A5AFF2-7CA5-740C-A049-70F1962F2E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57657" y="1550204"/>
            <a:ext cx="5503157" cy="1049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spcBef>
                <a:spcPts val="0"/>
              </a:spcBef>
              <a:buSzPts val="1400"/>
              <a:buNone/>
            </a:pPr>
            <a:r>
              <a:rPr lang="en-GB" sz="1800" b="1" dirty="0">
                <a:latin typeface="Calibri"/>
                <a:ea typeface="Calibri"/>
                <a:cs typeface="Calibri"/>
              </a:rPr>
              <a:t>1) Network operators</a:t>
            </a:r>
          </a:p>
          <a:p>
            <a:pPr marL="628650" lvl="1" indent="-171450" algn="just"/>
            <a:r>
              <a:rPr lang="en-GB" sz="1500" dirty="0">
                <a:latin typeface="Calibri"/>
                <a:ea typeface="Calibri"/>
                <a:cs typeface="Calibri"/>
              </a:rPr>
              <a:t>Test safely before deploying/applying to production</a:t>
            </a:r>
            <a:endParaRPr lang="en-GB" sz="1500"/>
          </a:p>
          <a:p>
            <a:pPr marL="628650" lvl="1" indent="-171450" algn="just"/>
            <a:r>
              <a:rPr lang="en-GB" sz="1500" dirty="0">
                <a:latin typeface="Calibri"/>
                <a:ea typeface="Calibri"/>
                <a:cs typeface="Calibri"/>
              </a:rPr>
              <a:t>Explore how different vendors' devices behave</a:t>
            </a:r>
          </a:p>
        </p:txBody>
      </p:sp>
      <p:sp>
        <p:nvSpPr>
          <p:cNvPr id="11" name="Google Shape;194;p17">
            <a:extLst>
              <a:ext uri="{FF2B5EF4-FFF2-40B4-BE49-F238E27FC236}">
                <a16:creationId xmlns:a16="http://schemas.microsoft.com/office/drawing/2014/main" id="{34DC3348-9A7A-8DBF-2281-18817522A98E}"/>
              </a:ext>
            </a:extLst>
          </p:cNvPr>
          <p:cNvSpPr txBox="1">
            <a:spLocks/>
          </p:cNvSpPr>
          <p:nvPr/>
        </p:nvSpPr>
        <p:spPr>
          <a:xfrm>
            <a:off x="2860037" y="2774168"/>
            <a:ext cx="4767349" cy="147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SzPts val="1400"/>
              <a:buNone/>
            </a:pPr>
            <a:r>
              <a:rPr lang="en-GB" sz="1800" b="1" dirty="0">
                <a:latin typeface="Calibri"/>
                <a:ea typeface="Calibri"/>
                <a:cs typeface="Calibri"/>
              </a:rPr>
              <a:t>2) Academia environments</a:t>
            </a:r>
            <a:endParaRPr lang="en-GB" sz="1400" b="1">
              <a:latin typeface="Calibri"/>
              <a:ea typeface="Calibri"/>
              <a:cs typeface="Calibri"/>
            </a:endParaRPr>
          </a:p>
          <a:p>
            <a:pPr marL="628650" lvl="1" indent="-171450" algn="just"/>
            <a:r>
              <a:rPr lang="en-GB" sz="1500" dirty="0">
                <a:latin typeface="Calibri"/>
                <a:ea typeface="Calibri"/>
                <a:cs typeface="Calibri"/>
              </a:rPr>
              <a:t>Teach networking topics using real NOS images</a:t>
            </a:r>
            <a:endParaRPr lang="en-GB" sz="1500" dirty="0">
              <a:ea typeface="Calibri"/>
            </a:endParaRPr>
          </a:p>
          <a:p>
            <a:pPr marL="628650" lvl="1" indent="-171450" algn="just">
              <a:buSzPts val="1400"/>
            </a:pPr>
            <a:r>
              <a:rPr lang="en-GB" sz="1500" dirty="0">
                <a:latin typeface="Calibri"/>
                <a:ea typeface="Calibri"/>
                <a:cs typeface="Calibri"/>
              </a:rPr>
              <a:t>Isolated sandboxes for student labs &amp; research</a:t>
            </a:r>
            <a:endParaRPr lang="en-GB" sz="1500"/>
          </a:p>
          <a:p>
            <a:pPr marL="171450" indent="-171450" algn="just">
              <a:spcBef>
                <a:spcPts val="0"/>
              </a:spcBef>
              <a:buSzPts val="1400"/>
            </a:pPr>
            <a:endParaRPr lang="en-GB" sz="1800" b="1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3575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>
          <a:extLst>
            <a:ext uri="{FF2B5EF4-FFF2-40B4-BE49-F238E27FC236}">
              <a16:creationId xmlns:a16="http://schemas.microsoft.com/office/drawing/2014/main" id="{11F409A1-2BC3-44D0-FEFC-671C4A0DA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>
            <a:extLst>
              <a:ext uri="{FF2B5EF4-FFF2-40B4-BE49-F238E27FC236}">
                <a16:creationId xmlns:a16="http://schemas.microsoft.com/office/drawing/2014/main" id="{7E1339D8-58D8-65E6-7BD1-312D13E62C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sp>
        <p:nvSpPr>
          <p:cNvPr id="172" name="Google Shape;172;p15">
            <a:extLst>
              <a:ext uri="{FF2B5EF4-FFF2-40B4-BE49-F238E27FC236}">
                <a16:creationId xmlns:a16="http://schemas.microsoft.com/office/drawing/2014/main" id="{5C658C5F-E771-334D-748C-E1E238DE2E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Our solution: </a:t>
            </a:r>
            <a:r>
              <a:rPr lang="en-GB" dirty="0" err="1"/>
              <a:t>Containerlab</a:t>
            </a:r>
            <a:r>
              <a:rPr lang="en-GB" dirty="0"/>
              <a:t>-as-a-Service (CaaS)</a:t>
            </a:r>
            <a:endParaRPr lang="en-US"/>
          </a:p>
        </p:txBody>
      </p:sp>
      <p:sp>
        <p:nvSpPr>
          <p:cNvPr id="173" name="Google Shape;173;p15">
            <a:extLst>
              <a:ext uri="{FF2B5EF4-FFF2-40B4-BE49-F238E27FC236}">
                <a16:creationId xmlns:a16="http://schemas.microsoft.com/office/drawing/2014/main" id="{542B2915-568B-21FF-ED23-4B61F2BF49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807" y="928698"/>
            <a:ext cx="7753438" cy="340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30200" lvl="1" indent="0" algn="just">
              <a:lnSpc>
                <a:spcPct val="150000"/>
              </a:lnSpc>
              <a:spcBef>
                <a:spcPts val="750"/>
              </a:spcBef>
              <a:buSzPts val="1600"/>
              <a:buNone/>
            </a:pPr>
            <a:endParaRPr lang="en-GB" dirty="0"/>
          </a:p>
          <a:p>
            <a:pPr marL="330200" lvl="1" indent="0" algn="just">
              <a:lnSpc>
                <a:spcPct val="150000"/>
              </a:lnSpc>
              <a:spcBef>
                <a:spcPts val="750"/>
              </a:spcBef>
              <a:buSzPts val="1600"/>
              <a:buNone/>
            </a:pPr>
            <a:r>
              <a:rPr lang="en-GB" dirty="0"/>
              <a:t>Benefits:</a:t>
            </a:r>
            <a:endParaRPr lang="en-GB" i="1" dirty="0"/>
          </a:p>
          <a:p>
            <a:pPr marL="514350" lvl="1" indent="-171450" algn="just">
              <a:lnSpc>
                <a:spcPct val="200000"/>
              </a:lnSpc>
              <a:spcBef>
                <a:spcPts val="750"/>
              </a:spcBef>
              <a:buSzPts val="1600"/>
            </a:pPr>
            <a:r>
              <a:rPr lang="en-GB" dirty="0"/>
              <a:t>User-friendly network topology deployment: using GUI and in ~3 clicks.</a:t>
            </a:r>
            <a:endParaRPr lang="en-US" dirty="0"/>
          </a:p>
          <a:p>
            <a:pPr marL="514350" lvl="1" indent="-184150" algn="just">
              <a:lnSpc>
                <a:spcPct val="200000"/>
              </a:lnSpc>
              <a:spcBef>
                <a:spcPts val="750"/>
              </a:spcBef>
              <a:buSzPts val="1600"/>
            </a:pPr>
            <a:r>
              <a:rPr lang="en-GB" dirty="0"/>
              <a:t>Easy to deploy: stack shipped with containers &amp; 1 command for setup/teardown.</a:t>
            </a:r>
            <a:endParaRPr dirty="0">
              <a:latin typeface="Arial"/>
              <a:ea typeface="Arial"/>
              <a:cs typeface="Arial"/>
            </a:endParaRPr>
          </a:p>
          <a:p>
            <a:pPr marL="514350" lvl="1" indent="-184150" algn="just">
              <a:lnSpc>
                <a:spcPct val="200000"/>
              </a:lnSpc>
              <a:spcBef>
                <a:spcPts val="750"/>
              </a:spcBef>
              <a:buSzPts val="1600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Concurrent deployment of topologies</a:t>
            </a:r>
            <a:r>
              <a:rPr lang="en-GB" dirty="0"/>
              <a:t> &amp; continued status polling during deployment.</a:t>
            </a:r>
            <a:endParaRPr dirty="0">
              <a:latin typeface="Arial"/>
              <a:ea typeface="Arial"/>
              <a:cs typeface="Arial"/>
            </a:endParaRPr>
          </a:p>
          <a:p>
            <a:pPr marL="514350" lvl="1" indent="-171450" algn="just">
              <a:lnSpc>
                <a:spcPct val="200000"/>
              </a:lnSpc>
              <a:spcBef>
                <a:spcPts val="750"/>
              </a:spcBef>
            </a:pPr>
            <a:r>
              <a:rPr lang="en-GB" dirty="0"/>
              <a:t>Supporting multi-tenancy: teams and users with configurable permissions.</a:t>
            </a:r>
          </a:p>
          <a:p>
            <a:pPr marL="514350" lvl="1" indent="-171450" algn="just">
              <a:lnSpc>
                <a:spcPct val="200000"/>
              </a:lnSpc>
              <a:spcBef>
                <a:spcPts val="750"/>
              </a:spcBef>
            </a:pPr>
            <a:r>
              <a:rPr lang="en-GB" dirty="0"/>
              <a:t>(Built-in K8s) Isolation guaranteed among different network topologies.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DBA74-4A90-513C-A50E-7DBE89044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07" y="1726405"/>
            <a:ext cx="376238" cy="376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F14922-5CD9-4337-3082-AB29EDE0F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" y="2797967"/>
            <a:ext cx="333377" cy="340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07334C-91A9-2FAF-6483-62AE761C5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32" y="3269456"/>
            <a:ext cx="476250" cy="476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9E2E2-1121-BC0E-079B-57ADF2F01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95" y="2233611"/>
            <a:ext cx="390526" cy="340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CE1AA1-9114-0B13-5E03-6B22A4D5C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863" y="3748088"/>
            <a:ext cx="426244" cy="390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4C9843-ACA8-6EAF-B7DE-7E605E326470}"/>
              </a:ext>
            </a:extLst>
          </p:cNvPr>
          <p:cNvSpPr/>
          <p:nvPr/>
        </p:nvSpPr>
        <p:spPr>
          <a:xfrm flipV="1">
            <a:off x="1146450" y="930036"/>
            <a:ext cx="7093744" cy="45633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oogle Shape;173;p15">
            <a:extLst>
              <a:ext uri="{FF2B5EF4-FFF2-40B4-BE49-F238E27FC236}">
                <a16:creationId xmlns:a16="http://schemas.microsoft.com/office/drawing/2014/main" id="{AE9DCD3A-B373-5699-74F6-140B8FF9515B}"/>
              </a:ext>
            </a:extLst>
          </p:cNvPr>
          <p:cNvSpPr txBox="1">
            <a:spLocks/>
          </p:cNvSpPr>
          <p:nvPr/>
        </p:nvSpPr>
        <p:spPr>
          <a:xfrm>
            <a:off x="628807" y="928698"/>
            <a:ext cx="7753438" cy="46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30200" lvl="1" indent="0" algn="ctr">
              <a:lnSpc>
                <a:spcPct val="150000"/>
              </a:lnSpc>
              <a:spcBef>
                <a:spcPts val="750"/>
              </a:spcBef>
              <a:buSzPts val="1600"/>
              <a:buFont typeface="Arial"/>
              <a:buNone/>
            </a:pPr>
            <a:r>
              <a:rPr lang="en-GB" b="1" i="1" dirty="0">
                <a:solidFill>
                  <a:schemeClr val="accent1"/>
                </a:solidFill>
              </a:rPr>
              <a:t>"A multi-tenant sandbox for easy orchestration and validation of network OS topologies"</a:t>
            </a:r>
          </a:p>
        </p:txBody>
      </p:sp>
    </p:spTree>
    <p:extLst>
      <p:ext uri="{BB962C8B-B14F-4D97-AF65-F5344CB8AC3E}">
        <p14:creationId xmlns:p14="http://schemas.microsoft.com/office/powerpoint/2010/main" val="18079014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60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55E"/>
              </a:buClr>
              <a:buSzPts val="1600"/>
              <a:buChar char="•"/>
            </a:pPr>
            <a:r>
              <a:rPr lang="en-GB"/>
              <a:t>GÉANT was migrating its entire backbone from Juniper to Nokia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8355E"/>
              </a:buClr>
              <a:buSzPts val="1600"/>
              <a:buChar char="•"/>
            </a:pPr>
            <a:r>
              <a:rPr lang="en-GB"/>
              <a:t>Cross-team workflows automated with GAP (GÉANT Automation Platform)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8355E"/>
              </a:buClr>
              <a:buSzPts val="1600"/>
              <a:buChar char="•"/>
            </a:pPr>
            <a:r>
              <a:rPr lang="en-GB"/>
              <a:t>Needed real-time, per-change monitoring: focused, ephemeral, trusted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8355E"/>
              </a:buClr>
              <a:buSzPts val="1600"/>
              <a:buChar char="•"/>
            </a:pPr>
            <a:r>
              <a:rPr lang="en-GB"/>
              <a:t>Idea💡: What if we could run telemetry only during active workflows, collecting high-resolution data at 1-second intervals?</a:t>
            </a: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8355E"/>
              </a:buClr>
              <a:buSzPts val="1600"/>
              <a:buNone/>
            </a:pP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/>
              <a:t>Why We Built Moodi?</a:t>
            </a:r>
            <a:endParaRPr/>
          </a:p>
        </p:txBody>
      </p:sp>
      <p:pic>
        <p:nvPicPr>
          <p:cNvPr id="64" name="Google Shape;64;p3" descr="A black cat with a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2743" y="3992277"/>
            <a:ext cx="579724" cy="5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000"/>
            </a:pPr>
            <a:r>
              <a:rPr lang="en-GB" dirty="0"/>
              <a:t>CaaS specs: Kubernetes</a:t>
            </a:r>
            <a:endParaRPr dirty="0"/>
          </a:p>
        </p:txBody>
      </p:sp>
      <p:pic>
        <p:nvPicPr>
          <p:cNvPr id="5" name="Picture 4" descr="r/ProgrammerHumor - cartoon of a cartoon of a person and another person sitting at a table">
            <a:extLst>
              <a:ext uri="{FF2B5EF4-FFF2-40B4-BE49-F238E27FC236}">
                <a16:creationId xmlns:a16="http://schemas.microsoft.com/office/drawing/2014/main" id="{0C54D8E1-F570-1A04-0C84-E63D618F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3" y="1369458"/>
            <a:ext cx="6322218" cy="201882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8A2A37C8-3D2A-CE55-0E77-FE2FF39F6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>
            <a:extLst>
              <a:ext uri="{FF2B5EF4-FFF2-40B4-BE49-F238E27FC236}">
                <a16:creationId xmlns:a16="http://schemas.microsoft.com/office/drawing/2014/main" id="{A4C68090-AF1D-AC3C-7CDE-255375B71A7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sp>
        <p:nvSpPr>
          <p:cNvPr id="179" name="Google Shape;179;p16">
            <a:extLst>
              <a:ext uri="{FF2B5EF4-FFF2-40B4-BE49-F238E27FC236}">
                <a16:creationId xmlns:a16="http://schemas.microsoft.com/office/drawing/2014/main" id="{39ABEA64-3539-8C1A-029C-6733437C2A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000"/>
            </a:pPr>
            <a:r>
              <a:rPr lang="en-GB" dirty="0"/>
              <a:t>CaaS specs</a:t>
            </a:r>
            <a:endParaRPr dirty="0"/>
          </a:p>
        </p:txBody>
      </p:sp>
      <p:sp>
        <p:nvSpPr>
          <p:cNvPr id="180" name="Google Shape;180;p16">
            <a:extLst>
              <a:ext uri="{FF2B5EF4-FFF2-40B4-BE49-F238E27FC236}">
                <a16:creationId xmlns:a16="http://schemas.microsoft.com/office/drawing/2014/main" id="{825A4FD8-E229-BD09-4320-685B4220BB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85981" y="828686"/>
            <a:ext cx="7910601" cy="360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 dirty="0"/>
              <a:t>Minimum requirements:</a:t>
            </a:r>
            <a:endParaRPr lang="en-US" dirty="0"/>
          </a:p>
          <a:p>
            <a:pPr marL="514350" lvl="1" indent="-184150" algn="just">
              <a:lnSpc>
                <a:spcPct val="150000"/>
              </a:lnSpc>
              <a:spcBef>
                <a:spcPts val="0"/>
              </a:spcBef>
              <a:buSzPts val="1600"/>
            </a:pPr>
            <a:r>
              <a:rPr lang="en-GB" dirty="0"/>
              <a:t>Kubernetes</a:t>
            </a:r>
          </a:p>
          <a:p>
            <a:pPr marL="514350" lvl="1" indent="-1841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 dirty="0"/>
              <a:t>Load-balancer (</a:t>
            </a:r>
            <a:r>
              <a:rPr lang="en-GB" err="1"/>
              <a:t>e.g</a:t>
            </a:r>
            <a:r>
              <a:rPr lang="en-GB" dirty="0"/>
              <a:t>: Kube-</a:t>
            </a:r>
            <a:r>
              <a:rPr lang="en-GB" err="1"/>
              <a:t>vip</a:t>
            </a:r>
            <a:r>
              <a:rPr lang="en-GB" dirty="0"/>
              <a:t>)</a:t>
            </a:r>
          </a:p>
          <a:p>
            <a:pPr marL="514350" lvl="1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 dirty="0"/>
              <a:t>CNI (e.g. Cilium) for multi-node environments</a:t>
            </a:r>
          </a:p>
          <a:p>
            <a:pPr marL="171450" lvl="0" indent="-171450" algn="just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 dirty="0"/>
              <a:t>Production setup:</a:t>
            </a:r>
          </a:p>
          <a:p>
            <a:pPr marL="514350" lvl="1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dirty="0"/>
              <a:t>High availability (HA) Kubernetes cluster</a:t>
            </a:r>
          </a:p>
          <a:p>
            <a:pPr marL="742950" lvl="2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dirty="0"/>
              <a:t>Number of nodes depend on the availability zones, but at least &gt;3</a:t>
            </a:r>
            <a:endParaRPr lang="en-US" dirty="0">
              <a:solidFill>
                <a:srgbClr val="000000"/>
              </a:solidFill>
            </a:endParaRPr>
          </a:p>
          <a:p>
            <a:pPr marL="742950" lvl="2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dirty="0"/>
              <a:t>Compute nodes resources completely depend on the expected topologies to be deployed</a:t>
            </a:r>
            <a:endParaRPr lang="en-US" dirty="0">
              <a:solidFill>
                <a:srgbClr val="000000"/>
              </a:solidFill>
            </a:endParaRPr>
          </a:p>
          <a:p>
            <a:pPr marL="514350" lvl="1" indent="-171450" algn="just">
              <a:lnSpc>
                <a:spcPct val="150000"/>
              </a:lnSpc>
              <a:spcBef>
                <a:spcPts val="750"/>
              </a:spcBef>
            </a:pPr>
            <a:r>
              <a:rPr lang="en-GB" dirty="0"/>
              <a:t>Load balancer + CNI</a:t>
            </a:r>
          </a:p>
          <a:p>
            <a:pPr marL="514350" lvl="1" indent="-171450" algn="just">
              <a:lnSpc>
                <a:spcPct val="150000"/>
              </a:lnSpc>
              <a:spcBef>
                <a:spcPts val="750"/>
              </a:spcBef>
            </a:pPr>
            <a:endParaRPr lang="en-GB" sz="1600" dirty="0"/>
          </a:p>
        </p:txBody>
      </p:sp>
      <p:pic>
        <p:nvPicPr>
          <p:cNvPr id="2" name="Picture 1" descr="A clipboard with check marks and a gear&#10;&#10;AI-generated content may be incorrect.">
            <a:extLst>
              <a:ext uri="{FF2B5EF4-FFF2-40B4-BE49-F238E27FC236}">
                <a16:creationId xmlns:a16="http://schemas.microsoft.com/office/drawing/2014/main" id="{75E26873-10A2-12C3-A600-22DC914DD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4" y="940593"/>
            <a:ext cx="426244" cy="390525"/>
          </a:xfrm>
          <a:prstGeom prst="rect">
            <a:avLst/>
          </a:prstGeom>
        </p:spPr>
      </p:pic>
      <p:pic>
        <p:nvPicPr>
          <p:cNvPr id="3" name="Picture 2" descr="A person wearing a helmet and holding a gear&#10;&#10;AI-generated content may be incorrect.">
            <a:extLst>
              <a:ext uri="{FF2B5EF4-FFF2-40B4-BE49-F238E27FC236}">
                <a16:creationId xmlns:a16="http://schemas.microsoft.com/office/drawing/2014/main" id="{92B8DDF1-2EA5-EA13-952D-3AA2F714A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3" y="2312192"/>
            <a:ext cx="426245" cy="390525"/>
          </a:xfrm>
          <a:prstGeom prst="rect">
            <a:avLst/>
          </a:prstGeom>
        </p:spPr>
      </p:pic>
      <p:pic>
        <p:nvPicPr>
          <p:cNvPr id="4" name="Picture 3" descr="Kubernetes Logo PNG Vector">
            <a:extLst>
              <a:ext uri="{FF2B5EF4-FFF2-40B4-BE49-F238E27FC236}">
                <a16:creationId xmlns:a16="http://schemas.microsoft.com/office/drawing/2014/main" id="{E9C8A0E3-954D-CAF0-A6BE-2D431EC39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712" y="0"/>
            <a:ext cx="1028701" cy="1035845"/>
          </a:xfrm>
          <a:prstGeom prst="rect">
            <a:avLst/>
          </a:prstGeom>
        </p:spPr>
      </p:pic>
      <p:pic>
        <p:nvPicPr>
          <p:cNvPr id="6" name="Picture 5" descr="A black and blue text&#10;&#10;AI-generated content may be incorrect.">
            <a:extLst>
              <a:ext uri="{FF2B5EF4-FFF2-40B4-BE49-F238E27FC236}">
                <a16:creationId xmlns:a16="http://schemas.microsoft.com/office/drawing/2014/main" id="{67699B9C-AF58-D001-034F-1FD8EFF19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007" y="350043"/>
            <a:ext cx="1119188" cy="350046"/>
          </a:xfrm>
          <a:prstGeom prst="rect">
            <a:avLst/>
          </a:prstGeom>
        </p:spPr>
      </p:pic>
      <p:pic>
        <p:nvPicPr>
          <p:cNvPr id="7" name="Picture 6" descr="Cilium Decal">
            <a:extLst>
              <a:ext uri="{FF2B5EF4-FFF2-40B4-BE49-F238E27FC236}">
                <a16:creationId xmlns:a16="http://schemas.microsoft.com/office/drawing/2014/main" id="{D99375E9-E294-6D09-A40A-17A446297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281" y="57150"/>
            <a:ext cx="757238" cy="9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7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b6f031f60_1_0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sp>
        <p:nvSpPr>
          <p:cNvPr id="186" name="Google Shape;186;g35b6f031f60_1_0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000"/>
            </a:pPr>
            <a:r>
              <a:rPr lang="en-GB" dirty="0"/>
              <a:t>CaaS architecture</a:t>
            </a:r>
            <a:endParaRPr lang="en-US" dirty="0"/>
          </a:p>
        </p:txBody>
      </p:sp>
      <p:pic>
        <p:nvPicPr>
          <p:cNvPr id="2" name="Picture 1" descr="A diagram of a diagram&#10;&#10;AI-generated content may be incorrect.">
            <a:extLst>
              <a:ext uri="{FF2B5EF4-FFF2-40B4-BE49-F238E27FC236}">
                <a16:creationId xmlns:a16="http://schemas.microsoft.com/office/drawing/2014/main" id="{40534B4E-D7A6-663E-082A-D9C1AEBCC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121569"/>
            <a:ext cx="5517357" cy="2893219"/>
          </a:xfrm>
          <a:prstGeom prst="rect">
            <a:avLst/>
          </a:prstGeom>
        </p:spPr>
      </p:pic>
      <p:pic>
        <p:nvPicPr>
          <p:cNvPr id="4" name="Picture 3" descr="A colorful glass bottle with a tag&#10;&#10;AI-generated content may be incorrect.">
            <a:extLst>
              <a:ext uri="{FF2B5EF4-FFF2-40B4-BE49-F238E27FC236}">
                <a16:creationId xmlns:a16="http://schemas.microsoft.com/office/drawing/2014/main" id="{6FCB28D8-7219-87B6-1573-205F8A9C5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024" y="663416"/>
            <a:ext cx="383607" cy="6191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440B63A7-DB74-97CF-230F-BDB58F8EA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b6f031f60_1_0">
            <a:extLst>
              <a:ext uri="{FF2B5EF4-FFF2-40B4-BE49-F238E27FC236}">
                <a16:creationId xmlns:a16="http://schemas.microsoft.com/office/drawing/2014/main" id="{589AFC25-D38C-35C7-045A-E7A44C8F32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sp>
        <p:nvSpPr>
          <p:cNvPr id="186" name="Google Shape;186;g35b6f031f60_1_0">
            <a:extLst>
              <a:ext uri="{FF2B5EF4-FFF2-40B4-BE49-F238E27FC236}">
                <a16:creationId xmlns:a16="http://schemas.microsoft.com/office/drawing/2014/main" id="{396CE92C-1A3E-0094-06EC-840AA738F8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000"/>
            </a:pPr>
            <a:r>
              <a:rPr lang="en-GB" dirty="0"/>
              <a:t>CaaS architecture</a:t>
            </a:r>
            <a:endParaRPr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340B5C-FCA3-06A7-7958-2884F3277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1271773"/>
            <a:ext cx="7358063" cy="3057154"/>
          </a:xfrm>
          <a:prstGeom prst="rect">
            <a:avLst/>
          </a:prstGeom>
        </p:spPr>
      </p:pic>
      <p:sp>
        <p:nvSpPr>
          <p:cNvPr id="9" name="Google Shape;204;p18">
            <a:extLst>
              <a:ext uri="{FF2B5EF4-FFF2-40B4-BE49-F238E27FC236}">
                <a16:creationId xmlns:a16="http://schemas.microsoft.com/office/drawing/2014/main" id="{F0E1331E-A12E-B7F3-DC7F-4B69816796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0757" y="716242"/>
            <a:ext cx="4224426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200"/>
            </a:pPr>
            <a:r>
              <a:rPr lang="en-GB" sz="1200" dirty="0"/>
              <a:t>Users can straightforward upload &amp; deploy topologies!</a:t>
            </a:r>
          </a:p>
        </p:txBody>
      </p:sp>
      <p:pic>
        <p:nvPicPr>
          <p:cNvPr id="11" name="Picture 10" descr="A colorful glass bottle with a tag&#10;&#10;AI-generated content may be incorrect.">
            <a:extLst>
              <a:ext uri="{FF2B5EF4-FFF2-40B4-BE49-F238E27FC236}">
                <a16:creationId xmlns:a16="http://schemas.microsoft.com/office/drawing/2014/main" id="{7D55F747-228B-651E-3DD0-1154A1EF3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888" y="741997"/>
            <a:ext cx="419326" cy="6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17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154EB5A0-B5AC-B3A4-3BCF-59667DD0C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b6f031f60_1_0">
            <a:extLst>
              <a:ext uri="{FF2B5EF4-FFF2-40B4-BE49-F238E27FC236}">
                <a16:creationId xmlns:a16="http://schemas.microsoft.com/office/drawing/2014/main" id="{EF8354FD-4D2E-AD1B-2417-5C154B392B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sp>
        <p:nvSpPr>
          <p:cNvPr id="186" name="Google Shape;186;g35b6f031f60_1_0">
            <a:extLst>
              <a:ext uri="{FF2B5EF4-FFF2-40B4-BE49-F238E27FC236}">
                <a16:creationId xmlns:a16="http://schemas.microsoft.com/office/drawing/2014/main" id="{69D87959-5470-200F-A33E-99DB000F4B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000"/>
            </a:pPr>
            <a:r>
              <a:rPr lang="en-GB" dirty="0"/>
              <a:t>CaaS architecture</a:t>
            </a:r>
            <a:endParaRPr dirty="0"/>
          </a:p>
        </p:txBody>
      </p:sp>
      <p:pic>
        <p:nvPicPr>
          <p:cNvPr id="5" name="Picture 4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3050FAA2-496C-5BC8-F9FF-0EAF9926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119" y="1195389"/>
            <a:ext cx="5436394" cy="3095624"/>
          </a:xfrm>
          <a:prstGeom prst="rect">
            <a:avLst/>
          </a:prstGeom>
        </p:spPr>
      </p:pic>
      <p:sp>
        <p:nvSpPr>
          <p:cNvPr id="4" name="Google Shape;204;p18">
            <a:extLst>
              <a:ext uri="{FF2B5EF4-FFF2-40B4-BE49-F238E27FC236}">
                <a16:creationId xmlns:a16="http://schemas.microsoft.com/office/drawing/2014/main" id="{49D62C05-E7B4-8EB7-B4C5-D41338C080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0757" y="716242"/>
            <a:ext cx="8082051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200"/>
            </a:pPr>
            <a:r>
              <a:rPr lang="en-GB" sz="1200" dirty="0"/>
              <a:t>Topology elements (e.g. routers) are exposed to users</a:t>
            </a:r>
            <a:endParaRPr lang="en-US" dirty="0"/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200"/>
            </a:pPr>
            <a:r>
              <a:rPr lang="en-GB" sz="1200" dirty="0"/>
              <a:t>Users simply SSH them</a:t>
            </a:r>
            <a:endParaRPr lang="en-US" dirty="0"/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200"/>
            </a:pPr>
            <a:r>
              <a:rPr lang="en-GB" sz="1200" dirty="0"/>
              <a:t>No need of Kubernetes knowledge</a:t>
            </a:r>
          </a:p>
        </p:txBody>
      </p:sp>
      <p:pic>
        <p:nvPicPr>
          <p:cNvPr id="8" name="Picture 7" descr="A colorful glass bottle with a tag&#10;&#10;AI-generated content may be incorrect.">
            <a:extLst>
              <a:ext uri="{FF2B5EF4-FFF2-40B4-BE49-F238E27FC236}">
                <a16:creationId xmlns:a16="http://schemas.microsoft.com/office/drawing/2014/main" id="{483538CE-0AD1-1285-E572-7A6CD5FFE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237" y="1284922"/>
            <a:ext cx="419325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4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000"/>
            </a:pPr>
            <a:r>
              <a:rPr lang="en-GB" dirty="0"/>
              <a:t>CaaS - some technical details</a:t>
            </a:r>
            <a:endParaRPr dirty="0"/>
          </a:p>
        </p:txBody>
      </p:sp>
      <p:sp>
        <p:nvSpPr>
          <p:cNvPr id="204" name="Google Shape;204;p18"/>
          <p:cNvSpPr txBox="1">
            <a:spLocks noGrp="1"/>
          </p:cNvSpPr>
          <p:nvPr>
            <p:ph type="body" idx="1"/>
          </p:nvPr>
        </p:nvSpPr>
        <p:spPr>
          <a:xfrm>
            <a:off x="779382" y="830541"/>
            <a:ext cx="8224925" cy="334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200000"/>
              </a:lnSpc>
              <a:spcBef>
                <a:spcPts val="0"/>
              </a:spcBef>
              <a:buSzPts val="1200"/>
            </a:pPr>
            <a:r>
              <a:rPr lang="en-GB" dirty="0"/>
              <a:t>Tech stack based on Django &amp; PostgreSQL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DB</a:t>
            </a:r>
            <a:r>
              <a:rPr lang="en-GB" dirty="0"/>
              <a:t> (Docker containers).</a:t>
            </a:r>
            <a:endParaRPr lang="en-US" dirty="0"/>
          </a:p>
          <a:p>
            <a:pPr marL="171450" indent="-171450" algn="just">
              <a:lnSpc>
                <a:spcPct val="200000"/>
              </a:lnSpc>
              <a:buSzPts val="1200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User and team management with configurable permissions.</a:t>
            </a:r>
            <a:endParaRPr lang="en-GB"/>
          </a:p>
          <a:p>
            <a:pPr marL="628650" lvl="1" indent="-285750" algn="just">
              <a:lnSpc>
                <a:spcPct val="200000"/>
              </a:lnSpc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</a:pPr>
            <a:r>
              <a:rPr lang="en-GB" sz="1200" i="1" dirty="0"/>
              <a:t>Soon</a:t>
            </a:r>
            <a:r>
              <a:rPr lang="en-GB" sz="1200" i="1" dirty="0"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GB" sz="1200" i="1" dirty="0"/>
              <a:t> single sign-on (SSO)</a:t>
            </a:r>
            <a:r>
              <a:rPr lang="en-GB" sz="1200" i="1" dirty="0">
                <a:latin typeface="Arial"/>
                <a:ea typeface="Arial"/>
                <a:cs typeface="Arial"/>
                <a:sym typeface="Arial"/>
              </a:rPr>
              <a:t> integration</a:t>
            </a:r>
            <a:r>
              <a:rPr lang="en-GB" sz="1200" i="1" dirty="0"/>
              <a:t> with GÉANT identity provider</a:t>
            </a:r>
            <a:r>
              <a:rPr lang="en-GB" sz="1200" i="1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200"/>
          </a:p>
          <a:p>
            <a:pPr marL="171450" indent="-171450" algn="just">
              <a:lnSpc>
                <a:spcPct val="200000"/>
              </a:lnSpc>
              <a:buSzPts val="1200"/>
            </a:pPr>
            <a:r>
              <a:rPr lang="en-GB" dirty="0"/>
              <a:t>Bundle upload: topology, licence, configuration.</a:t>
            </a:r>
            <a:endParaRPr lang="en-GB" sz="1200" i="1" dirty="0"/>
          </a:p>
          <a:p>
            <a:pPr marL="171450" indent="-171450" algn="just">
              <a:lnSpc>
                <a:spcPct val="200000"/>
              </a:lnSpc>
              <a:buSzPts val="1200"/>
            </a:pPr>
            <a:r>
              <a:rPr lang="en-GB" dirty="0"/>
              <a:t>For a given topology, multiple instances can be deployed (concurrently).</a:t>
            </a:r>
            <a:endParaRPr lang="en-GB" sz="1200" i="1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sp>
        <p:nvSpPr>
          <p:cNvPr id="213" name="Google Shape;213;p19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CaaS</a:t>
            </a:r>
            <a:r>
              <a:rPr lang="en-GB"/>
              <a:t> in action</a:t>
            </a:r>
            <a:endParaRPr/>
          </a:p>
        </p:txBody>
      </p:sp>
      <p:pic>
        <p:nvPicPr>
          <p:cNvPr id="5" name="Picture 4" descr="A person in a red coat&#10;&#10;AI-generated content may be incorrect.">
            <a:extLst>
              <a:ext uri="{FF2B5EF4-FFF2-40B4-BE49-F238E27FC236}">
                <a16:creationId xmlns:a16="http://schemas.microsoft.com/office/drawing/2014/main" id="{91812BA9-2A3E-411F-CD3D-80923F6E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394" y="971550"/>
            <a:ext cx="2858068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D2F8688A-6CE6-9A95-B191-1218A3E21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">
            <a:extLst>
              <a:ext uri="{FF2B5EF4-FFF2-40B4-BE49-F238E27FC236}">
                <a16:creationId xmlns:a16="http://schemas.microsoft.com/office/drawing/2014/main" id="{B40C33EC-A576-6786-4FFA-78040E6EA2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indent="-171450">
              <a:spcBef>
                <a:spcPts val="0"/>
              </a:spcBef>
              <a:buNone/>
            </a:pPr>
            <a:r>
              <a:rPr lang="en-GB" sz="1400" dirty="0"/>
              <a:t>Network topology deployment:</a:t>
            </a:r>
            <a:endParaRPr lang="en-US" sz="1400"/>
          </a:p>
          <a:p>
            <a:pPr marL="171450" indent="-171450"/>
            <a:r>
              <a:rPr lang="en-GB" sz="1400" dirty="0"/>
              <a:t>Experiment</a:t>
            </a:r>
          </a:p>
          <a:p>
            <a:pPr marL="628650" lvl="1">
              <a:buSzPts val="1600"/>
            </a:pPr>
            <a:r>
              <a:rPr lang="en-GB" sz="1200" dirty="0"/>
              <a:t>Creation</a:t>
            </a:r>
          </a:p>
          <a:p>
            <a:pPr marL="171450" indent="-171450"/>
            <a:r>
              <a:rPr lang="en-GB" sz="1400" dirty="0"/>
              <a:t>Topology</a:t>
            </a:r>
          </a:p>
          <a:p>
            <a:pPr marL="628650" lvl="1"/>
            <a:r>
              <a:rPr lang="en-GB" sz="1200" dirty="0"/>
              <a:t>Creation</a:t>
            </a:r>
          </a:p>
          <a:p>
            <a:pPr marL="628650" lvl="1"/>
            <a:r>
              <a:rPr lang="en-GB" sz="1200" dirty="0"/>
              <a:t>Upload topology file</a:t>
            </a:r>
            <a:endParaRPr lang="en-GB" dirty="0"/>
          </a:p>
          <a:p>
            <a:pPr marL="628650" lvl="1"/>
            <a:r>
              <a:rPr lang="en-GB" sz="1200" dirty="0"/>
              <a:t>Details</a:t>
            </a:r>
          </a:p>
          <a:p>
            <a:pPr marL="171450" indent="-171450"/>
            <a:r>
              <a:rPr lang="en-GB" sz="1400" dirty="0"/>
              <a:t>Topology network</a:t>
            </a:r>
          </a:p>
          <a:p>
            <a:pPr marL="628650" lvl="1"/>
            <a:r>
              <a:rPr lang="en-GB" sz="1200" dirty="0"/>
              <a:t>Deployment in Kubernetes</a:t>
            </a:r>
          </a:p>
          <a:p>
            <a:pPr marL="628650" lvl="1"/>
            <a:r>
              <a:rPr lang="en-GB" sz="1200" dirty="0"/>
              <a:t>Details</a:t>
            </a:r>
          </a:p>
          <a:p>
            <a:pPr marL="171450" indent="-171450"/>
            <a:r>
              <a:rPr lang="en-GB" sz="1400" dirty="0"/>
              <a:t>Review from Kubernetes</a:t>
            </a:r>
            <a:endParaRPr sz="1400"/>
          </a:p>
        </p:txBody>
      </p:sp>
      <p:pic>
        <p:nvPicPr>
          <p:cNvPr id="6" name="2025-05-23_13-29-47_noaudio_15x_cropped_trimmed">
            <a:hlinkClick r:id="" action="ppaction://media"/>
            <a:extLst>
              <a:ext uri="{FF2B5EF4-FFF2-40B4-BE49-F238E27FC236}">
                <a16:creationId xmlns:a16="http://schemas.microsoft.com/office/drawing/2014/main" id="{D98EC806-4788-32E2-E496-EEC076E0B1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1825" y="966787"/>
            <a:ext cx="5614988" cy="3124200"/>
          </a:xfrm>
          <a:prstGeom prst="rect">
            <a:avLst/>
          </a:prstGeom>
        </p:spPr>
      </p:pic>
      <p:sp>
        <p:nvSpPr>
          <p:cNvPr id="131" name="Google Shape;131;p10">
            <a:extLst>
              <a:ext uri="{FF2B5EF4-FFF2-40B4-BE49-F238E27FC236}">
                <a16:creationId xmlns:a16="http://schemas.microsoft.com/office/drawing/2014/main" id="{30858F9E-6328-2B65-2E8D-157D6A7FD4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sp>
        <p:nvSpPr>
          <p:cNvPr id="132" name="Google Shape;132;p10">
            <a:extLst>
              <a:ext uri="{FF2B5EF4-FFF2-40B4-BE49-F238E27FC236}">
                <a16:creationId xmlns:a16="http://schemas.microsoft.com/office/drawing/2014/main" id="{0B592D9F-3AC2-7756-823C-0C9904888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CaaS in action</a:t>
            </a:r>
            <a:endParaRPr lang="en-GB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F0D61EE7-073E-B6E2-14F4-E76B9F6F6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>
            <a:extLst>
              <a:ext uri="{FF2B5EF4-FFF2-40B4-BE49-F238E27FC236}">
                <a16:creationId xmlns:a16="http://schemas.microsoft.com/office/drawing/2014/main" id="{062890BF-ACA2-035D-22E2-33AF0E4BEE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sp>
        <p:nvSpPr>
          <p:cNvPr id="227" name="Google Shape;227;p20">
            <a:extLst>
              <a:ext uri="{FF2B5EF4-FFF2-40B4-BE49-F238E27FC236}">
                <a16:creationId xmlns:a16="http://schemas.microsoft.com/office/drawing/2014/main" id="{C6E6F13C-6D14-C2BF-65DA-53BFD6420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What is next?</a:t>
            </a:r>
            <a:endParaRPr lang="en-US" dirty="0"/>
          </a:p>
        </p:txBody>
      </p:sp>
      <p:pic>
        <p:nvPicPr>
          <p:cNvPr id="2" name="Picture 1" descr="A person walking on coins&#10;&#10;AI-generated content may be incorrect.">
            <a:extLst>
              <a:ext uri="{FF2B5EF4-FFF2-40B4-BE49-F238E27FC236}">
                <a16:creationId xmlns:a16="http://schemas.microsoft.com/office/drawing/2014/main" id="{489BF402-19FE-1597-11F4-340B47346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631" y="754855"/>
            <a:ext cx="1083469" cy="106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09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FBCF5570-720A-BC18-53D1-BD8DE917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>
            <a:extLst>
              <a:ext uri="{FF2B5EF4-FFF2-40B4-BE49-F238E27FC236}">
                <a16:creationId xmlns:a16="http://schemas.microsoft.com/office/drawing/2014/main" id="{FA751354-F90B-D405-0FD1-DC3202EE30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sp>
        <p:nvSpPr>
          <p:cNvPr id="227" name="Google Shape;227;p20">
            <a:extLst>
              <a:ext uri="{FF2B5EF4-FFF2-40B4-BE49-F238E27FC236}">
                <a16:creationId xmlns:a16="http://schemas.microsoft.com/office/drawing/2014/main" id="{E6070AD7-A1FE-DAF5-F2D8-15EE0EED59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What is next?</a:t>
            </a:r>
            <a:endParaRPr lang="en-US" dirty="0"/>
          </a:p>
        </p:txBody>
      </p:sp>
      <p:sp>
        <p:nvSpPr>
          <p:cNvPr id="228" name="Google Shape;228;p20">
            <a:extLst>
              <a:ext uri="{FF2B5EF4-FFF2-40B4-BE49-F238E27FC236}">
                <a16:creationId xmlns:a16="http://schemas.microsoft.com/office/drawing/2014/main" id="{FBEADAB8-6864-ADF4-D28E-7B54A7F319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0201" y="812017"/>
            <a:ext cx="84393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200"/>
            </a:pPr>
            <a:r>
              <a:rPr lang="en-GB" dirty="0"/>
              <a:t>Development &amp; deployment pipeline</a:t>
            </a:r>
            <a:endParaRPr lang="en-US"/>
          </a:p>
          <a:p>
            <a:pPr marL="628650" lvl="1" indent="-285750" algn="just" rtl="0">
              <a:lnSpc>
                <a:spcPct val="150000"/>
              </a:lnSpc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</a:pP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Resource management:</a:t>
            </a:r>
            <a:endParaRPr sz="1100">
              <a:latin typeface="Arial"/>
              <a:ea typeface="Arial"/>
              <a:cs typeface="Arial"/>
            </a:endParaRPr>
          </a:p>
          <a:p>
            <a:pPr marL="1257300" lvl="2" algn="just">
              <a:lnSpc>
                <a:spcPct val="150000"/>
              </a:lnSpc>
            </a:pP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Quotas for </a:t>
            </a:r>
            <a:r>
              <a:rPr lang="en-GB" sz="1100" dirty="0"/>
              <a:t>limiting computing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 and networking usage</a:t>
            </a:r>
            <a:r>
              <a:rPr lang="en-GB" sz="1100" dirty="0"/>
              <a:t> per user/team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latin typeface="Arial"/>
              <a:ea typeface="Arial"/>
              <a:cs typeface="Arial"/>
            </a:endParaRPr>
          </a:p>
          <a:p>
            <a:pPr marL="628650" lvl="1" indent="-285750" algn="just" rtl="0">
              <a:lnSpc>
                <a:spcPct val="150000"/>
              </a:lnSpc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</a:pPr>
            <a:r>
              <a:rPr lang="en-GB" sz="1100" dirty="0" err="1">
                <a:latin typeface="Arial"/>
                <a:ea typeface="Arial"/>
                <a:cs typeface="Arial"/>
                <a:sym typeface="Arial"/>
              </a:rPr>
              <a:t>Containerlab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 integration:</a:t>
            </a:r>
            <a:endParaRPr sz="1100">
              <a:latin typeface="Arial"/>
              <a:ea typeface="Arial"/>
              <a:cs typeface="Arial"/>
            </a:endParaRPr>
          </a:p>
          <a:p>
            <a:pPr marL="1257300" lvl="2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</a:pPr>
            <a:r>
              <a:rPr lang="en-GB" sz="1100" dirty="0"/>
              <a:t>Easier access to the deployed networking devices through e.g. SSH keypairs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.</a:t>
            </a:r>
            <a:endParaRPr lang="en-GB" sz="1100" dirty="0">
              <a:latin typeface="Arial"/>
              <a:ea typeface="Arial"/>
              <a:cs typeface="Arial"/>
            </a:endParaRPr>
          </a:p>
          <a:p>
            <a:pPr marL="1257300" lvl="2" algn="just">
              <a:lnSpc>
                <a:spcPct val="150000"/>
              </a:lnSpc>
              <a:buFont typeface="Arial,Sans-Serif"/>
            </a:pPr>
            <a:r>
              <a:rPr lang="en-GB" dirty="0"/>
              <a:t>Better checks to determine reachability/availability of routers.</a:t>
            </a:r>
            <a:endParaRPr lang="en-US">
              <a:solidFill>
                <a:srgbClr val="000000"/>
              </a:solidFill>
            </a:endParaRPr>
          </a:p>
          <a:p>
            <a:pPr marL="628650" lvl="1" indent="-285750" algn="just">
              <a:lnSpc>
                <a:spcPct val="150000"/>
              </a:lnSpc>
              <a:buSzPts val="1200"/>
            </a:pPr>
            <a:r>
              <a:rPr lang="en-GB" sz="1200" dirty="0"/>
              <a:t>Integration with Workflow Orchestrator: as part of testing workflows.</a:t>
            </a:r>
          </a:p>
        </p:txBody>
      </p:sp>
      <p:pic>
        <p:nvPicPr>
          <p:cNvPr id="2" name="Picture 1" descr="A person walking on coins&#10;&#10;AI-generated content may be incorrect.">
            <a:extLst>
              <a:ext uri="{FF2B5EF4-FFF2-40B4-BE49-F238E27FC236}">
                <a16:creationId xmlns:a16="http://schemas.microsoft.com/office/drawing/2014/main" id="{A4A083F1-A195-EAFD-87FE-0C170E48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631" y="754855"/>
            <a:ext cx="1083469" cy="106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Moodi = ephemeral telemetry stack integrated into GAP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Starts when a workflow begins, stops when it's done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High resolution: 1 second! 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No persistent agents or overhead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Built for engineers to </a:t>
            </a:r>
            <a:r>
              <a:rPr lang="en-GB" i="1"/>
              <a:t>see</a:t>
            </a:r>
            <a:r>
              <a:rPr lang="en-GB"/>
              <a:t> what’s happening live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</p:txBody>
      </p:sp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/>
              <a:t>Meet Moodi – On-Demand Telemetry</a:t>
            </a:r>
            <a:endParaRPr/>
          </a:p>
        </p:txBody>
      </p:sp>
      <p:pic>
        <p:nvPicPr>
          <p:cNvPr id="72" name="Google Shape;72;p4" descr="A cat sitting under a tab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3740" y="383601"/>
            <a:ext cx="2645225" cy="3526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What is next?</a:t>
            </a:r>
            <a:endParaRPr lang="en-US" dirty="0"/>
          </a:p>
        </p:txBody>
      </p:sp>
      <p:sp>
        <p:nvSpPr>
          <p:cNvPr id="228" name="Google Shape;228;p20"/>
          <p:cNvSpPr txBox="1">
            <a:spLocks noGrp="1"/>
          </p:cNvSpPr>
          <p:nvPr>
            <p:ph type="body" idx="1"/>
          </p:nvPr>
        </p:nvSpPr>
        <p:spPr>
          <a:xfrm>
            <a:off x="350201" y="812017"/>
            <a:ext cx="84393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SzPts val="1200"/>
            </a:pPr>
            <a:r>
              <a:rPr lang="en-GB" dirty="0"/>
              <a:t>Development &amp; deployment pipeline</a:t>
            </a:r>
            <a:endParaRPr lang="en-US"/>
          </a:p>
          <a:p>
            <a:pPr marL="628650" lvl="1" indent="-285750" algn="just" rtl="0">
              <a:lnSpc>
                <a:spcPct val="150000"/>
              </a:lnSpc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</a:pP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Resource management:</a:t>
            </a:r>
            <a:endParaRPr sz="1100">
              <a:latin typeface="Arial"/>
              <a:ea typeface="Arial"/>
              <a:cs typeface="Arial"/>
            </a:endParaRPr>
          </a:p>
          <a:p>
            <a:pPr marL="1257300" lvl="2" algn="just">
              <a:lnSpc>
                <a:spcPct val="150000"/>
              </a:lnSpc>
            </a:pP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Quotas for </a:t>
            </a:r>
            <a:r>
              <a:rPr lang="en-GB" sz="1100" dirty="0"/>
              <a:t>limiting computing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 and networking usage</a:t>
            </a:r>
            <a:r>
              <a:rPr lang="en-GB" sz="1100" dirty="0"/>
              <a:t> per user/team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latin typeface="Arial"/>
              <a:ea typeface="Arial"/>
              <a:cs typeface="Arial"/>
            </a:endParaRPr>
          </a:p>
          <a:p>
            <a:pPr marL="628650" lvl="1" indent="-285750" algn="just" rtl="0">
              <a:lnSpc>
                <a:spcPct val="150000"/>
              </a:lnSpc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</a:pPr>
            <a:r>
              <a:rPr lang="en-GB" sz="1100" err="1">
                <a:latin typeface="Arial"/>
                <a:ea typeface="Arial"/>
                <a:cs typeface="Arial"/>
                <a:sym typeface="Arial"/>
              </a:rPr>
              <a:t>Containerlab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 integration:</a:t>
            </a:r>
            <a:endParaRPr sz="1100">
              <a:latin typeface="Arial"/>
              <a:ea typeface="Arial"/>
              <a:cs typeface="Arial"/>
            </a:endParaRPr>
          </a:p>
          <a:p>
            <a:pPr marL="1257300" lvl="2" algn="just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</a:pPr>
            <a:r>
              <a:rPr lang="en-GB" sz="1100" dirty="0"/>
              <a:t>Easier access to the deployed networking devices through e.g. SSH keypairs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.</a:t>
            </a:r>
            <a:endParaRPr lang="en-GB" sz="1100" dirty="0">
              <a:latin typeface="Arial"/>
              <a:ea typeface="Arial"/>
              <a:cs typeface="Arial"/>
            </a:endParaRPr>
          </a:p>
          <a:p>
            <a:pPr marL="1257300" lvl="2" algn="just">
              <a:lnSpc>
                <a:spcPct val="150000"/>
              </a:lnSpc>
              <a:buFont typeface="Arial,Sans-Serif"/>
            </a:pPr>
            <a:r>
              <a:rPr lang="en-GB" dirty="0"/>
              <a:t>Better checks to determine reachability/availability of routers.</a:t>
            </a:r>
            <a:endParaRPr lang="en-US">
              <a:solidFill>
                <a:srgbClr val="000000"/>
              </a:solidFill>
            </a:endParaRPr>
          </a:p>
          <a:p>
            <a:pPr marL="628650" lvl="1" indent="-285750" algn="just">
              <a:lnSpc>
                <a:spcPct val="150000"/>
              </a:lnSpc>
              <a:buSzPts val="1200"/>
            </a:pPr>
            <a:r>
              <a:rPr lang="en-GB" sz="1200" dirty="0"/>
              <a:t>Integration with Workflow Orchestrator: as part of testing workflows.</a:t>
            </a:r>
          </a:p>
          <a:p>
            <a:pPr marL="342900" lvl="1" indent="0" algn="just">
              <a:lnSpc>
                <a:spcPct val="150000"/>
              </a:lnSpc>
              <a:buSzPts val="1200"/>
              <a:buNone/>
            </a:pPr>
            <a:endParaRPr lang="en-GB" sz="1200" dirty="0"/>
          </a:p>
          <a:p>
            <a:pPr marL="342900" indent="-171450" algn="just">
              <a:lnSpc>
                <a:spcPct val="150000"/>
              </a:lnSpc>
              <a:buSzPts val="1200"/>
            </a:pPr>
            <a:r>
              <a:rPr lang="en-GB" dirty="0"/>
              <a:t>Contributions to </a:t>
            </a:r>
            <a:r>
              <a:rPr lang="en-GB" dirty="0" err="1"/>
              <a:t>Containerlab</a:t>
            </a:r>
            <a:r>
              <a:rPr lang="en-GB" dirty="0"/>
              <a:t> / </a:t>
            </a:r>
            <a:r>
              <a:rPr lang="en-GB" dirty="0" err="1"/>
              <a:t>Clabernetes</a:t>
            </a:r>
            <a:r>
              <a:rPr lang="en-GB" dirty="0"/>
              <a:t> (C9s) project</a:t>
            </a:r>
            <a:endParaRPr lang="en-GB"/>
          </a:p>
          <a:p>
            <a:pPr marL="800100" lvl="1" indent="-171450" algn="just">
              <a:lnSpc>
                <a:spcPct val="150000"/>
              </a:lnSpc>
              <a:buSzPts val="1200"/>
            </a:pPr>
            <a:r>
              <a:rPr lang="en-GB" dirty="0"/>
              <a:t>Under evaluation: resilient baseline, detailed Topology CRD status.</a:t>
            </a:r>
          </a:p>
        </p:txBody>
      </p:sp>
      <p:pic>
        <p:nvPicPr>
          <p:cNvPr id="2" name="Picture 1" descr="A person walking on coins&#10;&#10;AI-generated content may be incorrect.">
            <a:extLst>
              <a:ext uri="{FF2B5EF4-FFF2-40B4-BE49-F238E27FC236}">
                <a16:creationId xmlns:a16="http://schemas.microsoft.com/office/drawing/2014/main" id="{68382FC7-63FC-DD7A-6600-B8C3BDF4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631" y="754855"/>
            <a:ext cx="1083469" cy="1062038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/>
          <p:nvPr/>
        </p:nvSpPr>
        <p:spPr>
          <a:xfrm>
            <a:off x="610930" y="2447997"/>
            <a:ext cx="5793498" cy="42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/>
          </a:p>
        </p:txBody>
      </p:sp>
      <p:sp>
        <p:nvSpPr>
          <p:cNvPr id="234" name="Google Shape;234;p21"/>
          <p:cNvSpPr txBox="1"/>
          <p:nvPr/>
        </p:nvSpPr>
        <p:spPr>
          <a:xfrm>
            <a:off x="555228" y="1852204"/>
            <a:ext cx="5981102" cy="76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235" name="Google Shape;235;p21"/>
          <p:cNvSpPr txBox="1"/>
          <p:nvPr/>
        </p:nvSpPr>
        <p:spPr>
          <a:xfrm>
            <a:off x="610930" y="3470165"/>
            <a:ext cx="3795964" cy="26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B400"/>
              </a:buClr>
              <a:buSzPts val="1400"/>
              <a:buFont typeface="Arial"/>
              <a:buNone/>
            </a:pPr>
            <a:r>
              <a:rPr lang="en-GB" sz="1400" b="0">
                <a:solidFill>
                  <a:srgbClr val="E3B400"/>
                </a:solidFill>
                <a:latin typeface="Arial"/>
                <a:ea typeface="Arial"/>
                <a:cs typeface="Arial"/>
                <a:sym typeface="Arial"/>
              </a:rPr>
              <a:t>mohammad.torkashvand@geant.org</a:t>
            </a:r>
            <a:endParaRPr sz="1400" b="0">
              <a:solidFill>
                <a:srgbClr val="E3B4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B400"/>
              </a:buClr>
              <a:buSzPts val="1400"/>
              <a:buFont typeface="Arial"/>
              <a:buNone/>
            </a:pPr>
            <a:r>
              <a:rPr lang="en-GB" sz="1400" b="0">
                <a:solidFill>
                  <a:srgbClr val="E3B400"/>
                </a:solidFill>
                <a:latin typeface="Arial"/>
                <a:ea typeface="Arial"/>
                <a:cs typeface="Arial"/>
                <a:sym typeface="Arial"/>
              </a:rPr>
              <a:t>adrian.pino@i2cat.net</a:t>
            </a:r>
            <a:endParaRPr sz="1400" b="0">
              <a:solidFill>
                <a:srgbClr val="E3B4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 b="1"/>
              <a:t>gNMIc</a:t>
            </a:r>
            <a:r>
              <a:rPr lang="en-GB"/>
              <a:t> – subscribes to device metrics (OpenConfig/YANG paths)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 b="1"/>
              <a:t>Prometheus</a:t>
            </a:r>
            <a:r>
              <a:rPr lang="en-GB"/>
              <a:t> – scrapes metrics from gNMIc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 b="1"/>
              <a:t>Grafana</a:t>
            </a:r>
            <a:r>
              <a:rPr lang="en-GB"/>
              <a:t> – shows live dashboards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All launched by the GSO and LSO, then cleaned up</a:t>
            </a: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5819614" y="2242173"/>
            <a:ext cx="3200091" cy="20793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402635" y="2242173"/>
            <a:ext cx="3020440" cy="1128916"/>
          </a:xfrm>
          <a:prstGeom prst="cloud">
            <a:avLst/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GÉANT NETWORK</a:t>
            </a: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504001" y="3652308"/>
            <a:ext cx="1255363" cy="52791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Workflow Orchestrator</a:t>
            </a:r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2135585" y="3676106"/>
            <a:ext cx="681925" cy="51144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LSO</a:t>
            </a: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7713856" y="2637005"/>
            <a:ext cx="1173047" cy="52791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gNMIc</a:t>
            </a:r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7721000" y="3211659"/>
            <a:ext cx="1151234" cy="52791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Prometheus</a:t>
            </a: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7721000" y="3779170"/>
            <a:ext cx="1173048" cy="46717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Grafana</a:t>
            </a: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5926459" y="3361148"/>
            <a:ext cx="1211109" cy="52791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Ansible Playboooks</a:t>
            </a:r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/>
              <a:t>Moodi Stack – At a Glance</a:t>
            </a:r>
            <a:endParaRPr/>
          </a:p>
        </p:txBody>
      </p:sp>
      <p:sp>
        <p:nvSpPr>
          <p:cNvPr id="88" name="Google Shape;88;p5"/>
          <p:cNvSpPr/>
          <p:nvPr/>
        </p:nvSpPr>
        <p:spPr>
          <a:xfrm rot="10800000" flipH="1">
            <a:off x="1753844" y="3909560"/>
            <a:ext cx="374597" cy="10384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5"/>
          <p:cNvSpPr/>
          <p:nvPr/>
        </p:nvSpPr>
        <p:spPr>
          <a:xfrm rot="-360000">
            <a:off x="2812234" y="3747524"/>
            <a:ext cx="3216101" cy="94274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5"/>
          <p:cNvSpPr/>
          <p:nvPr/>
        </p:nvSpPr>
        <p:spPr>
          <a:xfrm>
            <a:off x="7237527" y="2968167"/>
            <a:ext cx="362272" cy="1166552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5"/>
          <p:cNvSpPr/>
          <p:nvPr/>
        </p:nvSpPr>
        <p:spPr>
          <a:xfrm rot="10800000">
            <a:off x="5151609" y="2828924"/>
            <a:ext cx="2562244" cy="9901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5"/>
          <p:cNvSpPr/>
          <p:nvPr/>
        </p:nvSpPr>
        <p:spPr>
          <a:xfrm rot="9449125" flipH="1">
            <a:off x="1086062" y="3300813"/>
            <a:ext cx="1766941" cy="94303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5"/>
          <p:cNvSpPr txBox="1"/>
          <p:nvPr/>
        </p:nvSpPr>
        <p:spPr>
          <a:xfrm>
            <a:off x="6950990" y="2007031"/>
            <a:ext cx="79144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Moodi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Streams real-time data using </a:t>
            </a:r>
            <a:r>
              <a:rPr lang="en-GB" b="1">
                <a:latin typeface="Arial"/>
                <a:ea typeface="Arial"/>
                <a:cs typeface="Arial"/>
                <a:sym typeface="Arial"/>
              </a:rPr>
              <a:t>OpenConfig/YANG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paths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Works even for </a:t>
            </a:r>
            <a:r>
              <a:rPr lang="en-GB" b="1">
                <a:latin typeface="Arial"/>
                <a:ea typeface="Arial"/>
                <a:cs typeface="Arial"/>
                <a:sym typeface="Arial"/>
              </a:rPr>
              <a:t>non-existent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1">
                <a:latin typeface="Arial"/>
                <a:ea typeface="Arial"/>
                <a:cs typeface="Arial"/>
                <a:sym typeface="Arial"/>
              </a:rPr>
              <a:t>paths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(auto-expands structure)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Automatically converts telemetry into</a:t>
            </a:r>
            <a:r>
              <a:rPr lang="en-GB" b="1">
                <a:latin typeface="Arial"/>
                <a:ea typeface="Arial"/>
                <a:cs typeface="Arial"/>
                <a:sym typeface="Arial"/>
              </a:rPr>
              <a:t> Prometheus metrics</a:t>
            </a: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✅ Fine-grained metrics  ✅ Model-driven structure  ✅ Ready for obsv stacks</a:t>
            </a:r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 b="0">
                <a:latin typeface="Arial"/>
                <a:ea typeface="Arial"/>
                <a:cs typeface="Arial"/>
                <a:sym typeface="Arial"/>
              </a:rPr>
              <a:t>gNMIc in Focus – Streaming Structured Telemetry</a:t>
            </a:r>
            <a:endParaRPr/>
          </a:p>
        </p:txBody>
      </p:sp>
      <p:pic>
        <p:nvPicPr>
          <p:cNvPr id="101" name="Google Shape;101;p6" descr="A black cat with a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2743" y="3749698"/>
            <a:ext cx="579724" cy="5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6" descr="A black and white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043" y="2208609"/>
            <a:ext cx="7723914" cy="72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Supports all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gNMI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subscription modes: </a:t>
            </a:r>
            <a:r>
              <a:rPr lang="en-GB" dirty="0">
                <a:latin typeface="Consolas"/>
                <a:ea typeface="Consolas"/>
                <a:cs typeface="Consolas"/>
                <a:sym typeface="Consolas"/>
              </a:rPr>
              <a:t>ONCE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dirty="0">
                <a:latin typeface="Consolas"/>
                <a:ea typeface="Consolas"/>
                <a:cs typeface="Consolas"/>
                <a:sym typeface="Consolas"/>
              </a:rPr>
              <a:t>POLL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dirty="0">
                <a:latin typeface="Consolas"/>
                <a:ea typeface="Consolas"/>
                <a:cs typeface="Consolas"/>
                <a:sym typeface="Consolas"/>
              </a:rPr>
              <a:t>STREAM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Outputs to </a:t>
            </a:r>
            <a:r>
              <a:rPr lang="en-GB" b="1" dirty="0">
                <a:latin typeface="Arial"/>
                <a:ea typeface="Arial"/>
                <a:cs typeface="Arial"/>
                <a:sym typeface="Arial"/>
              </a:rPr>
              <a:t>Prometheus, Kafka, </a:t>
            </a:r>
            <a:r>
              <a:rPr lang="en-GB" b="1" dirty="0" err="1">
                <a:latin typeface="Arial"/>
                <a:ea typeface="Arial"/>
                <a:cs typeface="Arial"/>
                <a:sym typeface="Arial"/>
              </a:rPr>
              <a:t>InfluxDB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, or local file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Scales across many routers with </a:t>
            </a:r>
            <a:r>
              <a:rPr lang="en-GB" b="1" dirty="0">
                <a:latin typeface="Arial"/>
                <a:ea typeface="Arial"/>
                <a:cs typeface="Arial"/>
                <a:sym typeface="Arial"/>
              </a:rPr>
              <a:t>targeted path filters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Compared to SNMP:</a:t>
            </a:r>
            <a:endParaRPr dirty="0"/>
          </a:p>
          <a:p>
            <a:pPr marL="0" indent="0"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    ✅ Push-based (vs. polling)  ✅ Secure (TLS/</a:t>
            </a:r>
            <a:r>
              <a:rPr lang="en-GB" err="1">
                <a:latin typeface="Arial"/>
                <a:ea typeface="Arial"/>
                <a:cs typeface="Arial"/>
                <a:sym typeface="Arial"/>
              </a:rPr>
              <a:t>mTLS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GB" dirty="0"/>
            </a:br>
            <a:r>
              <a:rPr lang="en-GB">
                <a:latin typeface="Arial"/>
                <a:ea typeface="Arial"/>
                <a:cs typeface="Arial"/>
                <a:sym typeface="Arial"/>
              </a:rPr>
              <a:t>    ✅ Structured YANG data    </a:t>
            </a:r>
            <a:r>
              <a:rPr lang="en-GB"/>
              <a:t>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✅ Vendor-agnostic paths</a:t>
            </a:r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 b="0">
                <a:latin typeface="Arial"/>
                <a:ea typeface="Arial"/>
                <a:cs typeface="Arial"/>
                <a:sym typeface="Arial"/>
              </a:rPr>
              <a:t>gNMIc in Action – Modern Alternative to SNMP</a:t>
            </a:r>
            <a:endParaRPr/>
          </a:p>
        </p:txBody>
      </p:sp>
      <p:pic>
        <p:nvPicPr>
          <p:cNvPr id="110" name="Google Shape;110;p7" descr="A computer screen with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38" y="2878080"/>
            <a:ext cx="7229475" cy="133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In any workflow (e.g. “Create IAS”), start_moodi() is a step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Ansible generates gnmic telemetry configs from subscription model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Dashboards are created based on involved devices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Once workflow is done → stop_moodi() cleans it up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Or operator can run it manually for a specific device</a:t>
            </a:r>
            <a:br>
              <a:rPr lang="en-GB"/>
            </a:br>
            <a:r>
              <a:rPr lang="en-GB"/>
              <a:t>without even running a workflow!</a:t>
            </a:r>
            <a:endParaRPr/>
          </a:p>
          <a:p>
            <a:pPr marL="171450" lvl="0" indent="-69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None/>
            </a:pPr>
            <a:endParaRPr/>
          </a:p>
        </p:txBody>
      </p:sp>
      <p:sp>
        <p:nvSpPr>
          <p:cNvPr id="116" name="Google Shape;116;p8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/>
              <a:t>How It Works in Workflow Orchestrator</a:t>
            </a:r>
            <a:endParaRPr/>
          </a:p>
        </p:txBody>
      </p:sp>
      <p:pic>
        <p:nvPicPr>
          <p:cNvPr id="118" name="Google Shape;1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0420" y="1645311"/>
            <a:ext cx="8065399" cy="5067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>
            <a:spLocks noGrp="1"/>
          </p:cNvSpPr>
          <p:nvPr>
            <p:ph type="body" idx="1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Migrating an Edge Port? 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Monitors: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BGP Session State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Neighbor Routes Sent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Neighbor Routes Received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</a:pPr>
            <a:r>
              <a:rPr lang="en-GB"/>
              <a:t>Neighbor Routes Active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</a:pPr>
            <a:r>
              <a:rPr lang="en-GB"/>
              <a:t>Engineers verify correctness</a:t>
            </a:r>
            <a:br>
              <a:rPr lang="en-GB"/>
            </a:br>
            <a:r>
              <a:rPr lang="en-GB"/>
              <a:t>visually </a:t>
            </a:r>
            <a:r>
              <a:rPr lang="en-GB" i="1"/>
              <a:t>before</a:t>
            </a:r>
            <a:r>
              <a:rPr lang="en-GB"/>
              <a:t> declaring</a:t>
            </a:r>
            <a:br>
              <a:rPr lang="en-GB"/>
            </a:br>
            <a:r>
              <a:rPr lang="en-GB"/>
              <a:t>success in each step</a:t>
            </a:r>
            <a:endParaRPr/>
          </a:p>
        </p:txBody>
      </p:sp>
      <p:sp>
        <p:nvSpPr>
          <p:cNvPr id="124" name="Google Shape;124;p9"/>
          <p:cNvSpPr txBox="1">
            <a:spLocks noGrp="1"/>
          </p:cNvSpPr>
          <p:nvPr>
            <p:ph type="sldNum" idx="12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</a:pPr>
            <a:r>
              <a:rPr lang="en-GB" b="1"/>
              <a:t>Example – Migrating an Edge Port</a:t>
            </a:r>
            <a:endParaRPr/>
          </a:p>
        </p:txBody>
      </p:sp>
      <p:pic>
        <p:nvPicPr>
          <p:cNvPr id="126" name="Google Shape;126;p9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4400" y="793433"/>
            <a:ext cx="5576548" cy="339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41</Slides>
  <Notes>41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GEANT Association</vt:lpstr>
      <vt:lpstr>PowerPoint Presentation</vt:lpstr>
      <vt:lpstr>PowerPoint Presentation</vt:lpstr>
      <vt:lpstr>Why We Built Moodi?</vt:lpstr>
      <vt:lpstr>Meet Moodi – On-Demand Telemetry</vt:lpstr>
      <vt:lpstr>Moodi Stack – At a Glance</vt:lpstr>
      <vt:lpstr>gNMIc in Focus – Streaming Structured Telemetry</vt:lpstr>
      <vt:lpstr>gNMIc in Action – Modern Alternative to SNMP</vt:lpstr>
      <vt:lpstr>How It Works in Workflow Orchestrator</vt:lpstr>
      <vt:lpstr>Example – Migrating an Edge Port</vt:lpstr>
      <vt:lpstr>What Engineers See – Grafana Live Dashboards</vt:lpstr>
      <vt:lpstr>Ephemeral by Design</vt:lpstr>
      <vt:lpstr>Takeaways &amp; What’s Next</vt:lpstr>
      <vt:lpstr>PowerPoint Presentation</vt:lpstr>
      <vt:lpstr>"Will this work in production?" – The pain of network validation</vt:lpstr>
      <vt:lpstr>"Will this work in production?" – The pain of network validation</vt:lpstr>
      <vt:lpstr>"Will this work in production?" – The pain of network validation</vt:lpstr>
      <vt:lpstr>"Will this work in production?" – The pain of network validation</vt:lpstr>
      <vt:lpstr>"Will this work in production?" – The pain of network validation</vt:lpstr>
      <vt:lpstr>"Will this work in production?" – The pain of network validation</vt:lpstr>
      <vt:lpstr>Our baseline: Containerlab</vt:lpstr>
      <vt:lpstr>Our baseline: Containerlab</vt:lpstr>
      <vt:lpstr>Our baseline: Containerlab</vt:lpstr>
      <vt:lpstr>Our baseline: Containerlab</vt:lpstr>
      <vt:lpstr>Our baseline: Containerlab</vt:lpstr>
      <vt:lpstr>Our baseline: Containerlab</vt:lpstr>
      <vt:lpstr>Our baseline: Containerlab – Some limitations (we overcome)</vt:lpstr>
      <vt:lpstr>Our solution: Containerlab-as-a-Service (CaaS)</vt:lpstr>
      <vt:lpstr>Who can benefit from CaaS?</vt:lpstr>
      <vt:lpstr>Our solution: Containerlab-as-a-Service (CaaS)</vt:lpstr>
      <vt:lpstr>CaaS specs: Kubernetes</vt:lpstr>
      <vt:lpstr>CaaS specs</vt:lpstr>
      <vt:lpstr>CaaS architecture</vt:lpstr>
      <vt:lpstr>CaaS architecture</vt:lpstr>
      <vt:lpstr>CaaS architecture</vt:lpstr>
      <vt:lpstr>CaaS - some technical details</vt:lpstr>
      <vt:lpstr>CaaS in action</vt:lpstr>
      <vt:lpstr>CaaS in action</vt:lpstr>
      <vt:lpstr>What is next?</vt:lpstr>
      <vt:lpstr>What is next?</vt:lpstr>
      <vt:lpstr>What is next?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Karl Meyer</dc:creator>
  <cp:revision>1405</cp:revision>
  <dcterms:created xsi:type="dcterms:W3CDTF">2015-04-29T14:13:57Z</dcterms:created>
  <dcterms:modified xsi:type="dcterms:W3CDTF">2025-05-27T14:50:09Z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