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4" r:id="rId3"/>
    <p:sldMasterId id="2147483667" r:id="rId4"/>
    <p:sldMasterId id="2147483669" r:id="rId5"/>
  </p:sldMasterIdLst>
  <p:notesMasterIdLst>
    <p:notesMasterId r:id="rId19"/>
  </p:notesMasterIdLst>
  <p:sldIdLst>
    <p:sldId id="271" r:id="rId6"/>
    <p:sldId id="304" r:id="rId7"/>
    <p:sldId id="305" r:id="rId8"/>
    <p:sldId id="303" r:id="rId9"/>
    <p:sldId id="312" r:id="rId10"/>
    <p:sldId id="315" r:id="rId11"/>
    <p:sldId id="313" r:id="rId12"/>
    <p:sldId id="328" r:id="rId13"/>
    <p:sldId id="314" r:id="rId14"/>
    <p:sldId id="319" r:id="rId15"/>
    <p:sldId id="330" r:id="rId16"/>
    <p:sldId id="329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BFC9"/>
    <a:srgbClr val="51524E"/>
    <a:srgbClr val="204773"/>
    <a:srgbClr val="FFFFFF"/>
    <a:srgbClr val="4A5D73"/>
    <a:srgbClr val="F2F2F2"/>
    <a:srgbClr val="030301"/>
    <a:srgbClr val="FFFED8"/>
    <a:srgbClr val="B99A48"/>
    <a:srgbClr val="FFF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ED90C8-1AC8-448A-A824-723EF3ADEEA0}" v="96" dt="2025-06-04T19:26:04.6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0"/>
    <p:restoredTop sz="95979" autoAdjust="0"/>
  </p:normalViewPr>
  <p:slideViewPr>
    <p:cSldViewPr snapToGrid="0">
      <p:cViewPr>
        <p:scale>
          <a:sx n="80" d="100"/>
          <a:sy n="80" d="100"/>
        </p:scale>
        <p:origin x="1152" y="480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ara Carroll" userId="0f6d864c-9996-4696-99e4-7e7fa0503669" providerId="ADAL" clId="{EDED90C8-1AC8-448A-A824-723EF3ADEEA0}"/>
    <pc:docChg chg="undo custSel addSld delSld modSld sldOrd">
      <pc:chgData name="Barbara Carroll" userId="0f6d864c-9996-4696-99e4-7e7fa0503669" providerId="ADAL" clId="{EDED90C8-1AC8-448A-A824-723EF3ADEEA0}" dt="2025-06-04T19:51:12.628" v="1657" actId="14734"/>
      <pc:docMkLst>
        <pc:docMk/>
      </pc:docMkLst>
      <pc:sldChg chg="addSp delSp modSp mod">
        <pc:chgData name="Barbara Carroll" userId="0f6d864c-9996-4696-99e4-7e7fa0503669" providerId="ADAL" clId="{EDED90C8-1AC8-448A-A824-723EF3ADEEA0}" dt="2025-06-04T18:56:22.614" v="1281" actId="478"/>
        <pc:sldMkLst>
          <pc:docMk/>
          <pc:sldMk cId="1930322399" sldId="271"/>
        </pc:sldMkLst>
        <pc:spChg chg="mod">
          <ac:chgData name="Barbara Carroll" userId="0f6d864c-9996-4696-99e4-7e7fa0503669" providerId="ADAL" clId="{EDED90C8-1AC8-448A-A824-723EF3ADEEA0}" dt="2025-06-04T18:56:07.588" v="1278" actId="20577"/>
          <ac:spMkLst>
            <pc:docMk/>
            <pc:sldMk cId="1930322399" sldId="271"/>
            <ac:spMk id="4" creationId="{3787C6A2-6348-25B1-AC91-8D78E241BCDA}"/>
          </ac:spMkLst>
        </pc:spChg>
        <pc:picChg chg="mod">
          <ac:chgData name="Barbara Carroll" userId="0f6d864c-9996-4696-99e4-7e7fa0503669" providerId="ADAL" clId="{EDED90C8-1AC8-448A-A824-723EF3ADEEA0}" dt="2025-06-04T18:56:03.977" v="1277" actId="14100"/>
          <ac:picMkLst>
            <pc:docMk/>
            <pc:sldMk cId="1930322399" sldId="271"/>
            <ac:picMk id="5" creationId="{BAF703D5-2287-C08C-C454-BB983423D8BA}"/>
          </ac:picMkLst>
        </pc:picChg>
        <pc:picChg chg="add del mod">
          <ac:chgData name="Barbara Carroll" userId="0f6d864c-9996-4696-99e4-7e7fa0503669" providerId="ADAL" clId="{EDED90C8-1AC8-448A-A824-723EF3ADEEA0}" dt="2025-06-04T18:56:22.614" v="1281" actId="478"/>
          <ac:picMkLst>
            <pc:docMk/>
            <pc:sldMk cId="1930322399" sldId="271"/>
            <ac:picMk id="6" creationId="{37B8DD50-DA6D-83A9-ED36-24BBF534D586}"/>
          </ac:picMkLst>
        </pc:picChg>
      </pc:sldChg>
      <pc:sldChg chg="del">
        <pc:chgData name="Barbara Carroll" userId="0f6d864c-9996-4696-99e4-7e7fa0503669" providerId="ADAL" clId="{EDED90C8-1AC8-448A-A824-723EF3ADEEA0}" dt="2025-06-04T18:56:36.684" v="1283" actId="47"/>
        <pc:sldMkLst>
          <pc:docMk/>
          <pc:sldMk cId="363510683" sldId="294"/>
        </pc:sldMkLst>
      </pc:sldChg>
      <pc:sldChg chg="addSp delSp modSp del mod ord">
        <pc:chgData name="Barbara Carroll" userId="0f6d864c-9996-4696-99e4-7e7fa0503669" providerId="ADAL" clId="{EDED90C8-1AC8-448A-A824-723EF3ADEEA0}" dt="2025-06-04T18:56:37.067" v="1284" actId="47"/>
        <pc:sldMkLst>
          <pc:docMk/>
          <pc:sldMk cId="3828698351" sldId="306"/>
        </pc:sldMkLst>
        <pc:spChg chg="mod">
          <ac:chgData name="Barbara Carroll" userId="0f6d864c-9996-4696-99e4-7e7fa0503669" providerId="ADAL" clId="{EDED90C8-1AC8-448A-A824-723EF3ADEEA0}" dt="2025-06-04T14:03:30.729" v="189" actId="33524"/>
          <ac:spMkLst>
            <pc:docMk/>
            <pc:sldMk cId="3828698351" sldId="306"/>
            <ac:spMk id="3" creationId="{2BD57DC8-4FF4-2152-00AD-9D06F9E4A8E1}"/>
          </ac:spMkLst>
        </pc:spChg>
        <pc:graphicFrameChg chg="add del mod modGraphic">
          <ac:chgData name="Barbara Carroll" userId="0f6d864c-9996-4696-99e4-7e7fa0503669" providerId="ADAL" clId="{EDED90C8-1AC8-448A-A824-723EF3ADEEA0}" dt="2025-06-04T14:04:02.632" v="192" actId="478"/>
          <ac:graphicFrameMkLst>
            <pc:docMk/>
            <pc:sldMk cId="3828698351" sldId="306"/>
            <ac:graphicFrameMk id="2" creationId="{DEAE087F-86D6-DF44-BBBE-EE16AB268BF0}"/>
          </ac:graphicFrameMkLst>
        </pc:graphicFrameChg>
        <pc:graphicFrameChg chg="add del mod">
          <ac:chgData name="Barbara Carroll" userId="0f6d864c-9996-4696-99e4-7e7fa0503669" providerId="ADAL" clId="{EDED90C8-1AC8-448A-A824-723EF3ADEEA0}" dt="2025-06-04T14:04:07.766" v="195" actId="478"/>
          <ac:graphicFrameMkLst>
            <pc:docMk/>
            <pc:sldMk cId="3828698351" sldId="306"/>
            <ac:graphicFrameMk id="4" creationId="{0F1CF95B-75DA-8D5E-371A-C08AD991DC1D}"/>
          </ac:graphicFrameMkLst>
        </pc:graphicFrameChg>
        <pc:graphicFrameChg chg="add mod modGraphic">
          <ac:chgData name="Barbara Carroll" userId="0f6d864c-9996-4696-99e4-7e7fa0503669" providerId="ADAL" clId="{EDED90C8-1AC8-448A-A824-723EF3ADEEA0}" dt="2025-06-04T14:07:20.759" v="253" actId="1076"/>
          <ac:graphicFrameMkLst>
            <pc:docMk/>
            <pc:sldMk cId="3828698351" sldId="306"/>
            <ac:graphicFrameMk id="5" creationId="{C75D5FE5-3B7F-10EF-4521-1DE3401A7E23}"/>
          </ac:graphicFrameMkLst>
        </pc:graphicFrameChg>
      </pc:sldChg>
      <pc:sldChg chg="del ord">
        <pc:chgData name="Barbara Carroll" userId="0f6d864c-9996-4696-99e4-7e7fa0503669" providerId="ADAL" clId="{EDED90C8-1AC8-448A-A824-723EF3ADEEA0}" dt="2025-06-04T18:56:40.479" v="1289" actId="47"/>
        <pc:sldMkLst>
          <pc:docMk/>
          <pc:sldMk cId="936981334" sldId="307"/>
        </pc:sldMkLst>
      </pc:sldChg>
      <pc:sldChg chg="del ord">
        <pc:chgData name="Barbara Carroll" userId="0f6d864c-9996-4696-99e4-7e7fa0503669" providerId="ADAL" clId="{EDED90C8-1AC8-448A-A824-723EF3ADEEA0}" dt="2025-06-04T18:56:41.317" v="1290" actId="47"/>
        <pc:sldMkLst>
          <pc:docMk/>
          <pc:sldMk cId="3584814948" sldId="308"/>
        </pc:sldMkLst>
      </pc:sldChg>
      <pc:sldChg chg="del ord">
        <pc:chgData name="Barbara Carroll" userId="0f6d864c-9996-4696-99e4-7e7fa0503669" providerId="ADAL" clId="{EDED90C8-1AC8-448A-A824-723EF3ADEEA0}" dt="2025-06-04T18:56:41.813" v="1291" actId="47"/>
        <pc:sldMkLst>
          <pc:docMk/>
          <pc:sldMk cId="3648702409" sldId="310"/>
        </pc:sldMkLst>
      </pc:sldChg>
      <pc:sldChg chg="addSp delSp modSp add del mod">
        <pc:chgData name="Barbara Carroll" userId="0f6d864c-9996-4696-99e4-7e7fa0503669" providerId="ADAL" clId="{EDED90C8-1AC8-448A-A824-723EF3ADEEA0}" dt="2025-06-04T19:46:24.214" v="1646" actId="255"/>
        <pc:sldMkLst>
          <pc:docMk/>
          <pc:sldMk cId="4277252457" sldId="315"/>
        </pc:sldMkLst>
        <pc:spChg chg="add mod">
          <ac:chgData name="Barbara Carroll" userId="0f6d864c-9996-4696-99e4-7e7fa0503669" providerId="ADAL" clId="{EDED90C8-1AC8-448A-A824-723EF3ADEEA0}" dt="2025-06-04T19:46:24.214" v="1646" actId="255"/>
          <ac:spMkLst>
            <pc:docMk/>
            <pc:sldMk cId="4277252457" sldId="315"/>
            <ac:spMk id="2" creationId="{17A7ACAF-5DEB-8E9D-7C36-F1DCCD40072E}"/>
          </ac:spMkLst>
        </pc:spChg>
        <pc:spChg chg="mod">
          <ac:chgData name="Barbara Carroll" userId="0f6d864c-9996-4696-99e4-7e7fa0503669" providerId="ADAL" clId="{EDED90C8-1AC8-448A-A824-723EF3ADEEA0}" dt="2025-06-04T19:46:24.214" v="1646" actId="255"/>
          <ac:spMkLst>
            <pc:docMk/>
            <pc:sldMk cId="4277252457" sldId="315"/>
            <ac:spMk id="3" creationId="{8940FA59-52DC-2ACE-8177-5BDA13FA87F4}"/>
          </ac:spMkLst>
        </pc:spChg>
        <pc:spChg chg="mod">
          <ac:chgData name="Barbara Carroll" userId="0f6d864c-9996-4696-99e4-7e7fa0503669" providerId="ADAL" clId="{EDED90C8-1AC8-448A-A824-723EF3ADEEA0}" dt="2025-06-04T19:46:24.214" v="1646" actId="255"/>
          <ac:spMkLst>
            <pc:docMk/>
            <pc:sldMk cId="4277252457" sldId="315"/>
            <ac:spMk id="5" creationId="{B75F5E5C-7ED8-EAEB-B731-97E122C7C612}"/>
          </ac:spMkLst>
        </pc:spChg>
        <pc:spChg chg="mod">
          <ac:chgData name="Barbara Carroll" userId="0f6d864c-9996-4696-99e4-7e7fa0503669" providerId="ADAL" clId="{EDED90C8-1AC8-448A-A824-723EF3ADEEA0}" dt="2025-06-04T19:46:24.214" v="1646" actId="255"/>
          <ac:spMkLst>
            <pc:docMk/>
            <pc:sldMk cId="4277252457" sldId="315"/>
            <ac:spMk id="6" creationId="{F86A54E4-F0EE-8B88-88E1-FA8260784491}"/>
          </ac:spMkLst>
        </pc:spChg>
        <pc:spChg chg="del">
          <ac:chgData name="Barbara Carroll" userId="0f6d864c-9996-4696-99e4-7e7fa0503669" providerId="ADAL" clId="{EDED90C8-1AC8-448A-A824-723EF3ADEEA0}" dt="2025-06-04T19:12:46.192" v="1435" actId="478"/>
          <ac:spMkLst>
            <pc:docMk/>
            <pc:sldMk cId="4277252457" sldId="315"/>
            <ac:spMk id="7" creationId="{9211EEAB-4598-CCB6-A96F-51FA56A383FA}"/>
          </ac:spMkLst>
        </pc:spChg>
        <pc:spChg chg="mod">
          <ac:chgData name="Barbara Carroll" userId="0f6d864c-9996-4696-99e4-7e7fa0503669" providerId="ADAL" clId="{EDED90C8-1AC8-448A-A824-723EF3ADEEA0}" dt="2025-06-04T19:46:24.214" v="1646" actId="255"/>
          <ac:spMkLst>
            <pc:docMk/>
            <pc:sldMk cId="4277252457" sldId="315"/>
            <ac:spMk id="8" creationId="{283CE85D-1441-3789-43AE-DB42B38CBDBA}"/>
          </ac:spMkLst>
        </pc:spChg>
        <pc:spChg chg="mod">
          <ac:chgData name="Barbara Carroll" userId="0f6d864c-9996-4696-99e4-7e7fa0503669" providerId="ADAL" clId="{EDED90C8-1AC8-448A-A824-723EF3ADEEA0}" dt="2025-06-04T19:46:24.214" v="1646" actId="255"/>
          <ac:spMkLst>
            <pc:docMk/>
            <pc:sldMk cId="4277252457" sldId="315"/>
            <ac:spMk id="9" creationId="{9458422A-7CCC-CC48-A37D-5D080C37CCE8}"/>
          </ac:spMkLst>
        </pc:spChg>
        <pc:spChg chg="mod">
          <ac:chgData name="Barbara Carroll" userId="0f6d864c-9996-4696-99e4-7e7fa0503669" providerId="ADAL" clId="{EDED90C8-1AC8-448A-A824-723EF3ADEEA0}" dt="2025-06-04T19:46:24.214" v="1646" actId="255"/>
          <ac:spMkLst>
            <pc:docMk/>
            <pc:sldMk cId="4277252457" sldId="315"/>
            <ac:spMk id="10" creationId="{341D63A1-B917-2E2E-2E68-80635D1AED4A}"/>
          </ac:spMkLst>
        </pc:spChg>
        <pc:spChg chg="mod">
          <ac:chgData name="Barbara Carroll" userId="0f6d864c-9996-4696-99e4-7e7fa0503669" providerId="ADAL" clId="{EDED90C8-1AC8-448A-A824-723EF3ADEEA0}" dt="2025-06-04T19:46:24.214" v="1646" actId="255"/>
          <ac:spMkLst>
            <pc:docMk/>
            <pc:sldMk cId="4277252457" sldId="315"/>
            <ac:spMk id="11" creationId="{9EC881EB-5C34-609B-AC74-CA9F442A4E22}"/>
          </ac:spMkLst>
        </pc:spChg>
        <pc:spChg chg="del mod">
          <ac:chgData name="Barbara Carroll" userId="0f6d864c-9996-4696-99e4-7e7fa0503669" providerId="ADAL" clId="{EDED90C8-1AC8-448A-A824-723EF3ADEEA0}" dt="2025-06-04T19:03:31.971" v="1380" actId="478"/>
          <ac:spMkLst>
            <pc:docMk/>
            <pc:sldMk cId="4277252457" sldId="315"/>
            <ac:spMk id="12" creationId="{52F05E9E-EC1E-1C44-2C13-BE77A0D5C1E8}"/>
          </ac:spMkLst>
        </pc:spChg>
        <pc:spChg chg="del mod">
          <ac:chgData name="Barbara Carroll" userId="0f6d864c-9996-4696-99e4-7e7fa0503669" providerId="ADAL" clId="{EDED90C8-1AC8-448A-A824-723EF3ADEEA0}" dt="2025-06-04T19:03:33.458" v="1381" actId="478"/>
          <ac:spMkLst>
            <pc:docMk/>
            <pc:sldMk cId="4277252457" sldId="315"/>
            <ac:spMk id="13" creationId="{9D3F08A8-1C19-6B83-4DA0-8C43FD555578}"/>
          </ac:spMkLst>
        </pc:spChg>
        <pc:picChg chg="add del mod ord modCrop">
          <ac:chgData name="Barbara Carroll" userId="0f6d864c-9996-4696-99e4-7e7fa0503669" providerId="ADAL" clId="{EDED90C8-1AC8-448A-A824-723EF3ADEEA0}" dt="2025-06-04T19:22:27.039" v="1499" actId="478"/>
          <ac:picMkLst>
            <pc:docMk/>
            <pc:sldMk cId="4277252457" sldId="315"/>
            <ac:picMk id="14" creationId="{C5B726A0-5A09-ADE7-60F8-16BFDB9C46BE}"/>
          </ac:picMkLst>
        </pc:picChg>
        <pc:picChg chg="add del mod">
          <ac:chgData name="Barbara Carroll" userId="0f6d864c-9996-4696-99e4-7e7fa0503669" providerId="ADAL" clId="{EDED90C8-1AC8-448A-A824-723EF3ADEEA0}" dt="2025-06-04T19:15:08.363" v="1461" actId="478"/>
          <ac:picMkLst>
            <pc:docMk/>
            <pc:sldMk cId="4277252457" sldId="315"/>
            <ac:picMk id="15" creationId="{087FABE4-884B-24C9-1BF0-9D4EA24C5223}"/>
          </ac:picMkLst>
        </pc:picChg>
        <pc:picChg chg="add del mod">
          <ac:chgData name="Barbara Carroll" userId="0f6d864c-9996-4696-99e4-7e7fa0503669" providerId="ADAL" clId="{EDED90C8-1AC8-448A-A824-723EF3ADEEA0}" dt="2025-06-04T19:15:26.183" v="1463" actId="478"/>
          <ac:picMkLst>
            <pc:docMk/>
            <pc:sldMk cId="4277252457" sldId="315"/>
            <ac:picMk id="16" creationId="{97143EF4-132F-12D4-A6EB-0F6DA119055D}"/>
          </ac:picMkLst>
        </pc:picChg>
        <pc:picChg chg="add del mod">
          <ac:chgData name="Barbara Carroll" userId="0f6d864c-9996-4696-99e4-7e7fa0503669" providerId="ADAL" clId="{EDED90C8-1AC8-448A-A824-723EF3ADEEA0}" dt="2025-06-04T19:15:38.614" v="1467" actId="478"/>
          <ac:picMkLst>
            <pc:docMk/>
            <pc:sldMk cId="4277252457" sldId="315"/>
            <ac:picMk id="17" creationId="{0E14DBE6-EA39-E3DC-F1C0-8F633145AEBD}"/>
          </ac:picMkLst>
        </pc:picChg>
        <pc:picChg chg="add del mod modCrop">
          <ac:chgData name="Barbara Carroll" userId="0f6d864c-9996-4696-99e4-7e7fa0503669" providerId="ADAL" clId="{EDED90C8-1AC8-448A-A824-723EF3ADEEA0}" dt="2025-06-04T19:24:33.029" v="1523" actId="478"/>
          <ac:picMkLst>
            <pc:docMk/>
            <pc:sldMk cId="4277252457" sldId="315"/>
            <ac:picMk id="20" creationId="{B1AC5B65-395C-360A-504A-2BD4D2EE73A8}"/>
          </ac:picMkLst>
        </pc:picChg>
        <pc:picChg chg="add mod ord">
          <ac:chgData name="Barbara Carroll" userId="0f6d864c-9996-4696-99e4-7e7fa0503669" providerId="ADAL" clId="{EDED90C8-1AC8-448A-A824-723EF3ADEEA0}" dt="2025-06-04T19:28:28.448" v="1560" actId="1076"/>
          <ac:picMkLst>
            <pc:docMk/>
            <pc:sldMk cId="4277252457" sldId="315"/>
            <ac:picMk id="22" creationId="{4338FF2A-3AB4-6997-C02E-B8C8DE5D09C7}"/>
          </ac:picMkLst>
        </pc:picChg>
      </pc:sldChg>
      <pc:sldChg chg="del">
        <pc:chgData name="Barbara Carroll" userId="0f6d864c-9996-4696-99e4-7e7fa0503669" providerId="ADAL" clId="{EDED90C8-1AC8-448A-A824-723EF3ADEEA0}" dt="2025-06-04T18:56:29.163" v="1282" actId="47"/>
        <pc:sldMkLst>
          <pc:docMk/>
          <pc:sldMk cId="1279089929" sldId="317"/>
        </pc:sldMkLst>
      </pc:sldChg>
      <pc:sldChg chg="add del">
        <pc:chgData name="Barbara Carroll" userId="0f6d864c-9996-4696-99e4-7e7fa0503669" providerId="ADAL" clId="{EDED90C8-1AC8-448A-A824-723EF3ADEEA0}" dt="2025-06-04T08:18:50.704" v="1" actId="47"/>
        <pc:sldMkLst>
          <pc:docMk/>
          <pc:sldMk cId="2162505193" sldId="318"/>
        </pc:sldMkLst>
      </pc:sldChg>
      <pc:sldChg chg="add del ord">
        <pc:chgData name="Barbara Carroll" userId="0f6d864c-9996-4696-99e4-7e7fa0503669" providerId="ADAL" clId="{EDED90C8-1AC8-448A-A824-723EF3ADEEA0}" dt="2025-06-04T18:56:40.109" v="1288" actId="47"/>
        <pc:sldMkLst>
          <pc:docMk/>
          <pc:sldMk cId="3371215882" sldId="318"/>
        </pc:sldMkLst>
      </pc:sldChg>
      <pc:sldChg chg="addSp delSp modSp add mod">
        <pc:chgData name="Barbara Carroll" userId="0f6d864c-9996-4696-99e4-7e7fa0503669" providerId="ADAL" clId="{EDED90C8-1AC8-448A-A824-723EF3ADEEA0}" dt="2025-06-04T18:55:10.739" v="1259" actId="478"/>
        <pc:sldMkLst>
          <pc:docMk/>
          <pc:sldMk cId="3370463217" sldId="319"/>
        </pc:sldMkLst>
        <pc:spChg chg="mod">
          <ac:chgData name="Barbara Carroll" userId="0f6d864c-9996-4696-99e4-7e7fa0503669" providerId="ADAL" clId="{EDED90C8-1AC8-448A-A824-723EF3ADEEA0}" dt="2025-06-04T08:24:06.550" v="68" actId="20577"/>
          <ac:spMkLst>
            <pc:docMk/>
            <pc:sldMk cId="3370463217" sldId="319"/>
            <ac:spMk id="3" creationId="{477CF998-F6A4-D5BA-85BC-29580DD35607}"/>
          </ac:spMkLst>
        </pc:spChg>
        <pc:picChg chg="add del mod">
          <ac:chgData name="Barbara Carroll" userId="0f6d864c-9996-4696-99e4-7e7fa0503669" providerId="ADAL" clId="{EDED90C8-1AC8-448A-A824-723EF3ADEEA0}" dt="2025-06-04T18:55:10.739" v="1259" actId="478"/>
          <ac:picMkLst>
            <pc:docMk/>
            <pc:sldMk cId="3370463217" sldId="319"/>
            <ac:picMk id="2" creationId="{8B4C63C8-3946-D90F-6569-5D3E1F7AFD73}"/>
          </ac:picMkLst>
        </pc:picChg>
      </pc:sldChg>
      <pc:sldChg chg="addSp delSp modSp new del mod ord">
        <pc:chgData name="Barbara Carroll" userId="0f6d864c-9996-4696-99e4-7e7fa0503669" providerId="ADAL" clId="{EDED90C8-1AC8-448A-A824-723EF3ADEEA0}" dt="2025-06-04T18:56:38.863" v="1286" actId="47"/>
        <pc:sldMkLst>
          <pc:docMk/>
          <pc:sldMk cId="2780337877" sldId="320"/>
        </pc:sldMkLst>
        <pc:spChg chg="del mod">
          <ac:chgData name="Barbara Carroll" userId="0f6d864c-9996-4696-99e4-7e7fa0503669" providerId="ADAL" clId="{EDED90C8-1AC8-448A-A824-723EF3ADEEA0}" dt="2025-06-04T13:40:05.494" v="90" actId="478"/>
          <ac:spMkLst>
            <pc:docMk/>
            <pc:sldMk cId="2780337877" sldId="320"/>
            <ac:spMk id="2" creationId="{8AE11812-90AE-3EBE-CED1-B626AD5E9288}"/>
          </ac:spMkLst>
        </pc:spChg>
        <pc:spChg chg="add mod">
          <ac:chgData name="Barbara Carroll" userId="0f6d864c-9996-4696-99e4-7e7fa0503669" providerId="ADAL" clId="{EDED90C8-1AC8-448A-A824-723EF3ADEEA0}" dt="2025-06-04T13:40:14.777" v="93" actId="108"/>
          <ac:spMkLst>
            <pc:docMk/>
            <pc:sldMk cId="2780337877" sldId="320"/>
            <ac:spMk id="3" creationId="{FA5653CB-A0E1-F3F5-BC33-989EA38C8BED}"/>
          </ac:spMkLst>
        </pc:spChg>
        <pc:spChg chg="add mod">
          <ac:chgData name="Barbara Carroll" userId="0f6d864c-9996-4696-99e4-7e7fa0503669" providerId="ADAL" clId="{EDED90C8-1AC8-448A-A824-723EF3ADEEA0}" dt="2025-06-04T13:40:00.312" v="89" actId="207"/>
          <ac:spMkLst>
            <pc:docMk/>
            <pc:sldMk cId="2780337877" sldId="320"/>
            <ac:spMk id="4" creationId="{6410899A-33B8-E2EF-1877-2C37DA7BB2E3}"/>
          </ac:spMkLst>
        </pc:spChg>
        <pc:spChg chg="add mod">
          <ac:chgData name="Barbara Carroll" userId="0f6d864c-9996-4696-99e4-7e7fa0503669" providerId="ADAL" clId="{EDED90C8-1AC8-448A-A824-723EF3ADEEA0}" dt="2025-06-04T13:40:00.312" v="89" actId="207"/>
          <ac:spMkLst>
            <pc:docMk/>
            <pc:sldMk cId="2780337877" sldId="320"/>
            <ac:spMk id="5" creationId="{82D45BDC-0E4C-ADA2-955B-910833ABB423}"/>
          </ac:spMkLst>
        </pc:spChg>
        <pc:spChg chg="add mod">
          <ac:chgData name="Barbara Carroll" userId="0f6d864c-9996-4696-99e4-7e7fa0503669" providerId="ADAL" clId="{EDED90C8-1AC8-448A-A824-723EF3ADEEA0}" dt="2025-06-04T13:40:00.312" v="89" actId="207"/>
          <ac:spMkLst>
            <pc:docMk/>
            <pc:sldMk cId="2780337877" sldId="320"/>
            <ac:spMk id="6" creationId="{098D4B3E-D540-1C02-B9DE-D786090BA5BC}"/>
          </ac:spMkLst>
        </pc:spChg>
        <pc:spChg chg="add mod">
          <ac:chgData name="Barbara Carroll" userId="0f6d864c-9996-4696-99e4-7e7fa0503669" providerId="ADAL" clId="{EDED90C8-1AC8-448A-A824-723EF3ADEEA0}" dt="2025-06-04T13:40:00.312" v="89" actId="207"/>
          <ac:spMkLst>
            <pc:docMk/>
            <pc:sldMk cId="2780337877" sldId="320"/>
            <ac:spMk id="7" creationId="{4AF84205-4B10-2541-0C6B-B96F2F7D2BB9}"/>
          </ac:spMkLst>
        </pc:spChg>
        <pc:spChg chg="add mod">
          <ac:chgData name="Barbara Carroll" userId="0f6d864c-9996-4696-99e4-7e7fa0503669" providerId="ADAL" clId="{EDED90C8-1AC8-448A-A824-723EF3ADEEA0}" dt="2025-06-04T13:40:00.312" v="89" actId="207"/>
          <ac:spMkLst>
            <pc:docMk/>
            <pc:sldMk cId="2780337877" sldId="320"/>
            <ac:spMk id="8" creationId="{231587DC-E8C2-120B-1EBB-D14AEE595A53}"/>
          </ac:spMkLst>
        </pc:spChg>
        <pc:spChg chg="add mod">
          <ac:chgData name="Barbara Carroll" userId="0f6d864c-9996-4696-99e4-7e7fa0503669" providerId="ADAL" clId="{EDED90C8-1AC8-448A-A824-723EF3ADEEA0}" dt="2025-06-04T13:40:00.312" v="89" actId="207"/>
          <ac:spMkLst>
            <pc:docMk/>
            <pc:sldMk cId="2780337877" sldId="320"/>
            <ac:spMk id="9" creationId="{FDF41ACF-3C01-C3A0-0BFE-DC3E3B4EF923}"/>
          </ac:spMkLst>
        </pc:spChg>
        <pc:spChg chg="add mod">
          <ac:chgData name="Barbara Carroll" userId="0f6d864c-9996-4696-99e4-7e7fa0503669" providerId="ADAL" clId="{EDED90C8-1AC8-448A-A824-723EF3ADEEA0}" dt="2025-06-04T13:40:00.312" v="89" actId="207"/>
          <ac:spMkLst>
            <pc:docMk/>
            <pc:sldMk cId="2780337877" sldId="320"/>
            <ac:spMk id="10" creationId="{6D75EE96-680D-4F6D-781F-1326A04DFA13}"/>
          </ac:spMkLst>
        </pc:spChg>
        <pc:spChg chg="add mod">
          <ac:chgData name="Barbara Carroll" userId="0f6d864c-9996-4696-99e4-7e7fa0503669" providerId="ADAL" clId="{EDED90C8-1AC8-448A-A824-723EF3ADEEA0}" dt="2025-06-04T13:40:00.312" v="89" actId="207"/>
          <ac:spMkLst>
            <pc:docMk/>
            <pc:sldMk cId="2780337877" sldId="320"/>
            <ac:spMk id="11" creationId="{6E2F2094-94DE-F0DE-C1F4-66BF2278AAE2}"/>
          </ac:spMkLst>
        </pc:spChg>
        <pc:spChg chg="add del mod">
          <ac:chgData name="Barbara Carroll" userId="0f6d864c-9996-4696-99e4-7e7fa0503669" providerId="ADAL" clId="{EDED90C8-1AC8-448A-A824-723EF3ADEEA0}" dt="2025-06-04T13:40:08.818" v="91" actId="478"/>
          <ac:spMkLst>
            <pc:docMk/>
            <pc:sldMk cId="2780337877" sldId="320"/>
            <ac:spMk id="13" creationId="{085AD325-E956-656F-5E66-54AC11763EDB}"/>
          </ac:spMkLst>
        </pc:spChg>
      </pc:sldChg>
      <pc:sldChg chg="add del">
        <pc:chgData name="Barbara Carroll" userId="0f6d864c-9996-4696-99e4-7e7fa0503669" providerId="ADAL" clId="{EDED90C8-1AC8-448A-A824-723EF3ADEEA0}" dt="2025-06-04T13:56:35.155" v="100" actId="47"/>
        <pc:sldMkLst>
          <pc:docMk/>
          <pc:sldMk cId="3284705330" sldId="321"/>
        </pc:sldMkLst>
      </pc:sldChg>
      <pc:sldChg chg="new del">
        <pc:chgData name="Barbara Carroll" userId="0f6d864c-9996-4696-99e4-7e7fa0503669" providerId="ADAL" clId="{EDED90C8-1AC8-448A-A824-723EF3ADEEA0}" dt="2025-06-04T13:47:18.321" v="99" actId="47"/>
        <pc:sldMkLst>
          <pc:docMk/>
          <pc:sldMk cId="4246506867" sldId="322"/>
        </pc:sldMkLst>
      </pc:sldChg>
      <pc:sldChg chg="addSp delSp modSp new del mod ord">
        <pc:chgData name="Barbara Carroll" userId="0f6d864c-9996-4696-99e4-7e7fa0503669" providerId="ADAL" clId="{EDED90C8-1AC8-448A-A824-723EF3ADEEA0}" dt="2025-06-04T18:56:39.316" v="1287" actId="47"/>
        <pc:sldMkLst>
          <pc:docMk/>
          <pc:sldMk cId="1906967390" sldId="323"/>
        </pc:sldMkLst>
        <pc:spChg chg="mod">
          <ac:chgData name="Barbara Carroll" userId="0f6d864c-9996-4696-99e4-7e7fa0503669" providerId="ADAL" clId="{EDED90C8-1AC8-448A-A824-723EF3ADEEA0}" dt="2025-06-04T13:57:06.451" v="123" actId="20577"/>
          <ac:spMkLst>
            <pc:docMk/>
            <pc:sldMk cId="1906967390" sldId="323"/>
            <ac:spMk id="2" creationId="{63427B4F-2643-970C-964D-21A7C36CFB54}"/>
          </ac:spMkLst>
        </pc:spChg>
        <pc:spChg chg="del">
          <ac:chgData name="Barbara Carroll" userId="0f6d864c-9996-4696-99e4-7e7fa0503669" providerId="ADAL" clId="{EDED90C8-1AC8-448A-A824-723EF3ADEEA0}" dt="2025-06-04T13:57:10.156" v="124" actId="478"/>
          <ac:spMkLst>
            <pc:docMk/>
            <pc:sldMk cId="1906967390" sldId="323"/>
            <ac:spMk id="3" creationId="{CE7AA0CF-5A9B-487F-5532-5B3BC8B7C825}"/>
          </ac:spMkLst>
        </pc:spChg>
        <pc:graphicFrameChg chg="add del mod">
          <ac:chgData name="Barbara Carroll" userId="0f6d864c-9996-4696-99e4-7e7fa0503669" providerId="ADAL" clId="{EDED90C8-1AC8-448A-A824-723EF3ADEEA0}" dt="2025-06-04T14:01:14.498" v="127" actId="478"/>
          <ac:graphicFrameMkLst>
            <pc:docMk/>
            <pc:sldMk cId="1906967390" sldId="323"/>
            <ac:graphicFrameMk id="4" creationId="{816ABB1F-3657-7692-8CB4-D90D76DCB482}"/>
          </ac:graphicFrameMkLst>
        </pc:graphicFrameChg>
        <pc:graphicFrameChg chg="add del mod">
          <ac:chgData name="Barbara Carroll" userId="0f6d864c-9996-4696-99e4-7e7fa0503669" providerId="ADAL" clId="{EDED90C8-1AC8-448A-A824-723EF3ADEEA0}" dt="2025-06-04T14:01:36.728" v="132" actId="478"/>
          <ac:graphicFrameMkLst>
            <pc:docMk/>
            <pc:sldMk cId="1906967390" sldId="323"/>
            <ac:graphicFrameMk id="5" creationId="{8D6C9D3C-94AA-0C88-77D5-981DDAEFD484}"/>
          </ac:graphicFrameMkLst>
        </pc:graphicFrameChg>
        <pc:graphicFrameChg chg="add mod modGraphic">
          <ac:chgData name="Barbara Carroll" userId="0f6d864c-9996-4696-99e4-7e7fa0503669" providerId="ADAL" clId="{EDED90C8-1AC8-448A-A824-723EF3ADEEA0}" dt="2025-06-04T14:02:25.213" v="142" actId="1076"/>
          <ac:graphicFrameMkLst>
            <pc:docMk/>
            <pc:sldMk cId="1906967390" sldId="323"/>
            <ac:graphicFrameMk id="7" creationId="{4985C6EC-CF5C-5013-81DF-8537E2849231}"/>
          </ac:graphicFrameMkLst>
        </pc:graphicFrameChg>
        <pc:picChg chg="add del mod">
          <ac:chgData name="Barbara Carroll" userId="0f6d864c-9996-4696-99e4-7e7fa0503669" providerId="ADAL" clId="{EDED90C8-1AC8-448A-A824-723EF3ADEEA0}" dt="2025-06-04T14:01:33.417" v="131" actId="478"/>
          <ac:picMkLst>
            <pc:docMk/>
            <pc:sldMk cId="1906967390" sldId="323"/>
            <ac:picMk id="6" creationId="{39218012-9989-392E-58BF-F9FE12A69FAB}"/>
          </ac:picMkLst>
        </pc:picChg>
      </pc:sldChg>
      <pc:sldChg chg="addSp delSp modSp add del mod ord">
        <pc:chgData name="Barbara Carroll" userId="0f6d864c-9996-4696-99e4-7e7fa0503669" providerId="ADAL" clId="{EDED90C8-1AC8-448A-A824-723EF3ADEEA0}" dt="2025-06-04T18:56:37.715" v="1285" actId="47"/>
        <pc:sldMkLst>
          <pc:docMk/>
          <pc:sldMk cId="174085344" sldId="324"/>
        </pc:sldMkLst>
        <pc:spChg chg="add mod">
          <ac:chgData name="Barbara Carroll" userId="0f6d864c-9996-4696-99e4-7e7fa0503669" providerId="ADAL" clId="{EDED90C8-1AC8-448A-A824-723EF3ADEEA0}" dt="2025-06-04T14:12:51.260" v="262" actId="1076"/>
          <ac:spMkLst>
            <pc:docMk/>
            <pc:sldMk cId="174085344" sldId="324"/>
            <ac:spMk id="8" creationId="{95CCD1E2-B6D3-947E-16AD-F1106575FBEC}"/>
          </ac:spMkLst>
        </pc:spChg>
        <pc:graphicFrameChg chg="add del mod">
          <ac:chgData name="Barbara Carroll" userId="0f6d864c-9996-4696-99e4-7e7fa0503669" providerId="ADAL" clId="{EDED90C8-1AC8-448A-A824-723EF3ADEEA0}" dt="2025-06-04T14:12:21.500" v="257" actId="478"/>
          <ac:graphicFrameMkLst>
            <pc:docMk/>
            <pc:sldMk cId="174085344" sldId="324"/>
            <ac:graphicFrameMk id="2" creationId="{39D58CC0-4CC3-7C50-7A99-5A4F83F7155F}"/>
          </ac:graphicFrameMkLst>
        </pc:graphicFrameChg>
        <pc:graphicFrameChg chg="add mod">
          <ac:chgData name="Barbara Carroll" userId="0f6d864c-9996-4696-99e4-7e7fa0503669" providerId="ADAL" clId="{EDED90C8-1AC8-448A-A824-723EF3ADEEA0}" dt="2025-06-04T14:12:33.026" v="260" actId="1076"/>
          <ac:graphicFrameMkLst>
            <pc:docMk/>
            <pc:sldMk cId="174085344" sldId="324"/>
            <ac:graphicFrameMk id="4" creationId="{83404512-521F-2CF0-55F8-7BA1F1087449}"/>
          </ac:graphicFrameMkLst>
        </pc:graphicFrameChg>
        <pc:graphicFrameChg chg="del">
          <ac:chgData name="Barbara Carroll" userId="0f6d864c-9996-4696-99e4-7e7fa0503669" providerId="ADAL" clId="{EDED90C8-1AC8-448A-A824-723EF3ADEEA0}" dt="2025-06-04T14:12:12.047" v="255" actId="478"/>
          <ac:graphicFrameMkLst>
            <pc:docMk/>
            <pc:sldMk cId="174085344" sldId="324"/>
            <ac:graphicFrameMk id="5" creationId="{68D4FE0F-06E5-6288-BC08-C8207EBDF01D}"/>
          </ac:graphicFrameMkLst>
        </pc:graphicFrameChg>
      </pc:sldChg>
      <pc:sldChg chg="delSp add del mod">
        <pc:chgData name="Barbara Carroll" userId="0f6d864c-9996-4696-99e4-7e7fa0503669" providerId="ADAL" clId="{EDED90C8-1AC8-448A-A824-723EF3ADEEA0}" dt="2025-06-04T14:44:29.727" v="617" actId="47"/>
        <pc:sldMkLst>
          <pc:docMk/>
          <pc:sldMk cId="3200160545" sldId="325"/>
        </pc:sldMkLst>
        <pc:graphicFrameChg chg="del">
          <ac:chgData name="Barbara Carroll" userId="0f6d864c-9996-4696-99e4-7e7fa0503669" providerId="ADAL" clId="{EDED90C8-1AC8-448A-A824-723EF3ADEEA0}" dt="2025-06-04T14:12:55.335" v="264" actId="478"/>
          <ac:graphicFrameMkLst>
            <pc:docMk/>
            <pc:sldMk cId="3200160545" sldId="325"/>
            <ac:graphicFrameMk id="4" creationId="{17DDA93D-6D84-7564-53E2-95882C91C836}"/>
          </ac:graphicFrameMkLst>
        </pc:graphicFrameChg>
      </pc:sldChg>
      <pc:sldChg chg="addSp modSp add del mod">
        <pc:chgData name="Barbara Carroll" userId="0f6d864c-9996-4696-99e4-7e7fa0503669" providerId="ADAL" clId="{EDED90C8-1AC8-448A-A824-723EF3ADEEA0}" dt="2025-06-04T14:27:54.387" v="611" actId="47"/>
        <pc:sldMkLst>
          <pc:docMk/>
          <pc:sldMk cId="1728751255" sldId="326"/>
        </pc:sldMkLst>
        <pc:spChg chg="add mod">
          <ac:chgData name="Barbara Carroll" userId="0f6d864c-9996-4696-99e4-7e7fa0503669" providerId="ADAL" clId="{EDED90C8-1AC8-448A-A824-723EF3ADEEA0}" dt="2025-06-04T14:20:40.804" v="350" actId="27636"/>
          <ac:spMkLst>
            <pc:docMk/>
            <pc:sldMk cId="1728751255" sldId="326"/>
            <ac:spMk id="2" creationId="{423B591E-46D8-07E9-8565-65C466F8B058}"/>
          </ac:spMkLst>
        </pc:spChg>
        <pc:spChg chg="mod">
          <ac:chgData name="Barbara Carroll" userId="0f6d864c-9996-4696-99e4-7e7fa0503669" providerId="ADAL" clId="{EDED90C8-1AC8-448A-A824-723EF3ADEEA0}" dt="2025-06-04T14:20:45.882" v="352" actId="1076"/>
          <ac:spMkLst>
            <pc:docMk/>
            <pc:sldMk cId="1728751255" sldId="326"/>
            <ac:spMk id="3" creationId="{2E46B2CF-0685-6302-D795-FE0758017972}"/>
          </ac:spMkLst>
        </pc:spChg>
        <pc:spChg chg="add mod">
          <ac:chgData name="Barbara Carroll" userId="0f6d864c-9996-4696-99e4-7e7fa0503669" providerId="ADAL" clId="{EDED90C8-1AC8-448A-A824-723EF3ADEEA0}" dt="2025-06-04T14:25:13.635" v="397" actId="1076"/>
          <ac:spMkLst>
            <pc:docMk/>
            <pc:sldMk cId="1728751255" sldId="326"/>
            <ac:spMk id="4" creationId="{596A88ED-1C83-0091-6AA1-F85F3F31E48B}"/>
          </ac:spMkLst>
        </pc:spChg>
        <pc:spChg chg="mod">
          <ac:chgData name="Barbara Carroll" userId="0f6d864c-9996-4696-99e4-7e7fa0503669" providerId="ADAL" clId="{EDED90C8-1AC8-448A-A824-723EF3ADEEA0}" dt="2025-06-04T14:20:43.587" v="351" actId="1076"/>
          <ac:spMkLst>
            <pc:docMk/>
            <pc:sldMk cId="1728751255" sldId="326"/>
            <ac:spMk id="5" creationId="{E8B3D1F2-892C-273A-9241-123E312D9D16}"/>
          </ac:spMkLst>
        </pc:spChg>
        <pc:spChg chg="mod">
          <ac:chgData name="Barbara Carroll" userId="0f6d864c-9996-4696-99e4-7e7fa0503669" providerId="ADAL" clId="{EDED90C8-1AC8-448A-A824-723EF3ADEEA0}" dt="2025-06-04T14:24:13.002" v="387" actId="20577"/>
          <ac:spMkLst>
            <pc:docMk/>
            <pc:sldMk cId="1728751255" sldId="326"/>
            <ac:spMk id="6" creationId="{E98017F1-2D8C-27D7-D2FB-42C6E40FF784}"/>
          </ac:spMkLst>
        </pc:spChg>
        <pc:spChg chg="mod">
          <ac:chgData name="Barbara Carroll" userId="0f6d864c-9996-4696-99e4-7e7fa0503669" providerId="ADAL" clId="{EDED90C8-1AC8-448A-A824-723EF3ADEEA0}" dt="2025-06-04T14:20:13.443" v="275" actId="1076"/>
          <ac:spMkLst>
            <pc:docMk/>
            <pc:sldMk cId="1728751255" sldId="326"/>
            <ac:spMk id="8" creationId="{F359A5FC-2539-9D47-C129-AC4ABD913E16}"/>
          </ac:spMkLst>
        </pc:spChg>
        <pc:spChg chg="mod">
          <ac:chgData name="Barbara Carroll" userId="0f6d864c-9996-4696-99e4-7e7fa0503669" providerId="ADAL" clId="{EDED90C8-1AC8-448A-A824-723EF3ADEEA0}" dt="2025-06-04T14:20:57.043" v="354" actId="1076"/>
          <ac:spMkLst>
            <pc:docMk/>
            <pc:sldMk cId="1728751255" sldId="326"/>
            <ac:spMk id="9" creationId="{93B71C1B-AD7F-9EF8-B57C-2CEDA0568A1A}"/>
          </ac:spMkLst>
        </pc:spChg>
        <pc:spChg chg="mod">
          <ac:chgData name="Barbara Carroll" userId="0f6d864c-9996-4696-99e4-7e7fa0503669" providerId="ADAL" clId="{EDED90C8-1AC8-448A-A824-723EF3ADEEA0}" dt="2025-06-04T14:24:37.575" v="394" actId="1076"/>
          <ac:spMkLst>
            <pc:docMk/>
            <pc:sldMk cId="1728751255" sldId="326"/>
            <ac:spMk id="10" creationId="{28C96A0D-9FFF-F4AC-8F86-30A6D8B78B87}"/>
          </ac:spMkLst>
        </pc:spChg>
        <pc:spChg chg="mod">
          <ac:chgData name="Barbara Carroll" userId="0f6d864c-9996-4696-99e4-7e7fa0503669" providerId="ADAL" clId="{EDED90C8-1AC8-448A-A824-723EF3ADEEA0}" dt="2025-06-04T14:24:55.389" v="396" actId="1076"/>
          <ac:spMkLst>
            <pc:docMk/>
            <pc:sldMk cId="1728751255" sldId="326"/>
            <ac:spMk id="11" creationId="{9DD474E9-0FBA-C810-A0E8-8A290F66F97E}"/>
          </ac:spMkLst>
        </pc:spChg>
        <pc:spChg chg="mod">
          <ac:chgData name="Barbara Carroll" userId="0f6d864c-9996-4696-99e4-7e7fa0503669" providerId="ADAL" clId="{EDED90C8-1AC8-448A-A824-723EF3ADEEA0}" dt="2025-06-04T14:20:04.874" v="271" actId="1076"/>
          <ac:spMkLst>
            <pc:docMk/>
            <pc:sldMk cId="1728751255" sldId="326"/>
            <ac:spMk id="12" creationId="{CE7C9E2A-D718-CB11-73F8-9E349016DFE4}"/>
          </ac:spMkLst>
        </pc:spChg>
        <pc:spChg chg="mod">
          <ac:chgData name="Barbara Carroll" userId="0f6d864c-9996-4696-99e4-7e7fa0503669" providerId="ADAL" clId="{EDED90C8-1AC8-448A-A824-723EF3ADEEA0}" dt="2025-06-04T14:20:06.653" v="272" actId="1076"/>
          <ac:spMkLst>
            <pc:docMk/>
            <pc:sldMk cId="1728751255" sldId="326"/>
            <ac:spMk id="13" creationId="{1CE11749-7CAD-D666-67B1-491EC59A7FC8}"/>
          </ac:spMkLst>
        </pc:spChg>
        <pc:spChg chg="add mod">
          <ac:chgData name="Barbara Carroll" userId="0f6d864c-9996-4696-99e4-7e7fa0503669" providerId="ADAL" clId="{EDED90C8-1AC8-448A-A824-723EF3ADEEA0}" dt="2025-06-04T14:24:30.174" v="393" actId="1076"/>
          <ac:spMkLst>
            <pc:docMk/>
            <pc:sldMk cId="1728751255" sldId="326"/>
            <ac:spMk id="15" creationId="{17FE5A88-F4BB-8B93-1733-021FAAF2B23A}"/>
          </ac:spMkLst>
        </pc:spChg>
      </pc:sldChg>
      <pc:sldChg chg="addSp modSp new del mod ord">
        <pc:chgData name="Barbara Carroll" userId="0f6d864c-9996-4696-99e4-7e7fa0503669" providerId="ADAL" clId="{EDED90C8-1AC8-448A-A824-723EF3ADEEA0}" dt="2025-06-04T19:45:35.198" v="1629" actId="47"/>
        <pc:sldMkLst>
          <pc:docMk/>
          <pc:sldMk cId="2248460922" sldId="327"/>
        </pc:sldMkLst>
        <pc:spChg chg="mod">
          <ac:chgData name="Barbara Carroll" userId="0f6d864c-9996-4696-99e4-7e7fa0503669" providerId="ADAL" clId="{EDED90C8-1AC8-448A-A824-723EF3ADEEA0}" dt="2025-06-04T14:25:23.095" v="427" actId="20577"/>
          <ac:spMkLst>
            <pc:docMk/>
            <pc:sldMk cId="2248460922" sldId="327"/>
            <ac:spMk id="2" creationId="{847360B6-2BF0-D1D4-8B13-51661E1D77BC}"/>
          </ac:spMkLst>
        </pc:spChg>
        <pc:spChg chg="mod">
          <ac:chgData name="Barbara Carroll" userId="0f6d864c-9996-4696-99e4-7e7fa0503669" providerId="ADAL" clId="{EDED90C8-1AC8-448A-A824-723EF3ADEEA0}" dt="2025-06-04T19:09:11.675" v="1417" actId="27636"/>
          <ac:spMkLst>
            <pc:docMk/>
            <pc:sldMk cId="2248460922" sldId="327"/>
            <ac:spMk id="3" creationId="{7AE3B027-B532-0B32-9AB0-2A317DC28980}"/>
          </ac:spMkLst>
        </pc:spChg>
        <pc:spChg chg="add mod">
          <ac:chgData name="Barbara Carroll" userId="0f6d864c-9996-4696-99e4-7e7fa0503669" providerId="ADAL" clId="{EDED90C8-1AC8-448A-A824-723EF3ADEEA0}" dt="2025-06-04T14:25:37.677" v="475" actId="1076"/>
          <ac:spMkLst>
            <pc:docMk/>
            <pc:sldMk cId="2248460922" sldId="327"/>
            <ac:spMk id="4" creationId="{83EA3A93-AA70-3D1E-7313-EE930CDAB9FB}"/>
          </ac:spMkLst>
        </pc:spChg>
        <pc:spChg chg="add mod">
          <ac:chgData name="Barbara Carroll" userId="0f6d864c-9996-4696-99e4-7e7fa0503669" providerId="ADAL" clId="{EDED90C8-1AC8-448A-A824-723EF3ADEEA0}" dt="2025-06-04T14:27:08.034" v="610" actId="1076"/>
          <ac:spMkLst>
            <pc:docMk/>
            <pc:sldMk cId="2248460922" sldId="327"/>
            <ac:spMk id="5" creationId="{6E53E7ED-A937-F9D6-BC7D-E81BEFA0CEBE}"/>
          </ac:spMkLst>
        </pc:spChg>
      </pc:sldChg>
      <pc:sldChg chg="addSp delSp modSp add mod">
        <pc:chgData name="Barbara Carroll" userId="0f6d864c-9996-4696-99e4-7e7fa0503669" providerId="ADAL" clId="{EDED90C8-1AC8-448A-A824-723EF3ADEEA0}" dt="2025-06-04T19:51:12.628" v="1657" actId="14734"/>
        <pc:sldMkLst>
          <pc:docMk/>
          <pc:sldMk cId="2171214823" sldId="328"/>
        </pc:sldMkLst>
        <pc:spChg chg="mod">
          <ac:chgData name="Barbara Carroll" userId="0f6d864c-9996-4696-99e4-7e7fa0503669" providerId="ADAL" clId="{EDED90C8-1AC8-448A-A824-723EF3ADEEA0}" dt="2025-06-04T14:54:31.320" v="1052" actId="1076"/>
          <ac:spMkLst>
            <pc:docMk/>
            <pc:sldMk cId="2171214823" sldId="328"/>
            <ac:spMk id="2" creationId="{2632A188-2821-8348-B396-533423CD5D65}"/>
          </ac:spMkLst>
        </pc:spChg>
        <pc:spChg chg="del">
          <ac:chgData name="Barbara Carroll" userId="0f6d864c-9996-4696-99e4-7e7fa0503669" providerId="ADAL" clId="{EDED90C8-1AC8-448A-A824-723EF3ADEEA0}" dt="2025-06-04T14:53:35.029" v="1034" actId="478"/>
          <ac:spMkLst>
            <pc:docMk/>
            <pc:sldMk cId="2171214823" sldId="328"/>
            <ac:spMk id="3" creationId="{A5E006C7-667F-7976-2047-7DA7CD49A835}"/>
          </ac:spMkLst>
        </pc:spChg>
        <pc:spChg chg="mod">
          <ac:chgData name="Barbara Carroll" userId="0f6d864c-9996-4696-99e4-7e7fa0503669" providerId="ADAL" clId="{EDED90C8-1AC8-448A-A824-723EF3ADEEA0}" dt="2025-06-04T18:42:06.365" v="1192" actId="1076"/>
          <ac:spMkLst>
            <pc:docMk/>
            <pc:sldMk cId="2171214823" sldId="328"/>
            <ac:spMk id="4" creationId="{167D2FA2-5C1E-F342-42BC-9199B40BB2D0}"/>
          </ac:spMkLst>
        </pc:spChg>
        <pc:spChg chg="del">
          <ac:chgData name="Barbara Carroll" userId="0f6d864c-9996-4696-99e4-7e7fa0503669" providerId="ADAL" clId="{EDED90C8-1AC8-448A-A824-723EF3ADEEA0}" dt="2025-06-04T14:54:19.726" v="1047" actId="478"/>
          <ac:spMkLst>
            <pc:docMk/>
            <pc:sldMk cId="2171214823" sldId="328"/>
            <ac:spMk id="5" creationId="{4E1CFFE6-4925-8213-558F-D9546B699C0E}"/>
          </ac:spMkLst>
        </pc:spChg>
        <pc:spChg chg="add del mod">
          <ac:chgData name="Barbara Carroll" userId="0f6d864c-9996-4696-99e4-7e7fa0503669" providerId="ADAL" clId="{EDED90C8-1AC8-448A-A824-723EF3ADEEA0}" dt="2025-06-04T14:53:36.493" v="1035" actId="478"/>
          <ac:spMkLst>
            <pc:docMk/>
            <pc:sldMk cId="2171214823" sldId="328"/>
            <ac:spMk id="8" creationId="{09D52411-92DC-ECD7-0C73-66816C7102A6}"/>
          </ac:spMkLst>
        </pc:spChg>
        <pc:graphicFrameChg chg="add mod modGraphic">
          <ac:chgData name="Barbara Carroll" userId="0f6d864c-9996-4696-99e4-7e7fa0503669" providerId="ADAL" clId="{EDED90C8-1AC8-448A-A824-723EF3ADEEA0}" dt="2025-06-04T19:51:12.628" v="1657" actId="14734"/>
          <ac:graphicFrameMkLst>
            <pc:docMk/>
            <pc:sldMk cId="2171214823" sldId="328"/>
            <ac:graphicFrameMk id="6" creationId="{AF6CDADC-7A37-BC71-D7D0-7B8E2F1E45CE}"/>
          </ac:graphicFrameMkLst>
        </pc:graphicFrameChg>
        <pc:graphicFrameChg chg="add mod modGraphic">
          <ac:chgData name="Barbara Carroll" userId="0f6d864c-9996-4696-99e4-7e7fa0503669" providerId="ADAL" clId="{EDED90C8-1AC8-448A-A824-723EF3ADEEA0}" dt="2025-06-04T19:46:01.135" v="1645" actId="20577"/>
          <ac:graphicFrameMkLst>
            <pc:docMk/>
            <pc:sldMk cId="2171214823" sldId="328"/>
            <ac:graphicFrameMk id="9" creationId="{98E9EA8B-9C18-19FA-CAEC-AB909623B7C3}"/>
          </ac:graphicFrameMkLst>
        </pc:graphicFrameChg>
      </pc:sldChg>
      <pc:sldChg chg="addSp delSp modSp add mod">
        <pc:chgData name="Barbara Carroll" userId="0f6d864c-9996-4696-99e4-7e7fa0503669" providerId="ADAL" clId="{EDED90C8-1AC8-448A-A824-723EF3ADEEA0}" dt="2025-06-04T18:55:01.890" v="1258"/>
        <pc:sldMkLst>
          <pc:docMk/>
          <pc:sldMk cId="2611006608" sldId="329"/>
        </pc:sldMkLst>
        <pc:spChg chg="del mod">
          <ac:chgData name="Barbara Carroll" userId="0f6d864c-9996-4696-99e4-7e7fa0503669" providerId="ADAL" clId="{EDED90C8-1AC8-448A-A824-723EF3ADEEA0}" dt="2025-06-04T18:52:06.380" v="1247" actId="478"/>
          <ac:spMkLst>
            <pc:docMk/>
            <pc:sldMk cId="2611006608" sldId="329"/>
            <ac:spMk id="3" creationId="{9830B328-BE84-7898-E1FC-F5C7E8F2A5F0}"/>
          </ac:spMkLst>
        </pc:spChg>
        <pc:spChg chg="add mod">
          <ac:chgData name="Barbara Carroll" userId="0f6d864c-9996-4696-99e4-7e7fa0503669" providerId="ADAL" clId="{EDED90C8-1AC8-448A-A824-723EF3ADEEA0}" dt="2025-06-04T18:51:52.416" v="1223"/>
          <ac:spMkLst>
            <pc:docMk/>
            <pc:sldMk cId="2611006608" sldId="329"/>
            <ac:spMk id="5" creationId="{ED8AC5C3-39D0-2CDA-9167-02F75CBE0223}"/>
          </ac:spMkLst>
        </pc:spChg>
        <pc:spChg chg="add mod">
          <ac:chgData name="Barbara Carroll" userId="0f6d864c-9996-4696-99e4-7e7fa0503669" providerId="ADAL" clId="{EDED90C8-1AC8-448A-A824-723EF3ADEEA0}" dt="2025-06-04T18:52:02.127" v="1246" actId="5793"/>
          <ac:spMkLst>
            <pc:docMk/>
            <pc:sldMk cId="2611006608" sldId="329"/>
            <ac:spMk id="6" creationId="{1150F036-E8C8-DE1E-EF42-38F03CB5E625}"/>
          </ac:spMkLst>
        </pc:spChg>
        <pc:spChg chg="del">
          <ac:chgData name="Barbara Carroll" userId="0f6d864c-9996-4696-99e4-7e7fa0503669" providerId="ADAL" clId="{EDED90C8-1AC8-448A-A824-723EF3ADEEA0}" dt="2025-06-04T18:51:42.542" v="1221" actId="478"/>
          <ac:spMkLst>
            <pc:docMk/>
            <pc:sldMk cId="2611006608" sldId="329"/>
            <ac:spMk id="7" creationId="{A0618A30-ECCE-3B64-A574-29268AFC8AD8}"/>
          </ac:spMkLst>
        </pc:spChg>
        <pc:spChg chg="add del mod">
          <ac:chgData name="Barbara Carroll" userId="0f6d864c-9996-4696-99e4-7e7fa0503669" providerId="ADAL" clId="{EDED90C8-1AC8-448A-A824-723EF3ADEEA0}" dt="2025-06-04T18:52:10.405" v="1248" actId="478"/>
          <ac:spMkLst>
            <pc:docMk/>
            <pc:sldMk cId="2611006608" sldId="329"/>
            <ac:spMk id="9" creationId="{DFBA3C63-B959-54F1-CA8F-A25AFE4A0238}"/>
          </ac:spMkLst>
        </pc:spChg>
        <pc:picChg chg="add mod ord modCrop">
          <ac:chgData name="Barbara Carroll" userId="0f6d864c-9996-4696-99e4-7e7fa0503669" providerId="ADAL" clId="{EDED90C8-1AC8-448A-A824-723EF3ADEEA0}" dt="2025-06-04T18:52:31.628" v="1251" actId="732"/>
          <ac:picMkLst>
            <pc:docMk/>
            <pc:sldMk cId="2611006608" sldId="329"/>
            <ac:picMk id="4" creationId="{23B5A0A9-1B29-D001-C062-47BA24418B58}"/>
          </ac:picMkLst>
        </pc:picChg>
        <pc:picChg chg="add mod">
          <ac:chgData name="Barbara Carroll" userId="0f6d864c-9996-4696-99e4-7e7fa0503669" providerId="ADAL" clId="{EDED90C8-1AC8-448A-A824-723EF3ADEEA0}" dt="2025-06-04T18:55:01.890" v="1258"/>
          <ac:picMkLst>
            <pc:docMk/>
            <pc:sldMk cId="2611006608" sldId="329"/>
            <ac:picMk id="10" creationId="{19AAA54A-7B75-BE71-A19C-D2A7BAE02080}"/>
          </ac:picMkLst>
        </pc:picChg>
      </pc:sldChg>
      <pc:sldChg chg="addSp delSp modSp add mod">
        <pc:chgData name="Barbara Carroll" userId="0f6d864c-9996-4696-99e4-7e7fa0503669" providerId="ADAL" clId="{EDED90C8-1AC8-448A-A824-723EF3ADEEA0}" dt="2025-06-04T19:48:19.083" v="1656" actId="732"/>
        <pc:sldMkLst>
          <pc:docMk/>
          <pc:sldMk cId="2797237165" sldId="330"/>
        </pc:sldMkLst>
        <pc:spChg chg="del">
          <ac:chgData name="Barbara Carroll" userId="0f6d864c-9996-4696-99e4-7e7fa0503669" providerId="ADAL" clId="{EDED90C8-1AC8-448A-A824-723EF3ADEEA0}" dt="2025-06-04T18:54:46.449" v="1253" actId="478"/>
          <ac:spMkLst>
            <pc:docMk/>
            <pc:sldMk cId="2797237165" sldId="330"/>
            <ac:spMk id="3" creationId="{9418AF41-4C1E-C3E1-2D86-CEB3A6D3EA2B}"/>
          </ac:spMkLst>
        </pc:spChg>
        <pc:spChg chg="add del mod">
          <ac:chgData name="Barbara Carroll" userId="0f6d864c-9996-4696-99e4-7e7fa0503669" providerId="ADAL" clId="{EDED90C8-1AC8-448A-A824-723EF3ADEEA0}" dt="2025-06-04T18:54:48.252" v="1254" actId="478"/>
          <ac:spMkLst>
            <pc:docMk/>
            <pc:sldMk cId="2797237165" sldId="330"/>
            <ac:spMk id="4" creationId="{B7A0792E-3F44-6CE6-DC4D-BD8041AAEDB8}"/>
          </ac:spMkLst>
        </pc:spChg>
        <pc:spChg chg="add mod">
          <ac:chgData name="Barbara Carroll" userId="0f6d864c-9996-4696-99e4-7e7fa0503669" providerId="ADAL" clId="{EDED90C8-1AC8-448A-A824-723EF3ADEEA0}" dt="2025-06-04T19:47:42.372" v="1651" actId="14100"/>
          <ac:spMkLst>
            <pc:docMk/>
            <pc:sldMk cId="2797237165" sldId="330"/>
            <ac:spMk id="10" creationId="{19F2F049-BCB3-8D37-3EDE-E7749CDEDB15}"/>
          </ac:spMkLst>
        </pc:spChg>
        <pc:spChg chg="add mod">
          <ac:chgData name="Barbara Carroll" userId="0f6d864c-9996-4696-99e4-7e7fa0503669" providerId="ADAL" clId="{EDED90C8-1AC8-448A-A824-723EF3ADEEA0}" dt="2025-06-04T19:48:06.165" v="1653" actId="1076"/>
          <ac:spMkLst>
            <pc:docMk/>
            <pc:sldMk cId="2797237165" sldId="330"/>
            <ac:spMk id="11" creationId="{AAD2CD8A-BDE6-403B-85BD-533CEE928CDA}"/>
          </ac:spMkLst>
        </pc:spChg>
        <pc:spChg chg="add mod">
          <ac:chgData name="Barbara Carroll" userId="0f6d864c-9996-4696-99e4-7e7fa0503669" providerId="ADAL" clId="{EDED90C8-1AC8-448A-A824-723EF3ADEEA0}" dt="2025-06-04T18:59:42.772" v="1329" actId="20577"/>
          <ac:spMkLst>
            <pc:docMk/>
            <pc:sldMk cId="2797237165" sldId="330"/>
            <ac:spMk id="12" creationId="{7435B294-63C1-4EF9-B81D-4762D2F368F4}"/>
          </ac:spMkLst>
        </pc:spChg>
        <pc:spChg chg="add mod">
          <ac:chgData name="Barbara Carroll" userId="0f6d864c-9996-4696-99e4-7e7fa0503669" providerId="ADAL" clId="{EDED90C8-1AC8-448A-A824-723EF3ADEEA0}" dt="2025-06-04T18:59:57.130" v="1335" actId="20577"/>
          <ac:spMkLst>
            <pc:docMk/>
            <pc:sldMk cId="2797237165" sldId="330"/>
            <ac:spMk id="13" creationId="{E790EB29-E4AB-8661-88AF-60BE004955C2}"/>
          </ac:spMkLst>
        </pc:spChg>
        <pc:picChg chg="add mod modCrop">
          <ac:chgData name="Barbara Carroll" userId="0f6d864c-9996-4696-99e4-7e7fa0503669" providerId="ADAL" clId="{EDED90C8-1AC8-448A-A824-723EF3ADEEA0}" dt="2025-06-04T18:58:57.057" v="1317" actId="732"/>
          <ac:picMkLst>
            <pc:docMk/>
            <pc:sldMk cId="2797237165" sldId="330"/>
            <ac:picMk id="5" creationId="{472C15F3-43A7-5B59-9746-82F19241433C}"/>
          </ac:picMkLst>
        </pc:picChg>
        <pc:picChg chg="add mod modCrop">
          <ac:chgData name="Barbara Carroll" userId="0f6d864c-9996-4696-99e4-7e7fa0503669" providerId="ADAL" clId="{EDED90C8-1AC8-448A-A824-723EF3ADEEA0}" dt="2025-06-04T19:47:31.510" v="1648" actId="14100"/>
          <ac:picMkLst>
            <pc:docMk/>
            <pc:sldMk cId="2797237165" sldId="330"/>
            <ac:picMk id="6" creationId="{2B5BA74B-078B-6583-86CB-B7907B4055A8}"/>
          </ac:picMkLst>
        </pc:picChg>
        <pc:picChg chg="add mod modCrop">
          <ac:chgData name="Barbara Carroll" userId="0f6d864c-9996-4696-99e4-7e7fa0503669" providerId="ADAL" clId="{EDED90C8-1AC8-448A-A824-723EF3ADEEA0}" dt="2025-06-04T19:48:19.083" v="1656" actId="732"/>
          <ac:picMkLst>
            <pc:docMk/>
            <pc:sldMk cId="2797237165" sldId="330"/>
            <ac:picMk id="8" creationId="{071F036A-7E76-7416-187F-F07AC0ECED5E}"/>
          </ac:picMkLst>
        </pc:picChg>
        <pc:picChg chg="add mod">
          <ac:chgData name="Barbara Carroll" userId="0f6d864c-9996-4696-99e4-7e7fa0503669" providerId="ADAL" clId="{EDED90C8-1AC8-448A-A824-723EF3ADEEA0}" dt="2025-06-04T18:57:39.052" v="1297"/>
          <ac:picMkLst>
            <pc:docMk/>
            <pc:sldMk cId="2797237165" sldId="330"/>
            <ac:picMk id="9" creationId="{11BB7DD5-1D15-F513-3604-152F72E449A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F3A20-AC1B-914B-A7BB-1A63F6727D4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7251E-D1D5-034C-85F8-728E8F452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2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251E-D1D5-034C-85F8-728E8F4524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59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2105D-A9CE-6FC9-93F0-760A7517BA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779" y="4723939"/>
            <a:ext cx="6977062" cy="11824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0000"/>
              </a:lnSpc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DOLOR SIT AMET</a:t>
            </a:r>
          </a:p>
        </p:txBody>
      </p:sp>
    </p:spTree>
    <p:extLst>
      <p:ext uri="{BB962C8B-B14F-4D97-AF65-F5344CB8AC3E}">
        <p14:creationId xmlns:p14="http://schemas.microsoft.com/office/powerpoint/2010/main" val="344188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14273-9352-4546-1312-030153C839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1815737"/>
            <a:ext cx="4846319" cy="3043646"/>
          </a:xfrm>
        </p:spPr>
        <p:txBody>
          <a:bodyPr anchor="t"/>
          <a:lstStyle>
            <a:lvl1pPr algn="l">
              <a:lnSpc>
                <a:spcPct val="80000"/>
              </a:lnSpc>
              <a:defRPr sz="6000" b="1" i="0">
                <a:solidFill>
                  <a:srgbClr val="E6EDF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HEADING</a:t>
            </a:r>
            <a:br>
              <a:rPr lang="en-GB" dirty="0"/>
            </a:br>
            <a:r>
              <a:rPr lang="en-GB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48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03571-DD8E-33B2-286E-A5DDB4A75F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49" y="4950822"/>
            <a:ext cx="5538651" cy="627017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99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7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8BBBF3-5800-2701-DDD9-51BFAB396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1200" y="5825066"/>
            <a:ext cx="3860800" cy="10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03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290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.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9EBE9F7-0F13-BDAB-46B1-E3FA37298A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1060450"/>
            <a:ext cx="6977062" cy="515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2047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0647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436E9F6-F8BB-E0C1-B63F-6DB448E842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1060451"/>
            <a:ext cx="6977062" cy="136469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rgbClr val="2047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Example of bullet points title.. </a:t>
            </a:r>
          </a:p>
          <a:p>
            <a:pPr lvl="0"/>
            <a:r>
              <a:rPr lang="en-US" dirty="0"/>
              <a:t>Type here..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3102B-D6F5-ECDC-0F49-35A318CFA9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913" y="2842524"/>
            <a:ext cx="6977062" cy="2792964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0">
                <a:solidFill>
                  <a:srgbClr val="2047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content…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content…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content…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content…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content…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53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516E-D8C5-7D2E-0D03-0C0D83A32E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2"/>
            <a:ext cx="7495095" cy="359103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r>
              <a:rPr lang="en-US" b="0" dirty="0"/>
              <a:t> </a:t>
            </a: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r>
              <a:rPr lang="en-US" b="0" dirty="0"/>
              <a:t> </a:t>
            </a: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7940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38C26-7411-4861-D5F5-FD42DC58E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9897"/>
            <a:ext cx="7495903" cy="14273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Example of bullet point title. </a:t>
            </a:r>
            <a:br>
              <a:rPr lang="en-GB" dirty="0"/>
            </a:br>
            <a:r>
              <a:rPr lang="en-GB" dirty="0"/>
              <a:t>Type here…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64E40-3D6C-B7CB-502F-F3952E4CF0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16629"/>
            <a:ext cx="7495903" cy="3760334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Bullet point content…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Bullet point content…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Bullet point content…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Bullet point content…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Bullet point content…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616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C6C638-088B-55E2-70CA-3625B415C3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12" y="0"/>
            <a:ext cx="11448288" cy="68700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EC6985-BAAE-7528-6A83-ADF5DC998A5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70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6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1" r:id="rId3"/>
    <p:sldLayoutId id="2147483652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B863DA-1DF6-7A57-A5BD-BA67BF8D9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A97F8-50CA-0A6F-B215-6C63D1B4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DF3CB-6C8B-46C3-6A3A-AB6448BCF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D8D65B-3743-D146-B08F-8DD8C5FAADEF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DFED6-040A-736A-CED2-F79FECAD1A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403CD-DE1F-A95D-E372-6A6E7A604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EA84CD-5085-8F44-9C30-AB13685CB56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774123-F484-1680-C776-9B388A9F0B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44494-9414-1006-2B26-15314844B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E50C8-4CEC-628D-0164-D676E3158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F63C25-C3EF-B64A-8C5A-302C96BAF52A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9B656-0BB5-A7EC-EC1E-1DFC2EC94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A2647-9091-42A7-21CD-BA2CD5190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C2C0C2-B371-224D-9B2D-E8A2F3EB9AF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B82A5-5C4E-1056-B536-6D131BD08F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4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44A3B6-BC2E-7F6A-61AA-6A964BB98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3B7CE-7B2D-D457-05DD-5A39C40E9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7F703-E417-4962-6D05-D027E40A6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440C21-4BCF-EA4B-938D-FE4F11AFD57E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4190A-DE30-ED0E-2FAC-BDB61691C8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27F86-B086-9992-C0CD-58DD5BC81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184D59-46B4-E845-AA17-C0FAED2826F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B54A4-613D-78C9-0653-4E03164F78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F57187-0C79-E6F9-AE55-5C52323B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33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9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187154-6402-9089-F767-96F35CCB6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F3DF8-20FD-356C-62B6-DD61A7648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300E-17AC-0198-0693-A8992689C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5B2C9C-158A-5043-977D-76F268AF6CA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8F58D-3914-43A7-076A-0DA74E046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B3BB8-5A0A-8E02-9E7E-38F8F494DC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6BA824-304D-D34E-8A49-9EBEBE4BED2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E7B1FF-CB24-B1FE-B449-8F4B77888A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09" y="0"/>
            <a:ext cx="1212359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5E42D6-F7E9-7516-B679-63B191B7D5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70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1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linkedin.com/in/bjkcarroll/" TargetMode="External"/><Relationship Id="rId5" Type="http://schemas.openxmlformats.org/officeDocument/2006/relationships/hyperlink" Target="mailto:barbara.carroll@heanet.ie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B8DFD8-5AE5-64A4-34BA-60CA66674C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9520" y="-13063"/>
            <a:ext cx="11448288" cy="6870046"/>
          </a:xfrm>
          <a:prstGeom prst="rect">
            <a:avLst/>
          </a:prstGeom>
        </p:spPr>
      </p:pic>
      <p:pic>
        <p:nvPicPr>
          <p:cNvPr id="5" name="Picture 4" descr="One luminous opened box among closed white square boxes">
            <a:extLst>
              <a:ext uri="{FF2B5EF4-FFF2-40B4-BE49-F238E27FC236}">
                <a16:creationId xmlns:a16="http://schemas.microsoft.com/office/drawing/2014/main" id="{BAF703D5-2287-C08C-C454-BB983423D8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000" r="47906" b="-2"/>
          <a:stretch>
            <a:fillRect/>
          </a:stretch>
        </p:blipFill>
        <p:spPr>
          <a:xfrm>
            <a:off x="5840765" y="0"/>
            <a:ext cx="6351235" cy="6884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26BC4-3E43-A7EC-115C-6FA912CF17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89843" cy="68710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7C6A2-6348-25B1-AC91-8D78E241BCDA}"/>
              </a:ext>
            </a:extLst>
          </p:cNvPr>
          <p:cNvSpPr txBox="1"/>
          <p:nvPr/>
        </p:nvSpPr>
        <p:spPr>
          <a:xfrm>
            <a:off x="443686" y="4363092"/>
            <a:ext cx="56523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700" b="1" dirty="0">
                <a:solidFill>
                  <a:srgbClr val="E6ED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Communication Plan </a:t>
            </a:r>
          </a:p>
          <a:p>
            <a:r>
              <a:rPr lang="en-IE" sz="3700" b="1" dirty="0">
                <a:solidFill>
                  <a:srgbClr val="E6ED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ICT Nerds </a:t>
            </a:r>
          </a:p>
          <a:p>
            <a:br>
              <a:rPr lang="en-IE" sz="3200" b="1" dirty="0">
                <a:solidFill>
                  <a:srgbClr val="E6ED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2400" dirty="0">
                <a:solidFill>
                  <a:srgbClr val="E6ED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Barbara Carroll, 12/06/2025</a:t>
            </a:r>
            <a:endParaRPr lang="en-IE" sz="3200" dirty="0">
              <a:solidFill>
                <a:srgbClr val="E6EDF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322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BE9B1-4CBB-F6CD-E15D-8F973922C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A964825-BEB8-63DF-B4E2-13B2D1451CCE}"/>
              </a:ext>
            </a:extLst>
          </p:cNvPr>
          <p:cNvSpPr txBox="1"/>
          <p:nvPr/>
        </p:nvSpPr>
        <p:spPr>
          <a:xfrm>
            <a:off x="-3565607" y="6189014"/>
            <a:ext cx="10505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*AI Generated Image</a:t>
            </a:r>
            <a:endParaRPr lang="en-IE" sz="1600" dirty="0">
              <a:solidFill>
                <a:schemeClr val="bg1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77CF998-F6A4-D5BA-85BC-29580DD356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3283" y="2744870"/>
            <a:ext cx="10865434" cy="5154613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Human to Human (H2H)</a:t>
            </a:r>
          </a:p>
        </p:txBody>
      </p:sp>
    </p:spTree>
    <p:extLst>
      <p:ext uri="{BB962C8B-B14F-4D97-AF65-F5344CB8AC3E}">
        <p14:creationId xmlns:p14="http://schemas.microsoft.com/office/powerpoint/2010/main" val="3370463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EFBBD-5DC8-4C0D-C0C1-D8C39CE38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87AC136-11E9-DFC8-5E99-466A954DFB60}"/>
              </a:ext>
            </a:extLst>
          </p:cNvPr>
          <p:cNvSpPr txBox="1"/>
          <p:nvPr/>
        </p:nvSpPr>
        <p:spPr>
          <a:xfrm>
            <a:off x="-3565607" y="6189014"/>
            <a:ext cx="10505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*AI Generated Image</a:t>
            </a:r>
            <a:endParaRPr lang="en-IE" sz="1600" dirty="0">
              <a:solidFill>
                <a:schemeClr val="bg1"/>
              </a:solidFill>
            </a:endParaRPr>
          </a:p>
        </p:txBody>
      </p:sp>
      <p:pic>
        <p:nvPicPr>
          <p:cNvPr id="5" name="Picture 4" descr="Friends laughing">
            <a:extLst>
              <a:ext uri="{FF2B5EF4-FFF2-40B4-BE49-F238E27FC236}">
                <a16:creationId xmlns:a16="http://schemas.microsoft.com/office/drawing/2014/main" id="{472C15F3-43A7-5B59-9746-82F192414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8585" t="7854" b="10353"/>
          <a:stretch>
            <a:fillRect/>
          </a:stretch>
        </p:blipFill>
        <p:spPr>
          <a:xfrm>
            <a:off x="0" y="1"/>
            <a:ext cx="7716441" cy="6857997"/>
          </a:xfrm>
          <a:prstGeom prst="rect">
            <a:avLst/>
          </a:prstGeom>
        </p:spPr>
      </p:pic>
      <p:pic>
        <p:nvPicPr>
          <p:cNvPr id="6" name="Picture 5" descr="Calendar dates">
            <a:extLst>
              <a:ext uri="{FF2B5EF4-FFF2-40B4-BE49-F238E27FC236}">
                <a16:creationId xmlns:a16="http://schemas.microsoft.com/office/drawing/2014/main" id="{2B5BA74B-078B-6583-86CB-B7907B405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64820" t="1683" b="13922"/>
          <a:stretch>
            <a:fillRect/>
          </a:stretch>
        </p:blipFill>
        <p:spPr>
          <a:xfrm>
            <a:off x="4162309" y="1"/>
            <a:ext cx="4286818" cy="6857999"/>
          </a:xfrm>
          <a:prstGeom prst="rect">
            <a:avLst/>
          </a:prstGeom>
        </p:spPr>
      </p:pic>
      <p:pic>
        <p:nvPicPr>
          <p:cNvPr id="8" name="Picture 7" descr="Person solving on board">
            <a:extLst>
              <a:ext uri="{FF2B5EF4-FFF2-40B4-BE49-F238E27FC236}">
                <a16:creationId xmlns:a16="http://schemas.microsoft.com/office/drawing/2014/main" id="{071F036A-7E76-7416-187F-F07AC0ECED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215" r="42976" b="15937"/>
          <a:stretch>
            <a:fillRect/>
          </a:stretch>
        </p:blipFill>
        <p:spPr>
          <a:xfrm>
            <a:off x="8177155" y="0"/>
            <a:ext cx="4014845" cy="6858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BB7DD5-1D15-F513-3604-152F72E449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1200" y="5825066"/>
            <a:ext cx="3860800" cy="10329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F2F049-BCB3-8D37-3EDE-E7749CDEDB15}"/>
              </a:ext>
            </a:extLst>
          </p:cNvPr>
          <p:cNvSpPr/>
          <p:nvPr/>
        </p:nvSpPr>
        <p:spPr>
          <a:xfrm>
            <a:off x="0" y="4284468"/>
            <a:ext cx="12192000" cy="1540596"/>
          </a:xfrm>
          <a:prstGeom prst="rect">
            <a:avLst/>
          </a:prstGeom>
          <a:solidFill>
            <a:srgbClr val="03030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D2CD8A-BDE6-403B-85BD-533CEE928CDA}"/>
              </a:ext>
            </a:extLst>
          </p:cNvPr>
          <p:cNvSpPr txBox="1"/>
          <p:nvPr/>
        </p:nvSpPr>
        <p:spPr>
          <a:xfrm>
            <a:off x="5157525" y="4774562"/>
            <a:ext cx="23119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WHEN?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5B294-63C1-4EF9-B81D-4762D2F368F4}"/>
              </a:ext>
            </a:extLst>
          </p:cNvPr>
          <p:cNvSpPr txBox="1"/>
          <p:nvPr/>
        </p:nvSpPr>
        <p:spPr>
          <a:xfrm>
            <a:off x="1142679" y="4774565"/>
            <a:ext cx="23119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WHO?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90EB29-E4AB-8661-88AF-60BE004955C2}"/>
              </a:ext>
            </a:extLst>
          </p:cNvPr>
          <p:cNvSpPr txBox="1"/>
          <p:nvPr/>
        </p:nvSpPr>
        <p:spPr>
          <a:xfrm>
            <a:off x="9215516" y="4774564"/>
            <a:ext cx="23119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WHAT?</a:t>
            </a:r>
            <a:endParaRPr lang="en-I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37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51FFD-E65E-3815-4DE3-FBF4E65FC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holding hands&#10;&#10;AI-generated content may be incorrect.">
            <a:extLst>
              <a:ext uri="{FF2B5EF4-FFF2-40B4-BE49-F238E27FC236}">
                <a16:creationId xmlns:a16="http://schemas.microsoft.com/office/drawing/2014/main" id="{23B5A0A9-1B29-D001-C062-47BA24418B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9" b="7829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8AC5C3-39D0-2CDA-9167-02F75CBE0223}"/>
              </a:ext>
            </a:extLst>
          </p:cNvPr>
          <p:cNvSpPr/>
          <p:nvPr/>
        </p:nvSpPr>
        <p:spPr>
          <a:xfrm>
            <a:off x="-45212" y="4284471"/>
            <a:ext cx="12237212" cy="1540596"/>
          </a:xfrm>
          <a:prstGeom prst="rect">
            <a:avLst/>
          </a:prstGeom>
          <a:solidFill>
            <a:srgbClr val="03030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0F036-E8C8-DE1E-EF42-38F03CB5E625}"/>
              </a:ext>
            </a:extLst>
          </p:cNvPr>
          <p:cNvSpPr txBox="1"/>
          <p:nvPr/>
        </p:nvSpPr>
        <p:spPr>
          <a:xfrm>
            <a:off x="0" y="472914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WHEN IN DOUBT…</a:t>
            </a:r>
            <a:endParaRPr lang="en-IE" sz="32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AAA54A-7B75-BE71-A19C-D2A7BAE020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1200" y="5825066"/>
            <a:ext cx="3860800" cy="10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06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34818-7CBC-F57D-30C1-7A98F364B1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09" y="0"/>
            <a:ext cx="1212359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16178A-28CC-1CCF-161C-CADCC9F97B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708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743AD9-B82B-0F0F-9291-CD3FB4548A48}"/>
              </a:ext>
            </a:extLst>
          </p:cNvPr>
          <p:cNvSpPr txBox="1"/>
          <p:nvPr/>
        </p:nvSpPr>
        <p:spPr>
          <a:xfrm>
            <a:off x="505016" y="3538820"/>
            <a:ext cx="5078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IE" sz="40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8F7DF-0178-663E-5C00-30CB4446B4EC}"/>
              </a:ext>
            </a:extLst>
          </p:cNvPr>
          <p:cNvSpPr txBox="1"/>
          <p:nvPr/>
        </p:nvSpPr>
        <p:spPr>
          <a:xfrm>
            <a:off x="576363" y="4523521"/>
            <a:ext cx="6094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</a:t>
            </a:r>
            <a:r>
              <a:rPr lang="en-IE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arbara.carroll@heanet.ie</a:t>
            </a:r>
            <a:endParaRPr lang="en-IE" sz="2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sz="2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2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www.linkedin.com/in/bjkcarroll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9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2FD69-3EF4-21AF-3371-94F0C0CA2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headphones sitting at a desk with multiple computer screens&#10;&#10;AI-generated content may be incorrect.">
            <a:extLst>
              <a:ext uri="{FF2B5EF4-FFF2-40B4-BE49-F238E27FC236}">
                <a16:creationId xmlns:a16="http://schemas.microsoft.com/office/drawing/2014/main" id="{95AB8E0F-5900-6648-FA0E-B5298B68BF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66" t="-172" r="66" b="104"/>
          <a:stretch/>
        </p:blipFill>
        <p:spPr>
          <a:xfrm>
            <a:off x="-84221" y="-902369"/>
            <a:ext cx="12276221" cy="77603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BF3B78-6A87-5ADC-0DE0-ACF01C6594CC}"/>
              </a:ext>
            </a:extLst>
          </p:cNvPr>
          <p:cNvSpPr/>
          <p:nvPr/>
        </p:nvSpPr>
        <p:spPr>
          <a:xfrm>
            <a:off x="-84221" y="4284471"/>
            <a:ext cx="12276221" cy="1540596"/>
          </a:xfrm>
          <a:prstGeom prst="rect">
            <a:avLst/>
          </a:prstGeom>
          <a:solidFill>
            <a:srgbClr val="03030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F8B353-18BA-6E16-DF93-3EFDAE5F8632}"/>
              </a:ext>
            </a:extLst>
          </p:cNvPr>
          <p:cNvSpPr txBox="1"/>
          <p:nvPr/>
        </p:nvSpPr>
        <p:spPr>
          <a:xfrm>
            <a:off x="1140823" y="4331494"/>
            <a:ext cx="105053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“Work in silence and let the success make the noise”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DE0D4-E012-D0E7-A5D2-4BD05B504C67}"/>
              </a:ext>
            </a:extLst>
          </p:cNvPr>
          <p:cNvSpPr txBox="1"/>
          <p:nvPr/>
        </p:nvSpPr>
        <p:spPr>
          <a:xfrm>
            <a:off x="-3565607" y="6189014"/>
            <a:ext cx="10505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*AI Generated Image</a:t>
            </a:r>
            <a:endParaRPr lang="en-IE" sz="1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0FBDE-C4F3-76CD-5850-AF38BDF85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1200" y="5825066"/>
            <a:ext cx="3860800" cy="10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9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6C266-49D3-9BB1-CFDE-BA5AD38F9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earing headphones sitting at a table with another person in front of him&#10;&#10;AI-generated content may be incorrect.">
            <a:extLst>
              <a:ext uri="{FF2B5EF4-FFF2-40B4-BE49-F238E27FC236}">
                <a16:creationId xmlns:a16="http://schemas.microsoft.com/office/drawing/2014/main" id="{B9D64C66-490B-9994-236B-F3B2746522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5" b="13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9B7A07-D2C3-EE76-4E92-3F9B02E7DE03}"/>
              </a:ext>
            </a:extLst>
          </p:cNvPr>
          <p:cNvSpPr txBox="1"/>
          <p:nvPr/>
        </p:nvSpPr>
        <p:spPr>
          <a:xfrm>
            <a:off x="-3565607" y="6189014"/>
            <a:ext cx="10505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*AI Generated Image</a:t>
            </a:r>
            <a:endParaRPr lang="en-IE" sz="16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F8679-4743-B21B-3835-D29913BAB5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1200" y="5825066"/>
            <a:ext cx="3860800" cy="10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5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252CF-532C-18BB-3028-44AE1698D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vigational compass on a blue background">
            <a:extLst>
              <a:ext uri="{FF2B5EF4-FFF2-40B4-BE49-F238E27FC236}">
                <a16:creationId xmlns:a16="http://schemas.microsoft.com/office/drawing/2014/main" id="{1EEFE0F8-29B5-25A4-00F9-83343907B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18220" b="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64482C-9663-01B3-CC74-82A2A0765F6C}"/>
              </a:ext>
            </a:extLst>
          </p:cNvPr>
          <p:cNvSpPr txBox="1"/>
          <p:nvPr/>
        </p:nvSpPr>
        <p:spPr>
          <a:xfrm>
            <a:off x="843318" y="1305341"/>
            <a:ext cx="105053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WHO?</a:t>
            </a:r>
          </a:p>
          <a:p>
            <a:endParaRPr lang="en-US" sz="5400" b="1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WHEN?</a:t>
            </a:r>
          </a:p>
          <a:p>
            <a:endParaRPr lang="en-US" sz="5400" b="1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WHAT?</a:t>
            </a:r>
            <a:endParaRPr lang="en-IE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D13E7-6F9A-D301-B604-F3E79F8890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1200" y="5825066"/>
            <a:ext cx="3860800" cy="10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58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F6409-C016-AA83-BC5D-3B10BD784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iends laughing">
            <a:extLst>
              <a:ext uri="{FF2B5EF4-FFF2-40B4-BE49-F238E27FC236}">
                <a16:creationId xmlns:a16="http://schemas.microsoft.com/office/drawing/2014/main" id="{BF07B847-C8DC-D4C6-5A13-3C59169B5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7854" b="78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103E13-A02C-7717-1F78-084EDA808AFA}"/>
              </a:ext>
            </a:extLst>
          </p:cNvPr>
          <p:cNvSpPr/>
          <p:nvPr/>
        </p:nvSpPr>
        <p:spPr>
          <a:xfrm>
            <a:off x="0" y="4284471"/>
            <a:ext cx="12192000" cy="1540596"/>
          </a:xfrm>
          <a:prstGeom prst="rect">
            <a:avLst/>
          </a:prstGeom>
          <a:solidFill>
            <a:srgbClr val="03030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55857-A0DA-3972-5F24-80FB945DE712}"/>
              </a:ext>
            </a:extLst>
          </p:cNvPr>
          <p:cNvSpPr txBox="1"/>
          <p:nvPr/>
        </p:nvSpPr>
        <p:spPr>
          <a:xfrm>
            <a:off x="0" y="472914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WHO?</a:t>
            </a:r>
            <a:endParaRPr lang="en-IE" sz="32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16E0DD-80FF-1D7E-F7A5-2E3B5F6DE2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1200" y="5825066"/>
            <a:ext cx="3860800" cy="10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18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7A797-62DD-CB50-6198-57EB76CB5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everal different colored papers pinned to a black background&#10;&#10;AI-generated content may be incorrect.">
            <a:extLst>
              <a:ext uri="{FF2B5EF4-FFF2-40B4-BE49-F238E27FC236}">
                <a16:creationId xmlns:a16="http://schemas.microsoft.com/office/drawing/2014/main" id="{4338FF2A-3AB4-6997-C02E-B8C8DE5D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4538" y="150124"/>
            <a:ext cx="15859648" cy="9062113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940FA59-52DC-2ACE-8177-5BDA13FA8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148029" y="1491126"/>
            <a:ext cx="5707212" cy="1127233"/>
          </a:xfrm>
        </p:spPr>
        <p:txBody>
          <a:bodyPr>
            <a:normAutofit/>
          </a:bodyPr>
          <a:lstStyle/>
          <a:p>
            <a:pPr algn="ctr"/>
            <a:r>
              <a:rPr lang="en-US" sz="2700" dirty="0"/>
              <a:t>My team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75F5E5C-7ED8-EAEB-B731-97E122C7C612}"/>
              </a:ext>
            </a:extLst>
          </p:cNvPr>
          <p:cNvSpPr txBox="1">
            <a:spLocks/>
          </p:cNvSpPr>
          <p:nvPr/>
        </p:nvSpPr>
        <p:spPr>
          <a:xfrm>
            <a:off x="3104622" y="1491653"/>
            <a:ext cx="3106784" cy="1356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047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dirty="0"/>
              <a:t>My manager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6A54E4-F0EE-8B88-88E1-FA8260784491}"/>
              </a:ext>
            </a:extLst>
          </p:cNvPr>
          <p:cNvSpPr txBox="1">
            <a:spLocks/>
          </p:cNvSpPr>
          <p:nvPr/>
        </p:nvSpPr>
        <p:spPr>
          <a:xfrm>
            <a:off x="9695523" y="4240551"/>
            <a:ext cx="1779427" cy="1356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047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dirty="0"/>
              <a:t>Product manager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83CE85D-1441-3789-43AE-DB42B38CBDBA}"/>
              </a:ext>
            </a:extLst>
          </p:cNvPr>
          <p:cNvSpPr txBox="1">
            <a:spLocks/>
          </p:cNvSpPr>
          <p:nvPr/>
        </p:nvSpPr>
        <p:spPr>
          <a:xfrm>
            <a:off x="6570240" y="4292371"/>
            <a:ext cx="2205124" cy="1356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047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dirty="0"/>
              <a:t>Innovation manager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458422A-7CCC-CC48-A37D-5D080C37CCE8}"/>
              </a:ext>
            </a:extLst>
          </p:cNvPr>
          <p:cNvSpPr txBox="1">
            <a:spLocks/>
          </p:cNvSpPr>
          <p:nvPr/>
        </p:nvSpPr>
        <p:spPr>
          <a:xfrm>
            <a:off x="-2672830" y="4343863"/>
            <a:ext cx="8182551" cy="1356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047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dirty="0"/>
              <a:t>GÉANT Team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341D63A1-B917-2E2E-2E68-80635D1AED4A}"/>
              </a:ext>
            </a:extLst>
          </p:cNvPr>
          <p:cNvSpPr txBox="1">
            <a:spLocks/>
          </p:cNvSpPr>
          <p:nvPr/>
        </p:nvSpPr>
        <p:spPr>
          <a:xfrm>
            <a:off x="5031340" y="1545087"/>
            <a:ext cx="10865434" cy="1406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047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dirty="0"/>
              <a:t>Clients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EC881EB-5C34-609B-AC74-CA9F442A4E22}"/>
              </a:ext>
            </a:extLst>
          </p:cNvPr>
          <p:cNvSpPr txBox="1">
            <a:spLocks/>
          </p:cNvSpPr>
          <p:nvPr/>
        </p:nvSpPr>
        <p:spPr>
          <a:xfrm>
            <a:off x="4465286" y="1517017"/>
            <a:ext cx="5881827" cy="1356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047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dirty="0"/>
              <a:t>End users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A7ACAF-5DEB-8E9D-7C36-F1DCCD40072E}"/>
              </a:ext>
            </a:extLst>
          </p:cNvPr>
          <p:cNvSpPr txBox="1">
            <a:spLocks/>
          </p:cNvSpPr>
          <p:nvPr/>
        </p:nvSpPr>
        <p:spPr>
          <a:xfrm>
            <a:off x="3560740" y="4240551"/>
            <a:ext cx="2032885" cy="1356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047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dirty="0"/>
              <a:t>GÉANT SIG/TF</a:t>
            </a:r>
          </a:p>
        </p:txBody>
      </p:sp>
    </p:spTree>
    <p:extLst>
      <p:ext uri="{BB962C8B-B14F-4D97-AF65-F5344CB8AC3E}">
        <p14:creationId xmlns:p14="http://schemas.microsoft.com/office/powerpoint/2010/main" val="4277252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0D11B-5D02-143D-7125-201442255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 dates">
            <a:extLst>
              <a:ext uri="{FF2B5EF4-FFF2-40B4-BE49-F238E27FC236}">
                <a16:creationId xmlns:a16="http://schemas.microsoft.com/office/drawing/2014/main" id="{618EA698-AC3F-4DE5-52F6-1F0E3A549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1683" b="13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07B58A-1A3A-DBDA-661D-E6F1FDBAE667}"/>
              </a:ext>
            </a:extLst>
          </p:cNvPr>
          <p:cNvSpPr/>
          <p:nvPr/>
        </p:nvSpPr>
        <p:spPr>
          <a:xfrm>
            <a:off x="0" y="4284471"/>
            <a:ext cx="12192000" cy="1540596"/>
          </a:xfrm>
          <a:prstGeom prst="rect">
            <a:avLst/>
          </a:prstGeom>
          <a:solidFill>
            <a:srgbClr val="03030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DFBA69-E396-C167-051A-0AAE9EE937ED}"/>
              </a:ext>
            </a:extLst>
          </p:cNvPr>
          <p:cNvSpPr txBox="1"/>
          <p:nvPr/>
        </p:nvSpPr>
        <p:spPr>
          <a:xfrm>
            <a:off x="0" y="472914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WHEN?</a:t>
            </a:r>
            <a:endParaRPr lang="en-IE" sz="3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A7F977-EB18-D94E-5976-34317C4E13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1200" y="5825066"/>
            <a:ext cx="3860800" cy="10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26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DFB5-866B-283F-3960-9314E4818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32A188-2821-8348-B396-533423CD5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dirty="0"/>
              <a:t>Internal Stakeholders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67D2FA2-5C1E-F342-42BC-9199B40BB2D0}"/>
              </a:ext>
            </a:extLst>
          </p:cNvPr>
          <p:cNvSpPr txBox="1">
            <a:spLocks/>
          </p:cNvSpPr>
          <p:nvPr/>
        </p:nvSpPr>
        <p:spPr>
          <a:xfrm>
            <a:off x="6524673" y="1060451"/>
            <a:ext cx="6977062" cy="1364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047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/>
              <a:t>External Stakeholders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F6CDADC-7A37-BC71-D7D0-7B8E2F1E4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782246"/>
              </p:ext>
            </p:extLst>
          </p:nvPr>
        </p:nvGraphicFramePr>
        <p:xfrm>
          <a:off x="696913" y="1753053"/>
          <a:ext cx="5084501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740">
                  <a:extLst>
                    <a:ext uri="{9D8B030D-6E8A-4147-A177-3AD203B41FA5}">
                      <a16:colId xmlns:a16="http://schemas.microsoft.com/office/drawing/2014/main" val="1856399950"/>
                    </a:ext>
                  </a:extLst>
                </a:gridCol>
                <a:gridCol w="1216623">
                  <a:extLst>
                    <a:ext uri="{9D8B030D-6E8A-4147-A177-3AD203B41FA5}">
                      <a16:colId xmlns:a16="http://schemas.microsoft.com/office/drawing/2014/main" val="1124713253"/>
                    </a:ext>
                  </a:extLst>
                </a:gridCol>
                <a:gridCol w="1268138">
                  <a:extLst>
                    <a:ext uri="{9D8B030D-6E8A-4147-A177-3AD203B41FA5}">
                      <a16:colId xmlns:a16="http://schemas.microsoft.com/office/drawing/2014/main" val="972479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Action</a:t>
                      </a:r>
                    </a:p>
                  </a:txBody>
                  <a:tcPr>
                    <a:solidFill>
                      <a:srgbClr val="2EBF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When</a:t>
                      </a:r>
                    </a:p>
                  </a:txBody>
                  <a:tcPr>
                    <a:solidFill>
                      <a:srgbClr val="2EBF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Status</a:t>
                      </a:r>
                    </a:p>
                  </a:txBody>
                  <a:tcPr>
                    <a:solidFill>
                      <a:srgbClr val="2EB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346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Chat with my manager during our 121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10</a:t>
                      </a:r>
                      <a:r>
                        <a:rPr lang="en-IE" baseline="30000" dirty="0"/>
                        <a:t>th</a:t>
                      </a:r>
                      <a:r>
                        <a:rPr lang="en-IE" dirty="0"/>
                        <a:t> 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887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Chat with my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11</a:t>
                      </a:r>
                      <a:r>
                        <a:rPr lang="en-IE" baseline="30000" dirty="0"/>
                        <a:t>th</a:t>
                      </a:r>
                      <a:r>
                        <a:rPr lang="en-IE" dirty="0"/>
                        <a:t> 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677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Set up a coffee with the product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12</a:t>
                      </a:r>
                      <a:r>
                        <a:rPr lang="en-IE" baseline="30000" dirty="0"/>
                        <a:t>th</a:t>
                      </a:r>
                      <a:r>
                        <a:rPr lang="en-IE" dirty="0"/>
                        <a:t> 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Scheduled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876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Set up a coffee with the innovation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16</a:t>
                      </a:r>
                      <a:r>
                        <a:rPr lang="en-IE" baseline="30000" dirty="0"/>
                        <a:t>th</a:t>
                      </a:r>
                      <a:r>
                        <a:rPr lang="en-IE" dirty="0"/>
                        <a:t> 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Scheduled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72855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8E9EA8B-9C18-19FA-CAEC-AB909623B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767570"/>
              </p:ext>
            </p:extLst>
          </p:nvPr>
        </p:nvGraphicFramePr>
        <p:xfrm>
          <a:off x="6524673" y="1753053"/>
          <a:ext cx="5084501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9528">
                  <a:extLst>
                    <a:ext uri="{9D8B030D-6E8A-4147-A177-3AD203B41FA5}">
                      <a16:colId xmlns:a16="http://schemas.microsoft.com/office/drawing/2014/main" val="1856399950"/>
                    </a:ext>
                  </a:extLst>
                </a:gridCol>
                <a:gridCol w="1376835">
                  <a:extLst>
                    <a:ext uri="{9D8B030D-6E8A-4147-A177-3AD203B41FA5}">
                      <a16:colId xmlns:a16="http://schemas.microsoft.com/office/drawing/2014/main" val="1124713253"/>
                    </a:ext>
                  </a:extLst>
                </a:gridCol>
                <a:gridCol w="1268138">
                  <a:extLst>
                    <a:ext uri="{9D8B030D-6E8A-4147-A177-3AD203B41FA5}">
                      <a16:colId xmlns:a16="http://schemas.microsoft.com/office/drawing/2014/main" val="972479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Action</a:t>
                      </a:r>
                    </a:p>
                  </a:txBody>
                  <a:tcPr>
                    <a:solidFill>
                      <a:srgbClr val="2EBF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When</a:t>
                      </a:r>
                    </a:p>
                  </a:txBody>
                  <a:tcPr>
                    <a:solidFill>
                      <a:srgbClr val="2EBF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Status</a:t>
                      </a:r>
                    </a:p>
                  </a:txBody>
                  <a:tcPr>
                    <a:solidFill>
                      <a:srgbClr val="2EB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346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Get in touch with the GÉANT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17</a:t>
                      </a:r>
                      <a:r>
                        <a:rPr lang="en-IE" baseline="30000" dirty="0"/>
                        <a:t>th</a:t>
                      </a:r>
                      <a:r>
                        <a:rPr lang="en-IE" dirty="0"/>
                        <a:t> 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To 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887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Research if there is a relevant GÉANT SIG/TF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19</a:t>
                      </a:r>
                      <a:r>
                        <a:rPr lang="en-IE" baseline="30000" dirty="0"/>
                        <a:t>th</a:t>
                      </a:r>
                      <a:r>
                        <a:rPr lang="en-IE" dirty="0"/>
                        <a:t> 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To 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677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Clients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662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End users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850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1214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FE93E-AF85-A003-443C-0E417861E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son solving on board">
            <a:extLst>
              <a:ext uri="{FF2B5EF4-FFF2-40B4-BE49-F238E27FC236}">
                <a16:creationId xmlns:a16="http://schemas.microsoft.com/office/drawing/2014/main" id="{B60EA0C7-8C92-4083-8157-7A46E99817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937"/>
          <a:stretch/>
        </p:blipFill>
        <p:spPr>
          <a:xfrm>
            <a:off x="-45212" y="1"/>
            <a:ext cx="1223721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2E731C-AE64-428A-ADC1-523E26FDADE0}"/>
              </a:ext>
            </a:extLst>
          </p:cNvPr>
          <p:cNvSpPr/>
          <p:nvPr/>
        </p:nvSpPr>
        <p:spPr>
          <a:xfrm>
            <a:off x="-45212" y="4284471"/>
            <a:ext cx="12237212" cy="1540596"/>
          </a:xfrm>
          <a:prstGeom prst="rect">
            <a:avLst/>
          </a:prstGeom>
          <a:solidFill>
            <a:srgbClr val="03030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27B7A-25BB-2821-3463-2E0E9DEAE000}"/>
              </a:ext>
            </a:extLst>
          </p:cNvPr>
          <p:cNvSpPr txBox="1"/>
          <p:nvPr/>
        </p:nvSpPr>
        <p:spPr>
          <a:xfrm>
            <a:off x="0" y="472914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WHAT?</a:t>
            </a:r>
            <a:endParaRPr lang="en-IE" sz="3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CFAF89-EBCC-C38D-293A-72A9088AF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1200" y="5825066"/>
            <a:ext cx="3860800" cy="10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192</Words>
  <Application>Microsoft Office PowerPoint</Application>
  <PresentationFormat>Widescreen</PresentationFormat>
  <Paragraphs>66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Custom Design</vt:lpstr>
      <vt:lpstr>2_Custom Design</vt:lpstr>
      <vt:lpstr>3_Custom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Seamus Quirke</dc:creator>
  <cp:lastModifiedBy>Barbara Carroll</cp:lastModifiedBy>
  <cp:revision>23</cp:revision>
  <dcterms:created xsi:type="dcterms:W3CDTF">2025-03-18T14:36:58Z</dcterms:created>
  <dcterms:modified xsi:type="dcterms:W3CDTF">2025-06-04T19:51:21Z</dcterms:modified>
</cp:coreProperties>
</file>