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6" r:id="rId5"/>
    <p:sldMasterId id="2147483773" r:id="rId6"/>
    <p:sldMasterId id="2147483648" r:id="rId7"/>
    <p:sldMasterId id="2147483799" r:id="rId8"/>
    <p:sldMasterId id="2147483781" r:id="rId9"/>
  </p:sldMasterIdLst>
  <p:notesMasterIdLst>
    <p:notesMasterId r:id="rId20"/>
  </p:notesMasterIdLst>
  <p:handoutMasterIdLst>
    <p:handoutMasterId r:id="rId21"/>
  </p:handoutMasterIdLst>
  <p:sldIdLst>
    <p:sldId id="367" r:id="rId10"/>
    <p:sldId id="362" r:id="rId11"/>
    <p:sldId id="258" r:id="rId12"/>
    <p:sldId id="377" r:id="rId13"/>
    <p:sldId id="378" r:id="rId14"/>
    <p:sldId id="374" r:id="rId15"/>
    <p:sldId id="376" r:id="rId16"/>
    <p:sldId id="379" r:id="rId17"/>
    <p:sldId id="375" r:id="rId18"/>
    <p:sldId id="280" r:id="rId19"/>
  </p:sldIdLst>
  <p:sldSz cx="12192000" cy="6858000"/>
  <p:notesSz cx="6858000" cy="9144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Light" panose="02000000000000000000" pitchFamily="2" charset="0"/>
      <p:regular r:id="rId26"/>
      <p:italic r:id="rId27"/>
    </p:embeddedFont>
    <p:embeddedFont>
      <p:font typeface="Roboto Mono Light" panose="00000009000000000000" pitchFamily="49" charset="0"/>
      <p:regular r:id="rId28"/>
      <p:italic r:id="rId29"/>
    </p:embeddedFont>
    <p:embeddedFont>
      <p:font typeface="Roboto Mono Thin" panose="00000009000000000000" pitchFamily="49" charset="0"/>
      <p:regular r:id="rId30"/>
      <p:italic r:id="rId31"/>
    </p:embeddedFont>
  </p:embeddedFontLst>
  <p:defaultTextStyle>
    <a:defPPr>
      <a:defRPr lang="en-US"/>
    </a:defPPr>
    <a:lvl1pPr marL="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cessibilty" id="{1494BCD4-4FF9-4376-B30F-95A496909B2C}">
          <p14:sldIdLst/>
        </p14:section>
        <p14:section name="Covers" id="{DC6E5648-489F-44FD-A6F7-8B1EE8E2B6A0}">
          <p14:sldIdLst>
            <p14:sldId id="367"/>
            <p14:sldId id="362"/>
            <p14:sldId id="258"/>
            <p14:sldId id="377"/>
            <p14:sldId id="378"/>
            <p14:sldId id="374"/>
            <p14:sldId id="376"/>
            <p14:sldId id="379"/>
            <p14:sldId id="375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A4F667-9E6E-DCD4-912A-750F8CF8E573}" name="Kim Poulson" initials="KP" userId="S::kim.poulson@jisc.ac.uk::73aeb4e2-a99e-453a-9965-fddd69dbd52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2D8"/>
    <a:srgbClr val="CDD52B"/>
    <a:srgbClr val="CC9900"/>
    <a:srgbClr val="7F2246"/>
    <a:srgbClr val="FAD5DD"/>
    <a:srgbClr val="00FFFF"/>
    <a:srgbClr val="30B5AC"/>
    <a:srgbClr val="F5AFC0"/>
    <a:srgbClr val="F4F4F4"/>
    <a:srgbClr val="D1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CCCF1C-8711-4235-8874-81ECFF67C815}" v="170" dt="2025-06-04T08:01:12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051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3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48" d="100"/>
          <a:sy n="148" d="100"/>
        </p:scale>
        <p:origin x="5050" y="10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0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il Shewry" userId="e1b77f72-f402-4bf0-868f-7f7fee77eec1" providerId="ADAL" clId="{E5CCCF1C-8711-4235-8874-81ECFF67C815}"/>
    <pc:docChg chg="undo custSel addSld delSld modSld sldOrd modSection">
      <pc:chgData name="Neil Shewry" userId="e1b77f72-f402-4bf0-868f-7f7fee77eec1" providerId="ADAL" clId="{E5CCCF1C-8711-4235-8874-81ECFF67C815}" dt="2025-06-04T08:01:12.489" v="1036" actId="1038"/>
      <pc:docMkLst>
        <pc:docMk/>
      </pc:docMkLst>
      <pc:sldChg chg="del">
        <pc:chgData name="Neil Shewry" userId="e1b77f72-f402-4bf0-868f-7f7fee77eec1" providerId="ADAL" clId="{E5CCCF1C-8711-4235-8874-81ECFF67C815}" dt="2025-05-23T15:17:26.866" v="108" actId="47"/>
        <pc:sldMkLst>
          <pc:docMk/>
          <pc:sldMk cId="1734735871" sldId="256"/>
        </pc:sldMkLst>
      </pc:sldChg>
      <pc:sldChg chg="addSp delSp modSp mod ord modNotesTx">
        <pc:chgData name="Neil Shewry" userId="e1b77f72-f402-4bf0-868f-7f7fee77eec1" providerId="ADAL" clId="{E5CCCF1C-8711-4235-8874-81ECFF67C815}" dt="2025-06-02T11:43:59.828" v="1002" actId="113"/>
        <pc:sldMkLst>
          <pc:docMk/>
          <pc:sldMk cId="3497584149" sldId="258"/>
        </pc:sldMkLst>
        <pc:spChg chg="mod">
          <ac:chgData name="Neil Shewry" userId="e1b77f72-f402-4bf0-868f-7f7fee77eec1" providerId="ADAL" clId="{E5CCCF1C-8711-4235-8874-81ECFF67C815}" dt="2025-06-02T11:43:59.828" v="1002" actId="113"/>
          <ac:spMkLst>
            <pc:docMk/>
            <pc:sldMk cId="3497584149" sldId="258"/>
            <ac:spMk id="2" creationId="{6200EC90-F84C-6EB1-E984-78CC9E61FB72}"/>
          </ac:spMkLst>
        </pc:spChg>
        <pc:spChg chg="add mod">
          <ac:chgData name="Neil Shewry" userId="e1b77f72-f402-4bf0-868f-7f7fee77eec1" providerId="ADAL" clId="{E5CCCF1C-8711-4235-8874-81ECFF67C815}" dt="2025-05-23T15:28:41.533" v="258" actId="1036"/>
          <ac:spMkLst>
            <pc:docMk/>
            <pc:sldMk cId="3497584149" sldId="258"/>
            <ac:spMk id="13" creationId="{14E013C7-3179-16F6-CACD-930A751BA7F8}"/>
          </ac:spMkLst>
        </pc:spChg>
        <pc:spChg chg="add mod">
          <ac:chgData name="Neil Shewry" userId="e1b77f72-f402-4bf0-868f-7f7fee77eec1" providerId="ADAL" clId="{E5CCCF1C-8711-4235-8874-81ECFF67C815}" dt="2025-05-23T15:28:41.533" v="258" actId="1036"/>
          <ac:spMkLst>
            <pc:docMk/>
            <pc:sldMk cId="3497584149" sldId="258"/>
            <ac:spMk id="16" creationId="{FCEF1FCD-D2E9-C60B-8C36-35F08BC26E63}"/>
          </ac:spMkLst>
        </pc:spChg>
        <pc:spChg chg="add mod">
          <ac:chgData name="Neil Shewry" userId="e1b77f72-f402-4bf0-868f-7f7fee77eec1" providerId="ADAL" clId="{E5CCCF1C-8711-4235-8874-81ECFF67C815}" dt="2025-05-23T15:29:03.017" v="294" actId="20577"/>
          <ac:spMkLst>
            <pc:docMk/>
            <pc:sldMk cId="3497584149" sldId="258"/>
            <ac:spMk id="17" creationId="{A6D23D88-444D-73BB-127C-032F5A5103FD}"/>
          </ac:spMkLst>
        </pc:spChg>
        <pc:picChg chg="add mod">
          <ac:chgData name="Neil Shewry" userId="e1b77f72-f402-4bf0-868f-7f7fee77eec1" providerId="ADAL" clId="{E5CCCF1C-8711-4235-8874-81ECFF67C815}" dt="2025-05-23T15:28:36.136" v="214" actId="1076"/>
          <ac:picMkLst>
            <pc:docMk/>
            <pc:sldMk cId="3497584149" sldId="258"/>
            <ac:picMk id="8" creationId="{58D01967-8384-A531-6981-1F2A587C5842}"/>
          </ac:picMkLst>
        </pc:picChg>
        <pc:picChg chg="add mod">
          <ac:chgData name="Neil Shewry" userId="e1b77f72-f402-4bf0-868f-7f7fee77eec1" providerId="ADAL" clId="{E5CCCF1C-8711-4235-8874-81ECFF67C815}" dt="2025-05-23T15:28:41.533" v="258" actId="1036"/>
          <ac:picMkLst>
            <pc:docMk/>
            <pc:sldMk cId="3497584149" sldId="258"/>
            <ac:picMk id="10" creationId="{653668F2-9B56-0458-2A0E-1E73EF624253}"/>
          </ac:picMkLst>
        </pc:picChg>
        <pc:picChg chg="add mod">
          <ac:chgData name="Neil Shewry" userId="e1b77f72-f402-4bf0-868f-7f7fee77eec1" providerId="ADAL" clId="{E5CCCF1C-8711-4235-8874-81ECFF67C815}" dt="2025-05-23T15:28:41.533" v="258" actId="1036"/>
          <ac:picMkLst>
            <pc:docMk/>
            <pc:sldMk cId="3497584149" sldId="258"/>
            <ac:picMk id="12" creationId="{B8B464CF-8D8A-8924-8B90-BB0BC454E272}"/>
          </ac:picMkLst>
        </pc:picChg>
        <pc:cxnChg chg="add mod">
          <ac:chgData name="Neil Shewry" userId="e1b77f72-f402-4bf0-868f-7f7fee77eec1" providerId="ADAL" clId="{E5CCCF1C-8711-4235-8874-81ECFF67C815}" dt="2025-05-23T15:28:41.533" v="258" actId="1036"/>
          <ac:cxnSpMkLst>
            <pc:docMk/>
            <pc:sldMk cId="3497584149" sldId="258"/>
            <ac:cxnSpMk id="15" creationId="{F718ABB1-97DA-DB34-138A-E66C9360B553}"/>
          </ac:cxnSpMkLst>
        </pc:cxnChg>
      </pc:sldChg>
      <pc:sldChg chg="modSp mod ord">
        <pc:chgData name="Neil Shewry" userId="e1b77f72-f402-4bf0-868f-7f7fee77eec1" providerId="ADAL" clId="{E5CCCF1C-8711-4235-8874-81ECFF67C815}" dt="2025-06-02T09:35:34.651" v="941" actId="6549"/>
        <pc:sldMkLst>
          <pc:docMk/>
          <pc:sldMk cId="3034004407" sldId="280"/>
        </pc:sldMkLst>
        <pc:spChg chg="mod">
          <ac:chgData name="Neil Shewry" userId="e1b77f72-f402-4bf0-868f-7f7fee77eec1" providerId="ADAL" clId="{E5CCCF1C-8711-4235-8874-81ECFF67C815}" dt="2025-06-02T09:32:58.356" v="924" actId="113"/>
          <ac:spMkLst>
            <pc:docMk/>
            <pc:sldMk cId="3034004407" sldId="280"/>
            <ac:spMk id="9" creationId="{CEC30070-1B73-8D83-2A45-BDF2FA77143B}"/>
          </ac:spMkLst>
        </pc:spChg>
        <pc:spChg chg="mod">
          <ac:chgData name="Neil Shewry" userId="e1b77f72-f402-4bf0-868f-7f7fee77eec1" providerId="ADAL" clId="{E5CCCF1C-8711-4235-8874-81ECFF67C815}" dt="2025-06-02T09:33:01.918" v="925" actId="1076"/>
          <ac:spMkLst>
            <pc:docMk/>
            <pc:sldMk cId="3034004407" sldId="280"/>
            <ac:spMk id="10" creationId="{A1009352-E1B9-0A04-1EC4-3F969F6A8105}"/>
          </ac:spMkLst>
        </pc:spChg>
        <pc:spChg chg="mod">
          <ac:chgData name="Neil Shewry" userId="e1b77f72-f402-4bf0-868f-7f7fee77eec1" providerId="ADAL" clId="{E5CCCF1C-8711-4235-8874-81ECFF67C815}" dt="2025-06-02T09:35:34.651" v="941" actId="6549"/>
          <ac:spMkLst>
            <pc:docMk/>
            <pc:sldMk cId="3034004407" sldId="280"/>
            <ac:spMk id="11" creationId="{5D2B88E9-21CC-700C-E45D-6B722151E6C8}"/>
          </ac:spMkLst>
        </pc:spChg>
      </pc:sldChg>
      <pc:sldChg chg="del">
        <pc:chgData name="Neil Shewry" userId="e1b77f72-f402-4bf0-868f-7f7fee77eec1" providerId="ADAL" clId="{E5CCCF1C-8711-4235-8874-81ECFF67C815}" dt="2025-05-23T15:17:26.347" v="107" actId="47"/>
        <pc:sldMkLst>
          <pc:docMk/>
          <pc:sldMk cId="2044729994" sldId="349"/>
        </pc:sldMkLst>
      </pc:sldChg>
      <pc:sldChg chg="del">
        <pc:chgData name="Neil Shewry" userId="e1b77f72-f402-4bf0-868f-7f7fee77eec1" providerId="ADAL" clId="{E5CCCF1C-8711-4235-8874-81ECFF67C815}" dt="2025-05-23T15:18:24.333" v="110" actId="47"/>
        <pc:sldMkLst>
          <pc:docMk/>
          <pc:sldMk cId="2784723814" sldId="357"/>
        </pc:sldMkLst>
      </pc:sldChg>
      <pc:sldChg chg="del">
        <pc:chgData name="Neil Shewry" userId="e1b77f72-f402-4bf0-868f-7f7fee77eec1" providerId="ADAL" clId="{E5CCCF1C-8711-4235-8874-81ECFF67C815}" dt="2025-05-23T15:18:24.602" v="111" actId="47"/>
        <pc:sldMkLst>
          <pc:docMk/>
          <pc:sldMk cId="1463707829" sldId="358"/>
        </pc:sldMkLst>
      </pc:sldChg>
      <pc:sldChg chg="del">
        <pc:chgData name="Neil Shewry" userId="e1b77f72-f402-4bf0-868f-7f7fee77eec1" providerId="ADAL" clId="{E5CCCF1C-8711-4235-8874-81ECFF67C815}" dt="2025-05-23T15:18:25.048" v="112" actId="47"/>
        <pc:sldMkLst>
          <pc:docMk/>
          <pc:sldMk cId="291658763" sldId="359"/>
        </pc:sldMkLst>
      </pc:sldChg>
      <pc:sldChg chg="del">
        <pc:chgData name="Neil Shewry" userId="e1b77f72-f402-4bf0-868f-7f7fee77eec1" providerId="ADAL" clId="{E5CCCF1C-8711-4235-8874-81ECFF67C815}" dt="2025-05-23T15:18:25.557" v="113" actId="47"/>
        <pc:sldMkLst>
          <pc:docMk/>
          <pc:sldMk cId="2276485664" sldId="360"/>
        </pc:sldMkLst>
      </pc:sldChg>
      <pc:sldChg chg="del">
        <pc:chgData name="Neil Shewry" userId="e1b77f72-f402-4bf0-868f-7f7fee77eec1" providerId="ADAL" clId="{E5CCCF1C-8711-4235-8874-81ECFF67C815}" dt="2025-05-23T15:18:25.811" v="114" actId="47"/>
        <pc:sldMkLst>
          <pc:docMk/>
          <pc:sldMk cId="508677905" sldId="361"/>
        </pc:sldMkLst>
      </pc:sldChg>
      <pc:sldChg chg="addSp delSp modSp mod ord modAnim">
        <pc:chgData name="Neil Shewry" userId="e1b77f72-f402-4bf0-868f-7f7fee77eec1" providerId="ADAL" clId="{E5CCCF1C-8711-4235-8874-81ECFF67C815}" dt="2025-06-03T20:39:24.291" v="1018"/>
        <pc:sldMkLst>
          <pc:docMk/>
          <pc:sldMk cId="338334311" sldId="362"/>
        </pc:sldMkLst>
        <pc:spChg chg="mod">
          <ac:chgData name="Neil Shewry" userId="e1b77f72-f402-4bf0-868f-7f7fee77eec1" providerId="ADAL" clId="{E5CCCF1C-8711-4235-8874-81ECFF67C815}" dt="2025-06-02T09:12:56.277" v="689" actId="14100"/>
          <ac:spMkLst>
            <pc:docMk/>
            <pc:sldMk cId="338334311" sldId="362"/>
            <ac:spMk id="4" creationId="{A03E7658-713B-5E5D-DF2C-EC69D180BE97}"/>
          </ac:spMkLst>
        </pc:spChg>
        <pc:spChg chg="mod">
          <ac:chgData name="Neil Shewry" userId="e1b77f72-f402-4bf0-868f-7f7fee77eec1" providerId="ADAL" clId="{E5CCCF1C-8711-4235-8874-81ECFF67C815}" dt="2025-06-02T11:43:56.896" v="1001" actId="113"/>
          <ac:spMkLst>
            <pc:docMk/>
            <pc:sldMk cId="338334311" sldId="362"/>
            <ac:spMk id="7" creationId="{EA1FA770-3C22-1DDD-183A-98FDD28129A0}"/>
          </ac:spMkLst>
        </pc:spChg>
        <pc:spChg chg="mod">
          <ac:chgData name="Neil Shewry" userId="e1b77f72-f402-4bf0-868f-7f7fee77eec1" providerId="ADAL" clId="{E5CCCF1C-8711-4235-8874-81ECFF67C815}" dt="2025-06-02T09:13:09.869" v="691" actId="164"/>
          <ac:spMkLst>
            <pc:docMk/>
            <pc:sldMk cId="338334311" sldId="362"/>
            <ac:spMk id="8" creationId="{C7123E5D-1929-5327-4347-F3D4984E750C}"/>
          </ac:spMkLst>
        </pc:spChg>
        <pc:spChg chg="mod">
          <ac:chgData name="Neil Shewry" userId="e1b77f72-f402-4bf0-868f-7f7fee77eec1" providerId="ADAL" clId="{E5CCCF1C-8711-4235-8874-81ECFF67C815}" dt="2025-06-02T09:12:44.950" v="687" actId="164"/>
          <ac:spMkLst>
            <pc:docMk/>
            <pc:sldMk cId="338334311" sldId="362"/>
            <ac:spMk id="9" creationId="{D37AAB95-CF65-03BF-A162-A3E15C46E606}"/>
          </ac:spMkLst>
        </pc:spChg>
        <pc:spChg chg="mod">
          <ac:chgData name="Neil Shewry" userId="e1b77f72-f402-4bf0-868f-7f7fee77eec1" providerId="ADAL" clId="{E5CCCF1C-8711-4235-8874-81ECFF67C815}" dt="2025-06-02T09:15:44.319" v="716" actId="164"/>
          <ac:spMkLst>
            <pc:docMk/>
            <pc:sldMk cId="338334311" sldId="362"/>
            <ac:spMk id="10" creationId="{483AFA64-50CD-BCF1-D95A-BB1DB6CB8EF9}"/>
          </ac:spMkLst>
        </pc:spChg>
        <pc:spChg chg="mod">
          <ac:chgData name="Neil Shewry" userId="e1b77f72-f402-4bf0-868f-7f7fee77eec1" providerId="ADAL" clId="{E5CCCF1C-8711-4235-8874-81ECFF67C815}" dt="2025-06-02T09:13:16.024" v="692" actId="164"/>
          <ac:spMkLst>
            <pc:docMk/>
            <pc:sldMk cId="338334311" sldId="362"/>
            <ac:spMk id="13" creationId="{00552A9C-A6F4-9571-327E-2C73793E134D}"/>
          </ac:spMkLst>
        </pc:spChg>
        <pc:spChg chg="mod">
          <ac:chgData name="Neil Shewry" userId="e1b77f72-f402-4bf0-868f-7f7fee77eec1" providerId="ADAL" clId="{E5CCCF1C-8711-4235-8874-81ECFF67C815}" dt="2025-06-02T09:13:22.367" v="693" actId="164"/>
          <ac:spMkLst>
            <pc:docMk/>
            <pc:sldMk cId="338334311" sldId="362"/>
            <ac:spMk id="16" creationId="{89BCFD59-DD38-C1AE-6BA5-F19CD476EEBB}"/>
          </ac:spMkLst>
        </pc:spChg>
        <pc:grpChg chg="add mod">
          <ac:chgData name="Neil Shewry" userId="e1b77f72-f402-4bf0-868f-7f7fee77eec1" providerId="ADAL" clId="{E5CCCF1C-8711-4235-8874-81ECFF67C815}" dt="2025-06-02T09:12:44.950" v="687" actId="164"/>
          <ac:grpSpMkLst>
            <pc:docMk/>
            <pc:sldMk cId="338334311" sldId="362"/>
            <ac:grpSpMk id="3" creationId="{20FD1665-354E-BFD4-FDB7-4F0A8C3FC425}"/>
          </ac:grpSpMkLst>
        </pc:grpChg>
        <pc:grpChg chg="add mod">
          <ac:chgData name="Neil Shewry" userId="e1b77f72-f402-4bf0-868f-7f7fee77eec1" providerId="ADAL" clId="{E5CCCF1C-8711-4235-8874-81ECFF67C815}" dt="2025-06-02T09:13:09.869" v="691" actId="164"/>
          <ac:grpSpMkLst>
            <pc:docMk/>
            <pc:sldMk cId="338334311" sldId="362"/>
            <ac:grpSpMk id="11" creationId="{A2118E16-C359-0F53-86E2-6A92CE7213D7}"/>
          </ac:grpSpMkLst>
        </pc:grpChg>
        <pc:grpChg chg="add mod">
          <ac:chgData name="Neil Shewry" userId="e1b77f72-f402-4bf0-868f-7f7fee77eec1" providerId="ADAL" clId="{E5CCCF1C-8711-4235-8874-81ECFF67C815}" dt="2025-06-02T09:13:16.024" v="692" actId="164"/>
          <ac:grpSpMkLst>
            <pc:docMk/>
            <pc:sldMk cId="338334311" sldId="362"/>
            <ac:grpSpMk id="14" creationId="{EFC2DC8E-EF51-40EC-9721-4C0F60C8637C}"/>
          </ac:grpSpMkLst>
        </pc:grpChg>
        <pc:grpChg chg="add mod">
          <ac:chgData name="Neil Shewry" userId="e1b77f72-f402-4bf0-868f-7f7fee77eec1" providerId="ADAL" clId="{E5CCCF1C-8711-4235-8874-81ECFF67C815}" dt="2025-06-02T09:13:22.367" v="693" actId="164"/>
          <ac:grpSpMkLst>
            <pc:docMk/>
            <pc:sldMk cId="338334311" sldId="362"/>
            <ac:grpSpMk id="17" creationId="{D20D1054-762D-AD82-123F-27FB58EBAB46}"/>
          </ac:grpSpMkLst>
        </pc:grpChg>
        <pc:grpChg chg="add mod">
          <ac:chgData name="Neil Shewry" userId="e1b77f72-f402-4bf0-868f-7f7fee77eec1" providerId="ADAL" clId="{E5CCCF1C-8711-4235-8874-81ECFF67C815}" dt="2025-06-02T09:15:44.319" v="716" actId="164"/>
          <ac:grpSpMkLst>
            <pc:docMk/>
            <pc:sldMk cId="338334311" sldId="362"/>
            <ac:grpSpMk id="22" creationId="{C664E9B4-DA84-E501-684C-40696C03DCA9}"/>
          </ac:grpSpMkLst>
        </pc:grpChg>
        <pc:picChg chg="add mod">
          <ac:chgData name="Neil Shewry" userId="e1b77f72-f402-4bf0-868f-7f7fee77eec1" providerId="ADAL" clId="{E5CCCF1C-8711-4235-8874-81ECFF67C815}" dt="2025-06-02T09:13:09.869" v="691" actId="164"/>
          <ac:picMkLst>
            <pc:docMk/>
            <pc:sldMk cId="338334311" sldId="362"/>
            <ac:picMk id="5" creationId="{633C48F2-7D7A-2A82-6F82-271F8B13FB80}"/>
          </ac:picMkLst>
        </pc:picChg>
        <pc:picChg chg="mod">
          <ac:chgData name="Neil Shewry" userId="e1b77f72-f402-4bf0-868f-7f7fee77eec1" providerId="ADAL" clId="{E5CCCF1C-8711-4235-8874-81ECFF67C815}" dt="2025-06-02T09:12:44.950" v="687" actId="164"/>
          <ac:picMkLst>
            <pc:docMk/>
            <pc:sldMk cId="338334311" sldId="362"/>
            <ac:picMk id="6" creationId="{EE71ECC9-C187-F8B0-14DD-51E59DF6BD63}"/>
          </ac:picMkLst>
        </pc:picChg>
        <pc:picChg chg="mod">
          <ac:chgData name="Neil Shewry" userId="e1b77f72-f402-4bf0-868f-7f7fee77eec1" providerId="ADAL" clId="{E5CCCF1C-8711-4235-8874-81ECFF67C815}" dt="2025-06-02T09:13:16.024" v="692" actId="164"/>
          <ac:picMkLst>
            <pc:docMk/>
            <pc:sldMk cId="338334311" sldId="362"/>
            <ac:picMk id="12" creationId="{A4F5BC46-4A2F-C48E-9B79-9AF9351251B0}"/>
          </ac:picMkLst>
        </pc:picChg>
        <pc:picChg chg="mod">
          <ac:chgData name="Neil Shewry" userId="e1b77f72-f402-4bf0-868f-7f7fee77eec1" providerId="ADAL" clId="{E5CCCF1C-8711-4235-8874-81ECFF67C815}" dt="2025-06-02T09:13:22.367" v="693" actId="164"/>
          <ac:picMkLst>
            <pc:docMk/>
            <pc:sldMk cId="338334311" sldId="362"/>
            <ac:picMk id="15" creationId="{38E706A3-51C0-622F-7679-D58DA25424DD}"/>
          </ac:picMkLst>
        </pc:picChg>
        <pc:picChg chg="add mod">
          <ac:chgData name="Neil Shewry" userId="e1b77f72-f402-4bf0-868f-7f7fee77eec1" providerId="ADAL" clId="{E5CCCF1C-8711-4235-8874-81ECFF67C815}" dt="2025-06-02T09:15:44.319" v="716" actId="164"/>
          <ac:picMkLst>
            <pc:docMk/>
            <pc:sldMk cId="338334311" sldId="362"/>
            <ac:picMk id="21" creationId="{511B32FF-5BAF-E18F-DF52-4B3225F51C96}"/>
          </ac:picMkLst>
        </pc:picChg>
      </pc:sldChg>
      <pc:sldChg chg="modSp del mod">
        <pc:chgData name="Neil Shewry" userId="e1b77f72-f402-4bf0-868f-7f7fee77eec1" providerId="ADAL" clId="{E5CCCF1C-8711-4235-8874-81ECFF67C815}" dt="2025-05-23T15:17:27.575" v="109" actId="47"/>
        <pc:sldMkLst>
          <pc:docMk/>
          <pc:sldMk cId="2891050756" sldId="363"/>
        </pc:sldMkLst>
      </pc:sldChg>
      <pc:sldChg chg="del">
        <pc:chgData name="Neil Shewry" userId="e1b77f72-f402-4bf0-868f-7f7fee77eec1" providerId="ADAL" clId="{E5CCCF1C-8711-4235-8874-81ECFF67C815}" dt="2025-05-23T15:18:28.566" v="117" actId="47"/>
        <pc:sldMkLst>
          <pc:docMk/>
          <pc:sldMk cId="242077274" sldId="366"/>
        </pc:sldMkLst>
      </pc:sldChg>
      <pc:sldChg chg="modSp mod">
        <pc:chgData name="Neil Shewry" userId="e1b77f72-f402-4bf0-868f-7f7fee77eec1" providerId="ADAL" clId="{E5CCCF1C-8711-4235-8874-81ECFF67C815}" dt="2025-05-23T15:17:24.666" v="106" actId="1076"/>
        <pc:sldMkLst>
          <pc:docMk/>
          <pc:sldMk cId="3197345569" sldId="367"/>
        </pc:sldMkLst>
        <pc:spChg chg="mod">
          <ac:chgData name="Neil Shewry" userId="e1b77f72-f402-4bf0-868f-7f7fee77eec1" providerId="ADAL" clId="{E5CCCF1C-8711-4235-8874-81ECFF67C815}" dt="2025-05-23T15:17:21.044" v="105" actId="20577"/>
          <ac:spMkLst>
            <pc:docMk/>
            <pc:sldMk cId="3197345569" sldId="367"/>
            <ac:spMk id="2" creationId="{D2638FC5-D689-46EC-9691-15C74F180F89}"/>
          </ac:spMkLst>
        </pc:spChg>
        <pc:spChg chg="mod">
          <ac:chgData name="Neil Shewry" userId="e1b77f72-f402-4bf0-868f-7f7fee77eec1" providerId="ADAL" clId="{E5CCCF1C-8711-4235-8874-81ECFF67C815}" dt="2025-05-23T15:17:24.666" v="106" actId="1076"/>
          <ac:spMkLst>
            <pc:docMk/>
            <pc:sldMk cId="3197345569" sldId="367"/>
            <ac:spMk id="3" creationId="{487CB74C-1CB6-CB50-50FC-431EBD0BE404}"/>
          </ac:spMkLst>
        </pc:spChg>
      </pc:sldChg>
      <pc:sldChg chg="del">
        <pc:chgData name="Neil Shewry" userId="e1b77f72-f402-4bf0-868f-7f7fee77eec1" providerId="ADAL" clId="{E5CCCF1C-8711-4235-8874-81ECFF67C815}" dt="2025-05-23T15:18:26.402" v="116" actId="47"/>
        <pc:sldMkLst>
          <pc:docMk/>
          <pc:sldMk cId="3070553298" sldId="369"/>
        </pc:sldMkLst>
      </pc:sldChg>
      <pc:sldChg chg="del">
        <pc:chgData name="Neil Shewry" userId="e1b77f72-f402-4bf0-868f-7f7fee77eec1" providerId="ADAL" clId="{E5CCCF1C-8711-4235-8874-81ECFF67C815}" dt="2025-06-02T09:46:01.811" v="980" actId="47"/>
        <pc:sldMkLst>
          <pc:docMk/>
          <pc:sldMk cId="3483412647" sldId="370"/>
        </pc:sldMkLst>
      </pc:sldChg>
      <pc:sldChg chg="del">
        <pc:chgData name="Neil Shewry" userId="e1b77f72-f402-4bf0-868f-7f7fee77eec1" providerId="ADAL" clId="{E5CCCF1C-8711-4235-8874-81ECFF67C815}" dt="2025-05-23T15:18:25.978" v="115" actId="47"/>
        <pc:sldMkLst>
          <pc:docMk/>
          <pc:sldMk cId="2079908394" sldId="373"/>
        </pc:sldMkLst>
      </pc:sldChg>
      <pc:sldChg chg="addSp delSp modSp add mod">
        <pc:chgData name="Neil Shewry" userId="e1b77f72-f402-4bf0-868f-7f7fee77eec1" providerId="ADAL" clId="{E5CCCF1C-8711-4235-8874-81ECFF67C815}" dt="2025-05-23T15:38:48.987" v="437" actId="14100"/>
        <pc:sldMkLst>
          <pc:docMk/>
          <pc:sldMk cId="3906256891" sldId="373"/>
        </pc:sldMkLst>
      </pc:sldChg>
      <pc:sldChg chg="addSp delSp modSp add mod modAnim">
        <pc:chgData name="Neil Shewry" userId="e1b77f72-f402-4bf0-868f-7f7fee77eec1" providerId="ADAL" clId="{E5CCCF1C-8711-4235-8874-81ECFF67C815}" dt="2025-06-02T11:44:09.275" v="1005" actId="113"/>
        <pc:sldMkLst>
          <pc:docMk/>
          <pc:sldMk cId="3699548307" sldId="374"/>
        </pc:sldMkLst>
        <pc:spChg chg="mod">
          <ac:chgData name="Neil Shewry" userId="e1b77f72-f402-4bf0-868f-7f7fee77eec1" providerId="ADAL" clId="{E5CCCF1C-8711-4235-8874-81ECFF67C815}" dt="2025-06-02T11:44:09.275" v="1005" actId="113"/>
          <ac:spMkLst>
            <pc:docMk/>
            <pc:sldMk cId="3699548307" sldId="374"/>
            <ac:spMk id="2" creationId="{99E3EAFF-F722-BD88-2B31-DB8CB65A7ACB}"/>
          </ac:spMkLst>
        </pc:spChg>
        <pc:spChg chg="mod">
          <ac:chgData name="Neil Shewry" userId="e1b77f72-f402-4bf0-868f-7f7fee77eec1" providerId="ADAL" clId="{E5CCCF1C-8711-4235-8874-81ECFF67C815}" dt="2025-06-02T09:36:07.971" v="947" actId="164"/>
          <ac:spMkLst>
            <pc:docMk/>
            <pc:sldMk cId="3699548307" sldId="374"/>
            <ac:spMk id="3" creationId="{2D1585CE-2628-9072-E774-F59606FE6FB7}"/>
          </ac:spMkLst>
        </pc:spChg>
        <pc:spChg chg="mod">
          <ac:chgData name="Neil Shewry" userId="e1b77f72-f402-4bf0-868f-7f7fee77eec1" providerId="ADAL" clId="{E5CCCF1C-8711-4235-8874-81ECFF67C815}" dt="2025-06-02T09:36:14.954" v="949" actId="164"/>
          <ac:spMkLst>
            <pc:docMk/>
            <pc:sldMk cId="3699548307" sldId="374"/>
            <ac:spMk id="5" creationId="{ED827FCC-5741-1E44-FDCF-A9F3314E0C5F}"/>
          </ac:spMkLst>
        </pc:spChg>
        <pc:grpChg chg="add mod">
          <ac:chgData name="Neil Shewry" userId="e1b77f72-f402-4bf0-868f-7f7fee77eec1" providerId="ADAL" clId="{E5CCCF1C-8711-4235-8874-81ECFF67C815}" dt="2025-06-02T09:36:07.971" v="947" actId="164"/>
          <ac:grpSpMkLst>
            <pc:docMk/>
            <pc:sldMk cId="3699548307" sldId="374"/>
            <ac:grpSpMk id="7" creationId="{E5B0866A-8F0F-5BBA-9F6F-4FFF84E8215C}"/>
          </ac:grpSpMkLst>
        </pc:grpChg>
        <pc:grpChg chg="add mod">
          <ac:chgData name="Neil Shewry" userId="e1b77f72-f402-4bf0-868f-7f7fee77eec1" providerId="ADAL" clId="{E5CCCF1C-8711-4235-8874-81ECFF67C815}" dt="2025-06-02T09:36:14.954" v="949" actId="164"/>
          <ac:grpSpMkLst>
            <pc:docMk/>
            <pc:sldMk cId="3699548307" sldId="374"/>
            <ac:grpSpMk id="8" creationId="{52E91261-73E7-7C34-AB12-5FE1695AF028}"/>
          </ac:grpSpMkLst>
        </pc:grpChg>
        <pc:picChg chg="add mod">
          <ac:chgData name="Neil Shewry" userId="e1b77f72-f402-4bf0-868f-7f7fee77eec1" providerId="ADAL" clId="{E5CCCF1C-8711-4235-8874-81ECFF67C815}" dt="2025-06-02T09:36:07.971" v="947" actId="164"/>
          <ac:picMkLst>
            <pc:docMk/>
            <pc:sldMk cId="3699548307" sldId="374"/>
            <ac:picMk id="3074" creationId="{1118E676-B635-CD6A-848C-D6F361AF2B42}"/>
          </ac:picMkLst>
        </pc:picChg>
        <pc:picChg chg="add mod">
          <ac:chgData name="Neil Shewry" userId="e1b77f72-f402-4bf0-868f-7f7fee77eec1" providerId="ADAL" clId="{E5CCCF1C-8711-4235-8874-81ECFF67C815}" dt="2025-06-02T09:36:14.954" v="949" actId="164"/>
          <ac:picMkLst>
            <pc:docMk/>
            <pc:sldMk cId="3699548307" sldId="374"/>
            <ac:picMk id="3076" creationId="{D992A248-4B02-8D51-DB7C-51C73F015CA1}"/>
          </ac:picMkLst>
        </pc:picChg>
      </pc:sldChg>
      <pc:sldChg chg="add del">
        <pc:chgData name="Neil Shewry" userId="e1b77f72-f402-4bf0-868f-7f7fee77eec1" providerId="ADAL" clId="{E5CCCF1C-8711-4235-8874-81ECFF67C815}" dt="2025-05-23T15:40:24.539" v="440"/>
        <pc:sldMkLst>
          <pc:docMk/>
          <pc:sldMk cId="1270021151" sldId="375"/>
        </pc:sldMkLst>
      </pc:sldChg>
      <pc:sldChg chg="modSp modAnim">
        <pc:chgData name="Neil Shewry" userId="e1b77f72-f402-4bf0-868f-7f7fee77eec1" providerId="ADAL" clId="{E5CCCF1C-8711-4235-8874-81ECFF67C815}" dt="2025-06-02T11:44:18.849" v="1008" actId="113"/>
        <pc:sldMkLst>
          <pc:docMk/>
          <pc:sldMk cId="4037564471" sldId="375"/>
        </pc:sldMkLst>
        <pc:spChg chg="mod">
          <ac:chgData name="Neil Shewry" userId="e1b77f72-f402-4bf0-868f-7f7fee77eec1" providerId="ADAL" clId="{E5CCCF1C-8711-4235-8874-81ECFF67C815}" dt="2025-06-02T11:44:18.849" v="1008" actId="113"/>
          <ac:spMkLst>
            <pc:docMk/>
            <pc:sldMk cId="4037564471" sldId="375"/>
            <ac:spMk id="10" creationId="{DDA10B4F-4B34-1A1C-B254-9B4F87917BB0}"/>
          </ac:spMkLst>
        </pc:spChg>
      </pc:sldChg>
      <pc:sldChg chg="addSp modSp mod modAnim modNotesTx">
        <pc:chgData name="Neil Shewry" userId="e1b77f72-f402-4bf0-868f-7f7fee77eec1" providerId="ADAL" clId="{E5CCCF1C-8711-4235-8874-81ECFF67C815}" dt="2025-06-04T08:01:12.489" v="1036" actId="1038"/>
        <pc:sldMkLst>
          <pc:docMk/>
          <pc:sldMk cId="3607035951" sldId="376"/>
        </pc:sldMkLst>
        <pc:spChg chg="mod">
          <ac:chgData name="Neil Shewry" userId="e1b77f72-f402-4bf0-868f-7f7fee77eec1" providerId="ADAL" clId="{E5CCCF1C-8711-4235-8874-81ECFF67C815}" dt="2025-06-02T11:44:11.576" v="1006" actId="113"/>
          <ac:spMkLst>
            <pc:docMk/>
            <pc:sldMk cId="3607035951" sldId="376"/>
            <ac:spMk id="2" creationId="{DDC5ECB2-DB27-6EFF-DEE2-9C7D32C6A0E4}"/>
          </ac:spMkLst>
        </pc:spChg>
        <pc:spChg chg="mod">
          <ac:chgData name="Neil Shewry" userId="e1b77f72-f402-4bf0-868f-7f7fee77eec1" providerId="ADAL" clId="{E5CCCF1C-8711-4235-8874-81ECFF67C815}" dt="2025-06-02T09:17:29.714" v="732" actId="164"/>
          <ac:spMkLst>
            <pc:docMk/>
            <pc:sldMk cId="3607035951" sldId="376"/>
            <ac:spMk id="10" creationId="{0B6C7737-608D-74BA-A2D8-43314A5264D3}"/>
          </ac:spMkLst>
        </pc:spChg>
        <pc:spChg chg="mod">
          <ac:chgData name="Neil Shewry" userId="e1b77f72-f402-4bf0-868f-7f7fee77eec1" providerId="ADAL" clId="{E5CCCF1C-8711-4235-8874-81ECFF67C815}" dt="2025-06-02T09:17:59.628" v="749" actId="164"/>
          <ac:spMkLst>
            <pc:docMk/>
            <pc:sldMk cId="3607035951" sldId="376"/>
            <ac:spMk id="12" creationId="{A2D5AC6F-8DAE-BA19-3F14-3627FB2F13E6}"/>
          </ac:spMkLst>
        </pc:spChg>
        <pc:spChg chg="mod">
          <ac:chgData name="Neil Shewry" userId="e1b77f72-f402-4bf0-868f-7f7fee77eec1" providerId="ADAL" clId="{E5CCCF1C-8711-4235-8874-81ECFF67C815}" dt="2025-06-02T09:18:03.664" v="750" actId="164"/>
          <ac:spMkLst>
            <pc:docMk/>
            <pc:sldMk cId="3607035951" sldId="376"/>
            <ac:spMk id="16" creationId="{22C5AC55-E103-4C91-D26B-982900E3D78A}"/>
          </ac:spMkLst>
        </pc:spChg>
        <pc:spChg chg="mod">
          <ac:chgData name="Neil Shewry" userId="e1b77f72-f402-4bf0-868f-7f7fee77eec1" providerId="ADAL" clId="{E5CCCF1C-8711-4235-8874-81ECFF67C815}" dt="2025-06-02T09:17:37.284" v="734" actId="164"/>
          <ac:spMkLst>
            <pc:docMk/>
            <pc:sldMk cId="3607035951" sldId="376"/>
            <ac:spMk id="20" creationId="{7605CC7F-3416-1EF8-102C-EEB065ED8185}"/>
          </ac:spMkLst>
        </pc:spChg>
        <pc:spChg chg="mod">
          <ac:chgData name="Neil Shewry" userId="e1b77f72-f402-4bf0-868f-7f7fee77eec1" providerId="ADAL" clId="{E5CCCF1C-8711-4235-8874-81ECFF67C815}" dt="2025-06-02T09:18:17.459" v="753" actId="164"/>
          <ac:spMkLst>
            <pc:docMk/>
            <pc:sldMk cId="3607035951" sldId="376"/>
            <ac:spMk id="22" creationId="{8DDD2983-EF12-C779-37FA-F83E8068B9DE}"/>
          </ac:spMkLst>
        </pc:spChg>
        <pc:spChg chg="mod">
          <ac:chgData name="Neil Shewry" userId="e1b77f72-f402-4bf0-868f-7f7fee77eec1" providerId="ADAL" clId="{E5CCCF1C-8711-4235-8874-81ECFF67C815}" dt="2025-06-02T09:17:33.366" v="733" actId="164"/>
          <ac:spMkLst>
            <pc:docMk/>
            <pc:sldMk cId="3607035951" sldId="376"/>
            <ac:spMk id="24" creationId="{A28526AB-C515-D3F9-7322-E909BB7E3E0B}"/>
          </ac:spMkLst>
        </pc:spChg>
        <pc:spChg chg="mod">
          <ac:chgData name="Neil Shewry" userId="e1b77f72-f402-4bf0-868f-7f7fee77eec1" providerId="ADAL" clId="{E5CCCF1C-8711-4235-8874-81ECFF67C815}" dt="2025-06-02T09:18:10.082" v="751" actId="164"/>
          <ac:spMkLst>
            <pc:docMk/>
            <pc:sldMk cId="3607035951" sldId="376"/>
            <ac:spMk id="26" creationId="{0A72A307-B26E-2BCE-C3E9-B22AB21C354E}"/>
          </ac:spMkLst>
        </pc:spChg>
        <pc:spChg chg="mod">
          <ac:chgData name="Neil Shewry" userId="e1b77f72-f402-4bf0-868f-7f7fee77eec1" providerId="ADAL" clId="{E5CCCF1C-8711-4235-8874-81ECFF67C815}" dt="2025-06-02T09:17:44.362" v="736" actId="164"/>
          <ac:spMkLst>
            <pc:docMk/>
            <pc:sldMk cId="3607035951" sldId="376"/>
            <ac:spMk id="28" creationId="{70A0B7C7-708B-0692-D4EA-C411596D3255}"/>
          </ac:spMkLst>
        </pc:spChg>
        <pc:spChg chg="mod">
          <ac:chgData name="Neil Shewry" userId="e1b77f72-f402-4bf0-868f-7f7fee77eec1" providerId="ADAL" clId="{E5CCCF1C-8711-4235-8874-81ECFF67C815}" dt="2025-06-02T09:18:13.832" v="752" actId="164"/>
          <ac:spMkLst>
            <pc:docMk/>
            <pc:sldMk cId="3607035951" sldId="376"/>
            <ac:spMk id="30" creationId="{0DC0EE14-77D0-91FE-5E07-87D4CDC40854}"/>
          </ac:spMkLst>
        </pc:spChg>
        <pc:spChg chg="mod">
          <ac:chgData name="Neil Shewry" userId="e1b77f72-f402-4bf0-868f-7f7fee77eec1" providerId="ADAL" clId="{E5CCCF1C-8711-4235-8874-81ECFF67C815}" dt="2025-06-02T09:17:25.776" v="731" actId="164"/>
          <ac:spMkLst>
            <pc:docMk/>
            <pc:sldMk cId="3607035951" sldId="376"/>
            <ac:spMk id="32" creationId="{4DE973C6-CDFB-5367-1110-99B590AD399C}"/>
          </ac:spMkLst>
        </pc:spChg>
        <pc:spChg chg="mod">
          <ac:chgData name="Neil Shewry" userId="e1b77f72-f402-4bf0-868f-7f7fee77eec1" providerId="ADAL" clId="{E5CCCF1C-8711-4235-8874-81ECFF67C815}" dt="2025-06-02T09:17:40.808" v="735" actId="164"/>
          <ac:spMkLst>
            <pc:docMk/>
            <pc:sldMk cId="3607035951" sldId="376"/>
            <ac:spMk id="34" creationId="{DE8364BC-1232-FEF4-AFAC-7214181F9A10}"/>
          </ac:spMkLst>
        </pc:spChg>
        <pc:spChg chg="mod">
          <ac:chgData name="Neil Shewry" userId="e1b77f72-f402-4bf0-868f-7f7fee77eec1" providerId="ADAL" clId="{E5CCCF1C-8711-4235-8874-81ECFF67C815}" dt="2025-06-04T08:01:12.489" v="1036" actId="1038"/>
          <ac:spMkLst>
            <pc:docMk/>
            <pc:sldMk cId="3607035951" sldId="376"/>
            <ac:spMk id="36" creationId="{365BDA06-8339-9EA6-491A-23EAE9145E11}"/>
          </ac:spMkLst>
        </pc:spChg>
        <pc:grpChg chg="add mod">
          <ac:chgData name="Neil Shewry" userId="e1b77f72-f402-4bf0-868f-7f7fee77eec1" providerId="ADAL" clId="{E5CCCF1C-8711-4235-8874-81ECFF67C815}" dt="2025-06-02T09:17:25.776" v="731" actId="164"/>
          <ac:grpSpMkLst>
            <pc:docMk/>
            <pc:sldMk cId="3607035951" sldId="376"/>
            <ac:grpSpMk id="3" creationId="{62504AB3-D07C-019E-4C8C-76A57E6149D4}"/>
          </ac:grpSpMkLst>
        </pc:grpChg>
        <pc:grpChg chg="add mod">
          <ac:chgData name="Neil Shewry" userId="e1b77f72-f402-4bf0-868f-7f7fee77eec1" providerId="ADAL" clId="{E5CCCF1C-8711-4235-8874-81ECFF67C815}" dt="2025-06-02T09:17:29.714" v="732" actId="164"/>
          <ac:grpSpMkLst>
            <pc:docMk/>
            <pc:sldMk cId="3607035951" sldId="376"/>
            <ac:grpSpMk id="4" creationId="{CEC7E1AC-F0B8-788B-C19C-4BD03413C1ED}"/>
          </ac:grpSpMkLst>
        </pc:grpChg>
        <pc:grpChg chg="add mod">
          <ac:chgData name="Neil Shewry" userId="e1b77f72-f402-4bf0-868f-7f7fee77eec1" providerId="ADAL" clId="{E5CCCF1C-8711-4235-8874-81ECFF67C815}" dt="2025-06-02T09:17:33.366" v="733" actId="164"/>
          <ac:grpSpMkLst>
            <pc:docMk/>
            <pc:sldMk cId="3607035951" sldId="376"/>
            <ac:grpSpMk id="5" creationId="{6E1C6431-E310-5519-7DE3-E42B2F2277C8}"/>
          </ac:grpSpMkLst>
        </pc:grpChg>
        <pc:grpChg chg="add mod">
          <ac:chgData name="Neil Shewry" userId="e1b77f72-f402-4bf0-868f-7f7fee77eec1" providerId="ADAL" clId="{E5CCCF1C-8711-4235-8874-81ECFF67C815}" dt="2025-06-02T09:17:37.284" v="734" actId="164"/>
          <ac:grpSpMkLst>
            <pc:docMk/>
            <pc:sldMk cId="3607035951" sldId="376"/>
            <ac:grpSpMk id="6" creationId="{C64C7603-FA7A-BCB8-8E8A-CF90660494D0}"/>
          </ac:grpSpMkLst>
        </pc:grpChg>
        <pc:grpChg chg="add mod">
          <ac:chgData name="Neil Shewry" userId="e1b77f72-f402-4bf0-868f-7f7fee77eec1" providerId="ADAL" clId="{E5CCCF1C-8711-4235-8874-81ECFF67C815}" dt="2025-06-02T09:17:40.808" v="735" actId="164"/>
          <ac:grpSpMkLst>
            <pc:docMk/>
            <pc:sldMk cId="3607035951" sldId="376"/>
            <ac:grpSpMk id="7" creationId="{FA40640C-9CAC-B28E-2E2F-097938D2F524}"/>
          </ac:grpSpMkLst>
        </pc:grpChg>
        <pc:grpChg chg="add mod">
          <ac:chgData name="Neil Shewry" userId="e1b77f72-f402-4bf0-868f-7f7fee77eec1" providerId="ADAL" clId="{E5CCCF1C-8711-4235-8874-81ECFF67C815}" dt="2025-06-02T09:17:44.362" v="736" actId="164"/>
          <ac:grpSpMkLst>
            <pc:docMk/>
            <pc:sldMk cId="3607035951" sldId="376"/>
            <ac:grpSpMk id="9" creationId="{7A4BA511-34F8-EEB5-34FF-1B9BADC4D47F}"/>
          </ac:grpSpMkLst>
        </pc:grpChg>
        <pc:grpChg chg="add mod">
          <ac:chgData name="Neil Shewry" userId="e1b77f72-f402-4bf0-868f-7f7fee77eec1" providerId="ADAL" clId="{E5CCCF1C-8711-4235-8874-81ECFF67C815}" dt="2025-06-04T08:01:12.489" v="1036" actId="1038"/>
          <ac:grpSpMkLst>
            <pc:docMk/>
            <pc:sldMk cId="3607035951" sldId="376"/>
            <ac:grpSpMk id="13" creationId="{0A024280-3D04-3D84-19A3-45C9F817A9DE}"/>
          </ac:grpSpMkLst>
        </pc:grpChg>
        <pc:grpChg chg="add mod">
          <ac:chgData name="Neil Shewry" userId="e1b77f72-f402-4bf0-868f-7f7fee77eec1" providerId="ADAL" clId="{E5CCCF1C-8711-4235-8874-81ECFF67C815}" dt="2025-06-02T09:17:59.628" v="749" actId="164"/>
          <ac:grpSpMkLst>
            <pc:docMk/>
            <pc:sldMk cId="3607035951" sldId="376"/>
            <ac:grpSpMk id="14" creationId="{ECBCFBBC-1C0E-DDC9-8DAB-984636CFBEFD}"/>
          </ac:grpSpMkLst>
        </pc:grpChg>
        <pc:grpChg chg="add mod">
          <ac:chgData name="Neil Shewry" userId="e1b77f72-f402-4bf0-868f-7f7fee77eec1" providerId="ADAL" clId="{E5CCCF1C-8711-4235-8874-81ECFF67C815}" dt="2025-06-02T09:18:03.664" v="750" actId="164"/>
          <ac:grpSpMkLst>
            <pc:docMk/>
            <pc:sldMk cId="3607035951" sldId="376"/>
            <ac:grpSpMk id="18" creationId="{59B4F410-CB9A-993D-B695-667E568FA986}"/>
          </ac:grpSpMkLst>
        </pc:grpChg>
        <pc:grpChg chg="add mod">
          <ac:chgData name="Neil Shewry" userId="e1b77f72-f402-4bf0-868f-7f7fee77eec1" providerId="ADAL" clId="{E5CCCF1C-8711-4235-8874-81ECFF67C815}" dt="2025-06-02T09:18:10.082" v="751" actId="164"/>
          <ac:grpSpMkLst>
            <pc:docMk/>
            <pc:sldMk cId="3607035951" sldId="376"/>
            <ac:grpSpMk id="37" creationId="{53F390BB-8B46-9911-0A56-A4B7F15EC942}"/>
          </ac:grpSpMkLst>
        </pc:grpChg>
        <pc:grpChg chg="add mod">
          <ac:chgData name="Neil Shewry" userId="e1b77f72-f402-4bf0-868f-7f7fee77eec1" providerId="ADAL" clId="{E5CCCF1C-8711-4235-8874-81ECFF67C815}" dt="2025-06-02T09:18:13.832" v="752" actId="164"/>
          <ac:grpSpMkLst>
            <pc:docMk/>
            <pc:sldMk cId="3607035951" sldId="376"/>
            <ac:grpSpMk id="38" creationId="{880E8F6E-C6CC-816E-FDD1-DE0DF8CDD905}"/>
          </ac:grpSpMkLst>
        </pc:grpChg>
        <pc:grpChg chg="add mod">
          <ac:chgData name="Neil Shewry" userId="e1b77f72-f402-4bf0-868f-7f7fee77eec1" providerId="ADAL" clId="{E5CCCF1C-8711-4235-8874-81ECFF67C815}" dt="2025-06-02T09:18:17.459" v="753" actId="164"/>
          <ac:grpSpMkLst>
            <pc:docMk/>
            <pc:sldMk cId="3607035951" sldId="376"/>
            <ac:grpSpMk id="39" creationId="{6F98EEAA-1EF6-C098-F628-D343E07B95D1}"/>
          </ac:grpSpMkLst>
        </pc:grpChg>
        <pc:picChg chg="mod">
          <ac:chgData name="Neil Shewry" userId="e1b77f72-f402-4bf0-868f-7f7fee77eec1" providerId="ADAL" clId="{E5CCCF1C-8711-4235-8874-81ECFF67C815}" dt="2025-06-02T09:17:59.628" v="749" actId="164"/>
          <ac:picMkLst>
            <pc:docMk/>
            <pc:sldMk cId="3607035951" sldId="376"/>
            <ac:picMk id="11" creationId="{F36FA46F-CFF9-A6DD-8F95-8C104849D0B0}"/>
          </ac:picMkLst>
        </pc:picChg>
        <pc:picChg chg="mod">
          <ac:chgData name="Neil Shewry" userId="e1b77f72-f402-4bf0-868f-7f7fee77eec1" providerId="ADAL" clId="{E5CCCF1C-8711-4235-8874-81ECFF67C815}" dt="2025-06-02T09:18:03.664" v="750" actId="164"/>
          <ac:picMkLst>
            <pc:docMk/>
            <pc:sldMk cId="3607035951" sldId="376"/>
            <ac:picMk id="15" creationId="{AD85C660-539C-5A6F-253E-318C8B4D0835}"/>
          </ac:picMkLst>
        </pc:picChg>
        <pc:picChg chg="mod">
          <ac:chgData name="Neil Shewry" userId="e1b77f72-f402-4bf0-868f-7f7fee77eec1" providerId="ADAL" clId="{E5CCCF1C-8711-4235-8874-81ECFF67C815}" dt="2025-06-02T09:17:37.284" v="734" actId="164"/>
          <ac:picMkLst>
            <pc:docMk/>
            <pc:sldMk cId="3607035951" sldId="376"/>
            <ac:picMk id="19" creationId="{27DE2FF3-6121-241C-1487-C16E03B76B77}"/>
          </ac:picMkLst>
        </pc:picChg>
        <pc:picChg chg="mod">
          <ac:chgData name="Neil Shewry" userId="e1b77f72-f402-4bf0-868f-7f7fee77eec1" providerId="ADAL" clId="{E5CCCF1C-8711-4235-8874-81ECFF67C815}" dt="2025-06-02T09:18:17.459" v="753" actId="164"/>
          <ac:picMkLst>
            <pc:docMk/>
            <pc:sldMk cId="3607035951" sldId="376"/>
            <ac:picMk id="21" creationId="{9E0021C4-3F06-CF0F-EAB8-53B806F20590}"/>
          </ac:picMkLst>
        </pc:picChg>
        <pc:picChg chg="mod">
          <ac:chgData name="Neil Shewry" userId="e1b77f72-f402-4bf0-868f-7f7fee77eec1" providerId="ADAL" clId="{E5CCCF1C-8711-4235-8874-81ECFF67C815}" dt="2025-06-02T09:17:33.366" v="733" actId="164"/>
          <ac:picMkLst>
            <pc:docMk/>
            <pc:sldMk cId="3607035951" sldId="376"/>
            <ac:picMk id="23" creationId="{A58D48F5-7FB3-B169-16D3-C78A811CAC7C}"/>
          </ac:picMkLst>
        </pc:picChg>
        <pc:picChg chg="mod">
          <ac:chgData name="Neil Shewry" userId="e1b77f72-f402-4bf0-868f-7f7fee77eec1" providerId="ADAL" clId="{E5CCCF1C-8711-4235-8874-81ECFF67C815}" dt="2025-06-02T09:18:10.082" v="751" actId="164"/>
          <ac:picMkLst>
            <pc:docMk/>
            <pc:sldMk cId="3607035951" sldId="376"/>
            <ac:picMk id="25" creationId="{C8B9D9CE-74B8-EC10-86A3-484DD3418E60}"/>
          </ac:picMkLst>
        </pc:picChg>
        <pc:picChg chg="mod">
          <ac:chgData name="Neil Shewry" userId="e1b77f72-f402-4bf0-868f-7f7fee77eec1" providerId="ADAL" clId="{E5CCCF1C-8711-4235-8874-81ECFF67C815}" dt="2025-06-02T09:17:44.362" v="736" actId="164"/>
          <ac:picMkLst>
            <pc:docMk/>
            <pc:sldMk cId="3607035951" sldId="376"/>
            <ac:picMk id="27" creationId="{643A3D53-7E3C-D3F7-259A-8650B1929486}"/>
          </ac:picMkLst>
        </pc:picChg>
        <pc:picChg chg="mod">
          <ac:chgData name="Neil Shewry" userId="e1b77f72-f402-4bf0-868f-7f7fee77eec1" providerId="ADAL" clId="{E5CCCF1C-8711-4235-8874-81ECFF67C815}" dt="2025-06-02T09:18:13.832" v="752" actId="164"/>
          <ac:picMkLst>
            <pc:docMk/>
            <pc:sldMk cId="3607035951" sldId="376"/>
            <ac:picMk id="29" creationId="{FF54D546-DC98-115D-91D8-5B840F3026BD}"/>
          </ac:picMkLst>
        </pc:picChg>
        <pc:picChg chg="mod">
          <ac:chgData name="Neil Shewry" userId="e1b77f72-f402-4bf0-868f-7f7fee77eec1" providerId="ADAL" clId="{E5CCCF1C-8711-4235-8874-81ECFF67C815}" dt="2025-06-02T09:17:25.776" v="731" actId="164"/>
          <ac:picMkLst>
            <pc:docMk/>
            <pc:sldMk cId="3607035951" sldId="376"/>
            <ac:picMk id="31" creationId="{BEEFBCD3-721F-0B4A-D3D0-E8981482839B}"/>
          </ac:picMkLst>
        </pc:picChg>
        <pc:picChg chg="mod">
          <ac:chgData name="Neil Shewry" userId="e1b77f72-f402-4bf0-868f-7f7fee77eec1" providerId="ADAL" clId="{E5CCCF1C-8711-4235-8874-81ECFF67C815}" dt="2025-06-02T09:17:40.808" v="735" actId="164"/>
          <ac:picMkLst>
            <pc:docMk/>
            <pc:sldMk cId="3607035951" sldId="376"/>
            <ac:picMk id="33" creationId="{89B3B59A-D165-3F54-B4FF-55D81316C0E0}"/>
          </ac:picMkLst>
        </pc:picChg>
        <pc:picChg chg="mod">
          <ac:chgData name="Neil Shewry" userId="e1b77f72-f402-4bf0-868f-7f7fee77eec1" providerId="ADAL" clId="{E5CCCF1C-8711-4235-8874-81ECFF67C815}" dt="2025-06-04T08:01:12.489" v="1036" actId="1038"/>
          <ac:picMkLst>
            <pc:docMk/>
            <pc:sldMk cId="3607035951" sldId="376"/>
            <ac:picMk id="35" creationId="{0264CFAC-ADE0-523D-B70F-5B01B98E18B6}"/>
          </ac:picMkLst>
        </pc:picChg>
        <pc:picChg chg="mod">
          <ac:chgData name="Neil Shewry" userId="e1b77f72-f402-4bf0-868f-7f7fee77eec1" providerId="ADAL" clId="{E5CCCF1C-8711-4235-8874-81ECFF67C815}" dt="2025-06-02T09:17:29.714" v="732" actId="164"/>
          <ac:picMkLst>
            <pc:docMk/>
            <pc:sldMk cId="3607035951" sldId="376"/>
            <ac:picMk id="1026" creationId="{91547D06-48A7-9D5E-DA47-95A071B0661D}"/>
          </ac:picMkLst>
        </pc:picChg>
      </pc:sldChg>
      <pc:sldChg chg="addSp delSp modSp mod">
        <pc:chgData name="Neil Shewry" userId="e1b77f72-f402-4bf0-868f-7f7fee77eec1" providerId="ADAL" clId="{E5CCCF1C-8711-4235-8874-81ECFF67C815}" dt="2025-06-02T11:44:03.199" v="1003" actId="113"/>
        <pc:sldMkLst>
          <pc:docMk/>
          <pc:sldMk cId="1769178902" sldId="377"/>
        </pc:sldMkLst>
        <pc:spChg chg="mod">
          <ac:chgData name="Neil Shewry" userId="e1b77f72-f402-4bf0-868f-7f7fee77eec1" providerId="ADAL" clId="{E5CCCF1C-8711-4235-8874-81ECFF67C815}" dt="2025-06-02T11:44:03.199" v="1003" actId="113"/>
          <ac:spMkLst>
            <pc:docMk/>
            <pc:sldMk cId="1769178902" sldId="377"/>
            <ac:spMk id="2" creationId="{FCFA1CDD-F7CF-1ADE-7FC4-38DC74E06011}"/>
          </ac:spMkLst>
        </pc:spChg>
        <pc:spChg chg="mod">
          <ac:chgData name="Neil Shewry" userId="e1b77f72-f402-4bf0-868f-7f7fee77eec1" providerId="ADAL" clId="{E5CCCF1C-8711-4235-8874-81ECFF67C815}" dt="2025-06-02T09:42:03.804" v="970" actId="1076"/>
          <ac:spMkLst>
            <pc:docMk/>
            <pc:sldMk cId="1769178902" sldId="377"/>
            <ac:spMk id="9" creationId="{2B6FAB01-7DC5-F3CB-4735-4F0E46FB09E0}"/>
          </ac:spMkLst>
        </pc:spChg>
        <pc:spChg chg="mod">
          <ac:chgData name="Neil Shewry" userId="e1b77f72-f402-4bf0-868f-7f7fee77eec1" providerId="ADAL" clId="{E5CCCF1C-8711-4235-8874-81ECFF67C815}" dt="2025-06-02T09:41:21.894" v="955" actId="14100"/>
          <ac:spMkLst>
            <pc:docMk/>
            <pc:sldMk cId="1769178902" sldId="377"/>
            <ac:spMk id="11" creationId="{A83EE4D7-BBF4-DA21-FDFD-D0ED99577DB8}"/>
          </ac:spMkLst>
        </pc:spChg>
        <pc:spChg chg="add mod">
          <ac:chgData name="Neil Shewry" userId="e1b77f72-f402-4bf0-868f-7f7fee77eec1" providerId="ADAL" clId="{E5CCCF1C-8711-4235-8874-81ECFF67C815}" dt="2025-06-02T09:42:27.290" v="978" actId="208"/>
          <ac:spMkLst>
            <pc:docMk/>
            <pc:sldMk cId="1769178902" sldId="377"/>
            <ac:spMk id="12" creationId="{E6C9D7C5-8A31-90BA-C5BF-2F3BE1A31D19}"/>
          </ac:spMkLst>
        </pc:spChg>
        <pc:picChg chg="mod">
          <ac:chgData name="Neil Shewry" userId="e1b77f72-f402-4bf0-868f-7f7fee77eec1" providerId="ADAL" clId="{E5CCCF1C-8711-4235-8874-81ECFF67C815}" dt="2025-06-02T09:42:03.804" v="970" actId="1076"/>
          <ac:picMkLst>
            <pc:docMk/>
            <pc:sldMk cId="1769178902" sldId="377"/>
            <ac:picMk id="7" creationId="{450141A0-C84D-A6AA-FD6C-5E1A8CCF4D9B}"/>
          </ac:picMkLst>
        </pc:picChg>
        <pc:picChg chg="add mod">
          <ac:chgData name="Neil Shewry" userId="e1b77f72-f402-4bf0-868f-7f7fee77eec1" providerId="ADAL" clId="{E5CCCF1C-8711-4235-8874-81ECFF67C815}" dt="2025-06-02T09:42:08.520" v="971" actId="1076"/>
          <ac:picMkLst>
            <pc:docMk/>
            <pc:sldMk cId="1769178902" sldId="377"/>
            <ac:picMk id="10" creationId="{31DFFFAE-896E-B220-3854-9A3C75BF73C1}"/>
          </ac:picMkLst>
        </pc:picChg>
        <pc:picChg chg="mod">
          <ac:chgData name="Neil Shewry" userId="e1b77f72-f402-4bf0-868f-7f7fee77eec1" providerId="ADAL" clId="{E5CCCF1C-8711-4235-8874-81ECFF67C815}" dt="2025-06-02T09:41:19.241" v="954" actId="14100"/>
          <ac:picMkLst>
            <pc:docMk/>
            <pc:sldMk cId="1769178902" sldId="377"/>
            <ac:picMk id="3074" creationId="{A8656426-8481-0088-9BA8-33102FFCD704}"/>
          </ac:picMkLst>
        </pc:picChg>
      </pc:sldChg>
      <pc:sldChg chg="addSp modSp modAnim">
        <pc:chgData name="Neil Shewry" userId="e1b77f72-f402-4bf0-868f-7f7fee77eec1" providerId="ADAL" clId="{E5CCCF1C-8711-4235-8874-81ECFF67C815}" dt="2025-06-02T11:44:07.068" v="1004" actId="113"/>
        <pc:sldMkLst>
          <pc:docMk/>
          <pc:sldMk cId="1450423502" sldId="378"/>
        </pc:sldMkLst>
        <pc:spChg chg="mod">
          <ac:chgData name="Neil Shewry" userId="e1b77f72-f402-4bf0-868f-7f7fee77eec1" providerId="ADAL" clId="{E5CCCF1C-8711-4235-8874-81ECFF67C815}" dt="2025-06-02T11:44:07.068" v="1004" actId="113"/>
          <ac:spMkLst>
            <pc:docMk/>
            <pc:sldMk cId="1450423502" sldId="378"/>
            <ac:spMk id="2" creationId="{DBDBDDCA-9FD2-6415-9066-48E73760EF11}"/>
          </ac:spMkLst>
        </pc:spChg>
        <pc:spChg chg="mod">
          <ac:chgData name="Neil Shewry" userId="e1b77f72-f402-4bf0-868f-7f7fee77eec1" providerId="ADAL" clId="{E5CCCF1C-8711-4235-8874-81ECFF67C815}" dt="2025-06-02T09:39:39.677" v="952" actId="164"/>
          <ac:spMkLst>
            <pc:docMk/>
            <pc:sldMk cId="1450423502" sldId="378"/>
            <ac:spMk id="11" creationId="{FD888369-E60F-3AE7-3293-8A521F93ED41}"/>
          </ac:spMkLst>
        </pc:spChg>
        <pc:spChg chg="mod">
          <ac:chgData name="Neil Shewry" userId="e1b77f72-f402-4bf0-868f-7f7fee77eec1" providerId="ADAL" clId="{E5CCCF1C-8711-4235-8874-81ECFF67C815}" dt="2025-06-02T09:39:39.677" v="952" actId="164"/>
          <ac:spMkLst>
            <pc:docMk/>
            <pc:sldMk cId="1450423502" sldId="378"/>
            <ac:spMk id="16" creationId="{9DF71BAC-1DFE-2B1F-A15F-12A6D2AB1B6B}"/>
          </ac:spMkLst>
        </pc:spChg>
        <pc:spChg chg="mod">
          <ac:chgData name="Neil Shewry" userId="e1b77f72-f402-4bf0-868f-7f7fee77eec1" providerId="ADAL" clId="{E5CCCF1C-8711-4235-8874-81ECFF67C815}" dt="2025-06-02T09:39:39.677" v="952" actId="164"/>
          <ac:spMkLst>
            <pc:docMk/>
            <pc:sldMk cId="1450423502" sldId="378"/>
            <ac:spMk id="19" creationId="{06EDB050-2544-5934-2B2E-9F26DE651F22}"/>
          </ac:spMkLst>
        </pc:spChg>
        <pc:grpChg chg="add mod">
          <ac:chgData name="Neil Shewry" userId="e1b77f72-f402-4bf0-868f-7f7fee77eec1" providerId="ADAL" clId="{E5CCCF1C-8711-4235-8874-81ECFF67C815}" dt="2025-06-02T09:39:39.677" v="952" actId="164"/>
          <ac:grpSpMkLst>
            <pc:docMk/>
            <pc:sldMk cId="1450423502" sldId="378"/>
            <ac:grpSpMk id="3" creationId="{2BC0B84A-5ABC-81AB-1215-5EF19B9CB19F}"/>
          </ac:grpSpMkLst>
        </pc:grpChg>
        <pc:picChg chg="mod">
          <ac:chgData name="Neil Shewry" userId="e1b77f72-f402-4bf0-868f-7f7fee77eec1" providerId="ADAL" clId="{E5CCCF1C-8711-4235-8874-81ECFF67C815}" dt="2025-06-02T09:39:39.677" v="952" actId="164"/>
          <ac:picMkLst>
            <pc:docMk/>
            <pc:sldMk cId="1450423502" sldId="378"/>
            <ac:picMk id="10" creationId="{7EF85A3F-C8D2-7DF5-1CDC-FB1F25819896}"/>
          </ac:picMkLst>
        </pc:picChg>
      </pc:sldChg>
      <pc:sldChg chg="modSp modAnim modNotesTx">
        <pc:chgData name="Neil Shewry" userId="e1b77f72-f402-4bf0-868f-7f7fee77eec1" providerId="ADAL" clId="{E5CCCF1C-8711-4235-8874-81ECFF67C815}" dt="2025-06-02T11:44:14.345" v="1007" actId="113"/>
        <pc:sldMkLst>
          <pc:docMk/>
          <pc:sldMk cId="3482329840" sldId="379"/>
        </pc:sldMkLst>
        <pc:spChg chg="mod">
          <ac:chgData name="Neil Shewry" userId="e1b77f72-f402-4bf0-868f-7f7fee77eec1" providerId="ADAL" clId="{E5CCCF1C-8711-4235-8874-81ECFF67C815}" dt="2025-06-02T11:44:14.345" v="1007" actId="113"/>
          <ac:spMkLst>
            <pc:docMk/>
            <pc:sldMk cId="3482329840" sldId="379"/>
            <ac:spMk id="2" creationId="{F019EAD0-F9B5-46A3-4784-F2E4FFA92D74}"/>
          </ac:spMkLst>
        </pc:spChg>
      </pc:sldChg>
      <pc:sldMasterChg chg="delSldLayout">
        <pc:chgData name="Neil Shewry" userId="e1b77f72-f402-4bf0-868f-7f7fee77eec1" providerId="ADAL" clId="{E5CCCF1C-8711-4235-8874-81ECFF67C815}" dt="2025-05-23T15:17:26.347" v="107" actId="47"/>
        <pc:sldMasterMkLst>
          <pc:docMk/>
          <pc:sldMasterMk cId="2324101128" sldId="2147483686"/>
        </pc:sldMasterMkLst>
        <pc:sldLayoutChg chg="del">
          <pc:chgData name="Neil Shewry" userId="e1b77f72-f402-4bf0-868f-7f7fee77eec1" providerId="ADAL" clId="{E5CCCF1C-8711-4235-8874-81ECFF67C815}" dt="2025-05-23T15:17:26.347" v="107" actId="47"/>
          <pc:sldLayoutMkLst>
            <pc:docMk/>
            <pc:sldMasterMk cId="2324101128" sldId="2147483686"/>
            <pc:sldLayoutMk cId="991573202" sldId="214748378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416490-CC85-444F-957E-7EDE2DF62D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1A4F1-4F56-6840-97A0-5D99C0EA96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98A0A-2E8D-DF4F-9C31-A81C00E300DB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9A510-34A7-3B44-B012-7C929876E9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24C06-B906-CB40-A7E2-6054534BD8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633EF-120A-2C48-B885-0B1F58D5D7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56849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2C31F-EDF8-D64C-B235-4BEA7689D6AD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1567F-F019-E948-A7D1-1F94AF060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20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like culture</a:t>
            </a:r>
          </a:p>
          <a:p>
            <a:r>
              <a:rPr lang="en-GB" dirty="0"/>
              <a:t>We’re NRENs, the good guys</a:t>
            </a:r>
          </a:p>
          <a:p>
            <a:r>
              <a:rPr lang="en-GB" dirty="0"/>
              <a:t>Lots of words</a:t>
            </a:r>
          </a:p>
          <a:p>
            <a:r>
              <a:rPr lang="en-GB" dirty="0"/>
              <a:t>What does it mean, feel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37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Personal and emotional</a:t>
            </a:r>
          </a:p>
          <a:p>
            <a:r>
              <a:rPr lang="en-GB" dirty="0"/>
              <a:t>Happy ending</a:t>
            </a:r>
          </a:p>
          <a:p>
            <a:r>
              <a:rPr lang="en-GB" dirty="0"/>
              <a:t>Took place in Oxford, UK in January 2011</a:t>
            </a:r>
          </a:p>
          <a:p>
            <a:r>
              <a:rPr lang="en-GB" dirty="0"/>
              <a:t>130km from here</a:t>
            </a:r>
          </a:p>
          <a:p>
            <a:r>
              <a:rPr lang="en-GB" dirty="0"/>
              <a:t>JR hospital</a:t>
            </a:r>
          </a:p>
          <a:p>
            <a:r>
              <a:rPr lang="en-GB" dirty="0"/>
              <a:t>University hospital, eduroam &amp; really good connectivity </a:t>
            </a:r>
            <a:r>
              <a:rPr lang="en-GB" dirty="0">
                <a:sym typeface="Wingdings" panose="05000000000000000000" pitchFamily="2" charset="2"/>
              </a:rPr>
              <a:t></a:t>
            </a: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Maternity unit where people have babies, where I was born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60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6EC33-6218-9268-40F8-D72ABC53C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7A2E3F-173B-BC05-C9E7-1701A823E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C1D08F-343D-6F8E-9F87-01311FFD3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Been in a week</a:t>
            </a:r>
          </a:p>
          <a:p>
            <a:r>
              <a:rPr lang="en-GB" dirty="0"/>
              <a:t>Small baby, lots of test and monitoring</a:t>
            </a:r>
          </a:p>
          <a:p>
            <a:r>
              <a:rPr lang="en-GB" dirty="0"/>
              <a:t>Doctor came in, picked myself up, noticed her shoes -&gt; ‘the look’</a:t>
            </a:r>
          </a:p>
          <a:p>
            <a:r>
              <a:rPr lang="en-GB" dirty="0"/>
              <a:t>They left, I paced up and down, seemed like hours, screaming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1A164-A665-C9AC-CA5C-E96DEA9EE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68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92700-D2E4-2E2A-482A-02220F6DA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2EA703-2BF1-695F-7F69-E4F650834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CCE727-2E16-4AF7-DFFD-4337C3416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2.2kg, &lt;5th percentile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51E88-8F29-CFFD-4F4C-C047F1B57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39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Remember when I picked myself up off the floor?</a:t>
            </a:r>
          </a:p>
          <a:p>
            <a:r>
              <a:rPr lang="en-GB" dirty="0"/>
              <a:t>This was my boss in 2011</a:t>
            </a:r>
          </a:p>
          <a:p>
            <a:r>
              <a:rPr lang="en-GB" dirty="0"/>
              <a:t>Lovely chap, had a reputation (dog picture appears)</a:t>
            </a:r>
          </a:p>
          <a:p>
            <a:r>
              <a:rPr lang="en-GB" dirty="0"/>
              <a:t>Thursday, had to contact him</a:t>
            </a:r>
          </a:p>
          <a:p>
            <a:r>
              <a:rPr lang="en-GB" dirty="0"/>
              <a:t>Long text message, hit send, phone rang</a:t>
            </a:r>
          </a:p>
          <a:p>
            <a:r>
              <a:rPr lang="en-GB" dirty="0"/>
              <a:t>3 things – are you ok, is your wife ok, it’s fine</a:t>
            </a:r>
          </a:p>
          <a:p>
            <a:r>
              <a:rPr lang="en-GB" dirty="0"/>
              <a:t>Weight lifted, relief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00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881B1-D133-EDA2-C19C-F5CAF823C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C1A21-DE70-8247-606F-E2636DDA2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6E294-D644-7394-F543-C40B2F638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Lucky to have had a succession of good managers</a:t>
            </a:r>
          </a:p>
          <a:p>
            <a:pPr marL="0" indent="0">
              <a:buNone/>
            </a:pPr>
            <a:r>
              <a:rPr lang="en-GB" dirty="0"/>
              <a:t>Nothing I haven’t heard </a:t>
            </a:r>
          </a:p>
          <a:p>
            <a:pPr marL="0" indent="0">
              <a:buNone/>
            </a:pPr>
            <a:r>
              <a:rPr lang="en-GB" dirty="0"/>
              <a:t>I’m the lucky one who gets to say it’s fine</a:t>
            </a:r>
          </a:p>
          <a:p>
            <a:pPr marL="0" indent="0">
              <a:buNone/>
            </a:pPr>
            <a:r>
              <a:rPr lang="en-GB" dirty="0"/>
              <a:t>Can see the relief and weight lifted, just like me in the hospital</a:t>
            </a:r>
          </a:p>
          <a:p>
            <a:pPr marL="0" indent="0">
              <a:buNone/>
            </a:pPr>
            <a:r>
              <a:rPr lang="en-GB" dirty="0"/>
              <a:t>The best part is what you get back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7DFA4-F550-6D61-8531-3229DF0B4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748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702B8-B6E6-9D6F-FEE9-DA57FF95C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3B3AE-D920-1B7D-115D-BDA00A59D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8D8BBD-388C-9CEE-91C6-E2E38F103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said the story had a happy ending – this is us in Italy last year</a:t>
            </a:r>
          </a:p>
          <a:p>
            <a:r>
              <a:rPr lang="en-GB" dirty="0"/>
              <a:t>Tired &amp; stressed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9B79D-77E0-DEAC-7D3E-6592D5D33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115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1567F-F019-E948-A7D1-1F94AF0600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46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2.svg"/><Relationship Id="rId5" Type="http://schemas.openxmlformats.org/officeDocument/2006/relationships/image" Target="../media/image6.svg"/><Relationship Id="rId15" Type="http://schemas.openxmlformats.org/officeDocument/2006/relationships/image" Target="../media/image14.sv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2CC2BF-4F8C-B7EF-6688-EAFF46DE7AFA}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B8495066-AA9D-64C6-49C6-68774EA9B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" y="762000"/>
            <a:ext cx="760400" cy="760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0EF7E2-252F-4573-47FB-4F461F71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E50C8-9DEB-1EC3-6E15-6563DA7D903D}"/>
              </a:ext>
            </a:extLst>
          </p:cNvPr>
          <p:cNvSpPr/>
          <p:nvPr userDrawn="1"/>
        </p:nvSpPr>
        <p:spPr>
          <a:xfrm>
            <a:off x="6104238" y="770238"/>
            <a:ext cx="5325762" cy="532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896E-4D7F-098E-1BD7-1B1227590346}"/>
              </a:ext>
            </a:extLst>
          </p:cNvPr>
          <p:cNvSpPr/>
          <p:nvPr userDrawn="1"/>
        </p:nvSpPr>
        <p:spPr>
          <a:xfrm rot="10800000">
            <a:off x="10668000" y="6097466"/>
            <a:ext cx="762000" cy="760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BE579FA-347E-9693-DFB7-D512FA075D7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A7718E-4FA0-E667-4218-5AFD9200AAF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604000" y="1270000"/>
            <a:ext cx="4318000" cy="431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Insert cover image here</a:t>
            </a:r>
          </a:p>
        </p:txBody>
      </p:sp>
    </p:spTree>
    <p:extLst>
      <p:ext uri="{BB962C8B-B14F-4D97-AF65-F5344CB8AC3E}">
        <p14:creationId xmlns:p14="http://schemas.microsoft.com/office/powerpoint/2010/main" val="2884419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8DA152-DC73-1933-89AC-293A1B455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4826000"/>
            <a:ext cx="508001" cy="1016000"/>
            <a:chOff x="11684000" y="4826000"/>
            <a:chExt cx="508001" cy="1016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8FD3CA-9E3A-DA78-2574-436973965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533399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79EB88-1A47-5832-2A70-69A019041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4826000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333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1C2548-2599-74CA-A48F-E04E5463B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6000" y="3"/>
            <a:ext cx="1016000" cy="1016002"/>
            <a:chOff x="11176000" y="3"/>
            <a:chExt cx="1016000" cy="101600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62C882-2A69-F748-3C81-589891B1E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176000" y="3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C5E306-FF5E-59E6-1425-2F0D7D1F5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6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8C8E8E-E78E-024F-C737-79C115B34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508004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866701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2003"/>
            <a:ext cx="3810399" cy="380999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21AFC-6EEE-5CB9-7D0C-EC257D494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3999" y="1524002"/>
            <a:ext cx="508003" cy="1523955"/>
            <a:chOff x="11683999" y="1524002"/>
            <a:chExt cx="508003" cy="15239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FDE108-9F01-AB46-00DC-D51BF0B0B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1" y="2539956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E0D5CD-7082-88A0-75F7-1C300BDD4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203197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6853A9-3B50-F3C9-0E5A-0E1C3A655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1524002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81985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A624B-0E8E-2F14-ECFA-C0AA0C9C9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117" y="4318000"/>
            <a:ext cx="508001" cy="1523623"/>
            <a:chOff x="11684117" y="4318000"/>
            <a:chExt cx="508001" cy="15236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579711-D799-B1C8-4F15-B13FE2260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5333622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E3DB07-14C1-3054-F67B-5F57958AB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825811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994D1E-5EFD-912B-5855-FE9AC1A3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318000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77150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377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B14B4-3F6F-7C7D-D8C4-736FD08E2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117" y="5334000"/>
            <a:ext cx="508001" cy="50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0071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2C3C264-1EB3-7E97-6999-6B931A360C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DF6B26-00EF-C637-53C4-802DA5C949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9C52DAE-17AF-136B-ED57-8194624364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301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6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4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2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EA122-0806-77A7-CFDC-D326B10F87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685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10160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10160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066741-7861-C3B0-75C5-7FDAAE449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000" y="4826000"/>
            <a:ext cx="508001" cy="1016000"/>
            <a:chOff x="11684000" y="4826000"/>
            <a:chExt cx="508001" cy="1016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FD053-C59F-9D6D-EB74-1C4B54146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533399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195C5C-1541-55ED-7E4E-F52FB0C8E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1684000" y="4826000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85938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160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999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1A46-6D95-A0FE-8F77-657D623F62C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2903" y="2031999"/>
            <a:ext cx="5334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74589B-7F48-0071-2B7C-6D1D00946EB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52903" y="1524000"/>
            <a:ext cx="5334001" cy="2556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F44DCD-BFB2-BEB3-11B5-319EF3425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6000" y="3"/>
            <a:ext cx="1016000" cy="1016002"/>
            <a:chOff x="11176000" y="3"/>
            <a:chExt cx="1016000" cy="10160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CF9C03-0302-CB24-837A-0BA5B8678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176000" y="3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F7715B-75CD-84AE-D355-608D941EE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6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BAD185-8175-1A6A-D5AB-D626EBB85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508004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81568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0414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2"/>
            <a:ext cx="6858000" cy="25399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6858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3601" y="2032003"/>
            <a:ext cx="3810399" cy="380999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  <a:br>
              <a:rPr lang="en-GB" dirty="0"/>
            </a:b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DB84E4-C5A3-9B32-6189-29DAB240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3999" y="1524002"/>
            <a:ext cx="508003" cy="1523955"/>
            <a:chOff x="11683999" y="1524002"/>
            <a:chExt cx="508003" cy="15239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2CD00A-E39B-B6A1-5B94-9AE69916C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001" y="2539956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726B71-AE93-C7BE-497E-96FD371D7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2031979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238A48-FD26-C0E7-E263-3A3501C7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3999" y="1524002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727808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233" y="-1752"/>
            <a:ext cx="760400" cy="760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E96F1A-1D75-C100-71A4-4742BDD7B11A}"/>
              </a:ext>
            </a:extLst>
          </p:cNvPr>
          <p:cNvGrpSpPr/>
          <p:nvPr userDrawn="1"/>
        </p:nvGrpSpPr>
        <p:grpSpPr>
          <a:xfrm>
            <a:off x="9143997" y="6097466"/>
            <a:ext cx="2281602" cy="760534"/>
            <a:chOff x="9143997" y="6097466"/>
            <a:chExt cx="2281602" cy="7605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952161-A07F-DE36-F888-974E3267BC1C}"/>
                </a:ext>
              </a:extLst>
            </p:cNvPr>
            <p:cNvSpPr/>
            <p:nvPr userDrawn="1"/>
          </p:nvSpPr>
          <p:spPr>
            <a:xfrm>
              <a:off x="10665065" y="6097466"/>
              <a:ext cx="760534" cy="7605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C8A5C-7354-CA80-B16D-BD127FEB99C2}"/>
                </a:ext>
              </a:extLst>
            </p:cNvPr>
            <p:cNvSpPr/>
            <p:nvPr userDrawn="1"/>
          </p:nvSpPr>
          <p:spPr>
            <a:xfrm>
              <a:off x="9904531" y="6097466"/>
              <a:ext cx="760534" cy="7605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068AD5-54B8-6AE3-7C2A-84F1718E9D0B}"/>
                </a:ext>
              </a:extLst>
            </p:cNvPr>
            <p:cNvSpPr/>
            <p:nvPr userDrawn="1"/>
          </p:nvSpPr>
          <p:spPr>
            <a:xfrm>
              <a:off x="9143997" y="6097466"/>
              <a:ext cx="760534" cy="760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864044B-F246-8461-3009-926815A07A79}"/>
              </a:ext>
            </a:extLst>
          </p:cNvPr>
          <p:cNvSpPr/>
          <p:nvPr userDrawn="1"/>
        </p:nvSpPr>
        <p:spPr>
          <a:xfrm>
            <a:off x="762001" y="762000"/>
            <a:ext cx="3810000" cy="380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AB07D1-6EA7-E351-53D3-CB8E5E8B37C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6000" y="1023108"/>
            <a:ext cx="3302000" cy="2024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CD9AA52E-692F-B8D9-7B3F-3EA98EB21A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16000" y="3317510"/>
            <a:ext cx="33020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386473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482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8000" y="1524000"/>
            <a:ext cx="4826000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B377CF-2490-426A-9D9B-C329528E1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2031999"/>
            <a:ext cx="4826000" cy="3810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0"/>
            <a:ext cx="5842117" cy="584162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DB5A58-6D7B-03CD-0C09-558F18AC9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4117" y="4317618"/>
            <a:ext cx="508001" cy="1524005"/>
            <a:chOff x="11684117" y="4317618"/>
            <a:chExt cx="508001" cy="15240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0421C5-B120-371A-24A8-4D5C5E27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5333622"/>
              <a:ext cx="508001" cy="5080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7D0359-896D-D93A-DFEE-9C62CABA1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825620"/>
              <a:ext cx="508001" cy="50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015B00-6124-2A68-0F74-0348884CB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11684117" y="4317618"/>
              <a:ext cx="508001" cy="5080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97474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1"/>
            <a:ext cx="11176000" cy="48171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2AD00-41ED-1D4B-8053-AD09A51D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000" y="6350000"/>
            <a:ext cx="5842000" cy="25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45B74-E028-E24B-BE9C-E0C09F0D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52A0-223B-AA08-188E-706BC402AB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8000" y="1524000"/>
            <a:ext cx="11176000" cy="431762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0">
            <a:noFill/>
            <a:miter lim="800000"/>
          </a:ln>
        </p:spPr>
        <p:txBody>
          <a:bodyPr/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3478DC-6C5E-8B2E-480A-04B7EDD5F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1684117" y="5333623"/>
            <a:ext cx="508001" cy="50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962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takeaway header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4FE870-67DB-4B70-C5F0-FE16FE293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39BDCB-9914-3E26-FD33-90EC5898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053DDEA-636E-CDA5-06EF-85B31F1A04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1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D6479A-3ED7-494F-69D8-CAA95DFF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2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492314A-F809-24E8-BAE4-B4D4CD5152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2032000"/>
            <a:ext cx="3556000" cy="3556000"/>
          </a:xfrm>
          <a:prstGeom prst="rect">
            <a:avLst/>
          </a:prstGeom>
          <a:solidFill>
            <a:schemeClr val="bg2"/>
          </a:solidFill>
        </p:spPr>
        <p:txBody>
          <a:bodyPr lIns="251999" tIns="251999" rIns="251999" bIns="251999" anchor="t"/>
          <a:lstStyle>
            <a:lvl1pPr marL="0" indent="0">
              <a:buNone/>
              <a:defRPr sz="2000"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Key takeaway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961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E1DB7B-E739-0333-3CA8-8A9FD94962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800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85A4F85-67CD-2B4E-643B-5741F4BA9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4307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3C7DE5F-690C-BCFA-3C24-ECAADB58B9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0614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4BF040-C19C-30DF-904A-EF89016994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46920" y="2032000"/>
            <a:ext cx="2032000" cy="203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QR code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CC40B0-E3D2-96D1-4E50-921025E3E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BAB850-14F0-F3A3-FD29-0551A1A7C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5412C-12A9-441A-6655-EDB9B46292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620" y="515620"/>
            <a:ext cx="10914380" cy="50038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Key resources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740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1F95D-1FFD-80B3-9FBE-F807F4F09A58}"/>
              </a:ext>
            </a:extLst>
          </p:cNvPr>
          <p:cNvSpPr txBox="1"/>
          <p:nvPr userDrawn="1"/>
        </p:nvSpPr>
        <p:spPr>
          <a:xfrm>
            <a:off x="511804" y="392668"/>
            <a:ext cx="38100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E221-3303-76FF-D415-18ADB3737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3726" y="1543239"/>
            <a:ext cx="5328274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09062-BA16-A76C-A32C-B639CC82B15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3725" y="2045619"/>
            <a:ext cx="5328275" cy="25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03FDC7-130C-095F-3A9C-A6EF7A7909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5868" y="2540000"/>
            <a:ext cx="5325463" cy="25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+mn-lt"/>
                <a:ea typeface="Roboto Medium" panose="02000000000000000000" pitchFamily="2" charset="0"/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Presenter email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63E3-FEEE-6449-83DE-29CAD2565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58000" y="0"/>
            <a:ext cx="5332731" cy="533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E3C9C8-F750-8C36-2F31-4646093A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50000" y="254000"/>
            <a:ext cx="762000" cy="254000"/>
            <a:chOff x="3804" y="3810000"/>
            <a:chExt cx="762000" cy="254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6A180-1D92-E422-ADE9-F88D8863A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511804" y="3810000"/>
              <a:ext cx="254000" cy="25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C97ED5-E38A-BE15-4827-228D09E8B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257804" y="381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189113-A328-4F9F-766C-BEC881AAE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3804" y="3810000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AE389B3-DBED-F358-1649-5C25E120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0" y="5334000"/>
            <a:ext cx="5334000" cy="152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1C0F23-D50E-5F2A-7A7B-564FAFCB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9" y="6096000"/>
            <a:ext cx="1417275" cy="51194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044CE69-FDDE-EE55-F04B-9BBB37FC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660" y="5610209"/>
            <a:ext cx="253999" cy="22436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6F7F54-7FEB-B4C3-9F3B-10AA2AE2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8659" y="5952363"/>
            <a:ext cx="254000" cy="254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FDAA620-6C98-0740-99BB-54CD2E08A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35713" y="6324151"/>
            <a:ext cx="299892" cy="2998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319E77-96D1-E460-614D-074A62634AFD}"/>
              </a:ext>
            </a:extLst>
          </p:cNvPr>
          <p:cNvSpPr txBox="1"/>
          <p:nvPr userDrawn="1"/>
        </p:nvSpPr>
        <p:spPr>
          <a:xfrm>
            <a:off x="7622944" y="5585824"/>
            <a:ext cx="2791056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@jisc.bsky.social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D1984-9151-E8A9-419D-455D67A1F90B}"/>
              </a:ext>
            </a:extLst>
          </p:cNvPr>
          <p:cNvSpPr txBox="1"/>
          <p:nvPr userDrawn="1"/>
        </p:nvSpPr>
        <p:spPr>
          <a:xfrm>
            <a:off x="7620000" y="5969000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dirty="0">
                <a:solidFill>
                  <a:schemeClr val="tx1"/>
                </a:solidFill>
                <a:effectLst/>
                <a:latin typeface="+mn-lt"/>
              </a:rPr>
              <a:t>@jiscsocial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C9712-034F-FA56-7CA6-EEE9C956DEF7}"/>
              </a:ext>
            </a:extLst>
          </p:cNvPr>
          <p:cNvSpPr txBox="1"/>
          <p:nvPr userDrawn="1"/>
        </p:nvSpPr>
        <p:spPr>
          <a:xfrm>
            <a:off x="7620000" y="6357779"/>
            <a:ext cx="2859532" cy="246221"/>
          </a:xfrm>
          <a:prstGeom prst="rect">
            <a:avLst/>
          </a:prstGeom>
          <a:noFill/>
        </p:spPr>
        <p:txBody>
          <a:bodyPr wrap="square" tIns="0" rIns="0" bIns="0" anchor="ctr">
            <a:spAutoFit/>
          </a:bodyPr>
          <a:lstStyle/>
          <a:p>
            <a:pPr lvl="0"/>
            <a:r>
              <a:rPr lang="en-GB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linkedin.com/company/jisc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8" name="Graphic 37" descr="Jisc logo&#10;">
            <a:extLst>
              <a:ext uri="{FF2B5EF4-FFF2-40B4-BE49-F238E27FC236}">
                <a16:creationId xmlns:a16="http://schemas.microsoft.com/office/drawing/2014/main" id="{B8F19E67-77D9-0CC0-F8A9-0AF4FEEEE0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3955" y="5335600"/>
            <a:ext cx="760400" cy="760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9731DA1-2FAC-0AA5-3ADC-2F41D1EB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00000">
            <a:off x="499215" y="5262356"/>
            <a:ext cx="381000" cy="381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963149B-6566-0649-467F-0AB3532C0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74" y="4292030"/>
            <a:ext cx="357447" cy="35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41B5CE-910B-8DB1-5F8F-223E940133F0}"/>
              </a:ext>
            </a:extLst>
          </p:cNvPr>
          <p:cNvSpPr txBox="1"/>
          <p:nvPr userDrawn="1"/>
        </p:nvSpPr>
        <p:spPr>
          <a:xfrm>
            <a:off x="1016000" y="4322973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help@jisc.ac.uk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377040-090C-C516-A33D-6A640001181C}"/>
              </a:ext>
            </a:extLst>
          </p:cNvPr>
          <p:cNvSpPr txBox="1"/>
          <p:nvPr userDrawn="1"/>
        </p:nvSpPr>
        <p:spPr>
          <a:xfrm>
            <a:off x="1016000" y="5334096"/>
            <a:ext cx="4064000" cy="256176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jisc.ac.uk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6B71A-9D02-72BC-9390-E97CC701C335}"/>
              </a:ext>
            </a:extLst>
          </p:cNvPr>
          <p:cNvSpPr txBox="1"/>
          <p:nvPr userDrawn="1"/>
        </p:nvSpPr>
        <p:spPr>
          <a:xfrm>
            <a:off x="2203269" y="6103778"/>
            <a:ext cx="37882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/>
              <a:t>Except where otherwise noted, this work is licensed under CC-BY-NC-ND.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E63DC-B33F-6777-5630-C031853AD5B3}"/>
              </a:ext>
            </a:extLst>
          </p:cNvPr>
          <p:cNvSpPr txBox="1"/>
          <p:nvPr userDrawn="1"/>
        </p:nvSpPr>
        <p:spPr>
          <a:xfrm>
            <a:off x="1014927" y="4826000"/>
            <a:ext cx="3811072" cy="2540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lvl="0"/>
            <a:r>
              <a:rPr lang="en-GB" sz="2000" b="0" i="0" dirty="0">
                <a:solidFill>
                  <a:schemeClr val="tx1"/>
                </a:solidFill>
                <a:effectLst/>
                <a:latin typeface="+mn-lt"/>
              </a:rPr>
              <a:t>0300 300 2212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D5371F1-611F-5F3E-36AA-DE37D51CC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684" y="4746931"/>
            <a:ext cx="437790" cy="4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70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Jisc logo&#10;">
            <a:extLst>
              <a:ext uri="{FF2B5EF4-FFF2-40B4-BE49-F238E27FC236}">
                <a16:creationId xmlns:a16="http://schemas.microsoft.com/office/drawing/2014/main" id="{C9253AD7-665C-FD6F-34AA-744C1F032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600" y="-1601"/>
            <a:ext cx="760400" cy="760400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E532D45C-382A-8A81-152A-CCE6C70E79A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3600" y="5095510"/>
            <a:ext cx="8380400" cy="1000490"/>
          </a:xfrm>
          <a:prstGeom prst="rect">
            <a:avLst/>
          </a:prstGeom>
        </p:spPr>
        <p:txBody>
          <a:bodyPr lIns="0" anchor="b"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Speaker name and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79313D-E42B-2C02-62D3-2F8DA968DF2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63600" y="3302000"/>
            <a:ext cx="8380400" cy="17708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F4151-62AA-0C23-BC9A-D9E9859F3681}"/>
              </a:ext>
            </a:extLst>
          </p:cNvPr>
          <p:cNvSpPr/>
          <p:nvPr userDrawn="1"/>
        </p:nvSpPr>
        <p:spPr>
          <a:xfrm>
            <a:off x="10668000" y="5333865"/>
            <a:ext cx="1527201" cy="15272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AC295A-BF39-F726-6AA6-9FCE89A1BDBA}"/>
              </a:ext>
            </a:extLst>
          </p:cNvPr>
          <p:cNvGrpSpPr/>
          <p:nvPr userDrawn="1"/>
        </p:nvGrpSpPr>
        <p:grpSpPr>
          <a:xfrm>
            <a:off x="763600" y="1778000"/>
            <a:ext cx="1524000" cy="508000"/>
            <a:chOff x="762000" y="1524000"/>
            <a:chExt cx="1524000" cy="50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6F44BE-2D58-2BAC-808E-D987FF8D3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70000" y="1524000"/>
              <a:ext cx="508000" cy="5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C6626B-F478-4CBA-B6D0-174F9F63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62000" y="1524000"/>
              <a:ext cx="508000" cy="50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D06099-7CD8-7D33-27DA-D565566F7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78000" y="1524000"/>
              <a:ext cx="508000" cy="50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55684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L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9398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9398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F95E1-ADD4-20AC-FC9F-C7B95A5B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07999" y="0"/>
            <a:ext cx="1524000" cy="15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07D29-7766-193B-DB1A-F1D506CF4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81569" y="2540000"/>
            <a:ext cx="512862" cy="1528862"/>
            <a:chOff x="11688671" y="2540000"/>
            <a:chExt cx="512862" cy="15288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86C3D-CB47-2766-D75A-8BD2978C4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3556000"/>
              <a:ext cx="512862" cy="5128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4FF78-1735-4D2D-CB56-73DCEECA3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2540000"/>
              <a:ext cx="512862" cy="5128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85828EB-179F-EFEA-5D21-EDB3547A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8671" y="3048000"/>
              <a:ext cx="512862" cy="5128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74778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C1644C-E6E8-3B9B-60F9-EF36ECDC7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56127" y="508002"/>
            <a:ext cx="6350000" cy="63499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447" y="762000"/>
            <a:ext cx="10227553" cy="50800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7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839FBC-1857-8F7B-F8C9-F15F6FF02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1" y="1"/>
            <a:ext cx="508000" cy="5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07918B-4744-5D30-7C32-042063633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08000" y="2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4608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NG SLID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A07188-C4EA-7286-30E7-8194D9509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85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2540000"/>
            <a:ext cx="5334001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Section divider title 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F0E5A6-E7BB-CDDB-0E11-37227BFB5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8" y="4572001"/>
            <a:ext cx="5334001" cy="103515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ea typeface="Roboto Mono Light" panose="00000009000000000000" pitchFamily="49" charset="0"/>
              </a:defRPr>
            </a:lvl1pPr>
          </a:lstStyle>
          <a:p>
            <a:pPr lvl="0"/>
            <a:r>
              <a:rPr lang="en-US" dirty="0"/>
              <a:t>Secondary title</a:t>
            </a:r>
            <a:endParaRPr lang="en-GB" dirty="0"/>
          </a:p>
        </p:txBody>
      </p:sp>
      <p:pic>
        <p:nvPicPr>
          <p:cNvPr id="13" name="Graphic 12" descr="Jisc logo&#10;">
            <a:extLst>
              <a:ext uri="{FF2B5EF4-FFF2-40B4-BE49-F238E27FC236}">
                <a16:creationId xmlns:a16="http://schemas.microsoft.com/office/drawing/2014/main" id="{EFE61EE6-EB56-8138-ADB6-1EEA09E8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A33163-29E8-2FC7-FCEB-79644D5A126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BB0F6A-26DA-D76D-495F-4D04BC1F309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6F992A-A11C-0CB5-5B54-A6BD2D96D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69603" y="508001"/>
            <a:ext cx="1522396" cy="507999"/>
            <a:chOff x="10669603" y="508001"/>
            <a:chExt cx="1522396" cy="507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59E467-C4D3-925A-F6A5-A414DCF68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176801" y="508001"/>
              <a:ext cx="507999" cy="5079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C1C20E-C774-5532-A81A-333850374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0669603" y="508001"/>
              <a:ext cx="507999" cy="507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88F3E3-AF66-E7FB-BADA-90CD051BF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5400000">
              <a:off x="11684000" y="508001"/>
              <a:ext cx="507999" cy="507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49607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DDB7CB-80AF-62A1-0DAE-6A429FFDD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984" y="322729"/>
            <a:ext cx="9195017" cy="551927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7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dirty="0"/>
              <a:t>Impact text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662C-416A-86C3-0863-2E3D522D5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" y="4826000"/>
            <a:ext cx="508000" cy="5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306D4-2F10-96C5-42E5-796C65219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1" y="5334000"/>
            <a:ext cx="508000" cy="5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68000" y="4318001"/>
            <a:ext cx="1524000" cy="1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332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A6EBFF-6446-9696-3E70-33D93B70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104"/>
            <a:ext cx="3040681" cy="3040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2032000" cy="2032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6000" y="508000"/>
            <a:ext cx="3042000" cy="5334001"/>
          </a:xfrm>
          <a:prstGeom prst="rect">
            <a:avLst/>
          </a:prstGeom>
        </p:spPr>
        <p:txBody>
          <a:bodyPr lIns="0" tIns="0" rIns="0" bIns="0"/>
          <a:lstStyle>
            <a:lvl1pPr marL="177792" indent="-177792" defTabSz="359974">
              <a:lnSpc>
                <a:spcPct val="100000"/>
              </a:lnSpc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82564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723847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952428" indent="-228584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193711" indent="-241283" defTabSz="359974">
              <a:lnSpc>
                <a:spcPct val="100000"/>
              </a:lnSpc>
              <a:buFont typeface="Arial" panose="020B0604020202020204" pitchFamily="34" charset="0"/>
              <a:buChar char="-"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Main content area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6000" y="508000"/>
            <a:ext cx="4572000" cy="457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7619999" y="5334001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3556000"/>
            <a:ext cx="2540000" cy="228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015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A">
    <p:bg>
      <p:bgPr>
        <a:solidFill>
          <a:srgbClr val="FA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701288-E8AF-1CEA-86FE-381884329483}"/>
              </a:ext>
            </a:extLst>
          </p:cNvPr>
          <p:cNvSpPr/>
          <p:nvPr userDrawn="1"/>
        </p:nvSpPr>
        <p:spPr>
          <a:xfrm>
            <a:off x="5842000" y="0"/>
            <a:ext cx="6350000" cy="635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Jisc logo&#10;">
            <a:extLst>
              <a:ext uri="{FF2B5EF4-FFF2-40B4-BE49-F238E27FC236}">
                <a16:creationId xmlns:a16="http://schemas.microsoft.com/office/drawing/2014/main" id="{94F19010-8F95-D32B-AA87-D5E59286EE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33E8AD5-4E99-BCD2-54B2-9E1AA439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3890"/>
            <a:ext cx="5842000" cy="2517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19605A7-A4B9-7A7E-C34B-4A7E3B54F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ysClr val="windowText" lastClr="000000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AC527-0322-0799-491F-E13C99889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08000"/>
            <a:ext cx="4318000" cy="12700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Short page title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413970-C6C2-23D4-C98B-B0C2D8DF1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000" y="5588000"/>
            <a:ext cx="4318000" cy="25400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9974">
              <a:lnSpc>
                <a:spcPct val="100000"/>
              </a:lnSpc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41281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482564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723844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952428" indent="0" defTabSz="359974">
              <a:lnSpc>
                <a:spcPct val="100000"/>
              </a:lnSpc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Citation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F6D22E-BD86-A128-F41F-061AC5E20E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63490" y="519888"/>
            <a:ext cx="5322111" cy="532211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EC9D6-5299-E016-A55F-F2CDFD17F5E8}"/>
              </a:ext>
            </a:extLst>
          </p:cNvPr>
          <p:cNvGrpSpPr/>
          <p:nvPr userDrawn="1"/>
        </p:nvGrpSpPr>
        <p:grpSpPr>
          <a:xfrm>
            <a:off x="5588000" y="0"/>
            <a:ext cx="254000" cy="762001"/>
            <a:chOff x="7874000" y="5080000"/>
            <a:chExt cx="254000" cy="762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AB662C-416A-86C3-0863-2E3D522D5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588001"/>
              <a:ext cx="254000" cy="25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D306D4-2F10-96C5-42E5-796C652199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334001"/>
              <a:ext cx="254000" cy="2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6E9ADF-78CB-24F1-A8A4-C05376E76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6200000">
              <a:off x="7874000" y="5080000"/>
              <a:ext cx="254000" cy="25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BF99DDA-461B-ABA4-B41A-3C567218C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2540000"/>
            <a:ext cx="4318000" cy="2794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5600">
                <a:latin typeface="Roboto Mono Thin" panose="00000009000000000000" pitchFamily="49" charset="0"/>
                <a:ea typeface="Roboto Mono Thin" panose="00000009000000000000" pitchFamily="49" charset="0"/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3" indent="0">
              <a:buNone/>
              <a:defRPr/>
            </a:lvl5pPr>
          </a:lstStyle>
          <a:p>
            <a:pPr lvl="0"/>
            <a:r>
              <a:rPr lang="en-US" dirty="0"/>
              <a:t>Key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151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10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92" r:id="rId3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80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800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3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93" r:id="rId2"/>
    <p:sldLayoutId id="2147483807" r:id="rId3"/>
    <p:sldLayoutId id="2147483778" r:id="rId4"/>
    <p:sldLayoutId id="2147483808" r:id="rId5"/>
    <p:sldLayoutId id="2147483809" r:id="rId6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80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800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tx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6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02" r:id="rId2"/>
    <p:sldLayoutId id="2147483699" r:id="rId3"/>
    <p:sldLayoutId id="2147483700" r:id="rId4"/>
    <p:sldLayoutId id="2147483701" r:id="rId5"/>
    <p:sldLayoutId id="2147483780" r:id="rId6"/>
    <p:sldLayoutId id="2147483790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77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799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6694-0793-1D46-AAAF-030136BD6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00" y="6350000"/>
            <a:ext cx="8382000" cy="255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r>
              <a:rPr lang="en-GB"/>
              <a:t>Jisc presentation template: bold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8D01-65AC-4142-B408-57E68E4C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 b="0" i="0">
                <a:solidFill>
                  <a:schemeClr val="bg1"/>
                </a:solidFill>
                <a:latin typeface="Roboto Mono Light" panose="00000009000000000000" pitchFamily="49" charset="0"/>
                <a:ea typeface="Roboto Mono Light" panose="00000009000000000000" pitchFamily="49" charset="0"/>
              </a:defRPr>
            </a:lvl1pPr>
          </a:lstStyle>
          <a:p>
            <a:fld id="{0BD7AF65-ABD8-9745-9161-1D3466EAFE0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Graphic 1" descr="Jisc logo&#10;">
            <a:extLst>
              <a:ext uri="{FF2B5EF4-FFF2-40B4-BE49-F238E27FC236}">
                <a16:creationId xmlns:a16="http://schemas.microsoft.com/office/drawing/2014/main" id="{CC318F41-B371-3764-9C48-7718B0BA85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5601" y="6353891"/>
            <a:ext cx="506399" cy="5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77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799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9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60" userDrawn="1">
          <p15:clr>
            <a:srgbClr val="F26B43"/>
          </p15:clr>
        </p15:guide>
        <p15:guide id="4" pos="320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pos="640" userDrawn="1">
          <p15:clr>
            <a:srgbClr val="F26B43"/>
          </p15:clr>
        </p15:guide>
        <p15:guide id="7" pos="800" userDrawn="1">
          <p15:clr>
            <a:srgbClr val="F26B43"/>
          </p15:clr>
        </p15:guide>
        <p15:guide id="8" pos="960" userDrawn="1">
          <p15:clr>
            <a:srgbClr val="F26B43"/>
          </p15:clr>
        </p15:guide>
        <p15:guide id="9" pos="1120" userDrawn="1">
          <p15:clr>
            <a:srgbClr val="F26B43"/>
          </p15:clr>
        </p15:guide>
        <p15:guide id="10" pos="1280" userDrawn="1">
          <p15:clr>
            <a:srgbClr val="F26B43"/>
          </p15:clr>
        </p15:guide>
        <p15:guide id="11" pos="1440" userDrawn="1">
          <p15:clr>
            <a:srgbClr val="F26B43"/>
          </p15:clr>
        </p15:guide>
        <p15:guide id="12" pos="1600" userDrawn="1">
          <p15:clr>
            <a:srgbClr val="F26B43"/>
          </p15:clr>
        </p15:guide>
        <p15:guide id="13" pos="1760" userDrawn="1">
          <p15:clr>
            <a:srgbClr val="F26B43"/>
          </p15:clr>
        </p15:guide>
        <p15:guide id="14" pos="1920" userDrawn="1">
          <p15:clr>
            <a:srgbClr val="F26B43"/>
          </p15:clr>
        </p15:guide>
        <p15:guide id="15" pos="2080" userDrawn="1">
          <p15:clr>
            <a:srgbClr val="F26B43"/>
          </p15:clr>
        </p15:guide>
        <p15:guide id="16" pos="2240" userDrawn="1">
          <p15:clr>
            <a:srgbClr val="F26B43"/>
          </p15:clr>
        </p15:guide>
        <p15:guide id="17" pos="2400" userDrawn="1">
          <p15:clr>
            <a:srgbClr val="F26B43"/>
          </p15:clr>
        </p15:guide>
        <p15:guide id="18" pos="2560" userDrawn="1">
          <p15:clr>
            <a:srgbClr val="F26B43"/>
          </p15:clr>
        </p15:guide>
        <p15:guide id="19" pos="2720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3040" userDrawn="1">
          <p15:clr>
            <a:srgbClr val="F26B43"/>
          </p15:clr>
        </p15:guide>
        <p15:guide id="22" pos="3200" userDrawn="1">
          <p15:clr>
            <a:srgbClr val="F26B43"/>
          </p15:clr>
        </p15:guide>
        <p15:guide id="23" pos="3360" userDrawn="1">
          <p15:clr>
            <a:srgbClr val="F26B43"/>
          </p15:clr>
        </p15:guide>
        <p15:guide id="24" pos="3520" userDrawn="1">
          <p15:clr>
            <a:srgbClr val="F26B43"/>
          </p15:clr>
        </p15:guide>
        <p15:guide id="25" pos="3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4000" userDrawn="1">
          <p15:clr>
            <a:srgbClr val="F26B43"/>
          </p15:clr>
        </p15:guide>
        <p15:guide id="28" pos="4160" userDrawn="1">
          <p15:clr>
            <a:srgbClr val="F26B43"/>
          </p15:clr>
        </p15:guide>
        <p15:guide id="29" pos="4320" userDrawn="1">
          <p15:clr>
            <a:srgbClr val="F26B43"/>
          </p15:clr>
        </p15:guide>
        <p15:guide id="30" pos="4480" userDrawn="1">
          <p15:clr>
            <a:srgbClr val="F26B43"/>
          </p15:clr>
        </p15:guide>
        <p15:guide id="31" pos="4640" userDrawn="1">
          <p15:clr>
            <a:srgbClr val="F26B43"/>
          </p15:clr>
        </p15:guide>
        <p15:guide id="32" pos="4800" userDrawn="1">
          <p15:clr>
            <a:srgbClr val="F26B43"/>
          </p15:clr>
        </p15:guide>
        <p15:guide id="33" pos="4960" userDrawn="1">
          <p15:clr>
            <a:srgbClr val="F26B43"/>
          </p15:clr>
        </p15:guide>
        <p15:guide id="34" pos="5120" userDrawn="1">
          <p15:clr>
            <a:srgbClr val="F26B43"/>
          </p15:clr>
        </p15:guide>
        <p15:guide id="35" pos="5280" userDrawn="1">
          <p15:clr>
            <a:srgbClr val="F26B43"/>
          </p15:clr>
        </p15:guide>
        <p15:guide id="36" pos="5440" userDrawn="1">
          <p15:clr>
            <a:srgbClr val="F26B43"/>
          </p15:clr>
        </p15:guide>
        <p15:guide id="37" pos="5600" userDrawn="1">
          <p15:clr>
            <a:srgbClr val="F26B43"/>
          </p15:clr>
        </p15:guide>
        <p15:guide id="38" pos="5760" userDrawn="1">
          <p15:clr>
            <a:srgbClr val="F26B43"/>
          </p15:clr>
        </p15:guide>
        <p15:guide id="39" pos="5920" userDrawn="1">
          <p15:clr>
            <a:srgbClr val="F26B43"/>
          </p15:clr>
        </p15:guide>
        <p15:guide id="40" pos="6080" userDrawn="1">
          <p15:clr>
            <a:srgbClr val="F26B43"/>
          </p15:clr>
        </p15:guide>
        <p15:guide id="41" pos="6240" userDrawn="1">
          <p15:clr>
            <a:srgbClr val="F26B43"/>
          </p15:clr>
        </p15:guide>
        <p15:guide id="42" pos="6400" userDrawn="1">
          <p15:clr>
            <a:srgbClr val="F26B43"/>
          </p15:clr>
        </p15:guide>
        <p15:guide id="43" pos="656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880" userDrawn="1">
          <p15:clr>
            <a:srgbClr val="F26B43"/>
          </p15:clr>
        </p15:guide>
        <p15:guide id="46" pos="7040" userDrawn="1">
          <p15:clr>
            <a:srgbClr val="F26B43"/>
          </p15:clr>
        </p15:guide>
        <p15:guide id="47" pos="7200" userDrawn="1">
          <p15:clr>
            <a:srgbClr val="F26B43"/>
          </p15:clr>
        </p15:guide>
        <p15:guide id="48" pos="7360" userDrawn="1">
          <p15:clr>
            <a:srgbClr val="F26B43"/>
          </p15:clr>
        </p15:guide>
        <p15:guide id="49" pos="7520" userDrawn="1">
          <p15:clr>
            <a:srgbClr val="F26B43"/>
          </p15:clr>
        </p15:guide>
        <p15:guide id="50" orient="horz" userDrawn="1">
          <p15:clr>
            <a:srgbClr val="F26B43"/>
          </p15:clr>
        </p15:guide>
        <p15:guide id="51" orient="horz" pos="4320" userDrawn="1">
          <p15:clr>
            <a:srgbClr val="F26B43"/>
          </p15:clr>
        </p15:guide>
        <p15:guide id="52" orient="horz" pos="160" userDrawn="1">
          <p15:clr>
            <a:srgbClr val="F26B43"/>
          </p15:clr>
        </p15:guide>
        <p15:guide id="53" orient="horz" pos="320" userDrawn="1">
          <p15:clr>
            <a:srgbClr val="F26B43"/>
          </p15:clr>
        </p15:guide>
        <p15:guide id="54" orient="horz" pos="480" userDrawn="1">
          <p15:clr>
            <a:srgbClr val="F26B43"/>
          </p15:clr>
        </p15:guide>
        <p15:guide id="55" orient="horz" pos="640" userDrawn="1">
          <p15:clr>
            <a:srgbClr val="F26B43"/>
          </p15:clr>
        </p15:guide>
        <p15:guide id="56" orient="horz" pos="800" userDrawn="1">
          <p15:clr>
            <a:srgbClr val="F26B43"/>
          </p15:clr>
        </p15:guide>
        <p15:guide id="57" orient="horz" pos="960" userDrawn="1">
          <p15:clr>
            <a:srgbClr val="F26B43"/>
          </p15:clr>
        </p15:guide>
        <p15:guide id="58" orient="horz" pos="1120" userDrawn="1">
          <p15:clr>
            <a:srgbClr val="F26B43"/>
          </p15:clr>
        </p15:guide>
        <p15:guide id="59" orient="horz" pos="1280" userDrawn="1">
          <p15:clr>
            <a:srgbClr val="F26B43"/>
          </p15:clr>
        </p15:guide>
        <p15:guide id="60" orient="horz" pos="1440" userDrawn="1">
          <p15:clr>
            <a:srgbClr val="F26B43"/>
          </p15:clr>
        </p15:guide>
        <p15:guide id="61" orient="horz" pos="1600" userDrawn="1">
          <p15:clr>
            <a:srgbClr val="F26B43"/>
          </p15:clr>
        </p15:guide>
        <p15:guide id="62" orient="horz" pos="1760" userDrawn="1">
          <p15:clr>
            <a:srgbClr val="F26B43"/>
          </p15:clr>
        </p15:guide>
        <p15:guide id="63" orient="horz" pos="1920" userDrawn="1">
          <p15:clr>
            <a:srgbClr val="F26B43"/>
          </p15:clr>
        </p15:guide>
        <p15:guide id="64" orient="horz" pos="2080" userDrawn="1">
          <p15:clr>
            <a:srgbClr val="F26B43"/>
          </p15:clr>
        </p15:guide>
        <p15:guide id="65" orient="horz" pos="2240" userDrawn="1">
          <p15:clr>
            <a:srgbClr val="F26B43"/>
          </p15:clr>
        </p15:guide>
        <p15:guide id="66" orient="horz" pos="2400" userDrawn="1">
          <p15:clr>
            <a:srgbClr val="F26B43"/>
          </p15:clr>
        </p15:guide>
        <p15:guide id="67" orient="horz" pos="2560" userDrawn="1">
          <p15:clr>
            <a:srgbClr val="F26B43"/>
          </p15:clr>
        </p15:guide>
        <p15:guide id="68" orient="horz" pos="2720" userDrawn="1">
          <p15:clr>
            <a:srgbClr val="F26B43"/>
          </p15:clr>
        </p15:guide>
        <p15:guide id="69" orient="horz" pos="2880" userDrawn="1">
          <p15:clr>
            <a:srgbClr val="F26B43"/>
          </p15:clr>
        </p15:guide>
        <p15:guide id="70" orient="horz" pos="3040" userDrawn="1">
          <p15:clr>
            <a:srgbClr val="F26B43"/>
          </p15:clr>
        </p15:guide>
        <p15:guide id="71" orient="horz" pos="3200" userDrawn="1">
          <p15:clr>
            <a:srgbClr val="F26B43"/>
          </p15:clr>
        </p15:guide>
        <p15:guide id="72" orient="horz" pos="3360" userDrawn="1">
          <p15:clr>
            <a:srgbClr val="F26B43"/>
          </p15:clr>
        </p15:guide>
        <p15:guide id="73" orient="horz" pos="3520" userDrawn="1">
          <p15:clr>
            <a:srgbClr val="F26B43"/>
          </p15:clr>
        </p15:guide>
        <p15:guide id="74" orient="horz" pos="3680" userDrawn="1">
          <p15:clr>
            <a:srgbClr val="F26B43"/>
          </p15:clr>
        </p15:guide>
        <p15:guide id="75" orient="horz" pos="3840" userDrawn="1">
          <p15:clr>
            <a:srgbClr val="F26B43"/>
          </p15:clr>
        </p15:guide>
        <p15:guide id="76" orient="horz" pos="4000" userDrawn="1">
          <p15:clr>
            <a:srgbClr val="F26B43"/>
          </p15:clr>
        </p15:guide>
        <p15:guide id="77" orient="horz" pos="4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Neil.shewry@jisc.ac.uk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38FC5-D689-46EC-9691-15C74F180F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Neil Shewry</a:t>
            </a:r>
          </a:p>
          <a:p>
            <a:r>
              <a:rPr lang="en-GB" dirty="0"/>
              <a:t>Director of Networks, Jisc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7CB74C-1CB6-CB50-50FC-431EBD0BE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" y="3006164"/>
            <a:ext cx="8380400" cy="1770892"/>
          </a:xfrm>
        </p:spPr>
        <p:txBody>
          <a:bodyPr/>
          <a:lstStyle/>
          <a:p>
            <a:r>
              <a:rPr lang="en-GB" sz="4800" dirty="0"/>
              <a:t>“It’s Fine”</a:t>
            </a:r>
            <a:br>
              <a:rPr lang="en-GB" sz="4800" dirty="0"/>
            </a:br>
            <a:r>
              <a:rPr lang="en-GB" sz="1050" dirty="0"/>
              <a:t> </a:t>
            </a:r>
            <a:br>
              <a:rPr lang="en-GB" dirty="0"/>
            </a:br>
            <a:r>
              <a:rPr lang="en-GB" sz="4400" dirty="0"/>
              <a:t>a story of NREN culture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345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C30070-1B73-8D83-2A45-BDF2FA77143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sz="2800" b="1" dirty="0"/>
              <a:t>Neil Shewry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009352-E1B9-0A04-1EC4-3F969F6A810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13056" y="2045619"/>
            <a:ext cx="5328275" cy="254000"/>
          </a:xfrm>
        </p:spPr>
        <p:txBody>
          <a:bodyPr/>
          <a:lstStyle/>
          <a:p>
            <a:r>
              <a:rPr lang="en-GB" dirty="0"/>
              <a:t>Director of Networks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2B88E9-21CC-700C-E45D-6B722151E6C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868" y="2424223"/>
            <a:ext cx="5325463" cy="369777"/>
          </a:xfrm>
        </p:spPr>
        <p:txBody>
          <a:bodyPr/>
          <a:lstStyle/>
          <a:p>
            <a:r>
              <a:rPr lang="en-GB" dirty="0">
                <a:hlinkClick r:id="rId2"/>
              </a:rPr>
              <a:t>Neil.shewry@jisc.ac.uk</a:t>
            </a:r>
            <a:endParaRPr lang="en-GB" dirty="0"/>
          </a:p>
          <a:p>
            <a:r>
              <a:rPr lang="en-GB" dirty="0"/>
              <a:t>linkedin.com/neilshewry</a:t>
            </a:r>
          </a:p>
        </p:txBody>
      </p:sp>
    </p:spTree>
    <p:extLst>
      <p:ext uri="{BB962C8B-B14F-4D97-AF65-F5344CB8AC3E}">
        <p14:creationId xmlns:p14="http://schemas.microsoft.com/office/powerpoint/2010/main" val="303400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58BE0-B8AC-0DE1-F7BA-F4AAB97A7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1FA770-3C22-1DDD-183A-98FDD281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E7658-713B-5E5D-DF2C-EC69D180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2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18E16-C359-0F53-86E2-6A92CE7213D7}"/>
              </a:ext>
            </a:extLst>
          </p:cNvPr>
          <p:cNvGrpSpPr/>
          <p:nvPr/>
        </p:nvGrpSpPr>
        <p:grpSpPr>
          <a:xfrm>
            <a:off x="256955" y="2962724"/>
            <a:ext cx="4766526" cy="3215051"/>
            <a:chOff x="256955" y="2962724"/>
            <a:chExt cx="4766526" cy="32150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3C48F2-7D7A-2A82-6F82-271F8B13F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955" y="2962724"/>
              <a:ext cx="4766526" cy="321505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123E5D-1929-5327-4347-F3D4984E750C}"/>
                </a:ext>
              </a:extLst>
            </p:cNvPr>
            <p:cNvSpPr/>
            <p:nvPr/>
          </p:nvSpPr>
          <p:spPr>
            <a:xfrm>
              <a:off x="283443" y="2962724"/>
              <a:ext cx="4740038" cy="321505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FD1665-354E-BFD4-FDB7-4F0A8C3FC425}"/>
              </a:ext>
            </a:extLst>
          </p:cNvPr>
          <p:cNvGrpSpPr/>
          <p:nvPr/>
        </p:nvGrpSpPr>
        <p:grpSpPr>
          <a:xfrm>
            <a:off x="2481828" y="1106022"/>
            <a:ext cx="4515480" cy="1552793"/>
            <a:chOff x="2481828" y="1106022"/>
            <a:chExt cx="4515480" cy="15527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71ECC9-C187-F8B0-14DD-51E59DF6B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1828" y="1106023"/>
              <a:ext cx="4515480" cy="15527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7AAB95-CF65-03BF-A162-A3E15C46E606}"/>
                </a:ext>
              </a:extLst>
            </p:cNvPr>
            <p:cNvSpPr/>
            <p:nvPr/>
          </p:nvSpPr>
          <p:spPr>
            <a:xfrm>
              <a:off x="2481828" y="1106022"/>
              <a:ext cx="4515480" cy="155279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C2DC8E-EF51-40EC-9721-4C0F60C8637C}"/>
              </a:ext>
            </a:extLst>
          </p:cNvPr>
          <p:cNvGrpSpPr/>
          <p:nvPr/>
        </p:nvGrpSpPr>
        <p:grpSpPr>
          <a:xfrm>
            <a:off x="7294182" y="250116"/>
            <a:ext cx="3532562" cy="2738879"/>
            <a:chOff x="7294182" y="250116"/>
            <a:chExt cx="3532562" cy="27388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F5BC46-4A2F-C48E-9B79-9AF93512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0861" y="307485"/>
              <a:ext cx="3525883" cy="266912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552A9C-A6F4-9571-327E-2C73793E134D}"/>
                </a:ext>
              </a:extLst>
            </p:cNvPr>
            <p:cNvSpPr/>
            <p:nvPr/>
          </p:nvSpPr>
          <p:spPr>
            <a:xfrm>
              <a:off x="7294182" y="250116"/>
              <a:ext cx="3532562" cy="2738879"/>
            </a:xfrm>
            <a:prstGeom prst="rect">
              <a:avLst/>
            </a:pr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0D1054-762D-AD82-123F-27FB58EBAB46}"/>
              </a:ext>
            </a:extLst>
          </p:cNvPr>
          <p:cNvGrpSpPr/>
          <p:nvPr/>
        </p:nvGrpSpPr>
        <p:grpSpPr>
          <a:xfrm>
            <a:off x="5327098" y="3246467"/>
            <a:ext cx="3509169" cy="2951536"/>
            <a:chOff x="5327098" y="3246467"/>
            <a:chExt cx="3509169" cy="29515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E706A3-51C0-622F-7679-D58DA254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0396" y="3246467"/>
              <a:ext cx="3495871" cy="293626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BCFD59-DD38-C1AE-6BA5-F19CD476EEBB}"/>
                </a:ext>
              </a:extLst>
            </p:cNvPr>
            <p:cNvSpPr/>
            <p:nvPr/>
          </p:nvSpPr>
          <p:spPr>
            <a:xfrm>
              <a:off x="5327098" y="3261735"/>
              <a:ext cx="3509169" cy="2936268"/>
            </a:xfrm>
            <a:prstGeom prst="rect">
              <a:avLst/>
            </a:prstGeom>
            <a:noFill/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64E9B4-DA84-E501-684C-40696C03DCA9}"/>
              </a:ext>
            </a:extLst>
          </p:cNvPr>
          <p:cNvGrpSpPr/>
          <p:nvPr/>
        </p:nvGrpSpPr>
        <p:grpSpPr>
          <a:xfrm>
            <a:off x="9161889" y="3523389"/>
            <a:ext cx="2030639" cy="2936268"/>
            <a:chOff x="9161889" y="3523389"/>
            <a:chExt cx="2030639" cy="29362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3AFA64-50CD-BCF1-D95A-BB1DB6CB8EF9}"/>
                </a:ext>
              </a:extLst>
            </p:cNvPr>
            <p:cNvSpPr/>
            <p:nvPr/>
          </p:nvSpPr>
          <p:spPr>
            <a:xfrm>
              <a:off x="9161889" y="3523389"/>
              <a:ext cx="2030639" cy="2936268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11B32FF-5BAF-E18F-DF52-4B3225F5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9838" y="3729508"/>
              <a:ext cx="1714739" cy="2448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3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01967-8384-A531-6981-1F2A587C5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310884"/>
            <a:ext cx="7171645" cy="39036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735B57-4D6C-0DF8-85A3-3FE8C0A28A35}"/>
              </a:ext>
            </a:extLst>
          </p:cNvPr>
          <p:cNvSpPr/>
          <p:nvPr/>
        </p:nvSpPr>
        <p:spPr>
          <a:xfrm>
            <a:off x="507999" y="2310884"/>
            <a:ext cx="7171645" cy="390364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0EC90-F84C-6EB1-E984-78CC9E61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08001"/>
            <a:ext cx="10160000" cy="481714"/>
          </a:xfrm>
        </p:spPr>
        <p:txBody>
          <a:bodyPr/>
          <a:lstStyle/>
          <a:p>
            <a:r>
              <a:rPr lang="en-GB" b="1" dirty="0"/>
              <a:t>A 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E50AB-19C5-A102-3B8B-F917CF34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3668F2-9B56-0458-2A0E-1E73EF624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086" y="361193"/>
            <a:ext cx="4670832" cy="4361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B464CF-8D8A-8924-8B90-BB0BC454E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115" y="4011240"/>
            <a:ext cx="684258" cy="45617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4E013C7-3179-16F6-CACD-930A751BA7F8}"/>
              </a:ext>
            </a:extLst>
          </p:cNvPr>
          <p:cNvSpPr/>
          <p:nvPr/>
        </p:nvSpPr>
        <p:spPr>
          <a:xfrm>
            <a:off x="7463726" y="817432"/>
            <a:ext cx="525293" cy="476656"/>
          </a:xfrm>
          <a:prstGeom prst="ellipse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18ABB1-97DA-DB34-138A-E66C9360B553}"/>
              </a:ext>
            </a:extLst>
          </p:cNvPr>
          <p:cNvCxnSpPr/>
          <p:nvPr/>
        </p:nvCxnSpPr>
        <p:spPr>
          <a:xfrm>
            <a:off x="7906868" y="1327541"/>
            <a:ext cx="2106706" cy="2607966"/>
          </a:xfrm>
          <a:prstGeom prst="straightConnector1">
            <a:avLst/>
          </a:prstGeom>
          <a:ln w="47625">
            <a:solidFill>
              <a:schemeClr val="tx2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CEF1FCD-D2E9-C60B-8C36-35F08BC26E63}"/>
              </a:ext>
            </a:extLst>
          </p:cNvPr>
          <p:cNvSpPr txBox="1"/>
          <p:nvPr/>
        </p:nvSpPr>
        <p:spPr>
          <a:xfrm rot="3200549">
            <a:off x="8704728" y="241511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130km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D23D88-444D-73BB-127C-032F5A5103F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999" y="1524000"/>
            <a:ext cx="5334001" cy="255600"/>
          </a:xfrm>
        </p:spPr>
        <p:txBody>
          <a:bodyPr/>
          <a:lstStyle/>
          <a:p>
            <a:r>
              <a:rPr lang="en-GB" dirty="0"/>
              <a:t>January 2011, Oxford UK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616805-336C-B736-2522-BD0B961DD675}"/>
              </a:ext>
            </a:extLst>
          </p:cNvPr>
          <p:cNvSpPr/>
          <p:nvPr/>
        </p:nvSpPr>
        <p:spPr>
          <a:xfrm>
            <a:off x="6712087" y="361193"/>
            <a:ext cx="4670832" cy="436182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58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7ED36-701E-C28F-4022-B103EC76C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1CDD-F7CF-1ADE-7FC4-38DC74E0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08001"/>
            <a:ext cx="10160000" cy="481714"/>
          </a:xfrm>
        </p:spPr>
        <p:txBody>
          <a:bodyPr/>
          <a:lstStyle/>
          <a:p>
            <a:r>
              <a:rPr lang="en-GB" b="1" dirty="0"/>
              <a:t>A story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56712AE-85FB-D30D-469E-EE810A34921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999" y="1524000"/>
            <a:ext cx="5334001" cy="255600"/>
          </a:xfrm>
        </p:spPr>
        <p:txBody>
          <a:bodyPr/>
          <a:lstStyle/>
          <a:p>
            <a:r>
              <a:rPr lang="en-GB" dirty="0"/>
              <a:t>January 2011, Oxford UK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141A0-C84D-A6AA-FD6C-5E1A8CCF4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174" y="420759"/>
            <a:ext cx="3775441" cy="3497942"/>
          </a:xfrm>
          <a:prstGeom prst="rect">
            <a:avLst/>
          </a:prstGeom>
        </p:spPr>
      </p:pic>
      <p:pic>
        <p:nvPicPr>
          <p:cNvPr id="3074" name="Picture 2" descr="How To Clean Crocs Boots - Amountaffect17">
            <a:extLst>
              <a:ext uri="{FF2B5EF4-FFF2-40B4-BE49-F238E27FC236}">
                <a16:creationId xmlns:a16="http://schemas.microsoft.com/office/drawing/2014/main" id="{A8656426-8481-0088-9BA8-33102FFC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7" y="3124199"/>
            <a:ext cx="4840192" cy="322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6FAB01-7DC5-F3CB-4735-4F0E46FB09E0}"/>
              </a:ext>
            </a:extLst>
          </p:cNvPr>
          <p:cNvSpPr/>
          <p:nvPr/>
        </p:nvSpPr>
        <p:spPr>
          <a:xfrm>
            <a:off x="6778172" y="402771"/>
            <a:ext cx="3775441" cy="349794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3EE4D7-BBF4-DA21-FDFD-D0ED99577DB8}"/>
              </a:ext>
            </a:extLst>
          </p:cNvPr>
          <p:cNvSpPr/>
          <p:nvPr/>
        </p:nvSpPr>
        <p:spPr>
          <a:xfrm>
            <a:off x="449856" y="3124199"/>
            <a:ext cx="4840193" cy="320781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DFFFAE-896E-B220-3854-9A3C75BF7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00" y="4438091"/>
            <a:ext cx="5259389" cy="18902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C9D7C5-8A31-90BA-C5BF-2F3BE1A31D19}"/>
              </a:ext>
            </a:extLst>
          </p:cNvPr>
          <p:cNvSpPr/>
          <p:nvPr/>
        </p:nvSpPr>
        <p:spPr>
          <a:xfrm>
            <a:off x="5842000" y="4438091"/>
            <a:ext cx="5259389" cy="1904648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78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CEDA3-FA9C-8182-12DE-03B566A56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BDDCA-9FD2-6415-9066-48E73760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08001"/>
            <a:ext cx="10160000" cy="481714"/>
          </a:xfrm>
        </p:spPr>
        <p:txBody>
          <a:bodyPr/>
          <a:lstStyle/>
          <a:p>
            <a:r>
              <a:rPr lang="en-GB" b="1" dirty="0"/>
              <a:t>A story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01EAE06-E61A-A8F1-DFDE-DCBED1313AA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999" y="1524000"/>
            <a:ext cx="5334001" cy="255600"/>
          </a:xfrm>
        </p:spPr>
        <p:txBody>
          <a:bodyPr/>
          <a:lstStyle/>
          <a:p>
            <a:r>
              <a:rPr lang="en-GB" dirty="0"/>
              <a:t>January 2011, Oxford UK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C0B84A-5ABC-81AB-1215-5EF19B9CB19F}"/>
              </a:ext>
            </a:extLst>
          </p:cNvPr>
          <p:cNvGrpSpPr/>
          <p:nvPr/>
        </p:nvGrpSpPr>
        <p:grpSpPr>
          <a:xfrm>
            <a:off x="1435103" y="2166257"/>
            <a:ext cx="9300030" cy="4183742"/>
            <a:chOff x="1435103" y="2166257"/>
            <a:chExt cx="9300030" cy="41837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F85A3F-C8D2-7DF5-1CDC-FB1F25819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5103" y="2166257"/>
              <a:ext cx="9300030" cy="4183742"/>
            </a:xfrm>
            <a:prstGeom prst="rect">
              <a:avLst/>
            </a:prstGeom>
          </p:spPr>
        </p:pic>
        <p:sp>
          <p:nvSpPr>
            <p:cNvPr id="11" name="AutoShape 2" descr="Blurry Circle Images | Free Photos, PNG Stickers, Wallpapers ...">
              <a:extLst>
                <a:ext uri="{FF2B5EF4-FFF2-40B4-BE49-F238E27FC236}">
                  <a16:creationId xmlns:a16="http://schemas.microsoft.com/office/drawing/2014/main" id="{FD888369-E60F-3AE7-3293-8A521F93E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9803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F71BAC-1DFE-2B1F-A15F-12A6D2AB1B6B}"/>
                </a:ext>
              </a:extLst>
            </p:cNvPr>
            <p:cNvSpPr/>
            <p:nvPr/>
          </p:nvSpPr>
          <p:spPr>
            <a:xfrm>
              <a:off x="1435103" y="2166257"/>
              <a:ext cx="9300030" cy="4183742"/>
            </a:xfrm>
            <a:prstGeom prst="rect">
              <a:avLst/>
            </a:prstGeom>
            <a:noFill/>
            <a:ln w="762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EDB050-2544-5934-2B2E-9F26DE651F22}"/>
                </a:ext>
              </a:extLst>
            </p:cNvPr>
            <p:cNvSpPr/>
            <p:nvPr/>
          </p:nvSpPr>
          <p:spPr>
            <a:xfrm>
              <a:off x="4452257" y="4332514"/>
              <a:ext cx="576943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5042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31D3-38A9-7B8F-32A6-11E574C9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EAFF-F722-BD88-2B31-DB8CB65A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Back to Jisc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04C35-5C71-BB0E-791D-EF40A53F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7AF65-ABD8-9745-9161-1D3466EAFE0E}" type="slidenum">
              <a:rPr lang="en-GB" smtClean="0"/>
              <a:t>6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B0866A-8F0F-5BBA-9F6F-4FFF84E8215C}"/>
              </a:ext>
            </a:extLst>
          </p:cNvPr>
          <p:cNvGrpSpPr/>
          <p:nvPr/>
        </p:nvGrpSpPr>
        <p:grpSpPr>
          <a:xfrm>
            <a:off x="534489" y="1332095"/>
            <a:ext cx="3876148" cy="3830918"/>
            <a:chOff x="534489" y="1332095"/>
            <a:chExt cx="3876148" cy="3830918"/>
          </a:xfrm>
        </p:grpSpPr>
        <p:pic>
          <p:nvPicPr>
            <p:cNvPr id="3074" name="Picture 2" descr="Roland Trice - Deputy director of network operations - Jisc | LinkedIn">
              <a:extLst>
                <a:ext uri="{FF2B5EF4-FFF2-40B4-BE49-F238E27FC236}">
                  <a16:creationId xmlns:a16="http://schemas.microsoft.com/office/drawing/2014/main" id="{1118E676-B635-CD6A-848C-D6F361AF2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89" y="1332095"/>
              <a:ext cx="3876147" cy="3830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1585CE-2628-9072-E774-F59606FE6FB7}"/>
                </a:ext>
              </a:extLst>
            </p:cNvPr>
            <p:cNvSpPr/>
            <p:nvPr/>
          </p:nvSpPr>
          <p:spPr>
            <a:xfrm>
              <a:off x="534489" y="1364498"/>
              <a:ext cx="3876148" cy="37985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E91261-73E7-7C34-AB12-5FE1695AF028}"/>
              </a:ext>
            </a:extLst>
          </p:cNvPr>
          <p:cNvGrpSpPr/>
          <p:nvPr/>
        </p:nvGrpSpPr>
        <p:grpSpPr>
          <a:xfrm>
            <a:off x="5262280" y="1326991"/>
            <a:ext cx="5743505" cy="3836022"/>
            <a:chOff x="5262280" y="1326991"/>
            <a:chExt cx="5743505" cy="3836022"/>
          </a:xfrm>
        </p:grpSpPr>
        <p:pic>
          <p:nvPicPr>
            <p:cNvPr id="3076" name="Picture 4" descr="10 Scariest Looking Dog Breeds in 2022 - Petsoid">
              <a:extLst>
                <a:ext uri="{FF2B5EF4-FFF2-40B4-BE49-F238E27FC236}">
                  <a16:creationId xmlns:a16="http://schemas.microsoft.com/office/drawing/2014/main" id="{D992A248-4B02-8D51-DB7C-51C73F015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280" y="1332096"/>
              <a:ext cx="5743505" cy="383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827FCC-5741-1E44-FDCF-A9F3314E0C5F}"/>
                </a:ext>
              </a:extLst>
            </p:cNvPr>
            <p:cNvSpPr/>
            <p:nvPr/>
          </p:nvSpPr>
          <p:spPr>
            <a:xfrm>
              <a:off x="5262280" y="1326991"/>
              <a:ext cx="5743505" cy="3836022"/>
            </a:xfrm>
            <a:prstGeom prst="rect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C89E312-D079-3CD9-8A97-E7CF19B52AA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62280" y="5372489"/>
            <a:ext cx="5334001" cy="838740"/>
          </a:xfrm>
        </p:spPr>
        <p:txBody>
          <a:bodyPr/>
          <a:lstStyle/>
          <a:p>
            <a:r>
              <a:rPr lang="en-GB" b="0" dirty="0"/>
              <a:t>“If you don’t ask…”</a:t>
            </a:r>
          </a:p>
          <a:p>
            <a:r>
              <a:rPr lang="en-GB" b="0" dirty="0"/>
              <a:t>“there are 2 ways…”</a:t>
            </a:r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6995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11251-5F2A-0C74-6193-444BF337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ECB2-DB27-6EFF-DEE2-9C7D32C6A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Fast forward to today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0AB8FB8-1E17-01AF-2C0D-26490F96DEB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999" y="1523999"/>
            <a:ext cx="5334001" cy="605973"/>
          </a:xfrm>
        </p:spPr>
        <p:txBody>
          <a:bodyPr/>
          <a:lstStyle/>
          <a:p>
            <a:r>
              <a:rPr lang="en-GB" b="0" dirty="0"/>
              <a:t>23 years at Jisc, 12 as a manager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C7E1AC-F0B8-788B-C19C-4BD03413C1ED}"/>
              </a:ext>
            </a:extLst>
          </p:cNvPr>
          <p:cNvGrpSpPr/>
          <p:nvPr/>
        </p:nvGrpSpPr>
        <p:grpSpPr>
          <a:xfrm>
            <a:off x="9701214" y="428456"/>
            <a:ext cx="2139724" cy="1621971"/>
            <a:chOff x="9701214" y="428456"/>
            <a:chExt cx="2139724" cy="1621971"/>
          </a:xfrm>
        </p:grpSpPr>
        <p:pic>
          <p:nvPicPr>
            <p:cNvPr id="1026" name="Picture 2" descr="Speech bubble 1195458 PNG">
              <a:extLst>
                <a:ext uri="{FF2B5EF4-FFF2-40B4-BE49-F238E27FC236}">
                  <a16:creationId xmlns:a16="http://schemas.microsoft.com/office/drawing/2014/main" id="{91547D06-48A7-9D5E-DA47-95A071B06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1214" y="428456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Placeholder 8">
              <a:extLst>
                <a:ext uri="{FF2B5EF4-FFF2-40B4-BE49-F238E27FC236}">
                  <a16:creationId xmlns:a16="http://schemas.microsoft.com/office/drawing/2014/main" id="{0B6C7737-608D-74BA-A2D8-43314A5264D3}"/>
                </a:ext>
              </a:extLst>
            </p:cNvPr>
            <p:cNvSpPr txBox="1">
              <a:spLocks/>
            </p:cNvSpPr>
            <p:nvPr/>
          </p:nvSpPr>
          <p:spPr>
            <a:xfrm>
              <a:off x="10376127" y="708102"/>
              <a:ext cx="1034142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chemeClr val="accent6">
                      <a:lumMod val="75000"/>
                    </a:schemeClr>
                  </a:solidFill>
                </a:rPr>
                <a:t>Meeting with teacher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BCFBBC-1C0E-DDC9-8DAB-984636CFBEFD}"/>
              </a:ext>
            </a:extLst>
          </p:cNvPr>
          <p:cNvGrpSpPr/>
          <p:nvPr/>
        </p:nvGrpSpPr>
        <p:grpSpPr>
          <a:xfrm>
            <a:off x="6028625" y="3171059"/>
            <a:ext cx="2139724" cy="1621971"/>
            <a:chOff x="6028625" y="3171059"/>
            <a:chExt cx="2139724" cy="1621971"/>
          </a:xfrm>
        </p:grpSpPr>
        <p:pic>
          <p:nvPicPr>
            <p:cNvPr id="11" name="Picture 2" descr="Speech bubble 1195458 PNG">
              <a:extLst>
                <a:ext uri="{FF2B5EF4-FFF2-40B4-BE49-F238E27FC236}">
                  <a16:creationId xmlns:a16="http://schemas.microsoft.com/office/drawing/2014/main" id="{F36FA46F-CFF9-A6DD-8F95-8C104849D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625" y="3171059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8">
              <a:extLst>
                <a:ext uri="{FF2B5EF4-FFF2-40B4-BE49-F238E27FC236}">
                  <a16:creationId xmlns:a16="http://schemas.microsoft.com/office/drawing/2014/main" id="{A2D5AC6F-8DAE-BA19-3F14-3627FB2F13E6}"/>
                </a:ext>
              </a:extLst>
            </p:cNvPr>
            <p:cNvSpPr txBox="1">
              <a:spLocks/>
            </p:cNvSpPr>
            <p:nvPr/>
          </p:nvSpPr>
          <p:spPr>
            <a:xfrm>
              <a:off x="6703538" y="3570451"/>
              <a:ext cx="1034142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rgbClr val="00B050"/>
                  </a:solidFill>
                </a:rPr>
                <a:t>Sick children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B4F410-CB9A-993D-B695-667E568FA986}"/>
              </a:ext>
            </a:extLst>
          </p:cNvPr>
          <p:cNvGrpSpPr/>
          <p:nvPr/>
        </p:nvGrpSpPr>
        <p:grpSpPr>
          <a:xfrm>
            <a:off x="9077333" y="4339521"/>
            <a:ext cx="2139724" cy="1621971"/>
            <a:chOff x="9077333" y="4339521"/>
            <a:chExt cx="2139724" cy="1621971"/>
          </a:xfrm>
        </p:grpSpPr>
        <p:pic>
          <p:nvPicPr>
            <p:cNvPr id="15" name="Picture 2" descr="Speech bubble 1195458 PNG">
              <a:extLst>
                <a:ext uri="{FF2B5EF4-FFF2-40B4-BE49-F238E27FC236}">
                  <a16:creationId xmlns:a16="http://schemas.microsoft.com/office/drawing/2014/main" id="{AD85C660-539C-5A6F-253E-318C8B4D0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7333" y="4339521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Placeholder 8">
              <a:extLst>
                <a:ext uri="{FF2B5EF4-FFF2-40B4-BE49-F238E27FC236}">
                  <a16:creationId xmlns:a16="http://schemas.microsoft.com/office/drawing/2014/main" id="{22C5AC55-E103-4C91-D26B-982900E3D78A}"/>
                </a:ext>
              </a:extLst>
            </p:cNvPr>
            <p:cNvSpPr txBox="1">
              <a:spLocks/>
            </p:cNvSpPr>
            <p:nvPr/>
          </p:nvSpPr>
          <p:spPr>
            <a:xfrm>
              <a:off x="9624686" y="4738913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chemeClr val="accent4">
                      <a:lumMod val="75000"/>
                    </a:schemeClr>
                  </a:solidFill>
                </a:rPr>
                <a:t>Doctors' appointment</a:t>
              </a:r>
            </a:p>
          </p:txBody>
        </p:sp>
      </p:grp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ABF29A2-8348-B3C8-F7CD-E8504D431BB8}"/>
              </a:ext>
            </a:extLst>
          </p:cNvPr>
          <p:cNvSpPr txBox="1">
            <a:spLocks/>
          </p:cNvSpPr>
          <p:nvPr/>
        </p:nvSpPr>
        <p:spPr>
          <a:xfrm>
            <a:off x="482034" y="6226628"/>
            <a:ext cx="5334001" cy="6059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16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/>
              <a:t>It’s fine. It’s </a:t>
            </a:r>
            <a:r>
              <a:rPr lang="en-GB" b="0" i="1" dirty="0"/>
              <a:t>always</a:t>
            </a:r>
            <a:r>
              <a:rPr lang="en-GB" b="0" dirty="0"/>
              <a:t> fine.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4C7603-FA7A-BCB8-8E8A-CF90660494D0}"/>
              </a:ext>
            </a:extLst>
          </p:cNvPr>
          <p:cNvGrpSpPr/>
          <p:nvPr/>
        </p:nvGrpSpPr>
        <p:grpSpPr>
          <a:xfrm>
            <a:off x="9701214" y="2406774"/>
            <a:ext cx="2139724" cy="1621971"/>
            <a:chOff x="9701214" y="2406774"/>
            <a:chExt cx="2139724" cy="1621971"/>
          </a:xfrm>
        </p:grpSpPr>
        <p:pic>
          <p:nvPicPr>
            <p:cNvPr id="19" name="Picture 2" descr="Speech bubble 1195458 PNG">
              <a:extLst>
                <a:ext uri="{FF2B5EF4-FFF2-40B4-BE49-F238E27FC236}">
                  <a16:creationId xmlns:a16="http://schemas.microsoft.com/office/drawing/2014/main" id="{27DE2FF3-6121-241C-1487-C16E03B76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1214" y="2406774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Placeholder 8">
              <a:extLst>
                <a:ext uri="{FF2B5EF4-FFF2-40B4-BE49-F238E27FC236}">
                  <a16:creationId xmlns:a16="http://schemas.microsoft.com/office/drawing/2014/main" id="{7605CC7F-3416-1EF8-102C-EEB065ED8185}"/>
                </a:ext>
              </a:extLst>
            </p:cNvPr>
            <p:cNvSpPr txBox="1">
              <a:spLocks/>
            </p:cNvSpPr>
            <p:nvPr/>
          </p:nvSpPr>
          <p:spPr>
            <a:xfrm>
              <a:off x="10248567" y="2806166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chemeClr val="accent2"/>
                  </a:solidFill>
                </a:rPr>
                <a:t>Nan’s carer cancelled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98EEAA-1EF6-C098-F628-D343E07B95D1}"/>
              </a:ext>
            </a:extLst>
          </p:cNvPr>
          <p:cNvGrpSpPr/>
          <p:nvPr/>
        </p:nvGrpSpPr>
        <p:grpSpPr>
          <a:xfrm>
            <a:off x="974943" y="4134254"/>
            <a:ext cx="2139724" cy="1621971"/>
            <a:chOff x="974943" y="4134254"/>
            <a:chExt cx="2139724" cy="1621971"/>
          </a:xfrm>
        </p:grpSpPr>
        <p:pic>
          <p:nvPicPr>
            <p:cNvPr id="21" name="Picture 2" descr="Speech bubble 1195458 PNG">
              <a:extLst>
                <a:ext uri="{FF2B5EF4-FFF2-40B4-BE49-F238E27FC236}">
                  <a16:creationId xmlns:a16="http://schemas.microsoft.com/office/drawing/2014/main" id="{9E0021C4-3F06-CF0F-EAB8-53B806F20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943" y="4134254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Placeholder 8">
              <a:extLst>
                <a:ext uri="{FF2B5EF4-FFF2-40B4-BE49-F238E27FC236}">
                  <a16:creationId xmlns:a16="http://schemas.microsoft.com/office/drawing/2014/main" id="{8DDD2983-EF12-C779-37FA-F83E8068B9DE}"/>
                </a:ext>
              </a:extLst>
            </p:cNvPr>
            <p:cNvSpPr txBox="1">
              <a:spLocks/>
            </p:cNvSpPr>
            <p:nvPr/>
          </p:nvSpPr>
          <p:spPr>
            <a:xfrm>
              <a:off x="1522296" y="4533646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rgbClr val="CC9900"/>
                  </a:solidFill>
                </a:rPr>
                <a:t>School sports day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1C6431-E310-5519-7DE3-E42B2F2277C8}"/>
              </a:ext>
            </a:extLst>
          </p:cNvPr>
          <p:cNvGrpSpPr/>
          <p:nvPr/>
        </p:nvGrpSpPr>
        <p:grpSpPr>
          <a:xfrm>
            <a:off x="7510080" y="1706869"/>
            <a:ext cx="2139724" cy="1621971"/>
            <a:chOff x="7510080" y="1706869"/>
            <a:chExt cx="2139724" cy="1621971"/>
          </a:xfrm>
        </p:grpSpPr>
        <p:pic>
          <p:nvPicPr>
            <p:cNvPr id="23" name="Picture 2" descr="Speech bubble 1195458 PNG">
              <a:extLst>
                <a:ext uri="{FF2B5EF4-FFF2-40B4-BE49-F238E27FC236}">
                  <a16:creationId xmlns:a16="http://schemas.microsoft.com/office/drawing/2014/main" id="{A58D48F5-7FB3-B169-16D3-C78A811CA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080" y="1706869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Placeholder 8">
              <a:extLst>
                <a:ext uri="{FF2B5EF4-FFF2-40B4-BE49-F238E27FC236}">
                  <a16:creationId xmlns:a16="http://schemas.microsoft.com/office/drawing/2014/main" id="{A28526AB-C515-D3F9-7322-E909BB7E3E0B}"/>
                </a:ext>
              </a:extLst>
            </p:cNvPr>
            <p:cNvSpPr txBox="1">
              <a:spLocks/>
            </p:cNvSpPr>
            <p:nvPr/>
          </p:nvSpPr>
          <p:spPr>
            <a:xfrm>
              <a:off x="8019535" y="2085910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Needed some fresh air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F390BB-8B46-9911-0A56-A4B7F15EC942}"/>
              </a:ext>
            </a:extLst>
          </p:cNvPr>
          <p:cNvGrpSpPr/>
          <p:nvPr/>
        </p:nvGrpSpPr>
        <p:grpSpPr>
          <a:xfrm>
            <a:off x="6681116" y="4980960"/>
            <a:ext cx="2139724" cy="1621971"/>
            <a:chOff x="6681116" y="4980960"/>
            <a:chExt cx="2139724" cy="1621971"/>
          </a:xfrm>
        </p:grpSpPr>
        <p:pic>
          <p:nvPicPr>
            <p:cNvPr id="25" name="Picture 2" descr="Speech bubble 1195458 PNG">
              <a:extLst>
                <a:ext uri="{FF2B5EF4-FFF2-40B4-BE49-F238E27FC236}">
                  <a16:creationId xmlns:a16="http://schemas.microsoft.com/office/drawing/2014/main" id="{C8B9D9CE-74B8-EC10-86A3-484DD3418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116" y="4980960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Placeholder 8">
              <a:extLst>
                <a:ext uri="{FF2B5EF4-FFF2-40B4-BE49-F238E27FC236}">
                  <a16:creationId xmlns:a16="http://schemas.microsoft.com/office/drawing/2014/main" id="{0A72A307-B26E-2BCE-C3E9-B22AB21C354E}"/>
                </a:ext>
              </a:extLst>
            </p:cNvPr>
            <p:cNvSpPr txBox="1">
              <a:spLocks/>
            </p:cNvSpPr>
            <p:nvPr/>
          </p:nvSpPr>
          <p:spPr>
            <a:xfrm>
              <a:off x="7250241" y="5358580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rgbClr val="CDD52B"/>
                  </a:solidFill>
                </a:rPr>
                <a:t>University open day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4BA511-34F8-EEB5-34FF-1B9BADC4D47F}"/>
              </a:ext>
            </a:extLst>
          </p:cNvPr>
          <p:cNvGrpSpPr/>
          <p:nvPr/>
        </p:nvGrpSpPr>
        <p:grpSpPr>
          <a:xfrm>
            <a:off x="3254238" y="3077506"/>
            <a:ext cx="2139724" cy="1621971"/>
            <a:chOff x="3254238" y="3077506"/>
            <a:chExt cx="2139724" cy="1621971"/>
          </a:xfrm>
        </p:grpSpPr>
        <p:pic>
          <p:nvPicPr>
            <p:cNvPr id="27" name="Picture 2" descr="Speech bubble 1195458 PNG">
              <a:extLst>
                <a:ext uri="{FF2B5EF4-FFF2-40B4-BE49-F238E27FC236}">
                  <a16:creationId xmlns:a16="http://schemas.microsoft.com/office/drawing/2014/main" id="{643A3D53-7E3C-D3F7-259A-8650B1929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238" y="3077506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Placeholder 8">
              <a:extLst>
                <a:ext uri="{FF2B5EF4-FFF2-40B4-BE49-F238E27FC236}">
                  <a16:creationId xmlns:a16="http://schemas.microsoft.com/office/drawing/2014/main" id="{70A0B7C7-708B-0692-D4EA-C411596D3255}"/>
                </a:ext>
              </a:extLst>
            </p:cNvPr>
            <p:cNvSpPr txBox="1">
              <a:spLocks/>
            </p:cNvSpPr>
            <p:nvPr/>
          </p:nvSpPr>
          <p:spPr>
            <a:xfrm>
              <a:off x="3801591" y="3476898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rgbClr val="FF0000"/>
                  </a:solidFill>
                </a:rPr>
                <a:t>Hospital   visit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80E8F6E-C6CC-816E-FDD1-DE0DF8CDD905}"/>
              </a:ext>
            </a:extLst>
          </p:cNvPr>
          <p:cNvGrpSpPr/>
          <p:nvPr/>
        </p:nvGrpSpPr>
        <p:grpSpPr>
          <a:xfrm>
            <a:off x="3676311" y="4899173"/>
            <a:ext cx="2139724" cy="1621971"/>
            <a:chOff x="3676311" y="4899173"/>
            <a:chExt cx="2139724" cy="1621971"/>
          </a:xfrm>
        </p:grpSpPr>
        <p:pic>
          <p:nvPicPr>
            <p:cNvPr id="29" name="Picture 2" descr="Speech bubble 1195458 PNG">
              <a:extLst>
                <a:ext uri="{FF2B5EF4-FFF2-40B4-BE49-F238E27FC236}">
                  <a16:creationId xmlns:a16="http://schemas.microsoft.com/office/drawing/2014/main" id="{FF54D546-DC98-115D-91D8-5B840F302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311" y="4899173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Placeholder 8">
              <a:extLst>
                <a:ext uri="{FF2B5EF4-FFF2-40B4-BE49-F238E27FC236}">
                  <a16:creationId xmlns:a16="http://schemas.microsoft.com/office/drawing/2014/main" id="{0DC0EE14-77D0-91FE-5E07-87D4CDC40854}"/>
                </a:ext>
              </a:extLst>
            </p:cNvPr>
            <p:cNvSpPr txBox="1">
              <a:spLocks/>
            </p:cNvSpPr>
            <p:nvPr/>
          </p:nvSpPr>
          <p:spPr>
            <a:xfrm>
              <a:off x="4223664" y="5298565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rgbClr val="7F2246"/>
                  </a:solidFill>
                </a:rPr>
                <a:t>My pet     died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504AB3-D07C-019E-4C8C-76A57E6149D4}"/>
              </a:ext>
            </a:extLst>
          </p:cNvPr>
          <p:cNvGrpSpPr/>
          <p:nvPr/>
        </p:nvGrpSpPr>
        <p:grpSpPr>
          <a:xfrm>
            <a:off x="5988746" y="163699"/>
            <a:ext cx="2139724" cy="1621971"/>
            <a:chOff x="5988746" y="163699"/>
            <a:chExt cx="2139724" cy="1621971"/>
          </a:xfrm>
        </p:grpSpPr>
        <p:pic>
          <p:nvPicPr>
            <p:cNvPr id="31" name="Picture 2" descr="Speech bubble 1195458 PNG">
              <a:extLst>
                <a:ext uri="{FF2B5EF4-FFF2-40B4-BE49-F238E27FC236}">
                  <a16:creationId xmlns:a16="http://schemas.microsoft.com/office/drawing/2014/main" id="{BEEFBCD3-721F-0B4A-D3D0-E89814828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746" y="163699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Placeholder 8">
              <a:extLst>
                <a:ext uri="{FF2B5EF4-FFF2-40B4-BE49-F238E27FC236}">
                  <a16:creationId xmlns:a16="http://schemas.microsoft.com/office/drawing/2014/main" id="{4DE973C6-CDFB-5367-1110-99B590AD399C}"/>
                </a:ext>
              </a:extLst>
            </p:cNvPr>
            <p:cNvSpPr txBox="1">
              <a:spLocks/>
            </p:cNvSpPr>
            <p:nvPr/>
          </p:nvSpPr>
          <p:spPr>
            <a:xfrm>
              <a:off x="6536099" y="563091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rgbClr val="002060"/>
                  </a:solidFill>
                </a:rPr>
                <a:t>Builders here today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40640C-9CAC-B28E-2E2F-097938D2F524}"/>
              </a:ext>
            </a:extLst>
          </p:cNvPr>
          <p:cNvGrpSpPr/>
          <p:nvPr/>
        </p:nvGrpSpPr>
        <p:grpSpPr>
          <a:xfrm>
            <a:off x="651511" y="2039434"/>
            <a:ext cx="2139724" cy="1621971"/>
            <a:chOff x="651511" y="2039434"/>
            <a:chExt cx="2139724" cy="1621971"/>
          </a:xfrm>
        </p:grpSpPr>
        <p:pic>
          <p:nvPicPr>
            <p:cNvPr id="33" name="Picture 2" descr="Speech bubble 1195458 PNG">
              <a:extLst>
                <a:ext uri="{FF2B5EF4-FFF2-40B4-BE49-F238E27FC236}">
                  <a16:creationId xmlns:a16="http://schemas.microsoft.com/office/drawing/2014/main" id="{89B3B59A-D165-3F54-B4FF-55D81316C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11" y="2039434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Placeholder 8">
              <a:extLst>
                <a:ext uri="{FF2B5EF4-FFF2-40B4-BE49-F238E27FC236}">
                  <a16:creationId xmlns:a16="http://schemas.microsoft.com/office/drawing/2014/main" id="{DE8364BC-1232-FEF4-AFAC-7214181F9A10}"/>
                </a:ext>
              </a:extLst>
            </p:cNvPr>
            <p:cNvSpPr txBox="1">
              <a:spLocks/>
            </p:cNvSpPr>
            <p:nvPr/>
          </p:nvSpPr>
          <p:spPr>
            <a:xfrm>
              <a:off x="1198864" y="2438826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rgbClr val="92D050"/>
                  </a:solidFill>
                </a:rPr>
                <a:t>Parents evening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024280-3D04-3D84-19A3-45C9F817A9DE}"/>
              </a:ext>
            </a:extLst>
          </p:cNvPr>
          <p:cNvGrpSpPr/>
          <p:nvPr/>
        </p:nvGrpSpPr>
        <p:grpSpPr>
          <a:xfrm>
            <a:off x="4506142" y="1619553"/>
            <a:ext cx="2139724" cy="1621971"/>
            <a:chOff x="4375510" y="1684869"/>
            <a:chExt cx="2139724" cy="1621971"/>
          </a:xfrm>
        </p:grpSpPr>
        <p:pic>
          <p:nvPicPr>
            <p:cNvPr id="35" name="Picture 2" descr="Speech bubble 1195458 PNG">
              <a:extLst>
                <a:ext uri="{FF2B5EF4-FFF2-40B4-BE49-F238E27FC236}">
                  <a16:creationId xmlns:a16="http://schemas.microsoft.com/office/drawing/2014/main" id="{0264CFAC-ADE0-523D-B70F-5B01B98E1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510" y="1684869"/>
              <a:ext cx="2139724" cy="1621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 Placeholder 8">
              <a:extLst>
                <a:ext uri="{FF2B5EF4-FFF2-40B4-BE49-F238E27FC236}">
                  <a16:creationId xmlns:a16="http://schemas.microsoft.com/office/drawing/2014/main" id="{365BDA06-8339-9EA6-491A-23EAE9145E11}"/>
                </a:ext>
              </a:extLst>
            </p:cNvPr>
            <p:cNvSpPr txBox="1">
              <a:spLocks/>
            </p:cNvSpPr>
            <p:nvPr/>
          </p:nvSpPr>
          <p:spPr>
            <a:xfrm>
              <a:off x="4912321" y="2008400"/>
              <a:ext cx="1335878" cy="562180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0" indent="0" algn="l" defTabSz="914332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16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2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3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4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7" indent="0" algn="l" defTabSz="914332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0" dirty="0">
                  <a:solidFill>
                    <a:srgbClr val="DC22D8"/>
                  </a:solidFill>
                </a:rPr>
                <a:t>Friend needed my help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03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F93CE-75EC-E4FB-3673-AB981103D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EAD0-F9B5-46A3-4784-F2E4FFA9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Fast forward to today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63BDCA9-138E-EE38-AA62-21559EEDA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67" y="2332597"/>
            <a:ext cx="8691035" cy="4018477"/>
          </a:xfrm>
        </p:spPr>
        <p:txBody>
          <a:bodyPr/>
          <a:lstStyle/>
          <a:p>
            <a:pPr>
              <a:buFontTx/>
              <a:buChar char="-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F2DC81-4F0C-BE0E-83BF-B2DD159D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57" y="1484085"/>
            <a:ext cx="6487885" cy="486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3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8FFEE-1E87-F261-4B90-C877A026F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DA10B4F-4B34-1A1C-B254-9B4F87917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Takeaways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584F1-85EB-9E51-4C98-D96462A3F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" y="6350000"/>
            <a:ext cx="508000" cy="255600"/>
          </a:xfrm>
        </p:spPr>
        <p:txBody>
          <a:bodyPr/>
          <a:lstStyle/>
          <a:p>
            <a:fld id="{0BD7AF65-ABD8-9745-9161-1D3466EAFE0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72F3B1-ABDA-2199-CD83-5532B373E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ptos" panose="020B0004020202020204" pitchFamily="34" charset="0"/>
              </a:rPr>
              <a:t>Manage expectations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49AB74-9DC5-5AFE-1FCD-0389830309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ptos" panose="020B0004020202020204" pitchFamily="34" charset="0"/>
              </a:rPr>
              <a:t>Treat people well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EB6C94-D169-DBD2-3CBE-BD00C4DB63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Aptos" panose="020B0004020202020204" pitchFamily="34" charset="0"/>
              </a:rPr>
              <a:t>It’s fine</a:t>
            </a:r>
          </a:p>
        </p:txBody>
      </p:sp>
      <p:pic>
        <p:nvPicPr>
          <p:cNvPr id="2050" name="Picture 2" descr="Customers Icon">
            <a:extLst>
              <a:ext uri="{FF2B5EF4-FFF2-40B4-BE49-F238E27FC236}">
                <a16:creationId xmlns:a16="http://schemas.microsoft.com/office/drawing/2014/main" id="{BB7E367C-66D1-25D6-8C9C-8520AB59F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41" y="3689723"/>
            <a:ext cx="1519518" cy="151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7077E-99E3-2DF2-68F5-F3809210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262" y="3669316"/>
            <a:ext cx="1617475" cy="1539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A4CC24-62E0-4BF3-743F-9A348F948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809" y="3669315"/>
            <a:ext cx="1572382" cy="153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build="p" animBg="1"/>
      <p:bldP spid="13" grpId="0" build="p" animBg="1"/>
    </p:bldLst>
  </p:timing>
</p:sld>
</file>

<file path=ppt/theme/theme1.xml><?xml version="1.0" encoding="utf-8"?>
<a:theme xmlns:a="http://schemas.openxmlformats.org/drawingml/2006/main" name="Covers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_BOLD 1.3" id="{2BFE99B1-4BCB-FF46-B527-4640605BAB97}" vid="{FAE69375-F02E-0F41-8507-A01C7C11DEB4}"/>
    </a:ext>
  </a:extLst>
</a:theme>
</file>

<file path=ppt/theme/theme2.xml><?xml version="1.0" encoding="utf-8"?>
<a:theme xmlns:a="http://schemas.openxmlformats.org/drawingml/2006/main" name="BREAK, IMPACT AND STAT SLIDES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_BOLD 1.3" id="{2BFE99B1-4BCB-FF46-B527-4640605BAB97}" vid="{5EDD9ACF-E6C7-B048-8DC3-9AF261A2C947}"/>
    </a:ext>
  </a:extLst>
</a:theme>
</file>

<file path=ppt/theme/theme3.xml><?xml version="1.0" encoding="utf-8"?>
<a:theme xmlns:a="http://schemas.openxmlformats.org/drawingml/2006/main" name="LIGHT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_BOLD 1.3" id="{2BFE99B1-4BCB-FF46-B527-4640605BAB97}" vid="{92CA1785-7A28-D044-BD26-42D813E51F53}"/>
    </a:ext>
  </a:extLst>
</a:theme>
</file>

<file path=ppt/theme/theme4.xml><?xml version="1.0" encoding="utf-8"?>
<a:theme xmlns:a="http://schemas.openxmlformats.org/drawingml/2006/main" name="DARK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_BOLD 1.3" id="{2BFE99B1-4BCB-FF46-B527-4640605BAB97}" vid="{62C863DA-FA85-6B40-9A04-3A229CA3EE17}"/>
    </a:ext>
  </a:extLst>
</a:theme>
</file>

<file path=ppt/theme/theme5.xml><?xml version="1.0" encoding="utf-8"?>
<a:theme xmlns:a="http://schemas.openxmlformats.org/drawingml/2006/main" name="CLOSING">
  <a:themeElements>
    <a:clrScheme name="JISC GRAVITAS">
      <a:dk1>
        <a:srgbClr val="000000"/>
      </a:dk1>
      <a:lt1>
        <a:srgbClr val="FFFFFF"/>
      </a:lt1>
      <a:dk2>
        <a:srgbClr val="0D224C"/>
      </a:dk2>
      <a:lt2>
        <a:srgbClr val="F4F4F4"/>
      </a:lt2>
      <a:accent1>
        <a:srgbClr val="2F96C9"/>
      </a:accent1>
      <a:accent2>
        <a:srgbClr val="A879AC"/>
      </a:accent2>
      <a:accent3>
        <a:srgbClr val="D1CFCF"/>
      </a:accent3>
      <a:accent4>
        <a:srgbClr val="ED85A0"/>
      </a:accent4>
      <a:accent5>
        <a:srgbClr val="A4C8E4"/>
      </a:accent5>
      <a:accent6>
        <a:srgbClr val="00FFFF"/>
      </a:accent6>
      <a:hlink>
        <a:srgbClr val="2A4898"/>
      </a:hlink>
      <a:folHlink>
        <a:srgbClr val="512583"/>
      </a:folHlink>
    </a:clrScheme>
    <a:fontScheme name="JIS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SC PRESENTATION TEMPLATE_BOLD 1.3" id="{2BFE99B1-4BCB-FF46-B527-4640605BAB97}" vid="{BCCD1934-37F2-2E4E-8B9D-56FF8BA0979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C2E4496208C940BB564DF80D3C5C29" ma:contentTypeVersion="20" ma:contentTypeDescription="Create a new document." ma:contentTypeScope="" ma:versionID="c91c1827da8f33b24b7e1e310620a1e9">
  <xsd:schema xmlns:xsd="http://www.w3.org/2001/XMLSchema" xmlns:xs="http://www.w3.org/2001/XMLSchema" xmlns:p="http://schemas.microsoft.com/office/2006/metadata/properties" xmlns:ns1="http://schemas.microsoft.com/sharepoint/v3" xmlns:ns2="7c455f33-77d2-4545-9ec6-8ece34099d2f" xmlns:ns3="f6c62980-5b1d-4317-9bbd-718ea14a3602" xmlns:ns4="7e6d12f0-e60a-4c87-a389-24522bb030d9" targetNamespace="http://schemas.microsoft.com/office/2006/metadata/properties" ma:root="true" ma:fieldsID="be00a3f469d48d3e2a86e715e3b260df" ns1:_="" ns2:_="" ns3:_="" ns4:_="">
    <xsd:import namespace="http://schemas.microsoft.com/sharepoint/v3"/>
    <xsd:import namespace="7c455f33-77d2-4545-9ec6-8ece34099d2f"/>
    <xsd:import namespace="f6c62980-5b1d-4317-9bbd-718ea14a3602"/>
    <xsd:import namespace="7e6d12f0-e60a-4c87-a389-24522bb030d9"/>
    <xsd:element name="properties">
      <xsd:complexType>
        <xsd:sequence>
          <xsd:element name="documentManagement">
            <xsd:complexType>
              <xsd:all>
                <xsd:element ref="ns2:b89bde72cd604427a006be6ed1d4a50e" minOccurs="0"/>
                <xsd:element ref="ns2:TaxCatchAll" minOccurs="0"/>
                <xsd:element ref="ns2:TaxCatchAllLabel" minOccurs="0"/>
                <xsd:element ref="ns2:p0236d4d144d4627bcb169c5987c2c89" minOccurs="0"/>
                <xsd:element ref="ns3:MediaServiceKeyPoints" minOccurs="0"/>
                <xsd:element ref="ns3:lcf76f155ced4ddcb4097134ff3c332f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5f33-77d2-4545-9ec6-8ece34099d2f" elementFormDefault="qualified">
    <xsd:import namespace="http://schemas.microsoft.com/office/2006/documentManagement/types"/>
    <xsd:import namespace="http://schemas.microsoft.com/office/infopath/2007/PartnerControls"/>
    <xsd:element name="b89bde72cd604427a006be6ed1d4a50e" ma:index="8" nillable="true" ma:taxonomy="true" ma:internalName="b89bde72cd604427a006be6ed1d4a50e" ma:taxonomyFieldName="Business_x0020_Function" ma:displayName="Business Function" ma:default="" ma:fieldId="{b89bde72-cd60-4427-a006-be6ed1d4a50e}" ma:sspId="79c6cfb5-50bc-4fca-81ee-f60fcea9a646" ma:termSetId="e083faab-cda4-4174-a470-765f029b000e" ma:anchorId="0dc13b50-433d-4bdb-999d-681bda683d09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c1b47f5a-d444-4fd8-9caf-acd4fae77e65}" ma:internalName="TaxCatchAll" ma:showField="CatchAllData" ma:web="7e6d12f0-e60a-4c87-a389-24522bb03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c1b47f5a-d444-4fd8-9caf-acd4fae77e65}" ma:internalName="TaxCatchAllLabel" ma:readOnly="true" ma:showField="CatchAllDataLabel" ma:web="7e6d12f0-e60a-4c87-a389-24522bb03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0236d4d144d4627bcb169c5987c2c89" ma:index="12" nillable="true" ma:taxonomy="true" ma:internalName="p0236d4d144d4627bcb169c5987c2c89" ma:taxonomyFieldName="Business_x0020_Activitiy" ma:displayName="Business Activity" ma:fieldId="{90236d4d-144d-4627-bcb1-69c5987c2c89}" ma:sspId="79c6cfb5-50bc-4fca-81ee-f60fcea9a646" ma:termSetId="e083faab-cda4-4174-a470-765f029b000e" ma:anchorId="de6fb188-fa74-481c-913e-47f98ad515a8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62980-5b1d-4317-9bbd-718ea14a3602" elementFormDefault="qualified">
    <xsd:import namespace="http://schemas.microsoft.com/office/2006/documentManagement/types"/>
    <xsd:import namespace="http://schemas.microsoft.com/office/infopath/2007/PartnerControls"/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c6cfb5-50bc-4fca-81ee-f60fcea9a6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d12f0-e60a-4c87-a389-24522bb03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p0236d4d144d4627bcb169c5987c2c89 xmlns="7c455f33-77d2-4545-9ec6-8ece34099d2f">
      <Terms xmlns="http://schemas.microsoft.com/office/infopath/2007/PartnerControls"/>
    </p0236d4d144d4627bcb169c5987c2c89>
    <b89bde72cd604427a006be6ed1d4a50e xmlns="7c455f33-77d2-4545-9ec6-8ece34099d2f">
      <Terms xmlns="http://schemas.microsoft.com/office/infopath/2007/PartnerControls"/>
    </b89bde72cd604427a006be6ed1d4a50e>
    <TaxCatchAll xmlns="7c455f33-77d2-4545-9ec6-8ece34099d2f" xsi:nil="true"/>
    <_ip_UnifiedCompliancePolicyProperties xmlns="http://schemas.microsoft.com/sharepoint/v3" xsi:nil="true"/>
    <lcf76f155ced4ddcb4097134ff3c332f xmlns="f6c62980-5b1d-4317-9bbd-718ea14a3602">
      <Terms xmlns="http://schemas.microsoft.com/office/infopath/2007/PartnerControls"/>
    </lcf76f155ced4ddcb4097134ff3c332f>
  </documentManagement>
</p:properties>
</file>

<file path=customXml/item3.xml><?xml version="1.0" encoding="utf-8"?>
<?mso-contentType ?>
<SharedContentType xmlns="Microsoft.SharePoint.Taxonomy.ContentTypeSync" SourceId="79c6cfb5-50bc-4fca-81ee-f60fcea9a646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467C8D-2D7B-4919-A9F5-28620C4E8D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c455f33-77d2-4545-9ec6-8ece34099d2f"/>
    <ds:schemaRef ds:uri="f6c62980-5b1d-4317-9bbd-718ea14a3602"/>
    <ds:schemaRef ds:uri="7e6d12f0-e60a-4c87-a389-24522bb030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51851B-CCFB-4077-9119-156635D31A86}">
  <ds:schemaRefs>
    <ds:schemaRef ds:uri="http://schemas.openxmlformats.org/package/2006/metadata/core-properties"/>
    <ds:schemaRef ds:uri="7e6d12f0-e60a-4c87-a389-24522bb030d9"/>
    <ds:schemaRef ds:uri="http://purl.org/dc/dcmitype/"/>
    <ds:schemaRef ds:uri="http://schemas.microsoft.com/sharepoint/v3"/>
    <ds:schemaRef ds:uri="http://purl.org/dc/elements/1.1/"/>
    <ds:schemaRef ds:uri="http://schemas.microsoft.com/office/infopath/2007/PartnerControls"/>
    <ds:schemaRef ds:uri="f6c62980-5b1d-4317-9bbd-718ea14a3602"/>
    <ds:schemaRef ds:uri="http://purl.org/dc/terms/"/>
    <ds:schemaRef ds:uri="http://schemas.microsoft.com/office/2006/documentManagement/types"/>
    <ds:schemaRef ds:uri="7c455f33-77d2-4545-9ec6-8ece34099d2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171C12D-8023-47CF-8086-85ABFCF634F6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4F386B21-4026-4BFD-8C5A-D6F3AA59E3C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28f3288-8b3e-408d-a4e1-b1f65b180f66}" enabled="1" method="Privileged" siteId="{48f9394d-8a14-4d27-82a6-f35f1236120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JISC PRESENTATION TEMPLATE_BOLD 1.4</Template>
  <TotalTime>0</TotalTime>
  <Words>385</Words>
  <Application>Microsoft Office PowerPoint</Application>
  <PresentationFormat>Widescreen</PresentationFormat>
  <Paragraphs>80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Wingdings</vt:lpstr>
      <vt:lpstr>Roboto Mono Light</vt:lpstr>
      <vt:lpstr>Arial</vt:lpstr>
      <vt:lpstr>Calibri</vt:lpstr>
      <vt:lpstr>Aptos</vt:lpstr>
      <vt:lpstr>Roboto</vt:lpstr>
      <vt:lpstr>Roboto Light</vt:lpstr>
      <vt:lpstr>Roboto Mono Thin</vt:lpstr>
      <vt:lpstr>Covers</vt:lpstr>
      <vt:lpstr>BREAK, IMPACT AND STAT SLIDES</vt:lpstr>
      <vt:lpstr>LIGHT</vt:lpstr>
      <vt:lpstr>DARK</vt:lpstr>
      <vt:lpstr>CLOSING</vt:lpstr>
      <vt:lpstr>“It’s Fine”   a story of NREN culture</vt:lpstr>
      <vt:lpstr>Culture</vt:lpstr>
      <vt:lpstr>A story</vt:lpstr>
      <vt:lpstr>A story</vt:lpstr>
      <vt:lpstr>A story</vt:lpstr>
      <vt:lpstr>Back to Jisc</vt:lpstr>
      <vt:lpstr>Fast forward to today</vt:lpstr>
      <vt:lpstr>Fast forward to today</vt:lpstr>
      <vt:lpstr>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Poulson</dc:creator>
  <cp:lastModifiedBy>Neil Shewry</cp:lastModifiedBy>
  <cp:revision>29</cp:revision>
  <cp:lastPrinted>2018-08-23T11:32:46Z</cp:lastPrinted>
  <dcterms:created xsi:type="dcterms:W3CDTF">2025-05-22T13:34:07Z</dcterms:created>
  <dcterms:modified xsi:type="dcterms:W3CDTF">2025-06-04T08:01:17Z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0x0101009BC2E4496208C940BB564DF80D3C5C29</vt:lpwstr>
  </property>
  <property fmtid="{D5CDD505-2E9C-101B-9397-08002B2CF9AE}" pid="3" name="Business Activitiy">
    <vt:lpwstr/>
  </property>
  <property fmtid="{D5CDD505-2E9C-101B-9397-08002B2CF9AE}" pid="4" name="MediaServiceImageTags">
    <vt:lpwstr/>
  </property>
  <property fmtid="{D5CDD505-2E9C-101B-9397-08002B2CF9AE}" pid="5" name="Business Function">
    <vt:lpwstr/>
  </property>
  <property fmtid="{D5CDD505-2E9C-101B-9397-08002B2CF9AE}" pid="6" name="_dlc_DocIdItemGuid">
    <vt:lpwstr>c3292b71-3020-4237-9aac-c08c0ca2216f</vt:lpwstr>
  </property>
  <property fmtid="{D5CDD505-2E9C-101B-9397-08002B2CF9AE}" pid="7" name="Business_x0020_Function">
    <vt:lpwstr/>
  </property>
  <property fmtid="{D5CDD505-2E9C-101B-9397-08002B2CF9AE}" pid="8" name="Business_x0020_Activitiy">
    <vt:lpwstr/>
  </property>
</Properties>
</file>