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45" r:id="rId5"/>
    <p:sldMasterId id="2147483712" r:id="rId6"/>
    <p:sldMasterId id="2147483699" r:id="rId7"/>
    <p:sldMasterId id="2147483692" r:id="rId8"/>
    <p:sldMasterId id="2147483724" r:id="rId9"/>
  </p:sldMasterIdLst>
  <p:notesMasterIdLst>
    <p:notesMasterId r:id="rId30"/>
  </p:notesMasterIdLst>
  <p:handoutMasterIdLst>
    <p:handoutMasterId r:id="rId31"/>
  </p:handoutMasterIdLst>
  <p:sldIdLst>
    <p:sldId id="526" r:id="rId10"/>
    <p:sldId id="548" r:id="rId11"/>
    <p:sldId id="487" r:id="rId12"/>
    <p:sldId id="528" r:id="rId13"/>
    <p:sldId id="549" r:id="rId14"/>
    <p:sldId id="531" r:id="rId15"/>
    <p:sldId id="546" r:id="rId16"/>
    <p:sldId id="545" r:id="rId17"/>
    <p:sldId id="533" r:id="rId18"/>
    <p:sldId id="547" r:id="rId19"/>
    <p:sldId id="527" r:id="rId20"/>
    <p:sldId id="535" r:id="rId21"/>
    <p:sldId id="536" r:id="rId22"/>
    <p:sldId id="537" r:id="rId23"/>
    <p:sldId id="541" r:id="rId24"/>
    <p:sldId id="542" r:id="rId25"/>
    <p:sldId id="529" r:id="rId26"/>
    <p:sldId id="540" r:id="rId27"/>
    <p:sldId id="544" r:id="rId28"/>
    <p:sldId id="502" r:id="rId29"/>
  </p:sldIdLst>
  <p:sldSz cx="9144000" cy="5145088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580" userDrawn="1">
          <p15:clr>
            <a:srgbClr val="A4A3A4"/>
          </p15:clr>
        </p15:guide>
        <p15:guide id="3" pos="180" userDrawn="1">
          <p15:clr>
            <a:srgbClr val="A4A3A4"/>
          </p15:clr>
        </p15:guide>
        <p15:guide id="4" orient="horz" pos="2899" userDrawn="1">
          <p15:clr>
            <a:srgbClr val="A4A3A4"/>
          </p15:clr>
        </p15:guide>
        <p15:guide id="5" orient="horz" pos="7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8091"/>
    <a:srgbClr val="E6E6E6"/>
    <a:srgbClr val="D693A8"/>
    <a:srgbClr val="69747A"/>
    <a:srgbClr val="BECDD4"/>
    <a:srgbClr val="E0E0E0"/>
    <a:srgbClr val="7BAE92"/>
    <a:srgbClr val="FFFFFF"/>
    <a:srgbClr val="F7941D"/>
    <a:srgbClr val="A3D1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86B29D-853E-3720-39D4-3D882E9FCFBA}" v="126" dt="2025-06-03T13:09:12.842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3" autoAdjust="0"/>
    <p:restoredTop sz="87326" autoAdjust="0"/>
  </p:normalViewPr>
  <p:slideViewPr>
    <p:cSldViewPr snapToGrid="0" showGuides="1">
      <p:cViewPr varScale="1">
        <p:scale>
          <a:sx n="111" d="100"/>
          <a:sy n="111" d="100"/>
        </p:scale>
        <p:origin x="2160" y="480"/>
      </p:cViewPr>
      <p:guideLst>
        <p:guide pos="5580"/>
        <p:guide pos="180"/>
        <p:guide orient="horz" pos="2899"/>
        <p:guide orient="horz" pos="7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5888"/>
    </p:cViewPr>
  </p:notesTextViewPr>
  <p:sorterViewPr>
    <p:cViewPr>
      <p:scale>
        <a:sx n="80" d="100"/>
        <a:sy n="80" d="100"/>
      </p:scale>
      <p:origin x="0" y="-1872"/>
    </p:cViewPr>
  </p:sorterViewPr>
  <p:notesViewPr>
    <p:cSldViewPr snapToGrid="0" showGuides="1">
      <p:cViewPr varScale="1">
        <p:scale>
          <a:sx n="80" d="100"/>
          <a:sy n="80" d="100"/>
        </p:scale>
        <p:origin x="39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86272E-BF2A-4B00-8EA9-AE68C5BF5B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811D6-34C6-4C99-B50F-70592436EA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D709C-35D1-4C7C-86A0-63E4746E57BB}" type="datetimeFigureOut">
              <a:rPr lang="en-US" smtClean="0"/>
              <a:t>6/3/25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D8115-3CAD-43FB-A8C1-6C5515FBA0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63652-A738-47ED-B103-1B16D868CE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4C25B-2471-4B6E-9AE0-BE25B04AD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16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99CC6-F5B3-4CA1-B6E3-7079AD9758BF}" type="datetimeFigureOut">
              <a:rPr lang="en-US" smtClean="0"/>
              <a:t>6/3/25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6E985-8885-4171-85D8-6DA2D7AEF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01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Welcome &amp; Intro – 2 mins</a:t>
            </a:r>
          </a:p>
          <a:p>
            <a:r>
              <a:rPr lang="en-US" dirty="0"/>
              <a:t>“Ten years ago, a simple idea sparked a global collaboration — one that’s stood the test of time, gathered hundreds of stories, and, for me, led to friendships with incredible people around the world.</a:t>
            </a:r>
            <a:endParaRPr lang="en-US" dirty="0">
              <a:cs typeface="+mn-lt"/>
            </a:endParaRPr>
          </a:p>
          <a:p>
            <a:r>
              <a:rPr lang="en-US" dirty="0"/>
              <a:t>That’s the power of our shared purpose, and of the collaborative spirit of the global NREN community — and of storytelling.”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I’m Jane Gifford, Director of Marketing and Communications at </a:t>
            </a:r>
            <a:r>
              <a:rPr lang="en-US" dirty="0" err="1"/>
              <a:t>AARNet</a:t>
            </a:r>
            <a:r>
              <a:rPr lang="en-US" dirty="0"/>
              <a:t> — Australia’s NREN — and I’ve had the pleasure of leading the </a:t>
            </a:r>
            <a:r>
              <a:rPr lang="en-US" i="1" dirty="0"/>
              <a:t>In The Field</a:t>
            </a:r>
            <a:r>
              <a:rPr lang="en-US" dirty="0"/>
              <a:t> project from the very beginning.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AU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6E985-8885-4171-85D8-6DA2D7AEFB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2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AU">
                <a:solidFill>
                  <a:srgbClr val="212121"/>
                </a:solidFill>
              </a:rPr>
              <a:t>Storytelling might not seem like a natural fit in the tech-heavy world of NRENs — but it’s essential.</a:t>
            </a:r>
            <a:endParaRPr lang="en-US"/>
          </a:p>
          <a:p>
            <a:pPr>
              <a:defRPr/>
            </a:pPr>
            <a:r>
              <a:rPr lang="en-AU" dirty="0">
                <a:solidFill>
                  <a:srgbClr val="212121"/>
                </a:solidFill>
              </a:rPr>
              <a:t> </a:t>
            </a:r>
            <a:endParaRPr lang="en-AU" dirty="0"/>
          </a:p>
          <a:p>
            <a:pPr>
              <a:defRPr/>
            </a:pPr>
            <a:r>
              <a:rPr lang="en-AU" dirty="0">
                <a:solidFill>
                  <a:srgbClr val="212121"/>
                </a:solidFill>
              </a:rPr>
              <a:t>We work behind the scenes, enabling others to do incredible things. If we don’t tell those stories, the impact often goes unseen.</a:t>
            </a:r>
            <a:endParaRPr lang="en-AU" dirty="0"/>
          </a:p>
          <a:p>
            <a:pPr>
              <a:defRPr/>
            </a:pPr>
            <a:r>
              <a:rPr lang="en-AU" dirty="0">
                <a:solidFill>
                  <a:srgbClr val="212121"/>
                </a:solidFill>
              </a:rPr>
              <a:t> </a:t>
            </a:r>
            <a:endParaRPr lang="en-AU" dirty="0"/>
          </a:p>
          <a:p>
            <a:pPr>
              <a:defRPr/>
            </a:pPr>
            <a:r>
              <a:rPr lang="en-AU" dirty="0">
                <a:solidFill>
                  <a:srgbClr val="212121"/>
                </a:solidFill>
              </a:rPr>
              <a:t>Stories make the invisible visible.</a:t>
            </a:r>
            <a:br>
              <a:rPr lang="en-AU" dirty="0">
                <a:cs typeface="+mn-lt"/>
              </a:rPr>
            </a:br>
            <a:r>
              <a:rPr lang="en-AU" dirty="0">
                <a:solidFill>
                  <a:srgbClr val="212121"/>
                </a:solidFill>
              </a:rPr>
              <a:t> </a:t>
            </a:r>
            <a:endParaRPr lang="en-AU" dirty="0">
              <a:cs typeface="+mn-lt"/>
            </a:endParaRPr>
          </a:p>
          <a:p>
            <a:pPr>
              <a:defRPr/>
            </a:pPr>
            <a:r>
              <a:rPr lang="en-AU" dirty="0">
                <a:solidFill>
                  <a:srgbClr val="212121"/>
                </a:solidFill>
              </a:rPr>
              <a:t>They help people understand why NRENs matter — not just technically, but socially and scientifically.</a:t>
            </a:r>
            <a:endParaRPr lang="en-AU" dirty="0"/>
          </a:p>
          <a:p>
            <a:pPr>
              <a:defRPr/>
            </a:pPr>
            <a:r>
              <a:rPr lang="en-AU" dirty="0">
                <a:solidFill>
                  <a:srgbClr val="212121"/>
                </a:solidFill>
              </a:rPr>
              <a:t> </a:t>
            </a:r>
            <a:endParaRPr lang="en-AU" dirty="0"/>
          </a:p>
          <a:p>
            <a:pPr>
              <a:defRPr/>
            </a:pPr>
            <a:r>
              <a:rPr lang="en-AU" dirty="0">
                <a:solidFill>
                  <a:srgbClr val="212121"/>
                </a:solidFill>
              </a:rPr>
              <a:t>One story we shared was about </a:t>
            </a:r>
            <a:r>
              <a:rPr lang="en-AU" i="1" dirty="0">
                <a:solidFill>
                  <a:srgbClr val="212121"/>
                </a:solidFill>
              </a:rPr>
              <a:t>researchers at the </a:t>
            </a:r>
            <a:endParaRPr lang="en-AU" dirty="0"/>
          </a:p>
          <a:p>
            <a:pPr>
              <a:defRPr/>
            </a:pPr>
            <a:r>
              <a:rPr lang="en-AU" i="1" dirty="0">
                <a:solidFill>
                  <a:srgbClr val="212121"/>
                </a:solidFill>
              </a:rPr>
              <a:t>Translational Research Institute in Australia using </a:t>
            </a:r>
            <a:r>
              <a:rPr lang="en-AU" i="1" dirty="0" err="1">
                <a:solidFill>
                  <a:srgbClr val="212121"/>
                </a:solidFill>
              </a:rPr>
              <a:t>FileSender</a:t>
            </a:r>
            <a:r>
              <a:rPr lang="en-AU" i="1" dirty="0">
                <a:solidFill>
                  <a:srgbClr val="212121"/>
                </a:solidFill>
              </a:rPr>
              <a:t> to send huge datasets from microscopes</a:t>
            </a:r>
            <a:r>
              <a:rPr lang="en-AU" dirty="0">
                <a:solidFill>
                  <a:srgbClr val="212121"/>
                </a:solidFill>
              </a:rPr>
              <a:t>.</a:t>
            </a:r>
            <a:endParaRPr lang="en-AU" dirty="0"/>
          </a:p>
          <a:p>
            <a:pPr>
              <a:defRPr/>
            </a:pPr>
            <a:r>
              <a:rPr lang="en-AU" dirty="0">
                <a:solidFill>
                  <a:srgbClr val="212121"/>
                </a:solidFill>
              </a:rPr>
              <a:t> </a:t>
            </a:r>
            <a:endParaRPr lang="en-AU" dirty="0"/>
          </a:p>
          <a:p>
            <a:pPr>
              <a:defRPr/>
            </a:pPr>
            <a:r>
              <a:rPr lang="en-AU" dirty="0">
                <a:solidFill>
                  <a:srgbClr val="212121"/>
                </a:solidFill>
              </a:rPr>
              <a:t>The tech was impressive — but what resonated was the human side: faster collaboration, scientific progress, real-world outcomes.</a:t>
            </a:r>
            <a:endParaRPr lang="en-AU" dirty="0"/>
          </a:p>
          <a:p>
            <a:pPr>
              <a:defRPr/>
            </a:pPr>
            <a:r>
              <a:rPr lang="en-AU" dirty="0">
                <a:solidFill>
                  <a:srgbClr val="212121"/>
                </a:solidFill>
              </a:rPr>
              <a:t> </a:t>
            </a:r>
            <a:endParaRPr lang="en-AU" dirty="0"/>
          </a:p>
          <a:p>
            <a:pPr>
              <a:defRPr/>
            </a:pPr>
            <a:r>
              <a:rPr lang="en-AU" dirty="0">
                <a:solidFill>
                  <a:srgbClr val="212121"/>
                </a:solidFill>
              </a:rPr>
              <a:t>And these stories aren’t just for inspiration — they’re tools.</a:t>
            </a:r>
            <a:endParaRPr lang="en-AU" dirty="0"/>
          </a:p>
          <a:p>
            <a:pPr>
              <a:defRPr/>
            </a:pPr>
            <a:endParaRPr lang="en-AU" dirty="0">
              <a:solidFill>
                <a:srgbClr val="212121"/>
              </a:solidFill>
            </a:endParaRPr>
          </a:p>
          <a:p>
            <a:pPr>
              <a:defRPr/>
            </a:pPr>
            <a:r>
              <a:rPr lang="en-AU" dirty="0">
                <a:solidFill>
                  <a:srgbClr val="212121"/>
                </a:solidFill>
              </a:rPr>
              <a:t>Click 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>
                <a:solidFill>
                  <a:srgbClr val="212121"/>
                </a:solidFill>
              </a:rPr>
              <a:t>Cathrin Stover, Chief Communications Officer at GEANT said to me:</a:t>
            </a:r>
            <a:endParaRPr lang="en-AU" dirty="0"/>
          </a:p>
          <a:p>
            <a:pPr>
              <a:defRPr/>
            </a:pPr>
            <a:r>
              <a:rPr lang="en-AU" i="1" dirty="0">
                <a:solidFill>
                  <a:srgbClr val="212121"/>
                </a:solidFill>
              </a:rPr>
              <a:t>I’ve found the site very useful on many occasions, as it is by now so well populated that one can find a reference to almost all specific fields of research. So, when I’m in conversation with NRENs or a representative of the user community— the site works like pulling a rabbit out of a hat. You can show a case has been described somewhere — or at least something similar.”</a:t>
            </a:r>
            <a:endParaRPr lang="en-AU" dirty="0"/>
          </a:p>
          <a:p>
            <a:pPr>
              <a:defRPr/>
            </a:pPr>
            <a:r>
              <a:rPr lang="en-AU" dirty="0">
                <a:solidFill>
                  <a:srgbClr val="212121"/>
                </a:solidFill>
              </a:rPr>
              <a:t> </a:t>
            </a:r>
            <a:endParaRPr lang="en-AU" dirty="0"/>
          </a:p>
          <a:p>
            <a:pPr>
              <a:defRPr/>
            </a:pPr>
            <a:r>
              <a:rPr lang="en-AU" dirty="0">
                <a:solidFill>
                  <a:srgbClr val="212121"/>
                </a:solidFill>
              </a:rPr>
              <a:t>The story becomes a tool. Not just a nice read — but a relatable reference, an enabler of collaboration, a door-opener, a conversation starter</a:t>
            </a:r>
            <a:endParaRPr lang="en-AU" dirty="0"/>
          </a:p>
          <a:p>
            <a:pPr marL="0" marR="0" lv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solidFill>
                <a:srgbClr val="212121"/>
              </a:solidFill>
              <a:latin typeface="Apto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6E985-8885-4171-85D8-6DA2D7AEFB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57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You don’t need to be a writer to tell a good story. This simple structure helps turn any project into a narrative. </a:t>
            </a:r>
            <a:endParaRPr lang="en-US"/>
          </a:p>
          <a:p>
            <a:pPr>
              <a:defRPr/>
            </a:pPr>
            <a:r>
              <a:rPr lang="en-AU" b="1" dirty="0"/>
              <a:t> </a:t>
            </a:r>
            <a:endParaRPr lang="en-AU" dirty="0"/>
          </a:p>
          <a:p>
            <a:pPr>
              <a:defRPr/>
            </a:pPr>
            <a:r>
              <a:rPr lang="en-AU" b="1" dirty="0"/>
              <a:t>What?</a:t>
            </a:r>
            <a:br>
              <a:rPr lang="en-AU" b="1" dirty="0">
                <a:cs typeface="+mn-lt"/>
              </a:rPr>
            </a:br>
            <a:r>
              <a:rPr lang="en-AU" b="1" dirty="0"/>
              <a:t> What happened? What was the problem, event, or achievement?</a:t>
            </a:r>
            <a:endParaRPr lang="en-AU" dirty="0"/>
          </a:p>
          <a:p>
            <a:pPr>
              <a:defRPr/>
            </a:pPr>
            <a:r>
              <a:rPr lang="en-AU" b="1" dirty="0"/>
              <a:t>So What?</a:t>
            </a:r>
            <a:br>
              <a:rPr lang="en-AU" b="1" dirty="0">
                <a:cs typeface="+mn-lt"/>
              </a:rPr>
            </a:br>
            <a:r>
              <a:rPr lang="en-AU" b="1" dirty="0"/>
              <a:t> Why did it matter? What changed as a result?</a:t>
            </a:r>
            <a:endParaRPr lang="en-AU" dirty="0"/>
          </a:p>
          <a:p>
            <a:pPr>
              <a:defRPr/>
            </a:pPr>
            <a:r>
              <a:rPr lang="en-AU" b="1" dirty="0"/>
              <a:t>Now What?</a:t>
            </a:r>
            <a:br>
              <a:rPr lang="en-AU" b="1" dirty="0">
                <a:cs typeface="+mn-lt"/>
              </a:rPr>
            </a:br>
            <a:r>
              <a:rPr lang="en-AU" b="1" dirty="0"/>
              <a:t> What happens next? Is there a future application or broader relevance?</a:t>
            </a:r>
            <a:endParaRPr lang="en-AU" dirty="0"/>
          </a:p>
          <a:p>
            <a:pPr>
              <a:defRPr/>
            </a:pPr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It’s a helpful way to turn a technical update or a dry case study into a real story — one with purpose and relevance.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This structure works across all kinds of topics. And it makes it easier for readers (and contributors) to understand the value quickly.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On the next few slides, I’ll show you how this works in practice using real </a:t>
            </a:r>
            <a:r>
              <a:rPr lang="en-AU" i="1" dirty="0"/>
              <a:t>In The Field</a:t>
            </a:r>
            <a:r>
              <a:rPr lang="en-AU" dirty="0"/>
              <a:t> stories — starting with just the data point, then walking through how we applied this structure to bring the story to life.</a:t>
            </a:r>
            <a:endParaRPr lang="en-AU" dirty="0">
              <a:ea typeface="Calibri"/>
              <a:cs typeface="Calibri"/>
            </a:endParaRPr>
          </a:p>
          <a:p>
            <a:pPr marL="0" marR="0" lv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ea typeface="Calibri"/>
              <a:cs typeface="Calibri"/>
            </a:endParaRPr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6E985-8885-4171-85D8-6DA2D7AEFB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60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Each of these started with a simple data point — but with a clear structure, they became powerful stories that show the impact of what we all do. </a:t>
            </a:r>
            <a:endParaRPr lang="en-US"/>
          </a:p>
          <a:p>
            <a:pPr>
              <a:defRPr/>
            </a:pPr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/>
              <a:t>The most compelling stories aren’t always the biggest projects. They’re the ones that connect. We’ve found that short, personal accounts — with a photo and a quote — often have the most power. So keep it authentic and aim for clarity over complexity.</a:t>
            </a:r>
            <a:endParaRPr lang="en-US"/>
          </a:p>
          <a:p>
            <a:endParaRPr lang="en-AU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6E985-8885-4171-85D8-6DA2D7AEFB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77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we look to the future of In The Field, I want to share five simple ways for you to be part of what comes next.</a:t>
            </a:r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b="1" dirty="0"/>
              <a:t>Click</a:t>
            </a:r>
            <a:endParaRPr lang="en-GB" dirty="0"/>
          </a:p>
          <a:p>
            <a:r>
              <a:rPr lang="en-US" b="1" dirty="0"/>
              <a:t>Step 1: Visit the site</a:t>
            </a:r>
            <a:endParaRPr lang="en-GB" dirty="0"/>
          </a:p>
          <a:p>
            <a:r>
              <a:rPr lang="en-US" dirty="0"/>
              <a:t>We've just launched a refreshed version of the In The Field website - Version 3.</a:t>
            </a:r>
            <a:endParaRPr lang="en-GB" dirty="0"/>
          </a:p>
          <a:p>
            <a:r>
              <a:rPr lang="en-US" dirty="0"/>
              <a:t>It has a cleaner, more modern layout, and it's easier to explore, contribute, and share stories.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If you haven't checked it out yet, I encourage you to take a look. Revisit a </a:t>
            </a:r>
            <a:r>
              <a:rPr lang="en-US" dirty="0" err="1"/>
              <a:t>favourite</a:t>
            </a:r>
            <a:r>
              <a:rPr lang="en-US" dirty="0"/>
              <a:t> story - or discover one you've never seen before.</a:t>
            </a:r>
            <a:endParaRPr lang="en-GB" dirty="0"/>
          </a:p>
          <a:p>
            <a:r>
              <a:rPr lang="en-US" b="1" dirty="0"/>
              <a:t> </a:t>
            </a:r>
            <a:endParaRPr lang="en-GB" dirty="0"/>
          </a:p>
          <a:p>
            <a:r>
              <a:rPr lang="en-US" b="1" dirty="0"/>
              <a:t>Click</a:t>
            </a:r>
            <a:endParaRPr lang="en-GB" dirty="0"/>
          </a:p>
          <a:p>
            <a:r>
              <a:rPr lang="en-US" b="1" dirty="0"/>
              <a:t>Step 2: Share the anniversary campaign</a:t>
            </a:r>
            <a:endParaRPr lang="en-GB" dirty="0"/>
          </a:p>
          <a:p>
            <a:r>
              <a:rPr lang="en-US" dirty="0"/>
              <a:t>To celebrate the 10-year milestone, we're running a campaign over the coming weeks and months.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We'll be spotlighting stories from the archive as well as new stories.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You can support the campaign by resharing posts, nominating stories to feature, or encouraging your colleagues to get involved.</a:t>
            </a:r>
            <a:endParaRPr lang="en-GB" dirty="0"/>
          </a:p>
          <a:p>
            <a:r>
              <a:rPr lang="en-US" b="1" dirty="0"/>
              <a:t> </a:t>
            </a:r>
            <a:endParaRPr lang="en-GB" dirty="0"/>
          </a:p>
          <a:p>
            <a:r>
              <a:rPr lang="en-US" b="1" dirty="0"/>
              <a:t>Click</a:t>
            </a:r>
            <a:endParaRPr lang="en-GB" dirty="0"/>
          </a:p>
          <a:p>
            <a:r>
              <a:rPr lang="en-US" b="1" dirty="0"/>
              <a:t>Step 3: Think about future storytelling ideas</a:t>
            </a:r>
            <a:endParaRPr lang="en-GB" dirty="0"/>
          </a:p>
          <a:p>
            <a:r>
              <a:rPr lang="en-US" dirty="0"/>
              <a:t>Looking ahead, we're seeing some strong emerging themes: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AI and the role of NRENs in powering high-performance, secure environments</a:t>
            </a:r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Sustainability - from supporting climate research to building greener infrastructure</a:t>
            </a:r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Underserved regions - expanding access and equity where it's needed most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These are stories worth telling – and we want to include as many perspectives as possible.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b="1" dirty="0"/>
              <a:t>Click</a:t>
            </a:r>
            <a:endParaRPr lang="en-GB" dirty="0"/>
          </a:p>
          <a:p>
            <a:r>
              <a:rPr lang="en-US" b="1" dirty="0"/>
              <a:t>Step 4: Participate – share your stories</a:t>
            </a:r>
            <a:endParaRPr lang="en-GB" dirty="0"/>
          </a:p>
          <a:p>
            <a:r>
              <a:rPr lang="en-US" dirty="0"/>
              <a:t>We're always looking for new contributions.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Whether it's a story you write, one you help surface from your community, or something you co-develop with us - we'd love to feature it.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You don't have to be a writer. We can help shape and polish the content.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What matters is sharing the human side of what we enable.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b="1" dirty="0"/>
              <a:t>Click</a:t>
            </a:r>
            <a:endParaRPr lang="en-GB" dirty="0"/>
          </a:p>
          <a:p>
            <a:r>
              <a:rPr lang="en-US" b="1" dirty="0"/>
              <a:t>Step 5: What else can we do together?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This platform has always been shaped by collaboration - and we want that to continue.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We want to hear from you: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In The Field doesn't just have to be a place to publish stories. It can also be a space for campaigns, events, co-created projects - whatever we make of it together.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What else could we do with this platform?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Are there voices or topics we should focus on more? New audiences? New approaches?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[Pause and invite 1-2 quick responses from the room]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Thank you - those are exactly the kinds of ideas that will help shape where we go next.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And if something comes to mind later, I'd love to hear from you after the session - or anytime online.</a:t>
            </a:r>
            <a:endParaRPr lang="en-GB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6E985-8885-4171-85D8-6DA2D7AEFB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94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 look to the future of In The Field, I want to share five simple ways for you to be part of what comes next.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endParaRPr lang="en-A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Visit the site</a:t>
            </a:r>
            <a:endParaRPr lang="en-A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We've just launched a refreshed version of the In The Field website - Version 3.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has a cleaner, more modern layout, and it's easier to explore, contribute, and share stories.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haven't checked it out yet, I encourage you to take a look. Revisit a favourite story - or discover one you've never seen before.</a:t>
            </a:r>
          </a:p>
          <a:p>
            <a:r>
              <a:rPr lang="en-AU" sz="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endParaRPr lang="en-A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Share the anniversary campaign</a:t>
            </a:r>
            <a:endParaRPr lang="en-A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celebrate the 10-year milestone, we're running a campaign over the coming weeks and months.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We'll be spotlighting stories from the archive as well as new stories.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support the campaign by resharing posts, nominating stories to feature, or encouraging your colleagues to get involved.</a:t>
            </a:r>
          </a:p>
          <a:p>
            <a:r>
              <a:rPr lang="en-AU" sz="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endParaRPr lang="en-A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Think about future storytelling ideas</a:t>
            </a:r>
            <a:endParaRPr lang="en-A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 ahead, we're seeing some strong emerging themes: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 and the role of NRENs in powering high-performance, secure environments</a:t>
            </a:r>
          </a:p>
          <a:p>
            <a:pPr lvl="0"/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Sustainability - from supporting climate research to building greener infrastructure</a:t>
            </a:r>
          </a:p>
          <a:p>
            <a:pPr lvl="0"/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Underserved regions - expanding access and equity where it's needed most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are stories worth telling – and we want to include as many perspectives as possible.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endParaRPr lang="en-A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4: Participate – share your stories</a:t>
            </a:r>
            <a:endParaRPr lang="en-A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We're always looking for new contributions.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Whether it's a story you write, one you help surface from your community, or something you co-develop with us - we'd love to feature it.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don't have to be a writer. We can help shape and polish the content.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matters is sharing the human side of what we enable.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endParaRPr lang="en-A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5: What else can we do together?</a:t>
            </a:r>
            <a:endParaRPr lang="en-AU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platform has always been shaped by collaboration - and we want that to continue.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want to hear from you: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Field doesn't just have to be a place to publish stories. It can also be a space for campaigns, events, co-created projects - whatever we make of it together.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else could we do with this platform?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there voices or topics we should focus on more? New audiences? New approaches?</a:t>
            </a:r>
          </a:p>
          <a:p>
            <a:r>
              <a:rPr lang="en-AU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if something comes to mind later, I'd love to hear from you after the session - or anytime online.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6E985-8885-4171-85D8-6DA2D7AEFB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70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 Field has always been about collaboration - and that's what makes it special.</a:t>
            </a:r>
          </a:p>
          <a:p>
            <a:r>
              <a:rPr lang="en-US"/>
              <a:t>So let's keep it going.</a:t>
            </a:r>
            <a:endParaRPr lang="en-GB"/>
          </a:p>
          <a:p>
            <a:r>
              <a:rPr lang="en-US"/>
              <a:t>Let's shape the next decade of stories - together.</a:t>
            </a:r>
            <a:endParaRPr lang="en-GB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6E985-8885-4171-85D8-6DA2D7AEFB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5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Australian researchers, the international connectivity we provide is vital for overcoming the tyranny of distance. To support them, </a:t>
            </a:r>
            <a:r>
              <a:rPr lang="en-US" dirty="0" err="1"/>
              <a:t>AARNet</a:t>
            </a:r>
            <a:r>
              <a:rPr lang="en-US" dirty="0"/>
              <a:t> has even invested in ownership of subsea cable systems).</a:t>
            </a:r>
            <a:br>
              <a:rPr lang="en-US" dirty="0">
                <a:cs typeface="+mn-lt"/>
              </a:rPr>
            </a:br>
            <a:endParaRPr lang="en-US" dirty="0"/>
          </a:p>
          <a:p>
            <a:r>
              <a:rPr lang="en-US" dirty="0"/>
              <a:t>Our services are essential for enabling Australian researchers and educators to participate on the global stage.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Which means that promoting how researchers and educators use our international network — and the outcomes it makes possible — has always been, and will continue to be, a driving force in my work.</a:t>
            </a:r>
            <a:endParaRPr lang="en-GB" dirty="0"/>
          </a:p>
          <a:p>
            <a:r>
              <a:rPr lang="en-US" i="1" dirty="0"/>
              <a:t> </a:t>
            </a:r>
            <a:endParaRPr lang="en-GB" dirty="0"/>
          </a:p>
          <a:p>
            <a:r>
              <a:rPr lang="en-US" i="1" dirty="0"/>
              <a:t>In The Field</a:t>
            </a:r>
            <a:r>
              <a:rPr lang="en-US" dirty="0"/>
              <a:t> has a special place for me because it brings those outcomes to life — not just for Australia but for the entire ecosystem of NRENs we rely on for enabling collaboration and discovery across borders.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6E985-8885-4171-85D8-6DA2D7AEFB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8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Many of you here today have been part of this journey — as storytellers, champions, contributors, or supporters — and I want to say a heartfelt thank you.</a:t>
            </a:r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And if you’re new to the platform — welcome!</a:t>
            </a:r>
            <a:br>
              <a:rPr lang="en-US" dirty="0">
                <a:cs typeface="+mn-lt"/>
              </a:rPr>
            </a:br>
            <a:r>
              <a:rPr lang="en-US" dirty="0"/>
              <a:t> </a:t>
            </a:r>
            <a:endParaRPr lang="en-US" dirty="0">
              <a:cs typeface="+mn-lt"/>
            </a:endParaRPr>
          </a:p>
          <a:p>
            <a:r>
              <a:rPr lang="en-US" dirty="0"/>
              <a:t>I hope today gives you a spark of inspiration to get involved and share your own stories.</a:t>
            </a:r>
            <a:br>
              <a:rPr lang="en-US" b="1" dirty="0">
                <a:cs typeface="+mn-lt"/>
              </a:rPr>
            </a:br>
            <a:r>
              <a:rPr lang="en-US" b="1" dirty="0"/>
              <a:t> </a:t>
            </a:r>
            <a:br>
              <a:rPr lang="en-US" b="1" dirty="0">
                <a:cs typeface="+mn-lt"/>
              </a:rPr>
            </a:br>
            <a:r>
              <a:rPr lang="en-US" dirty="0"/>
              <a:t>I’m so glad you’re here to celebrate </a:t>
            </a:r>
            <a:r>
              <a:rPr lang="en-US" i="1" dirty="0"/>
              <a:t>In The Field</a:t>
            </a:r>
            <a:r>
              <a:rPr lang="en-US" dirty="0"/>
              <a:t>’s 10-year milestone.</a:t>
            </a:r>
            <a:endParaRPr lang="en-GB">
              <a:ea typeface="Calibri" panose="020F0502020204030204"/>
              <a:cs typeface="Calibri" panose="020F0502020204030204"/>
            </a:endParaRPr>
          </a:p>
          <a:p>
            <a:r>
              <a:rPr lang="en-US" dirty="0"/>
              <a:t>In this session, we’ll reflect on what we’ve learned, dive into a few practical storytelling tips, and— look ahead to where we take it next.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6E985-8885-4171-85D8-6DA2D7AEFB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77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take you back to 2014, maybe early 2015.</a:t>
            </a:r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At the time, there was a shared need across the global NREN community to better communicate our collective value to stakeholders including members, funders and policy makers — especially the importance of international connectivity for research and education.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A few CEOs — including mine — asked their communications leads to work together on a global case study to show the impact of NREN connectivity for boosting access to education.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So, a group of us repurposed an existing case study, added more examples from more countries, and produced a PDF — which took quite a while to pull together.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Along the way, I started thinking: there must be a better way. What if we had a platform — something dynamic — where stories from all over the NREN world, whether they were about one or several NRENs, could live and build a richer, ongoing picture of global impact?</a:t>
            </a:r>
            <a:endParaRPr lang="en-GB" dirty="0"/>
          </a:p>
          <a:p>
            <a:r>
              <a:rPr lang="en-US" b="1" dirty="0"/>
              <a:t> </a:t>
            </a:r>
            <a:endParaRPr lang="en-GB" dirty="0"/>
          </a:p>
          <a:p>
            <a:r>
              <a:rPr lang="en-US" dirty="0"/>
              <a:t>I was inspired by the </a:t>
            </a:r>
            <a:r>
              <a:rPr lang="en-US" i="1" dirty="0"/>
              <a:t>Humans of New York</a:t>
            </a:r>
            <a:r>
              <a:rPr lang="en-US" dirty="0"/>
              <a:t> blog — something story-driven, personal, and human.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I pitched the idea to my CEO, who loved it and agreed to fund it. Then I pitched it to the GÉANT comms leads, who were enthusiastic, and then </a:t>
            </a:r>
            <a:r>
              <a:rPr lang="en-US" dirty="0" err="1"/>
              <a:t>NORDUnet</a:t>
            </a:r>
            <a:r>
              <a:rPr lang="en-US" dirty="0"/>
              <a:t>, CANARIE, SURF, RNP, Internet2, </a:t>
            </a:r>
            <a:r>
              <a:rPr lang="en-US" dirty="0" err="1"/>
              <a:t>Ubuntunet</a:t>
            </a:r>
            <a:r>
              <a:rPr lang="en-US" dirty="0"/>
              <a:t>, Red Clara and others joined in.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We took a proposal to our CEOs — they approved it, and we got to work.</a:t>
            </a:r>
            <a:endParaRPr lang="en-GB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6E985-8885-4171-85D8-6DA2D7AEFB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97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AU" b="1"/>
              <a:t>Slide 6</a:t>
            </a:r>
            <a:endParaRPr lang="en-US"/>
          </a:p>
          <a:p>
            <a:pPr>
              <a:defRPr/>
            </a:pPr>
            <a:r>
              <a:rPr lang="en-AU" dirty="0"/>
              <a:t>The site officially launched in October 2015 — that was Version 1, the beginning. A simple, clean site designed to get stories out into the world.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Click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By 2018, we’d outgrown that original format. We needed a better structure to organise the growing library of content — and that led to Version 2.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Click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And now, in 2025, we’ve just launched Version 3 — a fresh, modernised experience to better support contributors, showcase stories, and keep the platform relevant for the years ahead.</a:t>
            </a:r>
            <a:endParaRPr lang="en-AU" dirty="0">
              <a:ea typeface="Calibri"/>
              <a:cs typeface="Calibri"/>
            </a:endParaRPr>
          </a:p>
          <a:p>
            <a:pPr marL="0" marR="0" lv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ea typeface="Calibri"/>
              <a:cs typeface="Calibri"/>
            </a:endParaRPr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6E985-8885-4171-85D8-6DA2D7AEFB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1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Since that first launch, </a:t>
            </a:r>
            <a:r>
              <a:rPr lang="en-US" i="1"/>
              <a:t>In The Field</a:t>
            </a:r>
            <a:r>
              <a:rPr lang="en-US"/>
              <a:t> has grown well beyond expectations.</a:t>
            </a:r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We’ve now published 488 stories — across fields like health, climate, AI, radio astronomy, disaster response, education, and the arts — featuring the work of 109 NRENs around the world.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And remarkably, we’ve published almost one story a week for nearly 10 years, with just short breaks over holiday periods.</a:t>
            </a:r>
            <a:endParaRPr lang="en-GB" dirty="0"/>
          </a:p>
          <a:p>
            <a:r>
              <a:rPr lang="en-US" b="1" dirty="0"/>
              <a:t>Click</a:t>
            </a:r>
            <a:endParaRPr lang="en-GB" dirty="0"/>
          </a:p>
          <a:p>
            <a:r>
              <a:rPr lang="en-US" dirty="0"/>
              <a:t>Interestingly, one of our most visited pages is the </a:t>
            </a:r>
            <a:r>
              <a:rPr lang="en-US" b="1" dirty="0"/>
              <a:t>“What’s an NREN?”</a:t>
            </a:r>
            <a:r>
              <a:rPr lang="en-US" dirty="0"/>
              <a:t> explainer — it offers a high level value prop reference that can be repurposed to meet the nuanced needs of different NRENs and audiences.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As for story traffic, it often depends on global relevance and — more importantly — how much an NREN promotes it locally.</a:t>
            </a:r>
            <a:br>
              <a:rPr lang="en-US" dirty="0">
                <a:cs typeface="+mn-lt"/>
              </a:rPr>
            </a:br>
            <a:r>
              <a:rPr lang="en-US" dirty="0"/>
              <a:t> </a:t>
            </a:r>
            <a:endParaRPr lang="en-US" dirty="0">
              <a:cs typeface="+mn-lt"/>
            </a:endParaRPr>
          </a:p>
          <a:p>
            <a:r>
              <a:rPr lang="en-US" dirty="0"/>
              <a:t>Most spikes in engagement come from the story’s country of origin, showing just how powerful local amplification can be.</a:t>
            </a:r>
            <a:endParaRPr lang="en-GB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6E985-8885-4171-85D8-6DA2D7AEFB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7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people have contributed and supported the site over the years, and I’m grateful to all of them. </a:t>
            </a:r>
          </a:p>
          <a:p>
            <a:r>
              <a:rPr lang="en-US" dirty="0">
                <a:ea typeface="Calibri"/>
                <a:cs typeface="Calibri"/>
              </a:rPr>
              <a:t>Click</a:t>
            </a:r>
          </a:p>
          <a:p>
            <a:r>
              <a:rPr lang="en-US" dirty="0"/>
              <a:t>But a couple of key individuals have been absolutely essential for keeping the blog going over the past several years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Thanks to </a:t>
            </a:r>
            <a:r>
              <a:rPr lang="en-US" dirty="0" err="1"/>
              <a:t>NORDUnet</a:t>
            </a:r>
            <a:r>
              <a:rPr lang="en-US" dirty="0"/>
              <a:t> for supporting the site from the beginning with a science journalist for a couple of hours a week.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For the past several years, that person has been Morten Andersen- who has been instrumental— sourcing stories and producing the monthly newsletter.</a:t>
            </a:r>
            <a:endParaRPr lang="en-GB" dirty="0"/>
          </a:p>
          <a:p>
            <a:r>
              <a:rPr lang="en-US" dirty="0">
                <a:ea typeface="Calibri"/>
                <a:cs typeface="Calibri"/>
              </a:rPr>
              <a:t>Click</a:t>
            </a:r>
          </a:p>
          <a:p>
            <a:r>
              <a:rPr lang="en-US" dirty="0"/>
              <a:t>And from my team at </a:t>
            </a:r>
            <a:r>
              <a:rPr lang="en-US" dirty="0" err="1"/>
              <a:t>AARNet</a:t>
            </a:r>
            <a:r>
              <a:rPr lang="en-US" dirty="0"/>
              <a:t> — thanks to Dan Harris, who’s managed social media for </a:t>
            </a:r>
            <a:r>
              <a:rPr lang="en-US" i="1" dirty="0"/>
              <a:t>In The Field</a:t>
            </a:r>
            <a:r>
              <a:rPr lang="en-US" dirty="0"/>
              <a:t> for several years, helping amplify stories and maintain visibility in the wider NREN space.</a:t>
            </a:r>
            <a:endParaRPr lang="en-GB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6E985-8885-4171-85D8-6DA2D7AEFB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35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Of course, we’ve had challenges.</a:t>
            </a:r>
            <a:endParaRPr lang="en-US"/>
          </a:p>
          <a:p>
            <a:pPr>
              <a:defRPr/>
            </a:pPr>
            <a:r>
              <a:rPr lang="en-AU" dirty="0"/>
              <a:t>Click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Sourcing stories is ongoing. While we welcome your direct submissions – the reality is there is no a lot of them, most of the time we need to reach out directly to keep the flow of content fresh. It’s time-consuming but necessary.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Editorial consistency can be tricky too — with such a global mix of voices. I do a light edit on most stories to keep them clear and readable while preserving the original voice.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 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We’ve relied a lot on goodwill and volunteer time, and there’s been ongoing technical upkeep — from keeping links fresh to maintaining the platform itself.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Click</a:t>
            </a:r>
            <a:endParaRPr lang="en-AU" dirty="0">
              <a:ea typeface="Calibri"/>
              <a:cs typeface="Calibri"/>
            </a:endParaRPr>
          </a:p>
          <a:p>
            <a:pPr>
              <a:defRPr/>
            </a:pPr>
            <a:r>
              <a:rPr lang="en-AU" dirty="0"/>
              <a:t>But we’ve learned a lot:</a:t>
            </a:r>
            <a:endParaRPr lang="en-AU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AU" dirty="0"/>
              <a:t>People-first stories resonate.</a:t>
            </a:r>
            <a:endParaRPr lang="en-AU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AU" dirty="0"/>
              <a:t>Simple formats make storytelling easier.</a:t>
            </a:r>
            <a:endParaRPr lang="en-AU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AU" dirty="0"/>
              <a:t>Reaching out directly and repurposing your existing published stories works.</a:t>
            </a:r>
            <a:endParaRPr lang="en-AU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AU" dirty="0"/>
              <a:t>Global collaboration is the key to success.</a:t>
            </a:r>
            <a:endParaRPr lang="en-AU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AU" dirty="0"/>
              <a:t>And most importantly — stories endure.</a:t>
            </a:r>
            <a:br>
              <a:rPr lang="en-AU" dirty="0">
                <a:cs typeface="+mn-lt"/>
              </a:rPr>
            </a:br>
            <a:r>
              <a:rPr lang="en-AU" dirty="0"/>
              <a:t> This is more than a blog — it’s a living archive of the NREN community’s impact – a rich resource of case studies for the global research and education network to use as they need.</a:t>
            </a:r>
            <a:endParaRPr lang="en-AU" dirty="0">
              <a:ea typeface="Calibri"/>
              <a:cs typeface="Calibri"/>
            </a:endParaRPr>
          </a:p>
          <a:p>
            <a:pPr marL="0" marR="0" lv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ea typeface="Calibri"/>
              <a:cs typeface="Calibri"/>
            </a:endParaRPr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6E985-8885-4171-85D8-6DA2D7AEFB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24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is more than a blog — it’s a living archive of the NREN community’s impact – a rich resource of case studies for the global research and education network to use as they need. A terrific example of an enduring global NREN collaboration.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6E985-8885-4171-85D8-6DA2D7AEFB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56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2" descr="A picture containing scene, way, road, highway&#10;&#10;Description automatically generated">
            <a:extLst>
              <a:ext uri="{FF2B5EF4-FFF2-40B4-BE49-F238E27FC236}">
                <a16:creationId xmlns:a16="http://schemas.microsoft.com/office/drawing/2014/main" id="{BF1A56D6-4CEA-49CB-B021-84DA7CC662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667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238264A-0E95-44F8-80F8-D3F9427AD92C}"/>
              </a:ext>
            </a:extLst>
          </p:cNvPr>
          <p:cNvSpPr/>
          <p:nvPr userDrawn="1"/>
        </p:nvSpPr>
        <p:spPr>
          <a:xfrm>
            <a:off x="3778033" y="3430589"/>
            <a:ext cx="1512510" cy="1490904"/>
          </a:xfrm>
          <a:prstGeom prst="roundRect">
            <a:avLst>
              <a:gd name="adj" fmla="val 6749"/>
            </a:avLst>
          </a:prstGeom>
          <a:gradFill>
            <a:gsLst>
              <a:gs pos="14000">
                <a:srgbClr val="71C7F0">
                  <a:alpha val="85000"/>
                </a:srgbClr>
              </a:gs>
              <a:gs pos="85000">
                <a:srgbClr val="887EBB">
                  <a:alpha val="54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Graphic 22">
            <a:extLst>
              <a:ext uri="{FF2B5EF4-FFF2-40B4-BE49-F238E27FC236}">
                <a16:creationId xmlns:a16="http://schemas.microsoft.com/office/drawing/2014/main" id="{EA7939D3-C30C-4BE7-87D6-FB860DB879DA}"/>
              </a:ext>
            </a:extLst>
          </p:cNvPr>
          <p:cNvSpPr/>
          <p:nvPr userDrawn="1"/>
        </p:nvSpPr>
        <p:spPr>
          <a:xfrm>
            <a:off x="7255645" y="531969"/>
            <a:ext cx="1356675" cy="443521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chemeClr val="bg1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8C2B27D-5281-4916-B253-FEAC2834AF9E}"/>
              </a:ext>
            </a:extLst>
          </p:cNvPr>
          <p:cNvSpPr/>
          <p:nvPr userDrawn="1"/>
        </p:nvSpPr>
        <p:spPr>
          <a:xfrm>
            <a:off x="292436" y="257998"/>
            <a:ext cx="1939137" cy="1959643"/>
          </a:xfrm>
          <a:prstGeom prst="roundRect">
            <a:avLst>
              <a:gd name="adj" fmla="val 5688"/>
            </a:avLst>
          </a:prstGeom>
          <a:gradFill>
            <a:gsLst>
              <a:gs pos="0">
                <a:srgbClr val="F47920"/>
              </a:gs>
              <a:gs pos="100000">
                <a:srgbClr val="887EBB">
                  <a:alpha val="19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784932-2B3C-4631-8045-10A5AEB88B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642938" y="975490"/>
            <a:ext cx="5893594" cy="336925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A45477A-2CB4-4ABD-B481-FA8C0B17B8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5751" y="3149613"/>
            <a:ext cx="4471988" cy="106633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28014" b="28014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AB1A6D-12BE-46C5-98B6-3B6FC7F0FA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3436919"/>
            <a:ext cx="4471988" cy="185795"/>
          </a:xfrm>
        </p:spPr>
        <p:txBody>
          <a:bodyPr/>
          <a:lstStyle>
            <a:lvl1pPr>
              <a:defRPr sz="1350"/>
            </a:lvl1pPr>
          </a:lstStyle>
          <a:p>
            <a:pPr lvl="0"/>
            <a:r>
              <a:rPr lang="en-US" dirty="0"/>
              <a:t>Date Goes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79A2295-E508-4BA7-8782-D4305034BC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1572110"/>
            <a:ext cx="4471988" cy="1472068"/>
          </a:xfrm>
        </p:spPr>
        <p:txBody>
          <a:bodyPr anchor="ctr"/>
          <a:lstStyle>
            <a:lvl1pPr>
              <a:defRPr sz="2700">
                <a:solidFill>
                  <a:schemeClr val="accent5"/>
                </a:solidFill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Presentation Title Lorem Dolor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Simet</a:t>
            </a:r>
            <a:r>
              <a:rPr lang="en-US" dirty="0"/>
              <a:t> Lorem Ipsum Dolor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Simet</a:t>
            </a:r>
            <a:endParaRPr lang="en-US" dirty="0"/>
          </a:p>
          <a:p>
            <a:pPr lvl="1"/>
            <a:r>
              <a:rPr lang="en-US" dirty="0"/>
              <a:t>Subtitle Goes Here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bg1"/>
                </a:solidFill>
              </a:defRPr>
            </a:lvl1pPr>
          </a:lstStyle>
          <a:p>
            <a:r>
              <a:rPr lang="en-AU" b="1" dirty="0"/>
              <a:t>AARNET OFFICIAL</a:t>
            </a:r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38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193">
            <a:extLst>
              <a:ext uri="{FF2B5EF4-FFF2-40B4-BE49-F238E27FC236}">
                <a16:creationId xmlns:a16="http://schemas.microsoft.com/office/drawing/2014/main" id="{FEC8850F-E737-7C63-B2D7-7B88C199B8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81" r="1181"/>
          <a:stretch/>
        </p:blipFill>
        <p:spPr>
          <a:xfrm>
            <a:off x="0" y="858044"/>
            <a:ext cx="9144000" cy="3907669"/>
          </a:xfrm>
          <a:prstGeom prst="rect">
            <a:avLst/>
          </a:prstGeom>
        </p:spPr>
      </p:pic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01ABF9A-C5F2-442B-BAC2-594E7296F1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5750" y="1363687"/>
            <a:ext cx="2722960" cy="3014402"/>
          </a:xfrm>
          <a:prstGeom prst="roundRect">
            <a:avLst>
              <a:gd name="adj" fmla="val 5911"/>
            </a:avLst>
          </a:prstGeom>
          <a:solidFill>
            <a:schemeClr val="bg1"/>
          </a:solidFill>
          <a:ln>
            <a:solidFill>
              <a:srgbClr val="0C5164"/>
            </a:solidFill>
          </a:ln>
        </p:spPr>
        <p:txBody>
          <a:bodyPr lIns="365760" tIns="900000" rIns="365760" bIns="365760" anchor="t"/>
          <a:lstStyle>
            <a:lvl1pPr algn="l">
              <a:defRPr>
                <a:solidFill>
                  <a:schemeClr val="accent1"/>
                </a:solidFill>
              </a:defRPr>
            </a:lvl1pPr>
            <a:lvl2pPr algn="l">
              <a:defRPr sz="105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Lorem ipsum dolor sit amet, consectetuer adipiscing elit. Maecenas porttitor congue massa. Fusce posuere, magna sed pulvinar </a:t>
            </a:r>
            <a:r>
              <a:rPr lang="en-US" dirty="0" err="1"/>
              <a:t>ultricies</a:t>
            </a:r>
            <a:endParaRPr lang="en-US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521E82BF-20C9-4F1D-9754-7A7F711320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10521" y="1363687"/>
            <a:ext cx="2722960" cy="3014402"/>
          </a:xfrm>
          <a:prstGeom prst="roundRect">
            <a:avLst>
              <a:gd name="adj" fmla="val 5911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lIns="365760" tIns="900000" rIns="365760" bIns="365760" anchor="t"/>
          <a:lstStyle>
            <a:lvl1pPr algn="l">
              <a:defRPr>
                <a:solidFill>
                  <a:schemeClr val="accent2"/>
                </a:solidFill>
              </a:defRPr>
            </a:lvl1pPr>
            <a:lvl2pPr algn="l">
              <a:defRPr sz="105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endParaRPr lang="en-US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12D47AA-58D0-479B-AFAB-33A9A9D22D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5291" y="1363687"/>
            <a:ext cx="2722960" cy="3014402"/>
          </a:xfrm>
          <a:prstGeom prst="roundRect">
            <a:avLst>
              <a:gd name="adj" fmla="val 5911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lIns="365760" tIns="900000" rIns="365760" bIns="365760" anchor="t"/>
          <a:lstStyle>
            <a:lvl1pPr algn="l">
              <a:defRPr>
                <a:solidFill>
                  <a:schemeClr val="accent4"/>
                </a:solidFill>
              </a:defRPr>
            </a:lvl1pPr>
            <a:lvl2pPr algn="l">
              <a:defRPr sz="105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endParaRPr lang="en-US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264401"/>
            <a:ext cx="7629525" cy="360439"/>
          </a:xfrm>
        </p:spPr>
        <p:txBody>
          <a:bodyPr anchor="t"/>
          <a:lstStyle>
            <a:lvl1pPr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750" y="666726"/>
            <a:ext cx="7629525" cy="200004"/>
          </a:xfrm>
        </p:spPr>
        <p:txBody>
          <a:bodyPr anchor="t"/>
          <a:lstStyle>
            <a:lvl1pPr>
              <a:def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</a:pPr>
            <a:r>
              <a:rPr lang="en-US" dirty="0"/>
              <a:t>Subtitle Goes Here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060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01ABF9A-C5F2-442B-BAC2-594E7296F1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6742" y="1084385"/>
            <a:ext cx="2077839" cy="3146021"/>
          </a:xfrm>
          <a:prstGeom prst="roundRect">
            <a:avLst>
              <a:gd name="adj" fmla="val 5911"/>
            </a:avLst>
          </a:prstGeom>
          <a:ln>
            <a:solidFill>
              <a:schemeClr val="accent4"/>
            </a:solidFill>
          </a:ln>
        </p:spPr>
        <p:txBody>
          <a:bodyPr lIns="365760" tIns="792000" rIns="365760" bIns="365760"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accent4"/>
                </a:solidFill>
              </a:defRPr>
            </a:lvl1pPr>
            <a:lvl2pPr algn="l">
              <a:defRPr sz="105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A7E0B40-8A8E-4177-A4DD-4B777E0F3E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50968" y="1084385"/>
            <a:ext cx="2077839" cy="3146021"/>
          </a:xfrm>
          <a:prstGeom prst="roundRect">
            <a:avLst>
              <a:gd name="adj" fmla="val 5911"/>
            </a:avLst>
          </a:prstGeom>
          <a:ln>
            <a:solidFill>
              <a:schemeClr val="accent1"/>
            </a:solidFill>
          </a:ln>
        </p:spPr>
        <p:txBody>
          <a:bodyPr lIns="365760" tIns="792000" rIns="365760" bIns="365760"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accent1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 sz="105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4E1EE49-E180-49E2-A8C0-26FF9EEC51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5193" y="1084385"/>
            <a:ext cx="2077839" cy="3146021"/>
          </a:xfrm>
          <a:prstGeom prst="roundRect">
            <a:avLst>
              <a:gd name="adj" fmla="val 5911"/>
            </a:avLst>
          </a:prstGeom>
          <a:ln>
            <a:solidFill>
              <a:schemeClr val="accent3"/>
            </a:solidFill>
          </a:ln>
        </p:spPr>
        <p:txBody>
          <a:bodyPr lIns="365760" tIns="792000" rIns="365760" bIns="365760" anchor="t"/>
          <a:lstStyle>
            <a:lvl1pPr algn="l">
              <a:defRPr sz="1500">
                <a:solidFill>
                  <a:schemeClr val="accent3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82E8EDE-4C56-46F1-9E42-08D34FECAA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9419" y="1084385"/>
            <a:ext cx="2077839" cy="3146021"/>
          </a:xfrm>
          <a:prstGeom prst="roundRect">
            <a:avLst>
              <a:gd name="adj" fmla="val 5911"/>
            </a:avLst>
          </a:prstGeom>
          <a:ln>
            <a:solidFill>
              <a:schemeClr val="accent5"/>
            </a:solidFill>
          </a:ln>
        </p:spPr>
        <p:txBody>
          <a:bodyPr lIns="365760" tIns="792000" rIns="365760" bIns="365760" anchor="t"/>
          <a:lstStyle>
            <a:lvl1pPr algn="l">
              <a:defRPr sz="1500">
                <a:solidFill>
                  <a:schemeClr val="accent5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 sz="105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endParaRPr lang="en-US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264401"/>
            <a:ext cx="7629525" cy="360439"/>
          </a:xfrm>
        </p:spPr>
        <p:txBody>
          <a:bodyPr anchor="t"/>
          <a:lstStyle>
            <a:lvl1pPr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750" y="666726"/>
            <a:ext cx="7629525" cy="200004"/>
          </a:xfrm>
        </p:spPr>
        <p:txBody>
          <a:bodyPr anchor="t"/>
          <a:lstStyle>
            <a:lvl1pPr>
              <a:def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</a:pPr>
            <a:r>
              <a:rPr lang="en-US" dirty="0"/>
              <a:t>Subtitle Goes Here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5191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01ABF9A-C5F2-442B-BAC2-594E7296F1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5751" y="1363687"/>
            <a:ext cx="4164806" cy="3014402"/>
          </a:xfrm>
          <a:prstGeom prst="roundRect">
            <a:avLst>
              <a:gd name="adj" fmla="val 5911"/>
            </a:avLst>
          </a:prstGeom>
          <a:ln>
            <a:solidFill>
              <a:schemeClr val="accent3"/>
            </a:solidFill>
          </a:ln>
        </p:spPr>
        <p:txBody>
          <a:bodyPr lIns="548640" tIns="864000" rIns="548640" bIns="365760" anchor="t"/>
          <a:lstStyle>
            <a:lvl1pPr algn="l">
              <a:defRPr sz="1800">
                <a:solidFill>
                  <a:schemeClr val="accent3"/>
                </a:solidFill>
              </a:defRPr>
            </a:lvl1pPr>
            <a:lvl2pPr algn="l">
              <a:defRPr sz="105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Lorem ipsum dolor sit amet, consectetuer adipiscing elit. Maecenas porttitor congue massa. Fusce posuere, magna sed pulvinar </a:t>
            </a:r>
            <a:r>
              <a:rPr lang="en-US" dirty="0" err="1"/>
              <a:t>ultricies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80AE794-61D5-48C5-A3D2-5DCA7737A5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3444" y="1363687"/>
            <a:ext cx="4164806" cy="3014402"/>
          </a:xfrm>
          <a:prstGeom prst="roundRect">
            <a:avLst>
              <a:gd name="adj" fmla="val 5911"/>
            </a:avLst>
          </a:prstGeom>
          <a:ln>
            <a:solidFill>
              <a:schemeClr val="accent6"/>
            </a:solidFill>
          </a:ln>
        </p:spPr>
        <p:txBody>
          <a:bodyPr lIns="548640" tIns="864000" rIns="548640" bIns="365760" anchor="t"/>
          <a:lstStyle>
            <a:lvl1pPr algn="l">
              <a:defRPr sz="1800">
                <a:solidFill>
                  <a:schemeClr val="accent6"/>
                </a:solidFill>
              </a:defRPr>
            </a:lvl1pPr>
            <a:lvl2pPr algn="l">
              <a:defRPr sz="105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Lorem ipsum dolor sit amet, consectetuer adipiscing elit. Maecenas porttitor congue massa. Fusce posuere, magna sed pulvinar </a:t>
            </a:r>
            <a:r>
              <a:rPr lang="en-US" dirty="0" err="1"/>
              <a:t>ultricies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29F37D-EAAD-4266-A487-B0E80E4BFC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3401" y="2582370"/>
            <a:ext cx="350427" cy="57703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11665" r="11665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264401"/>
            <a:ext cx="7629525" cy="360439"/>
          </a:xfrm>
        </p:spPr>
        <p:txBody>
          <a:bodyPr anchor="t"/>
          <a:lstStyle>
            <a:lvl1pPr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750" y="666726"/>
            <a:ext cx="7629525" cy="200004"/>
          </a:xfrm>
        </p:spPr>
        <p:txBody>
          <a:bodyPr anchor="t"/>
          <a:lstStyle>
            <a:lvl1pPr>
              <a:def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</a:pPr>
            <a:r>
              <a:rPr lang="en-US" dirty="0"/>
              <a:t>Subtitle Goes Here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4500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853EC6DF-CF2D-4E22-BD9B-657B34273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845" t="3630" r="20845" b="56468"/>
          <a:stretch/>
        </p:blipFill>
        <p:spPr>
          <a:xfrm>
            <a:off x="0" y="2533407"/>
            <a:ext cx="9144000" cy="2611681"/>
          </a:xfrm>
          <a:prstGeom prst="rect">
            <a:avLst/>
          </a:prstGeom>
        </p:spPr>
      </p:pic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264401"/>
            <a:ext cx="7629525" cy="360439"/>
          </a:xfrm>
        </p:spPr>
        <p:txBody>
          <a:bodyPr anchor="t"/>
          <a:lstStyle>
            <a:lvl1pPr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5C9B11-BB53-4063-AFED-8D604C94F6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4419" y="2361474"/>
            <a:ext cx="2143125" cy="346843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697FEFE-8BCE-4ECA-BCAD-C5A44E81BB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00438" y="2361474"/>
            <a:ext cx="2143125" cy="346843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2D835EF-01AE-4E37-859A-0FAD201DCF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6456" y="2361474"/>
            <a:ext cx="2143125" cy="346843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FE1A41E-731F-402A-9931-F54E725908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4419" y="4074000"/>
            <a:ext cx="2143125" cy="346843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563B836-61B7-4A9A-BE90-EFE6DDDFCB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0438" y="4074000"/>
            <a:ext cx="2143125" cy="346843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8BC0D9B-4189-48D1-B9B3-C64A31C5F1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36456" y="4074000"/>
            <a:ext cx="2143125" cy="346843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750" y="666726"/>
            <a:ext cx="7629525" cy="200004"/>
          </a:xfrm>
        </p:spPr>
        <p:txBody>
          <a:bodyPr anchor="t"/>
          <a:lstStyle>
            <a:lvl1pPr>
              <a:def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</a:pPr>
            <a:r>
              <a:rPr lang="en-US" dirty="0"/>
              <a:t>Subtitle Goes Here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1650998" y="1158703"/>
            <a:ext cx="969966" cy="96781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4087017" y="1158703"/>
            <a:ext cx="969966" cy="96781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6523035" y="1158703"/>
            <a:ext cx="969966" cy="96781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1650998" y="2906632"/>
            <a:ext cx="969966" cy="96781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4087017" y="2906632"/>
            <a:ext cx="969966" cy="96781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6523035" y="2906632"/>
            <a:ext cx="969966" cy="96781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5782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264401"/>
            <a:ext cx="7629525" cy="360439"/>
          </a:xfrm>
        </p:spPr>
        <p:txBody>
          <a:bodyPr anchor="t"/>
          <a:lstStyle>
            <a:lvl1pPr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750" y="666726"/>
            <a:ext cx="7629525" cy="200004"/>
          </a:xfrm>
        </p:spPr>
        <p:txBody>
          <a:bodyPr anchor="t"/>
          <a:lstStyle>
            <a:lvl1pPr>
              <a:def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</a:pPr>
            <a:r>
              <a:rPr lang="en-US" dirty="0"/>
              <a:t>Subtitle Goes Here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225C9B11-BB53-4063-AFED-8D604C94F6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445" y="3139265"/>
            <a:ext cx="1981200" cy="346843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225C9B11-BB53-4063-AFED-8D604C94F6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95642" y="3139265"/>
            <a:ext cx="1981200" cy="346843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225C9B11-BB53-4063-AFED-8D604C94F6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66207" y="3139265"/>
            <a:ext cx="1981200" cy="346843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225C9B11-BB53-4063-AFED-8D604C94F6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37530" y="3139265"/>
            <a:ext cx="1981200" cy="346843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21113" y="1699973"/>
            <a:ext cx="1185862" cy="1185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kumimoji="0" lang="en-AU" sz="3000" b="1" i="0" u="none" strike="noStrike" cap="none" spc="0" normalizeH="0" baseline="0" dirty="0">
                <a:ln>
                  <a:noFill/>
                </a:ln>
                <a:noFill/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</a:lstStyle>
          <a:p>
            <a:pPr lvl="0"/>
            <a:r>
              <a:rPr lang="en-AU" dirty="0"/>
              <a:t>XX%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2893311" y="1699973"/>
            <a:ext cx="1185862" cy="1185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kumimoji="0" lang="en-AU" sz="3000" b="1" i="0" u="none" strike="noStrike" cap="none" spc="0" normalizeH="0" baseline="0" dirty="0">
                <a:ln>
                  <a:noFill/>
                </a:ln>
                <a:noFill/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</a:lstStyle>
          <a:p>
            <a:pPr lvl="0"/>
            <a:r>
              <a:rPr lang="en-AU" dirty="0"/>
              <a:t>XX%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5063876" y="1699973"/>
            <a:ext cx="1185862" cy="1185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kumimoji="0" lang="en-AU" sz="3000" b="1" i="0" u="none" strike="noStrike" cap="none" spc="0" normalizeH="0" baseline="0" dirty="0">
                <a:ln>
                  <a:noFill/>
                </a:ln>
                <a:noFill/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</a:lstStyle>
          <a:p>
            <a:pPr lvl="0"/>
            <a:r>
              <a:rPr lang="en-AU" dirty="0"/>
              <a:t>XX%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7235199" y="1699973"/>
            <a:ext cx="1185862" cy="11852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kumimoji="0" lang="en-AU" sz="3000" b="1" i="0" u="none" strike="noStrike" cap="none" spc="0" normalizeH="0" baseline="0" dirty="0">
                <a:ln>
                  <a:noFill/>
                </a:ln>
                <a:noFill/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</a:lstStyle>
          <a:p>
            <a:pPr lvl="0"/>
            <a:r>
              <a:rPr lang="en-AU"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1185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01ABF9A-C5F2-442B-BAC2-594E7296F1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6742" y="2008013"/>
            <a:ext cx="2077839" cy="2222393"/>
          </a:xfrm>
          <a:prstGeom prst="roundRect">
            <a:avLst>
              <a:gd name="adj" fmla="val 5911"/>
            </a:avLst>
          </a:prstGeom>
          <a:ln>
            <a:solidFill>
              <a:schemeClr val="accent4"/>
            </a:solidFill>
          </a:ln>
        </p:spPr>
        <p:txBody>
          <a:bodyPr lIns="365760" tIns="792000" rIns="365760" bIns="365760" anchor="t"/>
          <a:lstStyle>
            <a:lvl1pPr algn="l">
              <a:defRPr sz="1800">
                <a:solidFill>
                  <a:schemeClr val="accent4"/>
                </a:solidFill>
              </a:defRPr>
            </a:lvl1pPr>
            <a:lvl2pPr algn="l">
              <a:defRPr sz="105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A7E0B40-8A8E-4177-A4DD-4B777E0F3E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50968" y="2008013"/>
            <a:ext cx="2077839" cy="2222393"/>
          </a:xfrm>
          <a:prstGeom prst="roundRect">
            <a:avLst>
              <a:gd name="adj" fmla="val 5911"/>
            </a:avLst>
          </a:prstGeom>
          <a:ln>
            <a:solidFill>
              <a:schemeClr val="accent6"/>
            </a:solidFill>
          </a:ln>
        </p:spPr>
        <p:txBody>
          <a:bodyPr lIns="365760" tIns="792000" rIns="365760" bIns="365760" anchor="t"/>
          <a:lstStyle>
            <a:lvl1pPr algn="l">
              <a:defRPr sz="1800">
                <a:solidFill>
                  <a:schemeClr val="accent6"/>
                </a:solidFill>
              </a:defRPr>
            </a:lvl1pPr>
            <a:lvl2pPr algn="l">
              <a:defRPr sz="105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4E1EE49-E180-49E2-A8C0-26FF9EEC51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5193" y="2008013"/>
            <a:ext cx="2077839" cy="2222393"/>
          </a:xfrm>
          <a:prstGeom prst="roundRect">
            <a:avLst>
              <a:gd name="adj" fmla="val 5911"/>
            </a:avLst>
          </a:prstGeom>
          <a:ln>
            <a:solidFill>
              <a:schemeClr val="accent1"/>
            </a:solidFill>
          </a:ln>
        </p:spPr>
        <p:txBody>
          <a:bodyPr lIns="365760" tIns="792000" rIns="365760" bIns="365760" anchor="t"/>
          <a:lstStyle>
            <a:lvl1pPr algn="l">
              <a:defRPr sz="1800">
                <a:solidFill>
                  <a:schemeClr val="accent1"/>
                </a:solidFill>
              </a:defRPr>
            </a:lvl1pPr>
            <a:lvl2pPr algn="l">
              <a:defRPr sz="105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82E8EDE-4C56-46F1-9E42-08D34FECAA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9419" y="2008013"/>
            <a:ext cx="2077839" cy="2222393"/>
          </a:xfrm>
          <a:prstGeom prst="roundRect">
            <a:avLst>
              <a:gd name="adj" fmla="val 5911"/>
            </a:avLst>
          </a:prstGeom>
          <a:ln>
            <a:solidFill>
              <a:schemeClr val="accent3"/>
            </a:solidFill>
          </a:ln>
        </p:spPr>
        <p:txBody>
          <a:bodyPr lIns="365760" tIns="792000" rIns="365760" bIns="365760" anchor="t"/>
          <a:lstStyle>
            <a:lvl1pPr algn="l">
              <a:defRPr sz="1800">
                <a:solidFill>
                  <a:schemeClr val="accent3"/>
                </a:solidFill>
              </a:defRPr>
            </a:lvl1pPr>
            <a:lvl2pPr algn="l">
              <a:defRPr sz="105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264401"/>
            <a:ext cx="7629525" cy="360439"/>
          </a:xfrm>
        </p:spPr>
        <p:txBody>
          <a:bodyPr anchor="t"/>
          <a:lstStyle>
            <a:lvl1pPr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750" y="666726"/>
            <a:ext cx="7629525" cy="200004"/>
          </a:xfrm>
        </p:spPr>
        <p:txBody>
          <a:bodyPr anchor="t"/>
          <a:lstStyle>
            <a:lvl1pPr>
              <a:def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</a:pPr>
            <a:r>
              <a:rPr lang="en-US" dirty="0"/>
              <a:t>Subtitle Goes Here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804937" y="1464694"/>
            <a:ext cx="1041448" cy="1039140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2969163" y="1464694"/>
            <a:ext cx="1041448" cy="103914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5130861" y="1464694"/>
            <a:ext cx="1041448" cy="103914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292558" y="1464694"/>
            <a:ext cx="1041448" cy="1039140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0438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1">
    <p:bg>
      <p:bgPr>
        <a:gradFill>
          <a:gsLst>
            <a:gs pos="0">
              <a:schemeClr val="accent3"/>
            </a:gs>
            <a:gs pos="99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CE3707-E6C9-43C3-BF57-092F69295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5088"/>
          </a:xfrm>
          <a:prstGeom prst="rect">
            <a:avLst/>
          </a:prstGeom>
        </p:spPr>
      </p:pic>
      <p:sp>
        <p:nvSpPr>
          <p:cNvPr id="9" name="Graphic 22">
            <a:extLst>
              <a:ext uri="{FF2B5EF4-FFF2-40B4-BE49-F238E27FC236}">
                <a16:creationId xmlns:a16="http://schemas.microsoft.com/office/drawing/2014/main" id="{14F52529-11BC-49C7-8B2D-17D042C2C633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chemeClr val="bg1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63F6ADE-EAF4-4F9E-A3F5-3EBFA29A9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75223" y="1614985"/>
            <a:ext cx="5593556" cy="1915118"/>
          </a:xfrm>
        </p:spPr>
        <p:txBody>
          <a:bodyPr anchor="ctr"/>
          <a:lstStyle>
            <a:lvl1pPr algn="ctr">
              <a:spcAft>
                <a:spcPts val="900"/>
              </a:spcAft>
              <a:defRPr sz="3000">
                <a:solidFill>
                  <a:schemeClr val="bg1"/>
                </a:solidFill>
              </a:defRPr>
            </a:lvl1pPr>
            <a:lvl2pPr algn="ctr">
              <a:spcAft>
                <a:spcPts val="900"/>
              </a:spcAft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Divider Title Goes Here</a:t>
            </a:r>
          </a:p>
          <a:p>
            <a:pPr lvl="1"/>
            <a:r>
              <a:rPr lang="en-US" dirty="0"/>
              <a:t>Subtitle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© AARNet Pty Ltd | </a:t>
            </a:r>
            <a:r>
              <a:rPr lang="en-AU" b="1" dirty="0"/>
              <a:t>AARNET OFFICIAL</a:t>
            </a:r>
            <a:r>
              <a:rPr lang="en-AU" dirty="0"/>
              <a:t>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bg1"/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39443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2">
    <p:bg>
      <p:bgPr>
        <a:gradFill>
          <a:gsLst>
            <a:gs pos="100000">
              <a:schemeClr val="accent3"/>
            </a:gs>
            <a:gs pos="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607954-08F5-4341-B16D-F24822796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5088"/>
          </a:xfrm>
          <a:prstGeom prst="rect">
            <a:avLst/>
          </a:prstGeom>
        </p:spPr>
      </p:pic>
      <p:sp>
        <p:nvSpPr>
          <p:cNvPr id="9" name="Graphic 22">
            <a:extLst>
              <a:ext uri="{FF2B5EF4-FFF2-40B4-BE49-F238E27FC236}">
                <a16:creationId xmlns:a16="http://schemas.microsoft.com/office/drawing/2014/main" id="{14F52529-11BC-49C7-8B2D-17D042C2C633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chemeClr val="bg1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63F6ADE-EAF4-4F9E-A3F5-3EBFA29A9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75223" y="1614985"/>
            <a:ext cx="5593556" cy="1915118"/>
          </a:xfrm>
        </p:spPr>
        <p:txBody>
          <a:bodyPr anchor="ctr"/>
          <a:lstStyle>
            <a:lvl1pPr algn="ctr">
              <a:spcAft>
                <a:spcPts val="900"/>
              </a:spcAft>
              <a:defRPr sz="3000">
                <a:solidFill>
                  <a:schemeClr val="bg1"/>
                </a:solidFill>
              </a:defRPr>
            </a:lvl1pPr>
            <a:lvl2pPr algn="ctr">
              <a:spcAft>
                <a:spcPts val="900"/>
              </a:spcAft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Divider Title Goes Here</a:t>
            </a:r>
          </a:p>
          <a:p>
            <a:pPr lvl="1"/>
            <a:r>
              <a:rPr lang="en-US" dirty="0"/>
              <a:t>Subtitle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/>
              <a:t>AARNET OFFICIAL</a:t>
            </a:r>
            <a:r>
              <a:rPr lang="en-AU" dirty="0"/>
              <a:t>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bg1"/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80077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3">
    <p:bg>
      <p:bgPr>
        <a:gradFill>
          <a:gsLst>
            <a:gs pos="100000">
              <a:schemeClr val="accent1"/>
            </a:gs>
            <a:gs pos="0">
              <a:schemeClr val="accent4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607954-08F5-4341-B16D-F24822796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5088"/>
          </a:xfrm>
          <a:prstGeom prst="rect">
            <a:avLst/>
          </a:prstGeom>
        </p:spPr>
      </p:pic>
      <p:sp>
        <p:nvSpPr>
          <p:cNvPr id="9" name="Graphic 22">
            <a:extLst>
              <a:ext uri="{FF2B5EF4-FFF2-40B4-BE49-F238E27FC236}">
                <a16:creationId xmlns:a16="http://schemas.microsoft.com/office/drawing/2014/main" id="{14F52529-11BC-49C7-8B2D-17D042C2C633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chemeClr val="bg1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63F6ADE-EAF4-4F9E-A3F5-3EBFA29A9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75223" y="1614985"/>
            <a:ext cx="5593556" cy="1915118"/>
          </a:xfrm>
        </p:spPr>
        <p:txBody>
          <a:bodyPr anchor="ctr"/>
          <a:lstStyle>
            <a:lvl1pPr algn="ctr">
              <a:spcAft>
                <a:spcPts val="900"/>
              </a:spcAft>
              <a:defRPr sz="3000">
                <a:solidFill>
                  <a:schemeClr val="bg1"/>
                </a:solidFill>
              </a:defRPr>
            </a:lvl1pPr>
            <a:lvl2pPr algn="ctr">
              <a:spcAft>
                <a:spcPts val="900"/>
              </a:spcAft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Divider Title Goes Here</a:t>
            </a:r>
          </a:p>
          <a:p>
            <a:pPr lvl="1"/>
            <a:r>
              <a:rPr lang="en-US" dirty="0"/>
              <a:t>Subtitle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/>
              <a:t>AARNET OFFICIAL</a:t>
            </a:r>
            <a:r>
              <a:rPr lang="en-AU" dirty="0"/>
              <a:t>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bg1"/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01404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" y="255"/>
            <a:ext cx="9139932" cy="5146165"/>
          </a:xfrm>
          <a:prstGeom prst="rect">
            <a:avLst/>
          </a:prstGeom>
        </p:spPr>
      </p:pic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chemeClr val="bg1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10" name="Rectangle: Rounded Corners 38">
            <a:extLst>
              <a:ext uri="{FF2B5EF4-FFF2-40B4-BE49-F238E27FC236}">
                <a16:creationId xmlns:a16="http://schemas.microsoft.com/office/drawing/2014/main" id="{06F8EB01-40C4-48C2-BC30-29C5D284784D}"/>
              </a:ext>
            </a:extLst>
          </p:cNvPr>
          <p:cNvSpPr/>
          <p:nvPr userDrawn="1"/>
        </p:nvSpPr>
        <p:spPr>
          <a:xfrm>
            <a:off x="1646695" y="1174359"/>
            <a:ext cx="5850611" cy="2796370"/>
          </a:xfrm>
          <a:prstGeom prst="roundRect">
            <a:avLst>
              <a:gd name="adj" fmla="val 6749"/>
            </a:avLst>
          </a:prstGeom>
          <a:solidFill>
            <a:schemeClr val="tx1">
              <a:alpha val="81000"/>
            </a:schemeClr>
          </a:solidFill>
          <a:ln>
            <a:gradFill flip="none" rotWithShape="1">
              <a:gsLst>
                <a:gs pos="19000">
                  <a:schemeClr val="bg1"/>
                </a:gs>
                <a:gs pos="71000">
                  <a:srgbClr val="887EBB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C26BE47-C51A-4199-951F-7C170C9C7962}"/>
              </a:ext>
            </a:extLst>
          </p:cNvPr>
          <p:cNvSpPr/>
          <p:nvPr userDrawn="1"/>
        </p:nvSpPr>
        <p:spPr>
          <a:xfrm rot="10800000">
            <a:off x="1994683" y="937352"/>
            <a:ext cx="547040" cy="474015"/>
          </a:xfrm>
          <a:custGeom>
            <a:avLst/>
            <a:gdLst/>
            <a:ahLst/>
            <a:cxnLst/>
            <a:rect l="l" t="t" r="r" b="b"/>
            <a:pathLst>
              <a:path w="468780" h="406077">
                <a:moveTo>
                  <a:pt x="252305" y="0"/>
                </a:moveTo>
                <a:lnTo>
                  <a:pt x="468780" y="0"/>
                </a:lnTo>
                <a:lnTo>
                  <a:pt x="468780" y="166711"/>
                </a:lnTo>
                <a:cubicBezTo>
                  <a:pt x="468780" y="228087"/>
                  <a:pt x="456007" y="276607"/>
                  <a:pt x="430462" y="312271"/>
                </a:cubicBezTo>
                <a:cubicBezTo>
                  <a:pt x="404916" y="347936"/>
                  <a:pt x="361289" y="379205"/>
                  <a:pt x="299581" y="406077"/>
                </a:cubicBezTo>
                <a:lnTo>
                  <a:pt x="252305" y="317497"/>
                </a:lnTo>
                <a:cubicBezTo>
                  <a:pt x="290790" y="299582"/>
                  <a:pt x="317248" y="281749"/>
                  <a:pt x="331679" y="264000"/>
                </a:cubicBezTo>
                <a:cubicBezTo>
                  <a:pt x="346111" y="246251"/>
                  <a:pt x="354156" y="225267"/>
                  <a:pt x="355815" y="201048"/>
                </a:cubicBezTo>
                <a:lnTo>
                  <a:pt x="252305" y="201048"/>
                </a:lnTo>
                <a:close/>
                <a:moveTo>
                  <a:pt x="0" y="0"/>
                </a:moveTo>
                <a:lnTo>
                  <a:pt x="216475" y="0"/>
                </a:lnTo>
                <a:lnTo>
                  <a:pt x="216475" y="166711"/>
                </a:lnTo>
                <a:cubicBezTo>
                  <a:pt x="216475" y="228087"/>
                  <a:pt x="203702" y="276607"/>
                  <a:pt x="178156" y="312271"/>
                </a:cubicBezTo>
                <a:cubicBezTo>
                  <a:pt x="152610" y="347936"/>
                  <a:pt x="108984" y="379205"/>
                  <a:pt x="47276" y="406077"/>
                </a:cubicBezTo>
                <a:lnTo>
                  <a:pt x="0" y="317497"/>
                </a:lnTo>
                <a:cubicBezTo>
                  <a:pt x="38484" y="299582"/>
                  <a:pt x="64942" y="281749"/>
                  <a:pt x="79374" y="264000"/>
                </a:cubicBezTo>
                <a:cubicBezTo>
                  <a:pt x="93806" y="246251"/>
                  <a:pt x="101851" y="225267"/>
                  <a:pt x="103510" y="201048"/>
                </a:cubicBezTo>
                <a:lnTo>
                  <a:pt x="0" y="2010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noFill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D18823F-0CED-4C47-B0E2-D70B146C9B79}"/>
              </a:ext>
            </a:extLst>
          </p:cNvPr>
          <p:cNvSpPr/>
          <p:nvPr userDrawn="1"/>
        </p:nvSpPr>
        <p:spPr>
          <a:xfrm>
            <a:off x="6602278" y="3733721"/>
            <a:ext cx="547040" cy="474015"/>
          </a:xfrm>
          <a:custGeom>
            <a:avLst/>
            <a:gdLst/>
            <a:ahLst/>
            <a:cxnLst/>
            <a:rect l="l" t="t" r="r" b="b"/>
            <a:pathLst>
              <a:path w="468780" h="406077">
                <a:moveTo>
                  <a:pt x="252305" y="0"/>
                </a:moveTo>
                <a:lnTo>
                  <a:pt x="468780" y="0"/>
                </a:lnTo>
                <a:lnTo>
                  <a:pt x="468780" y="166711"/>
                </a:lnTo>
                <a:cubicBezTo>
                  <a:pt x="468780" y="228087"/>
                  <a:pt x="456007" y="276607"/>
                  <a:pt x="430462" y="312271"/>
                </a:cubicBezTo>
                <a:cubicBezTo>
                  <a:pt x="404916" y="347936"/>
                  <a:pt x="361289" y="379205"/>
                  <a:pt x="299581" y="406077"/>
                </a:cubicBezTo>
                <a:lnTo>
                  <a:pt x="252305" y="317497"/>
                </a:lnTo>
                <a:cubicBezTo>
                  <a:pt x="290790" y="299582"/>
                  <a:pt x="317248" y="281749"/>
                  <a:pt x="331679" y="264000"/>
                </a:cubicBezTo>
                <a:cubicBezTo>
                  <a:pt x="346111" y="246251"/>
                  <a:pt x="354156" y="225267"/>
                  <a:pt x="355815" y="201048"/>
                </a:cubicBezTo>
                <a:lnTo>
                  <a:pt x="252305" y="201048"/>
                </a:lnTo>
                <a:close/>
                <a:moveTo>
                  <a:pt x="0" y="0"/>
                </a:moveTo>
                <a:lnTo>
                  <a:pt x="216475" y="0"/>
                </a:lnTo>
                <a:lnTo>
                  <a:pt x="216475" y="166711"/>
                </a:lnTo>
                <a:cubicBezTo>
                  <a:pt x="216475" y="228087"/>
                  <a:pt x="203702" y="276607"/>
                  <a:pt x="178156" y="312271"/>
                </a:cubicBezTo>
                <a:cubicBezTo>
                  <a:pt x="152610" y="347936"/>
                  <a:pt x="108984" y="379205"/>
                  <a:pt x="47276" y="406077"/>
                </a:cubicBezTo>
                <a:lnTo>
                  <a:pt x="0" y="317497"/>
                </a:lnTo>
                <a:cubicBezTo>
                  <a:pt x="38484" y="299582"/>
                  <a:pt x="64942" y="281749"/>
                  <a:pt x="79374" y="264000"/>
                </a:cubicBezTo>
                <a:cubicBezTo>
                  <a:pt x="93806" y="246251"/>
                  <a:pt x="101851" y="225267"/>
                  <a:pt x="103510" y="201048"/>
                </a:cubicBezTo>
                <a:lnTo>
                  <a:pt x="0" y="2010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noFill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9E9A056-DCE9-445D-A87C-92092B3E5E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3144" y="1411327"/>
            <a:ext cx="4557713" cy="2322394"/>
          </a:xfrm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/>
              <a:t>AARNET OFFICIAL</a:t>
            </a:r>
            <a:r>
              <a:rPr lang="en-AU" dirty="0"/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bg1"/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4425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B9090EC-C186-4B62-9938-FC2B4DCFA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845" t="3630" r="20845" b="41520"/>
          <a:stretch/>
        </p:blipFill>
        <p:spPr>
          <a:xfrm>
            <a:off x="0" y="1554960"/>
            <a:ext cx="9144000" cy="3590127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CD320D8-DFF9-4948-AE0E-81BC3AEAE5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22094" y="1196473"/>
            <a:ext cx="2621756" cy="54523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t="9499" b="-11922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989B1C8-8FF4-45C5-AB2B-39F475F563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22376" y="621698"/>
            <a:ext cx="2621474" cy="493071"/>
          </a:xfrm>
        </p:spPr>
        <p:txBody>
          <a:bodyPr anchor="b"/>
          <a:lstStyle>
            <a:lvl1pPr marL="0" algn="l" defTabSz="685800" rtl="0" eaLnBrk="1" latinLnBrk="0" hangingPunct="1">
              <a:lnSpc>
                <a:spcPct val="90000"/>
              </a:lnSpc>
              <a:defRPr lang="en-US" sz="2700" kern="1200" dirty="0" smtClean="0">
                <a:solidFill>
                  <a:srgbClr val="887EBB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B869C5A-85AE-4722-A33E-22E5D0DF85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2094" y="1386315"/>
            <a:ext cx="2621756" cy="3210916"/>
          </a:xfrm>
        </p:spPr>
        <p:txBody>
          <a:bodyPr anchor="ctr">
            <a:noAutofit/>
          </a:bodyPr>
          <a:lstStyle>
            <a:lvl1pPr marL="685800" algn="l" defTabSz="685800" rtl="0" eaLnBrk="1" latinLnBrk="0" hangingPunct="1">
              <a:spcAft>
                <a:spcPts val="2700"/>
              </a:spcAft>
              <a:def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algn="l" defTabSz="685800" rtl="0" eaLnBrk="1" latinLnBrk="0" hangingPunct="1">
              <a:def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algn="l" defTabSz="685800" rtl="0" eaLnBrk="1" latinLnBrk="0" hangingPunct="1">
              <a:def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algn="l" defTabSz="685800" rtl="0" eaLnBrk="1" latinLnBrk="0" hangingPunct="1">
              <a:def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algn="l" defTabSz="685800" rtl="0" eaLnBrk="1" latinLnBrk="0" hangingPunct="1">
              <a:def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Agenda Item 01</a:t>
            </a:r>
          </a:p>
          <a:p>
            <a:pPr lvl="0"/>
            <a:r>
              <a:rPr lang="en-US" dirty="0"/>
              <a:t>Agenda Item 02</a:t>
            </a:r>
          </a:p>
          <a:p>
            <a:pPr lvl="0"/>
            <a:r>
              <a:rPr lang="en-US" dirty="0"/>
              <a:t>Agenda Item 03</a:t>
            </a:r>
          </a:p>
          <a:p>
            <a:pPr lvl="0"/>
            <a:r>
              <a:rPr lang="en-US" dirty="0"/>
              <a:t>Agenda Item 04</a:t>
            </a:r>
          </a:p>
          <a:p>
            <a:pPr lvl="0"/>
            <a:r>
              <a:rPr lang="en-US" dirty="0"/>
              <a:t>Agenda Item 05</a:t>
            </a:r>
          </a:p>
        </p:txBody>
      </p:sp>
      <p:sp>
        <p:nvSpPr>
          <p:cNvPr id="23" name="Graphic 22">
            <a:extLst>
              <a:ext uri="{FF2B5EF4-FFF2-40B4-BE49-F238E27FC236}">
                <a16:creationId xmlns:a16="http://schemas.microsoft.com/office/drawing/2014/main" id="{1F2AC938-F0C2-4200-8078-E04F0171F141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AARNet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889A72-340D-13C0-128C-BB00B31F9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5481" y="286615"/>
            <a:ext cx="5159329" cy="4287573"/>
          </a:xfrm>
          <a:prstGeom prst="roundRect">
            <a:avLst>
              <a:gd name="adj" fmla="val 2982"/>
            </a:avLst>
          </a:prstGeom>
        </p:spPr>
      </p:pic>
    </p:spTree>
    <p:extLst>
      <p:ext uri="{BB962C8B-B14F-4D97-AF65-F5344CB8AC3E}">
        <p14:creationId xmlns:p14="http://schemas.microsoft.com/office/powerpoint/2010/main" val="33515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48" userDrawn="1">
          <p15:clr>
            <a:srgbClr val="FBAE40"/>
          </p15:clr>
        </p15:guide>
        <p15:guide id="2" pos="500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75C02FF-B457-4582-8F6B-31826C79EBA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5088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a Picture and then Right Click – Send to Back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5F34153-D659-4FEF-9679-7B14FACE4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1929" y="274403"/>
            <a:ext cx="786322" cy="282356"/>
          </a:xfrm>
          <a:blipFill>
            <a:blip r:embed="rId2"/>
            <a:srcRect/>
            <a:stretch>
              <a:fillRect t="4415" b="4415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/>
              <a:t>AARNET OFFICIAL</a:t>
            </a:r>
            <a:r>
              <a:rPr lang="en-AU" dirty="0"/>
              <a:t>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bg1"/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9825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gradFill>
          <a:gsLst>
            <a:gs pos="24000">
              <a:schemeClr val="accent4"/>
            </a:gs>
            <a:gs pos="84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39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"/>
            <a:ext cx="9144000" cy="5145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raphic 22">
            <a:extLst>
              <a:ext uri="{FF2B5EF4-FFF2-40B4-BE49-F238E27FC236}">
                <a16:creationId xmlns:a16="http://schemas.microsoft.com/office/drawing/2014/main" id="{DC02483F-42FF-44D7-8702-D6F1330E0F4F}"/>
              </a:ext>
            </a:extLst>
          </p:cNvPr>
          <p:cNvSpPr/>
          <p:nvPr userDrawn="1"/>
        </p:nvSpPr>
        <p:spPr>
          <a:xfrm>
            <a:off x="3563471" y="1788243"/>
            <a:ext cx="2017059" cy="65941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chemeClr val="bg1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E07E7A5-8282-4DEE-9CA8-BDACC17E1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14538" y="2644004"/>
            <a:ext cx="5114925" cy="843224"/>
          </a:xfrm>
        </p:spPr>
        <p:txBody>
          <a:bodyPr anchor="ctr"/>
          <a:lstStyle>
            <a:lvl1pPr algn="ctr">
              <a:spcAft>
                <a:spcPts val="900"/>
              </a:spcAft>
              <a:defRPr sz="3000">
                <a:solidFill>
                  <a:schemeClr val="bg1"/>
                </a:solidFill>
              </a:defRPr>
            </a:lvl1pPr>
            <a:lvl2pPr algn="ctr">
              <a:spcAft>
                <a:spcPts val="900"/>
              </a:spcAft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705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344B51-313A-4C49-911D-9D7587AF64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750" y="1208252"/>
            <a:ext cx="8572500" cy="3238915"/>
          </a:xfrm>
        </p:spPr>
        <p:txBody>
          <a:bodyPr anchor="t"/>
          <a:lstStyle>
            <a:lvl1pPr>
              <a:defRPr sz="1200"/>
            </a:lvl1pPr>
            <a:lvl2pPr>
              <a:defRPr sz="1050"/>
            </a:lvl2pPr>
            <a:lvl3pPr>
              <a:defRPr lang="en-US" sz="1200" i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264401"/>
            <a:ext cx="7629525" cy="360439"/>
          </a:xfrm>
        </p:spPr>
        <p:txBody>
          <a:bodyPr anchor="t"/>
          <a:lstStyle>
            <a:lvl1pPr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750" y="666726"/>
            <a:ext cx="7629525" cy="200004"/>
          </a:xfrm>
        </p:spPr>
        <p:txBody>
          <a:bodyPr anchor="t"/>
          <a:lstStyle>
            <a:lvl1pPr>
              <a:def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</a:pPr>
            <a:r>
              <a:rPr lang="en-US" dirty="0"/>
              <a:t>Subtitle Goes Here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8405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8A5262-2249-4DA7-A2C7-2DAD1CEBF86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60277" y="1208639"/>
            <a:ext cx="4597973" cy="3238915"/>
          </a:xfrm>
          <a:custGeom>
            <a:avLst/>
            <a:gdLst>
              <a:gd name="connsiteX0" fmla="*/ 131028 w 6130630"/>
              <a:gd name="connsiteY0" fmla="*/ 0 h 4317221"/>
              <a:gd name="connsiteX1" fmla="*/ 5999602 w 6130630"/>
              <a:gd name="connsiteY1" fmla="*/ 0 h 4317221"/>
              <a:gd name="connsiteX2" fmla="*/ 6130630 w 6130630"/>
              <a:gd name="connsiteY2" fmla="*/ 131028 h 4317221"/>
              <a:gd name="connsiteX3" fmla="*/ 6130630 w 6130630"/>
              <a:gd name="connsiteY3" fmla="*/ 4186193 h 4317221"/>
              <a:gd name="connsiteX4" fmla="*/ 5999602 w 6130630"/>
              <a:gd name="connsiteY4" fmla="*/ 4317221 h 4317221"/>
              <a:gd name="connsiteX5" fmla="*/ 131028 w 6130630"/>
              <a:gd name="connsiteY5" fmla="*/ 4317221 h 4317221"/>
              <a:gd name="connsiteX6" fmla="*/ 0 w 6130630"/>
              <a:gd name="connsiteY6" fmla="*/ 4186193 h 4317221"/>
              <a:gd name="connsiteX7" fmla="*/ 0 w 6130630"/>
              <a:gd name="connsiteY7" fmla="*/ 131028 h 4317221"/>
              <a:gd name="connsiteX8" fmla="*/ 131028 w 6130630"/>
              <a:gd name="connsiteY8" fmla="*/ 0 h 431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0630" h="4317221">
                <a:moveTo>
                  <a:pt x="131028" y="0"/>
                </a:moveTo>
                <a:lnTo>
                  <a:pt x="5999602" y="0"/>
                </a:lnTo>
                <a:cubicBezTo>
                  <a:pt x="6071967" y="0"/>
                  <a:pt x="6130630" y="58663"/>
                  <a:pt x="6130630" y="131028"/>
                </a:cubicBezTo>
                <a:lnTo>
                  <a:pt x="6130630" y="4186193"/>
                </a:lnTo>
                <a:cubicBezTo>
                  <a:pt x="6130630" y="4258558"/>
                  <a:pt x="6071967" y="4317221"/>
                  <a:pt x="5999602" y="4317221"/>
                </a:cubicBezTo>
                <a:lnTo>
                  <a:pt x="131028" y="4317221"/>
                </a:lnTo>
                <a:cubicBezTo>
                  <a:pt x="58663" y="4317221"/>
                  <a:pt x="0" y="4258558"/>
                  <a:pt x="0" y="4186193"/>
                </a:cubicBezTo>
                <a:lnTo>
                  <a:pt x="0" y="131028"/>
                </a:lnTo>
                <a:cubicBezTo>
                  <a:pt x="0" y="58663"/>
                  <a:pt x="58663" y="0"/>
                  <a:pt x="13102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Insert a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344B51-313A-4C49-911D-9D7587AF64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750" y="1208252"/>
            <a:ext cx="3864769" cy="3238915"/>
          </a:xfrm>
        </p:spPr>
        <p:txBody>
          <a:bodyPr anchor="ctr"/>
          <a:lstStyle>
            <a:lvl1pPr>
              <a:defRPr sz="1200"/>
            </a:lvl1pPr>
            <a:lvl2pPr>
              <a:defRPr sz="1050"/>
            </a:lvl2pPr>
            <a:lvl3pPr>
              <a:defRPr lang="en-US" sz="1200" i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264401"/>
            <a:ext cx="7629525" cy="360439"/>
          </a:xfrm>
        </p:spPr>
        <p:txBody>
          <a:bodyPr anchor="t"/>
          <a:lstStyle>
            <a:lvl1pPr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750" y="666726"/>
            <a:ext cx="7629525" cy="200004"/>
          </a:xfrm>
        </p:spPr>
        <p:txBody>
          <a:bodyPr anchor="t"/>
          <a:lstStyle>
            <a:lvl1pPr>
              <a:def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</a:pPr>
            <a:r>
              <a:rPr lang="en-US" dirty="0"/>
              <a:t>Subtitle Goes Here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5745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5B3D1EB3-51FC-4C01-A03E-19866D6FAACA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264401"/>
            <a:ext cx="7629525" cy="360439"/>
          </a:xfrm>
        </p:spPr>
        <p:txBody>
          <a:bodyPr anchor="t"/>
          <a:lstStyle>
            <a:lvl1pPr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750" y="666726"/>
            <a:ext cx="7629525" cy="200004"/>
          </a:xfrm>
        </p:spPr>
        <p:txBody>
          <a:bodyPr anchor="t"/>
          <a:lstStyle>
            <a:lvl1pPr>
              <a:def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</a:pPr>
            <a:r>
              <a:rPr lang="en-US" dirty="0"/>
              <a:t>Subtitle Goes Here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0915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FEF49BED-BCB8-4BCC-8B12-53B9411D4758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18E81BFF-C273-4F69-BEB3-502B6C6B8DD5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Table Goes Here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264401"/>
            <a:ext cx="7629525" cy="360439"/>
          </a:xfrm>
        </p:spPr>
        <p:txBody>
          <a:bodyPr anchor="t"/>
          <a:lstStyle>
            <a:lvl1pPr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750" y="666726"/>
            <a:ext cx="7629525" cy="200004"/>
          </a:xfrm>
        </p:spPr>
        <p:txBody>
          <a:bodyPr anchor="t"/>
          <a:lstStyle>
            <a:lvl1pPr>
              <a:def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</a:pPr>
            <a:r>
              <a:rPr lang="en-US" dirty="0"/>
              <a:t>Subtitle Goes Here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7343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2">
            <a:extLst>
              <a:ext uri="{FF2B5EF4-FFF2-40B4-BE49-F238E27FC236}">
                <a16:creationId xmlns:a16="http://schemas.microsoft.com/office/drawing/2014/main" id="{43946613-AAAF-407E-A9CE-9540D477392E}"/>
              </a:ext>
            </a:extLst>
          </p:cNvPr>
          <p:cNvSpPr/>
          <p:nvPr userDrawn="1"/>
        </p:nvSpPr>
        <p:spPr>
          <a:xfrm>
            <a:off x="8071929" y="286615"/>
            <a:ext cx="786322" cy="257062"/>
          </a:xfrm>
          <a:custGeom>
            <a:avLst/>
            <a:gdLst>
              <a:gd name="connsiteX0" fmla="*/ 468298 w 1486313"/>
              <a:gd name="connsiteY0" fmla="*/ 271961 h 485752"/>
              <a:gd name="connsiteX1" fmla="*/ 452801 w 1486313"/>
              <a:gd name="connsiteY1" fmla="*/ 289422 h 485752"/>
              <a:gd name="connsiteX2" fmla="*/ 388411 w 1486313"/>
              <a:gd name="connsiteY2" fmla="*/ 330239 h 485752"/>
              <a:gd name="connsiteX3" fmla="*/ 335262 w 1486313"/>
              <a:gd name="connsiteY3" fmla="*/ 347701 h 485752"/>
              <a:gd name="connsiteX4" fmla="*/ 334935 w 1486313"/>
              <a:gd name="connsiteY4" fmla="*/ 347810 h 485752"/>
              <a:gd name="connsiteX5" fmla="*/ 332971 w 1486313"/>
              <a:gd name="connsiteY5" fmla="*/ 348246 h 485752"/>
              <a:gd name="connsiteX6" fmla="*/ 311253 w 1486313"/>
              <a:gd name="connsiteY6" fmla="*/ 308194 h 485752"/>
              <a:gd name="connsiteX7" fmla="*/ 111862 w 1486313"/>
              <a:gd name="connsiteY7" fmla="*/ 366363 h 485752"/>
              <a:gd name="connsiteX8" fmla="*/ 104769 w 1486313"/>
              <a:gd name="connsiteY8" fmla="*/ 368436 h 485752"/>
              <a:gd name="connsiteX9" fmla="*/ 103677 w 1486313"/>
              <a:gd name="connsiteY9" fmla="*/ 366908 h 485752"/>
              <a:gd name="connsiteX10" fmla="*/ 94837 w 1486313"/>
              <a:gd name="connsiteY10" fmla="*/ 213682 h 485752"/>
              <a:gd name="connsiteX11" fmla="*/ 171014 w 1486313"/>
              <a:gd name="connsiteY11" fmla="*/ 156714 h 485752"/>
              <a:gd name="connsiteX12" fmla="*/ 222089 w 1486313"/>
              <a:gd name="connsiteY12" fmla="*/ 140016 h 485752"/>
              <a:gd name="connsiteX13" fmla="*/ 224054 w 1486313"/>
              <a:gd name="connsiteY13" fmla="*/ 139689 h 485752"/>
              <a:gd name="connsiteX14" fmla="*/ 248282 w 1486313"/>
              <a:gd name="connsiteY14" fmla="*/ 181597 h 485752"/>
              <a:gd name="connsiteX15" fmla="*/ 454111 w 1486313"/>
              <a:gd name="connsiteY15" fmla="*/ 118516 h 485752"/>
              <a:gd name="connsiteX16" fmla="*/ 458585 w 1486313"/>
              <a:gd name="connsiteY16" fmla="*/ 117207 h 485752"/>
              <a:gd name="connsiteX17" fmla="*/ 459677 w 1486313"/>
              <a:gd name="connsiteY17" fmla="*/ 118735 h 485752"/>
              <a:gd name="connsiteX18" fmla="*/ 468298 w 1486313"/>
              <a:gd name="connsiteY18" fmla="*/ 271961 h 485752"/>
              <a:gd name="connsiteX19" fmla="*/ 337227 w 1486313"/>
              <a:gd name="connsiteY19" fmla="*/ 355777 h 485752"/>
              <a:gd name="connsiteX20" fmla="*/ 417332 w 1486313"/>
              <a:gd name="connsiteY20" fmla="*/ 355777 h 485752"/>
              <a:gd name="connsiteX21" fmla="*/ 363965 w 1486313"/>
              <a:gd name="connsiteY21" fmla="*/ 407834 h 485752"/>
              <a:gd name="connsiteX22" fmla="*/ 337227 w 1486313"/>
              <a:gd name="connsiteY22" fmla="*/ 355777 h 485752"/>
              <a:gd name="connsiteX23" fmla="*/ 536290 w 1486313"/>
              <a:gd name="connsiteY23" fmla="*/ 326201 h 485752"/>
              <a:gd name="connsiteX24" fmla="*/ 375424 w 1486313"/>
              <a:gd name="connsiteY24" fmla="*/ 35028 h 485752"/>
              <a:gd name="connsiteX25" fmla="*/ 136854 w 1486313"/>
              <a:gd name="connsiteY25" fmla="*/ 4143 h 485752"/>
              <a:gd name="connsiteX26" fmla="*/ 136963 w 1486313"/>
              <a:gd name="connsiteY26" fmla="*/ 4252 h 485752"/>
              <a:gd name="connsiteX27" fmla="*/ 332752 w 1486313"/>
              <a:gd name="connsiteY27" fmla="*/ 29899 h 485752"/>
              <a:gd name="connsiteX28" fmla="*/ 451383 w 1486313"/>
              <a:gd name="connsiteY28" fmla="*/ 109567 h 485752"/>
              <a:gd name="connsiteX29" fmla="*/ 166757 w 1486313"/>
              <a:gd name="connsiteY29" fmla="*/ 36556 h 485752"/>
              <a:gd name="connsiteX30" fmla="*/ 184983 w 1486313"/>
              <a:gd name="connsiteY30" fmla="*/ 71806 h 485752"/>
              <a:gd name="connsiteX31" fmla="*/ 26300 w 1486313"/>
              <a:gd name="connsiteY31" fmla="*/ 159551 h 485752"/>
              <a:gd name="connsiteX32" fmla="*/ 187275 w 1486313"/>
              <a:gd name="connsiteY32" fmla="*/ 450724 h 485752"/>
              <a:gd name="connsiteX33" fmla="*/ 425845 w 1486313"/>
              <a:gd name="connsiteY33" fmla="*/ 481610 h 485752"/>
              <a:gd name="connsiteX34" fmla="*/ 425845 w 1486313"/>
              <a:gd name="connsiteY34" fmla="*/ 481501 h 485752"/>
              <a:gd name="connsiteX35" fmla="*/ 229947 w 1486313"/>
              <a:gd name="connsiteY35" fmla="*/ 455854 h 485752"/>
              <a:gd name="connsiteX36" fmla="*/ 114918 w 1486313"/>
              <a:gd name="connsiteY36" fmla="*/ 376949 h 485752"/>
              <a:gd name="connsiteX37" fmla="*/ 393868 w 1486313"/>
              <a:gd name="connsiteY37" fmla="*/ 456836 h 485752"/>
              <a:gd name="connsiteX38" fmla="*/ 370731 w 1486313"/>
              <a:gd name="connsiteY38" fmla="*/ 415583 h 485752"/>
              <a:gd name="connsiteX39" fmla="*/ 536290 w 1486313"/>
              <a:gd name="connsiteY39" fmla="*/ 326201 h 485752"/>
              <a:gd name="connsiteX40" fmla="*/ 706214 w 1486313"/>
              <a:gd name="connsiteY40" fmla="*/ 296407 h 485752"/>
              <a:gd name="connsiteX41" fmla="*/ 692244 w 1486313"/>
              <a:gd name="connsiteY41" fmla="*/ 304701 h 485752"/>
              <a:gd name="connsiteX42" fmla="*/ 676529 w 1486313"/>
              <a:gd name="connsiteY42" fmla="*/ 307866 h 485752"/>
              <a:gd name="connsiteX43" fmla="*/ 662123 w 1486313"/>
              <a:gd name="connsiteY43" fmla="*/ 306447 h 485752"/>
              <a:gd name="connsiteX44" fmla="*/ 654265 w 1486313"/>
              <a:gd name="connsiteY44" fmla="*/ 302191 h 485752"/>
              <a:gd name="connsiteX45" fmla="*/ 649900 w 1486313"/>
              <a:gd name="connsiteY45" fmla="*/ 296189 h 485752"/>
              <a:gd name="connsiteX46" fmla="*/ 649027 w 1486313"/>
              <a:gd name="connsiteY46" fmla="*/ 288004 h 485752"/>
              <a:gd name="connsiteX47" fmla="*/ 653065 w 1486313"/>
              <a:gd name="connsiteY47" fmla="*/ 275671 h 485752"/>
              <a:gd name="connsiteX48" fmla="*/ 664960 w 1486313"/>
              <a:gd name="connsiteY48" fmla="*/ 268578 h 485752"/>
              <a:gd name="connsiteX49" fmla="*/ 683513 w 1486313"/>
              <a:gd name="connsiteY49" fmla="*/ 264976 h 485752"/>
              <a:gd name="connsiteX50" fmla="*/ 706214 w 1486313"/>
              <a:gd name="connsiteY50" fmla="*/ 262575 h 485752"/>
              <a:gd name="connsiteX51" fmla="*/ 706214 w 1486313"/>
              <a:gd name="connsiteY51" fmla="*/ 296407 h 485752"/>
              <a:gd name="connsiteX52" fmla="*/ 706214 w 1486313"/>
              <a:gd name="connsiteY52" fmla="*/ 338752 h 485752"/>
              <a:gd name="connsiteX53" fmla="*/ 757725 w 1486313"/>
              <a:gd name="connsiteY53" fmla="*/ 338752 h 485752"/>
              <a:gd name="connsiteX54" fmla="*/ 757725 w 1486313"/>
              <a:gd name="connsiteY54" fmla="*/ 228416 h 485752"/>
              <a:gd name="connsiteX55" fmla="*/ 738081 w 1486313"/>
              <a:gd name="connsiteY55" fmla="*/ 185526 h 485752"/>
              <a:gd name="connsiteX56" fmla="*/ 674237 w 1486313"/>
              <a:gd name="connsiteY56" fmla="*/ 171884 h 485752"/>
              <a:gd name="connsiteX57" fmla="*/ 637131 w 1486313"/>
              <a:gd name="connsiteY57" fmla="*/ 174830 h 485752"/>
              <a:gd name="connsiteX58" fmla="*/ 610393 w 1486313"/>
              <a:gd name="connsiteY58" fmla="*/ 179960 h 485752"/>
              <a:gd name="connsiteX59" fmla="*/ 610393 w 1486313"/>
              <a:gd name="connsiteY59" fmla="*/ 219139 h 485752"/>
              <a:gd name="connsiteX60" fmla="*/ 615086 w 1486313"/>
              <a:gd name="connsiteY60" fmla="*/ 219139 h 485752"/>
              <a:gd name="connsiteX61" fmla="*/ 635930 w 1486313"/>
              <a:gd name="connsiteY61" fmla="*/ 212045 h 485752"/>
              <a:gd name="connsiteX62" fmla="*/ 663214 w 1486313"/>
              <a:gd name="connsiteY62" fmla="*/ 207462 h 485752"/>
              <a:gd name="connsiteX63" fmla="*/ 695518 w 1486313"/>
              <a:gd name="connsiteY63" fmla="*/ 212591 h 485752"/>
              <a:gd name="connsiteX64" fmla="*/ 706432 w 1486313"/>
              <a:gd name="connsiteY64" fmla="*/ 231253 h 485752"/>
              <a:gd name="connsiteX65" fmla="*/ 706432 w 1486313"/>
              <a:gd name="connsiteY65" fmla="*/ 232126 h 485752"/>
              <a:gd name="connsiteX66" fmla="*/ 662232 w 1486313"/>
              <a:gd name="connsiteY66" fmla="*/ 236164 h 485752"/>
              <a:gd name="connsiteX67" fmla="*/ 626545 w 1486313"/>
              <a:gd name="connsiteY67" fmla="*/ 245441 h 485752"/>
              <a:gd name="connsiteX68" fmla="*/ 604063 w 1486313"/>
              <a:gd name="connsiteY68" fmla="*/ 263230 h 485752"/>
              <a:gd name="connsiteX69" fmla="*/ 596096 w 1486313"/>
              <a:gd name="connsiteY69" fmla="*/ 292260 h 485752"/>
              <a:gd name="connsiteX70" fmla="*/ 611702 w 1486313"/>
              <a:gd name="connsiteY70" fmla="*/ 328820 h 485752"/>
              <a:gd name="connsiteX71" fmla="*/ 650227 w 1486313"/>
              <a:gd name="connsiteY71" fmla="*/ 343117 h 485752"/>
              <a:gd name="connsiteX72" fmla="*/ 668234 w 1486313"/>
              <a:gd name="connsiteY72" fmla="*/ 341480 h 485752"/>
              <a:gd name="connsiteX73" fmla="*/ 684059 w 1486313"/>
              <a:gd name="connsiteY73" fmla="*/ 336351 h 485752"/>
              <a:gd name="connsiteX74" fmla="*/ 695737 w 1486313"/>
              <a:gd name="connsiteY74" fmla="*/ 329257 h 485752"/>
              <a:gd name="connsiteX75" fmla="*/ 706104 w 1486313"/>
              <a:gd name="connsiteY75" fmla="*/ 321508 h 485752"/>
              <a:gd name="connsiteX76" fmla="*/ 706104 w 1486313"/>
              <a:gd name="connsiteY76" fmla="*/ 338752 h 485752"/>
              <a:gd name="connsiteX77" fmla="*/ 880066 w 1486313"/>
              <a:gd name="connsiteY77" fmla="*/ 296407 h 485752"/>
              <a:gd name="connsiteX78" fmla="*/ 866097 w 1486313"/>
              <a:gd name="connsiteY78" fmla="*/ 304701 h 485752"/>
              <a:gd name="connsiteX79" fmla="*/ 850381 w 1486313"/>
              <a:gd name="connsiteY79" fmla="*/ 307866 h 485752"/>
              <a:gd name="connsiteX80" fmla="*/ 835976 w 1486313"/>
              <a:gd name="connsiteY80" fmla="*/ 306447 h 485752"/>
              <a:gd name="connsiteX81" fmla="*/ 828009 w 1486313"/>
              <a:gd name="connsiteY81" fmla="*/ 302191 h 485752"/>
              <a:gd name="connsiteX82" fmla="*/ 823752 w 1486313"/>
              <a:gd name="connsiteY82" fmla="*/ 296189 h 485752"/>
              <a:gd name="connsiteX83" fmla="*/ 822879 w 1486313"/>
              <a:gd name="connsiteY83" fmla="*/ 288004 h 485752"/>
              <a:gd name="connsiteX84" fmla="*/ 826917 w 1486313"/>
              <a:gd name="connsiteY84" fmla="*/ 275671 h 485752"/>
              <a:gd name="connsiteX85" fmla="*/ 838813 w 1486313"/>
              <a:gd name="connsiteY85" fmla="*/ 268578 h 485752"/>
              <a:gd name="connsiteX86" fmla="*/ 857366 w 1486313"/>
              <a:gd name="connsiteY86" fmla="*/ 264976 h 485752"/>
              <a:gd name="connsiteX87" fmla="*/ 880066 w 1486313"/>
              <a:gd name="connsiteY87" fmla="*/ 262575 h 485752"/>
              <a:gd name="connsiteX88" fmla="*/ 880066 w 1486313"/>
              <a:gd name="connsiteY88" fmla="*/ 296407 h 485752"/>
              <a:gd name="connsiteX89" fmla="*/ 880066 w 1486313"/>
              <a:gd name="connsiteY89" fmla="*/ 338752 h 485752"/>
              <a:gd name="connsiteX90" fmla="*/ 931578 w 1486313"/>
              <a:gd name="connsiteY90" fmla="*/ 338752 h 485752"/>
              <a:gd name="connsiteX91" fmla="*/ 931578 w 1486313"/>
              <a:gd name="connsiteY91" fmla="*/ 228416 h 485752"/>
              <a:gd name="connsiteX92" fmla="*/ 911934 w 1486313"/>
              <a:gd name="connsiteY92" fmla="*/ 185526 h 485752"/>
              <a:gd name="connsiteX93" fmla="*/ 848090 w 1486313"/>
              <a:gd name="connsiteY93" fmla="*/ 171884 h 485752"/>
              <a:gd name="connsiteX94" fmla="*/ 810984 w 1486313"/>
              <a:gd name="connsiteY94" fmla="*/ 174830 h 485752"/>
              <a:gd name="connsiteX95" fmla="*/ 784245 w 1486313"/>
              <a:gd name="connsiteY95" fmla="*/ 179960 h 485752"/>
              <a:gd name="connsiteX96" fmla="*/ 784245 w 1486313"/>
              <a:gd name="connsiteY96" fmla="*/ 219139 h 485752"/>
              <a:gd name="connsiteX97" fmla="*/ 788938 w 1486313"/>
              <a:gd name="connsiteY97" fmla="*/ 219139 h 485752"/>
              <a:gd name="connsiteX98" fmla="*/ 809783 w 1486313"/>
              <a:gd name="connsiteY98" fmla="*/ 212045 h 485752"/>
              <a:gd name="connsiteX99" fmla="*/ 837176 w 1486313"/>
              <a:gd name="connsiteY99" fmla="*/ 207462 h 485752"/>
              <a:gd name="connsiteX100" fmla="*/ 869371 w 1486313"/>
              <a:gd name="connsiteY100" fmla="*/ 212591 h 485752"/>
              <a:gd name="connsiteX101" fmla="*/ 880285 w 1486313"/>
              <a:gd name="connsiteY101" fmla="*/ 231253 h 485752"/>
              <a:gd name="connsiteX102" fmla="*/ 880285 w 1486313"/>
              <a:gd name="connsiteY102" fmla="*/ 232126 h 485752"/>
              <a:gd name="connsiteX103" fmla="*/ 836085 w 1486313"/>
              <a:gd name="connsiteY103" fmla="*/ 236164 h 485752"/>
              <a:gd name="connsiteX104" fmla="*/ 800397 w 1486313"/>
              <a:gd name="connsiteY104" fmla="*/ 245441 h 485752"/>
              <a:gd name="connsiteX105" fmla="*/ 777806 w 1486313"/>
              <a:gd name="connsiteY105" fmla="*/ 263230 h 485752"/>
              <a:gd name="connsiteX106" fmla="*/ 769840 w 1486313"/>
              <a:gd name="connsiteY106" fmla="*/ 292260 h 485752"/>
              <a:gd name="connsiteX107" fmla="*/ 785446 w 1486313"/>
              <a:gd name="connsiteY107" fmla="*/ 328820 h 485752"/>
              <a:gd name="connsiteX108" fmla="*/ 824080 w 1486313"/>
              <a:gd name="connsiteY108" fmla="*/ 343117 h 485752"/>
              <a:gd name="connsiteX109" fmla="*/ 842087 w 1486313"/>
              <a:gd name="connsiteY109" fmla="*/ 341480 h 485752"/>
              <a:gd name="connsiteX110" fmla="*/ 857912 w 1486313"/>
              <a:gd name="connsiteY110" fmla="*/ 336351 h 485752"/>
              <a:gd name="connsiteX111" fmla="*/ 869589 w 1486313"/>
              <a:gd name="connsiteY111" fmla="*/ 329257 h 485752"/>
              <a:gd name="connsiteX112" fmla="*/ 879957 w 1486313"/>
              <a:gd name="connsiteY112" fmla="*/ 321508 h 485752"/>
              <a:gd name="connsiteX113" fmla="*/ 879957 w 1486313"/>
              <a:gd name="connsiteY113" fmla="*/ 338752 h 485752"/>
              <a:gd name="connsiteX114" fmla="*/ 1051954 w 1486313"/>
              <a:gd name="connsiteY114" fmla="*/ 224705 h 485752"/>
              <a:gd name="connsiteX115" fmla="*/ 1067124 w 1486313"/>
              <a:gd name="connsiteY115" fmla="*/ 226451 h 485752"/>
              <a:gd name="connsiteX116" fmla="*/ 1067124 w 1486313"/>
              <a:gd name="connsiteY116" fmla="*/ 176795 h 485752"/>
              <a:gd name="connsiteX117" fmla="*/ 1061122 w 1486313"/>
              <a:gd name="connsiteY117" fmla="*/ 176358 h 485752"/>
              <a:gd name="connsiteX118" fmla="*/ 1055010 w 1486313"/>
              <a:gd name="connsiteY118" fmla="*/ 176249 h 485752"/>
              <a:gd name="connsiteX119" fmla="*/ 1031764 w 1486313"/>
              <a:gd name="connsiteY119" fmla="*/ 181160 h 485752"/>
              <a:gd name="connsiteX120" fmla="*/ 1002080 w 1486313"/>
              <a:gd name="connsiteY120" fmla="*/ 200804 h 485752"/>
              <a:gd name="connsiteX121" fmla="*/ 1002080 w 1486313"/>
              <a:gd name="connsiteY121" fmla="*/ 176904 h 485752"/>
              <a:gd name="connsiteX122" fmla="*/ 949913 w 1486313"/>
              <a:gd name="connsiteY122" fmla="*/ 176904 h 485752"/>
              <a:gd name="connsiteX123" fmla="*/ 949913 w 1486313"/>
              <a:gd name="connsiteY123" fmla="*/ 338861 h 485752"/>
              <a:gd name="connsiteX124" fmla="*/ 1002080 w 1486313"/>
              <a:gd name="connsiteY124" fmla="*/ 338861 h 485752"/>
              <a:gd name="connsiteX125" fmla="*/ 1002080 w 1486313"/>
              <a:gd name="connsiteY125" fmla="*/ 230489 h 485752"/>
              <a:gd name="connsiteX126" fmla="*/ 1020305 w 1486313"/>
              <a:gd name="connsiteY126" fmla="*/ 225578 h 485752"/>
              <a:gd name="connsiteX127" fmla="*/ 1039840 w 1486313"/>
              <a:gd name="connsiteY127" fmla="*/ 224050 h 485752"/>
              <a:gd name="connsiteX128" fmla="*/ 1051954 w 1486313"/>
              <a:gd name="connsiteY128" fmla="*/ 224705 h 485752"/>
              <a:gd name="connsiteX129" fmla="*/ 1194594 w 1486313"/>
              <a:gd name="connsiteY129" fmla="*/ 338752 h 485752"/>
              <a:gd name="connsiteX130" fmla="*/ 1221769 w 1486313"/>
              <a:gd name="connsiteY130" fmla="*/ 338752 h 485752"/>
              <a:gd name="connsiteX131" fmla="*/ 1221769 w 1486313"/>
              <a:gd name="connsiteY131" fmla="*/ 234200 h 485752"/>
              <a:gd name="connsiteX132" fmla="*/ 1208018 w 1486313"/>
              <a:gd name="connsiteY132" fmla="*/ 188909 h 485752"/>
              <a:gd name="connsiteX133" fmla="*/ 1168184 w 1486313"/>
              <a:gd name="connsiteY133" fmla="*/ 173193 h 485752"/>
              <a:gd name="connsiteX134" fmla="*/ 1140354 w 1486313"/>
              <a:gd name="connsiteY134" fmla="*/ 179087 h 485752"/>
              <a:gd name="connsiteX135" fmla="*/ 1114053 w 1486313"/>
              <a:gd name="connsiteY135" fmla="*/ 195566 h 485752"/>
              <a:gd name="connsiteX136" fmla="*/ 1114053 w 1486313"/>
              <a:gd name="connsiteY136" fmla="*/ 177450 h 485752"/>
              <a:gd name="connsiteX137" fmla="*/ 1086769 w 1486313"/>
              <a:gd name="connsiteY137" fmla="*/ 177450 h 485752"/>
              <a:gd name="connsiteX138" fmla="*/ 1086769 w 1486313"/>
              <a:gd name="connsiteY138" fmla="*/ 338752 h 485752"/>
              <a:gd name="connsiteX139" fmla="*/ 1114053 w 1486313"/>
              <a:gd name="connsiteY139" fmla="*/ 338752 h 485752"/>
              <a:gd name="connsiteX140" fmla="*/ 1114053 w 1486313"/>
              <a:gd name="connsiteY140" fmla="*/ 218594 h 485752"/>
              <a:gd name="connsiteX141" fmla="*/ 1137298 w 1486313"/>
              <a:gd name="connsiteY141" fmla="*/ 204624 h 485752"/>
              <a:gd name="connsiteX142" fmla="*/ 1160544 w 1486313"/>
              <a:gd name="connsiteY142" fmla="*/ 199167 h 485752"/>
              <a:gd name="connsiteX143" fmla="*/ 1178115 w 1486313"/>
              <a:gd name="connsiteY143" fmla="*/ 202114 h 485752"/>
              <a:gd name="connsiteX144" fmla="*/ 1188483 w 1486313"/>
              <a:gd name="connsiteY144" fmla="*/ 211063 h 485752"/>
              <a:gd name="connsiteX145" fmla="*/ 1193176 w 1486313"/>
              <a:gd name="connsiteY145" fmla="*/ 226233 h 485752"/>
              <a:gd name="connsiteX146" fmla="*/ 1194485 w 1486313"/>
              <a:gd name="connsiteY146" fmla="*/ 247078 h 485752"/>
              <a:gd name="connsiteX147" fmla="*/ 1194485 w 1486313"/>
              <a:gd name="connsiteY147" fmla="*/ 338752 h 485752"/>
              <a:gd name="connsiteX148" fmla="*/ 1260621 w 1486313"/>
              <a:gd name="connsiteY148" fmla="*/ 240421 h 485752"/>
              <a:gd name="connsiteX149" fmla="*/ 1275355 w 1486313"/>
              <a:gd name="connsiteY149" fmla="*/ 208444 h 485752"/>
              <a:gd name="connsiteX150" fmla="*/ 1310169 w 1486313"/>
              <a:gd name="connsiteY150" fmla="*/ 195566 h 485752"/>
              <a:gd name="connsiteX151" fmla="*/ 1342473 w 1486313"/>
              <a:gd name="connsiteY151" fmla="*/ 207243 h 485752"/>
              <a:gd name="connsiteX152" fmla="*/ 1353277 w 1486313"/>
              <a:gd name="connsiteY152" fmla="*/ 240421 h 485752"/>
              <a:gd name="connsiteX153" fmla="*/ 1260621 w 1486313"/>
              <a:gd name="connsiteY153" fmla="*/ 240421 h 485752"/>
              <a:gd name="connsiteX154" fmla="*/ 1260621 w 1486313"/>
              <a:gd name="connsiteY154" fmla="*/ 261265 h 485752"/>
              <a:gd name="connsiteX155" fmla="*/ 1379579 w 1486313"/>
              <a:gd name="connsiteY155" fmla="*/ 261265 h 485752"/>
              <a:gd name="connsiteX156" fmla="*/ 1379579 w 1486313"/>
              <a:gd name="connsiteY156" fmla="*/ 246532 h 485752"/>
              <a:gd name="connsiteX157" fmla="*/ 1361899 w 1486313"/>
              <a:gd name="connsiteY157" fmla="*/ 192292 h 485752"/>
              <a:gd name="connsiteX158" fmla="*/ 1311478 w 1486313"/>
              <a:gd name="connsiteY158" fmla="*/ 173193 h 485752"/>
              <a:gd name="connsiteX159" fmla="*/ 1254619 w 1486313"/>
              <a:gd name="connsiteY159" fmla="*/ 196439 h 485752"/>
              <a:gd name="connsiteX160" fmla="*/ 1233010 w 1486313"/>
              <a:gd name="connsiteY160" fmla="*/ 259192 h 485752"/>
              <a:gd name="connsiteX161" fmla="*/ 1255601 w 1486313"/>
              <a:gd name="connsiteY161" fmla="*/ 320853 h 485752"/>
              <a:gd name="connsiteX162" fmla="*/ 1318245 w 1486313"/>
              <a:gd name="connsiteY162" fmla="*/ 342462 h 485752"/>
              <a:gd name="connsiteX163" fmla="*/ 1348366 w 1486313"/>
              <a:gd name="connsiteY163" fmla="*/ 338642 h 485752"/>
              <a:gd name="connsiteX164" fmla="*/ 1376414 w 1486313"/>
              <a:gd name="connsiteY164" fmla="*/ 328929 h 485752"/>
              <a:gd name="connsiteX165" fmla="*/ 1364518 w 1486313"/>
              <a:gd name="connsiteY165" fmla="*/ 306229 h 485752"/>
              <a:gd name="connsiteX166" fmla="*/ 1351313 w 1486313"/>
              <a:gd name="connsiteY166" fmla="*/ 312341 h 485752"/>
              <a:gd name="connsiteX167" fmla="*/ 1318136 w 1486313"/>
              <a:gd name="connsiteY167" fmla="*/ 318889 h 485752"/>
              <a:gd name="connsiteX168" fmla="*/ 1295326 w 1486313"/>
              <a:gd name="connsiteY168" fmla="*/ 315506 h 485752"/>
              <a:gd name="connsiteX169" fmla="*/ 1277428 w 1486313"/>
              <a:gd name="connsiteY169" fmla="*/ 305138 h 485752"/>
              <a:gd name="connsiteX170" fmla="*/ 1265205 w 1486313"/>
              <a:gd name="connsiteY170" fmla="*/ 287240 h 485752"/>
              <a:gd name="connsiteX171" fmla="*/ 1260621 w 1486313"/>
              <a:gd name="connsiteY171" fmla="*/ 261265 h 485752"/>
              <a:gd name="connsiteX172" fmla="*/ 1430545 w 1486313"/>
              <a:gd name="connsiteY172" fmla="*/ 274143 h 485752"/>
              <a:gd name="connsiteX173" fmla="*/ 1430545 w 1486313"/>
              <a:gd name="connsiteY173" fmla="*/ 200477 h 485752"/>
              <a:gd name="connsiteX174" fmla="*/ 1486313 w 1486313"/>
              <a:gd name="connsiteY174" fmla="*/ 200477 h 485752"/>
              <a:gd name="connsiteX175" fmla="*/ 1486313 w 1486313"/>
              <a:gd name="connsiteY175" fmla="*/ 177450 h 485752"/>
              <a:gd name="connsiteX176" fmla="*/ 1430545 w 1486313"/>
              <a:gd name="connsiteY176" fmla="*/ 177450 h 485752"/>
              <a:gd name="connsiteX177" fmla="*/ 1430545 w 1486313"/>
              <a:gd name="connsiteY177" fmla="*/ 131285 h 485752"/>
              <a:gd name="connsiteX178" fmla="*/ 1403370 w 1486313"/>
              <a:gd name="connsiteY178" fmla="*/ 131285 h 485752"/>
              <a:gd name="connsiteX179" fmla="*/ 1403370 w 1486313"/>
              <a:gd name="connsiteY179" fmla="*/ 177450 h 485752"/>
              <a:gd name="connsiteX180" fmla="*/ 1385036 w 1486313"/>
              <a:gd name="connsiteY180" fmla="*/ 177450 h 485752"/>
              <a:gd name="connsiteX181" fmla="*/ 1385036 w 1486313"/>
              <a:gd name="connsiteY181" fmla="*/ 200477 h 485752"/>
              <a:gd name="connsiteX182" fmla="*/ 1403370 w 1486313"/>
              <a:gd name="connsiteY182" fmla="*/ 200477 h 485752"/>
              <a:gd name="connsiteX183" fmla="*/ 1403370 w 1486313"/>
              <a:gd name="connsiteY183" fmla="*/ 286148 h 485752"/>
              <a:gd name="connsiteX184" fmla="*/ 1416139 w 1486313"/>
              <a:gd name="connsiteY184" fmla="*/ 328820 h 485752"/>
              <a:gd name="connsiteX185" fmla="*/ 1453682 w 1486313"/>
              <a:gd name="connsiteY185" fmla="*/ 342135 h 485752"/>
              <a:gd name="connsiteX186" fmla="*/ 1469725 w 1486313"/>
              <a:gd name="connsiteY186" fmla="*/ 340825 h 485752"/>
              <a:gd name="connsiteX187" fmla="*/ 1486313 w 1486313"/>
              <a:gd name="connsiteY187" fmla="*/ 337551 h 485752"/>
              <a:gd name="connsiteX188" fmla="*/ 1486313 w 1486313"/>
              <a:gd name="connsiteY188" fmla="*/ 313105 h 485752"/>
              <a:gd name="connsiteX189" fmla="*/ 1484894 w 1486313"/>
              <a:gd name="connsiteY189" fmla="*/ 313105 h 485752"/>
              <a:gd name="connsiteX190" fmla="*/ 1474527 w 1486313"/>
              <a:gd name="connsiteY190" fmla="*/ 316488 h 485752"/>
              <a:gd name="connsiteX191" fmla="*/ 1460776 w 1486313"/>
              <a:gd name="connsiteY191" fmla="*/ 318452 h 485752"/>
              <a:gd name="connsiteX192" fmla="*/ 1443860 w 1486313"/>
              <a:gd name="connsiteY192" fmla="*/ 315724 h 485752"/>
              <a:gd name="connsiteX193" fmla="*/ 1435129 w 1486313"/>
              <a:gd name="connsiteY193" fmla="*/ 307321 h 485752"/>
              <a:gd name="connsiteX194" fmla="*/ 1431091 w 1486313"/>
              <a:gd name="connsiteY194" fmla="*/ 294006 h 485752"/>
              <a:gd name="connsiteX195" fmla="*/ 1430545 w 1486313"/>
              <a:gd name="connsiteY195" fmla="*/ 274143 h 48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486313" h="485752">
                <a:moveTo>
                  <a:pt x="468298" y="271961"/>
                </a:moveTo>
                <a:cubicBezTo>
                  <a:pt x="464151" y="277745"/>
                  <a:pt x="458913" y="283638"/>
                  <a:pt x="452801" y="289422"/>
                </a:cubicBezTo>
                <a:cubicBezTo>
                  <a:pt x="435994" y="306229"/>
                  <a:pt x="414386" y="319980"/>
                  <a:pt x="388411" y="330239"/>
                </a:cubicBezTo>
                <a:cubicBezTo>
                  <a:pt x="371168" y="337769"/>
                  <a:pt x="352833" y="343772"/>
                  <a:pt x="335262" y="347701"/>
                </a:cubicBezTo>
                <a:cubicBezTo>
                  <a:pt x="335153" y="347701"/>
                  <a:pt x="335044" y="347810"/>
                  <a:pt x="334935" y="347810"/>
                </a:cubicBezTo>
                <a:lnTo>
                  <a:pt x="332971" y="348246"/>
                </a:lnTo>
                <a:lnTo>
                  <a:pt x="311253" y="308194"/>
                </a:lnTo>
                <a:lnTo>
                  <a:pt x="111862" y="366363"/>
                </a:lnTo>
                <a:lnTo>
                  <a:pt x="104769" y="368436"/>
                </a:lnTo>
                <a:lnTo>
                  <a:pt x="103677" y="366908"/>
                </a:lnTo>
                <a:cubicBezTo>
                  <a:pt x="65480" y="315178"/>
                  <a:pt x="62315" y="259301"/>
                  <a:pt x="94837" y="213682"/>
                </a:cubicBezTo>
                <a:cubicBezTo>
                  <a:pt x="111862" y="190000"/>
                  <a:pt x="138164" y="170247"/>
                  <a:pt x="171014" y="156714"/>
                </a:cubicBezTo>
                <a:cubicBezTo>
                  <a:pt x="187275" y="149511"/>
                  <a:pt x="204518" y="143945"/>
                  <a:pt x="222089" y="140016"/>
                </a:cubicBezTo>
                <a:lnTo>
                  <a:pt x="224054" y="139689"/>
                </a:lnTo>
                <a:lnTo>
                  <a:pt x="248282" y="181597"/>
                </a:lnTo>
                <a:lnTo>
                  <a:pt x="454111" y="118516"/>
                </a:lnTo>
                <a:lnTo>
                  <a:pt x="458585" y="117207"/>
                </a:lnTo>
                <a:lnTo>
                  <a:pt x="459677" y="118735"/>
                </a:lnTo>
                <a:cubicBezTo>
                  <a:pt x="497765" y="170683"/>
                  <a:pt x="500821" y="226451"/>
                  <a:pt x="468298" y="271961"/>
                </a:cubicBezTo>
                <a:moveTo>
                  <a:pt x="337227" y="355777"/>
                </a:moveTo>
                <a:lnTo>
                  <a:pt x="417332" y="355777"/>
                </a:lnTo>
                <a:lnTo>
                  <a:pt x="363965" y="407834"/>
                </a:lnTo>
                <a:lnTo>
                  <a:pt x="337227" y="355777"/>
                </a:lnTo>
                <a:close/>
                <a:moveTo>
                  <a:pt x="536290" y="326201"/>
                </a:moveTo>
                <a:cubicBezTo>
                  <a:pt x="605591" y="229507"/>
                  <a:pt x="533561" y="99090"/>
                  <a:pt x="375424" y="35028"/>
                </a:cubicBezTo>
                <a:cubicBezTo>
                  <a:pt x="296629" y="3051"/>
                  <a:pt x="211176" y="-6444"/>
                  <a:pt x="136854" y="4143"/>
                </a:cubicBezTo>
                <a:lnTo>
                  <a:pt x="136963" y="4252"/>
                </a:lnTo>
                <a:cubicBezTo>
                  <a:pt x="189458" y="-2951"/>
                  <a:pt x="268035" y="3706"/>
                  <a:pt x="332752" y="29899"/>
                </a:cubicBezTo>
                <a:cubicBezTo>
                  <a:pt x="382082" y="49979"/>
                  <a:pt x="421152" y="77700"/>
                  <a:pt x="451383" y="109567"/>
                </a:cubicBezTo>
                <a:lnTo>
                  <a:pt x="166757" y="36556"/>
                </a:lnTo>
                <a:lnTo>
                  <a:pt x="184983" y="71806"/>
                </a:lnTo>
                <a:cubicBezTo>
                  <a:pt x="115136" y="83921"/>
                  <a:pt x="59259" y="113496"/>
                  <a:pt x="26300" y="159551"/>
                </a:cubicBezTo>
                <a:cubicBezTo>
                  <a:pt x="-42892" y="256245"/>
                  <a:pt x="29138" y="386662"/>
                  <a:pt x="187275" y="450724"/>
                </a:cubicBezTo>
                <a:cubicBezTo>
                  <a:pt x="266071" y="482701"/>
                  <a:pt x="351524" y="492196"/>
                  <a:pt x="425845" y="481610"/>
                </a:cubicBezTo>
                <a:lnTo>
                  <a:pt x="425845" y="481501"/>
                </a:lnTo>
                <a:cubicBezTo>
                  <a:pt x="373351" y="488703"/>
                  <a:pt x="294773" y="482046"/>
                  <a:pt x="229947" y="455854"/>
                </a:cubicBezTo>
                <a:cubicBezTo>
                  <a:pt x="180727" y="435882"/>
                  <a:pt x="141547" y="408052"/>
                  <a:pt x="114918" y="376949"/>
                </a:cubicBezTo>
                <a:lnTo>
                  <a:pt x="393868" y="456836"/>
                </a:lnTo>
                <a:lnTo>
                  <a:pt x="370731" y="415583"/>
                </a:lnTo>
                <a:cubicBezTo>
                  <a:pt x="440687" y="403578"/>
                  <a:pt x="503331" y="372147"/>
                  <a:pt x="536290" y="326201"/>
                </a:cubicBezTo>
                <a:moveTo>
                  <a:pt x="706214" y="296407"/>
                </a:moveTo>
                <a:cubicBezTo>
                  <a:pt x="702176" y="299790"/>
                  <a:pt x="697592" y="302628"/>
                  <a:pt x="692244" y="304701"/>
                </a:cubicBezTo>
                <a:cubicBezTo>
                  <a:pt x="686897" y="306884"/>
                  <a:pt x="681767" y="307866"/>
                  <a:pt x="676529" y="307866"/>
                </a:cubicBezTo>
                <a:cubicBezTo>
                  <a:pt x="669981" y="307866"/>
                  <a:pt x="665288" y="307430"/>
                  <a:pt x="662123" y="306447"/>
                </a:cubicBezTo>
                <a:cubicBezTo>
                  <a:pt x="659067" y="305574"/>
                  <a:pt x="656448" y="304156"/>
                  <a:pt x="654265" y="302191"/>
                </a:cubicBezTo>
                <a:cubicBezTo>
                  <a:pt x="651973" y="300227"/>
                  <a:pt x="650445" y="298262"/>
                  <a:pt x="649900" y="296189"/>
                </a:cubicBezTo>
                <a:cubicBezTo>
                  <a:pt x="649354" y="294006"/>
                  <a:pt x="649027" y="291278"/>
                  <a:pt x="649027" y="288004"/>
                </a:cubicBezTo>
                <a:cubicBezTo>
                  <a:pt x="649027" y="282874"/>
                  <a:pt x="650336" y="278836"/>
                  <a:pt x="653065" y="275671"/>
                </a:cubicBezTo>
                <a:cubicBezTo>
                  <a:pt x="655793" y="272506"/>
                  <a:pt x="659722" y="270215"/>
                  <a:pt x="664960" y="268578"/>
                </a:cubicBezTo>
                <a:cubicBezTo>
                  <a:pt x="669217" y="267268"/>
                  <a:pt x="675328" y="266067"/>
                  <a:pt x="683513" y="264976"/>
                </a:cubicBezTo>
                <a:cubicBezTo>
                  <a:pt x="691699" y="263994"/>
                  <a:pt x="699229" y="263230"/>
                  <a:pt x="706214" y="262575"/>
                </a:cubicBezTo>
                <a:lnTo>
                  <a:pt x="706214" y="296407"/>
                </a:lnTo>
                <a:close/>
                <a:moveTo>
                  <a:pt x="706214" y="338752"/>
                </a:moveTo>
                <a:lnTo>
                  <a:pt x="757725" y="338752"/>
                </a:lnTo>
                <a:lnTo>
                  <a:pt x="757725" y="228416"/>
                </a:lnTo>
                <a:cubicBezTo>
                  <a:pt x="757725" y="208990"/>
                  <a:pt x="751177" y="194693"/>
                  <a:pt x="738081" y="185526"/>
                </a:cubicBezTo>
                <a:cubicBezTo>
                  <a:pt x="724985" y="176467"/>
                  <a:pt x="703704" y="171884"/>
                  <a:pt x="674237" y="171884"/>
                </a:cubicBezTo>
                <a:cubicBezTo>
                  <a:pt x="661905" y="171884"/>
                  <a:pt x="649463" y="172975"/>
                  <a:pt x="637131" y="174830"/>
                </a:cubicBezTo>
                <a:cubicBezTo>
                  <a:pt x="624799" y="176904"/>
                  <a:pt x="615959" y="178541"/>
                  <a:pt x="610393" y="179960"/>
                </a:cubicBezTo>
                <a:lnTo>
                  <a:pt x="610393" y="219139"/>
                </a:lnTo>
                <a:lnTo>
                  <a:pt x="615086" y="219139"/>
                </a:lnTo>
                <a:cubicBezTo>
                  <a:pt x="619342" y="217502"/>
                  <a:pt x="626217" y="215101"/>
                  <a:pt x="635930" y="212045"/>
                </a:cubicBezTo>
                <a:cubicBezTo>
                  <a:pt x="645643" y="208880"/>
                  <a:pt x="654702" y="207462"/>
                  <a:pt x="663214" y="207462"/>
                </a:cubicBezTo>
                <a:cubicBezTo>
                  <a:pt x="677402" y="207462"/>
                  <a:pt x="688097" y="209208"/>
                  <a:pt x="695518" y="212591"/>
                </a:cubicBezTo>
                <a:cubicBezTo>
                  <a:pt x="702830" y="215974"/>
                  <a:pt x="706432" y="222195"/>
                  <a:pt x="706432" y="231253"/>
                </a:cubicBezTo>
                <a:lnTo>
                  <a:pt x="706432" y="232126"/>
                </a:lnTo>
                <a:cubicBezTo>
                  <a:pt x="691153" y="232999"/>
                  <a:pt x="676420" y="234309"/>
                  <a:pt x="662232" y="236164"/>
                </a:cubicBezTo>
                <a:cubicBezTo>
                  <a:pt x="648044" y="238020"/>
                  <a:pt x="636040" y="241075"/>
                  <a:pt x="626545" y="245441"/>
                </a:cubicBezTo>
                <a:cubicBezTo>
                  <a:pt x="616832" y="249806"/>
                  <a:pt x="609301" y="255700"/>
                  <a:pt x="604063" y="263230"/>
                </a:cubicBezTo>
                <a:cubicBezTo>
                  <a:pt x="598824" y="270760"/>
                  <a:pt x="596096" y="280473"/>
                  <a:pt x="596096" y="292260"/>
                </a:cubicBezTo>
                <a:cubicBezTo>
                  <a:pt x="596096" y="307102"/>
                  <a:pt x="601334" y="319325"/>
                  <a:pt x="611702" y="328820"/>
                </a:cubicBezTo>
                <a:cubicBezTo>
                  <a:pt x="622070" y="338424"/>
                  <a:pt x="634948" y="343117"/>
                  <a:pt x="650227" y="343117"/>
                </a:cubicBezTo>
                <a:cubicBezTo>
                  <a:pt x="656775" y="343117"/>
                  <a:pt x="662778" y="342571"/>
                  <a:pt x="668234" y="341480"/>
                </a:cubicBezTo>
                <a:cubicBezTo>
                  <a:pt x="673691" y="340389"/>
                  <a:pt x="678930" y="338642"/>
                  <a:pt x="684059" y="336351"/>
                </a:cubicBezTo>
                <a:cubicBezTo>
                  <a:pt x="687661" y="334604"/>
                  <a:pt x="691589" y="332313"/>
                  <a:pt x="695737" y="329257"/>
                </a:cubicBezTo>
                <a:cubicBezTo>
                  <a:pt x="699884" y="326201"/>
                  <a:pt x="703267" y="323691"/>
                  <a:pt x="706104" y="321508"/>
                </a:cubicBezTo>
                <a:lnTo>
                  <a:pt x="706104" y="338752"/>
                </a:lnTo>
                <a:close/>
                <a:moveTo>
                  <a:pt x="880066" y="296407"/>
                </a:moveTo>
                <a:cubicBezTo>
                  <a:pt x="876028" y="299790"/>
                  <a:pt x="871335" y="302628"/>
                  <a:pt x="866097" y="304701"/>
                </a:cubicBezTo>
                <a:cubicBezTo>
                  <a:pt x="860749" y="306884"/>
                  <a:pt x="855511" y="307866"/>
                  <a:pt x="850381" y="307866"/>
                </a:cubicBezTo>
                <a:cubicBezTo>
                  <a:pt x="843833" y="307866"/>
                  <a:pt x="839031" y="307430"/>
                  <a:pt x="835976" y="306447"/>
                </a:cubicBezTo>
                <a:cubicBezTo>
                  <a:pt x="832920" y="305574"/>
                  <a:pt x="830301" y="304156"/>
                  <a:pt x="828009" y="302191"/>
                </a:cubicBezTo>
                <a:cubicBezTo>
                  <a:pt x="825717" y="300227"/>
                  <a:pt x="824298" y="298262"/>
                  <a:pt x="823752" y="296189"/>
                </a:cubicBezTo>
                <a:cubicBezTo>
                  <a:pt x="823207" y="294006"/>
                  <a:pt x="822879" y="291278"/>
                  <a:pt x="822879" y="288004"/>
                </a:cubicBezTo>
                <a:cubicBezTo>
                  <a:pt x="822879" y="282874"/>
                  <a:pt x="824298" y="278836"/>
                  <a:pt x="826917" y="275671"/>
                </a:cubicBezTo>
                <a:cubicBezTo>
                  <a:pt x="829646" y="272506"/>
                  <a:pt x="833684" y="270215"/>
                  <a:pt x="838813" y="268578"/>
                </a:cubicBezTo>
                <a:cubicBezTo>
                  <a:pt x="843069" y="267268"/>
                  <a:pt x="849290" y="266067"/>
                  <a:pt x="857366" y="264976"/>
                </a:cubicBezTo>
                <a:cubicBezTo>
                  <a:pt x="865551" y="263994"/>
                  <a:pt x="873082" y="263230"/>
                  <a:pt x="880066" y="262575"/>
                </a:cubicBezTo>
                <a:lnTo>
                  <a:pt x="880066" y="296407"/>
                </a:lnTo>
                <a:close/>
                <a:moveTo>
                  <a:pt x="880066" y="338752"/>
                </a:moveTo>
                <a:lnTo>
                  <a:pt x="931578" y="338752"/>
                </a:lnTo>
                <a:lnTo>
                  <a:pt x="931578" y="228416"/>
                </a:lnTo>
                <a:cubicBezTo>
                  <a:pt x="931578" y="208990"/>
                  <a:pt x="925030" y="194693"/>
                  <a:pt x="911934" y="185526"/>
                </a:cubicBezTo>
                <a:cubicBezTo>
                  <a:pt x="898838" y="176467"/>
                  <a:pt x="877556" y="171884"/>
                  <a:pt x="848090" y="171884"/>
                </a:cubicBezTo>
                <a:cubicBezTo>
                  <a:pt x="835757" y="171884"/>
                  <a:pt x="823425" y="172975"/>
                  <a:pt x="810984" y="174830"/>
                </a:cubicBezTo>
                <a:cubicBezTo>
                  <a:pt x="798651" y="176904"/>
                  <a:pt x="789811" y="178541"/>
                  <a:pt x="784245" y="179960"/>
                </a:cubicBezTo>
                <a:lnTo>
                  <a:pt x="784245" y="219139"/>
                </a:lnTo>
                <a:lnTo>
                  <a:pt x="788938" y="219139"/>
                </a:lnTo>
                <a:cubicBezTo>
                  <a:pt x="793194" y="217502"/>
                  <a:pt x="800179" y="215101"/>
                  <a:pt x="809783" y="212045"/>
                </a:cubicBezTo>
                <a:cubicBezTo>
                  <a:pt x="819496" y="208880"/>
                  <a:pt x="828663" y="207462"/>
                  <a:pt x="837176" y="207462"/>
                </a:cubicBezTo>
                <a:cubicBezTo>
                  <a:pt x="851364" y="207462"/>
                  <a:pt x="862059" y="209208"/>
                  <a:pt x="869371" y="212591"/>
                </a:cubicBezTo>
                <a:cubicBezTo>
                  <a:pt x="876683" y="215974"/>
                  <a:pt x="880285" y="222195"/>
                  <a:pt x="880285" y="231253"/>
                </a:cubicBezTo>
                <a:lnTo>
                  <a:pt x="880285" y="232126"/>
                </a:lnTo>
                <a:cubicBezTo>
                  <a:pt x="865006" y="232999"/>
                  <a:pt x="850272" y="234309"/>
                  <a:pt x="836085" y="236164"/>
                </a:cubicBezTo>
                <a:cubicBezTo>
                  <a:pt x="821897" y="238020"/>
                  <a:pt x="810001" y="241075"/>
                  <a:pt x="800397" y="245441"/>
                </a:cubicBezTo>
                <a:cubicBezTo>
                  <a:pt x="790684" y="249806"/>
                  <a:pt x="783154" y="255700"/>
                  <a:pt x="777806" y="263230"/>
                </a:cubicBezTo>
                <a:cubicBezTo>
                  <a:pt x="772568" y="270760"/>
                  <a:pt x="769840" y="280473"/>
                  <a:pt x="769840" y="292260"/>
                </a:cubicBezTo>
                <a:cubicBezTo>
                  <a:pt x="769840" y="307102"/>
                  <a:pt x="775078" y="319325"/>
                  <a:pt x="785446" y="328820"/>
                </a:cubicBezTo>
                <a:cubicBezTo>
                  <a:pt x="795814" y="338424"/>
                  <a:pt x="808692" y="343117"/>
                  <a:pt x="824080" y="343117"/>
                </a:cubicBezTo>
                <a:cubicBezTo>
                  <a:pt x="830628" y="343117"/>
                  <a:pt x="836630" y="342571"/>
                  <a:pt x="842087" y="341480"/>
                </a:cubicBezTo>
                <a:cubicBezTo>
                  <a:pt x="847544" y="340389"/>
                  <a:pt x="852892" y="338642"/>
                  <a:pt x="857912" y="336351"/>
                </a:cubicBezTo>
                <a:cubicBezTo>
                  <a:pt x="861513" y="334604"/>
                  <a:pt x="865442" y="332313"/>
                  <a:pt x="869589" y="329257"/>
                </a:cubicBezTo>
                <a:cubicBezTo>
                  <a:pt x="873627" y="326201"/>
                  <a:pt x="877120" y="323691"/>
                  <a:pt x="879957" y="321508"/>
                </a:cubicBezTo>
                <a:lnTo>
                  <a:pt x="879957" y="338752"/>
                </a:lnTo>
                <a:close/>
                <a:moveTo>
                  <a:pt x="1051954" y="224705"/>
                </a:moveTo>
                <a:cubicBezTo>
                  <a:pt x="1056866" y="225033"/>
                  <a:pt x="1067124" y="226451"/>
                  <a:pt x="1067124" y="226451"/>
                </a:cubicBezTo>
                <a:lnTo>
                  <a:pt x="1067124" y="176795"/>
                </a:lnTo>
                <a:cubicBezTo>
                  <a:pt x="1065378" y="176686"/>
                  <a:pt x="1063414" y="176467"/>
                  <a:pt x="1061122" y="176358"/>
                </a:cubicBezTo>
                <a:cubicBezTo>
                  <a:pt x="1058830" y="176249"/>
                  <a:pt x="1056756" y="176249"/>
                  <a:pt x="1055010" y="176249"/>
                </a:cubicBezTo>
                <a:cubicBezTo>
                  <a:pt x="1047916" y="176249"/>
                  <a:pt x="1040168" y="177886"/>
                  <a:pt x="1031764" y="181160"/>
                </a:cubicBezTo>
                <a:cubicBezTo>
                  <a:pt x="1023361" y="184434"/>
                  <a:pt x="1013430" y="190982"/>
                  <a:pt x="1002080" y="200804"/>
                </a:cubicBezTo>
                <a:lnTo>
                  <a:pt x="1002080" y="176904"/>
                </a:lnTo>
                <a:lnTo>
                  <a:pt x="949913" y="176904"/>
                </a:lnTo>
                <a:lnTo>
                  <a:pt x="949913" y="338861"/>
                </a:lnTo>
                <a:lnTo>
                  <a:pt x="1002080" y="338861"/>
                </a:lnTo>
                <a:lnTo>
                  <a:pt x="1002080" y="230489"/>
                </a:lnTo>
                <a:cubicBezTo>
                  <a:pt x="1008628" y="228088"/>
                  <a:pt x="1014630" y="226560"/>
                  <a:pt x="1020305" y="225578"/>
                </a:cubicBezTo>
                <a:cubicBezTo>
                  <a:pt x="1025980" y="224596"/>
                  <a:pt x="1032419" y="224050"/>
                  <a:pt x="1039840" y="224050"/>
                </a:cubicBezTo>
                <a:cubicBezTo>
                  <a:pt x="1043005" y="224050"/>
                  <a:pt x="1047043" y="224269"/>
                  <a:pt x="1051954" y="224705"/>
                </a:cubicBezTo>
                <a:moveTo>
                  <a:pt x="1194594" y="338752"/>
                </a:moveTo>
                <a:lnTo>
                  <a:pt x="1221769" y="338752"/>
                </a:lnTo>
                <a:lnTo>
                  <a:pt x="1221769" y="234200"/>
                </a:lnTo>
                <a:cubicBezTo>
                  <a:pt x="1221769" y="214446"/>
                  <a:pt x="1217185" y="199386"/>
                  <a:pt x="1208018" y="188909"/>
                </a:cubicBezTo>
                <a:cubicBezTo>
                  <a:pt x="1198851" y="178432"/>
                  <a:pt x="1185645" y="173193"/>
                  <a:pt x="1168184" y="173193"/>
                </a:cubicBezTo>
                <a:cubicBezTo>
                  <a:pt x="1158580" y="173193"/>
                  <a:pt x="1149303" y="175158"/>
                  <a:pt x="1140354" y="179087"/>
                </a:cubicBezTo>
                <a:cubicBezTo>
                  <a:pt x="1131296" y="183015"/>
                  <a:pt x="1122565" y="188472"/>
                  <a:pt x="1114053" y="195566"/>
                </a:cubicBezTo>
                <a:lnTo>
                  <a:pt x="1114053" y="177450"/>
                </a:lnTo>
                <a:lnTo>
                  <a:pt x="1086769" y="177450"/>
                </a:lnTo>
                <a:lnTo>
                  <a:pt x="1086769" y="338752"/>
                </a:lnTo>
                <a:lnTo>
                  <a:pt x="1114053" y="338752"/>
                </a:lnTo>
                <a:lnTo>
                  <a:pt x="1114053" y="218594"/>
                </a:lnTo>
                <a:cubicBezTo>
                  <a:pt x="1121365" y="212918"/>
                  <a:pt x="1129222" y="208335"/>
                  <a:pt x="1137298" y="204624"/>
                </a:cubicBezTo>
                <a:cubicBezTo>
                  <a:pt x="1145265" y="201023"/>
                  <a:pt x="1153123" y="199167"/>
                  <a:pt x="1160544" y="199167"/>
                </a:cubicBezTo>
                <a:cubicBezTo>
                  <a:pt x="1167747" y="199167"/>
                  <a:pt x="1173640" y="200150"/>
                  <a:pt x="1178115" y="202114"/>
                </a:cubicBezTo>
                <a:cubicBezTo>
                  <a:pt x="1182590" y="204079"/>
                  <a:pt x="1186082" y="207134"/>
                  <a:pt x="1188483" y="211063"/>
                </a:cubicBezTo>
                <a:cubicBezTo>
                  <a:pt x="1190775" y="214774"/>
                  <a:pt x="1192412" y="219794"/>
                  <a:pt x="1193176" y="226233"/>
                </a:cubicBezTo>
                <a:cubicBezTo>
                  <a:pt x="1194049" y="232781"/>
                  <a:pt x="1194485" y="239657"/>
                  <a:pt x="1194485" y="247078"/>
                </a:cubicBezTo>
                <a:lnTo>
                  <a:pt x="1194485" y="338752"/>
                </a:lnTo>
                <a:close/>
                <a:moveTo>
                  <a:pt x="1260621" y="240421"/>
                </a:moveTo>
                <a:cubicBezTo>
                  <a:pt x="1261822" y="227652"/>
                  <a:pt x="1266733" y="216956"/>
                  <a:pt x="1275355" y="208444"/>
                </a:cubicBezTo>
                <a:cubicBezTo>
                  <a:pt x="1283976" y="199931"/>
                  <a:pt x="1295545" y="195566"/>
                  <a:pt x="1310169" y="195566"/>
                </a:cubicBezTo>
                <a:cubicBezTo>
                  <a:pt x="1324575" y="195566"/>
                  <a:pt x="1335488" y="199386"/>
                  <a:pt x="1342473" y="207243"/>
                </a:cubicBezTo>
                <a:cubicBezTo>
                  <a:pt x="1349567" y="214992"/>
                  <a:pt x="1353168" y="226015"/>
                  <a:pt x="1353277" y="240421"/>
                </a:cubicBezTo>
                <a:lnTo>
                  <a:pt x="1260621" y="240421"/>
                </a:lnTo>
                <a:close/>
                <a:moveTo>
                  <a:pt x="1260621" y="261265"/>
                </a:moveTo>
                <a:lnTo>
                  <a:pt x="1379579" y="261265"/>
                </a:lnTo>
                <a:lnTo>
                  <a:pt x="1379579" y="246532"/>
                </a:lnTo>
                <a:cubicBezTo>
                  <a:pt x="1379579" y="223068"/>
                  <a:pt x="1373686" y="204952"/>
                  <a:pt x="1361899" y="192292"/>
                </a:cubicBezTo>
                <a:cubicBezTo>
                  <a:pt x="1350003" y="179523"/>
                  <a:pt x="1333305" y="173193"/>
                  <a:pt x="1311478" y="173193"/>
                </a:cubicBezTo>
                <a:cubicBezTo>
                  <a:pt x="1288014" y="173193"/>
                  <a:pt x="1269025" y="180942"/>
                  <a:pt x="1254619" y="196439"/>
                </a:cubicBezTo>
                <a:cubicBezTo>
                  <a:pt x="1240213" y="211936"/>
                  <a:pt x="1233010" y="232781"/>
                  <a:pt x="1233010" y="259192"/>
                </a:cubicBezTo>
                <a:cubicBezTo>
                  <a:pt x="1233010" y="285821"/>
                  <a:pt x="1240540" y="306338"/>
                  <a:pt x="1255601" y="320853"/>
                </a:cubicBezTo>
                <a:cubicBezTo>
                  <a:pt x="1270553" y="335368"/>
                  <a:pt x="1291507" y="342462"/>
                  <a:pt x="1318245" y="342462"/>
                </a:cubicBezTo>
                <a:cubicBezTo>
                  <a:pt x="1328722" y="342462"/>
                  <a:pt x="1338762" y="341153"/>
                  <a:pt x="1348366" y="338642"/>
                </a:cubicBezTo>
                <a:cubicBezTo>
                  <a:pt x="1357861" y="336023"/>
                  <a:pt x="1367247" y="332749"/>
                  <a:pt x="1376414" y="328929"/>
                </a:cubicBezTo>
                <a:lnTo>
                  <a:pt x="1364518" y="306229"/>
                </a:lnTo>
                <a:cubicBezTo>
                  <a:pt x="1360698" y="308194"/>
                  <a:pt x="1356333" y="310267"/>
                  <a:pt x="1351313" y="312341"/>
                </a:cubicBezTo>
                <a:cubicBezTo>
                  <a:pt x="1340181" y="316706"/>
                  <a:pt x="1329158" y="318889"/>
                  <a:pt x="1318136" y="318889"/>
                </a:cubicBezTo>
                <a:cubicBezTo>
                  <a:pt x="1309841" y="318889"/>
                  <a:pt x="1302202" y="317688"/>
                  <a:pt x="1295326" y="315506"/>
                </a:cubicBezTo>
                <a:cubicBezTo>
                  <a:pt x="1288451" y="313214"/>
                  <a:pt x="1282557" y="309722"/>
                  <a:pt x="1277428" y="305138"/>
                </a:cubicBezTo>
                <a:cubicBezTo>
                  <a:pt x="1272190" y="300445"/>
                  <a:pt x="1268152" y="294443"/>
                  <a:pt x="1265205" y="287240"/>
                </a:cubicBezTo>
                <a:cubicBezTo>
                  <a:pt x="1262040" y="279709"/>
                  <a:pt x="1260621" y="271197"/>
                  <a:pt x="1260621" y="261265"/>
                </a:cubicBezTo>
                <a:moveTo>
                  <a:pt x="1430545" y="274143"/>
                </a:moveTo>
                <a:lnTo>
                  <a:pt x="1430545" y="200477"/>
                </a:lnTo>
                <a:lnTo>
                  <a:pt x="1486313" y="200477"/>
                </a:lnTo>
                <a:lnTo>
                  <a:pt x="1486313" y="177450"/>
                </a:lnTo>
                <a:lnTo>
                  <a:pt x="1430545" y="177450"/>
                </a:lnTo>
                <a:lnTo>
                  <a:pt x="1430545" y="131285"/>
                </a:lnTo>
                <a:lnTo>
                  <a:pt x="1403370" y="131285"/>
                </a:lnTo>
                <a:lnTo>
                  <a:pt x="1403370" y="177450"/>
                </a:lnTo>
                <a:lnTo>
                  <a:pt x="1385036" y="177450"/>
                </a:lnTo>
                <a:lnTo>
                  <a:pt x="1385036" y="200477"/>
                </a:lnTo>
                <a:lnTo>
                  <a:pt x="1403370" y="200477"/>
                </a:lnTo>
                <a:lnTo>
                  <a:pt x="1403370" y="286148"/>
                </a:lnTo>
                <a:cubicBezTo>
                  <a:pt x="1403370" y="305684"/>
                  <a:pt x="1407627" y="319871"/>
                  <a:pt x="1416139" y="328820"/>
                </a:cubicBezTo>
                <a:cubicBezTo>
                  <a:pt x="1424652" y="337660"/>
                  <a:pt x="1437202" y="342135"/>
                  <a:pt x="1453682" y="342135"/>
                </a:cubicBezTo>
                <a:cubicBezTo>
                  <a:pt x="1458375" y="342135"/>
                  <a:pt x="1463722" y="341698"/>
                  <a:pt x="1469725" y="340825"/>
                </a:cubicBezTo>
                <a:cubicBezTo>
                  <a:pt x="1475727" y="340061"/>
                  <a:pt x="1481293" y="338861"/>
                  <a:pt x="1486313" y="337551"/>
                </a:cubicBezTo>
                <a:lnTo>
                  <a:pt x="1486313" y="313105"/>
                </a:lnTo>
                <a:lnTo>
                  <a:pt x="1484894" y="313105"/>
                </a:lnTo>
                <a:cubicBezTo>
                  <a:pt x="1482821" y="313978"/>
                  <a:pt x="1479329" y="315178"/>
                  <a:pt x="1474527" y="316488"/>
                </a:cubicBezTo>
                <a:cubicBezTo>
                  <a:pt x="1469834" y="317798"/>
                  <a:pt x="1465141" y="318452"/>
                  <a:pt x="1460776" y="318452"/>
                </a:cubicBezTo>
                <a:cubicBezTo>
                  <a:pt x="1453245" y="318452"/>
                  <a:pt x="1447461" y="317579"/>
                  <a:pt x="1443860" y="315724"/>
                </a:cubicBezTo>
                <a:cubicBezTo>
                  <a:pt x="1440149" y="313978"/>
                  <a:pt x="1437311" y="311140"/>
                  <a:pt x="1435129" y="307321"/>
                </a:cubicBezTo>
                <a:cubicBezTo>
                  <a:pt x="1432837" y="303173"/>
                  <a:pt x="1431527" y="298699"/>
                  <a:pt x="1431091" y="294006"/>
                </a:cubicBezTo>
                <a:cubicBezTo>
                  <a:pt x="1430763" y="289204"/>
                  <a:pt x="1430545" y="282547"/>
                  <a:pt x="1430545" y="274143"/>
                </a:cubicBezTo>
              </a:path>
            </a:pathLst>
          </a:custGeom>
          <a:solidFill>
            <a:srgbClr val="175062"/>
          </a:solidFill>
          <a:ln w="108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13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264401"/>
            <a:ext cx="7629525" cy="360439"/>
          </a:xfrm>
        </p:spPr>
        <p:txBody>
          <a:bodyPr anchor="t"/>
          <a:lstStyle>
            <a:lvl1pPr>
              <a:defRPr lang="en-US" sz="27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188E806-012A-4BAD-AC94-950CB41FAA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750" y="666726"/>
            <a:ext cx="7629525" cy="200004"/>
          </a:xfrm>
        </p:spPr>
        <p:txBody>
          <a:bodyPr anchor="t"/>
          <a:lstStyle>
            <a:lvl1pPr>
              <a:defRPr lang="en-US" sz="15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n-US" sz="15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</a:pPr>
            <a:r>
              <a:rPr lang="en-US" dirty="0"/>
              <a:t>Subtitle Goes Here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494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75C02FF-B457-4582-8F6B-31826C79EBA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5088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a Picture and then Right Click – Send to Back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5F34153-D659-4FEF-9679-7B14FACE4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1929" y="274403"/>
            <a:ext cx="786322" cy="282356"/>
          </a:xfrm>
          <a:blipFill>
            <a:blip r:embed="rId2"/>
            <a:srcRect/>
            <a:stretch>
              <a:fillRect t="4415" b="4415"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/>
              <a:t>AARNET OFFICIAL</a:t>
            </a:r>
            <a:r>
              <a:rPr lang="en-AU" dirty="0"/>
              <a:t>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bg1"/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5521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8B70B-11BD-4D91-BB35-D635589E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57255"/>
            <a:ext cx="8572500" cy="74317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9C414-40AA-4786-B528-65044BC63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114769"/>
            <a:ext cx="8572500" cy="34872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AARNet Pty Ltd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166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8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 userDrawn="1">
          <p15:clr>
            <a:srgbClr val="F26B43"/>
          </p15:clr>
        </p15:guide>
        <p15:guide id="2" orient="horz" pos="162" userDrawn="1">
          <p15:clr>
            <a:srgbClr val="F26B43"/>
          </p15:clr>
        </p15:guide>
        <p15:guide id="3" orient="horz" pos="2899" userDrawn="1">
          <p15:clr>
            <a:srgbClr val="F26B43"/>
          </p15:clr>
        </p15:guide>
        <p15:guide id="4" pos="5580" userDrawn="1">
          <p15:clr>
            <a:srgbClr val="F26B43"/>
          </p15:clr>
        </p15:guide>
        <p15:guide id="5" orient="horz" pos="70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8B70B-11BD-4D91-BB35-D635589E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57255"/>
            <a:ext cx="8572500" cy="74317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9C414-40AA-4786-B528-65044BC63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114769"/>
            <a:ext cx="8572500" cy="34872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6288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4" r:id="rId5"/>
    <p:sldLayoutId id="214748376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>
          <p15:clr>
            <a:srgbClr val="F26B43"/>
          </p15:clr>
        </p15:guide>
        <p15:guide id="2" orient="horz" pos="162">
          <p15:clr>
            <a:srgbClr val="F26B43"/>
          </p15:clr>
        </p15:guide>
        <p15:guide id="3" orient="horz" pos="2899">
          <p15:clr>
            <a:srgbClr val="F26B43"/>
          </p15:clr>
        </p15:guide>
        <p15:guide id="4" pos="5580">
          <p15:clr>
            <a:srgbClr val="F26B43"/>
          </p15:clr>
        </p15:guide>
        <p15:guide id="5" orient="horz" pos="70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8B70B-11BD-4D91-BB35-D635589E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57255"/>
            <a:ext cx="8572500" cy="74317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9C414-40AA-4786-B528-65044BC63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114769"/>
            <a:ext cx="8572500" cy="34872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7183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>
          <p15:clr>
            <a:srgbClr val="F26B43"/>
          </p15:clr>
        </p15:guide>
        <p15:guide id="2" orient="horz" pos="162">
          <p15:clr>
            <a:srgbClr val="F26B43"/>
          </p15:clr>
        </p15:guide>
        <p15:guide id="3" orient="horz" pos="2899">
          <p15:clr>
            <a:srgbClr val="F26B43"/>
          </p15:clr>
        </p15:guide>
        <p15:guide id="4" pos="5580">
          <p15:clr>
            <a:srgbClr val="F26B43"/>
          </p15:clr>
        </p15:guide>
        <p15:guide id="5" orient="horz" pos="70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8B70B-11BD-4D91-BB35-D635589E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57255"/>
            <a:ext cx="8572500" cy="74317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9C414-40AA-4786-B528-65044BC63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114769"/>
            <a:ext cx="8572500" cy="34872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9170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11" r:id="rId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>
          <p15:clr>
            <a:srgbClr val="F26B43"/>
          </p15:clr>
        </p15:guide>
        <p15:guide id="2" orient="horz" pos="162">
          <p15:clr>
            <a:srgbClr val="F26B43"/>
          </p15:clr>
        </p15:guide>
        <p15:guide id="3" orient="horz" pos="2899">
          <p15:clr>
            <a:srgbClr val="F26B43"/>
          </p15:clr>
        </p15:guide>
        <p15:guide id="4" pos="5580">
          <p15:clr>
            <a:srgbClr val="F26B43"/>
          </p15:clr>
        </p15:guide>
        <p15:guide id="5" orient="horz" pos="70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8B70B-11BD-4D91-BB35-D635589E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57255"/>
            <a:ext cx="8572500" cy="74317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9C414-40AA-4786-B528-65044BC63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114769"/>
            <a:ext cx="8572500" cy="34872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9097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>
          <p15:clr>
            <a:srgbClr val="F26B43"/>
          </p15:clr>
        </p15:guide>
        <p15:guide id="2" orient="horz" pos="162">
          <p15:clr>
            <a:srgbClr val="F26B43"/>
          </p15:clr>
        </p15:guide>
        <p15:guide id="3" orient="horz" pos="2899">
          <p15:clr>
            <a:srgbClr val="F26B43"/>
          </p15:clr>
        </p15:guide>
        <p15:guide id="4" pos="5580">
          <p15:clr>
            <a:srgbClr val="F26B43"/>
          </p15:clr>
        </p15:guide>
        <p15:guide id="5" orient="horz" pos="70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8B70B-11BD-4D91-BB35-D635589E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57255"/>
            <a:ext cx="8572500" cy="74317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9C414-40AA-4786-B528-65044BC63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114769"/>
            <a:ext cx="8572500" cy="34872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7284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4" r:id="rId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>
          <p15:clr>
            <a:srgbClr val="F26B43"/>
          </p15:clr>
        </p15:guide>
        <p15:guide id="2" orient="horz" pos="162">
          <p15:clr>
            <a:srgbClr val="F26B43"/>
          </p15:clr>
        </p15:guide>
        <p15:guide id="3" orient="horz" pos="2899">
          <p15:clr>
            <a:srgbClr val="F26B43"/>
          </p15:clr>
        </p15:guide>
        <p15:guide id="4" pos="5580">
          <p15:clr>
            <a:srgbClr val="F26B43"/>
          </p15:clr>
        </p15:guide>
        <p15:guide id="5" orient="horz" pos="7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85750" y="3436919"/>
            <a:ext cx="4471988" cy="428837"/>
          </a:xfrm>
        </p:spPr>
        <p:txBody>
          <a:bodyPr/>
          <a:lstStyle/>
          <a:p>
            <a:r>
              <a:rPr lang="en-US" dirty="0"/>
              <a:t>Jane Gifford, AARNet Director Marketing &amp; Communications</a:t>
            </a:r>
          </a:p>
          <a:p>
            <a:r>
              <a:rPr lang="en-US" dirty="0"/>
              <a:t>TNC25 12 June 2025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In The Field Stories: </a:t>
            </a:r>
          </a:p>
          <a:p>
            <a:r>
              <a:rPr lang="en-AU" dirty="0"/>
              <a:t>Celebrating a decade of global NREN collaboration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b="1" dirty="0"/>
              <a:t>AARNET OFFICIAL</a:t>
            </a:r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232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66336-52AF-EAAC-CCD8-0F444D333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575F4F-8FEA-0284-B04E-7DE0EBB4E1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3784E-D0B3-6BBA-2EE9-6A9871620D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Placeholder 6" descr="A black and white photo of a group of images&#10;&#10;Description automatically generated">
            <a:extLst>
              <a:ext uri="{FF2B5EF4-FFF2-40B4-BE49-F238E27FC236}">
                <a16:creationId xmlns:a16="http://schemas.microsoft.com/office/drawing/2014/main" id="{E16B0294-A629-9CE2-0C5C-7B415F7C231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>
          <a:xfrm>
            <a:off x="0" y="0"/>
            <a:ext cx="9144000" cy="5145088"/>
          </a:xfrm>
        </p:spPr>
      </p:pic>
    </p:spTree>
    <p:extLst>
      <p:ext uri="{BB962C8B-B14F-4D97-AF65-F5344CB8AC3E}">
        <p14:creationId xmlns:p14="http://schemas.microsoft.com/office/powerpoint/2010/main" val="42089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Storytelling in </a:t>
            </a:r>
            <a:r>
              <a:rPr lang="en-AU" b="1" dirty="0"/>
              <a:t>Practice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dirty="0"/>
              <a:t>© AARNet Pty Ltd | </a:t>
            </a:r>
            <a:r>
              <a:rPr lang="en-AU" b="1" dirty="0"/>
              <a:t>AARNET OFFICIAL</a:t>
            </a:r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B7E756-53CD-436E-9922-3A38B2836629}" type="slidenum">
              <a:rPr lang="en-PH" smtClean="0"/>
              <a:pPr/>
              <a:t>11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161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abbit in a hat&#10;&#10;Description automatically generated">
            <a:extLst>
              <a:ext uri="{FF2B5EF4-FFF2-40B4-BE49-F238E27FC236}">
                <a16:creationId xmlns:a16="http://schemas.microsoft.com/office/drawing/2014/main" id="{93924702-5437-3E3B-BFC9-3ACEB71B5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79" y="2459281"/>
            <a:ext cx="2538046" cy="225251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A788CF-FA96-0A3B-1AD4-82575E9FF4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Why storytelling matters – especially in Tech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544EC-ADA9-B2E6-10E8-B1C7D62F2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AARNet Pty Ltd | </a:t>
            </a:r>
            <a:r>
              <a:rPr lang="en-AU" b="1">
                <a:solidFill>
                  <a:schemeClr val="tx1"/>
                </a:solidFill>
              </a:rPr>
              <a:t>AARNET OFFICIAL</a:t>
            </a:r>
            <a:r>
              <a:rPr lang="en-AU"/>
              <a:t> 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CD111-CBAF-69D5-D0F5-A1C314C44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B7E756-53CD-436E-9922-3A38B2836629}" type="slidenum">
              <a:rPr lang="en-PH" smtClean="0"/>
              <a:pPr/>
              <a:t>12</a:t>
            </a:fld>
            <a:endParaRPr lang="en-PH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B9C45779-D4CE-91D8-2226-AF9013A01ADB}"/>
              </a:ext>
            </a:extLst>
          </p:cNvPr>
          <p:cNvSpPr/>
          <p:nvPr/>
        </p:nvSpPr>
        <p:spPr>
          <a:xfrm>
            <a:off x="285750" y="2630315"/>
            <a:ext cx="6262194" cy="1172307"/>
          </a:xfrm>
          <a:prstGeom prst="wedgeRoundRectCallout">
            <a:avLst>
              <a:gd name="adj1" fmla="val 52083"/>
              <a:gd name="adj2" fmla="val 21000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AU" sz="1400" b="1" dirty="0"/>
              <a:t>“When I’m in conversation with NRENs or a representative of the user community, the site works like pulling a rabbit out of a hat. You can show a case has been described somewhere or at least something similar.” </a:t>
            </a:r>
          </a:p>
          <a:p>
            <a:r>
              <a:rPr lang="en-AU" sz="1400" dirty="0"/>
              <a:t>		</a:t>
            </a:r>
            <a:r>
              <a:rPr lang="en-AU" sz="1400" i="1" dirty="0"/>
              <a:t>– </a:t>
            </a:r>
            <a:r>
              <a:rPr lang="en-AU" sz="1400" i="1" dirty="0" err="1"/>
              <a:t>Cathrin</a:t>
            </a:r>
            <a:r>
              <a:rPr lang="en-AU" sz="1400" i="1" dirty="0"/>
              <a:t> </a:t>
            </a:r>
            <a:r>
              <a:rPr lang="en-AU" sz="1400" i="1" dirty="0" err="1"/>
              <a:t>Stöver</a:t>
            </a:r>
            <a:r>
              <a:rPr lang="en-AU" sz="1400" i="1" dirty="0"/>
              <a:t> - ​​GÉANT Chief Communications Officer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E48640C-4707-6252-CC9E-742936F642E5}"/>
              </a:ext>
            </a:extLst>
          </p:cNvPr>
          <p:cNvSpPr txBox="1">
            <a:spLocks/>
          </p:cNvSpPr>
          <p:nvPr/>
        </p:nvSpPr>
        <p:spPr>
          <a:xfrm>
            <a:off x="1450955" y="3931484"/>
            <a:ext cx="3753912" cy="493966"/>
          </a:xfrm>
          <a:prstGeom prst="roundRect">
            <a:avLst>
              <a:gd name="adj" fmla="val 8881"/>
            </a:avLst>
          </a:prstGeom>
          <a:noFill/>
          <a:ln w="12700">
            <a:solidFill>
              <a:schemeClr val="accent1"/>
            </a:solidFill>
          </a:ln>
        </p:spPr>
        <p:txBody>
          <a:bodyPr lIns="108000" tIns="0" rIns="108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100" b="1" dirty="0">
                <a:solidFill>
                  <a:schemeClr val="accent1"/>
                </a:solidFill>
              </a:rPr>
              <a:t>Stories aren’t just for sharing impact — they’re tools for conversation, collaboration, and credibility.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DFA67F-E8B4-4D16-D7B4-BFEC8D342588}"/>
              </a:ext>
            </a:extLst>
          </p:cNvPr>
          <p:cNvGrpSpPr/>
          <p:nvPr/>
        </p:nvGrpSpPr>
        <p:grpSpPr>
          <a:xfrm>
            <a:off x="3236642" y="1012439"/>
            <a:ext cx="2663131" cy="1269811"/>
            <a:chOff x="3236642" y="964058"/>
            <a:chExt cx="2663131" cy="1269811"/>
          </a:xfrm>
        </p:grpSpPr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032B5F66-1FDD-5E80-E505-F954E76A69FA}"/>
                </a:ext>
              </a:extLst>
            </p:cNvPr>
            <p:cNvSpPr txBox="1">
              <a:spLocks/>
            </p:cNvSpPr>
            <p:nvPr/>
          </p:nvSpPr>
          <p:spPr>
            <a:xfrm>
              <a:off x="3236642" y="964058"/>
              <a:ext cx="2663131" cy="1269811"/>
            </a:xfrm>
            <a:prstGeom prst="roundRect">
              <a:avLst>
                <a:gd name="adj" fmla="val 8881"/>
              </a:avLst>
            </a:prstGeom>
            <a:noFill/>
            <a:ln w="12700">
              <a:solidFill>
                <a:schemeClr val="accent2">
                  <a:lumMod val="75000"/>
                </a:schemeClr>
              </a:solidFill>
            </a:ln>
          </p:spPr>
          <p:txBody>
            <a:bodyPr lIns="72000" tIns="396000" rIns="72000" bIns="0" anchor="ctr"/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AU" sz="1200" b="1" dirty="0">
                  <a:solidFill>
                    <a:schemeClr val="accent2">
                      <a:lumMod val="75000"/>
                    </a:schemeClr>
                  </a:solidFill>
                </a:rPr>
                <a:t>Without people, they’re </a:t>
              </a:r>
              <a:br>
                <a:rPr lang="en-AU" sz="1200" b="1" dirty="0">
                  <a:solidFill>
                    <a:schemeClr val="accent2">
                      <a:lumMod val="75000"/>
                    </a:schemeClr>
                  </a:solidFill>
                </a:rPr>
              </a:br>
              <a:r>
                <a:rPr lang="en-AU" sz="1200" b="1" dirty="0">
                  <a:solidFill>
                    <a:schemeClr val="accent2">
                      <a:lumMod val="75000"/>
                    </a:schemeClr>
                  </a:solidFill>
                </a:rPr>
                <a:t>hard to relate to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87F2E45-B20D-CCC7-D823-31BD6391DD08}"/>
                </a:ext>
              </a:extLst>
            </p:cNvPr>
            <p:cNvGrpSpPr/>
            <p:nvPr/>
          </p:nvGrpSpPr>
          <p:grpSpPr>
            <a:xfrm>
              <a:off x="4389341" y="1141089"/>
              <a:ext cx="357732" cy="273920"/>
              <a:chOff x="3456359" y="2856240"/>
              <a:chExt cx="590040" cy="451800"/>
            </a:xfrm>
          </p:grpSpPr>
          <p:sp>
            <p:nvSpPr>
              <p:cNvPr id="16" name="Straight Connector 15">
                <a:extLst>
                  <a:ext uri="{FF2B5EF4-FFF2-40B4-BE49-F238E27FC236}">
                    <a16:creationId xmlns:a16="http://schemas.microsoft.com/office/drawing/2014/main" id="{422AF9A8-E903-7256-5B5F-76E388DF0B72}"/>
                  </a:ext>
                </a:extLst>
              </p:cNvPr>
              <p:cNvSpPr/>
              <p:nvPr/>
            </p:nvSpPr>
            <p:spPr>
              <a:xfrm>
                <a:off x="3623400" y="293112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CEF10430-A71E-02E2-8BEB-C118B22CD7E9}"/>
                  </a:ext>
                </a:extLst>
              </p:cNvPr>
              <p:cNvSpPr/>
              <p:nvPr/>
            </p:nvSpPr>
            <p:spPr>
              <a:xfrm>
                <a:off x="3571560" y="2931120"/>
                <a:ext cx="51480" cy="518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4" h="145">
                    <a:moveTo>
                      <a:pt x="144" y="0"/>
                    </a:moveTo>
                    <a:cubicBezTo>
                      <a:pt x="144" y="79"/>
                      <a:pt x="80" y="145"/>
                      <a:pt x="0" y="145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970C962-51BA-8EE3-EAF3-D7EBE82A5A00}"/>
                  </a:ext>
                </a:extLst>
              </p:cNvPr>
              <p:cNvSpPr/>
              <p:nvPr/>
            </p:nvSpPr>
            <p:spPr>
              <a:xfrm>
                <a:off x="3519360" y="2931120"/>
                <a:ext cx="51840" cy="518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5" h="145">
                    <a:moveTo>
                      <a:pt x="145" y="145"/>
                    </a:moveTo>
                    <a:cubicBezTo>
                      <a:pt x="64" y="145"/>
                      <a:pt x="0" y="79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2C703EBC-36C8-A6D4-FC52-54DEA0BC1AC1}"/>
                  </a:ext>
                </a:extLst>
              </p:cNvPr>
              <p:cNvSpPr/>
              <p:nvPr/>
            </p:nvSpPr>
            <p:spPr>
              <a:xfrm>
                <a:off x="3519360" y="2878920"/>
                <a:ext cx="51840" cy="518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5" h="145">
                    <a:moveTo>
                      <a:pt x="0" y="145"/>
                    </a:moveTo>
                    <a:cubicBezTo>
                      <a:pt x="0" y="64"/>
                      <a:pt x="64" y="0"/>
                      <a:pt x="145" y="0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2BAF105E-C620-BEDA-7AE4-CA779ED7950B}"/>
                  </a:ext>
                </a:extLst>
              </p:cNvPr>
              <p:cNvSpPr/>
              <p:nvPr/>
            </p:nvSpPr>
            <p:spPr>
              <a:xfrm>
                <a:off x="3571560" y="2878920"/>
                <a:ext cx="51480" cy="518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4" h="145">
                    <a:moveTo>
                      <a:pt x="0" y="0"/>
                    </a:moveTo>
                    <a:cubicBezTo>
                      <a:pt x="80" y="0"/>
                      <a:pt x="144" y="64"/>
                      <a:pt x="144" y="145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1" name="Straight Connector 20">
                <a:extLst>
                  <a:ext uri="{FF2B5EF4-FFF2-40B4-BE49-F238E27FC236}">
                    <a16:creationId xmlns:a16="http://schemas.microsoft.com/office/drawing/2014/main" id="{D99FA384-4A93-AB19-1C68-B9E3968DC06C}"/>
                  </a:ext>
                </a:extLst>
              </p:cNvPr>
              <p:cNvSpPr/>
              <p:nvPr/>
            </p:nvSpPr>
            <p:spPr>
              <a:xfrm>
                <a:off x="3610079" y="304452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8066E9F1-3748-E261-9776-A9BCF6E7606D}"/>
                  </a:ext>
                </a:extLst>
              </p:cNvPr>
              <p:cNvSpPr/>
              <p:nvPr/>
            </p:nvSpPr>
            <p:spPr>
              <a:xfrm>
                <a:off x="3566160" y="3035159"/>
                <a:ext cx="43560" cy="9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22" h="26">
                    <a:moveTo>
                      <a:pt x="122" y="26"/>
                    </a:moveTo>
                    <a:cubicBezTo>
                      <a:pt x="85" y="9"/>
                      <a:pt x="43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9A50D96-22E9-0C30-815F-B9183B36450C}"/>
                  </a:ext>
                </a:extLst>
              </p:cNvPr>
              <p:cNvSpPr/>
              <p:nvPr/>
            </p:nvSpPr>
            <p:spPr>
              <a:xfrm>
                <a:off x="3456359" y="3035159"/>
                <a:ext cx="109440" cy="109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5" h="305">
                    <a:moveTo>
                      <a:pt x="305" y="0"/>
                    </a:moveTo>
                    <a:cubicBezTo>
                      <a:pt x="137" y="0"/>
                      <a:pt x="0" y="137"/>
                      <a:pt x="0" y="305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A0A12122-F883-0D9D-A21A-8480D6F55195}"/>
                  </a:ext>
                </a:extLst>
              </p:cNvPr>
              <p:cNvSpPr/>
              <p:nvPr/>
            </p:nvSpPr>
            <p:spPr>
              <a:xfrm>
                <a:off x="3456359" y="3144959"/>
                <a:ext cx="0" cy="110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h="309">
                    <a:moveTo>
                      <a:pt x="0" y="0"/>
                    </a:moveTo>
                    <a:cubicBezTo>
                      <a:pt x="0" y="309"/>
                      <a:pt x="0" y="309"/>
                      <a:pt x="0" y="309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B6726314-30C3-1B2E-4CC6-61C633319573}"/>
                  </a:ext>
                </a:extLst>
              </p:cNvPr>
              <p:cNvSpPr/>
              <p:nvPr/>
            </p:nvSpPr>
            <p:spPr>
              <a:xfrm>
                <a:off x="3456359" y="3256200"/>
                <a:ext cx="10404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0">
                    <a:moveTo>
                      <a:pt x="0" y="0"/>
                    </a:moveTo>
                    <a:cubicBezTo>
                      <a:pt x="290" y="0"/>
                      <a:pt x="290" y="0"/>
                      <a:pt x="290" y="0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6" name="Straight Connector 25">
                <a:extLst>
                  <a:ext uri="{FF2B5EF4-FFF2-40B4-BE49-F238E27FC236}">
                    <a16:creationId xmlns:a16="http://schemas.microsoft.com/office/drawing/2014/main" id="{DEC5FB5F-4ECD-B7D2-4875-F0CA01D7B4A2}"/>
                  </a:ext>
                </a:extLst>
              </p:cNvPr>
              <p:cNvSpPr/>
              <p:nvPr/>
            </p:nvSpPr>
            <p:spPr>
              <a:xfrm>
                <a:off x="3878639" y="293112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21A7E8C8-4809-0183-0F58-BEC69CAA5AF0}"/>
                  </a:ext>
                </a:extLst>
              </p:cNvPr>
              <p:cNvSpPr/>
              <p:nvPr/>
            </p:nvSpPr>
            <p:spPr>
              <a:xfrm>
                <a:off x="3878639" y="2931120"/>
                <a:ext cx="51840" cy="518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5" h="145">
                    <a:moveTo>
                      <a:pt x="0" y="0"/>
                    </a:moveTo>
                    <a:cubicBezTo>
                      <a:pt x="0" y="79"/>
                      <a:pt x="66" y="145"/>
                      <a:pt x="145" y="145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2855DBF7-77EB-130F-385C-8B0D2AAC938E}"/>
                  </a:ext>
                </a:extLst>
              </p:cNvPr>
              <p:cNvSpPr/>
              <p:nvPr/>
            </p:nvSpPr>
            <p:spPr>
              <a:xfrm>
                <a:off x="3930840" y="2931120"/>
                <a:ext cx="51840" cy="518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5" h="145">
                    <a:moveTo>
                      <a:pt x="0" y="145"/>
                    </a:moveTo>
                    <a:cubicBezTo>
                      <a:pt x="80" y="145"/>
                      <a:pt x="145" y="79"/>
                      <a:pt x="145" y="0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C50AEC40-A517-3D41-F205-B6361EB90A9C}"/>
                  </a:ext>
                </a:extLst>
              </p:cNvPr>
              <p:cNvSpPr/>
              <p:nvPr/>
            </p:nvSpPr>
            <p:spPr>
              <a:xfrm>
                <a:off x="3930840" y="2878920"/>
                <a:ext cx="51840" cy="518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5" h="145">
                    <a:moveTo>
                      <a:pt x="145" y="145"/>
                    </a:moveTo>
                    <a:cubicBezTo>
                      <a:pt x="145" y="64"/>
                      <a:pt x="8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5B551A45-C222-53A3-0BDF-B48DEDB95BB0}"/>
                  </a:ext>
                </a:extLst>
              </p:cNvPr>
              <p:cNvSpPr/>
              <p:nvPr/>
            </p:nvSpPr>
            <p:spPr>
              <a:xfrm>
                <a:off x="3878639" y="2878920"/>
                <a:ext cx="51840" cy="518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5" h="145">
                    <a:moveTo>
                      <a:pt x="145" y="0"/>
                    </a:moveTo>
                    <a:cubicBezTo>
                      <a:pt x="66" y="0"/>
                      <a:pt x="0" y="64"/>
                      <a:pt x="0" y="145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31" name="Straight Connector 30">
                <a:extLst>
                  <a:ext uri="{FF2B5EF4-FFF2-40B4-BE49-F238E27FC236}">
                    <a16:creationId xmlns:a16="http://schemas.microsoft.com/office/drawing/2014/main" id="{26A566E7-FEA5-234A-2D7F-364B8D7E8D42}"/>
                  </a:ext>
                </a:extLst>
              </p:cNvPr>
              <p:cNvSpPr/>
              <p:nvPr/>
            </p:nvSpPr>
            <p:spPr>
              <a:xfrm>
                <a:off x="3892320" y="304452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5C27E991-16DF-CCB3-2C31-EDCA7B4D9BBC}"/>
                  </a:ext>
                </a:extLst>
              </p:cNvPr>
              <p:cNvSpPr/>
              <p:nvPr/>
            </p:nvSpPr>
            <p:spPr>
              <a:xfrm>
                <a:off x="3892320" y="3035159"/>
                <a:ext cx="43560" cy="9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22" h="26">
                    <a:moveTo>
                      <a:pt x="0" y="26"/>
                    </a:moveTo>
                    <a:cubicBezTo>
                      <a:pt x="37" y="9"/>
                      <a:pt x="79" y="0"/>
                      <a:pt x="122" y="0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265415DE-95BA-1159-D79D-F249C92DEB67}"/>
                  </a:ext>
                </a:extLst>
              </p:cNvPr>
              <p:cNvSpPr/>
              <p:nvPr/>
            </p:nvSpPr>
            <p:spPr>
              <a:xfrm>
                <a:off x="3936239" y="3035159"/>
                <a:ext cx="109800" cy="109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6" h="305">
                    <a:moveTo>
                      <a:pt x="0" y="0"/>
                    </a:moveTo>
                    <a:cubicBezTo>
                      <a:pt x="169" y="0"/>
                      <a:pt x="306" y="137"/>
                      <a:pt x="306" y="305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26882C3-97C4-2F28-8855-4C4E8DDBDD4C}"/>
                  </a:ext>
                </a:extLst>
              </p:cNvPr>
              <p:cNvSpPr/>
              <p:nvPr/>
            </p:nvSpPr>
            <p:spPr>
              <a:xfrm>
                <a:off x="4046399" y="3144959"/>
                <a:ext cx="0" cy="110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h="309">
                    <a:moveTo>
                      <a:pt x="0" y="0"/>
                    </a:moveTo>
                    <a:cubicBezTo>
                      <a:pt x="0" y="309"/>
                      <a:pt x="0" y="309"/>
                      <a:pt x="0" y="309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F9575D90-B533-C49D-D3AC-8D0FB803E5CE}"/>
                  </a:ext>
                </a:extLst>
              </p:cNvPr>
              <p:cNvSpPr/>
              <p:nvPr/>
            </p:nvSpPr>
            <p:spPr>
              <a:xfrm>
                <a:off x="3941279" y="3256200"/>
                <a:ext cx="10476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2">
                    <a:moveTo>
                      <a:pt x="292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36" name="Straight Connector 35">
                <a:extLst>
                  <a:ext uri="{FF2B5EF4-FFF2-40B4-BE49-F238E27FC236}">
                    <a16:creationId xmlns:a16="http://schemas.microsoft.com/office/drawing/2014/main" id="{9B5510D8-8FE9-AEA5-8321-4B4EF055C345}"/>
                  </a:ext>
                </a:extLst>
              </p:cNvPr>
              <p:cNvSpPr/>
              <p:nvPr/>
            </p:nvSpPr>
            <p:spPr>
              <a:xfrm>
                <a:off x="3814560" y="291960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DF4EEE9-C237-08F2-E4F3-985EB808F0B3}"/>
                  </a:ext>
                </a:extLst>
              </p:cNvPr>
              <p:cNvSpPr/>
              <p:nvPr/>
            </p:nvSpPr>
            <p:spPr>
              <a:xfrm>
                <a:off x="3751200" y="2919600"/>
                <a:ext cx="63000" cy="63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76" h="177">
                    <a:moveTo>
                      <a:pt x="176" y="0"/>
                    </a:moveTo>
                    <a:cubicBezTo>
                      <a:pt x="176" y="97"/>
                      <a:pt x="97" y="177"/>
                      <a:pt x="0" y="177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A24528B9-26D4-66C9-7534-1D3BA25A75CB}"/>
                  </a:ext>
                </a:extLst>
              </p:cNvPr>
              <p:cNvSpPr/>
              <p:nvPr/>
            </p:nvSpPr>
            <p:spPr>
              <a:xfrm>
                <a:off x="3687839" y="2919600"/>
                <a:ext cx="63000" cy="63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76" h="177">
                    <a:moveTo>
                      <a:pt x="176" y="177"/>
                    </a:moveTo>
                    <a:cubicBezTo>
                      <a:pt x="78" y="177"/>
                      <a:pt x="0" y="97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9BAA19C-0E32-10EB-9886-159F7A9970EF}"/>
                  </a:ext>
                </a:extLst>
              </p:cNvPr>
              <p:cNvSpPr/>
              <p:nvPr/>
            </p:nvSpPr>
            <p:spPr>
              <a:xfrm>
                <a:off x="3687839" y="2856240"/>
                <a:ext cx="63000" cy="63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76" h="176">
                    <a:moveTo>
                      <a:pt x="0" y="176"/>
                    </a:moveTo>
                    <a:cubicBezTo>
                      <a:pt x="0" y="79"/>
                      <a:pt x="78" y="0"/>
                      <a:pt x="176" y="0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5179416E-1233-A5DE-2053-0EE7F740DA13}"/>
                  </a:ext>
                </a:extLst>
              </p:cNvPr>
              <p:cNvSpPr/>
              <p:nvPr/>
            </p:nvSpPr>
            <p:spPr>
              <a:xfrm>
                <a:off x="3751200" y="2856240"/>
                <a:ext cx="63000" cy="63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76" h="176">
                    <a:moveTo>
                      <a:pt x="0" y="0"/>
                    </a:moveTo>
                    <a:cubicBezTo>
                      <a:pt x="97" y="0"/>
                      <a:pt x="176" y="79"/>
                      <a:pt x="176" y="176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41" name="Straight Connector 40">
                <a:extLst>
                  <a:ext uri="{FF2B5EF4-FFF2-40B4-BE49-F238E27FC236}">
                    <a16:creationId xmlns:a16="http://schemas.microsoft.com/office/drawing/2014/main" id="{E9508369-F7D1-1087-5A04-BAA3229B964C}"/>
                  </a:ext>
                </a:extLst>
              </p:cNvPr>
              <p:cNvSpPr/>
              <p:nvPr/>
            </p:nvSpPr>
            <p:spPr>
              <a:xfrm>
                <a:off x="3751200" y="303372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42" name="Straight Connector 41">
                <a:extLst>
                  <a:ext uri="{FF2B5EF4-FFF2-40B4-BE49-F238E27FC236}">
                    <a16:creationId xmlns:a16="http://schemas.microsoft.com/office/drawing/2014/main" id="{9F69919D-8801-5D9F-37B7-6917CD8CBF12}"/>
                  </a:ext>
                </a:extLst>
              </p:cNvPr>
              <p:cNvSpPr/>
              <p:nvPr/>
            </p:nvSpPr>
            <p:spPr>
              <a:xfrm>
                <a:off x="3751200" y="303372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646ABED-34DE-3FE7-A34B-9163247C6929}"/>
                  </a:ext>
                </a:extLst>
              </p:cNvPr>
              <p:cNvSpPr/>
              <p:nvPr/>
            </p:nvSpPr>
            <p:spPr>
              <a:xfrm>
                <a:off x="3614040" y="3033720"/>
                <a:ext cx="136800" cy="136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81" h="380">
                    <a:moveTo>
                      <a:pt x="381" y="0"/>
                    </a:moveTo>
                    <a:cubicBezTo>
                      <a:pt x="171" y="0"/>
                      <a:pt x="0" y="171"/>
                      <a:pt x="0" y="380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A37C6341-D290-4C51-FDC2-F500B6FFBF2A}"/>
                  </a:ext>
                </a:extLst>
              </p:cNvPr>
              <p:cNvSpPr/>
              <p:nvPr/>
            </p:nvSpPr>
            <p:spPr>
              <a:xfrm>
                <a:off x="3614040" y="3170520"/>
                <a:ext cx="0" cy="137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h="382">
                    <a:moveTo>
                      <a:pt x="0" y="0"/>
                    </a:moveTo>
                    <a:cubicBezTo>
                      <a:pt x="0" y="382"/>
                      <a:pt x="0" y="382"/>
                      <a:pt x="0" y="382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7559F453-90D5-6C29-3271-98BC9CFE3E6D}"/>
                  </a:ext>
                </a:extLst>
              </p:cNvPr>
              <p:cNvSpPr/>
              <p:nvPr/>
            </p:nvSpPr>
            <p:spPr>
              <a:xfrm>
                <a:off x="3614040" y="3308040"/>
                <a:ext cx="27396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62">
                    <a:moveTo>
                      <a:pt x="0" y="0"/>
                    </a:moveTo>
                    <a:cubicBezTo>
                      <a:pt x="762" y="0"/>
                      <a:pt x="762" y="0"/>
                      <a:pt x="762" y="0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23BD32D9-7A1F-7107-7B8A-7170D6522FD3}"/>
                  </a:ext>
                </a:extLst>
              </p:cNvPr>
              <p:cNvSpPr/>
              <p:nvPr/>
            </p:nvSpPr>
            <p:spPr>
              <a:xfrm>
                <a:off x="3888360" y="3170520"/>
                <a:ext cx="0" cy="137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h="382">
                    <a:moveTo>
                      <a:pt x="0" y="382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87AF90DB-4AE4-73EB-9944-B97BA62A1DB3}"/>
                  </a:ext>
                </a:extLst>
              </p:cNvPr>
              <p:cNvSpPr/>
              <p:nvPr/>
            </p:nvSpPr>
            <p:spPr>
              <a:xfrm>
                <a:off x="3751200" y="3033720"/>
                <a:ext cx="136800" cy="136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81" h="380">
                    <a:moveTo>
                      <a:pt x="381" y="380"/>
                    </a:moveTo>
                    <a:cubicBezTo>
                      <a:pt x="381" y="171"/>
                      <a:pt x="21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2">
                      <a:lumMod val="75000"/>
                    </a:schemeClr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6E6734-723E-EF66-DCC2-A5730D5B8F8C}"/>
              </a:ext>
            </a:extLst>
          </p:cNvPr>
          <p:cNvGrpSpPr/>
          <p:nvPr/>
        </p:nvGrpSpPr>
        <p:grpSpPr>
          <a:xfrm>
            <a:off x="6192794" y="1012439"/>
            <a:ext cx="2663131" cy="1269811"/>
            <a:chOff x="6192794" y="964058"/>
            <a:chExt cx="2663131" cy="1269811"/>
          </a:xfrm>
        </p:grpSpPr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D420EA29-0E42-3B07-20DD-FBEA27E69964}"/>
                </a:ext>
              </a:extLst>
            </p:cNvPr>
            <p:cNvSpPr txBox="1">
              <a:spLocks/>
            </p:cNvSpPr>
            <p:nvPr/>
          </p:nvSpPr>
          <p:spPr>
            <a:xfrm>
              <a:off x="6192794" y="964058"/>
              <a:ext cx="2663131" cy="1269811"/>
            </a:xfrm>
            <a:prstGeom prst="roundRect">
              <a:avLst>
                <a:gd name="adj" fmla="val 8881"/>
              </a:avLst>
            </a:prstGeom>
            <a:noFill/>
            <a:ln w="12700">
              <a:solidFill>
                <a:schemeClr val="accent5"/>
              </a:solidFill>
            </a:ln>
          </p:spPr>
          <p:txBody>
            <a:bodyPr lIns="72000" tIns="396000" rIns="72000" bIns="0" anchor="ctr"/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AU" sz="1200" b="1" dirty="0">
                  <a:solidFill>
                    <a:schemeClr val="accent5"/>
                  </a:solidFill>
                </a:rPr>
                <a:t>Storytelling humanises innovation </a:t>
              </a:r>
              <a:br>
                <a:rPr lang="en-AU" sz="1200" b="1" dirty="0">
                  <a:solidFill>
                    <a:schemeClr val="accent5"/>
                  </a:solidFill>
                </a:rPr>
              </a:br>
              <a:r>
                <a:rPr lang="en-AU" sz="1200" b="1" dirty="0">
                  <a:solidFill>
                    <a:schemeClr val="accent5"/>
                  </a:solidFill>
                </a:rPr>
                <a:t>and builds understanding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A977BE8-090E-4C97-08DB-4FEC6E75886A}"/>
                </a:ext>
              </a:extLst>
            </p:cNvPr>
            <p:cNvGrpSpPr/>
            <p:nvPr/>
          </p:nvGrpSpPr>
          <p:grpSpPr>
            <a:xfrm>
              <a:off x="7348479" y="1125396"/>
              <a:ext cx="351760" cy="305306"/>
              <a:chOff x="-107640" y="4311720"/>
              <a:chExt cx="490680" cy="425880"/>
            </a:xfrm>
          </p:grpSpPr>
          <p:sp>
            <p:nvSpPr>
              <p:cNvPr id="49" name="Straight Connector 48">
                <a:extLst>
                  <a:ext uri="{FF2B5EF4-FFF2-40B4-BE49-F238E27FC236}">
                    <a16:creationId xmlns:a16="http://schemas.microsoft.com/office/drawing/2014/main" id="{9CAB1E0B-CCCD-B49C-A7A4-062DC66106BA}"/>
                  </a:ext>
                </a:extLst>
              </p:cNvPr>
              <p:cNvSpPr/>
              <p:nvPr/>
            </p:nvSpPr>
            <p:spPr>
              <a:xfrm>
                <a:off x="115200" y="466524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60F49DD3-2A87-EB67-94A4-E42FFADCBDBC}"/>
                  </a:ext>
                </a:extLst>
              </p:cNvPr>
              <p:cNvSpPr/>
              <p:nvPr/>
            </p:nvSpPr>
            <p:spPr>
              <a:xfrm>
                <a:off x="115200" y="4665240"/>
                <a:ext cx="22320" cy="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3" h="2">
                    <a:moveTo>
                      <a:pt x="0" y="0"/>
                    </a:moveTo>
                    <a:cubicBezTo>
                      <a:pt x="21" y="1"/>
                      <a:pt x="41" y="2"/>
                      <a:pt x="63" y="2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6999ACD-ADC8-1CEB-A43E-62443B1DEC23}"/>
                  </a:ext>
                </a:extLst>
              </p:cNvPr>
              <p:cNvSpPr/>
              <p:nvPr/>
            </p:nvSpPr>
            <p:spPr>
              <a:xfrm>
                <a:off x="137880" y="4488840"/>
                <a:ext cx="245160" cy="176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82" h="492">
                    <a:moveTo>
                      <a:pt x="0" y="492"/>
                    </a:moveTo>
                    <a:cubicBezTo>
                      <a:pt x="377" y="492"/>
                      <a:pt x="682" y="272"/>
                      <a:pt x="682" y="0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9A04379-F897-41D4-CCE4-D94C2CB1A521}"/>
                  </a:ext>
                </a:extLst>
              </p:cNvPr>
              <p:cNvSpPr/>
              <p:nvPr/>
            </p:nvSpPr>
            <p:spPr>
              <a:xfrm>
                <a:off x="137880" y="4311720"/>
                <a:ext cx="245160" cy="176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82" h="492">
                    <a:moveTo>
                      <a:pt x="682" y="492"/>
                    </a:moveTo>
                    <a:cubicBezTo>
                      <a:pt x="682" y="220"/>
                      <a:pt x="377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F6129631-8DBC-01A0-6CFF-2DE0C75B1326}"/>
                  </a:ext>
                </a:extLst>
              </p:cNvPr>
              <p:cNvSpPr/>
              <p:nvPr/>
            </p:nvSpPr>
            <p:spPr>
              <a:xfrm>
                <a:off x="-107640" y="4311720"/>
                <a:ext cx="245160" cy="176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82" h="492">
                    <a:moveTo>
                      <a:pt x="682" y="0"/>
                    </a:moveTo>
                    <a:cubicBezTo>
                      <a:pt x="306" y="0"/>
                      <a:pt x="0" y="220"/>
                      <a:pt x="0" y="492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824A5AE6-337F-2563-45D8-E5A45CC8BDBA}"/>
                  </a:ext>
                </a:extLst>
              </p:cNvPr>
              <p:cNvSpPr/>
              <p:nvPr/>
            </p:nvSpPr>
            <p:spPr>
              <a:xfrm>
                <a:off x="-107640" y="4488840"/>
                <a:ext cx="107640" cy="14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0" h="408">
                    <a:moveTo>
                      <a:pt x="0" y="0"/>
                    </a:moveTo>
                    <a:cubicBezTo>
                      <a:pt x="0" y="169"/>
                      <a:pt x="120" y="320"/>
                      <a:pt x="300" y="408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47D49ED9-68C1-0D03-F6E3-F907B778EC58}"/>
                  </a:ext>
                </a:extLst>
              </p:cNvPr>
              <p:cNvSpPr/>
              <p:nvPr/>
            </p:nvSpPr>
            <p:spPr>
              <a:xfrm>
                <a:off x="360" y="4635720"/>
                <a:ext cx="3240" cy="101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" h="283">
                    <a:moveTo>
                      <a:pt x="0" y="0"/>
                    </a:moveTo>
                    <a:cubicBezTo>
                      <a:pt x="10" y="283"/>
                      <a:pt x="10" y="283"/>
                      <a:pt x="10" y="283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56" name="Straight Connector 55">
                <a:extLst>
                  <a:ext uri="{FF2B5EF4-FFF2-40B4-BE49-F238E27FC236}">
                    <a16:creationId xmlns:a16="http://schemas.microsoft.com/office/drawing/2014/main" id="{918C899B-D44D-66DB-599E-D94076C20907}"/>
                  </a:ext>
                </a:extLst>
              </p:cNvPr>
              <p:cNvSpPr/>
              <p:nvPr/>
            </p:nvSpPr>
            <p:spPr>
              <a:xfrm flipV="1">
                <a:off x="3960" y="4665240"/>
                <a:ext cx="111240" cy="72360"/>
              </a:xfrm>
              <a:prstGeom prst="line">
                <a:avLst/>
              </a:pr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57" name="Straight Connector 56">
                <a:extLst>
                  <a:ext uri="{FF2B5EF4-FFF2-40B4-BE49-F238E27FC236}">
                    <a16:creationId xmlns:a16="http://schemas.microsoft.com/office/drawing/2014/main" id="{6A9FE202-F214-1C89-040E-FE029D0304AB}"/>
                  </a:ext>
                </a:extLst>
              </p:cNvPr>
              <p:cNvSpPr/>
              <p:nvPr/>
            </p:nvSpPr>
            <p:spPr>
              <a:xfrm>
                <a:off x="76320" y="448884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45DCC15F-BBAC-6697-AE7C-0DAE3652E252}"/>
                  </a:ext>
                </a:extLst>
              </p:cNvPr>
              <p:cNvSpPr/>
              <p:nvPr/>
            </p:nvSpPr>
            <p:spPr>
              <a:xfrm>
                <a:off x="56160" y="4488840"/>
                <a:ext cx="19800" cy="19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6" h="56">
                    <a:moveTo>
                      <a:pt x="56" y="0"/>
                    </a:moveTo>
                    <a:cubicBezTo>
                      <a:pt x="56" y="31"/>
                      <a:pt x="32" y="56"/>
                      <a:pt x="0" y="56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254602C0-1F14-4D38-11C1-F4BFE2204B69}"/>
                  </a:ext>
                </a:extLst>
              </p:cNvPr>
              <p:cNvSpPr/>
              <p:nvPr/>
            </p:nvSpPr>
            <p:spPr>
              <a:xfrm>
                <a:off x="36000" y="4488840"/>
                <a:ext cx="19800" cy="19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6" h="56">
                    <a:moveTo>
                      <a:pt x="56" y="56"/>
                    </a:moveTo>
                    <a:cubicBezTo>
                      <a:pt x="25" y="56"/>
                      <a:pt x="0" y="31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5265A5BB-0370-3215-C1F4-ED880676B5F3}"/>
                  </a:ext>
                </a:extLst>
              </p:cNvPr>
              <p:cNvSpPr/>
              <p:nvPr/>
            </p:nvSpPr>
            <p:spPr>
              <a:xfrm>
                <a:off x="36000" y="4468320"/>
                <a:ext cx="19800" cy="20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6" h="57">
                    <a:moveTo>
                      <a:pt x="0" y="57"/>
                    </a:moveTo>
                    <a:cubicBezTo>
                      <a:pt x="0" y="26"/>
                      <a:pt x="25" y="0"/>
                      <a:pt x="56" y="0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195A9AF7-A313-8FB1-3DAE-06F0C40749A6}"/>
                  </a:ext>
                </a:extLst>
              </p:cNvPr>
              <p:cNvSpPr/>
              <p:nvPr/>
            </p:nvSpPr>
            <p:spPr>
              <a:xfrm>
                <a:off x="56160" y="4468320"/>
                <a:ext cx="19800" cy="20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6" h="57">
                    <a:moveTo>
                      <a:pt x="0" y="0"/>
                    </a:moveTo>
                    <a:cubicBezTo>
                      <a:pt x="32" y="0"/>
                      <a:pt x="56" y="26"/>
                      <a:pt x="56" y="57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62" name="Straight Connector 61">
                <a:extLst>
                  <a:ext uri="{FF2B5EF4-FFF2-40B4-BE49-F238E27FC236}">
                    <a16:creationId xmlns:a16="http://schemas.microsoft.com/office/drawing/2014/main" id="{994C47D0-0320-79EB-3396-730632856CE3}"/>
                  </a:ext>
                </a:extLst>
              </p:cNvPr>
              <p:cNvSpPr/>
              <p:nvPr/>
            </p:nvSpPr>
            <p:spPr>
              <a:xfrm>
                <a:off x="158040" y="448884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75447418-ACD1-AE66-9F7C-86DB4BCF49A4}"/>
                  </a:ext>
                </a:extLst>
              </p:cNvPr>
              <p:cNvSpPr/>
              <p:nvPr/>
            </p:nvSpPr>
            <p:spPr>
              <a:xfrm>
                <a:off x="137880" y="4488840"/>
                <a:ext cx="19800" cy="19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6" h="56">
                    <a:moveTo>
                      <a:pt x="56" y="0"/>
                    </a:moveTo>
                    <a:cubicBezTo>
                      <a:pt x="56" y="31"/>
                      <a:pt x="30" y="56"/>
                      <a:pt x="0" y="56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204F5492-2756-2874-892D-11336B752324}"/>
                  </a:ext>
                </a:extLst>
              </p:cNvPr>
              <p:cNvSpPr/>
              <p:nvPr/>
            </p:nvSpPr>
            <p:spPr>
              <a:xfrm>
                <a:off x="117720" y="4488840"/>
                <a:ext cx="19800" cy="19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6" h="56">
                    <a:moveTo>
                      <a:pt x="56" y="56"/>
                    </a:moveTo>
                    <a:cubicBezTo>
                      <a:pt x="25" y="56"/>
                      <a:pt x="0" y="31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D3049A82-D8DE-06C0-A478-9A9D1711783C}"/>
                  </a:ext>
                </a:extLst>
              </p:cNvPr>
              <p:cNvSpPr/>
              <p:nvPr/>
            </p:nvSpPr>
            <p:spPr>
              <a:xfrm>
                <a:off x="117720" y="4468320"/>
                <a:ext cx="19800" cy="20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6" h="57">
                    <a:moveTo>
                      <a:pt x="0" y="57"/>
                    </a:moveTo>
                    <a:cubicBezTo>
                      <a:pt x="0" y="26"/>
                      <a:pt x="25" y="0"/>
                      <a:pt x="56" y="0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B5BA8AB9-3844-D2C3-5794-7DD7A9AEB70A}"/>
                  </a:ext>
                </a:extLst>
              </p:cNvPr>
              <p:cNvSpPr/>
              <p:nvPr/>
            </p:nvSpPr>
            <p:spPr>
              <a:xfrm>
                <a:off x="137880" y="4468320"/>
                <a:ext cx="19800" cy="20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6" h="57">
                    <a:moveTo>
                      <a:pt x="0" y="0"/>
                    </a:moveTo>
                    <a:cubicBezTo>
                      <a:pt x="30" y="0"/>
                      <a:pt x="56" y="26"/>
                      <a:pt x="56" y="57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67" name="Straight Connector 66">
                <a:extLst>
                  <a:ext uri="{FF2B5EF4-FFF2-40B4-BE49-F238E27FC236}">
                    <a16:creationId xmlns:a16="http://schemas.microsoft.com/office/drawing/2014/main" id="{F52AF39B-82E1-7E23-8880-CBA68B1DEAF6}"/>
                  </a:ext>
                </a:extLst>
              </p:cNvPr>
              <p:cNvSpPr/>
              <p:nvPr/>
            </p:nvSpPr>
            <p:spPr>
              <a:xfrm>
                <a:off x="239400" y="448884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4919D6D3-3307-2892-3726-85B971044141}"/>
                  </a:ext>
                </a:extLst>
              </p:cNvPr>
              <p:cNvSpPr/>
              <p:nvPr/>
            </p:nvSpPr>
            <p:spPr>
              <a:xfrm>
                <a:off x="219960" y="4488840"/>
                <a:ext cx="19080" cy="19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4" h="56">
                    <a:moveTo>
                      <a:pt x="54" y="0"/>
                    </a:moveTo>
                    <a:cubicBezTo>
                      <a:pt x="54" y="31"/>
                      <a:pt x="30" y="56"/>
                      <a:pt x="0" y="56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E27F736D-9F17-DCE2-217F-9C6C97E60A96}"/>
                  </a:ext>
                </a:extLst>
              </p:cNvPr>
              <p:cNvSpPr/>
              <p:nvPr/>
            </p:nvSpPr>
            <p:spPr>
              <a:xfrm>
                <a:off x="199440" y="4488840"/>
                <a:ext cx="20160" cy="19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7" h="56">
                    <a:moveTo>
                      <a:pt x="57" y="56"/>
                    </a:moveTo>
                    <a:cubicBezTo>
                      <a:pt x="25" y="56"/>
                      <a:pt x="0" y="31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D53B7960-7E3A-930D-76CF-5BF561A11514}"/>
                  </a:ext>
                </a:extLst>
              </p:cNvPr>
              <p:cNvSpPr/>
              <p:nvPr/>
            </p:nvSpPr>
            <p:spPr>
              <a:xfrm>
                <a:off x="199440" y="4468320"/>
                <a:ext cx="20160" cy="20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7" h="57">
                    <a:moveTo>
                      <a:pt x="0" y="57"/>
                    </a:moveTo>
                    <a:cubicBezTo>
                      <a:pt x="0" y="26"/>
                      <a:pt x="25" y="0"/>
                      <a:pt x="57" y="0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5E75580B-296C-AB62-221B-C12E9F7E75C4}"/>
                  </a:ext>
                </a:extLst>
              </p:cNvPr>
              <p:cNvSpPr/>
              <p:nvPr/>
            </p:nvSpPr>
            <p:spPr>
              <a:xfrm>
                <a:off x="219960" y="4468320"/>
                <a:ext cx="19080" cy="20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4" h="57">
                    <a:moveTo>
                      <a:pt x="0" y="0"/>
                    </a:moveTo>
                    <a:cubicBezTo>
                      <a:pt x="30" y="0"/>
                      <a:pt x="54" y="26"/>
                      <a:pt x="54" y="57"/>
                    </a:cubicBezTo>
                  </a:path>
                </a:pathLst>
              </a:custGeom>
              <a:noFill/>
              <a:ln w="1905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vert="horz" wrap="none" lIns="72000" tIns="5474" rIns="72000" bIns="5474" anchor="ctr" anchorCtr="1" compatLnSpc="0"/>
              <a:lstStyle/>
              <a:p>
                <a:endParaRPr lang="en-AU" sz="1014" b="1">
                  <a:solidFill>
                    <a:schemeClr val="accent5"/>
                  </a:solidFill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DF25A9-EB06-FF8C-CB9B-16C5F71B93E3}"/>
              </a:ext>
            </a:extLst>
          </p:cNvPr>
          <p:cNvGrpSpPr/>
          <p:nvPr/>
        </p:nvGrpSpPr>
        <p:grpSpPr>
          <a:xfrm>
            <a:off x="280491" y="1012439"/>
            <a:ext cx="2663131" cy="1269811"/>
            <a:chOff x="280491" y="964058"/>
            <a:chExt cx="2663131" cy="1269811"/>
          </a:xfrm>
        </p:grpSpPr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04BB23B5-BF27-7ACC-BE1A-1E61B6F66109}"/>
                </a:ext>
              </a:extLst>
            </p:cNvPr>
            <p:cNvSpPr txBox="1">
              <a:spLocks/>
            </p:cNvSpPr>
            <p:nvPr/>
          </p:nvSpPr>
          <p:spPr>
            <a:xfrm>
              <a:off x="280491" y="964058"/>
              <a:ext cx="2663131" cy="1269811"/>
            </a:xfrm>
            <a:prstGeom prst="roundRect">
              <a:avLst>
                <a:gd name="adj" fmla="val 8881"/>
              </a:avLst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lIns="72000" tIns="396000" rIns="72000" bIns="0" anchor="ctr"/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AU" sz="1200" b="1" dirty="0">
                  <a:solidFill>
                    <a:schemeClr val="accent4">
                      <a:lumMod val="75000"/>
                    </a:schemeClr>
                  </a:solidFill>
                </a:rPr>
                <a:t>Research and infrastructure stories </a:t>
              </a:r>
              <a:br>
                <a:rPr lang="en-AU" sz="1200" b="1" dirty="0">
                  <a:solidFill>
                    <a:schemeClr val="accent4">
                      <a:lumMod val="75000"/>
                    </a:schemeClr>
                  </a:solidFill>
                </a:rPr>
              </a:br>
              <a:r>
                <a:rPr lang="en-AU" sz="1200" b="1" dirty="0">
                  <a:solidFill>
                    <a:schemeClr val="accent4">
                      <a:lumMod val="75000"/>
                    </a:schemeClr>
                  </a:solidFill>
                </a:rPr>
                <a:t>are complex and often invisible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5879069-592D-C250-50E2-4D34847B3C78}"/>
                </a:ext>
              </a:extLst>
            </p:cNvPr>
            <p:cNvGrpSpPr/>
            <p:nvPr/>
          </p:nvGrpSpPr>
          <p:grpSpPr>
            <a:xfrm>
              <a:off x="1408124" y="1099798"/>
              <a:ext cx="407864" cy="356503"/>
              <a:chOff x="6419851" y="2005013"/>
              <a:chExt cx="428626" cy="374650"/>
            </a:xfrm>
          </p:grpSpPr>
          <p:sp>
            <p:nvSpPr>
              <p:cNvPr id="73" name="Line 913">
                <a:extLst>
                  <a:ext uri="{FF2B5EF4-FFF2-40B4-BE49-F238E27FC236}">
                    <a16:creationId xmlns:a16="http://schemas.microsoft.com/office/drawing/2014/main" id="{F8F1AA62-F4CD-6E17-56A9-9C30F122C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34164" y="2273300"/>
                <a:ext cx="0" cy="44450"/>
              </a:xfrm>
              <a:prstGeom prst="line">
                <a:avLst/>
              </a:pr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4" name="Freeform 914">
                <a:extLst>
                  <a:ext uri="{FF2B5EF4-FFF2-40B4-BE49-F238E27FC236}">
                    <a16:creationId xmlns:a16="http://schemas.microsoft.com/office/drawing/2014/main" id="{7D70FC45-399B-50C0-77E2-55FF3F6B7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7801" y="2255838"/>
                <a:ext cx="52388" cy="61913"/>
              </a:xfrm>
              <a:custGeom>
                <a:avLst/>
                <a:gdLst>
                  <a:gd name="T0" fmla="*/ 0 w 75"/>
                  <a:gd name="T1" fmla="*/ 87 h 87"/>
                  <a:gd name="T2" fmla="*/ 0 w 75"/>
                  <a:gd name="T3" fmla="*/ 50 h 87"/>
                  <a:gd name="T4" fmla="*/ 50 w 75"/>
                  <a:gd name="T5" fmla="*/ 0 h 87"/>
                  <a:gd name="T6" fmla="*/ 75 w 75"/>
                  <a:gd name="T7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87">
                    <a:moveTo>
                      <a:pt x="0" y="87"/>
                    </a:moveTo>
                    <a:lnTo>
                      <a:pt x="0" y="50"/>
                    </a:lnTo>
                    <a:lnTo>
                      <a:pt x="50" y="0"/>
                    </a:lnTo>
                    <a:lnTo>
                      <a:pt x="75" y="0"/>
                    </a:lnTo>
                  </a:path>
                </a:pathLst>
              </a:cu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5" name="Freeform 915">
                <a:extLst>
                  <a:ext uri="{FF2B5EF4-FFF2-40B4-BE49-F238E27FC236}">
                    <a16:creationId xmlns:a16="http://schemas.microsoft.com/office/drawing/2014/main" id="{AF846AFB-9E22-C9A7-9942-C9B6D30CC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3351" y="2120900"/>
                <a:ext cx="96838" cy="53975"/>
              </a:xfrm>
              <a:custGeom>
                <a:avLst/>
                <a:gdLst>
                  <a:gd name="T0" fmla="*/ 0 w 137"/>
                  <a:gd name="T1" fmla="*/ 0 h 75"/>
                  <a:gd name="T2" fmla="*/ 37 w 137"/>
                  <a:gd name="T3" fmla="*/ 0 h 75"/>
                  <a:gd name="T4" fmla="*/ 112 w 137"/>
                  <a:gd name="T5" fmla="*/ 75 h 75"/>
                  <a:gd name="T6" fmla="*/ 137 w 137"/>
                  <a:gd name="T7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7" h="75">
                    <a:moveTo>
                      <a:pt x="0" y="0"/>
                    </a:moveTo>
                    <a:lnTo>
                      <a:pt x="37" y="0"/>
                    </a:lnTo>
                    <a:lnTo>
                      <a:pt x="112" y="75"/>
                    </a:lnTo>
                    <a:lnTo>
                      <a:pt x="137" y="75"/>
                    </a:lnTo>
                  </a:path>
                </a:pathLst>
              </a:cu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6" name="Oval 916">
                <a:extLst>
                  <a:ext uri="{FF2B5EF4-FFF2-40B4-BE49-F238E27FC236}">
                    <a16:creationId xmlns:a16="http://schemas.microsoft.com/office/drawing/2014/main" id="{22CA58B3-77DF-64D8-0A7B-3540F9465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9376" y="2093913"/>
                <a:ext cx="53975" cy="53975"/>
              </a:xfrm>
              <a:prstGeom prst="ellipse">
                <a:avLst/>
              </a:pr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7" name="Freeform 917">
                <a:extLst>
                  <a:ext uri="{FF2B5EF4-FFF2-40B4-BE49-F238E27FC236}">
                    <a16:creationId xmlns:a16="http://schemas.microsoft.com/office/drawing/2014/main" id="{97945C83-B84D-F865-9FF2-A30C5B3CF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3351" y="2209800"/>
                <a:ext cx="96838" cy="53975"/>
              </a:xfrm>
              <a:custGeom>
                <a:avLst/>
                <a:gdLst>
                  <a:gd name="T0" fmla="*/ 0 w 137"/>
                  <a:gd name="T1" fmla="*/ 75 h 75"/>
                  <a:gd name="T2" fmla="*/ 37 w 137"/>
                  <a:gd name="T3" fmla="*/ 75 h 75"/>
                  <a:gd name="T4" fmla="*/ 112 w 137"/>
                  <a:gd name="T5" fmla="*/ 0 h 75"/>
                  <a:gd name="T6" fmla="*/ 137 w 137"/>
                  <a:gd name="T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7" h="75">
                    <a:moveTo>
                      <a:pt x="0" y="75"/>
                    </a:moveTo>
                    <a:lnTo>
                      <a:pt x="37" y="75"/>
                    </a:lnTo>
                    <a:lnTo>
                      <a:pt x="112" y="0"/>
                    </a:lnTo>
                    <a:lnTo>
                      <a:pt x="137" y="0"/>
                    </a:lnTo>
                  </a:path>
                </a:pathLst>
              </a:cu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8" name="Oval 918">
                <a:extLst>
                  <a:ext uri="{FF2B5EF4-FFF2-40B4-BE49-F238E27FC236}">
                    <a16:creationId xmlns:a16="http://schemas.microsoft.com/office/drawing/2014/main" id="{B78D6609-124B-8704-1549-E4FB0E7D6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9376" y="2236788"/>
                <a:ext cx="53975" cy="53975"/>
              </a:xfrm>
              <a:prstGeom prst="ellipse">
                <a:avLst/>
              </a:pr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9" name="Freeform 919">
                <a:extLst>
                  <a:ext uri="{FF2B5EF4-FFF2-40B4-BE49-F238E27FC236}">
                    <a16:creationId xmlns:a16="http://schemas.microsoft.com/office/drawing/2014/main" id="{78C0F781-0A6F-7DEF-22BA-00CBA612C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9239" y="2317750"/>
                <a:ext cx="61913" cy="61913"/>
              </a:xfrm>
              <a:custGeom>
                <a:avLst/>
                <a:gdLst>
                  <a:gd name="T0" fmla="*/ 50 w 88"/>
                  <a:gd name="T1" fmla="*/ 0 h 88"/>
                  <a:gd name="T2" fmla="*/ 23 w 88"/>
                  <a:gd name="T3" fmla="*/ 64 h 88"/>
                  <a:gd name="T4" fmla="*/ 88 w 88"/>
                  <a:gd name="T5" fmla="*/ 38 h 88"/>
                  <a:gd name="T6" fmla="*/ 50 w 88"/>
                  <a:gd name="T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88">
                    <a:moveTo>
                      <a:pt x="50" y="0"/>
                    </a:moveTo>
                    <a:cubicBezTo>
                      <a:pt x="17" y="0"/>
                      <a:pt x="0" y="40"/>
                      <a:pt x="23" y="64"/>
                    </a:cubicBezTo>
                    <a:cubicBezTo>
                      <a:pt x="47" y="88"/>
                      <a:pt x="88" y="71"/>
                      <a:pt x="88" y="38"/>
                    </a:cubicBezTo>
                    <a:cubicBezTo>
                      <a:pt x="88" y="17"/>
                      <a:pt x="71" y="0"/>
                      <a:pt x="50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0" name="Line 920">
                <a:extLst>
                  <a:ext uri="{FF2B5EF4-FFF2-40B4-BE49-F238E27FC236}">
                    <a16:creationId xmlns:a16="http://schemas.microsoft.com/office/drawing/2014/main" id="{62B77D8C-DC48-A0C2-BBB3-600791C205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34164" y="2066925"/>
                <a:ext cx="0" cy="46038"/>
              </a:xfrm>
              <a:prstGeom prst="line">
                <a:avLst/>
              </a:pr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1" name="Freeform 921">
                <a:extLst>
                  <a:ext uri="{FF2B5EF4-FFF2-40B4-BE49-F238E27FC236}">
                    <a16:creationId xmlns:a16="http://schemas.microsoft.com/office/drawing/2014/main" id="{A9485363-5254-40DA-8494-192A721DB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9239" y="2005013"/>
                <a:ext cx="61913" cy="61913"/>
              </a:xfrm>
              <a:custGeom>
                <a:avLst/>
                <a:gdLst>
                  <a:gd name="T0" fmla="*/ 50 w 88"/>
                  <a:gd name="T1" fmla="*/ 88 h 88"/>
                  <a:gd name="T2" fmla="*/ 23 w 88"/>
                  <a:gd name="T3" fmla="*/ 24 h 88"/>
                  <a:gd name="T4" fmla="*/ 88 w 88"/>
                  <a:gd name="T5" fmla="*/ 51 h 88"/>
                  <a:gd name="T6" fmla="*/ 50 w 88"/>
                  <a:gd name="T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88">
                    <a:moveTo>
                      <a:pt x="50" y="88"/>
                    </a:moveTo>
                    <a:cubicBezTo>
                      <a:pt x="17" y="88"/>
                      <a:pt x="0" y="48"/>
                      <a:pt x="23" y="24"/>
                    </a:cubicBezTo>
                    <a:cubicBezTo>
                      <a:pt x="47" y="0"/>
                      <a:pt x="88" y="17"/>
                      <a:pt x="88" y="51"/>
                    </a:cubicBezTo>
                    <a:cubicBezTo>
                      <a:pt x="88" y="71"/>
                      <a:pt x="71" y="88"/>
                      <a:pt x="50" y="88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2" name="Freeform 922">
                <a:extLst>
                  <a:ext uri="{FF2B5EF4-FFF2-40B4-BE49-F238E27FC236}">
                    <a16:creationId xmlns:a16="http://schemas.microsoft.com/office/drawing/2014/main" id="{02169D82-E814-0678-BE79-623E7659D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289" y="2317750"/>
                <a:ext cx="63500" cy="61913"/>
              </a:xfrm>
              <a:custGeom>
                <a:avLst/>
                <a:gdLst>
                  <a:gd name="T0" fmla="*/ 50 w 88"/>
                  <a:gd name="T1" fmla="*/ 0 h 88"/>
                  <a:gd name="T2" fmla="*/ 23 w 88"/>
                  <a:gd name="T3" fmla="*/ 64 h 88"/>
                  <a:gd name="T4" fmla="*/ 88 w 88"/>
                  <a:gd name="T5" fmla="*/ 38 h 88"/>
                  <a:gd name="T6" fmla="*/ 50 w 88"/>
                  <a:gd name="T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88">
                    <a:moveTo>
                      <a:pt x="50" y="0"/>
                    </a:moveTo>
                    <a:cubicBezTo>
                      <a:pt x="17" y="0"/>
                      <a:pt x="0" y="40"/>
                      <a:pt x="23" y="64"/>
                    </a:cubicBezTo>
                    <a:cubicBezTo>
                      <a:pt x="47" y="88"/>
                      <a:pt x="88" y="71"/>
                      <a:pt x="88" y="38"/>
                    </a:cubicBezTo>
                    <a:cubicBezTo>
                      <a:pt x="88" y="17"/>
                      <a:pt x="71" y="0"/>
                      <a:pt x="50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3" name="Freeform 923">
                <a:extLst>
                  <a:ext uri="{FF2B5EF4-FFF2-40B4-BE49-F238E27FC236}">
                    <a16:creationId xmlns:a16="http://schemas.microsoft.com/office/drawing/2014/main" id="{0E5DC154-1650-3C60-7D99-E612A0192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7801" y="2066925"/>
                <a:ext cx="52388" cy="63500"/>
              </a:xfrm>
              <a:custGeom>
                <a:avLst/>
                <a:gdLst>
                  <a:gd name="T0" fmla="*/ 0 w 75"/>
                  <a:gd name="T1" fmla="*/ 0 h 88"/>
                  <a:gd name="T2" fmla="*/ 0 w 75"/>
                  <a:gd name="T3" fmla="*/ 38 h 88"/>
                  <a:gd name="T4" fmla="*/ 50 w 75"/>
                  <a:gd name="T5" fmla="*/ 88 h 88"/>
                  <a:gd name="T6" fmla="*/ 75 w 75"/>
                  <a:gd name="T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88">
                    <a:moveTo>
                      <a:pt x="0" y="0"/>
                    </a:moveTo>
                    <a:lnTo>
                      <a:pt x="0" y="38"/>
                    </a:lnTo>
                    <a:lnTo>
                      <a:pt x="50" y="88"/>
                    </a:lnTo>
                    <a:lnTo>
                      <a:pt x="75" y="88"/>
                    </a:lnTo>
                  </a:path>
                </a:pathLst>
              </a:cu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4" name="Freeform 924">
                <a:extLst>
                  <a:ext uri="{FF2B5EF4-FFF2-40B4-BE49-F238E27FC236}">
                    <a16:creationId xmlns:a16="http://schemas.microsoft.com/office/drawing/2014/main" id="{0D7E0BBB-39D7-A18D-D3F4-CF4A22AFB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289" y="2005013"/>
                <a:ext cx="63500" cy="61913"/>
              </a:xfrm>
              <a:custGeom>
                <a:avLst/>
                <a:gdLst>
                  <a:gd name="T0" fmla="*/ 50 w 88"/>
                  <a:gd name="T1" fmla="*/ 88 h 88"/>
                  <a:gd name="T2" fmla="*/ 23 w 88"/>
                  <a:gd name="T3" fmla="*/ 24 h 88"/>
                  <a:gd name="T4" fmla="*/ 88 w 88"/>
                  <a:gd name="T5" fmla="*/ 51 h 88"/>
                  <a:gd name="T6" fmla="*/ 50 w 88"/>
                  <a:gd name="T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88">
                    <a:moveTo>
                      <a:pt x="50" y="88"/>
                    </a:moveTo>
                    <a:cubicBezTo>
                      <a:pt x="17" y="88"/>
                      <a:pt x="0" y="48"/>
                      <a:pt x="23" y="24"/>
                    </a:cubicBezTo>
                    <a:cubicBezTo>
                      <a:pt x="47" y="0"/>
                      <a:pt x="88" y="17"/>
                      <a:pt x="88" y="51"/>
                    </a:cubicBezTo>
                    <a:cubicBezTo>
                      <a:pt x="88" y="71"/>
                      <a:pt x="71" y="88"/>
                      <a:pt x="50" y="88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5" name="Freeform 925">
                <a:extLst>
                  <a:ext uri="{FF2B5EF4-FFF2-40B4-BE49-F238E27FC236}">
                    <a16:creationId xmlns:a16="http://schemas.microsoft.com/office/drawing/2014/main" id="{CBBC0FDA-7033-159D-7EC3-14A193700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8139" y="2255838"/>
                <a:ext cx="53975" cy="61913"/>
              </a:xfrm>
              <a:custGeom>
                <a:avLst/>
                <a:gdLst>
                  <a:gd name="T0" fmla="*/ 75 w 75"/>
                  <a:gd name="T1" fmla="*/ 87 h 87"/>
                  <a:gd name="T2" fmla="*/ 75 w 75"/>
                  <a:gd name="T3" fmla="*/ 50 h 87"/>
                  <a:gd name="T4" fmla="*/ 25 w 75"/>
                  <a:gd name="T5" fmla="*/ 0 h 87"/>
                  <a:gd name="T6" fmla="*/ 0 w 75"/>
                  <a:gd name="T7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87">
                    <a:moveTo>
                      <a:pt x="75" y="87"/>
                    </a:moveTo>
                    <a:lnTo>
                      <a:pt x="75" y="50"/>
                    </a:lnTo>
                    <a:lnTo>
                      <a:pt x="25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6" name="Freeform 926">
                <a:extLst>
                  <a:ext uri="{FF2B5EF4-FFF2-40B4-BE49-F238E27FC236}">
                    <a16:creationId xmlns:a16="http://schemas.microsoft.com/office/drawing/2014/main" id="{0C32FEB0-87C0-AF47-FBB1-99C277C6A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8139" y="2120900"/>
                <a:ext cx="98425" cy="53975"/>
              </a:xfrm>
              <a:custGeom>
                <a:avLst/>
                <a:gdLst>
                  <a:gd name="T0" fmla="*/ 138 w 138"/>
                  <a:gd name="T1" fmla="*/ 0 h 75"/>
                  <a:gd name="T2" fmla="*/ 100 w 138"/>
                  <a:gd name="T3" fmla="*/ 0 h 75"/>
                  <a:gd name="T4" fmla="*/ 25 w 138"/>
                  <a:gd name="T5" fmla="*/ 75 h 75"/>
                  <a:gd name="T6" fmla="*/ 0 w 138"/>
                  <a:gd name="T7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8" h="75">
                    <a:moveTo>
                      <a:pt x="138" y="0"/>
                    </a:moveTo>
                    <a:lnTo>
                      <a:pt x="100" y="0"/>
                    </a:lnTo>
                    <a:lnTo>
                      <a:pt x="25" y="75"/>
                    </a:lnTo>
                    <a:lnTo>
                      <a:pt x="0" y="75"/>
                    </a:lnTo>
                  </a:path>
                </a:pathLst>
              </a:cu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7" name="Oval 927">
                <a:extLst>
                  <a:ext uri="{FF2B5EF4-FFF2-40B4-BE49-F238E27FC236}">
                    <a16:creationId xmlns:a16="http://schemas.microsoft.com/office/drawing/2014/main" id="{3B79E146-BEC8-C0FF-A663-0EBC5B302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6564" y="2093913"/>
                <a:ext cx="53975" cy="53975"/>
              </a:xfrm>
              <a:prstGeom prst="ellipse">
                <a:avLst/>
              </a:pr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8" name="Freeform 928">
                <a:extLst>
                  <a:ext uri="{FF2B5EF4-FFF2-40B4-BE49-F238E27FC236}">
                    <a16:creationId xmlns:a16="http://schemas.microsoft.com/office/drawing/2014/main" id="{46C4334A-0CA1-3DAA-679A-A39D3FA17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8139" y="2209800"/>
                <a:ext cx="98425" cy="53975"/>
              </a:xfrm>
              <a:custGeom>
                <a:avLst/>
                <a:gdLst>
                  <a:gd name="T0" fmla="*/ 138 w 138"/>
                  <a:gd name="T1" fmla="*/ 75 h 75"/>
                  <a:gd name="T2" fmla="*/ 100 w 138"/>
                  <a:gd name="T3" fmla="*/ 75 h 75"/>
                  <a:gd name="T4" fmla="*/ 25 w 138"/>
                  <a:gd name="T5" fmla="*/ 0 h 75"/>
                  <a:gd name="T6" fmla="*/ 0 w 138"/>
                  <a:gd name="T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8" h="75">
                    <a:moveTo>
                      <a:pt x="138" y="75"/>
                    </a:moveTo>
                    <a:lnTo>
                      <a:pt x="100" y="75"/>
                    </a:lnTo>
                    <a:lnTo>
                      <a:pt x="25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9" name="Oval 929">
                <a:extLst>
                  <a:ext uri="{FF2B5EF4-FFF2-40B4-BE49-F238E27FC236}">
                    <a16:creationId xmlns:a16="http://schemas.microsoft.com/office/drawing/2014/main" id="{5E78CE3B-CE19-FA9D-5048-E452FA1D0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6564" y="2236788"/>
                <a:ext cx="53975" cy="53975"/>
              </a:xfrm>
              <a:prstGeom prst="ellipse">
                <a:avLst/>
              </a:pr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0" name="Freeform 930">
                <a:extLst>
                  <a:ext uri="{FF2B5EF4-FFF2-40B4-BE49-F238E27FC236}">
                    <a16:creationId xmlns:a16="http://schemas.microsoft.com/office/drawing/2014/main" id="{DA8B457F-51AF-111B-FDDE-D0F0E86F6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5126" y="2317750"/>
                <a:ext cx="61913" cy="61913"/>
              </a:xfrm>
              <a:custGeom>
                <a:avLst/>
                <a:gdLst>
                  <a:gd name="T0" fmla="*/ 37 w 87"/>
                  <a:gd name="T1" fmla="*/ 0 h 88"/>
                  <a:gd name="T2" fmla="*/ 64 w 87"/>
                  <a:gd name="T3" fmla="*/ 64 h 88"/>
                  <a:gd name="T4" fmla="*/ 0 w 87"/>
                  <a:gd name="T5" fmla="*/ 38 h 88"/>
                  <a:gd name="T6" fmla="*/ 37 w 87"/>
                  <a:gd name="T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" h="88">
                    <a:moveTo>
                      <a:pt x="37" y="0"/>
                    </a:moveTo>
                    <a:cubicBezTo>
                      <a:pt x="70" y="0"/>
                      <a:pt x="87" y="40"/>
                      <a:pt x="64" y="64"/>
                    </a:cubicBezTo>
                    <a:cubicBezTo>
                      <a:pt x="40" y="88"/>
                      <a:pt x="0" y="71"/>
                      <a:pt x="0" y="38"/>
                    </a:cubicBezTo>
                    <a:cubicBezTo>
                      <a:pt x="0" y="17"/>
                      <a:pt x="16" y="0"/>
                      <a:pt x="37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1" name="Freeform 931">
                <a:extLst>
                  <a:ext uri="{FF2B5EF4-FFF2-40B4-BE49-F238E27FC236}">
                    <a16:creationId xmlns:a16="http://schemas.microsoft.com/office/drawing/2014/main" id="{C857169B-2C46-7E8F-AF36-577E75956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8139" y="2066925"/>
                <a:ext cx="53975" cy="63500"/>
              </a:xfrm>
              <a:custGeom>
                <a:avLst/>
                <a:gdLst>
                  <a:gd name="T0" fmla="*/ 75 w 75"/>
                  <a:gd name="T1" fmla="*/ 0 h 88"/>
                  <a:gd name="T2" fmla="*/ 75 w 75"/>
                  <a:gd name="T3" fmla="*/ 38 h 88"/>
                  <a:gd name="T4" fmla="*/ 25 w 75"/>
                  <a:gd name="T5" fmla="*/ 88 h 88"/>
                  <a:gd name="T6" fmla="*/ 0 w 75"/>
                  <a:gd name="T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88">
                    <a:moveTo>
                      <a:pt x="75" y="0"/>
                    </a:moveTo>
                    <a:lnTo>
                      <a:pt x="75" y="38"/>
                    </a:lnTo>
                    <a:lnTo>
                      <a:pt x="25" y="88"/>
                    </a:lnTo>
                    <a:lnTo>
                      <a:pt x="0" y="88"/>
                    </a:lnTo>
                  </a:path>
                </a:pathLst>
              </a:cu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2" name="Freeform 932">
                <a:extLst>
                  <a:ext uri="{FF2B5EF4-FFF2-40B4-BE49-F238E27FC236}">
                    <a16:creationId xmlns:a16="http://schemas.microsoft.com/office/drawing/2014/main" id="{F19570A4-4CBA-E625-7E34-695713F15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5126" y="2005013"/>
                <a:ext cx="61913" cy="61913"/>
              </a:xfrm>
              <a:custGeom>
                <a:avLst/>
                <a:gdLst>
                  <a:gd name="T0" fmla="*/ 37 w 87"/>
                  <a:gd name="T1" fmla="*/ 88 h 88"/>
                  <a:gd name="T2" fmla="*/ 64 w 87"/>
                  <a:gd name="T3" fmla="*/ 24 h 88"/>
                  <a:gd name="T4" fmla="*/ 0 w 87"/>
                  <a:gd name="T5" fmla="*/ 51 h 88"/>
                  <a:gd name="T6" fmla="*/ 37 w 87"/>
                  <a:gd name="T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" h="88">
                    <a:moveTo>
                      <a:pt x="37" y="88"/>
                    </a:moveTo>
                    <a:cubicBezTo>
                      <a:pt x="70" y="88"/>
                      <a:pt x="87" y="48"/>
                      <a:pt x="64" y="24"/>
                    </a:cubicBezTo>
                    <a:cubicBezTo>
                      <a:pt x="40" y="0"/>
                      <a:pt x="0" y="17"/>
                      <a:pt x="0" y="51"/>
                    </a:cubicBezTo>
                    <a:cubicBezTo>
                      <a:pt x="0" y="71"/>
                      <a:pt x="16" y="88"/>
                      <a:pt x="37" y="88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3" name="Rectangle 933">
                <a:extLst>
                  <a:ext uri="{FF2B5EF4-FFF2-40B4-BE49-F238E27FC236}">
                    <a16:creationId xmlns:a16="http://schemas.microsoft.com/office/drawing/2014/main" id="{50AECE80-F8C8-68D0-4B01-C4731B88C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9239" y="2130425"/>
                <a:ext cx="71438" cy="125413"/>
              </a:xfrm>
              <a:prstGeom prst="rect">
                <a:avLst/>
              </a:pr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4" name="Line 934">
                <a:extLst>
                  <a:ext uri="{FF2B5EF4-FFF2-40B4-BE49-F238E27FC236}">
                    <a16:creationId xmlns:a16="http://schemas.microsoft.com/office/drawing/2014/main" id="{296581CC-AE63-9692-C350-2B9FF5F627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419851" y="2192338"/>
                <a:ext cx="117475" cy="0"/>
              </a:xfrm>
              <a:prstGeom prst="line">
                <a:avLst/>
              </a:pr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5" name="Line 935">
                <a:extLst>
                  <a:ext uri="{FF2B5EF4-FFF2-40B4-BE49-F238E27FC236}">
                    <a16:creationId xmlns:a16="http://schemas.microsoft.com/office/drawing/2014/main" id="{0D9C996C-557C-B8CA-B5FA-795229A9C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32589" y="2192338"/>
                <a:ext cx="115888" cy="0"/>
              </a:xfrm>
              <a:prstGeom prst="line">
                <a:avLst/>
              </a:prstGeom>
              <a:noFill/>
              <a:ln w="19050" cap="flat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2000" tIns="45720" rIns="7200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460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4 -1.52114E-6 L -0.00018 -1.52114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743 -1.52114E-6 L -0.00017 -1.52114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743 -1.52114E-6 L -0.00018 -1.52114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4.29497E-6 L -0.00017 4.29497E-6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1.45017E-6 L -0.00018 1.45017E-6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743 4.9676E-6 L -0.00017 4.9676E-6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8852C4-4B76-633D-F4C2-A2DC323267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simple storytelling framework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C6AA8-7480-9894-7ACF-CC7476B3D7B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What? So What? Now What?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B40BB-CBBF-8902-018A-37C39C9E2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AARNet Pty Ltd | </a:t>
            </a:r>
            <a:r>
              <a:rPr lang="en-AU" b="1">
                <a:solidFill>
                  <a:schemeClr val="tx1"/>
                </a:solidFill>
              </a:rPr>
              <a:t>AARNET OFFICIAL</a:t>
            </a:r>
            <a:r>
              <a:rPr lang="en-AU"/>
              <a:t> 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5B064-1C8E-5BD9-5986-56196A676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B7E756-53CD-436E-9922-3A38B2836629}" type="slidenum">
              <a:rPr lang="en-PH" smtClean="0"/>
              <a:pPr/>
              <a:t>13</a:t>
            </a:fld>
            <a:endParaRPr lang="en-PH"/>
          </a:p>
        </p:txBody>
      </p:sp>
      <p:sp>
        <p:nvSpPr>
          <p:cNvPr id="152" name="Text Placeholder 3">
            <a:extLst>
              <a:ext uri="{FF2B5EF4-FFF2-40B4-BE49-F238E27FC236}">
                <a16:creationId xmlns:a16="http://schemas.microsoft.com/office/drawing/2014/main" id="{E6FB41D3-E45A-C42A-572F-2DE9F0EE10DB}"/>
              </a:ext>
            </a:extLst>
          </p:cNvPr>
          <p:cNvSpPr txBox="1">
            <a:spLocks/>
          </p:cNvSpPr>
          <p:nvPr/>
        </p:nvSpPr>
        <p:spPr>
          <a:xfrm>
            <a:off x="6135292" y="2828496"/>
            <a:ext cx="2722960" cy="986783"/>
          </a:xfrm>
          <a:prstGeom prst="roundRect">
            <a:avLst>
              <a:gd name="adj" fmla="val 591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tIns="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600" dirty="0">
                <a:solidFill>
                  <a:schemeClr val="tx2">
                    <a:lumMod val="50000"/>
                  </a:schemeClr>
                </a:solidFill>
              </a:rPr>
              <a:t>What happened next, or what’s possible</a:t>
            </a:r>
          </a:p>
        </p:txBody>
      </p:sp>
      <p:sp>
        <p:nvSpPr>
          <p:cNvPr id="153" name="Text Placeholder 1">
            <a:extLst>
              <a:ext uri="{FF2B5EF4-FFF2-40B4-BE49-F238E27FC236}">
                <a16:creationId xmlns:a16="http://schemas.microsoft.com/office/drawing/2014/main" id="{FB57615B-0338-C460-4CEB-C80203C5E3F6}"/>
              </a:ext>
            </a:extLst>
          </p:cNvPr>
          <p:cNvSpPr txBox="1">
            <a:spLocks/>
          </p:cNvSpPr>
          <p:nvPr/>
        </p:nvSpPr>
        <p:spPr>
          <a:xfrm>
            <a:off x="285750" y="2828496"/>
            <a:ext cx="2722960" cy="986783"/>
          </a:xfrm>
          <a:prstGeom prst="roundRect">
            <a:avLst>
              <a:gd name="adj" fmla="val 591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tIns="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600" dirty="0">
                <a:solidFill>
                  <a:schemeClr val="tx2">
                    <a:lumMod val="50000"/>
                  </a:schemeClr>
                </a:solidFill>
              </a:rPr>
              <a:t>A brief description of the project or event</a:t>
            </a:r>
          </a:p>
        </p:txBody>
      </p:sp>
      <p:sp>
        <p:nvSpPr>
          <p:cNvPr id="154" name="Text Placeholder 2">
            <a:extLst>
              <a:ext uri="{FF2B5EF4-FFF2-40B4-BE49-F238E27FC236}">
                <a16:creationId xmlns:a16="http://schemas.microsoft.com/office/drawing/2014/main" id="{D4A295CB-C01E-C699-E548-23A4C61CEF97}"/>
              </a:ext>
            </a:extLst>
          </p:cNvPr>
          <p:cNvSpPr txBox="1">
            <a:spLocks/>
          </p:cNvSpPr>
          <p:nvPr/>
        </p:nvSpPr>
        <p:spPr>
          <a:xfrm>
            <a:off x="3210521" y="2828496"/>
            <a:ext cx="2722960" cy="986783"/>
          </a:xfrm>
          <a:prstGeom prst="roundRect">
            <a:avLst>
              <a:gd name="adj" fmla="val 591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tIns="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600" dirty="0">
                <a:solidFill>
                  <a:schemeClr val="tx2">
                    <a:lumMod val="50000"/>
                  </a:schemeClr>
                </a:solidFill>
              </a:rPr>
              <a:t>Why it matters – explain the impact or insight</a:t>
            </a:r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531D1A61-CF31-2144-415D-97AB2F9E546D}"/>
              </a:ext>
            </a:extLst>
          </p:cNvPr>
          <p:cNvGrpSpPr/>
          <p:nvPr/>
        </p:nvGrpSpPr>
        <p:grpSpPr>
          <a:xfrm>
            <a:off x="3210521" y="1466486"/>
            <a:ext cx="2722960" cy="1260945"/>
            <a:chOff x="3210521" y="1466486"/>
            <a:chExt cx="2722960" cy="1260945"/>
          </a:xfrm>
        </p:grpSpPr>
        <p:sp>
          <p:nvSpPr>
            <p:cNvPr id="79" name="Text Placeholder 2">
              <a:extLst>
                <a:ext uri="{FF2B5EF4-FFF2-40B4-BE49-F238E27FC236}">
                  <a16:creationId xmlns:a16="http://schemas.microsoft.com/office/drawing/2014/main" id="{57349EE5-8E06-3CEE-AEA7-9A9D17CAE149}"/>
                </a:ext>
              </a:extLst>
            </p:cNvPr>
            <p:cNvSpPr txBox="1">
              <a:spLocks/>
            </p:cNvSpPr>
            <p:nvPr/>
          </p:nvSpPr>
          <p:spPr>
            <a:xfrm>
              <a:off x="3210521" y="1466486"/>
              <a:ext cx="2722960" cy="1080066"/>
            </a:xfrm>
            <a:prstGeom prst="roundRect">
              <a:avLst>
                <a:gd name="adj" fmla="val 5911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tIns="612000"/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AU" sz="1600" dirty="0">
                  <a:solidFill>
                    <a:schemeClr val="accent1"/>
                  </a:solidFill>
                </a:rPr>
                <a:t>So What?</a:t>
              </a:r>
            </a:p>
          </p:txBody>
        </p:sp>
        <p:sp>
          <p:nvSpPr>
            <p:cNvPr id="161" name="Triangle 160">
              <a:extLst>
                <a:ext uri="{FF2B5EF4-FFF2-40B4-BE49-F238E27FC236}">
                  <a16:creationId xmlns:a16="http://schemas.microsoft.com/office/drawing/2014/main" id="{698B629F-43F7-F37E-71FB-83109059792F}"/>
                </a:ext>
              </a:extLst>
            </p:cNvPr>
            <p:cNvSpPr/>
            <p:nvPr/>
          </p:nvSpPr>
          <p:spPr>
            <a:xfrm rot="10800000">
              <a:off x="4333828" y="2546552"/>
              <a:ext cx="476346" cy="180879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28865EC9-BD89-B46A-C3F1-52BBFA5AD27C}"/>
                </a:ext>
              </a:extLst>
            </p:cNvPr>
            <p:cNvGrpSpPr/>
            <p:nvPr/>
          </p:nvGrpSpPr>
          <p:grpSpPr>
            <a:xfrm>
              <a:off x="4372412" y="1613514"/>
              <a:ext cx="472934" cy="401830"/>
              <a:chOff x="612360" y="5726160"/>
              <a:chExt cx="577080" cy="490320"/>
            </a:xfrm>
          </p:grpSpPr>
          <p:sp>
            <p:nvSpPr>
              <p:cNvPr id="166" name="Straight Connector 165">
                <a:extLst>
                  <a:ext uri="{FF2B5EF4-FFF2-40B4-BE49-F238E27FC236}">
                    <a16:creationId xmlns:a16="http://schemas.microsoft.com/office/drawing/2014/main" id="{DC852B8D-483C-0C17-17C6-66D83BACDC40}"/>
                  </a:ext>
                </a:extLst>
              </p:cNvPr>
              <p:cNvSpPr/>
              <p:nvPr/>
            </p:nvSpPr>
            <p:spPr>
              <a:xfrm>
                <a:off x="929520" y="6029279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420E042C-E40B-BA50-B727-E2A6625F9B3F}"/>
                  </a:ext>
                </a:extLst>
              </p:cNvPr>
              <p:cNvSpPr/>
              <p:nvPr/>
            </p:nvSpPr>
            <p:spPr>
              <a:xfrm>
                <a:off x="857159" y="6029279"/>
                <a:ext cx="72000" cy="349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01" h="98">
                    <a:moveTo>
                      <a:pt x="201" y="0"/>
                    </a:moveTo>
                    <a:cubicBezTo>
                      <a:pt x="155" y="59"/>
                      <a:pt x="82" y="98"/>
                      <a:pt x="0" y="98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0B1117F5-C9C8-5A75-6165-6054A54426B0}"/>
                  </a:ext>
                </a:extLst>
              </p:cNvPr>
              <p:cNvSpPr/>
              <p:nvPr/>
            </p:nvSpPr>
            <p:spPr>
              <a:xfrm>
                <a:off x="763920" y="5971320"/>
                <a:ext cx="92880" cy="92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9" h="259">
                    <a:moveTo>
                      <a:pt x="259" y="259"/>
                    </a:moveTo>
                    <a:cubicBezTo>
                      <a:pt x="117" y="259"/>
                      <a:pt x="0" y="1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19E289C3-1DC3-C524-5EDC-BF011B44396C}"/>
                  </a:ext>
                </a:extLst>
              </p:cNvPr>
              <p:cNvSpPr/>
              <p:nvPr/>
            </p:nvSpPr>
            <p:spPr>
              <a:xfrm>
                <a:off x="763920" y="5878440"/>
                <a:ext cx="92880" cy="92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59" h="258">
                    <a:moveTo>
                      <a:pt x="0" y="258"/>
                    </a:moveTo>
                    <a:cubicBezTo>
                      <a:pt x="0" y="115"/>
                      <a:pt x="117" y="0"/>
                      <a:pt x="259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81C7E460-334A-7AF2-4491-0A1100DBA89C}"/>
                  </a:ext>
                </a:extLst>
              </p:cNvPr>
              <p:cNvSpPr/>
              <p:nvPr/>
            </p:nvSpPr>
            <p:spPr>
              <a:xfrm>
                <a:off x="857159" y="5878440"/>
                <a:ext cx="72000" cy="342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01" h="96">
                    <a:moveTo>
                      <a:pt x="0" y="0"/>
                    </a:moveTo>
                    <a:cubicBezTo>
                      <a:pt x="81" y="0"/>
                      <a:pt x="153" y="39"/>
                      <a:pt x="201" y="96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71" name="Straight Connector 170">
                <a:extLst>
                  <a:ext uri="{FF2B5EF4-FFF2-40B4-BE49-F238E27FC236}">
                    <a16:creationId xmlns:a16="http://schemas.microsoft.com/office/drawing/2014/main" id="{8C710D23-1636-7096-D158-894B558A653A}"/>
                  </a:ext>
                </a:extLst>
              </p:cNvPr>
              <p:cNvSpPr/>
              <p:nvPr/>
            </p:nvSpPr>
            <p:spPr>
              <a:xfrm>
                <a:off x="1014479" y="6029279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B2DDD271-1A66-1008-CBEA-59EEC95CE3FC}"/>
                  </a:ext>
                </a:extLst>
              </p:cNvPr>
              <p:cNvSpPr/>
              <p:nvPr/>
            </p:nvSpPr>
            <p:spPr>
              <a:xfrm>
                <a:off x="857159" y="6029279"/>
                <a:ext cx="156960" cy="1090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37" h="304">
                    <a:moveTo>
                      <a:pt x="437" y="0"/>
                    </a:moveTo>
                    <a:cubicBezTo>
                      <a:pt x="371" y="178"/>
                      <a:pt x="200" y="304"/>
                      <a:pt x="0" y="304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DDC0ED7D-E126-73D9-0F74-BCD8B1D895FA}"/>
                  </a:ext>
                </a:extLst>
              </p:cNvPr>
              <p:cNvSpPr/>
              <p:nvPr/>
            </p:nvSpPr>
            <p:spPr>
              <a:xfrm>
                <a:off x="689399" y="5971320"/>
                <a:ext cx="167400" cy="1670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66" h="465">
                    <a:moveTo>
                      <a:pt x="466" y="465"/>
                    </a:moveTo>
                    <a:cubicBezTo>
                      <a:pt x="209" y="465"/>
                      <a:pt x="0" y="257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B345A697-C04B-3372-ECF9-ECD79549A714}"/>
                  </a:ext>
                </a:extLst>
              </p:cNvPr>
              <p:cNvSpPr/>
              <p:nvPr/>
            </p:nvSpPr>
            <p:spPr>
              <a:xfrm>
                <a:off x="689399" y="5804280"/>
                <a:ext cx="167400" cy="166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66" h="464">
                    <a:moveTo>
                      <a:pt x="0" y="464"/>
                    </a:moveTo>
                    <a:cubicBezTo>
                      <a:pt x="0" y="208"/>
                      <a:pt x="209" y="0"/>
                      <a:pt x="466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4AD25DE7-701C-EFD5-5576-6D3BB28E3E81}"/>
                  </a:ext>
                </a:extLst>
              </p:cNvPr>
              <p:cNvSpPr/>
              <p:nvPr/>
            </p:nvSpPr>
            <p:spPr>
              <a:xfrm>
                <a:off x="857159" y="5804280"/>
                <a:ext cx="156240" cy="108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35" h="302">
                    <a:moveTo>
                      <a:pt x="0" y="0"/>
                    </a:moveTo>
                    <a:cubicBezTo>
                      <a:pt x="200" y="0"/>
                      <a:pt x="370" y="126"/>
                      <a:pt x="435" y="302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76" name="Straight Connector 175">
                <a:extLst>
                  <a:ext uri="{FF2B5EF4-FFF2-40B4-BE49-F238E27FC236}">
                    <a16:creationId xmlns:a16="http://schemas.microsoft.com/office/drawing/2014/main" id="{1A7230C9-84FE-497A-F7FC-E0EECE0446C2}"/>
                  </a:ext>
                </a:extLst>
              </p:cNvPr>
              <p:cNvSpPr/>
              <p:nvPr/>
            </p:nvSpPr>
            <p:spPr>
              <a:xfrm>
                <a:off x="1095120" y="6029279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DB8E415F-2838-113F-EA41-55B9C2BE0662}"/>
                  </a:ext>
                </a:extLst>
              </p:cNvPr>
              <p:cNvSpPr/>
              <p:nvPr/>
            </p:nvSpPr>
            <p:spPr>
              <a:xfrm>
                <a:off x="857159" y="6029279"/>
                <a:ext cx="237600" cy="1872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1" h="521">
                    <a:moveTo>
                      <a:pt x="661" y="0"/>
                    </a:moveTo>
                    <a:cubicBezTo>
                      <a:pt x="589" y="299"/>
                      <a:pt x="320" y="521"/>
                      <a:pt x="0" y="521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FF67EA72-F547-DCD5-84F0-C9A85267C333}"/>
                  </a:ext>
                </a:extLst>
              </p:cNvPr>
              <p:cNvSpPr/>
              <p:nvPr/>
            </p:nvSpPr>
            <p:spPr>
              <a:xfrm>
                <a:off x="612360" y="5971320"/>
                <a:ext cx="244440" cy="245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80" h="682">
                    <a:moveTo>
                      <a:pt x="680" y="682"/>
                    </a:moveTo>
                    <a:cubicBezTo>
                      <a:pt x="303" y="682"/>
                      <a:pt x="0" y="376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ED2F147B-7743-F83B-38B4-48FE2A07648D}"/>
                  </a:ext>
                </a:extLst>
              </p:cNvPr>
              <p:cNvSpPr/>
              <p:nvPr/>
            </p:nvSpPr>
            <p:spPr>
              <a:xfrm>
                <a:off x="612360" y="5726160"/>
                <a:ext cx="244440" cy="244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80" h="681">
                    <a:moveTo>
                      <a:pt x="0" y="681"/>
                    </a:moveTo>
                    <a:cubicBezTo>
                      <a:pt x="0" y="306"/>
                      <a:pt x="303" y="0"/>
                      <a:pt x="68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E01CBC95-BC39-8E2F-DAB7-65C97431ED37}"/>
                  </a:ext>
                </a:extLst>
              </p:cNvPr>
              <p:cNvSpPr/>
              <p:nvPr/>
            </p:nvSpPr>
            <p:spPr>
              <a:xfrm>
                <a:off x="857159" y="5726160"/>
                <a:ext cx="237600" cy="1864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1" h="519">
                    <a:moveTo>
                      <a:pt x="0" y="0"/>
                    </a:moveTo>
                    <a:cubicBezTo>
                      <a:pt x="320" y="0"/>
                      <a:pt x="589" y="222"/>
                      <a:pt x="661" y="519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81" name="Straight Connector 180">
                <a:extLst>
                  <a:ext uri="{FF2B5EF4-FFF2-40B4-BE49-F238E27FC236}">
                    <a16:creationId xmlns:a16="http://schemas.microsoft.com/office/drawing/2014/main" id="{A0A54C8F-EC77-A436-AECF-C7DAAE87391A}"/>
                  </a:ext>
                </a:extLst>
              </p:cNvPr>
              <p:cNvSpPr/>
              <p:nvPr/>
            </p:nvSpPr>
            <p:spPr>
              <a:xfrm>
                <a:off x="853559" y="5971320"/>
                <a:ext cx="328321" cy="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82" name="Straight Connector 181">
                <a:extLst>
                  <a:ext uri="{FF2B5EF4-FFF2-40B4-BE49-F238E27FC236}">
                    <a16:creationId xmlns:a16="http://schemas.microsoft.com/office/drawing/2014/main" id="{D85CA2AA-9867-8B0F-9C86-172C42EFF19F}"/>
                  </a:ext>
                </a:extLst>
              </p:cNvPr>
              <p:cNvSpPr/>
              <p:nvPr/>
            </p:nvSpPr>
            <p:spPr>
              <a:xfrm flipV="1">
                <a:off x="1105919" y="5933879"/>
                <a:ext cx="36721" cy="36361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83" name="Straight Connector 182">
                <a:extLst>
                  <a:ext uri="{FF2B5EF4-FFF2-40B4-BE49-F238E27FC236}">
                    <a16:creationId xmlns:a16="http://schemas.microsoft.com/office/drawing/2014/main" id="{2DC71084-9CD5-8740-DE97-5A65BB88E7D2}"/>
                  </a:ext>
                </a:extLst>
              </p:cNvPr>
              <p:cNvSpPr/>
              <p:nvPr/>
            </p:nvSpPr>
            <p:spPr>
              <a:xfrm flipV="1">
                <a:off x="1152720" y="5933879"/>
                <a:ext cx="36720" cy="36361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84" name="Straight Connector 183">
                <a:extLst>
                  <a:ext uri="{FF2B5EF4-FFF2-40B4-BE49-F238E27FC236}">
                    <a16:creationId xmlns:a16="http://schemas.microsoft.com/office/drawing/2014/main" id="{47E23DD7-601B-8838-7A5B-C8C367323BDA}"/>
                  </a:ext>
                </a:extLst>
              </p:cNvPr>
              <p:cNvSpPr/>
              <p:nvPr/>
            </p:nvSpPr>
            <p:spPr>
              <a:xfrm>
                <a:off x="1105919" y="5972760"/>
                <a:ext cx="36721" cy="3636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85" name="Straight Connector 184">
                <a:extLst>
                  <a:ext uri="{FF2B5EF4-FFF2-40B4-BE49-F238E27FC236}">
                    <a16:creationId xmlns:a16="http://schemas.microsoft.com/office/drawing/2014/main" id="{6A04D4CC-9E51-EB5E-C6FC-0CC58A308FC4}"/>
                  </a:ext>
                </a:extLst>
              </p:cNvPr>
              <p:cNvSpPr/>
              <p:nvPr/>
            </p:nvSpPr>
            <p:spPr>
              <a:xfrm>
                <a:off x="1021319" y="6158880"/>
                <a:ext cx="36361" cy="3672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86" name="Straight Connector 185">
                <a:extLst>
                  <a:ext uri="{FF2B5EF4-FFF2-40B4-BE49-F238E27FC236}">
                    <a16:creationId xmlns:a16="http://schemas.microsoft.com/office/drawing/2014/main" id="{A31DBDF2-9B61-56AF-B4A6-D4AE0286D187}"/>
                  </a:ext>
                </a:extLst>
              </p:cNvPr>
              <p:cNvSpPr/>
              <p:nvPr/>
            </p:nvSpPr>
            <p:spPr>
              <a:xfrm flipH="1">
                <a:off x="660960" y="6158880"/>
                <a:ext cx="36359" cy="3672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87" name="Straight Connector 186">
                <a:extLst>
                  <a:ext uri="{FF2B5EF4-FFF2-40B4-BE49-F238E27FC236}">
                    <a16:creationId xmlns:a16="http://schemas.microsoft.com/office/drawing/2014/main" id="{E34EF327-1C9C-99D5-D488-AE23969147EB}"/>
                  </a:ext>
                </a:extLst>
              </p:cNvPr>
              <p:cNvSpPr/>
              <p:nvPr/>
            </p:nvSpPr>
            <p:spPr>
              <a:xfrm>
                <a:off x="1152720" y="5972760"/>
                <a:ext cx="36720" cy="3636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</p:grp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B2CB88C9-27A6-43AC-F6CF-D5A8D351BAE1}"/>
              </a:ext>
            </a:extLst>
          </p:cNvPr>
          <p:cNvGrpSpPr/>
          <p:nvPr/>
        </p:nvGrpSpPr>
        <p:grpSpPr>
          <a:xfrm>
            <a:off x="6135292" y="1466486"/>
            <a:ext cx="2722960" cy="1260945"/>
            <a:chOff x="6135292" y="1466486"/>
            <a:chExt cx="2722960" cy="1260945"/>
          </a:xfrm>
        </p:grpSpPr>
        <p:sp>
          <p:nvSpPr>
            <p:cNvPr id="77" name="Text Placeholder 3">
              <a:extLst>
                <a:ext uri="{FF2B5EF4-FFF2-40B4-BE49-F238E27FC236}">
                  <a16:creationId xmlns:a16="http://schemas.microsoft.com/office/drawing/2014/main" id="{03F3FA26-D043-0650-A1B6-BDF944C77F9B}"/>
                </a:ext>
              </a:extLst>
            </p:cNvPr>
            <p:cNvSpPr txBox="1">
              <a:spLocks/>
            </p:cNvSpPr>
            <p:nvPr/>
          </p:nvSpPr>
          <p:spPr>
            <a:xfrm>
              <a:off x="6135292" y="1466486"/>
              <a:ext cx="2722960" cy="1080066"/>
            </a:xfrm>
            <a:prstGeom prst="roundRect">
              <a:avLst>
                <a:gd name="adj" fmla="val 5911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tIns="612000"/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AU" sz="1600" dirty="0">
                  <a:solidFill>
                    <a:schemeClr val="accent1"/>
                  </a:solidFill>
                </a:rPr>
                <a:t>Now What?</a:t>
              </a:r>
            </a:p>
          </p:txBody>
        </p:sp>
        <p:sp>
          <p:nvSpPr>
            <p:cNvPr id="162" name="Triangle 161">
              <a:extLst>
                <a:ext uri="{FF2B5EF4-FFF2-40B4-BE49-F238E27FC236}">
                  <a16:creationId xmlns:a16="http://schemas.microsoft.com/office/drawing/2014/main" id="{5E82B7DF-00E8-A7FD-6560-89A1265BD344}"/>
                </a:ext>
              </a:extLst>
            </p:cNvPr>
            <p:cNvSpPr/>
            <p:nvPr/>
          </p:nvSpPr>
          <p:spPr>
            <a:xfrm rot="10800000">
              <a:off x="7258599" y="2546552"/>
              <a:ext cx="476346" cy="180879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7FF9B96C-67BB-699B-614A-EEA94530A4F6}"/>
                </a:ext>
              </a:extLst>
            </p:cNvPr>
            <p:cNvGrpSpPr/>
            <p:nvPr/>
          </p:nvGrpSpPr>
          <p:grpSpPr>
            <a:xfrm>
              <a:off x="7231552" y="1653033"/>
              <a:ext cx="530440" cy="322792"/>
              <a:chOff x="567720" y="4346280"/>
              <a:chExt cx="590400" cy="359280"/>
            </a:xfrm>
          </p:grpSpPr>
          <p:sp>
            <p:nvSpPr>
              <p:cNvPr id="189" name="Straight Connector 188">
                <a:extLst>
                  <a:ext uri="{FF2B5EF4-FFF2-40B4-BE49-F238E27FC236}">
                    <a16:creationId xmlns:a16="http://schemas.microsoft.com/office/drawing/2014/main" id="{C04FA464-8424-599B-4110-98A716B88AC3}"/>
                  </a:ext>
                </a:extLst>
              </p:cNvPr>
              <p:cNvSpPr/>
              <p:nvPr/>
            </p:nvSpPr>
            <p:spPr>
              <a:xfrm>
                <a:off x="1109880" y="447840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6707405A-0B7C-0659-FD7B-BAFAA07AD7F8}"/>
                  </a:ext>
                </a:extLst>
              </p:cNvPr>
              <p:cNvSpPr/>
              <p:nvPr/>
            </p:nvSpPr>
            <p:spPr>
              <a:xfrm>
                <a:off x="1067760" y="4478400"/>
                <a:ext cx="41760" cy="252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7" h="71">
                    <a:moveTo>
                      <a:pt x="117" y="0"/>
                    </a:moveTo>
                    <a:cubicBezTo>
                      <a:pt x="67" y="0"/>
                      <a:pt x="22" y="29"/>
                      <a:pt x="0" y="71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8EE67B32-9CFC-477F-8D97-CA86CAC9C8F8}"/>
                  </a:ext>
                </a:extLst>
              </p:cNvPr>
              <p:cNvSpPr/>
              <p:nvPr/>
            </p:nvSpPr>
            <p:spPr>
              <a:xfrm>
                <a:off x="1067760" y="4346280"/>
                <a:ext cx="0" cy="157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h="438">
                    <a:moveTo>
                      <a:pt x="0" y="438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8FF38C5A-1CE9-2D79-DFAA-FDC241293428}"/>
                  </a:ext>
                </a:extLst>
              </p:cNvPr>
              <p:cNvSpPr/>
              <p:nvPr/>
            </p:nvSpPr>
            <p:spPr>
              <a:xfrm>
                <a:off x="893519" y="4346280"/>
                <a:ext cx="17388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84">
                    <a:moveTo>
                      <a:pt x="484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BC6B2A8D-AEE0-2978-84EA-0D01B0784307}"/>
                  </a:ext>
                </a:extLst>
              </p:cNvPr>
              <p:cNvSpPr/>
              <p:nvPr/>
            </p:nvSpPr>
            <p:spPr>
              <a:xfrm>
                <a:off x="893519" y="4346280"/>
                <a:ext cx="21960" cy="39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2" h="112">
                    <a:moveTo>
                      <a:pt x="0" y="0"/>
                    </a:moveTo>
                    <a:cubicBezTo>
                      <a:pt x="37" y="23"/>
                      <a:pt x="62" y="64"/>
                      <a:pt x="62" y="112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24596894-E0F0-68A1-E4FD-CF0D95086409}"/>
                  </a:ext>
                </a:extLst>
              </p:cNvPr>
              <p:cNvSpPr/>
              <p:nvPr/>
            </p:nvSpPr>
            <p:spPr>
              <a:xfrm>
                <a:off x="867599" y="4386600"/>
                <a:ext cx="47880" cy="47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4" h="134">
                    <a:moveTo>
                      <a:pt x="134" y="0"/>
                    </a:moveTo>
                    <a:cubicBezTo>
                      <a:pt x="134" y="74"/>
                      <a:pt x="74" y="134"/>
                      <a:pt x="0" y="134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9A478EF5-B8EC-BBA8-3181-82A23776553F}"/>
                  </a:ext>
                </a:extLst>
              </p:cNvPr>
              <p:cNvSpPr/>
              <p:nvPr/>
            </p:nvSpPr>
            <p:spPr>
              <a:xfrm>
                <a:off x="819720" y="4386600"/>
                <a:ext cx="47520" cy="47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3" h="134">
                    <a:moveTo>
                      <a:pt x="133" y="134"/>
                    </a:moveTo>
                    <a:cubicBezTo>
                      <a:pt x="59" y="134"/>
                      <a:pt x="0" y="7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3FF0A6A9-3CE4-3585-A54C-59F43370DDF4}"/>
                  </a:ext>
                </a:extLst>
              </p:cNvPr>
              <p:cNvSpPr/>
              <p:nvPr/>
            </p:nvSpPr>
            <p:spPr>
              <a:xfrm>
                <a:off x="819720" y="4346280"/>
                <a:ext cx="21960" cy="39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2" h="112">
                    <a:moveTo>
                      <a:pt x="0" y="112"/>
                    </a:moveTo>
                    <a:cubicBezTo>
                      <a:pt x="0" y="64"/>
                      <a:pt x="25" y="23"/>
                      <a:pt x="62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385BCA3B-A5E0-F66B-FA8A-58EFE2E3B75D}"/>
                  </a:ext>
                </a:extLst>
              </p:cNvPr>
              <p:cNvSpPr/>
              <p:nvPr/>
            </p:nvSpPr>
            <p:spPr>
              <a:xfrm>
                <a:off x="658440" y="4346280"/>
                <a:ext cx="18324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10">
                    <a:moveTo>
                      <a:pt x="51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10EAC7FD-2ABE-A767-1CB0-473B1FD7792F}"/>
                  </a:ext>
                </a:extLst>
              </p:cNvPr>
              <p:cNvSpPr/>
              <p:nvPr/>
            </p:nvSpPr>
            <p:spPr>
              <a:xfrm>
                <a:off x="658440" y="4346280"/>
                <a:ext cx="0" cy="157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h="438">
                    <a:moveTo>
                      <a:pt x="0" y="0"/>
                    </a:moveTo>
                    <a:cubicBezTo>
                      <a:pt x="0" y="438"/>
                      <a:pt x="0" y="438"/>
                      <a:pt x="0" y="438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1E78B085-A37F-1294-03D9-8326AD26A40F}"/>
                  </a:ext>
                </a:extLst>
              </p:cNvPr>
              <p:cNvSpPr/>
              <p:nvPr/>
            </p:nvSpPr>
            <p:spPr>
              <a:xfrm>
                <a:off x="615600" y="4478400"/>
                <a:ext cx="42480" cy="252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9" h="71">
                    <a:moveTo>
                      <a:pt x="119" y="71"/>
                    </a:moveTo>
                    <a:cubicBezTo>
                      <a:pt x="96" y="29"/>
                      <a:pt x="52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C349A23A-9A7F-C84B-FB31-BDD004EE96AD}"/>
                  </a:ext>
                </a:extLst>
              </p:cNvPr>
              <p:cNvSpPr/>
              <p:nvPr/>
            </p:nvSpPr>
            <p:spPr>
              <a:xfrm>
                <a:off x="567720" y="4478400"/>
                <a:ext cx="47520" cy="47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3" h="134">
                    <a:moveTo>
                      <a:pt x="133" y="0"/>
                    </a:moveTo>
                    <a:cubicBezTo>
                      <a:pt x="60" y="0"/>
                      <a:pt x="0" y="60"/>
                      <a:pt x="0" y="134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28AEEF37-D480-65B2-5A3A-948645540992}"/>
                  </a:ext>
                </a:extLst>
              </p:cNvPr>
              <p:cNvSpPr/>
              <p:nvPr/>
            </p:nvSpPr>
            <p:spPr>
              <a:xfrm>
                <a:off x="567720" y="4526640"/>
                <a:ext cx="47520" cy="47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3" h="134">
                    <a:moveTo>
                      <a:pt x="0" y="0"/>
                    </a:moveTo>
                    <a:cubicBezTo>
                      <a:pt x="0" y="74"/>
                      <a:pt x="60" y="134"/>
                      <a:pt x="133" y="134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D52846C4-8341-1987-DA79-8598097D036C}"/>
                  </a:ext>
                </a:extLst>
              </p:cNvPr>
              <p:cNvSpPr/>
              <p:nvPr/>
            </p:nvSpPr>
            <p:spPr>
              <a:xfrm>
                <a:off x="615600" y="4549319"/>
                <a:ext cx="42480" cy="252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9" h="71">
                    <a:moveTo>
                      <a:pt x="0" y="71"/>
                    </a:moveTo>
                    <a:cubicBezTo>
                      <a:pt x="52" y="71"/>
                      <a:pt x="96" y="41"/>
                      <a:pt x="119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20CEB329-D584-2C9B-2F91-5CFD0B72B92F}"/>
                  </a:ext>
                </a:extLst>
              </p:cNvPr>
              <p:cNvSpPr/>
              <p:nvPr/>
            </p:nvSpPr>
            <p:spPr>
              <a:xfrm>
                <a:off x="658440" y="4549319"/>
                <a:ext cx="0" cy="155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h="434">
                    <a:moveTo>
                      <a:pt x="0" y="0"/>
                    </a:moveTo>
                    <a:cubicBezTo>
                      <a:pt x="0" y="434"/>
                      <a:pt x="0" y="434"/>
                      <a:pt x="0" y="434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62FDCDE7-1A64-50E9-3203-A7DFD96BAB0A}"/>
                  </a:ext>
                </a:extLst>
              </p:cNvPr>
              <p:cNvSpPr/>
              <p:nvPr/>
            </p:nvSpPr>
            <p:spPr>
              <a:xfrm>
                <a:off x="658440" y="4705560"/>
                <a:ext cx="18072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03">
                    <a:moveTo>
                      <a:pt x="0" y="0"/>
                    </a:moveTo>
                    <a:cubicBezTo>
                      <a:pt x="503" y="0"/>
                      <a:pt x="503" y="0"/>
                      <a:pt x="503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36E4005A-3EBE-A04F-E139-82FF0D108AD8}"/>
                  </a:ext>
                </a:extLst>
              </p:cNvPr>
              <p:cNvSpPr/>
              <p:nvPr/>
            </p:nvSpPr>
            <p:spPr>
              <a:xfrm>
                <a:off x="819720" y="4666680"/>
                <a:ext cx="19440" cy="38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5" h="108">
                    <a:moveTo>
                      <a:pt x="55" y="108"/>
                    </a:moveTo>
                    <a:cubicBezTo>
                      <a:pt x="20" y="83"/>
                      <a:pt x="0" y="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231FEF6D-98BC-57A1-ED96-AAB233605537}"/>
                  </a:ext>
                </a:extLst>
              </p:cNvPr>
              <p:cNvSpPr/>
              <p:nvPr/>
            </p:nvSpPr>
            <p:spPr>
              <a:xfrm>
                <a:off x="819720" y="4618440"/>
                <a:ext cx="47520" cy="47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3" h="134">
                    <a:moveTo>
                      <a:pt x="0" y="134"/>
                    </a:moveTo>
                    <a:cubicBezTo>
                      <a:pt x="0" y="60"/>
                      <a:pt x="59" y="0"/>
                      <a:pt x="133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8D64C23A-7E33-441C-A2F6-376E171F0E4C}"/>
                  </a:ext>
                </a:extLst>
              </p:cNvPr>
              <p:cNvSpPr/>
              <p:nvPr/>
            </p:nvSpPr>
            <p:spPr>
              <a:xfrm>
                <a:off x="867599" y="4618440"/>
                <a:ext cx="47880" cy="47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4" h="134">
                    <a:moveTo>
                      <a:pt x="0" y="0"/>
                    </a:moveTo>
                    <a:cubicBezTo>
                      <a:pt x="74" y="0"/>
                      <a:pt x="134" y="60"/>
                      <a:pt x="134" y="134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D06AE4FF-4660-C56E-4B9C-8843511F5EBC}"/>
                  </a:ext>
                </a:extLst>
              </p:cNvPr>
              <p:cNvSpPr/>
              <p:nvPr/>
            </p:nvSpPr>
            <p:spPr>
              <a:xfrm>
                <a:off x="896040" y="4666680"/>
                <a:ext cx="19440" cy="38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5" h="108">
                    <a:moveTo>
                      <a:pt x="55" y="0"/>
                    </a:moveTo>
                    <a:cubicBezTo>
                      <a:pt x="55" y="44"/>
                      <a:pt x="33" y="83"/>
                      <a:pt x="0" y="108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23449663-D643-C900-005F-BCD4B04C0D41}"/>
                  </a:ext>
                </a:extLst>
              </p:cNvPr>
              <p:cNvSpPr/>
              <p:nvPr/>
            </p:nvSpPr>
            <p:spPr>
              <a:xfrm>
                <a:off x="896040" y="4705560"/>
                <a:ext cx="17136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77">
                    <a:moveTo>
                      <a:pt x="0" y="0"/>
                    </a:moveTo>
                    <a:cubicBezTo>
                      <a:pt x="477" y="0"/>
                      <a:pt x="477" y="0"/>
                      <a:pt x="477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94D9DB5E-972F-125B-0500-130A1BF9A2F9}"/>
                  </a:ext>
                </a:extLst>
              </p:cNvPr>
              <p:cNvSpPr/>
              <p:nvPr/>
            </p:nvSpPr>
            <p:spPr>
              <a:xfrm>
                <a:off x="1067760" y="4549319"/>
                <a:ext cx="0" cy="155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h="434">
                    <a:moveTo>
                      <a:pt x="0" y="434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C6BEB9D2-CF6D-6BD0-12F5-43C1792C2C41}"/>
                  </a:ext>
                </a:extLst>
              </p:cNvPr>
              <p:cNvSpPr/>
              <p:nvPr/>
            </p:nvSpPr>
            <p:spPr>
              <a:xfrm>
                <a:off x="1067760" y="4549319"/>
                <a:ext cx="41760" cy="252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7" h="71">
                    <a:moveTo>
                      <a:pt x="0" y="0"/>
                    </a:moveTo>
                    <a:cubicBezTo>
                      <a:pt x="22" y="41"/>
                      <a:pt x="67" y="71"/>
                      <a:pt x="117" y="71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015F81EF-15EE-A21F-5711-C4D00936475E}"/>
                  </a:ext>
                </a:extLst>
              </p:cNvPr>
              <p:cNvSpPr/>
              <p:nvPr/>
            </p:nvSpPr>
            <p:spPr>
              <a:xfrm>
                <a:off x="1109880" y="4526640"/>
                <a:ext cx="48240" cy="47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5" h="134">
                    <a:moveTo>
                      <a:pt x="0" y="134"/>
                    </a:moveTo>
                    <a:cubicBezTo>
                      <a:pt x="74" y="134"/>
                      <a:pt x="135" y="74"/>
                      <a:pt x="135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D65EF064-CDD5-B023-F831-925FC8B6ED44}"/>
                  </a:ext>
                </a:extLst>
              </p:cNvPr>
              <p:cNvSpPr/>
              <p:nvPr/>
            </p:nvSpPr>
            <p:spPr>
              <a:xfrm>
                <a:off x="1109880" y="4478400"/>
                <a:ext cx="48240" cy="47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5" h="134">
                    <a:moveTo>
                      <a:pt x="135" y="134"/>
                    </a:moveTo>
                    <a:cubicBezTo>
                      <a:pt x="135" y="60"/>
                      <a:pt x="74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</p:grp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335C7CE1-B286-9670-1E17-841BD1847BEE}"/>
              </a:ext>
            </a:extLst>
          </p:cNvPr>
          <p:cNvGrpSpPr/>
          <p:nvPr/>
        </p:nvGrpSpPr>
        <p:grpSpPr>
          <a:xfrm>
            <a:off x="285750" y="1466486"/>
            <a:ext cx="2722960" cy="1260945"/>
            <a:chOff x="285750" y="1466486"/>
            <a:chExt cx="2722960" cy="1260945"/>
          </a:xfrm>
        </p:grpSpPr>
        <p:sp>
          <p:nvSpPr>
            <p:cNvPr id="78" name="Text Placeholder 1">
              <a:extLst>
                <a:ext uri="{FF2B5EF4-FFF2-40B4-BE49-F238E27FC236}">
                  <a16:creationId xmlns:a16="http://schemas.microsoft.com/office/drawing/2014/main" id="{A2C92E5B-86F7-EE3A-CFC3-EE74B189E840}"/>
                </a:ext>
              </a:extLst>
            </p:cNvPr>
            <p:cNvSpPr txBox="1">
              <a:spLocks/>
            </p:cNvSpPr>
            <p:nvPr/>
          </p:nvSpPr>
          <p:spPr>
            <a:xfrm>
              <a:off x="285750" y="1466486"/>
              <a:ext cx="2722960" cy="1080066"/>
            </a:xfrm>
            <a:prstGeom prst="roundRect">
              <a:avLst>
                <a:gd name="adj" fmla="val 5911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tIns="612000"/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AU" sz="1600" dirty="0">
                  <a:solidFill>
                    <a:schemeClr val="accent1"/>
                  </a:solidFill>
                </a:rPr>
                <a:t>What?</a:t>
              </a:r>
            </a:p>
          </p:txBody>
        </p:sp>
        <p:sp>
          <p:nvSpPr>
            <p:cNvPr id="160" name="Triangle 159">
              <a:extLst>
                <a:ext uri="{FF2B5EF4-FFF2-40B4-BE49-F238E27FC236}">
                  <a16:creationId xmlns:a16="http://schemas.microsoft.com/office/drawing/2014/main" id="{789038E0-94DD-248F-0D15-B46E2FEC51F8}"/>
                </a:ext>
              </a:extLst>
            </p:cNvPr>
            <p:cNvSpPr/>
            <p:nvPr/>
          </p:nvSpPr>
          <p:spPr>
            <a:xfrm rot="10800000">
              <a:off x="1409057" y="2546552"/>
              <a:ext cx="476346" cy="180879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23E576BD-B5A6-DAE5-4D82-92DA53B909C0}"/>
                </a:ext>
              </a:extLst>
            </p:cNvPr>
            <p:cNvGrpSpPr/>
            <p:nvPr/>
          </p:nvGrpSpPr>
          <p:grpSpPr>
            <a:xfrm>
              <a:off x="1409056" y="1617179"/>
              <a:ext cx="355708" cy="394500"/>
              <a:chOff x="-162000" y="4942079"/>
              <a:chExt cx="508320" cy="563761"/>
            </a:xfrm>
          </p:grpSpPr>
          <p:sp>
            <p:nvSpPr>
              <p:cNvPr id="215" name="Straight Connector 214">
                <a:extLst>
                  <a:ext uri="{FF2B5EF4-FFF2-40B4-BE49-F238E27FC236}">
                    <a16:creationId xmlns:a16="http://schemas.microsoft.com/office/drawing/2014/main" id="{F035B17B-468E-6C8E-C890-7C416697A544}"/>
                  </a:ext>
                </a:extLst>
              </p:cNvPr>
              <p:cNvSpPr/>
              <p:nvPr/>
            </p:nvSpPr>
            <p:spPr>
              <a:xfrm>
                <a:off x="265680" y="501264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F5D0FDE4-3E39-0070-4AD4-B5ABF6673F8E}"/>
                  </a:ext>
                </a:extLst>
              </p:cNvPr>
              <p:cNvSpPr/>
              <p:nvPr/>
            </p:nvSpPr>
            <p:spPr>
              <a:xfrm>
                <a:off x="265680" y="5012640"/>
                <a:ext cx="5760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61">
                    <a:moveTo>
                      <a:pt x="0" y="0"/>
                    </a:moveTo>
                    <a:cubicBezTo>
                      <a:pt x="161" y="0"/>
                      <a:pt x="161" y="0"/>
                      <a:pt x="161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A4C795D0-C827-2501-C8F7-B49487C5E5AA}"/>
                  </a:ext>
                </a:extLst>
              </p:cNvPr>
              <p:cNvSpPr/>
              <p:nvPr/>
            </p:nvSpPr>
            <p:spPr>
              <a:xfrm>
                <a:off x="323640" y="5012640"/>
                <a:ext cx="22320" cy="23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3" h="67">
                    <a:moveTo>
                      <a:pt x="0" y="0"/>
                    </a:moveTo>
                    <a:cubicBezTo>
                      <a:pt x="33" y="0"/>
                      <a:pt x="63" y="30"/>
                      <a:pt x="63" y="67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66B0C722-250E-AD61-42F0-C9D9D45BAE7E}"/>
                  </a:ext>
                </a:extLst>
              </p:cNvPr>
              <p:cNvSpPr/>
              <p:nvPr/>
            </p:nvSpPr>
            <p:spPr>
              <a:xfrm>
                <a:off x="346320" y="5036760"/>
                <a:ext cx="0" cy="44459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h="1236">
                    <a:moveTo>
                      <a:pt x="0" y="0"/>
                    </a:moveTo>
                    <a:cubicBezTo>
                      <a:pt x="0" y="1236"/>
                      <a:pt x="0" y="1236"/>
                      <a:pt x="0" y="1236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4B12907D-C216-907D-2957-74434EB4D643}"/>
                  </a:ext>
                </a:extLst>
              </p:cNvPr>
              <p:cNvSpPr/>
              <p:nvPr/>
            </p:nvSpPr>
            <p:spPr>
              <a:xfrm>
                <a:off x="323640" y="5481719"/>
                <a:ext cx="22320" cy="23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3" h="67">
                    <a:moveTo>
                      <a:pt x="63" y="0"/>
                    </a:moveTo>
                    <a:cubicBezTo>
                      <a:pt x="63" y="36"/>
                      <a:pt x="33" y="67"/>
                      <a:pt x="0" y="67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FE886118-E5DC-9BC5-65E7-4C25E1D306D4}"/>
                  </a:ext>
                </a:extLst>
              </p:cNvPr>
              <p:cNvSpPr/>
              <p:nvPr/>
            </p:nvSpPr>
            <p:spPr>
              <a:xfrm>
                <a:off x="-39960" y="5505840"/>
                <a:ext cx="363239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10">
                    <a:moveTo>
                      <a:pt x="101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7CD4E8F7-DAD6-6733-E163-63CC5705A07C}"/>
                  </a:ext>
                </a:extLst>
              </p:cNvPr>
              <p:cNvSpPr/>
              <p:nvPr/>
            </p:nvSpPr>
            <p:spPr>
              <a:xfrm>
                <a:off x="-62640" y="5481719"/>
                <a:ext cx="22320" cy="23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3" h="67">
                    <a:moveTo>
                      <a:pt x="63" y="67"/>
                    </a:moveTo>
                    <a:cubicBezTo>
                      <a:pt x="27" y="67"/>
                      <a:pt x="0" y="36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E7916543-BBE2-8C48-3F82-4832434CDC32}"/>
                  </a:ext>
                </a:extLst>
              </p:cNvPr>
              <p:cNvSpPr/>
              <p:nvPr/>
            </p:nvSpPr>
            <p:spPr>
              <a:xfrm>
                <a:off x="-62640" y="5294879"/>
                <a:ext cx="0" cy="1864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h="519">
                    <a:moveTo>
                      <a:pt x="0" y="519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23" name="Straight Connector 222">
                <a:extLst>
                  <a:ext uri="{FF2B5EF4-FFF2-40B4-BE49-F238E27FC236}">
                    <a16:creationId xmlns:a16="http://schemas.microsoft.com/office/drawing/2014/main" id="{4F37283A-F4CD-56A7-59C9-5EFCF1BAB396}"/>
                  </a:ext>
                </a:extLst>
              </p:cNvPr>
              <p:cNvSpPr/>
              <p:nvPr/>
            </p:nvSpPr>
            <p:spPr>
              <a:xfrm>
                <a:off x="-62640" y="507708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09DF9815-F332-7631-3A5A-EB133B08B5F2}"/>
                  </a:ext>
                </a:extLst>
              </p:cNvPr>
              <p:cNvSpPr/>
              <p:nvPr/>
            </p:nvSpPr>
            <p:spPr>
              <a:xfrm>
                <a:off x="-62640" y="5034240"/>
                <a:ext cx="0" cy="424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h="119">
                    <a:moveTo>
                      <a:pt x="0" y="119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B6EE22BA-730B-C125-AA1B-552E828C132B}"/>
                  </a:ext>
                </a:extLst>
              </p:cNvPr>
              <p:cNvSpPr/>
              <p:nvPr/>
            </p:nvSpPr>
            <p:spPr>
              <a:xfrm>
                <a:off x="-62640" y="5012640"/>
                <a:ext cx="20520" cy="212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8" h="60">
                    <a:moveTo>
                      <a:pt x="0" y="60"/>
                    </a:moveTo>
                    <a:cubicBezTo>
                      <a:pt x="0" y="26"/>
                      <a:pt x="25" y="0"/>
                      <a:pt x="58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A0CED1D3-E596-87F7-7EE8-98EC5CB7E89F}"/>
                  </a:ext>
                </a:extLst>
              </p:cNvPr>
              <p:cNvSpPr/>
              <p:nvPr/>
            </p:nvSpPr>
            <p:spPr>
              <a:xfrm>
                <a:off x="-41760" y="5012640"/>
                <a:ext cx="6048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69">
                    <a:moveTo>
                      <a:pt x="0" y="0"/>
                    </a:moveTo>
                    <a:cubicBezTo>
                      <a:pt x="169" y="0"/>
                      <a:pt x="169" y="0"/>
                      <a:pt x="169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27" name="Straight Connector 226">
                <a:extLst>
                  <a:ext uri="{FF2B5EF4-FFF2-40B4-BE49-F238E27FC236}">
                    <a16:creationId xmlns:a16="http://schemas.microsoft.com/office/drawing/2014/main" id="{7BB3CE65-4424-AE07-978B-77EC420EE109}"/>
                  </a:ext>
                </a:extLst>
              </p:cNvPr>
              <p:cNvSpPr/>
              <p:nvPr/>
            </p:nvSpPr>
            <p:spPr>
              <a:xfrm>
                <a:off x="258840" y="5055480"/>
                <a:ext cx="46800" cy="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28" name="Straight Connector 227">
                <a:extLst>
                  <a:ext uri="{FF2B5EF4-FFF2-40B4-BE49-F238E27FC236}">
                    <a16:creationId xmlns:a16="http://schemas.microsoft.com/office/drawing/2014/main" id="{8BFB7496-2543-AA92-79EE-7B15D8158634}"/>
                  </a:ext>
                </a:extLst>
              </p:cNvPr>
              <p:cNvSpPr/>
              <p:nvPr/>
            </p:nvSpPr>
            <p:spPr>
              <a:xfrm>
                <a:off x="305640" y="5055480"/>
                <a:ext cx="0" cy="38628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29" name="Straight Connector 228">
                <a:extLst>
                  <a:ext uri="{FF2B5EF4-FFF2-40B4-BE49-F238E27FC236}">
                    <a16:creationId xmlns:a16="http://schemas.microsoft.com/office/drawing/2014/main" id="{F0AA4CBD-00E6-893B-517E-1374CA6F6D5B}"/>
                  </a:ext>
                </a:extLst>
              </p:cNvPr>
              <p:cNvSpPr/>
              <p:nvPr/>
            </p:nvSpPr>
            <p:spPr>
              <a:xfrm flipH="1">
                <a:off x="-21600" y="5441760"/>
                <a:ext cx="327240" cy="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30" name="Straight Connector 229">
                <a:extLst>
                  <a:ext uri="{FF2B5EF4-FFF2-40B4-BE49-F238E27FC236}">
                    <a16:creationId xmlns:a16="http://schemas.microsoft.com/office/drawing/2014/main" id="{9B7E0A99-3E7F-F397-5793-AEAC0672CAA3}"/>
                  </a:ext>
                </a:extLst>
              </p:cNvPr>
              <p:cNvSpPr/>
              <p:nvPr/>
            </p:nvSpPr>
            <p:spPr>
              <a:xfrm flipV="1">
                <a:off x="-21600" y="5330520"/>
                <a:ext cx="0" cy="11124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31" name="Straight Connector 230">
                <a:extLst>
                  <a:ext uri="{FF2B5EF4-FFF2-40B4-BE49-F238E27FC236}">
                    <a16:creationId xmlns:a16="http://schemas.microsoft.com/office/drawing/2014/main" id="{0F091398-1145-834C-6417-1CF0C3C8AD0D}"/>
                  </a:ext>
                </a:extLst>
              </p:cNvPr>
              <p:cNvSpPr/>
              <p:nvPr/>
            </p:nvSpPr>
            <p:spPr>
              <a:xfrm flipV="1">
                <a:off x="-21600" y="5055480"/>
                <a:ext cx="0" cy="6444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32" name="Straight Connector 231">
                <a:extLst>
                  <a:ext uri="{FF2B5EF4-FFF2-40B4-BE49-F238E27FC236}">
                    <a16:creationId xmlns:a16="http://schemas.microsoft.com/office/drawing/2014/main" id="{2B6102C6-136D-88FA-9A3F-6B6A33C4BED2}"/>
                  </a:ext>
                </a:extLst>
              </p:cNvPr>
              <p:cNvSpPr/>
              <p:nvPr/>
            </p:nvSpPr>
            <p:spPr>
              <a:xfrm>
                <a:off x="-21600" y="5055480"/>
                <a:ext cx="40680" cy="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33" name="Straight Connector 232">
                <a:extLst>
                  <a:ext uri="{FF2B5EF4-FFF2-40B4-BE49-F238E27FC236}">
                    <a16:creationId xmlns:a16="http://schemas.microsoft.com/office/drawing/2014/main" id="{8A869676-F9A4-272E-F011-FF5B1F424B81}"/>
                  </a:ext>
                </a:extLst>
              </p:cNvPr>
              <p:cNvSpPr/>
              <p:nvPr/>
            </p:nvSpPr>
            <p:spPr>
              <a:xfrm>
                <a:off x="227880" y="498744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5B162AC4-FB2B-B91A-2017-7E361D10CED5}"/>
                  </a:ext>
                </a:extLst>
              </p:cNvPr>
              <p:cNvSpPr/>
              <p:nvPr/>
            </p:nvSpPr>
            <p:spPr>
              <a:xfrm>
                <a:off x="191160" y="4987440"/>
                <a:ext cx="3636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2">
                    <a:moveTo>
                      <a:pt x="102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9A90FACE-5F3D-ABD0-69A6-41566F81B6FA}"/>
                  </a:ext>
                </a:extLst>
              </p:cNvPr>
              <p:cNvSpPr/>
              <p:nvPr/>
            </p:nvSpPr>
            <p:spPr>
              <a:xfrm>
                <a:off x="93240" y="4942079"/>
                <a:ext cx="97560" cy="45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72" h="126">
                    <a:moveTo>
                      <a:pt x="272" y="126"/>
                    </a:moveTo>
                    <a:cubicBezTo>
                      <a:pt x="272" y="-42"/>
                      <a:pt x="0" y="-42"/>
                      <a:pt x="0" y="126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36" name="Freeform 235">
                <a:extLst>
                  <a:ext uri="{FF2B5EF4-FFF2-40B4-BE49-F238E27FC236}">
                    <a16:creationId xmlns:a16="http://schemas.microsoft.com/office/drawing/2014/main" id="{EB2F9C59-7FBA-D546-23CD-483245FE43B5}"/>
                  </a:ext>
                </a:extLst>
              </p:cNvPr>
              <p:cNvSpPr/>
              <p:nvPr/>
            </p:nvSpPr>
            <p:spPr>
              <a:xfrm>
                <a:off x="55800" y="4987440"/>
                <a:ext cx="3708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4">
                    <a:moveTo>
                      <a:pt x="104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6E323B58-7A0F-D6D7-9C60-9C7BB4A7F69C}"/>
                  </a:ext>
                </a:extLst>
              </p:cNvPr>
              <p:cNvSpPr/>
              <p:nvPr/>
            </p:nvSpPr>
            <p:spPr>
              <a:xfrm>
                <a:off x="19080" y="4987440"/>
                <a:ext cx="36360" cy="331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2" h="93">
                    <a:moveTo>
                      <a:pt x="102" y="0"/>
                    </a:moveTo>
                    <a:cubicBezTo>
                      <a:pt x="44" y="0"/>
                      <a:pt x="0" y="41"/>
                      <a:pt x="0" y="93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38" name="Freeform 237">
                <a:extLst>
                  <a:ext uri="{FF2B5EF4-FFF2-40B4-BE49-F238E27FC236}">
                    <a16:creationId xmlns:a16="http://schemas.microsoft.com/office/drawing/2014/main" id="{30C3C457-DEF0-44B6-2628-F7A8F6220317}"/>
                  </a:ext>
                </a:extLst>
              </p:cNvPr>
              <p:cNvSpPr/>
              <p:nvPr/>
            </p:nvSpPr>
            <p:spPr>
              <a:xfrm>
                <a:off x="19080" y="5020920"/>
                <a:ext cx="0" cy="342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h="96">
                    <a:moveTo>
                      <a:pt x="0" y="0"/>
                    </a:moveTo>
                    <a:cubicBezTo>
                      <a:pt x="0" y="96"/>
                      <a:pt x="0" y="96"/>
                      <a:pt x="0" y="96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39" name="Freeform 238">
                <a:extLst>
                  <a:ext uri="{FF2B5EF4-FFF2-40B4-BE49-F238E27FC236}">
                    <a16:creationId xmlns:a16="http://schemas.microsoft.com/office/drawing/2014/main" id="{148A7A6D-71FF-AF08-299F-7E4464029414}"/>
                  </a:ext>
                </a:extLst>
              </p:cNvPr>
              <p:cNvSpPr/>
              <p:nvPr/>
            </p:nvSpPr>
            <p:spPr>
              <a:xfrm>
                <a:off x="19080" y="5055480"/>
                <a:ext cx="245160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82">
                    <a:moveTo>
                      <a:pt x="0" y="0"/>
                    </a:moveTo>
                    <a:cubicBezTo>
                      <a:pt x="682" y="0"/>
                      <a:pt x="682" y="0"/>
                      <a:pt x="682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40" name="Freeform 239">
                <a:extLst>
                  <a:ext uri="{FF2B5EF4-FFF2-40B4-BE49-F238E27FC236}">
                    <a16:creationId xmlns:a16="http://schemas.microsoft.com/office/drawing/2014/main" id="{691E7D89-1ACD-0F75-C74A-A5B856B78B68}"/>
                  </a:ext>
                </a:extLst>
              </p:cNvPr>
              <p:cNvSpPr/>
              <p:nvPr/>
            </p:nvSpPr>
            <p:spPr>
              <a:xfrm>
                <a:off x="264600" y="5020920"/>
                <a:ext cx="0" cy="342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h="96">
                    <a:moveTo>
                      <a:pt x="0" y="96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41" name="Freeform 240">
                <a:extLst>
                  <a:ext uri="{FF2B5EF4-FFF2-40B4-BE49-F238E27FC236}">
                    <a16:creationId xmlns:a16="http://schemas.microsoft.com/office/drawing/2014/main" id="{DCD0795B-E3B0-0F90-80B0-A8EC6E992CC1}"/>
                  </a:ext>
                </a:extLst>
              </p:cNvPr>
              <p:cNvSpPr/>
              <p:nvPr/>
            </p:nvSpPr>
            <p:spPr>
              <a:xfrm>
                <a:off x="227880" y="4987440"/>
                <a:ext cx="36360" cy="331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2" h="93">
                    <a:moveTo>
                      <a:pt x="102" y="93"/>
                    </a:moveTo>
                    <a:cubicBezTo>
                      <a:pt x="102" y="41"/>
                      <a:pt x="56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42" name="Straight Connector 241">
                <a:extLst>
                  <a:ext uri="{FF2B5EF4-FFF2-40B4-BE49-F238E27FC236}">
                    <a16:creationId xmlns:a16="http://schemas.microsoft.com/office/drawing/2014/main" id="{29F09448-1408-B80F-1D16-BE5C43036FFF}"/>
                  </a:ext>
                </a:extLst>
              </p:cNvPr>
              <p:cNvSpPr/>
              <p:nvPr/>
            </p:nvSpPr>
            <p:spPr>
              <a:xfrm>
                <a:off x="141840" y="4991400"/>
                <a:ext cx="0" cy="2124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43" name="Straight Connector 242">
                <a:extLst>
                  <a:ext uri="{FF2B5EF4-FFF2-40B4-BE49-F238E27FC236}">
                    <a16:creationId xmlns:a16="http://schemas.microsoft.com/office/drawing/2014/main" id="{A69431A5-1BC8-31D3-8E73-D78DEF731C96}"/>
                  </a:ext>
                </a:extLst>
              </p:cNvPr>
              <p:cNvSpPr/>
              <p:nvPr/>
            </p:nvSpPr>
            <p:spPr>
              <a:xfrm>
                <a:off x="-97200" y="5098320"/>
                <a:ext cx="225000" cy="21924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5949" tIns="30610" rIns="55949" bIns="30610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44" name="Straight Connector 243">
                <a:extLst>
                  <a:ext uri="{FF2B5EF4-FFF2-40B4-BE49-F238E27FC236}">
                    <a16:creationId xmlns:a16="http://schemas.microsoft.com/office/drawing/2014/main" id="{A5569367-DE24-BCED-66D3-82A07D669103}"/>
                  </a:ext>
                </a:extLst>
              </p:cNvPr>
              <p:cNvSpPr/>
              <p:nvPr/>
            </p:nvSpPr>
            <p:spPr>
              <a:xfrm>
                <a:off x="127800" y="5317560"/>
                <a:ext cx="27000" cy="7164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5949" tIns="30610" rIns="55949" bIns="30610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45" name="Straight Connector 244">
                <a:extLst>
                  <a:ext uri="{FF2B5EF4-FFF2-40B4-BE49-F238E27FC236}">
                    <a16:creationId xmlns:a16="http://schemas.microsoft.com/office/drawing/2014/main" id="{324D5DEC-3479-E272-E18C-FCB5315081E2}"/>
                  </a:ext>
                </a:extLst>
              </p:cNvPr>
              <p:cNvSpPr/>
              <p:nvPr/>
            </p:nvSpPr>
            <p:spPr>
              <a:xfrm flipH="1" flipV="1">
                <a:off x="80280" y="5363640"/>
                <a:ext cx="74520" cy="2556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5949" tIns="30610" rIns="55949" bIns="30610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46" name="Straight Connector 245">
                <a:extLst>
                  <a:ext uri="{FF2B5EF4-FFF2-40B4-BE49-F238E27FC236}">
                    <a16:creationId xmlns:a16="http://schemas.microsoft.com/office/drawing/2014/main" id="{0D21C1E1-4A2A-EAE9-179F-35EEEC17BAC7}"/>
                  </a:ext>
                </a:extLst>
              </p:cNvPr>
              <p:cNvSpPr/>
              <p:nvPr/>
            </p:nvSpPr>
            <p:spPr>
              <a:xfrm flipH="1" flipV="1">
                <a:off x="-144360" y="5144759"/>
                <a:ext cx="224640" cy="218881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5949" tIns="30610" rIns="55949" bIns="30610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47" name="Straight Connector 246">
                <a:extLst>
                  <a:ext uri="{FF2B5EF4-FFF2-40B4-BE49-F238E27FC236}">
                    <a16:creationId xmlns:a16="http://schemas.microsoft.com/office/drawing/2014/main" id="{8448E48D-1F56-CF59-1219-E74C6750F555}"/>
                  </a:ext>
                </a:extLst>
              </p:cNvPr>
              <p:cNvSpPr/>
              <p:nvPr/>
            </p:nvSpPr>
            <p:spPr>
              <a:xfrm flipV="1">
                <a:off x="-144360" y="5098320"/>
                <a:ext cx="47160" cy="46439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5949" tIns="30610" rIns="55949" bIns="30610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48" name="Straight Connector 247">
                <a:extLst>
                  <a:ext uri="{FF2B5EF4-FFF2-40B4-BE49-F238E27FC236}">
                    <a16:creationId xmlns:a16="http://schemas.microsoft.com/office/drawing/2014/main" id="{F9F7C640-FA85-8DFE-CCAA-BD34E4367B31}"/>
                  </a:ext>
                </a:extLst>
              </p:cNvPr>
              <p:cNvSpPr/>
              <p:nvPr/>
            </p:nvSpPr>
            <p:spPr>
              <a:xfrm>
                <a:off x="-97200" y="5098320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49" name="Freeform 248">
                <a:extLst>
                  <a:ext uri="{FF2B5EF4-FFF2-40B4-BE49-F238E27FC236}">
                    <a16:creationId xmlns:a16="http://schemas.microsoft.com/office/drawing/2014/main" id="{4A7401A2-014B-B671-B15A-849D9A22D83B}"/>
                  </a:ext>
                </a:extLst>
              </p:cNvPr>
              <p:cNvSpPr/>
              <p:nvPr/>
            </p:nvSpPr>
            <p:spPr>
              <a:xfrm>
                <a:off x="-153360" y="5081040"/>
                <a:ext cx="55800" cy="169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6" h="48">
                    <a:moveTo>
                      <a:pt x="156" y="48"/>
                    </a:moveTo>
                    <a:cubicBezTo>
                      <a:pt x="70" y="-19"/>
                      <a:pt x="26" y="-4"/>
                      <a:pt x="0" y="19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50" name="Freeform 249">
                <a:extLst>
                  <a:ext uri="{FF2B5EF4-FFF2-40B4-BE49-F238E27FC236}">
                    <a16:creationId xmlns:a16="http://schemas.microsoft.com/office/drawing/2014/main" id="{02BA6615-7CAB-16CC-582D-ADDA238E31CD}"/>
                  </a:ext>
                </a:extLst>
              </p:cNvPr>
              <p:cNvSpPr/>
              <p:nvPr/>
            </p:nvSpPr>
            <p:spPr>
              <a:xfrm>
                <a:off x="-162000" y="5087880"/>
                <a:ext cx="17280" cy="5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9" h="158">
                    <a:moveTo>
                      <a:pt x="24" y="0"/>
                    </a:moveTo>
                    <a:cubicBezTo>
                      <a:pt x="-10" y="29"/>
                      <a:pt x="-13" y="83"/>
                      <a:pt x="49" y="158"/>
                    </a:cubicBezTo>
                  </a:path>
                </a:pathLst>
              </a:cu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  <p:sp>
            <p:nvSpPr>
              <p:cNvPr id="251" name="Straight Connector 250">
                <a:extLst>
                  <a:ext uri="{FF2B5EF4-FFF2-40B4-BE49-F238E27FC236}">
                    <a16:creationId xmlns:a16="http://schemas.microsoft.com/office/drawing/2014/main" id="{FDE88073-36F0-1910-DD39-278800E8793B}"/>
                  </a:ext>
                </a:extLst>
              </p:cNvPr>
              <p:cNvSpPr/>
              <p:nvPr/>
            </p:nvSpPr>
            <p:spPr>
              <a:xfrm flipH="1">
                <a:off x="80280" y="5317560"/>
                <a:ext cx="47520" cy="46080"/>
              </a:xfrm>
              <a:prstGeom prst="line">
                <a:avLst/>
              </a:prstGeom>
              <a:noFill/>
              <a:ln w="19050" cap="rnd">
                <a:solidFill>
                  <a:srgbClr val="0C5164"/>
                </a:solidFill>
                <a:prstDash val="solid"/>
                <a:round/>
              </a:ln>
            </p:spPr>
            <p:txBody>
              <a:bodyPr vert="horz" wrap="none" lIns="5474" tIns="5474" rIns="5474" bIns="5474" anchor="ctr" anchorCtr="1" compatLnSpc="0"/>
              <a:lstStyle/>
              <a:p>
                <a:endParaRPr lang="en-AU" sz="1014">
                  <a:latin typeface="Arial" pitchFamily="18"/>
                  <a:ea typeface="SimSun" pitchFamily="2"/>
                  <a:cs typeface="Lucida Sans" pitchFamily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526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4.38445E-6 L -0.00017 4.38445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743 4.38445E-6 L -0.00017 4.38445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4.38445E-6 L -0.00017 4.3844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4.38445E-6 L -0.00017 4.38445E-6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4.38445E-6 L -0.00017 4.38445E-6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4.38445E-6 L -0.00017 4.38445E-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9D57AE-9779-2EB4-17ED-2660BEF97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Nepal: </a:t>
            </a:r>
            <a:r>
              <a:rPr lang="en-US" dirty="0"/>
              <a:t>online learning during the pandemic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1CBA6-BF98-EBF9-DA7C-F8AC1B22E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AARNet Pty Ltd | </a:t>
            </a:r>
            <a:r>
              <a:rPr lang="en-AU" b="1">
                <a:solidFill>
                  <a:schemeClr val="tx1"/>
                </a:solidFill>
              </a:rPr>
              <a:t>AARNET OFFICIAL</a:t>
            </a:r>
            <a:r>
              <a:rPr lang="en-AU"/>
              <a:t> 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3135B-145D-12F1-AD7C-DEBBFB87A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B7E756-53CD-436E-9922-3A38B2836629}" type="slidenum">
              <a:rPr lang="en-PH" smtClean="0"/>
              <a:pPr/>
              <a:t>14</a:t>
            </a:fld>
            <a:endParaRPr lang="en-PH" dirty="0"/>
          </a:p>
        </p:txBody>
      </p:sp>
      <p:pic>
        <p:nvPicPr>
          <p:cNvPr id="8" name="Picture 7" descr="A group of people on a video conference&#10;&#10;Description automatically generated">
            <a:extLst>
              <a:ext uri="{FF2B5EF4-FFF2-40B4-BE49-F238E27FC236}">
                <a16:creationId xmlns:a16="http://schemas.microsoft.com/office/drawing/2014/main" id="{46DD2DD6-0D8F-3E6D-E639-C40E95A54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997620"/>
            <a:ext cx="2775927" cy="1705140"/>
          </a:xfrm>
          <a:prstGeom prst="roundRect">
            <a:avLst>
              <a:gd name="adj" fmla="val 481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77056A4-E6CB-B33B-D23A-6825D1A3CE4D}"/>
              </a:ext>
            </a:extLst>
          </p:cNvPr>
          <p:cNvSpPr txBox="1">
            <a:spLocks/>
          </p:cNvSpPr>
          <p:nvPr/>
        </p:nvSpPr>
        <p:spPr>
          <a:xfrm>
            <a:off x="6135292" y="3551960"/>
            <a:ext cx="2722960" cy="986783"/>
          </a:xfrm>
          <a:prstGeom prst="roundRect">
            <a:avLst>
              <a:gd name="adj" fmla="val 591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lIns="144000" tIns="0" rIns="144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200" dirty="0">
                <a:solidFill>
                  <a:schemeClr val="tx2">
                    <a:lumMod val="50000"/>
                  </a:schemeClr>
                </a:solidFill>
              </a:rPr>
              <a:t>The program continues with plans to expand access to underserved areas.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B4D0F327-8E43-0F62-CA26-56C08B43C9C5}"/>
              </a:ext>
            </a:extLst>
          </p:cNvPr>
          <p:cNvSpPr txBox="1">
            <a:spLocks/>
          </p:cNvSpPr>
          <p:nvPr/>
        </p:nvSpPr>
        <p:spPr>
          <a:xfrm>
            <a:off x="285750" y="3551960"/>
            <a:ext cx="2722960" cy="986783"/>
          </a:xfrm>
          <a:prstGeom prst="roundRect">
            <a:avLst>
              <a:gd name="adj" fmla="val 591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lIns="144000" tIns="0" rIns="144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200" dirty="0">
                <a:solidFill>
                  <a:schemeClr val="tx2">
                    <a:lumMod val="50000"/>
                  </a:schemeClr>
                </a:solidFill>
              </a:rPr>
              <a:t>Schools in remote Nepal shifted to online learning using NREN infrastructure.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4084D72-2AC8-00C5-453E-658BFF61ABC3}"/>
              </a:ext>
            </a:extLst>
          </p:cNvPr>
          <p:cNvSpPr txBox="1">
            <a:spLocks/>
          </p:cNvSpPr>
          <p:nvPr/>
        </p:nvSpPr>
        <p:spPr>
          <a:xfrm>
            <a:off x="3210521" y="3551960"/>
            <a:ext cx="2722960" cy="986783"/>
          </a:xfrm>
          <a:prstGeom prst="roundRect">
            <a:avLst>
              <a:gd name="adj" fmla="val 591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lIns="144000" tIns="0" rIns="144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200" dirty="0">
                <a:solidFill>
                  <a:schemeClr val="tx2">
                    <a:lumMod val="50000"/>
                  </a:schemeClr>
                </a:solidFill>
              </a:rPr>
              <a:t>It kept education going during the pandemic and gave students a sense of connection.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7E82931-46E1-03EA-9F30-FB32E37607B9}"/>
              </a:ext>
            </a:extLst>
          </p:cNvPr>
          <p:cNvGrpSpPr/>
          <p:nvPr/>
        </p:nvGrpSpPr>
        <p:grpSpPr>
          <a:xfrm>
            <a:off x="3210521" y="2983964"/>
            <a:ext cx="2722960" cy="514954"/>
            <a:chOff x="3210521" y="2983964"/>
            <a:chExt cx="2722960" cy="514954"/>
          </a:xfrm>
        </p:grpSpPr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34240D28-B69B-BDD8-39EF-606791ABD9AC}"/>
                </a:ext>
              </a:extLst>
            </p:cNvPr>
            <p:cNvSpPr txBox="1">
              <a:spLocks/>
            </p:cNvSpPr>
            <p:nvPr/>
          </p:nvSpPr>
          <p:spPr>
            <a:xfrm>
              <a:off x="3210521" y="2983964"/>
              <a:ext cx="2722960" cy="442260"/>
            </a:xfrm>
            <a:prstGeom prst="roundRect">
              <a:avLst>
                <a:gd name="adj" fmla="val 1651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tIns="0" bIns="0" anchor="ctr"/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AU" sz="1400" dirty="0">
                  <a:solidFill>
                    <a:schemeClr val="accent1"/>
                  </a:solidFill>
                </a:rPr>
                <a:t>So What?</a:t>
              </a:r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B03D028C-DEA6-6807-2AE2-C1F583F0094A}"/>
                </a:ext>
              </a:extLst>
            </p:cNvPr>
            <p:cNvSpPr/>
            <p:nvPr/>
          </p:nvSpPr>
          <p:spPr>
            <a:xfrm rot="10800000">
              <a:off x="4333828" y="3426224"/>
              <a:ext cx="476346" cy="72694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540D2AF-A28A-9F0D-920D-83A24A1B0801}"/>
              </a:ext>
            </a:extLst>
          </p:cNvPr>
          <p:cNvGrpSpPr/>
          <p:nvPr/>
        </p:nvGrpSpPr>
        <p:grpSpPr>
          <a:xfrm>
            <a:off x="6135292" y="2983964"/>
            <a:ext cx="2722960" cy="514954"/>
            <a:chOff x="6135292" y="2983964"/>
            <a:chExt cx="2722960" cy="514954"/>
          </a:xfrm>
        </p:grpSpPr>
        <p:sp>
          <p:nvSpPr>
            <p:cNvPr id="39" name="Text Placeholder 3">
              <a:extLst>
                <a:ext uri="{FF2B5EF4-FFF2-40B4-BE49-F238E27FC236}">
                  <a16:creationId xmlns:a16="http://schemas.microsoft.com/office/drawing/2014/main" id="{E564997D-E970-0637-9A7C-3B9785E53E5A}"/>
                </a:ext>
              </a:extLst>
            </p:cNvPr>
            <p:cNvSpPr txBox="1">
              <a:spLocks/>
            </p:cNvSpPr>
            <p:nvPr/>
          </p:nvSpPr>
          <p:spPr>
            <a:xfrm>
              <a:off x="6135292" y="2983964"/>
              <a:ext cx="2722960" cy="442260"/>
            </a:xfrm>
            <a:prstGeom prst="roundRect">
              <a:avLst>
                <a:gd name="adj" fmla="val 19165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tIns="0" bIns="0" anchor="ctr"/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AU" sz="1400" dirty="0">
                  <a:solidFill>
                    <a:schemeClr val="accent1"/>
                  </a:solidFill>
                </a:rPr>
                <a:t>Now What?</a:t>
              </a:r>
            </a:p>
          </p:txBody>
        </p:sp>
        <p:sp>
          <p:nvSpPr>
            <p:cNvPr id="40" name="Triangle 39">
              <a:extLst>
                <a:ext uri="{FF2B5EF4-FFF2-40B4-BE49-F238E27FC236}">
                  <a16:creationId xmlns:a16="http://schemas.microsoft.com/office/drawing/2014/main" id="{86A2AB69-D37E-57C0-64D2-9349330AA2DE}"/>
                </a:ext>
              </a:extLst>
            </p:cNvPr>
            <p:cNvSpPr/>
            <p:nvPr/>
          </p:nvSpPr>
          <p:spPr>
            <a:xfrm rot="10800000">
              <a:off x="7258599" y="3426224"/>
              <a:ext cx="476346" cy="7269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8690EF3-804E-0D54-FF4F-7D286C3EAE98}"/>
              </a:ext>
            </a:extLst>
          </p:cNvPr>
          <p:cNvGrpSpPr/>
          <p:nvPr/>
        </p:nvGrpSpPr>
        <p:grpSpPr>
          <a:xfrm>
            <a:off x="285750" y="2983964"/>
            <a:ext cx="2722960" cy="514954"/>
            <a:chOff x="285750" y="2983964"/>
            <a:chExt cx="2722960" cy="514954"/>
          </a:xfrm>
        </p:grpSpPr>
        <p:sp>
          <p:nvSpPr>
            <p:cNvPr id="68" name="Text Placeholder 1">
              <a:extLst>
                <a:ext uri="{FF2B5EF4-FFF2-40B4-BE49-F238E27FC236}">
                  <a16:creationId xmlns:a16="http://schemas.microsoft.com/office/drawing/2014/main" id="{3B804681-6CEC-E198-BC76-FF8F49FF9336}"/>
                </a:ext>
              </a:extLst>
            </p:cNvPr>
            <p:cNvSpPr txBox="1">
              <a:spLocks/>
            </p:cNvSpPr>
            <p:nvPr/>
          </p:nvSpPr>
          <p:spPr>
            <a:xfrm>
              <a:off x="285750" y="2983964"/>
              <a:ext cx="2722960" cy="442260"/>
            </a:xfrm>
            <a:prstGeom prst="roundRect">
              <a:avLst>
                <a:gd name="adj" fmla="val 1518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tIns="0" bIns="0" anchor="ctr"/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AU" sz="1400" dirty="0">
                  <a:solidFill>
                    <a:schemeClr val="accent1"/>
                  </a:solidFill>
                </a:rPr>
                <a:t>What?</a:t>
              </a:r>
            </a:p>
          </p:txBody>
        </p:sp>
        <p:sp>
          <p:nvSpPr>
            <p:cNvPr id="69" name="Triangle 68">
              <a:extLst>
                <a:ext uri="{FF2B5EF4-FFF2-40B4-BE49-F238E27FC236}">
                  <a16:creationId xmlns:a16="http://schemas.microsoft.com/office/drawing/2014/main" id="{3DB26CEB-F3F6-6986-7546-6D103E180D50}"/>
                </a:ext>
              </a:extLst>
            </p:cNvPr>
            <p:cNvSpPr/>
            <p:nvPr/>
          </p:nvSpPr>
          <p:spPr>
            <a:xfrm rot="10800000">
              <a:off x="1409057" y="3426224"/>
              <a:ext cx="476346" cy="72694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A84F0751-EBD3-41FA-9DA2-6701A2B37EEF}"/>
              </a:ext>
            </a:extLst>
          </p:cNvPr>
          <p:cNvSpPr txBox="1">
            <a:spLocks/>
          </p:cNvSpPr>
          <p:nvPr/>
        </p:nvSpPr>
        <p:spPr>
          <a:xfrm>
            <a:off x="3210521" y="1365606"/>
            <a:ext cx="5647729" cy="986783"/>
          </a:xfrm>
          <a:prstGeom prst="roundRect">
            <a:avLst>
              <a:gd name="adj" fmla="val 8881"/>
            </a:avLst>
          </a:prstGeom>
          <a:noFill/>
          <a:ln w="12700">
            <a:solidFill>
              <a:schemeClr val="accent1"/>
            </a:solidFill>
          </a:ln>
        </p:spPr>
        <p:txBody>
          <a:bodyPr lIns="144000" tIns="0" rIns="144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400" b="1" dirty="0">
                <a:solidFill>
                  <a:schemeClr val="accent1"/>
                </a:solidFill>
              </a:rPr>
              <a:t>Data Point: </a:t>
            </a:r>
            <a:r>
              <a:rPr lang="en-AU" sz="1400" dirty="0">
                <a:solidFill>
                  <a:schemeClr val="accent1"/>
                </a:solidFill>
              </a:rPr>
              <a:t>Nepal’s NREN helped universities continue academic activities during the COVID-19 lockdown using online platforms.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D2526-89D5-DBCB-4773-C3E437501502}"/>
              </a:ext>
            </a:extLst>
          </p:cNvPr>
          <p:cNvSpPr txBox="1"/>
          <p:nvPr/>
        </p:nvSpPr>
        <p:spPr>
          <a:xfrm>
            <a:off x="2258158" y="4608697"/>
            <a:ext cx="4627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AU" sz="1000" i="1" u="sng" dirty="0" err="1">
                <a:solidFill>
                  <a:schemeClr val="accent1"/>
                </a:solidFill>
              </a:rPr>
              <a:t>inthefieldstories.net</a:t>
            </a:r>
            <a:r>
              <a:rPr lang="en-AU" sz="1000" i="1" u="sng" dirty="0">
                <a:solidFill>
                  <a:schemeClr val="accent1"/>
                </a:solidFill>
              </a:rPr>
              <a:t>/remote-education-relieves-second-wave-of-covid-in-</a:t>
            </a:r>
            <a:r>
              <a:rPr lang="en-AU" sz="1000" i="1" u="sng" dirty="0" err="1">
                <a:solidFill>
                  <a:schemeClr val="accent1"/>
                </a:solidFill>
              </a:rPr>
              <a:t>nepal</a:t>
            </a:r>
            <a:endParaRPr lang="en-AU" sz="1000" i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4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1.7618E-6 L -0.00018 1.7618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743 1.7618E-6 L -0.00018 1.7618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743 1.7618E-6 L -0.00018 1.7618E-6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08" grpId="0" animBg="1"/>
      <p:bldP spid="108" grpId="1" animBg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47EF8-129F-32CB-85B9-68AF1E0DC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02392F-0439-B6C2-D246-9C0AD58C8F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b="1" dirty="0"/>
              <a:t>Japan: </a:t>
            </a:r>
            <a:r>
              <a:rPr lang="en-AU" dirty="0"/>
              <a:t>quantum computing for tsunami prediction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BA06E-5D72-0A00-8AAF-78BD1707D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AARNet Pty Ltd | </a:t>
            </a:r>
            <a:r>
              <a:rPr lang="en-AU" b="1">
                <a:solidFill>
                  <a:schemeClr val="tx1"/>
                </a:solidFill>
              </a:rPr>
              <a:t>AARNET OFFICIAL</a:t>
            </a:r>
            <a:r>
              <a:rPr lang="en-AU"/>
              <a:t> 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463D2-79D2-FDB1-E979-B1D2DC281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B7E756-53CD-436E-9922-3A38B2836629}" type="slidenum">
              <a:rPr lang="en-PH" smtClean="0"/>
              <a:pPr/>
              <a:t>15</a:t>
            </a:fld>
            <a:endParaRPr lang="en-P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BB6DD-9C9E-5E11-4C0F-C7282B64A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b="3931"/>
          <a:stretch/>
        </p:blipFill>
        <p:spPr>
          <a:xfrm>
            <a:off x="285750" y="997620"/>
            <a:ext cx="2775927" cy="1705140"/>
          </a:xfrm>
          <a:prstGeom prst="roundRect">
            <a:avLst>
              <a:gd name="adj" fmla="val 481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8DD16B1-E433-48B6-BA04-C61D70F098C4}"/>
              </a:ext>
            </a:extLst>
          </p:cNvPr>
          <p:cNvSpPr txBox="1">
            <a:spLocks/>
          </p:cNvSpPr>
          <p:nvPr/>
        </p:nvSpPr>
        <p:spPr>
          <a:xfrm>
            <a:off x="6135292" y="3551960"/>
            <a:ext cx="2722960" cy="986783"/>
          </a:xfrm>
          <a:prstGeom prst="roundRect">
            <a:avLst>
              <a:gd name="adj" fmla="val 591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lIns="144000" tIns="0" rIns="144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200" dirty="0">
                <a:solidFill>
                  <a:schemeClr val="tx2">
                    <a:lumMod val="50000"/>
                  </a:schemeClr>
                </a:solidFill>
              </a:rPr>
              <a:t>The project became a benchmark for using supercomputing in disaster prediction research.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059744C-442E-6B85-3AF4-428DC7C7F8EC}"/>
              </a:ext>
            </a:extLst>
          </p:cNvPr>
          <p:cNvSpPr txBox="1">
            <a:spLocks/>
          </p:cNvSpPr>
          <p:nvPr/>
        </p:nvSpPr>
        <p:spPr>
          <a:xfrm>
            <a:off x="285750" y="3551960"/>
            <a:ext cx="2722960" cy="986783"/>
          </a:xfrm>
          <a:prstGeom prst="roundRect">
            <a:avLst>
              <a:gd name="adj" fmla="val 591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lIns="144000" tIns="0" rIns="144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200" dirty="0">
                <a:solidFill>
                  <a:schemeClr val="tx2">
                    <a:lumMod val="50000"/>
                  </a:schemeClr>
                </a:solidFill>
              </a:rPr>
              <a:t>Researchers leveraged quantum computing to model tsunami </a:t>
            </a:r>
            <a:r>
              <a:rPr lang="en-AU" sz="1200" dirty="0" err="1">
                <a:solidFill>
                  <a:schemeClr val="tx2">
                    <a:lumMod val="50000"/>
                  </a:schemeClr>
                </a:solidFill>
              </a:rPr>
              <a:t>behavior</a:t>
            </a:r>
            <a:r>
              <a:rPr lang="en-AU" sz="1200" dirty="0">
                <a:solidFill>
                  <a:schemeClr val="tx2">
                    <a:lumMod val="50000"/>
                  </a:schemeClr>
                </a:solidFill>
              </a:rPr>
              <a:t> more accurately and quickly.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8E6C554-4A3A-B869-0F52-300261BB1BF3}"/>
              </a:ext>
            </a:extLst>
          </p:cNvPr>
          <p:cNvSpPr txBox="1">
            <a:spLocks/>
          </p:cNvSpPr>
          <p:nvPr/>
        </p:nvSpPr>
        <p:spPr>
          <a:xfrm>
            <a:off x="3210521" y="3551960"/>
            <a:ext cx="2722960" cy="986783"/>
          </a:xfrm>
          <a:prstGeom prst="roundRect">
            <a:avLst>
              <a:gd name="adj" fmla="val 591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lIns="144000" tIns="0" rIns="144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200" dirty="0">
                <a:solidFill>
                  <a:schemeClr val="tx2">
                    <a:lumMod val="50000"/>
                  </a:schemeClr>
                </a:solidFill>
              </a:rPr>
              <a:t>Improved early warning systems, saving valuable response time during natural disasters.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0544B2C-613A-52D2-5A10-442AC1AA3F8E}"/>
              </a:ext>
            </a:extLst>
          </p:cNvPr>
          <p:cNvGrpSpPr/>
          <p:nvPr/>
        </p:nvGrpSpPr>
        <p:grpSpPr>
          <a:xfrm>
            <a:off x="3210521" y="2983964"/>
            <a:ext cx="2722960" cy="514954"/>
            <a:chOff x="3210521" y="2983964"/>
            <a:chExt cx="2722960" cy="514954"/>
          </a:xfrm>
        </p:grpSpPr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97574A71-4AA3-0077-1F7D-11656087DB96}"/>
                </a:ext>
              </a:extLst>
            </p:cNvPr>
            <p:cNvSpPr txBox="1">
              <a:spLocks/>
            </p:cNvSpPr>
            <p:nvPr/>
          </p:nvSpPr>
          <p:spPr>
            <a:xfrm>
              <a:off x="3210521" y="2983964"/>
              <a:ext cx="2722960" cy="442260"/>
            </a:xfrm>
            <a:prstGeom prst="roundRect">
              <a:avLst>
                <a:gd name="adj" fmla="val 1651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tIns="0" bIns="0" anchor="ctr"/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AU" sz="1400" dirty="0">
                  <a:solidFill>
                    <a:schemeClr val="accent1"/>
                  </a:solidFill>
                </a:rPr>
                <a:t>So What?</a:t>
              </a:r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0C3DA3AA-644A-023E-E292-5287B5E307A6}"/>
                </a:ext>
              </a:extLst>
            </p:cNvPr>
            <p:cNvSpPr/>
            <p:nvPr/>
          </p:nvSpPr>
          <p:spPr>
            <a:xfrm rot="10800000">
              <a:off x="4333828" y="3426224"/>
              <a:ext cx="476346" cy="72694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A0E9137-9942-2498-554F-3354AA6FD475}"/>
              </a:ext>
            </a:extLst>
          </p:cNvPr>
          <p:cNvGrpSpPr/>
          <p:nvPr/>
        </p:nvGrpSpPr>
        <p:grpSpPr>
          <a:xfrm>
            <a:off x="6135292" y="2983964"/>
            <a:ext cx="2722960" cy="514954"/>
            <a:chOff x="6135292" y="2983964"/>
            <a:chExt cx="2722960" cy="514954"/>
          </a:xfrm>
        </p:grpSpPr>
        <p:sp>
          <p:nvSpPr>
            <p:cNvPr id="39" name="Text Placeholder 3">
              <a:extLst>
                <a:ext uri="{FF2B5EF4-FFF2-40B4-BE49-F238E27FC236}">
                  <a16:creationId xmlns:a16="http://schemas.microsoft.com/office/drawing/2014/main" id="{892B8CD4-4FC1-C130-DDDA-A057DBC2C911}"/>
                </a:ext>
              </a:extLst>
            </p:cNvPr>
            <p:cNvSpPr txBox="1">
              <a:spLocks/>
            </p:cNvSpPr>
            <p:nvPr/>
          </p:nvSpPr>
          <p:spPr>
            <a:xfrm>
              <a:off x="6135292" y="2983964"/>
              <a:ext cx="2722960" cy="442260"/>
            </a:xfrm>
            <a:prstGeom prst="roundRect">
              <a:avLst>
                <a:gd name="adj" fmla="val 19165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tIns="0" bIns="0" anchor="ctr"/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AU" sz="1400" dirty="0">
                  <a:solidFill>
                    <a:schemeClr val="accent1"/>
                  </a:solidFill>
                </a:rPr>
                <a:t>Now What?</a:t>
              </a:r>
            </a:p>
          </p:txBody>
        </p:sp>
        <p:sp>
          <p:nvSpPr>
            <p:cNvPr id="40" name="Triangle 39">
              <a:extLst>
                <a:ext uri="{FF2B5EF4-FFF2-40B4-BE49-F238E27FC236}">
                  <a16:creationId xmlns:a16="http://schemas.microsoft.com/office/drawing/2014/main" id="{15BC1FE4-D7EF-42F8-E71D-24234AA45215}"/>
                </a:ext>
              </a:extLst>
            </p:cNvPr>
            <p:cNvSpPr/>
            <p:nvPr/>
          </p:nvSpPr>
          <p:spPr>
            <a:xfrm rot="10800000">
              <a:off x="7258599" y="3426224"/>
              <a:ext cx="476346" cy="7269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62C1C8-84B5-14B8-5735-D8E1EF225662}"/>
              </a:ext>
            </a:extLst>
          </p:cNvPr>
          <p:cNvGrpSpPr/>
          <p:nvPr/>
        </p:nvGrpSpPr>
        <p:grpSpPr>
          <a:xfrm>
            <a:off x="285750" y="2983964"/>
            <a:ext cx="2722960" cy="514954"/>
            <a:chOff x="285750" y="2983964"/>
            <a:chExt cx="2722960" cy="514954"/>
          </a:xfrm>
        </p:grpSpPr>
        <p:sp>
          <p:nvSpPr>
            <p:cNvPr id="68" name="Text Placeholder 1">
              <a:extLst>
                <a:ext uri="{FF2B5EF4-FFF2-40B4-BE49-F238E27FC236}">
                  <a16:creationId xmlns:a16="http://schemas.microsoft.com/office/drawing/2014/main" id="{37B2D0F9-398D-C0ED-B301-29FBC93D630F}"/>
                </a:ext>
              </a:extLst>
            </p:cNvPr>
            <p:cNvSpPr txBox="1">
              <a:spLocks/>
            </p:cNvSpPr>
            <p:nvPr/>
          </p:nvSpPr>
          <p:spPr>
            <a:xfrm>
              <a:off x="285750" y="2983964"/>
              <a:ext cx="2722960" cy="442260"/>
            </a:xfrm>
            <a:prstGeom prst="roundRect">
              <a:avLst>
                <a:gd name="adj" fmla="val 1518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tIns="0" bIns="0" anchor="ctr"/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AU" sz="1400" dirty="0">
                  <a:solidFill>
                    <a:schemeClr val="accent1"/>
                  </a:solidFill>
                </a:rPr>
                <a:t>What?</a:t>
              </a:r>
            </a:p>
          </p:txBody>
        </p:sp>
        <p:sp>
          <p:nvSpPr>
            <p:cNvPr id="69" name="Triangle 68">
              <a:extLst>
                <a:ext uri="{FF2B5EF4-FFF2-40B4-BE49-F238E27FC236}">
                  <a16:creationId xmlns:a16="http://schemas.microsoft.com/office/drawing/2014/main" id="{8AF7D8A1-C418-078E-39F1-D26062135F9A}"/>
                </a:ext>
              </a:extLst>
            </p:cNvPr>
            <p:cNvSpPr/>
            <p:nvPr/>
          </p:nvSpPr>
          <p:spPr>
            <a:xfrm rot="10800000">
              <a:off x="1409057" y="3426224"/>
              <a:ext cx="476346" cy="72694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75489DAE-1651-6330-BFFA-5FEA7D3D85F0}"/>
              </a:ext>
            </a:extLst>
          </p:cNvPr>
          <p:cNvSpPr txBox="1">
            <a:spLocks/>
          </p:cNvSpPr>
          <p:nvPr/>
        </p:nvSpPr>
        <p:spPr>
          <a:xfrm>
            <a:off x="3210521" y="1365606"/>
            <a:ext cx="5647729" cy="986783"/>
          </a:xfrm>
          <a:prstGeom prst="roundRect">
            <a:avLst>
              <a:gd name="adj" fmla="val 8881"/>
            </a:avLst>
          </a:prstGeom>
          <a:noFill/>
          <a:ln w="12700">
            <a:solidFill>
              <a:schemeClr val="accent1"/>
            </a:solidFill>
          </a:ln>
        </p:spPr>
        <p:txBody>
          <a:bodyPr lIns="144000" tIns="0" rIns="144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400" b="1" dirty="0">
                <a:solidFill>
                  <a:schemeClr val="accent1"/>
                </a:solidFill>
              </a:rPr>
              <a:t>Data Point: </a:t>
            </a:r>
            <a:r>
              <a:rPr lang="en-AU" sz="1400" dirty="0">
                <a:solidFill>
                  <a:schemeClr val="accent1"/>
                </a:solidFill>
              </a:rPr>
              <a:t>Japanese researchers used quantum </a:t>
            </a:r>
            <a:br>
              <a:rPr lang="en-AU" sz="1400" dirty="0">
                <a:solidFill>
                  <a:schemeClr val="accent1"/>
                </a:solidFill>
              </a:rPr>
            </a:br>
            <a:r>
              <a:rPr lang="en-AU" sz="1400" dirty="0">
                <a:solidFill>
                  <a:schemeClr val="accent1"/>
                </a:solidFill>
              </a:rPr>
              <a:t>computing to enhance tsunami simulations.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190DB2-68C1-0F95-04B7-A05C9BB53739}"/>
              </a:ext>
            </a:extLst>
          </p:cNvPr>
          <p:cNvSpPr txBox="1"/>
          <p:nvPr/>
        </p:nvSpPr>
        <p:spPr>
          <a:xfrm>
            <a:off x="2258158" y="4608697"/>
            <a:ext cx="4627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AU" sz="1000" i="1" u="sng" dirty="0" err="1">
                <a:solidFill>
                  <a:schemeClr val="accent1"/>
                </a:solidFill>
              </a:rPr>
              <a:t>inthefieldstories.net</a:t>
            </a:r>
            <a:r>
              <a:rPr lang="en-AU" sz="1000" i="1" u="sng" dirty="0">
                <a:solidFill>
                  <a:schemeClr val="accent1"/>
                </a:solidFill>
              </a:rPr>
              <a:t>/sub-sea-cables-are-the-new-science-instruments</a:t>
            </a:r>
          </a:p>
        </p:txBody>
      </p:sp>
    </p:spTree>
    <p:extLst>
      <p:ext uri="{BB962C8B-B14F-4D97-AF65-F5344CB8AC3E}">
        <p14:creationId xmlns:p14="http://schemas.microsoft.com/office/powerpoint/2010/main" val="410837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1.7618E-6 L -0.00018 1.7618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743 1.7618E-6 L -0.00018 1.7618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743 7.00401E-7 L -0.00017 7.00401E-7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08" grpId="0" animBg="1"/>
      <p:bldP spid="108" grpId="1" animBg="1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70567-9CD6-B757-8B04-6B71BF79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6FF845-21DE-91D8-D1F4-B34AFC48A3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Finland: </a:t>
            </a:r>
            <a:r>
              <a:rPr lang="en-US" dirty="0"/>
              <a:t>citizen science tracks bird migration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D55052-345E-1651-99A3-33C6DC01E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AARNet Pty Ltd | </a:t>
            </a:r>
            <a:r>
              <a:rPr lang="en-AU" b="1">
                <a:solidFill>
                  <a:schemeClr val="tx1"/>
                </a:solidFill>
              </a:rPr>
              <a:t>AARNET OFFICIAL</a:t>
            </a:r>
            <a:r>
              <a:rPr lang="en-AU"/>
              <a:t> 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B5893-FC01-0105-0FBB-D046DE0DB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B7E756-53CD-436E-9922-3A38B2836629}" type="slidenum">
              <a:rPr lang="en-PH" smtClean="0"/>
              <a:pPr/>
              <a:t>16</a:t>
            </a:fld>
            <a:endParaRPr lang="en-P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E03277-B73A-1B76-7645-4075D191A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" b="5162"/>
          <a:stretch/>
        </p:blipFill>
        <p:spPr>
          <a:xfrm>
            <a:off x="285750" y="997620"/>
            <a:ext cx="2775927" cy="1705140"/>
          </a:xfrm>
          <a:prstGeom prst="roundRect">
            <a:avLst>
              <a:gd name="adj" fmla="val 481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6F41DD2-FD9D-521A-276B-6FA8F042786F}"/>
              </a:ext>
            </a:extLst>
          </p:cNvPr>
          <p:cNvSpPr txBox="1">
            <a:spLocks/>
          </p:cNvSpPr>
          <p:nvPr/>
        </p:nvSpPr>
        <p:spPr>
          <a:xfrm>
            <a:off x="6135292" y="3551960"/>
            <a:ext cx="2722960" cy="986783"/>
          </a:xfrm>
          <a:prstGeom prst="roundRect">
            <a:avLst>
              <a:gd name="adj" fmla="val 591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lIns="144000" tIns="0" rIns="144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200" dirty="0">
                <a:solidFill>
                  <a:schemeClr val="tx2">
                    <a:lumMod val="50000"/>
                  </a:schemeClr>
                </a:solidFill>
              </a:rPr>
              <a:t>Feeds into the EU-funded </a:t>
            </a:r>
            <a:r>
              <a:rPr lang="en-AU" sz="1200" dirty="0" err="1">
                <a:solidFill>
                  <a:schemeClr val="tx2">
                    <a:lumMod val="50000"/>
                  </a:schemeClr>
                </a:solidFill>
              </a:rPr>
              <a:t>BioDT</a:t>
            </a:r>
            <a:r>
              <a:rPr lang="en-AU" sz="1200" dirty="0">
                <a:solidFill>
                  <a:schemeClr val="tx2">
                    <a:lumMod val="50000"/>
                  </a:schemeClr>
                </a:solidFill>
              </a:rPr>
              <a:t> project to model biodiversity using HPC and citizen science.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556E549-0B26-519A-DD77-05B6EA0C92A1}"/>
              </a:ext>
            </a:extLst>
          </p:cNvPr>
          <p:cNvSpPr txBox="1">
            <a:spLocks/>
          </p:cNvSpPr>
          <p:nvPr/>
        </p:nvSpPr>
        <p:spPr>
          <a:xfrm>
            <a:off x="285750" y="3551960"/>
            <a:ext cx="2722960" cy="986783"/>
          </a:xfrm>
          <a:prstGeom prst="roundRect">
            <a:avLst>
              <a:gd name="adj" fmla="val 591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lIns="144000" tIns="0" rIns="144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200" dirty="0">
                <a:solidFill>
                  <a:schemeClr val="tx2">
                    <a:lumMod val="50000"/>
                  </a:schemeClr>
                </a:solidFill>
              </a:rPr>
              <a:t>Finns participated in a national project logging bird migration observations.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1B5FC6-B5C7-B0ED-EC49-2447D939D8E1}"/>
              </a:ext>
            </a:extLst>
          </p:cNvPr>
          <p:cNvSpPr txBox="1">
            <a:spLocks/>
          </p:cNvSpPr>
          <p:nvPr/>
        </p:nvSpPr>
        <p:spPr>
          <a:xfrm>
            <a:off x="3210521" y="3551960"/>
            <a:ext cx="2722960" cy="986783"/>
          </a:xfrm>
          <a:prstGeom prst="roundRect">
            <a:avLst>
              <a:gd name="adj" fmla="val 591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lIns="144000" tIns="0" rIns="144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200" dirty="0">
                <a:solidFill>
                  <a:schemeClr val="tx2">
                    <a:lumMod val="50000"/>
                  </a:schemeClr>
                </a:solidFill>
              </a:rPr>
              <a:t>The data supports research on migration patterns, climate effects, and habitats.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E40003B-3B3D-3764-43B5-46FB165287C8}"/>
              </a:ext>
            </a:extLst>
          </p:cNvPr>
          <p:cNvGrpSpPr/>
          <p:nvPr/>
        </p:nvGrpSpPr>
        <p:grpSpPr>
          <a:xfrm>
            <a:off x="3210521" y="2983964"/>
            <a:ext cx="2722960" cy="514954"/>
            <a:chOff x="3210521" y="2983964"/>
            <a:chExt cx="2722960" cy="514954"/>
          </a:xfrm>
        </p:grpSpPr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2558754B-05EA-B4E6-0C7C-F5CFC7558977}"/>
                </a:ext>
              </a:extLst>
            </p:cNvPr>
            <p:cNvSpPr txBox="1">
              <a:spLocks/>
            </p:cNvSpPr>
            <p:nvPr/>
          </p:nvSpPr>
          <p:spPr>
            <a:xfrm>
              <a:off x="3210521" y="2983964"/>
              <a:ext cx="2722960" cy="442260"/>
            </a:xfrm>
            <a:prstGeom prst="roundRect">
              <a:avLst>
                <a:gd name="adj" fmla="val 1651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tIns="0" bIns="0" anchor="ctr"/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AU" sz="1400" dirty="0">
                  <a:solidFill>
                    <a:schemeClr val="accent1"/>
                  </a:solidFill>
                </a:rPr>
                <a:t>So What?</a:t>
              </a:r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5FEE2041-22A3-A14F-B955-469B85922812}"/>
                </a:ext>
              </a:extLst>
            </p:cNvPr>
            <p:cNvSpPr/>
            <p:nvPr/>
          </p:nvSpPr>
          <p:spPr>
            <a:xfrm rot="10800000">
              <a:off x="4333828" y="3426224"/>
              <a:ext cx="476346" cy="72694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23D2719-A3B5-26CC-4094-40443E5223E6}"/>
              </a:ext>
            </a:extLst>
          </p:cNvPr>
          <p:cNvGrpSpPr/>
          <p:nvPr/>
        </p:nvGrpSpPr>
        <p:grpSpPr>
          <a:xfrm>
            <a:off x="6135292" y="2983964"/>
            <a:ext cx="2722960" cy="514954"/>
            <a:chOff x="6135292" y="2983964"/>
            <a:chExt cx="2722960" cy="514954"/>
          </a:xfrm>
        </p:grpSpPr>
        <p:sp>
          <p:nvSpPr>
            <p:cNvPr id="39" name="Text Placeholder 3">
              <a:extLst>
                <a:ext uri="{FF2B5EF4-FFF2-40B4-BE49-F238E27FC236}">
                  <a16:creationId xmlns:a16="http://schemas.microsoft.com/office/drawing/2014/main" id="{6F65B47B-06A7-DB85-F22D-3CBBE35DB596}"/>
                </a:ext>
              </a:extLst>
            </p:cNvPr>
            <p:cNvSpPr txBox="1">
              <a:spLocks/>
            </p:cNvSpPr>
            <p:nvPr/>
          </p:nvSpPr>
          <p:spPr>
            <a:xfrm>
              <a:off x="6135292" y="2983964"/>
              <a:ext cx="2722960" cy="442260"/>
            </a:xfrm>
            <a:prstGeom prst="roundRect">
              <a:avLst>
                <a:gd name="adj" fmla="val 19165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tIns="0" bIns="0" anchor="ctr"/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AU" sz="1400" dirty="0">
                  <a:solidFill>
                    <a:schemeClr val="accent1"/>
                  </a:solidFill>
                </a:rPr>
                <a:t>Now What?</a:t>
              </a:r>
            </a:p>
          </p:txBody>
        </p:sp>
        <p:sp>
          <p:nvSpPr>
            <p:cNvPr id="40" name="Triangle 39">
              <a:extLst>
                <a:ext uri="{FF2B5EF4-FFF2-40B4-BE49-F238E27FC236}">
                  <a16:creationId xmlns:a16="http://schemas.microsoft.com/office/drawing/2014/main" id="{00CEBF7D-CA02-E585-17DB-AA50A05DADEA}"/>
                </a:ext>
              </a:extLst>
            </p:cNvPr>
            <p:cNvSpPr/>
            <p:nvPr/>
          </p:nvSpPr>
          <p:spPr>
            <a:xfrm rot="10800000">
              <a:off x="7258599" y="3426224"/>
              <a:ext cx="476346" cy="7269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16B0127-A735-131E-A223-ED7423E8BAF1}"/>
              </a:ext>
            </a:extLst>
          </p:cNvPr>
          <p:cNvGrpSpPr/>
          <p:nvPr/>
        </p:nvGrpSpPr>
        <p:grpSpPr>
          <a:xfrm>
            <a:off x="285750" y="2983964"/>
            <a:ext cx="2722960" cy="514954"/>
            <a:chOff x="285750" y="2983964"/>
            <a:chExt cx="2722960" cy="514954"/>
          </a:xfrm>
        </p:grpSpPr>
        <p:sp>
          <p:nvSpPr>
            <p:cNvPr id="68" name="Text Placeholder 1">
              <a:extLst>
                <a:ext uri="{FF2B5EF4-FFF2-40B4-BE49-F238E27FC236}">
                  <a16:creationId xmlns:a16="http://schemas.microsoft.com/office/drawing/2014/main" id="{B4C604ED-6E75-05B1-77ED-739BF2F68E27}"/>
                </a:ext>
              </a:extLst>
            </p:cNvPr>
            <p:cNvSpPr txBox="1">
              <a:spLocks/>
            </p:cNvSpPr>
            <p:nvPr/>
          </p:nvSpPr>
          <p:spPr>
            <a:xfrm>
              <a:off x="285750" y="2983964"/>
              <a:ext cx="2722960" cy="442260"/>
            </a:xfrm>
            <a:prstGeom prst="roundRect">
              <a:avLst>
                <a:gd name="adj" fmla="val 1518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tIns="0" bIns="0" anchor="ctr"/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AU" sz="1400" dirty="0">
                  <a:solidFill>
                    <a:schemeClr val="accent1"/>
                  </a:solidFill>
                </a:rPr>
                <a:t>What?</a:t>
              </a:r>
            </a:p>
          </p:txBody>
        </p:sp>
        <p:sp>
          <p:nvSpPr>
            <p:cNvPr id="69" name="Triangle 68">
              <a:extLst>
                <a:ext uri="{FF2B5EF4-FFF2-40B4-BE49-F238E27FC236}">
                  <a16:creationId xmlns:a16="http://schemas.microsoft.com/office/drawing/2014/main" id="{A83AB425-4582-7583-E405-5D7C30DD05E9}"/>
                </a:ext>
              </a:extLst>
            </p:cNvPr>
            <p:cNvSpPr/>
            <p:nvPr/>
          </p:nvSpPr>
          <p:spPr>
            <a:xfrm rot="10800000">
              <a:off x="1409057" y="3426224"/>
              <a:ext cx="476346" cy="72694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CC11E4CA-F4B1-CDDC-2BF0-E73CBD46995E}"/>
              </a:ext>
            </a:extLst>
          </p:cNvPr>
          <p:cNvSpPr txBox="1">
            <a:spLocks/>
          </p:cNvSpPr>
          <p:nvPr/>
        </p:nvSpPr>
        <p:spPr>
          <a:xfrm>
            <a:off x="3210521" y="1365606"/>
            <a:ext cx="5647729" cy="986783"/>
          </a:xfrm>
          <a:prstGeom prst="roundRect">
            <a:avLst>
              <a:gd name="adj" fmla="val 8881"/>
            </a:avLst>
          </a:prstGeom>
          <a:noFill/>
          <a:ln w="12700">
            <a:solidFill>
              <a:schemeClr val="accent1"/>
            </a:solidFill>
          </a:ln>
        </p:spPr>
        <p:txBody>
          <a:bodyPr lIns="144000" tIns="0" rIns="144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400" b="1" dirty="0">
                <a:solidFill>
                  <a:schemeClr val="accent1"/>
                </a:solidFill>
              </a:rPr>
              <a:t>Data Point: </a:t>
            </a:r>
            <a:r>
              <a:rPr lang="en-AU" sz="1400" dirty="0">
                <a:solidFill>
                  <a:schemeClr val="accent1"/>
                </a:solidFill>
              </a:rPr>
              <a:t>3.7 million bird migration recordings </a:t>
            </a:r>
            <a:br>
              <a:rPr lang="en-AU" sz="1400" dirty="0">
                <a:solidFill>
                  <a:schemeClr val="accent1"/>
                </a:solidFill>
              </a:rPr>
            </a:br>
            <a:r>
              <a:rPr lang="en-AU" sz="1400" dirty="0">
                <a:solidFill>
                  <a:schemeClr val="accent1"/>
                </a:solidFill>
              </a:rPr>
              <a:t>were submitted by Finnish citizens.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E9B2DB-F76D-9BDE-F4FA-DF2541348A3F}"/>
              </a:ext>
            </a:extLst>
          </p:cNvPr>
          <p:cNvSpPr txBox="1"/>
          <p:nvPr/>
        </p:nvSpPr>
        <p:spPr>
          <a:xfrm>
            <a:off x="2258158" y="4608697"/>
            <a:ext cx="4627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AU" sz="1000" i="1" u="sng" dirty="0" err="1">
                <a:solidFill>
                  <a:schemeClr val="accent1"/>
                </a:solidFill>
              </a:rPr>
              <a:t>inthefieldstories.net</a:t>
            </a:r>
            <a:r>
              <a:rPr lang="en-AU" sz="1000" i="1" u="sng" dirty="0">
                <a:solidFill>
                  <a:schemeClr val="accent1"/>
                </a:solidFill>
              </a:rPr>
              <a:t>/migrating-birds-turn-</a:t>
            </a:r>
            <a:r>
              <a:rPr lang="en-AU" sz="1000" i="1" u="sng" dirty="0" err="1">
                <a:solidFill>
                  <a:schemeClr val="accent1"/>
                </a:solidFill>
              </a:rPr>
              <a:t>finns</a:t>
            </a:r>
            <a:r>
              <a:rPr lang="en-AU" sz="1000" i="1" u="sng" dirty="0">
                <a:solidFill>
                  <a:schemeClr val="accent1"/>
                </a:solidFill>
              </a:rPr>
              <a:t>-into-citizen-scientists</a:t>
            </a:r>
          </a:p>
        </p:txBody>
      </p:sp>
    </p:spTree>
    <p:extLst>
      <p:ext uri="{BB962C8B-B14F-4D97-AF65-F5344CB8AC3E}">
        <p14:creationId xmlns:p14="http://schemas.microsoft.com/office/powerpoint/2010/main" val="25290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1.7618E-6 L -0.00018 1.7618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743 1.7618E-6 L -0.00018 1.7618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2.89417E-6 L -0.00017 2.89417E-6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743 7.00401E-7 L -0.00017 7.00401E-7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08" grpId="0" animBg="1"/>
      <p:bldP spid="108" grpId="1" animBg="1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b="1" dirty="0"/>
              <a:t>Looking Ahead: Possibilities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/>
              <a:t>AARNET OFFICIAL</a:t>
            </a:r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B7E756-53CD-436E-9922-3A38B2836629}" type="slidenum">
              <a:rPr lang="en-PH" smtClean="0"/>
              <a:pPr/>
              <a:t>17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5955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5C7DBB2-8714-5BC2-00C5-D5588E6DFF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6742" y="814082"/>
            <a:ext cx="1579135" cy="1495364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80000" rIns="180000"/>
          <a:lstStyle/>
          <a:p>
            <a:r>
              <a:rPr lang="en-AU" sz="1200" b="1" dirty="0">
                <a:solidFill>
                  <a:schemeClr val="accent1"/>
                </a:solidFill>
              </a:rPr>
              <a:t>Visit the site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BA2B627-EC6F-FA96-1A0F-DC901D221E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5934" y="1373859"/>
            <a:ext cx="1579135" cy="1495364"/>
          </a:xfr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180000" rIns="180000"/>
          <a:lstStyle/>
          <a:p>
            <a:r>
              <a:rPr lang="en-AU" sz="1200" b="1" dirty="0"/>
              <a:t>Share the Anniversary campaign</a:t>
            </a:r>
            <a:endParaRPr lang="en-AU" sz="12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683DB20-1D18-2045-2666-26290F6EEB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85126" y="1933636"/>
            <a:ext cx="1579135" cy="1495364"/>
          </a:xfr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180000" rIns="180000"/>
          <a:lstStyle/>
          <a:p>
            <a:r>
              <a:rPr lang="en-AU" sz="1200" b="1" dirty="0">
                <a:solidFill>
                  <a:schemeClr val="accent1"/>
                </a:solidFill>
              </a:rPr>
              <a:t>Future </a:t>
            </a:r>
            <a:br>
              <a:rPr lang="en-AU" sz="1200" b="1" dirty="0">
                <a:solidFill>
                  <a:schemeClr val="accent1"/>
                </a:solidFill>
              </a:rPr>
            </a:br>
            <a:r>
              <a:rPr lang="en-AU" sz="1200" b="1" dirty="0">
                <a:solidFill>
                  <a:schemeClr val="accent1"/>
                </a:solidFill>
              </a:rPr>
              <a:t>storytelling </a:t>
            </a:r>
            <a:br>
              <a:rPr lang="en-AU" sz="1200" b="1" dirty="0">
                <a:solidFill>
                  <a:schemeClr val="accent1"/>
                </a:solidFill>
              </a:rPr>
            </a:br>
            <a:r>
              <a:rPr lang="en-AU" sz="1200" b="1" dirty="0">
                <a:solidFill>
                  <a:schemeClr val="accent1"/>
                </a:solidFill>
              </a:rPr>
              <a:t>ideas</a:t>
            </a:r>
            <a:endParaRPr lang="en-AU" sz="1200" dirty="0">
              <a:solidFill>
                <a:schemeClr val="accent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C9C3A5A-70C0-2A97-968A-CEAB323F72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34318" y="2493413"/>
            <a:ext cx="1579135" cy="1495364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180000" rIns="180000"/>
          <a:lstStyle/>
          <a:p>
            <a:r>
              <a:rPr lang="en-AU" sz="1200" b="1" dirty="0">
                <a:solidFill>
                  <a:schemeClr val="accent1"/>
                </a:solidFill>
              </a:rPr>
              <a:t>Participate by sharing your stories</a:t>
            </a:r>
            <a:endParaRPr lang="en-AU" sz="1200" dirty="0">
              <a:solidFill>
                <a:schemeClr val="accent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BD472A-A1AA-DBFF-9259-07C273F3B9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944" y="275299"/>
            <a:ext cx="7629525" cy="360439"/>
          </a:xfrm>
        </p:spPr>
        <p:txBody>
          <a:bodyPr/>
          <a:lstStyle/>
          <a:p>
            <a:r>
              <a:rPr lang="en-AU" dirty="0"/>
              <a:t>Looking ahead: the next chapter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A436C-C673-1341-E1E4-F5FBF5635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AARNet Pty Ltd | </a:t>
            </a:r>
            <a:r>
              <a:rPr lang="en-AU" b="1">
                <a:solidFill>
                  <a:schemeClr val="tx1"/>
                </a:solidFill>
              </a:rPr>
              <a:t>AARNET OFFICIAL</a:t>
            </a:r>
            <a:r>
              <a:rPr lang="en-AU"/>
              <a:t> 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122EA-6D77-F79A-1701-58DF959E7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B7E756-53CD-436E-9922-3A38B2836629}" type="slidenum">
              <a:rPr lang="en-PH" smtClean="0"/>
              <a:pPr/>
              <a:t>18</a:t>
            </a:fld>
            <a:endParaRPr lang="en-PH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4F1DFA3-5404-CC59-C1FA-FF869252C049}"/>
              </a:ext>
            </a:extLst>
          </p:cNvPr>
          <p:cNvSpPr txBox="1">
            <a:spLocks/>
          </p:cNvSpPr>
          <p:nvPr/>
        </p:nvSpPr>
        <p:spPr>
          <a:xfrm>
            <a:off x="7283511" y="3053190"/>
            <a:ext cx="1579135" cy="1495364"/>
          </a:xfrm>
          <a:prstGeom prst="roundRect">
            <a:avLst>
              <a:gd name="adj" fmla="val 59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lIns="180000" tIns="792000" rIns="180000" bIns="36576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200" b="1" dirty="0">
                <a:solidFill>
                  <a:schemeClr val="accent1"/>
                </a:solidFill>
              </a:rPr>
              <a:t>What else can </a:t>
            </a:r>
            <a:br>
              <a:rPr lang="en-AU" sz="1200" b="1" dirty="0">
                <a:solidFill>
                  <a:schemeClr val="accent1"/>
                </a:solidFill>
              </a:rPr>
            </a:br>
            <a:r>
              <a:rPr lang="en-AU" sz="1200" b="1" dirty="0">
                <a:solidFill>
                  <a:schemeClr val="accent1"/>
                </a:solidFill>
              </a:rPr>
              <a:t>we do together?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5A172A-2A87-BC53-874B-63437BCC6416}"/>
              </a:ext>
            </a:extLst>
          </p:cNvPr>
          <p:cNvGrpSpPr/>
          <p:nvPr/>
        </p:nvGrpSpPr>
        <p:grpSpPr>
          <a:xfrm>
            <a:off x="7508922" y="3295766"/>
            <a:ext cx="445186" cy="386394"/>
            <a:chOff x="-107640" y="4311720"/>
            <a:chExt cx="490680" cy="425880"/>
          </a:xfrm>
        </p:grpSpPr>
        <p:sp>
          <p:nvSpPr>
            <p:cNvPr id="19" name="Straight Connector 18">
              <a:extLst>
                <a:ext uri="{FF2B5EF4-FFF2-40B4-BE49-F238E27FC236}">
                  <a16:creationId xmlns:a16="http://schemas.microsoft.com/office/drawing/2014/main" id="{A695590E-F585-920F-B848-B05C7C00B247}"/>
                </a:ext>
              </a:extLst>
            </p:cNvPr>
            <p:cNvSpPr/>
            <p:nvPr/>
          </p:nvSpPr>
          <p:spPr>
            <a:xfrm>
              <a:off x="115200" y="466524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EDE9D80-5B83-430F-0CD3-05214AF8440E}"/>
                </a:ext>
              </a:extLst>
            </p:cNvPr>
            <p:cNvSpPr/>
            <p:nvPr/>
          </p:nvSpPr>
          <p:spPr>
            <a:xfrm>
              <a:off x="115200" y="4665240"/>
              <a:ext cx="22320" cy="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2">
                  <a:moveTo>
                    <a:pt x="0" y="0"/>
                  </a:moveTo>
                  <a:cubicBezTo>
                    <a:pt x="21" y="1"/>
                    <a:pt x="41" y="2"/>
                    <a:pt x="63" y="2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30892B7-97EA-A584-87B9-035880575D5D}"/>
                </a:ext>
              </a:extLst>
            </p:cNvPr>
            <p:cNvSpPr/>
            <p:nvPr/>
          </p:nvSpPr>
          <p:spPr>
            <a:xfrm>
              <a:off x="137880" y="4488840"/>
              <a:ext cx="245160" cy="176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2" h="492">
                  <a:moveTo>
                    <a:pt x="0" y="492"/>
                  </a:moveTo>
                  <a:cubicBezTo>
                    <a:pt x="377" y="492"/>
                    <a:pt x="682" y="272"/>
                    <a:pt x="682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9EF854D-6066-AA78-E3A4-2FE938D3134E}"/>
                </a:ext>
              </a:extLst>
            </p:cNvPr>
            <p:cNvSpPr/>
            <p:nvPr/>
          </p:nvSpPr>
          <p:spPr>
            <a:xfrm>
              <a:off x="137880" y="4311720"/>
              <a:ext cx="245160" cy="176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2" h="492">
                  <a:moveTo>
                    <a:pt x="682" y="492"/>
                  </a:moveTo>
                  <a:cubicBezTo>
                    <a:pt x="682" y="220"/>
                    <a:pt x="377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E1EAC48-09D2-AD19-BC9B-C09511724155}"/>
                </a:ext>
              </a:extLst>
            </p:cNvPr>
            <p:cNvSpPr/>
            <p:nvPr/>
          </p:nvSpPr>
          <p:spPr>
            <a:xfrm>
              <a:off x="-107640" y="4311720"/>
              <a:ext cx="245160" cy="176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2" h="492">
                  <a:moveTo>
                    <a:pt x="682" y="0"/>
                  </a:moveTo>
                  <a:cubicBezTo>
                    <a:pt x="306" y="0"/>
                    <a:pt x="0" y="220"/>
                    <a:pt x="0" y="492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569E30A-226C-CB35-7D5C-EC8A47F15513}"/>
                </a:ext>
              </a:extLst>
            </p:cNvPr>
            <p:cNvSpPr/>
            <p:nvPr/>
          </p:nvSpPr>
          <p:spPr>
            <a:xfrm>
              <a:off x="-107640" y="4488840"/>
              <a:ext cx="107640" cy="14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408">
                  <a:moveTo>
                    <a:pt x="0" y="0"/>
                  </a:moveTo>
                  <a:cubicBezTo>
                    <a:pt x="0" y="169"/>
                    <a:pt x="120" y="320"/>
                    <a:pt x="300" y="408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B99106C-928A-C35C-F3A1-1BDCCAD98E4B}"/>
                </a:ext>
              </a:extLst>
            </p:cNvPr>
            <p:cNvSpPr/>
            <p:nvPr/>
          </p:nvSpPr>
          <p:spPr>
            <a:xfrm>
              <a:off x="360" y="4635720"/>
              <a:ext cx="3240" cy="10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" h="283">
                  <a:moveTo>
                    <a:pt x="0" y="0"/>
                  </a:moveTo>
                  <a:cubicBezTo>
                    <a:pt x="10" y="283"/>
                    <a:pt x="10" y="283"/>
                    <a:pt x="10" y="283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6" name="Straight Connector 25">
              <a:extLst>
                <a:ext uri="{FF2B5EF4-FFF2-40B4-BE49-F238E27FC236}">
                  <a16:creationId xmlns:a16="http://schemas.microsoft.com/office/drawing/2014/main" id="{65930754-E354-0018-4557-8A88DEF65305}"/>
                </a:ext>
              </a:extLst>
            </p:cNvPr>
            <p:cNvSpPr/>
            <p:nvPr/>
          </p:nvSpPr>
          <p:spPr>
            <a:xfrm flipV="1">
              <a:off x="3960" y="4665240"/>
              <a:ext cx="111240" cy="7236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7" name="Straight Connector 26">
              <a:extLst>
                <a:ext uri="{FF2B5EF4-FFF2-40B4-BE49-F238E27FC236}">
                  <a16:creationId xmlns:a16="http://schemas.microsoft.com/office/drawing/2014/main" id="{E84B8998-F890-DE5E-121D-2213A36CED31}"/>
                </a:ext>
              </a:extLst>
            </p:cNvPr>
            <p:cNvSpPr/>
            <p:nvPr/>
          </p:nvSpPr>
          <p:spPr>
            <a:xfrm>
              <a:off x="76320" y="448884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FF8B68F-A86C-9350-13FA-265E6783AA4E}"/>
                </a:ext>
              </a:extLst>
            </p:cNvPr>
            <p:cNvSpPr/>
            <p:nvPr/>
          </p:nvSpPr>
          <p:spPr>
            <a:xfrm>
              <a:off x="56160" y="4488840"/>
              <a:ext cx="19800" cy="19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" h="56">
                  <a:moveTo>
                    <a:pt x="56" y="0"/>
                  </a:moveTo>
                  <a:cubicBezTo>
                    <a:pt x="56" y="31"/>
                    <a:pt x="32" y="56"/>
                    <a:pt x="0" y="56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DD89475-47A3-A885-5CE4-450BA8602130}"/>
                </a:ext>
              </a:extLst>
            </p:cNvPr>
            <p:cNvSpPr/>
            <p:nvPr/>
          </p:nvSpPr>
          <p:spPr>
            <a:xfrm>
              <a:off x="36000" y="4488840"/>
              <a:ext cx="19800" cy="19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" h="56">
                  <a:moveTo>
                    <a:pt x="56" y="56"/>
                  </a:moveTo>
                  <a:cubicBezTo>
                    <a:pt x="25" y="56"/>
                    <a:pt x="0" y="31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3473D9DD-0AC0-EBB9-BDD7-0E8738B6B8FE}"/>
                </a:ext>
              </a:extLst>
            </p:cNvPr>
            <p:cNvSpPr/>
            <p:nvPr/>
          </p:nvSpPr>
          <p:spPr>
            <a:xfrm>
              <a:off x="36000" y="4468320"/>
              <a:ext cx="19800" cy="2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" h="57">
                  <a:moveTo>
                    <a:pt x="0" y="57"/>
                  </a:moveTo>
                  <a:cubicBezTo>
                    <a:pt x="0" y="26"/>
                    <a:pt x="25" y="0"/>
                    <a:pt x="56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1516C5BD-C5B8-8399-C383-A1436D9CAE71}"/>
                </a:ext>
              </a:extLst>
            </p:cNvPr>
            <p:cNvSpPr/>
            <p:nvPr/>
          </p:nvSpPr>
          <p:spPr>
            <a:xfrm>
              <a:off x="56160" y="4468320"/>
              <a:ext cx="19800" cy="2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" h="57">
                  <a:moveTo>
                    <a:pt x="0" y="0"/>
                  </a:moveTo>
                  <a:cubicBezTo>
                    <a:pt x="32" y="0"/>
                    <a:pt x="56" y="26"/>
                    <a:pt x="56" y="57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2" name="Straight Connector 31">
              <a:extLst>
                <a:ext uri="{FF2B5EF4-FFF2-40B4-BE49-F238E27FC236}">
                  <a16:creationId xmlns:a16="http://schemas.microsoft.com/office/drawing/2014/main" id="{96BDFF62-BC10-5259-5226-67523F59E920}"/>
                </a:ext>
              </a:extLst>
            </p:cNvPr>
            <p:cNvSpPr/>
            <p:nvPr/>
          </p:nvSpPr>
          <p:spPr>
            <a:xfrm>
              <a:off x="158040" y="448884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5FC7F1B-9731-9074-03D2-8BC259A6BE1F}"/>
                </a:ext>
              </a:extLst>
            </p:cNvPr>
            <p:cNvSpPr/>
            <p:nvPr/>
          </p:nvSpPr>
          <p:spPr>
            <a:xfrm>
              <a:off x="137880" y="4488840"/>
              <a:ext cx="19800" cy="19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" h="56">
                  <a:moveTo>
                    <a:pt x="56" y="0"/>
                  </a:moveTo>
                  <a:cubicBezTo>
                    <a:pt x="56" y="31"/>
                    <a:pt x="30" y="56"/>
                    <a:pt x="0" y="56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C126F03-C571-5B33-2770-855129847775}"/>
                </a:ext>
              </a:extLst>
            </p:cNvPr>
            <p:cNvSpPr/>
            <p:nvPr/>
          </p:nvSpPr>
          <p:spPr>
            <a:xfrm>
              <a:off x="117720" y="4488840"/>
              <a:ext cx="19800" cy="19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" h="56">
                  <a:moveTo>
                    <a:pt x="56" y="56"/>
                  </a:moveTo>
                  <a:cubicBezTo>
                    <a:pt x="25" y="56"/>
                    <a:pt x="0" y="31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ECE2357-88B9-86CA-7060-CD43E99789DA}"/>
                </a:ext>
              </a:extLst>
            </p:cNvPr>
            <p:cNvSpPr/>
            <p:nvPr/>
          </p:nvSpPr>
          <p:spPr>
            <a:xfrm>
              <a:off x="117720" y="4468320"/>
              <a:ext cx="19800" cy="2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" h="57">
                  <a:moveTo>
                    <a:pt x="0" y="57"/>
                  </a:moveTo>
                  <a:cubicBezTo>
                    <a:pt x="0" y="26"/>
                    <a:pt x="25" y="0"/>
                    <a:pt x="56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F73D776A-5602-2210-0937-179C7204722B}"/>
                </a:ext>
              </a:extLst>
            </p:cNvPr>
            <p:cNvSpPr/>
            <p:nvPr/>
          </p:nvSpPr>
          <p:spPr>
            <a:xfrm>
              <a:off x="137880" y="4468320"/>
              <a:ext cx="19800" cy="2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" h="57">
                  <a:moveTo>
                    <a:pt x="0" y="0"/>
                  </a:moveTo>
                  <a:cubicBezTo>
                    <a:pt x="30" y="0"/>
                    <a:pt x="56" y="26"/>
                    <a:pt x="56" y="57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7" name="Straight Connector 36">
              <a:extLst>
                <a:ext uri="{FF2B5EF4-FFF2-40B4-BE49-F238E27FC236}">
                  <a16:creationId xmlns:a16="http://schemas.microsoft.com/office/drawing/2014/main" id="{2899EB08-F156-D1C5-0CB9-01C4FA6A3841}"/>
                </a:ext>
              </a:extLst>
            </p:cNvPr>
            <p:cNvSpPr/>
            <p:nvPr/>
          </p:nvSpPr>
          <p:spPr>
            <a:xfrm>
              <a:off x="239400" y="448884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4915B24-0AD0-69A4-2415-49C83A0C6CA8}"/>
                </a:ext>
              </a:extLst>
            </p:cNvPr>
            <p:cNvSpPr/>
            <p:nvPr/>
          </p:nvSpPr>
          <p:spPr>
            <a:xfrm>
              <a:off x="219960" y="4488840"/>
              <a:ext cx="19080" cy="19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" h="56">
                  <a:moveTo>
                    <a:pt x="54" y="0"/>
                  </a:moveTo>
                  <a:cubicBezTo>
                    <a:pt x="54" y="31"/>
                    <a:pt x="30" y="56"/>
                    <a:pt x="0" y="56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F7E4DE9-1475-AC3E-1512-55F97553C8F1}"/>
                </a:ext>
              </a:extLst>
            </p:cNvPr>
            <p:cNvSpPr/>
            <p:nvPr/>
          </p:nvSpPr>
          <p:spPr>
            <a:xfrm>
              <a:off x="199440" y="4488840"/>
              <a:ext cx="20160" cy="19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7" h="56">
                  <a:moveTo>
                    <a:pt x="57" y="56"/>
                  </a:moveTo>
                  <a:cubicBezTo>
                    <a:pt x="25" y="56"/>
                    <a:pt x="0" y="31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87E5B02-FC80-875E-CBD0-D12E5DCBF2C3}"/>
                </a:ext>
              </a:extLst>
            </p:cNvPr>
            <p:cNvSpPr/>
            <p:nvPr/>
          </p:nvSpPr>
          <p:spPr>
            <a:xfrm>
              <a:off x="199440" y="4468320"/>
              <a:ext cx="20160" cy="2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7" h="57">
                  <a:moveTo>
                    <a:pt x="0" y="57"/>
                  </a:moveTo>
                  <a:cubicBezTo>
                    <a:pt x="0" y="26"/>
                    <a:pt x="25" y="0"/>
                    <a:pt x="57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152452C-63A6-747E-989A-A9993D39D41B}"/>
                </a:ext>
              </a:extLst>
            </p:cNvPr>
            <p:cNvSpPr/>
            <p:nvPr/>
          </p:nvSpPr>
          <p:spPr>
            <a:xfrm>
              <a:off x="219960" y="4468320"/>
              <a:ext cx="19080" cy="2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" h="57">
                  <a:moveTo>
                    <a:pt x="0" y="0"/>
                  </a:moveTo>
                  <a:cubicBezTo>
                    <a:pt x="30" y="0"/>
                    <a:pt x="54" y="26"/>
                    <a:pt x="54" y="57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59D899-5F0C-FA69-9C79-6421634D44D6}"/>
              </a:ext>
            </a:extLst>
          </p:cNvPr>
          <p:cNvGrpSpPr/>
          <p:nvPr/>
        </p:nvGrpSpPr>
        <p:grpSpPr>
          <a:xfrm>
            <a:off x="488348" y="1069636"/>
            <a:ext cx="360439" cy="360439"/>
            <a:chOff x="5665679" y="4243679"/>
            <a:chExt cx="543241" cy="543241"/>
          </a:xfrm>
        </p:grpSpPr>
        <p:sp>
          <p:nvSpPr>
            <p:cNvPr id="43" name="Straight Connector 42">
              <a:extLst>
                <a:ext uri="{FF2B5EF4-FFF2-40B4-BE49-F238E27FC236}">
                  <a16:creationId xmlns:a16="http://schemas.microsoft.com/office/drawing/2014/main" id="{1A513A0B-374F-2451-6FD8-6D9A4963AE95}"/>
                </a:ext>
              </a:extLst>
            </p:cNvPr>
            <p:cNvSpPr/>
            <p:nvPr/>
          </p:nvSpPr>
          <p:spPr>
            <a:xfrm>
              <a:off x="6056640" y="461700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C9C2CA3-7DD2-EF39-C3C4-062498BECAA4}"/>
                </a:ext>
              </a:extLst>
            </p:cNvPr>
            <p:cNvSpPr/>
            <p:nvPr/>
          </p:nvSpPr>
          <p:spPr>
            <a:xfrm>
              <a:off x="5957279" y="4590720"/>
              <a:ext cx="99000" cy="25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73">
                  <a:moveTo>
                    <a:pt x="276" y="73"/>
                  </a:moveTo>
                  <a:cubicBezTo>
                    <a:pt x="240" y="55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91D2442-4572-682A-6FAB-7041A1EF06FC}"/>
                </a:ext>
              </a:extLst>
            </p:cNvPr>
            <p:cNvSpPr/>
            <p:nvPr/>
          </p:nvSpPr>
          <p:spPr>
            <a:xfrm>
              <a:off x="5957279" y="4485600"/>
              <a:ext cx="0" cy="10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h="292">
                  <a:moveTo>
                    <a:pt x="0" y="292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78BB70C-514A-3D2B-1ED0-72FFF6E5FD96}"/>
                </a:ext>
              </a:extLst>
            </p:cNvPr>
            <p:cNvSpPr/>
            <p:nvPr/>
          </p:nvSpPr>
          <p:spPr>
            <a:xfrm>
              <a:off x="5904360" y="4458600"/>
              <a:ext cx="52560" cy="26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7" h="75">
                  <a:moveTo>
                    <a:pt x="147" y="75"/>
                  </a:moveTo>
                  <a:cubicBezTo>
                    <a:pt x="147" y="-25"/>
                    <a:pt x="0" y="-25"/>
                    <a:pt x="0" y="7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771D3C1-1CB1-04E8-5FFC-471F84C65270}"/>
                </a:ext>
              </a:extLst>
            </p:cNvPr>
            <p:cNvSpPr/>
            <p:nvPr/>
          </p:nvSpPr>
          <p:spPr>
            <a:xfrm>
              <a:off x="5904360" y="4485600"/>
              <a:ext cx="0" cy="183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h="511">
                  <a:moveTo>
                    <a:pt x="0" y="0"/>
                  </a:moveTo>
                  <a:cubicBezTo>
                    <a:pt x="0" y="511"/>
                    <a:pt x="0" y="511"/>
                    <a:pt x="0" y="511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69EC26C-FF90-2430-1CF9-B6A0E5FBCB16}"/>
                </a:ext>
              </a:extLst>
            </p:cNvPr>
            <p:cNvSpPr/>
            <p:nvPr/>
          </p:nvSpPr>
          <p:spPr>
            <a:xfrm>
              <a:off x="5891399" y="4669560"/>
              <a:ext cx="126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7ED6CE8-B40D-CECC-60B8-07F3F04F4577}"/>
                </a:ext>
              </a:extLst>
            </p:cNvPr>
            <p:cNvSpPr/>
            <p:nvPr/>
          </p:nvSpPr>
          <p:spPr>
            <a:xfrm>
              <a:off x="5838120" y="4629600"/>
              <a:ext cx="52920" cy="39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" h="111">
                  <a:moveTo>
                    <a:pt x="148" y="111"/>
                  </a:moveTo>
                  <a:cubicBezTo>
                    <a:pt x="148" y="111"/>
                    <a:pt x="48" y="6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CFF5DCB-E4B1-AD1D-5C83-1891F7ECDA67}"/>
                </a:ext>
              </a:extLst>
            </p:cNvPr>
            <p:cNvSpPr/>
            <p:nvPr/>
          </p:nvSpPr>
          <p:spPr>
            <a:xfrm>
              <a:off x="5812200" y="4629600"/>
              <a:ext cx="25920" cy="52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" h="146">
                  <a:moveTo>
                    <a:pt x="73" y="1"/>
                  </a:moveTo>
                  <a:cubicBezTo>
                    <a:pt x="26" y="-6"/>
                    <a:pt x="-42" y="48"/>
                    <a:pt x="35" y="146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F7D7365-300A-1EF9-5D26-E65017788617}"/>
                </a:ext>
              </a:extLst>
            </p:cNvPr>
            <p:cNvSpPr/>
            <p:nvPr/>
          </p:nvSpPr>
          <p:spPr>
            <a:xfrm>
              <a:off x="5824440" y="4681800"/>
              <a:ext cx="79560" cy="10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2" h="292">
                  <a:moveTo>
                    <a:pt x="0" y="0"/>
                  </a:moveTo>
                  <a:cubicBezTo>
                    <a:pt x="20" y="26"/>
                    <a:pt x="211" y="273"/>
                    <a:pt x="222" y="292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B12A324B-AD77-EB17-FF81-DFD677D8295D}"/>
                </a:ext>
              </a:extLst>
            </p:cNvPr>
            <p:cNvSpPr/>
            <p:nvPr/>
          </p:nvSpPr>
          <p:spPr>
            <a:xfrm>
              <a:off x="5904360" y="4786920"/>
              <a:ext cx="15912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3">
                  <a:moveTo>
                    <a:pt x="0" y="0"/>
                  </a:moveTo>
                  <a:cubicBezTo>
                    <a:pt x="443" y="0"/>
                    <a:pt x="443" y="0"/>
                    <a:pt x="443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F9A64-870D-BA75-E9C2-49BD0266DA8A}"/>
                </a:ext>
              </a:extLst>
            </p:cNvPr>
            <p:cNvSpPr/>
            <p:nvPr/>
          </p:nvSpPr>
          <p:spPr>
            <a:xfrm>
              <a:off x="6063840" y="4734720"/>
              <a:ext cx="13320" cy="5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" h="145">
                  <a:moveTo>
                    <a:pt x="0" y="145"/>
                  </a:moveTo>
                  <a:cubicBezTo>
                    <a:pt x="23" y="98"/>
                    <a:pt x="36" y="49"/>
                    <a:pt x="38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71E6124C-0746-BA38-FD8F-28A53A01B299}"/>
                </a:ext>
              </a:extLst>
            </p:cNvPr>
            <p:cNvSpPr/>
            <p:nvPr/>
          </p:nvSpPr>
          <p:spPr>
            <a:xfrm>
              <a:off x="6077519" y="4642920"/>
              <a:ext cx="0" cy="91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h="255">
                  <a:moveTo>
                    <a:pt x="0" y="255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429FB8E-D983-CABD-222D-F9D37783298D}"/>
                </a:ext>
              </a:extLst>
            </p:cNvPr>
            <p:cNvSpPr/>
            <p:nvPr/>
          </p:nvSpPr>
          <p:spPr>
            <a:xfrm>
              <a:off x="6056640" y="4617000"/>
              <a:ext cx="20520" cy="25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8" h="72">
                  <a:moveTo>
                    <a:pt x="58" y="72"/>
                  </a:moveTo>
                  <a:cubicBezTo>
                    <a:pt x="58" y="38"/>
                    <a:pt x="35" y="5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6" name="Straight Connector 55">
              <a:extLst>
                <a:ext uri="{FF2B5EF4-FFF2-40B4-BE49-F238E27FC236}">
                  <a16:creationId xmlns:a16="http://schemas.microsoft.com/office/drawing/2014/main" id="{FA9C1493-5EBA-410D-8527-632BD7BD37DC}"/>
                </a:ext>
              </a:extLst>
            </p:cNvPr>
            <p:cNvSpPr/>
            <p:nvPr/>
          </p:nvSpPr>
          <p:spPr>
            <a:xfrm>
              <a:off x="5824800" y="478692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B34D654-CCF3-7481-A57A-A0D15386E23B}"/>
                </a:ext>
              </a:extLst>
            </p:cNvPr>
            <p:cNvSpPr/>
            <p:nvPr/>
          </p:nvSpPr>
          <p:spPr>
            <a:xfrm>
              <a:off x="5679360" y="4786920"/>
              <a:ext cx="1450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4">
                  <a:moveTo>
                    <a:pt x="404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EA1E3C8-8501-5227-A94C-3135AF4AC18B}"/>
                </a:ext>
              </a:extLst>
            </p:cNvPr>
            <p:cNvSpPr/>
            <p:nvPr/>
          </p:nvSpPr>
          <p:spPr>
            <a:xfrm>
              <a:off x="5665679" y="4774680"/>
              <a:ext cx="13320" cy="11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" h="34">
                  <a:moveTo>
                    <a:pt x="38" y="34"/>
                  </a:moveTo>
                  <a:cubicBezTo>
                    <a:pt x="18" y="34"/>
                    <a:pt x="0" y="17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9D682CE6-7ECB-65CF-7939-7941147EC191}"/>
                </a:ext>
              </a:extLst>
            </p:cNvPr>
            <p:cNvSpPr/>
            <p:nvPr/>
          </p:nvSpPr>
          <p:spPr>
            <a:xfrm>
              <a:off x="5665679" y="4257000"/>
              <a:ext cx="0" cy="5173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h="1438">
                  <a:moveTo>
                    <a:pt x="0" y="1438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0A0D0DB-8899-8500-0B2A-44C7842461AB}"/>
                </a:ext>
              </a:extLst>
            </p:cNvPr>
            <p:cNvSpPr/>
            <p:nvPr/>
          </p:nvSpPr>
          <p:spPr>
            <a:xfrm>
              <a:off x="5665679" y="4243679"/>
              <a:ext cx="13320" cy="12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" h="37">
                  <a:moveTo>
                    <a:pt x="0" y="37"/>
                  </a:moveTo>
                  <a:cubicBezTo>
                    <a:pt x="0" y="18"/>
                    <a:pt x="18" y="0"/>
                    <a:pt x="38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BA162AE-B439-E5D6-3E05-794D8AAD2FB5}"/>
                </a:ext>
              </a:extLst>
            </p:cNvPr>
            <p:cNvSpPr/>
            <p:nvPr/>
          </p:nvSpPr>
          <p:spPr>
            <a:xfrm>
              <a:off x="5679360" y="4243679"/>
              <a:ext cx="51515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2">
                  <a:moveTo>
                    <a:pt x="0" y="0"/>
                  </a:moveTo>
                  <a:cubicBezTo>
                    <a:pt x="1432" y="0"/>
                    <a:pt x="1432" y="0"/>
                    <a:pt x="1432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5DAF2EE-DD92-4528-306C-4FFCC6D117E0}"/>
                </a:ext>
              </a:extLst>
            </p:cNvPr>
            <p:cNvSpPr/>
            <p:nvPr/>
          </p:nvSpPr>
          <p:spPr>
            <a:xfrm>
              <a:off x="6194879" y="4243679"/>
              <a:ext cx="13680" cy="12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" h="37">
                  <a:moveTo>
                    <a:pt x="0" y="0"/>
                  </a:moveTo>
                  <a:cubicBezTo>
                    <a:pt x="21" y="0"/>
                    <a:pt x="39" y="18"/>
                    <a:pt x="39" y="37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D224A26-F58A-52A3-B232-39ED60F8BD98}"/>
                </a:ext>
              </a:extLst>
            </p:cNvPr>
            <p:cNvSpPr/>
            <p:nvPr/>
          </p:nvSpPr>
          <p:spPr>
            <a:xfrm>
              <a:off x="6208920" y="4257000"/>
              <a:ext cx="0" cy="5173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h="1438">
                  <a:moveTo>
                    <a:pt x="0" y="0"/>
                  </a:moveTo>
                  <a:cubicBezTo>
                    <a:pt x="0" y="1438"/>
                    <a:pt x="0" y="1438"/>
                    <a:pt x="0" y="1438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D49F97B-B2F4-19AA-8FAF-6772C5D54582}"/>
                </a:ext>
              </a:extLst>
            </p:cNvPr>
            <p:cNvSpPr/>
            <p:nvPr/>
          </p:nvSpPr>
          <p:spPr>
            <a:xfrm>
              <a:off x="6194879" y="4774680"/>
              <a:ext cx="13680" cy="11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" h="34">
                  <a:moveTo>
                    <a:pt x="39" y="0"/>
                  </a:moveTo>
                  <a:cubicBezTo>
                    <a:pt x="39" y="17"/>
                    <a:pt x="21" y="34"/>
                    <a:pt x="0" y="34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2DE8EDF4-E1B2-9296-5C36-A5A3B3EE0D2F}"/>
                </a:ext>
              </a:extLst>
            </p:cNvPr>
            <p:cNvSpPr/>
            <p:nvPr/>
          </p:nvSpPr>
          <p:spPr>
            <a:xfrm>
              <a:off x="6122520" y="4786920"/>
              <a:ext cx="72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>
                  <a:moveTo>
                    <a:pt x="201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6" name="Straight Connector 65">
              <a:extLst>
                <a:ext uri="{FF2B5EF4-FFF2-40B4-BE49-F238E27FC236}">
                  <a16:creationId xmlns:a16="http://schemas.microsoft.com/office/drawing/2014/main" id="{5B899A5D-D392-CEAD-2836-1C9CFB5F54DD}"/>
                </a:ext>
              </a:extLst>
            </p:cNvPr>
            <p:cNvSpPr/>
            <p:nvPr/>
          </p:nvSpPr>
          <p:spPr>
            <a:xfrm>
              <a:off x="5665679" y="4335480"/>
              <a:ext cx="543241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7" name="Straight Connector 66">
              <a:extLst>
                <a:ext uri="{FF2B5EF4-FFF2-40B4-BE49-F238E27FC236}">
                  <a16:creationId xmlns:a16="http://schemas.microsoft.com/office/drawing/2014/main" id="{86EB3ED0-7E8D-8C12-3BFC-8D61768EC8E6}"/>
                </a:ext>
              </a:extLst>
            </p:cNvPr>
            <p:cNvSpPr/>
            <p:nvPr/>
          </p:nvSpPr>
          <p:spPr>
            <a:xfrm>
              <a:off x="5703120" y="4286520"/>
              <a:ext cx="1872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8" name="Straight Connector 67">
              <a:extLst>
                <a:ext uri="{FF2B5EF4-FFF2-40B4-BE49-F238E27FC236}">
                  <a16:creationId xmlns:a16="http://schemas.microsoft.com/office/drawing/2014/main" id="{B3EE2646-48D4-FF43-5D15-09C5D51D45CA}"/>
                </a:ext>
              </a:extLst>
            </p:cNvPr>
            <p:cNvSpPr/>
            <p:nvPr/>
          </p:nvSpPr>
          <p:spPr>
            <a:xfrm>
              <a:off x="5759280" y="4286520"/>
              <a:ext cx="1872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9" name="Straight Connector 68">
              <a:extLst>
                <a:ext uri="{FF2B5EF4-FFF2-40B4-BE49-F238E27FC236}">
                  <a16:creationId xmlns:a16="http://schemas.microsoft.com/office/drawing/2014/main" id="{0458F633-DEBF-9CFB-B1D2-CC63C3E745E2}"/>
                </a:ext>
              </a:extLst>
            </p:cNvPr>
            <p:cNvSpPr/>
            <p:nvPr/>
          </p:nvSpPr>
          <p:spPr>
            <a:xfrm>
              <a:off x="5864760" y="4514759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568D711-9D36-68A4-F304-B16041CA0903}"/>
                </a:ext>
              </a:extLst>
            </p:cNvPr>
            <p:cNvSpPr/>
            <p:nvPr/>
          </p:nvSpPr>
          <p:spPr>
            <a:xfrm>
              <a:off x="5851080" y="4402440"/>
              <a:ext cx="80280" cy="111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" h="312">
                  <a:moveTo>
                    <a:pt x="39" y="312"/>
                  </a:moveTo>
                  <a:cubicBezTo>
                    <a:pt x="-62" y="178"/>
                    <a:pt x="46" y="0"/>
                    <a:pt x="224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7F55DA45-7DB6-D62E-793F-6550848B81FD}"/>
                </a:ext>
              </a:extLst>
            </p:cNvPr>
            <p:cNvSpPr/>
            <p:nvPr/>
          </p:nvSpPr>
          <p:spPr>
            <a:xfrm>
              <a:off x="5931360" y="4402440"/>
              <a:ext cx="80640" cy="111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5" h="312">
                  <a:moveTo>
                    <a:pt x="0" y="0"/>
                  </a:moveTo>
                  <a:cubicBezTo>
                    <a:pt x="179" y="0"/>
                    <a:pt x="286" y="178"/>
                    <a:pt x="187" y="312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7050D07-43D5-2050-DED3-69CA84F14174}"/>
              </a:ext>
            </a:extLst>
          </p:cNvPr>
          <p:cNvGrpSpPr/>
          <p:nvPr/>
        </p:nvGrpSpPr>
        <p:grpSpPr>
          <a:xfrm>
            <a:off x="5742761" y="2735161"/>
            <a:ext cx="396452" cy="370465"/>
            <a:chOff x="3446280" y="4940639"/>
            <a:chExt cx="620639" cy="579961"/>
          </a:xfrm>
        </p:grpSpPr>
        <p:sp>
          <p:nvSpPr>
            <p:cNvPr id="73" name="Straight Connector 72">
              <a:extLst>
                <a:ext uri="{FF2B5EF4-FFF2-40B4-BE49-F238E27FC236}">
                  <a16:creationId xmlns:a16="http://schemas.microsoft.com/office/drawing/2014/main" id="{20A9121B-C012-E611-2A5E-BF85ED2CC3EE}"/>
                </a:ext>
              </a:extLst>
            </p:cNvPr>
            <p:cNvSpPr/>
            <p:nvPr/>
          </p:nvSpPr>
          <p:spPr>
            <a:xfrm>
              <a:off x="3754079" y="5225040"/>
              <a:ext cx="44641" cy="10548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5949" tIns="30610" rIns="55949" bIns="30610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4" name="Straight Connector 73">
              <a:extLst>
                <a:ext uri="{FF2B5EF4-FFF2-40B4-BE49-F238E27FC236}">
                  <a16:creationId xmlns:a16="http://schemas.microsoft.com/office/drawing/2014/main" id="{B9FB8308-A39B-21E2-31AF-8046D12CA7FB}"/>
                </a:ext>
              </a:extLst>
            </p:cNvPr>
            <p:cNvSpPr/>
            <p:nvPr/>
          </p:nvSpPr>
          <p:spPr>
            <a:xfrm>
              <a:off x="3798720" y="5330520"/>
              <a:ext cx="113040" cy="792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5949" tIns="30610" rIns="55949" bIns="30610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5" name="Straight Connector 74">
              <a:extLst>
                <a:ext uri="{FF2B5EF4-FFF2-40B4-BE49-F238E27FC236}">
                  <a16:creationId xmlns:a16="http://schemas.microsoft.com/office/drawing/2014/main" id="{D788550B-0FDC-0ABE-068E-6530D011D158}"/>
                </a:ext>
              </a:extLst>
            </p:cNvPr>
            <p:cNvSpPr/>
            <p:nvPr/>
          </p:nvSpPr>
          <p:spPr>
            <a:xfrm flipH="1">
              <a:off x="3827879" y="5338440"/>
              <a:ext cx="83881" cy="7668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5949" tIns="30610" rIns="55949" bIns="30610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6" name="Straight Connector 75">
              <a:extLst>
                <a:ext uri="{FF2B5EF4-FFF2-40B4-BE49-F238E27FC236}">
                  <a16:creationId xmlns:a16="http://schemas.microsoft.com/office/drawing/2014/main" id="{64F40E7E-ED42-C395-00EE-EA1D139675E7}"/>
                </a:ext>
              </a:extLst>
            </p:cNvPr>
            <p:cNvSpPr/>
            <p:nvPr/>
          </p:nvSpPr>
          <p:spPr>
            <a:xfrm>
              <a:off x="3827879" y="5415120"/>
              <a:ext cx="23761" cy="10548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5949" tIns="30610" rIns="55949" bIns="30610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7" name="Straight Connector 76">
              <a:extLst>
                <a:ext uri="{FF2B5EF4-FFF2-40B4-BE49-F238E27FC236}">
                  <a16:creationId xmlns:a16="http://schemas.microsoft.com/office/drawing/2014/main" id="{16F6FB42-22B3-BC41-8E55-8DCD535B8846}"/>
                </a:ext>
              </a:extLst>
            </p:cNvPr>
            <p:cNvSpPr/>
            <p:nvPr/>
          </p:nvSpPr>
          <p:spPr>
            <a:xfrm flipH="1" flipV="1">
              <a:off x="3754079" y="5468040"/>
              <a:ext cx="97561" cy="5256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5949" tIns="30610" rIns="55949" bIns="30610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8" name="Straight Connector 77">
              <a:extLst>
                <a:ext uri="{FF2B5EF4-FFF2-40B4-BE49-F238E27FC236}">
                  <a16:creationId xmlns:a16="http://schemas.microsoft.com/office/drawing/2014/main" id="{59F6DA7C-ECC1-A360-0371-03B0F61DBED3}"/>
                </a:ext>
              </a:extLst>
            </p:cNvPr>
            <p:cNvSpPr/>
            <p:nvPr/>
          </p:nvSpPr>
          <p:spPr>
            <a:xfrm flipH="1">
              <a:off x="3659400" y="5468040"/>
              <a:ext cx="94679" cy="5256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5949" tIns="30610" rIns="55949" bIns="30610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79" name="Straight Connector 78">
              <a:extLst>
                <a:ext uri="{FF2B5EF4-FFF2-40B4-BE49-F238E27FC236}">
                  <a16:creationId xmlns:a16="http://schemas.microsoft.com/office/drawing/2014/main" id="{AF9A12D7-1BA9-ACF6-1A49-4D441056971D}"/>
                </a:ext>
              </a:extLst>
            </p:cNvPr>
            <p:cNvSpPr/>
            <p:nvPr/>
          </p:nvSpPr>
          <p:spPr>
            <a:xfrm flipV="1">
              <a:off x="3659400" y="5415120"/>
              <a:ext cx="26639" cy="10548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5949" tIns="30610" rIns="55949" bIns="30610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0" name="Straight Connector 79">
              <a:extLst>
                <a:ext uri="{FF2B5EF4-FFF2-40B4-BE49-F238E27FC236}">
                  <a16:creationId xmlns:a16="http://schemas.microsoft.com/office/drawing/2014/main" id="{6576B952-7766-FFB0-5E86-D7C2084BA4BD}"/>
                </a:ext>
              </a:extLst>
            </p:cNvPr>
            <p:cNvSpPr/>
            <p:nvPr/>
          </p:nvSpPr>
          <p:spPr>
            <a:xfrm flipH="1" flipV="1">
              <a:off x="3601800" y="5338440"/>
              <a:ext cx="84239" cy="7668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5949" tIns="30610" rIns="55949" bIns="30610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1" name="Straight Connector 80">
              <a:extLst>
                <a:ext uri="{FF2B5EF4-FFF2-40B4-BE49-F238E27FC236}">
                  <a16:creationId xmlns:a16="http://schemas.microsoft.com/office/drawing/2014/main" id="{33BC39CD-3F29-0DF1-73D9-22B5992C4619}"/>
                </a:ext>
              </a:extLst>
            </p:cNvPr>
            <p:cNvSpPr/>
            <p:nvPr/>
          </p:nvSpPr>
          <p:spPr>
            <a:xfrm flipV="1">
              <a:off x="3601800" y="5330520"/>
              <a:ext cx="110160" cy="792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5949" tIns="30610" rIns="55949" bIns="30610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2" name="Straight Connector 81">
              <a:extLst>
                <a:ext uri="{FF2B5EF4-FFF2-40B4-BE49-F238E27FC236}">
                  <a16:creationId xmlns:a16="http://schemas.microsoft.com/office/drawing/2014/main" id="{4C92A55C-E33C-AC0A-85A9-0FB630C6E30B}"/>
                </a:ext>
              </a:extLst>
            </p:cNvPr>
            <p:cNvSpPr/>
            <p:nvPr/>
          </p:nvSpPr>
          <p:spPr>
            <a:xfrm flipV="1">
              <a:off x="3711960" y="5225040"/>
              <a:ext cx="42119" cy="10548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5949" tIns="30610" rIns="55949" bIns="30610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3" name="Straight Connector 82">
              <a:extLst>
                <a:ext uri="{FF2B5EF4-FFF2-40B4-BE49-F238E27FC236}">
                  <a16:creationId xmlns:a16="http://schemas.microsoft.com/office/drawing/2014/main" id="{C1CDEE32-370C-A334-109B-D165019CE98D}"/>
                </a:ext>
              </a:extLst>
            </p:cNvPr>
            <p:cNvSpPr/>
            <p:nvPr/>
          </p:nvSpPr>
          <p:spPr>
            <a:xfrm flipV="1">
              <a:off x="3859920" y="5284800"/>
              <a:ext cx="36000" cy="540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4" name="Straight Connector 83">
              <a:extLst>
                <a:ext uri="{FF2B5EF4-FFF2-40B4-BE49-F238E27FC236}">
                  <a16:creationId xmlns:a16="http://schemas.microsoft.com/office/drawing/2014/main" id="{7C3F13C8-0F8A-441F-D027-279E30DE7867}"/>
                </a:ext>
              </a:extLst>
            </p:cNvPr>
            <p:cNvSpPr/>
            <p:nvPr/>
          </p:nvSpPr>
          <p:spPr>
            <a:xfrm flipV="1">
              <a:off x="3895920" y="5195520"/>
              <a:ext cx="38880" cy="8928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5" name="Straight Connector 84">
              <a:extLst>
                <a:ext uri="{FF2B5EF4-FFF2-40B4-BE49-F238E27FC236}">
                  <a16:creationId xmlns:a16="http://schemas.microsoft.com/office/drawing/2014/main" id="{9EEA9B44-2F6C-C547-D2F4-69789519087B}"/>
                </a:ext>
              </a:extLst>
            </p:cNvPr>
            <p:cNvSpPr/>
            <p:nvPr/>
          </p:nvSpPr>
          <p:spPr>
            <a:xfrm>
              <a:off x="3934800" y="5195520"/>
              <a:ext cx="38519" cy="8928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6" name="Straight Connector 85">
              <a:extLst>
                <a:ext uri="{FF2B5EF4-FFF2-40B4-BE49-F238E27FC236}">
                  <a16:creationId xmlns:a16="http://schemas.microsoft.com/office/drawing/2014/main" id="{BCADF974-269D-2AEE-7E2A-BB2627923A1D}"/>
                </a:ext>
              </a:extLst>
            </p:cNvPr>
            <p:cNvSpPr/>
            <p:nvPr/>
          </p:nvSpPr>
          <p:spPr>
            <a:xfrm>
              <a:off x="3973319" y="5284800"/>
              <a:ext cx="93600" cy="792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7" name="Straight Connector 86">
              <a:extLst>
                <a:ext uri="{FF2B5EF4-FFF2-40B4-BE49-F238E27FC236}">
                  <a16:creationId xmlns:a16="http://schemas.microsoft.com/office/drawing/2014/main" id="{2528E146-080D-7927-7A9C-FA42B314C474}"/>
                </a:ext>
              </a:extLst>
            </p:cNvPr>
            <p:cNvSpPr/>
            <p:nvPr/>
          </p:nvSpPr>
          <p:spPr>
            <a:xfrm flipH="1">
              <a:off x="3995640" y="5292720"/>
              <a:ext cx="71279" cy="6480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8" name="Straight Connector 87">
              <a:extLst>
                <a:ext uri="{FF2B5EF4-FFF2-40B4-BE49-F238E27FC236}">
                  <a16:creationId xmlns:a16="http://schemas.microsoft.com/office/drawing/2014/main" id="{28C4D285-2588-866B-3013-D55C6AA5E782}"/>
                </a:ext>
              </a:extLst>
            </p:cNvPr>
            <p:cNvSpPr/>
            <p:nvPr/>
          </p:nvSpPr>
          <p:spPr>
            <a:xfrm>
              <a:off x="3995640" y="5357520"/>
              <a:ext cx="21600" cy="8928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9" name="Straight Connector 88">
              <a:extLst>
                <a:ext uri="{FF2B5EF4-FFF2-40B4-BE49-F238E27FC236}">
                  <a16:creationId xmlns:a16="http://schemas.microsoft.com/office/drawing/2014/main" id="{DF9D1842-F952-300F-D860-7713219DEBC4}"/>
                </a:ext>
              </a:extLst>
            </p:cNvPr>
            <p:cNvSpPr/>
            <p:nvPr/>
          </p:nvSpPr>
          <p:spPr>
            <a:xfrm flipH="1" flipV="1">
              <a:off x="3934800" y="5403600"/>
              <a:ext cx="82440" cy="4320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0" name="Straight Connector 89">
              <a:extLst>
                <a:ext uri="{FF2B5EF4-FFF2-40B4-BE49-F238E27FC236}">
                  <a16:creationId xmlns:a16="http://schemas.microsoft.com/office/drawing/2014/main" id="{C86F7A2D-3FFB-4D18-092F-1DFA9524BF13}"/>
                </a:ext>
              </a:extLst>
            </p:cNvPr>
            <p:cNvSpPr/>
            <p:nvPr/>
          </p:nvSpPr>
          <p:spPr>
            <a:xfrm flipH="1">
              <a:off x="3887640" y="5403600"/>
              <a:ext cx="47160" cy="2412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1" name="Straight Connector 90">
              <a:extLst>
                <a:ext uri="{FF2B5EF4-FFF2-40B4-BE49-F238E27FC236}">
                  <a16:creationId xmlns:a16="http://schemas.microsoft.com/office/drawing/2014/main" id="{4CB9219B-FBB0-F76E-BF92-91082C28B589}"/>
                </a:ext>
              </a:extLst>
            </p:cNvPr>
            <p:cNvSpPr/>
            <p:nvPr/>
          </p:nvSpPr>
          <p:spPr>
            <a:xfrm flipH="1" flipV="1">
              <a:off x="3615839" y="5284800"/>
              <a:ext cx="37440" cy="540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2" name="Straight Connector 91">
              <a:extLst>
                <a:ext uri="{FF2B5EF4-FFF2-40B4-BE49-F238E27FC236}">
                  <a16:creationId xmlns:a16="http://schemas.microsoft.com/office/drawing/2014/main" id="{E0A4D0DA-094F-B2DB-315D-79E302B40A52}"/>
                </a:ext>
              </a:extLst>
            </p:cNvPr>
            <p:cNvSpPr/>
            <p:nvPr/>
          </p:nvSpPr>
          <p:spPr>
            <a:xfrm flipH="1" flipV="1">
              <a:off x="3578040" y="5195520"/>
              <a:ext cx="37799" cy="8928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3" name="Straight Connector 92">
              <a:extLst>
                <a:ext uri="{FF2B5EF4-FFF2-40B4-BE49-F238E27FC236}">
                  <a16:creationId xmlns:a16="http://schemas.microsoft.com/office/drawing/2014/main" id="{95E4AA3C-A849-E03A-5A4A-933B4382B497}"/>
                </a:ext>
              </a:extLst>
            </p:cNvPr>
            <p:cNvSpPr/>
            <p:nvPr/>
          </p:nvSpPr>
          <p:spPr>
            <a:xfrm flipH="1">
              <a:off x="3540600" y="5195520"/>
              <a:ext cx="37440" cy="8928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4" name="Straight Connector 93">
              <a:extLst>
                <a:ext uri="{FF2B5EF4-FFF2-40B4-BE49-F238E27FC236}">
                  <a16:creationId xmlns:a16="http://schemas.microsoft.com/office/drawing/2014/main" id="{E0C89099-D0DC-9FFF-81E4-15D3DB6CFC39}"/>
                </a:ext>
              </a:extLst>
            </p:cNvPr>
            <p:cNvSpPr/>
            <p:nvPr/>
          </p:nvSpPr>
          <p:spPr>
            <a:xfrm flipH="1">
              <a:off x="3446280" y="5284800"/>
              <a:ext cx="94320" cy="792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5" name="Straight Connector 94">
              <a:extLst>
                <a:ext uri="{FF2B5EF4-FFF2-40B4-BE49-F238E27FC236}">
                  <a16:creationId xmlns:a16="http://schemas.microsoft.com/office/drawing/2014/main" id="{1BAF874C-FAD6-6CF3-4DE7-12C9E983F504}"/>
                </a:ext>
              </a:extLst>
            </p:cNvPr>
            <p:cNvSpPr/>
            <p:nvPr/>
          </p:nvSpPr>
          <p:spPr>
            <a:xfrm>
              <a:off x="3446280" y="5292720"/>
              <a:ext cx="72720" cy="6480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6" name="Straight Connector 95">
              <a:extLst>
                <a:ext uri="{FF2B5EF4-FFF2-40B4-BE49-F238E27FC236}">
                  <a16:creationId xmlns:a16="http://schemas.microsoft.com/office/drawing/2014/main" id="{C6D54350-7A92-4E4E-29AD-85A0EC3580E0}"/>
                </a:ext>
              </a:extLst>
            </p:cNvPr>
            <p:cNvSpPr/>
            <p:nvPr/>
          </p:nvSpPr>
          <p:spPr>
            <a:xfrm flipH="1">
              <a:off x="3497759" y="5357520"/>
              <a:ext cx="21241" cy="8928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7" name="Straight Connector 96">
              <a:extLst>
                <a:ext uri="{FF2B5EF4-FFF2-40B4-BE49-F238E27FC236}">
                  <a16:creationId xmlns:a16="http://schemas.microsoft.com/office/drawing/2014/main" id="{32FC1FBF-3C18-CB89-F45D-74D23891FBB6}"/>
                </a:ext>
              </a:extLst>
            </p:cNvPr>
            <p:cNvSpPr/>
            <p:nvPr/>
          </p:nvSpPr>
          <p:spPr>
            <a:xfrm flipV="1">
              <a:off x="3497759" y="5403600"/>
              <a:ext cx="80281" cy="4320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8" name="Straight Connector 97">
              <a:extLst>
                <a:ext uri="{FF2B5EF4-FFF2-40B4-BE49-F238E27FC236}">
                  <a16:creationId xmlns:a16="http://schemas.microsoft.com/office/drawing/2014/main" id="{33726873-D9DE-962F-A507-B088498545CB}"/>
                </a:ext>
              </a:extLst>
            </p:cNvPr>
            <p:cNvSpPr/>
            <p:nvPr/>
          </p:nvSpPr>
          <p:spPr>
            <a:xfrm>
              <a:off x="3578040" y="5403600"/>
              <a:ext cx="42840" cy="2412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9" name="Straight Connector 98">
              <a:extLst>
                <a:ext uri="{FF2B5EF4-FFF2-40B4-BE49-F238E27FC236}">
                  <a16:creationId xmlns:a16="http://schemas.microsoft.com/office/drawing/2014/main" id="{12978334-46ED-20DF-A1EF-91768A835E6F}"/>
                </a:ext>
              </a:extLst>
            </p:cNvPr>
            <p:cNvSpPr/>
            <p:nvPr/>
          </p:nvSpPr>
          <p:spPr>
            <a:xfrm>
              <a:off x="3822119" y="500472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5F66B55D-715F-7C4B-25CF-85B2B17B736E}"/>
                </a:ext>
              </a:extLst>
            </p:cNvPr>
            <p:cNvSpPr/>
            <p:nvPr/>
          </p:nvSpPr>
          <p:spPr>
            <a:xfrm>
              <a:off x="3758040" y="5004720"/>
              <a:ext cx="63720" cy="64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8" h="179">
                  <a:moveTo>
                    <a:pt x="178" y="0"/>
                  </a:moveTo>
                  <a:cubicBezTo>
                    <a:pt x="178" y="100"/>
                    <a:pt x="98" y="179"/>
                    <a:pt x="0" y="179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DDEED45D-90F2-5377-4393-998E16774B3D}"/>
                </a:ext>
              </a:extLst>
            </p:cNvPr>
            <p:cNvSpPr/>
            <p:nvPr/>
          </p:nvSpPr>
          <p:spPr>
            <a:xfrm>
              <a:off x="3693240" y="5004720"/>
              <a:ext cx="64440" cy="64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0" h="179">
                  <a:moveTo>
                    <a:pt x="180" y="179"/>
                  </a:moveTo>
                  <a:cubicBezTo>
                    <a:pt x="81" y="179"/>
                    <a:pt x="0" y="10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B033ACCC-A996-0C4A-DE3E-B751453E20E7}"/>
                </a:ext>
              </a:extLst>
            </p:cNvPr>
            <p:cNvSpPr/>
            <p:nvPr/>
          </p:nvSpPr>
          <p:spPr>
            <a:xfrm>
              <a:off x="3693240" y="4940639"/>
              <a:ext cx="64440" cy="63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0" h="178">
                  <a:moveTo>
                    <a:pt x="0" y="178"/>
                  </a:moveTo>
                  <a:cubicBezTo>
                    <a:pt x="0" y="79"/>
                    <a:pt x="81" y="0"/>
                    <a:pt x="18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1DD21B6-FC4A-6553-2A08-BE9786BC6F8D}"/>
                </a:ext>
              </a:extLst>
            </p:cNvPr>
            <p:cNvSpPr/>
            <p:nvPr/>
          </p:nvSpPr>
          <p:spPr>
            <a:xfrm>
              <a:off x="3758040" y="4940639"/>
              <a:ext cx="63720" cy="63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8" h="178">
                  <a:moveTo>
                    <a:pt x="0" y="0"/>
                  </a:moveTo>
                  <a:cubicBezTo>
                    <a:pt x="98" y="0"/>
                    <a:pt x="178" y="79"/>
                    <a:pt x="178" y="178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4" name="Straight Connector 103">
              <a:extLst>
                <a:ext uri="{FF2B5EF4-FFF2-40B4-BE49-F238E27FC236}">
                  <a16:creationId xmlns:a16="http://schemas.microsoft.com/office/drawing/2014/main" id="{CCDC87EF-BDB6-F2A5-D48C-AB0CF41A9527}"/>
                </a:ext>
              </a:extLst>
            </p:cNvPr>
            <p:cNvSpPr/>
            <p:nvPr/>
          </p:nvSpPr>
          <p:spPr>
            <a:xfrm>
              <a:off x="3877559" y="518904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F8EBC87-2491-39A1-4338-2BE87D5575E1}"/>
                </a:ext>
              </a:extLst>
            </p:cNvPr>
            <p:cNvSpPr/>
            <p:nvPr/>
          </p:nvSpPr>
          <p:spPr>
            <a:xfrm>
              <a:off x="3758040" y="5120639"/>
              <a:ext cx="119160" cy="6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2" h="190">
                  <a:moveTo>
                    <a:pt x="332" y="190"/>
                  </a:moveTo>
                  <a:cubicBezTo>
                    <a:pt x="265" y="76"/>
                    <a:pt x="142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6" name="Straight Connector 105">
              <a:extLst>
                <a:ext uri="{FF2B5EF4-FFF2-40B4-BE49-F238E27FC236}">
                  <a16:creationId xmlns:a16="http://schemas.microsoft.com/office/drawing/2014/main" id="{AD53B207-8439-F3F5-DE71-4973C63E058D}"/>
                </a:ext>
              </a:extLst>
            </p:cNvPr>
            <p:cNvSpPr/>
            <p:nvPr/>
          </p:nvSpPr>
          <p:spPr>
            <a:xfrm>
              <a:off x="3758040" y="5120639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34A19FEA-1F7E-74BF-89C1-6D0DE14B2733}"/>
                </a:ext>
              </a:extLst>
            </p:cNvPr>
            <p:cNvSpPr/>
            <p:nvPr/>
          </p:nvSpPr>
          <p:spPr>
            <a:xfrm>
              <a:off x="3635640" y="5120639"/>
              <a:ext cx="122040" cy="72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0" h="201">
                  <a:moveTo>
                    <a:pt x="340" y="0"/>
                  </a:moveTo>
                  <a:cubicBezTo>
                    <a:pt x="193" y="0"/>
                    <a:pt x="66" y="81"/>
                    <a:pt x="0" y="201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2CE52F9E-F210-21DE-8529-2E307814602A}"/>
              </a:ext>
            </a:extLst>
          </p:cNvPr>
          <p:cNvGrpSpPr/>
          <p:nvPr/>
        </p:nvGrpSpPr>
        <p:grpSpPr>
          <a:xfrm>
            <a:off x="4006368" y="2207143"/>
            <a:ext cx="396655" cy="347220"/>
            <a:chOff x="-157680" y="5711040"/>
            <a:chExt cx="595080" cy="520920"/>
          </a:xfrm>
        </p:grpSpPr>
        <p:sp>
          <p:nvSpPr>
            <p:cNvPr id="109" name="Straight Connector 108">
              <a:extLst>
                <a:ext uri="{FF2B5EF4-FFF2-40B4-BE49-F238E27FC236}">
                  <a16:creationId xmlns:a16="http://schemas.microsoft.com/office/drawing/2014/main" id="{A3B6244C-1B82-EFB0-08D0-047265165B02}"/>
                </a:ext>
              </a:extLst>
            </p:cNvPr>
            <p:cNvSpPr/>
            <p:nvPr/>
          </p:nvSpPr>
          <p:spPr>
            <a:xfrm>
              <a:off x="252000" y="612468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342439-ED40-EE41-6DA8-830A9AE319C2}"/>
                </a:ext>
              </a:extLst>
            </p:cNvPr>
            <p:cNvSpPr/>
            <p:nvPr/>
          </p:nvSpPr>
          <p:spPr>
            <a:xfrm>
              <a:off x="140040" y="6102719"/>
              <a:ext cx="111600" cy="21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1" h="61">
                  <a:moveTo>
                    <a:pt x="311" y="61"/>
                  </a:moveTo>
                  <a:cubicBezTo>
                    <a:pt x="213" y="20"/>
                    <a:pt x="105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435B1629-F772-C805-52B7-E22413AD45AA}"/>
                </a:ext>
              </a:extLst>
            </p:cNvPr>
            <p:cNvSpPr/>
            <p:nvPr/>
          </p:nvSpPr>
          <p:spPr>
            <a:xfrm>
              <a:off x="-27720" y="6102719"/>
              <a:ext cx="167400" cy="54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6" h="152">
                  <a:moveTo>
                    <a:pt x="466" y="0"/>
                  </a:moveTo>
                  <a:cubicBezTo>
                    <a:pt x="292" y="-2"/>
                    <a:pt x="126" y="51"/>
                    <a:pt x="0" y="152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2" name="Straight Connector 111">
              <a:extLst>
                <a:ext uri="{FF2B5EF4-FFF2-40B4-BE49-F238E27FC236}">
                  <a16:creationId xmlns:a16="http://schemas.microsoft.com/office/drawing/2014/main" id="{4F8B0647-7398-6DCB-21B9-FADEB31E029E}"/>
                </a:ext>
              </a:extLst>
            </p:cNvPr>
            <p:cNvSpPr/>
            <p:nvPr/>
          </p:nvSpPr>
          <p:spPr>
            <a:xfrm>
              <a:off x="303120" y="577116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5BB9670D-57F1-0E3E-CAC4-7F83B81A7C1C}"/>
                </a:ext>
              </a:extLst>
            </p:cNvPr>
            <p:cNvSpPr/>
            <p:nvPr/>
          </p:nvSpPr>
          <p:spPr>
            <a:xfrm>
              <a:off x="142920" y="5771160"/>
              <a:ext cx="159840" cy="68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5" h="192">
                  <a:moveTo>
                    <a:pt x="445" y="0"/>
                  </a:moveTo>
                  <a:cubicBezTo>
                    <a:pt x="323" y="127"/>
                    <a:pt x="164" y="194"/>
                    <a:pt x="0" y="192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7FB632CF-8E23-C7DD-8878-718E65A8DB53}"/>
                </a:ext>
              </a:extLst>
            </p:cNvPr>
            <p:cNvSpPr/>
            <p:nvPr/>
          </p:nvSpPr>
          <p:spPr>
            <a:xfrm>
              <a:off x="36360" y="5812560"/>
              <a:ext cx="106200" cy="27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6" h="77">
                  <a:moveTo>
                    <a:pt x="296" y="77"/>
                  </a:moveTo>
                  <a:cubicBezTo>
                    <a:pt x="192" y="77"/>
                    <a:pt x="92" y="51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5" name="Straight Connector 114">
              <a:extLst>
                <a:ext uri="{FF2B5EF4-FFF2-40B4-BE49-F238E27FC236}">
                  <a16:creationId xmlns:a16="http://schemas.microsoft.com/office/drawing/2014/main" id="{B4EA0618-E80B-8ADB-D408-5064D28662DF}"/>
                </a:ext>
              </a:extLst>
            </p:cNvPr>
            <p:cNvSpPr/>
            <p:nvPr/>
          </p:nvSpPr>
          <p:spPr>
            <a:xfrm>
              <a:off x="140040" y="623196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519F72D2-3AB7-F003-03D7-9F718C60AEBD}"/>
                </a:ext>
              </a:extLst>
            </p:cNvPr>
            <p:cNvSpPr/>
            <p:nvPr/>
          </p:nvSpPr>
          <p:spPr>
            <a:xfrm>
              <a:off x="-46440" y="6138720"/>
              <a:ext cx="186120" cy="92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8" h="259">
                  <a:moveTo>
                    <a:pt x="518" y="259"/>
                  </a:moveTo>
                  <a:cubicBezTo>
                    <a:pt x="319" y="259"/>
                    <a:pt x="130" y="165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7" name="Straight Connector 116">
              <a:extLst>
                <a:ext uri="{FF2B5EF4-FFF2-40B4-BE49-F238E27FC236}">
                  <a16:creationId xmlns:a16="http://schemas.microsoft.com/office/drawing/2014/main" id="{85B77B0F-C07D-7DD5-6FFB-E8190C95E6EF}"/>
                </a:ext>
              </a:extLst>
            </p:cNvPr>
            <p:cNvSpPr/>
            <p:nvPr/>
          </p:nvSpPr>
          <p:spPr>
            <a:xfrm>
              <a:off x="140040" y="5711040"/>
              <a:ext cx="0" cy="52092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8" name="Straight Connector 117">
              <a:extLst>
                <a:ext uri="{FF2B5EF4-FFF2-40B4-BE49-F238E27FC236}">
                  <a16:creationId xmlns:a16="http://schemas.microsoft.com/office/drawing/2014/main" id="{894528BA-8367-23C3-1DCB-40222DEF75E9}"/>
                </a:ext>
              </a:extLst>
            </p:cNvPr>
            <p:cNvSpPr/>
            <p:nvPr/>
          </p:nvSpPr>
          <p:spPr>
            <a:xfrm>
              <a:off x="96120" y="5971320"/>
              <a:ext cx="4392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19" name="Straight Connector 118">
              <a:extLst>
                <a:ext uri="{FF2B5EF4-FFF2-40B4-BE49-F238E27FC236}">
                  <a16:creationId xmlns:a16="http://schemas.microsoft.com/office/drawing/2014/main" id="{4E0D2B8F-BA31-D344-9EAA-8390234CFCB9}"/>
                </a:ext>
              </a:extLst>
            </p:cNvPr>
            <p:cNvSpPr/>
            <p:nvPr/>
          </p:nvSpPr>
          <p:spPr>
            <a:xfrm>
              <a:off x="14760" y="608616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E4AD0A20-5109-80B9-6323-44FBAB4F3B06}"/>
                </a:ext>
              </a:extLst>
            </p:cNvPr>
            <p:cNvSpPr/>
            <p:nvPr/>
          </p:nvSpPr>
          <p:spPr>
            <a:xfrm>
              <a:off x="14760" y="6086160"/>
              <a:ext cx="124920" cy="145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8" h="405">
                  <a:moveTo>
                    <a:pt x="0" y="0"/>
                  </a:moveTo>
                  <a:cubicBezTo>
                    <a:pt x="63" y="238"/>
                    <a:pt x="194" y="405"/>
                    <a:pt x="348" y="40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1" name="Straight Connector 120">
              <a:extLst>
                <a:ext uri="{FF2B5EF4-FFF2-40B4-BE49-F238E27FC236}">
                  <a16:creationId xmlns:a16="http://schemas.microsoft.com/office/drawing/2014/main" id="{283134C7-E1BE-E749-2A80-132C267C334A}"/>
                </a:ext>
              </a:extLst>
            </p:cNvPr>
            <p:cNvSpPr/>
            <p:nvPr/>
          </p:nvSpPr>
          <p:spPr>
            <a:xfrm>
              <a:off x="140040" y="571104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06414F2-DFDC-1C2A-97D5-942EFDFE6C10}"/>
                </a:ext>
              </a:extLst>
            </p:cNvPr>
            <p:cNvSpPr/>
            <p:nvPr/>
          </p:nvSpPr>
          <p:spPr>
            <a:xfrm>
              <a:off x="-2520" y="5711040"/>
              <a:ext cx="142200" cy="25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6" h="723">
                  <a:moveTo>
                    <a:pt x="396" y="0"/>
                  </a:moveTo>
                  <a:cubicBezTo>
                    <a:pt x="197" y="0"/>
                    <a:pt x="0" y="327"/>
                    <a:pt x="0" y="723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3420E9C9-5851-D635-8BE3-D69AF7CD9142}"/>
                </a:ext>
              </a:extLst>
            </p:cNvPr>
            <p:cNvSpPr/>
            <p:nvPr/>
          </p:nvSpPr>
          <p:spPr>
            <a:xfrm>
              <a:off x="-2520" y="5971320"/>
              <a:ext cx="5112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">
                  <a:moveTo>
                    <a:pt x="0" y="0"/>
                  </a:moveTo>
                  <a:cubicBezTo>
                    <a:pt x="143" y="0"/>
                    <a:pt x="143" y="0"/>
                    <a:pt x="143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955B00E9-6E8B-A38B-E5DE-1DC0C51429E9}"/>
                </a:ext>
              </a:extLst>
            </p:cNvPr>
            <p:cNvSpPr/>
            <p:nvPr/>
          </p:nvSpPr>
          <p:spPr>
            <a:xfrm>
              <a:off x="-54360" y="5971320"/>
              <a:ext cx="102960" cy="130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7" h="363">
                  <a:moveTo>
                    <a:pt x="287" y="0"/>
                  </a:moveTo>
                  <a:cubicBezTo>
                    <a:pt x="0" y="363"/>
                    <a:pt x="0" y="363"/>
                    <a:pt x="0" y="363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9AA4ACA-DAB3-7E82-0F72-3BE0DEE8E27B}"/>
                </a:ext>
              </a:extLst>
            </p:cNvPr>
            <p:cNvSpPr/>
            <p:nvPr/>
          </p:nvSpPr>
          <p:spPr>
            <a:xfrm>
              <a:off x="-157680" y="5971320"/>
              <a:ext cx="102960" cy="130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7" h="363">
                  <a:moveTo>
                    <a:pt x="287" y="363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B90385BD-4E1D-C833-7674-AC11B0824D85}"/>
                </a:ext>
              </a:extLst>
            </p:cNvPr>
            <p:cNvSpPr/>
            <p:nvPr/>
          </p:nvSpPr>
          <p:spPr>
            <a:xfrm>
              <a:off x="-157680" y="5971320"/>
              <a:ext cx="388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9">
                  <a:moveTo>
                    <a:pt x="0" y="0"/>
                  </a:moveTo>
                  <a:cubicBezTo>
                    <a:pt x="109" y="0"/>
                    <a:pt x="109" y="0"/>
                    <a:pt x="109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3B2FD148-4F39-A800-9E02-4D5BF1BC2517}"/>
                </a:ext>
              </a:extLst>
            </p:cNvPr>
            <p:cNvSpPr/>
            <p:nvPr/>
          </p:nvSpPr>
          <p:spPr>
            <a:xfrm>
              <a:off x="-118440" y="5711040"/>
              <a:ext cx="258120" cy="25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8" h="723">
                  <a:moveTo>
                    <a:pt x="0" y="723"/>
                  </a:moveTo>
                  <a:cubicBezTo>
                    <a:pt x="0" y="304"/>
                    <a:pt x="302" y="0"/>
                    <a:pt x="718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8" name="Straight Connector 127">
              <a:extLst>
                <a:ext uri="{FF2B5EF4-FFF2-40B4-BE49-F238E27FC236}">
                  <a16:creationId xmlns:a16="http://schemas.microsoft.com/office/drawing/2014/main" id="{9F0F4F84-D059-2FC7-72E1-F6400E70ECFB}"/>
                </a:ext>
              </a:extLst>
            </p:cNvPr>
            <p:cNvSpPr/>
            <p:nvPr/>
          </p:nvSpPr>
          <p:spPr>
            <a:xfrm>
              <a:off x="140040" y="571104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F561578B-C831-94BC-55F4-A8F8A02BE71D}"/>
                </a:ext>
              </a:extLst>
            </p:cNvPr>
            <p:cNvSpPr/>
            <p:nvPr/>
          </p:nvSpPr>
          <p:spPr>
            <a:xfrm>
              <a:off x="140040" y="5711040"/>
              <a:ext cx="204480" cy="92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9" h="259">
                  <a:moveTo>
                    <a:pt x="0" y="0"/>
                  </a:moveTo>
                  <a:cubicBezTo>
                    <a:pt x="216" y="0"/>
                    <a:pt x="426" y="94"/>
                    <a:pt x="569" y="259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0" name="Straight Connector 129">
              <a:extLst>
                <a:ext uri="{FF2B5EF4-FFF2-40B4-BE49-F238E27FC236}">
                  <a16:creationId xmlns:a16="http://schemas.microsoft.com/office/drawing/2014/main" id="{3199572E-BE83-ADE6-A5D7-B70DBD096B51}"/>
                </a:ext>
              </a:extLst>
            </p:cNvPr>
            <p:cNvSpPr/>
            <p:nvPr/>
          </p:nvSpPr>
          <p:spPr>
            <a:xfrm flipH="1">
              <a:off x="140040" y="5971320"/>
              <a:ext cx="4176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1" name="Straight Connector 130">
              <a:extLst>
                <a:ext uri="{FF2B5EF4-FFF2-40B4-BE49-F238E27FC236}">
                  <a16:creationId xmlns:a16="http://schemas.microsoft.com/office/drawing/2014/main" id="{6F996E82-CE0D-6203-D11A-44589A9693EC}"/>
                </a:ext>
              </a:extLst>
            </p:cNvPr>
            <p:cNvSpPr/>
            <p:nvPr/>
          </p:nvSpPr>
          <p:spPr>
            <a:xfrm>
              <a:off x="265320" y="5856479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525CA5F-5EA0-9A01-7289-B5B71F114619}"/>
                </a:ext>
              </a:extLst>
            </p:cNvPr>
            <p:cNvSpPr/>
            <p:nvPr/>
          </p:nvSpPr>
          <p:spPr>
            <a:xfrm>
              <a:off x="140040" y="5711040"/>
              <a:ext cx="124920" cy="145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8" h="404">
                  <a:moveTo>
                    <a:pt x="348" y="404"/>
                  </a:moveTo>
                  <a:cubicBezTo>
                    <a:pt x="286" y="164"/>
                    <a:pt x="152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3" name="Straight Connector 132">
              <a:extLst>
                <a:ext uri="{FF2B5EF4-FFF2-40B4-BE49-F238E27FC236}">
                  <a16:creationId xmlns:a16="http://schemas.microsoft.com/office/drawing/2014/main" id="{D35C17CB-5FB8-3E35-8832-5E035A0499B3}"/>
                </a:ext>
              </a:extLst>
            </p:cNvPr>
            <p:cNvSpPr/>
            <p:nvPr/>
          </p:nvSpPr>
          <p:spPr>
            <a:xfrm>
              <a:off x="140040" y="623196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DB8E11C9-CE2E-C38F-E0E0-780F7D33E287}"/>
                </a:ext>
              </a:extLst>
            </p:cNvPr>
            <p:cNvSpPr/>
            <p:nvPr/>
          </p:nvSpPr>
          <p:spPr>
            <a:xfrm>
              <a:off x="140040" y="5971320"/>
              <a:ext cx="141840" cy="260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5" h="724">
                  <a:moveTo>
                    <a:pt x="0" y="724"/>
                  </a:moveTo>
                  <a:cubicBezTo>
                    <a:pt x="198" y="724"/>
                    <a:pt x="395" y="400"/>
                    <a:pt x="395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9D409CE4-13DC-DF4C-AEAA-C91EF3BB5933}"/>
                </a:ext>
              </a:extLst>
            </p:cNvPr>
            <p:cNvSpPr/>
            <p:nvPr/>
          </p:nvSpPr>
          <p:spPr>
            <a:xfrm>
              <a:off x="230040" y="5971320"/>
              <a:ext cx="518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5">
                  <a:moveTo>
                    <a:pt x="145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F9FFD119-E550-60A2-A7DC-25E441D5B0E7}"/>
                </a:ext>
              </a:extLst>
            </p:cNvPr>
            <p:cNvSpPr/>
            <p:nvPr/>
          </p:nvSpPr>
          <p:spPr>
            <a:xfrm>
              <a:off x="230040" y="5840999"/>
              <a:ext cx="103680" cy="129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9" h="362">
                  <a:moveTo>
                    <a:pt x="0" y="362"/>
                  </a:moveTo>
                  <a:cubicBezTo>
                    <a:pt x="289" y="0"/>
                    <a:pt x="289" y="0"/>
                    <a:pt x="289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2E7A65C7-7E27-11E7-6B9B-B1B05F895198}"/>
                </a:ext>
              </a:extLst>
            </p:cNvPr>
            <p:cNvSpPr/>
            <p:nvPr/>
          </p:nvSpPr>
          <p:spPr>
            <a:xfrm>
              <a:off x="334080" y="5840999"/>
              <a:ext cx="103320" cy="129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8" h="362">
                  <a:moveTo>
                    <a:pt x="0" y="0"/>
                  </a:moveTo>
                  <a:cubicBezTo>
                    <a:pt x="288" y="362"/>
                    <a:pt x="288" y="362"/>
                    <a:pt x="288" y="362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9C21DE4-9C4C-5B44-E6C2-751BCA31AC46}"/>
                </a:ext>
              </a:extLst>
            </p:cNvPr>
            <p:cNvSpPr/>
            <p:nvPr/>
          </p:nvSpPr>
          <p:spPr>
            <a:xfrm>
              <a:off x="399600" y="5971320"/>
              <a:ext cx="378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">
                  <a:moveTo>
                    <a:pt x="106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7925ED6B-6A2D-859E-1484-46F990C21F8E}"/>
                </a:ext>
              </a:extLst>
            </p:cNvPr>
            <p:cNvSpPr/>
            <p:nvPr/>
          </p:nvSpPr>
          <p:spPr>
            <a:xfrm>
              <a:off x="140040" y="5971320"/>
              <a:ext cx="259200" cy="260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1" h="724">
                  <a:moveTo>
                    <a:pt x="721" y="0"/>
                  </a:moveTo>
                  <a:cubicBezTo>
                    <a:pt x="721" y="420"/>
                    <a:pt x="417" y="724"/>
                    <a:pt x="0" y="724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3E463E7-317B-FE74-196E-ECFCC2D249A7}"/>
              </a:ext>
            </a:extLst>
          </p:cNvPr>
          <p:cNvGrpSpPr/>
          <p:nvPr/>
        </p:nvGrpSpPr>
        <p:grpSpPr>
          <a:xfrm>
            <a:off x="2267003" y="1607043"/>
            <a:ext cx="212428" cy="406705"/>
            <a:chOff x="7225560" y="2799000"/>
            <a:chExt cx="286560" cy="548640"/>
          </a:xfrm>
        </p:grpSpPr>
        <p:sp>
          <p:nvSpPr>
            <p:cNvPr id="141" name="Straight Connector 140">
              <a:extLst>
                <a:ext uri="{FF2B5EF4-FFF2-40B4-BE49-F238E27FC236}">
                  <a16:creationId xmlns:a16="http://schemas.microsoft.com/office/drawing/2014/main" id="{742D0D36-53E6-3BA1-37D6-9BFA6616EE86}"/>
                </a:ext>
              </a:extLst>
            </p:cNvPr>
            <p:cNvSpPr/>
            <p:nvPr/>
          </p:nvSpPr>
          <p:spPr>
            <a:xfrm>
              <a:off x="7447320" y="312336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5A147D0D-742A-0CC0-288D-A007FC50D745}"/>
                </a:ext>
              </a:extLst>
            </p:cNvPr>
            <p:cNvSpPr/>
            <p:nvPr/>
          </p:nvSpPr>
          <p:spPr>
            <a:xfrm>
              <a:off x="7447320" y="3032640"/>
              <a:ext cx="33840" cy="90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5" h="252">
                  <a:moveTo>
                    <a:pt x="0" y="252"/>
                  </a:moveTo>
                  <a:cubicBezTo>
                    <a:pt x="0" y="120"/>
                    <a:pt x="95" y="0"/>
                    <a:pt x="95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DAC3C682-1BCB-5FB0-F183-2D506421AD5A}"/>
                </a:ext>
              </a:extLst>
            </p:cNvPr>
            <p:cNvSpPr/>
            <p:nvPr/>
          </p:nvSpPr>
          <p:spPr>
            <a:xfrm>
              <a:off x="7481519" y="2943000"/>
              <a:ext cx="30600" cy="89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6" h="249">
                  <a:moveTo>
                    <a:pt x="0" y="249"/>
                  </a:moveTo>
                  <a:cubicBezTo>
                    <a:pt x="53" y="180"/>
                    <a:pt x="86" y="94"/>
                    <a:pt x="86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3F26EE6A-3344-3B83-607C-14D7E024D669}"/>
                </a:ext>
              </a:extLst>
            </p:cNvPr>
            <p:cNvSpPr/>
            <p:nvPr/>
          </p:nvSpPr>
          <p:spPr>
            <a:xfrm>
              <a:off x="7369560" y="2799000"/>
              <a:ext cx="142560" cy="14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7" h="400">
                  <a:moveTo>
                    <a:pt x="397" y="400"/>
                  </a:moveTo>
                  <a:cubicBezTo>
                    <a:pt x="397" y="181"/>
                    <a:pt x="219" y="1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5" name="Straight Connector 144">
              <a:extLst>
                <a:ext uri="{FF2B5EF4-FFF2-40B4-BE49-F238E27FC236}">
                  <a16:creationId xmlns:a16="http://schemas.microsoft.com/office/drawing/2014/main" id="{91521698-7743-BC82-33A2-FAABD5A68C9F}"/>
                </a:ext>
              </a:extLst>
            </p:cNvPr>
            <p:cNvSpPr/>
            <p:nvPr/>
          </p:nvSpPr>
          <p:spPr>
            <a:xfrm>
              <a:off x="7369560" y="279900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EB3579E-406A-9FD9-8E36-E57BA1FF69D6}"/>
                </a:ext>
              </a:extLst>
            </p:cNvPr>
            <p:cNvSpPr/>
            <p:nvPr/>
          </p:nvSpPr>
          <p:spPr>
            <a:xfrm>
              <a:off x="7369200" y="2799000"/>
              <a:ext cx="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D1256820-9797-C83A-9047-CC16EA3F2878}"/>
                </a:ext>
              </a:extLst>
            </p:cNvPr>
            <p:cNvSpPr/>
            <p:nvPr/>
          </p:nvSpPr>
          <p:spPr>
            <a:xfrm>
              <a:off x="7368120" y="2799000"/>
              <a:ext cx="72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">
                  <a:moveTo>
                    <a:pt x="3" y="0"/>
                  </a:move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8" name="Straight Connector 147">
              <a:extLst>
                <a:ext uri="{FF2B5EF4-FFF2-40B4-BE49-F238E27FC236}">
                  <a16:creationId xmlns:a16="http://schemas.microsoft.com/office/drawing/2014/main" id="{75A8E83F-1922-0C5B-214B-9806437ECB40}"/>
                </a:ext>
              </a:extLst>
            </p:cNvPr>
            <p:cNvSpPr/>
            <p:nvPr/>
          </p:nvSpPr>
          <p:spPr>
            <a:xfrm>
              <a:off x="7368120" y="279900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44BD1237-AE8F-7B78-463C-68E54614D0C6}"/>
                </a:ext>
              </a:extLst>
            </p:cNvPr>
            <p:cNvSpPr/>
            <p:nvPr/>
          </p:nvSpPr>
          <p:spPr>
            <a:xfrm>
              <a:off x="7225560" y="2799000"/>
              <a:ext cx="142200" cy="14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6" h="400">
                  <a:moveTo>
                    <a:pt x="396" y="0"/>
                  </a:moveTo>
                  <a:cubicBezTo>
                    <a:pt x="177" y="1"/>
                    <a:pt x="0" y="181"/>
                    <a:pt x="0" y="40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ECBD01FE-2B55-688F-C962-AFFCE2739B0A}"/>
                </a:ext>
              </a:extLst>
            </p:cNvPr>
            <p:cNvSpPr/>
            <p:nvPr/>
          </p:nvSpPr>
          <p:spPr>
            <a:xfrm>
              <a:off x="7225560" y="2943000"/>
              <a:ext cx="30960" cy="89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" h="249">
                  <a:moveTo>
                    <a:pt x="0" y="0"/>
                  </a:moveTo>
                  <a:cubicBezTo>
                    <a:pt x="0" y="94"/>
                    <a:pt x="32" y="180"/>
                    <a:pt x="87" y="249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8015DF70-1072-22E2-D4D3-78E1BCCB7F01}"/>
                </a:ext>
              </a:extLst>
            </p:cNvPr>
            <p:cNvSpPr/>
            <p:nvPr/>
          </p:nvSpPr>
          <p:spPr>
            <a:xfrm>
              <a:off x="7256880" y="3032640"/>
              <a:ext cx="33120" cy="90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" h="252">
                  <a:moveTo>
                    <a:pt x="0" y="0"/>
                  </a:moveTo>
                  <a:cubicBezTo>
                    <a:pt x="0" y="0"/>
                    <a:pt x="93" y="120"/>
                    <a:pt x="93" y="252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2" name="Straight Connector 151">
              <a:extLst>
                <a:ext uri="{FF2B5EF4-FFF2-40B4-BE49-F238E27FC236}">
                  <a16:creationId xmlns:a16="http://schemas.microsoft.com/office/drawing/2014/main" id="{D47D2D52-4FA8-E4D6-C498-6BC53742D001}"/>
                </a:ext>
              </a:extLst>
            </p:cNvPr>
            <p:cNvSpPr/>
            <p:nvPr/>
          </p:nvSpPr>
          <p:spPr>
            <a:xfrm>
              <a:off x="7269120" y="3178800"/>
              <a:ext cx="200159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3" name="Straight Connector 152">
              <a:extLst>
                <a:ext uri="{FF2B5EF4-FFF2-40B4-BE49-F238E27FC236}">
                  <a16:creationId xmlns:a16="http://schemas.microsoft.com/office/drawing/2014/main" id="{2D97CA31-E327-6E86-B145-36FF95712482}"/>
                </a:ext>
              </a:extLst>
            </p:cNvPr>
            <p:cNvSpPr/>
            <p:nvPr/>
          </p:nvSpPr>
          <p:spPr>
            <a:xfrm>
              <a:off x="7269120" y="3235320"/>
              <a:ext cx="200159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4" name="Straight Connector 153">
              <a:extLst>
                <a:ext uri="{FF2B5EF4-FFF2-40B4-BE49-F238E27FC236}">
                  <a16:creationId xmlns:a16="http://schemas.microsoft.com/office/drawing/2014/main" id="{A002D3EC-84B1-BA7B-7250-037462CC63C0}"/>
                </a:ext>
              </a:extLst>
            </p:cNvPr>
            <p:cNvSpPr/>
            <p:nvPr/>
          </p:nvSpPr>
          <p:spPr>
            <a:xfrm>
              <a:off x="7269120" y="3291479"/>
              <a:ext cx="200159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5" name="Straight Connector 154">
              <a:extLst>
                <a:ext uri="{FF2B5EF4-FFF2-40B4-BE49-F238E27FC236}">
                  <a16:creationId xmlns:a16="http://schemas.microsoft.com/office/drawing/2014/main" id="{9ED3E588-F10D-FF86-5210-C92C10A6568F}"/>
                </a:ext>
              </a:extLst>
            </p:cNvPr>
            <p:cNvSpPr/>
            <p:nvPr/>
          </p:nvSpPr>
          <p:spPr>
            <a:xfrm>
              <a:off x="7311960" y="3347640"/>
              <a:ext cx="11448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8FFD913A-E691-A763-0068-E7D4A9AB24C9}"/>
              </a:ext>
            </a:extLst>
          </p:cNvPr>
          <p:cNvCxnSpPr>
            <a:stCxn id="12" idx="2"/>
          </p:cNvCxnSpPr>
          <p:nvPr/>
        </p:nvCxnSpPr>
        <p:spPr>
          <a:xfrm rot="16200000" flipH="1">
            <a:off x="1433784" y="1951972"/>
            <a:ext cx="244676" cy="959624"/>
          </a:xfrm>
          <a:prstGeom prst="bentConnector2">
            <a:avLst/>
          </a:prstGeom>
          <a:ln w="127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A52ACDB4-3091-06B4-E351-262F05EE49BB}"/>
              </a:ext>
            </a:extLst>
          </p:cNvPr>
          <p:cNvCxnSpPr/>
          <p:nvPr/>
        </p:nvCxnSpPr>
        <p:spPr>
          <a:xfrm rot="16200000" flipH="1">
            <a:off x="3174662" y="2508818"/>
            <a:ext cx="244677" cy="959624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37EEEFBF-F28C-BB6E-C04B-381516D9BEEF}"/>
              </a:ext>
            </a:extLst>
          </p:cNvPr>
          <p:cNvCxnSpPr/>
          <p:nvPr/>
        </p:nvCxnSpPr>
        <p:spPr>
          <a:xfrm rot="16200000" flipH="1">
            <a:off x="4933124" y="3071526"/>
            <a:ext cx="244677" cy="959624"/>
          </a:xfrm>
          <a:prstGeom prst="bentConnector2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388538AB-483E-FD79-69F6-73B47DC3773C}"/>
              </a:ext>
            </a:extLst>
          </p:cNvPr>
          <p:cNvCxnSpPr/>
          <p:nvPr/>
        </p:nvCxnSpPr>
        <p:spPr>
          <a:xfrm rot="16200000" flipH="1">
            <a:off x="6685725" y="3634233"/>
            <a:ext cx="244677" cy="959624"/>
          </a:xfrm>
          <a:prstGeom prst="bentConnector2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78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3.08547E-9 L -0.00018 3.08547E-9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3.71182E-6 L -0.00017 3.71182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1.5489E-6 L -0.00017 1.5489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-3.28911E-6 L -0.00017 -3.28911E-6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4.54798E-6 L -0.00017 4.54798E-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-1.5705E-6 L -0.00018 -1.5705E-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-2.45295E-6 L -0.00017 -2.45295E-6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2.53625E-6 L -0.00017 2.53625E-6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-9.07127E-7 L -0.00017 -9.07127E-7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2.8016E-6 L -0.00018 2.8016E-6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918330-8BC3-F3E4-6E87-8A622D18FD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/>
              <a:t>Keep in touch</a:t>
            </a:r>
            <a:endParaRPr lang="en-AU">
              <a:ea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3AB-E2C7-B6D6-99F7-B55219F93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AARNet Pty Ltd | </a:t>
            </a:r>
            <a:r>
              <a:rPr lang="en-AU" b="1">
                <a:solidFill>
                  <a:schemeClr val="tx1"/>
                </a:solidFill>
              </a:rPr>
              <a:t>AARNET OFFICIAL</a:t>
            </a:r>
            <a:r>
              <a:rPr lang="en-AU"/>
              <a:t> 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E8A1B-9A52-150D-1576-F796E17C7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B7E756-53CD-436E-9922-3A38B2836629}" type="slidenum">
              <a:rPr lang="en-PH" smtClean="0"/>
              <a:pPr/>
              <a:t>19</a:t>
            </a:fld>
            <a:endParaRPr lang="en-PH"/>
          </a:p>
        </p:txBody>
      </p:sp>
      <p:pic>
        <p:nvPicPr>
          <p:cNvPr id="8" name="Picture 7" descr="A screenshot of a cellphone&#10;&#10;Description automatically generated">
            <a:extLst>
              <a:ext uri="{FF2B5EF4-FFF2-40B4-BE49-F238E27FC236}">
                <a16:creationId xmlns:a16="http://schemas.microsoft.com/office/drawing/2014/main" id="{D972F4D1-5F96-6366-6BB1-B47CCAE98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7" y="738554"/>
            <a:ext cx="2504343" cy="3873066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2EFA71E-B198-E0C9-FD6A-32E85BBED024}"/>
              </a:ext>
            </a:extLst>
          </p:cNvPr>
          <p:cNvSpPr txBox="1">
            <a:spLocks/>
          </p:cNvSpPr>
          <p:nvPr/>
        </p:nvSpPr>
        <p:spPr>
          <a:xfrm>
            <a:off x="4069375" y="1308037"/>
            <a:ext cx="4273062" cy="445655"/>
          </a:xfrm>
          <a:prstGeom prst="roundRect">
            <a:avLst>
              <a:gd name="adj" fmla="val 0"/>
            </a:avLst>
          </a:prstGeom>
          <a:solidFill>
            <a:srgbClr val="2D8091"/>
          </a:solidFill>
          <a:ln w="12700">
            <a:noFill/>
          </a:ln>
        </p:spPr>
        <p:txBody>
          <a:bodyPr lIns="108000" tIns="0" rIns="108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400" b="1" dirty="0">
                <a:solidFill>
                  <a:schemeClr val="bg1"/>
                </a:solidFill>
              </a:rPr>
              <a:t>In The Field Newsletter: </a:t>
            </a:r>
            <a:r>
              <a:rPr lang="en-AU" sz="1400" dirty="0">
                <a:solidFill>
                  <a:schemeClr val="bg1"/>
                </a:solidFill>
              </a:rPr>
              <a:t>Subscribe at </a:t>
            </a:r>
            <a:r>
              <a:rPr lang="en-AU" sz="1400" dirty="0" err="1">
                <a:solidFill>
                  <a:schemeClr val="bg1"/>
                </a:solidFill>
              </a:rPr>
              <a:t>eepurl.com</a:t>
            </a:r>
            <a:r>
              <a:rPr lang="en-AU" sz="1400" dirty="0">
                <a:solidFill>
                  <a:schemeClr val="bg1"/>
                </a:solidFill>
              </a:rPr>
              <a:t>/</a:t>
            </a:r>
            <a:r>
              <a:rPr lang="en-AU" sz="1400" dirty="0" err="1">
                <a:solidFill>
                  <a:schemeClr val="bg1"/>
                </a:solidFill>
              </a:rPr>
              <a:t>ccBzIz</a:t>
            </a:r>
            <a:endParaRPr lang="en-AU" sz="1400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4F4C751-BF7E-17FB-2DDB-BC302004D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75" y="3003130"/>
            <a:ext cx="4273062" cy="4329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613778-9E5F-B230-67B5-E96D66E9C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75" y="3563080"/>
            <a:ext cx="4273062" cy="4329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4E5041-E536-FED2-5642-38303CCDD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75" y="1880652"/>
            <a:ext cx="4273062" cy="4329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A639D0-B2CD-D5D7-86E9-4E20159A92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75" y="2440602"/>
            <a:ext cx="4273062" cy="43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3.08547E-9 L -0.00018 3.08547E-9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743 9.37982E-7 L -0.00018 9.37982E-7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743 -2.49923E-7 L -0.00018 -2.49923E-7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2743 1.2959E-6 L -0.00018 1.2959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2743 -2.79852E-6 L -0.00018 -2.79852E-6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743 -1.2527E-6 L -0.00018 -1.2527E-6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ADEAE572-F967-827A-03C2-8B8F870BFA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28" r="12640" b="-1"/>
          <a:stretch>
            <a:fillRect/>
          </a:stretch>
        </p:blipFill>
        <p:spPr>
          <a:xfrm>
            <a:off x="20" y="10"/>
            <a:ext cx="9143980" cy="5145078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98B73A-23E5-3BC7-7D6C-7F744812A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  <a:endParaRPr lang="en-AU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91334664-ED2B-48F8-D860-0CCCEB1D8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5B7E756-53CD-436E-9922-3A38B2836629}" type="slidenum">
              <a:rPr lang="en-PH" smtClean="0"/>
              <a:pPr>
                <a:spcAft>
                  <a:spcPts val="600"/>
                </a:spcAft>
              </a:pPr>
              <a:t>2</a:t>
            </a:fld>
            <a:endParaRPr lang="en-PH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74AA29-F6B0-13E3-4CC8-6D135C5BEBEC}"/>
              </a:ext>
            </a:extLst>
          </p:cNvPr>
          <p:cNvSpPr/>
          <p:nvPr/>
        </p:nvSpPr>
        <p:spPr>
          <a:xfrm>
            <a:off x="5025042" y="3547413"/>
            <a:ext cx="1778619" cy="1109607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98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5CFB14-2BFE-4B6C-8C54-171A30C38C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78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AF47A4-5A75-4564-A54E-FA10C7D33C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Why we’re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CB2C9-D494-4E75-A874-61F0A32FA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/>
            <a:r>
              <a:rPr lang="en-US" b="1" dirty="0">
                <a:solidFill>
                  <a:schemeClr val="accent3"/>
                </a:solidFill>
              </a:rPr>
              <a:t>Agenda:</a:t>
            </a:r>
          </a:p>
          <a:p>
            <a:r>
              <a:rPr lang="en-US" dirty="0"/>
              <a:t>Past</a:t>
            </a:r>
          </a:p>
          <a:p>
            <a:r>
              <a:rPr lang="en-US" dirty="0"/>
              <a:t>Practice</a:t>
            </a:r>
          </a:p>
          <a:p>
            <a:r>
              <a:rPr lang="en-US" dirty="0"/>
              <a:t>Possibilities</a:t>
            </a:r>
          </a:p>
        </p:txBody>
      </p:sp>
      <p:sp>
        <p:nvSpPr>
          <p:cNvPr id="134" name="Footer Placeholder 4">
            <a:extLst>
              <a:ext uri="{FF2B5EF4-FFF2-40B4-BE49-F238E27FC236}">
                <a16:creationId xmlns:a16="http://schemas.microsoft.com/office/drawing/2014/main" id="{F2DA20C9-73A5-4CAF-BD97-746014673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>
            <a:lvl1pPr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135" name="Slide Number Placeholder 5">
            <a:extLst>
              <a:ext uri="{FF2B5EF4-FFF2-40B4-BE49-F238E27FC236}">
                <a16:creationId xmlns:a16="http://schemas.microsoft.com/office/drawing/2014/main" id="{A40616C7-5811-4509-B0F2-0CDB3F9C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 algn="r">
              <a:defRPr lang="en-US" sz="7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E756-53CD-436E-9922-3A38B2836629}" type="slidenum">
              <a:rPr lang="en-PH" smtClean="0"/>
              <a:pPr/>
              <a:t>3</a:t>
            </a:fld>
            <a:endParaRPr lang="en-PH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3F0340-7006-972B-39D3-2CEE3E087848}"/>
              </a:ext>
            </a:extLst>
          </p:cNvPr>
          <p:cNvGrpSpPr/>
          <p:nvPr/>
        </p:nvGrpSpPr>
        <p:grpSpPr>
          <a:xfrm>
            <a:off x="5384940" y="3638131"/>
            <a:ext cx="364872" cy="322208"/>
            <a:chOff x="7027560" y="1333440"/>
            <a:chExt cx="646560" cy="570960"/>
          </a:xfrm>
        </p:grpSpPr>
        <p:sp>
          <p:nvSpPr>
            <p:cNvPr id="5" name="Straight Connector 4">
              <a:extLst>
                <a:ext uri="{FF2B5EF4-FFF2-40B4-BE49-F238E27FC236}">
                  <a16:creationId xmlns:a16="http://schemas.microsoft.com/office/drawing/2014/main" id="{DC8CC545-257C-F68D-AA3E-AE57BF941270}"/>
                </a:ext>
              </a:extLst>
            </p:cNvPr>
            <p:cNvSpPr/>
            <p:nvPr/>
          </p:nvSpPr>
          <p:spPr>
            <a:xfrm>
              <a:off x="7103520" y="1752479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D4C0E1C-8253-68D9-350C-7BFC335C95CA}"/>
                </a:ext>
              </a:extLst>
            </p:cNvPr>
            <p:cNvSpPr/>
            <p:nvPr/>
          </p:nvSpPr>
          <p:spPr>
            <a:xfrm>
              <a:off x="7065360" y="1752479"/>
              <a:ext cx="37800" cy="3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" h="106">
                  <a:moveTo>
                    <a:pt x="106" y="0"/>
                  </a:moveTo>
                  <a:cubicBezTo>
                    <a:pt x="106" y="58"/>
                    <a:pt x="59" y="106"/>
                    <a:pt x="0" y="106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193D2689-688D-B527-7D9B-B3A35E887BEF}"/>
                </a:ext>
              </a:extLst>
            </p:cNvPr>
            <p:cNvSpPr/>
            <p:nvPr/>
          </p:nvSpPr>
          <p:spPr>
            <a:xfrm>
              <a:off x="7027560" y="1752479"/>
              <a:ext cx="37440" cy="3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" h="106">
                  <a:moveTo>
                    <a:pt x="105" y="106"/>
                  </a:moveTo>
                  <a:cubicBezTo>
                    <a:pt x="46" y="106"/>
                    <a:pt x="0" y="58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A78FD782-B77E-D49C-0F01-D31C69AFF839}"/>
                </a:ext>
              </a:extLst>
            </p:cNvPr>
            <p:cNvSpPr/>
            <p:nvPr/>
          </p:nvSpPr>
          <p:spPr>
            <a:xfrm>
              <a:off x="7027560" y="1714680"/>
              <a:ext cx="3744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" h="105">
                  <a:moveTo>
                    <a:pt x="0" y="105"/>
                  </a:moveTo>
                  <a:cubicBezTo>
                    <a:pt x="0" y="46"/>
                    <a:pt x="46" y="0"/>
                    <a:pt x="105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D4A54F4C-FE61-8E4D-3EC5-361FF05C91CD}"/>
                </a:ext>
              </a:extLst>
            </p:cNvPr>
            <p:cNvSpPr/>
            <p:nvPr/>
          </p:nvSpPr>
          <p:spPr>
            <a:xfrm>
              <a:off x="7065360" y="1714680"/>
              <a:ext cx="3780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" h="105">
                  <a:moveTo>
                    <a:pt x="0" y="0"/>
                  </a:moveTo>
                  <a:cubicBezTo>
                    <a:pt x="59" y="0"/>
                    <a:pt x="106" y="46"/>
                    <a:pt x="106" y="105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9" name="Straight Connector 138">
              <a:extLst>
                <a:ext uri="{FF2B5EF4-FFF2-40B4-BE49-F238E27FC236}">
                  <a16:creationId xmlns:a16="http://schemas.microsoft.com/office/drawing/2014/main" id="{B3118F9C-6293-A834-6E00-16AA00A82A15}"/>
                </a:ext>
              </a:extLst>
            </p:cNvPr>
            <p:cNvSpPr/>
            <p:nvPr/>
          </p:nvSpPr>
          <p:spPr>
            <a:xfrm>
              <a:off x="7193519" y="159228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DF4133D9-D5A7-B692-E31D-DCF4F50784E3}"/>
                </a:ext>
              </a:extLst>
            </p:cNvPr>
            <p:cNvSpPr/>
            <p:nvPr/>
          </p:nvSpPr>
          <p:spPr>
            <a:xfrm>
              <a:off x="7155720" y="1592280"/>
              <a:ext cx="3744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" h="107">
                  <a:moveTo>
                    <a:pt x="105" y="0"/>
                  </a:moveTo>
                  <a:cubicBezTo>
                    <a:pt x="105" y="59"/>
                    <a:pt x="57" y="107"/>
                    <a:pt x="0" y="107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CE561E2D-CA80-7275-F4C4-84BD94DF2970}"/>
                </a:ext>
              </a:extLst>
            </p:cNvPr>
            <p:cNvSpPr/>
            <p:nvPr/>
          </p:nvSpPr>
          <p:spPr>
            <a:xfrm>
              <a:off x="7117560" y="1592280"/>
              <a:ext cx="3780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" h="107">
                  <a:moveTo>
                    <a:pt x="106" y="107"/>
                  </a:moveTo>
                  <a:cubicBezTo>
                    <a:pt x="47" y="107"/>
                    <a:pt x="0" y="59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5E1AC441-8318-5AE5-DD47-174CC4BE1131}"/>
                </a:ext>
              </a:extLst>
            </p:cNvPr>
            <p:cNvSpPr/>
            <p:nvPr/>
          </p:nvSpPr>
          <p:spPr>
            <a:xfrm>
              <a:off x="7117560" y="1554479"/>
              <a:ext cx="3780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" h="105">
                  <a:moveTo>
                    <a:pt x="0" y="105"/>
                  </a:moveTo>
                  <a:cubicBezTo>
                    <a:pt x="0" y="48"/>
                    <a:pt x="47" y="0"/>
                    <a:pt x="106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400B912B-41C3-4332-4B9B-AC734558E084}"/>
                </a:ext>
              </a:extLst>
            </p:cNvPr>
            <p:cNvSpPr/>
            <p:nvPr/>
          </p:nvSpPr>
          <p:spPr>
            <a:xfrm>
              <a:off x="7155720" y="1554479"/>
              <a:ext cx="3744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" h="105">
                  <a:moveTo>
                    <a:pt x="0" y="0"/>
                  </a:moveTo>
                  <a:cubicBezTo>
                    <a:pt x="57" y="0"/>
                    <a:pt x="105" y="48"/>
                    <a:pt x="105" y="105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4" name="Straight Connector 143">
              <a:extLst>
                <a:ext uri="{FF2B5EF4-FFF2-40B4-BE49-F238E27FC236}">
                  <a16:creationId xmlns:a16="http://schemas.microsoft.com/office/drawing/2014/main" id="{47682506-CEE9-3A0E-A9A3-5353ADABADEA}"/>
                </a:ext>
              </a:extLst>
            </p:cNvPr>
            <p:cNvSpPr/>
            <p:nvPr/>
          </p:nvSpPr>
          <p:spPr>
            <a:xfrm>
              <a:off x="7404479" y="186696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BBB37387-35A5-9A2C-5D4A-A47D4D03E96A}"/>
                </a:ext>
              </a:extLst>
            </p:cNvPr>
            <p:cNvSpPr/>
            <p:nvPr/>
          </p:nvSpPr>
          <p:spPr>
            <a:xfrm>
              <a:off x="7366679" y="1866960"/>
              <a:ext cx="3744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" h="105">
                  <a:moveTo>
                    <a:pt x="105" y="0"/>
                  </a:moveTo>
                  <a:cubicBezTo>
                    <a:pt x="105" y="57"/>
                    <a:pt x="57" y="105"/>
                    <a:pt x="0" y="105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A0F31C2-4B61-DE58-AB1F-889393583268}"/>
                </a:ext>
              </a:extLst>
            </p:cNvPr>
            <p:cNvSpPr/>
            <p:nvPr/>
          </p:nvSpPr>
          <p:spPr>
            <a:xfrm>
              <a:off x="7328160" y="1866960"/>
              <a:ext cx="3816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105">
                  <a:moveTo>
                    <a:pt x="107" y="105"/>
                  </a:moveTo>
                  <a:cubicBezTo>
                    <a:pt x="48" y="105"/>
                    <a:pt x="0" y="57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340D523E-7EEF-DCC5-A7AB-37B8D6D0C63A}"/>
                </a:ext>
              </a:extLst>
            </p:cNvPr>
            <p:cNvSpPr/>
            <p:nvPr/>
          </p:nvSpPr>
          <p:spPr>
            <a:xfrm>
              <a:off x="7328160" y="1828440"/>
              <a:ext cx="3816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107">
                  <a:moveTo>
                    <a:pt x="0" y="107"/>
                  </a:moveTo>
                  <a:cubicBezTo>
                    <a:pt x="0" y="48"/>
                    <a:pt x="48" y="0"/>
                    <a:pt x="107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0F032406-3018-6528-ECC6-46697C8B0CEB}"/>
                </a:ext>
              </a:extLst>
            </p:cNvPr>
            <p:cNvSpPr/>
            <p:nvPr/>
          </p:nvSpPr>
          <p:spPr>
            <a:xfrm>
              <a:off x="7366679" y="1828440"/>
              <a:ext cx="3744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" h="107">
                  <a:moveTo>
                    <a:pt x="0" y="0"/>
                  </a:moveTo>
                  <a:cubicBezTo>
                    <a:pt x="57" y="0"/>
                    <a:pt x="105" y="48"/>
                    <a:pt x="105" y="107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9" name="Straight Connector 148">
              <a:extLst>
                <a:ext uri="{FF2B5EF4-FFF2-40B4-BE49-F238E27FC236}">
                  <a16:creationId xmlns:a16="http://schemas.microsoft.com/office/drawing/2014/main" id="{C15128A3-A7E3-B4B1-AD03-C99311103402}"/>
                </a:ext>
              </a:extLst>
            </p:cNvPr>
            <p:cNvSpPr/>
            <p:nvPr/>
          </p:nvSpPr>
          <p:spPr>
            <a:xfrm>
              <a:off x="7427160" y="1494719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EE7AD14B-2092-35BD-1D9A-9F39B27921CC}"/>
                </a:ext>
              </a:extLst>
            </p:cNvPr>
            <p:cNvSpPr/>
            <p:nvPr/>
          </p:nvSpPr>
          <p:spPr>
            <a:xfrm>
              <a:off x="7389360" y="1494719"/>
              <a:ext cx="37440" cy="3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" h="106">
                  <a:moveTo>
                    <a:pt x="105" y="0"/>
                  </a:moveTo>
                  <a:cubicBezTo>
                    <a:pt x="105" y="59"/>
                    <a:pt x="59" y="106"/>
                    <a:pt x="0" y="106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9AFF2732-678C-3D26-38E2-BD6344655B10}"/>
                </a:ext>
              </a:extLst>
            </p:cNvPr>
            <p:cNvSpPr/>
            <p:nvPr/>
          </p:nvSpPr>
          <p:spPr>
            <a:xfrm>
              <a:off x="7351199" y="1494719"/>
              <a:ext cx="37800" cy="3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" h="106">
                  <a:moveTo>
                    <a:pt x="106" y="106"/>
                  </a:moveTo>
                  <a:cubicBezTo>
                    <a:pt x="48" y="106"/>
                    <a:pt x="0" y="59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43A74CF-3A1F-C2FB-5A6F-5330389C8475}"/>
                </a:ext>
              </a:extLst>
            </p:cNvPr>
            <p:cNvSpPr/>
            <p:nvPr/>
          </p:nvSpPr>
          <p:spPr>
            <a:xfrm>
              <a:off x="7351199" y="1456920"/>
              <a:ext cx="3780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" h="105">
                  <a:moveTo>
                    <a:pt x="0" y="105"/>
                  </a:moveTo>
                  <a:cubicBezTo>
                    <a:pt x="0" y="46"/>
                    <a:pt x="48" y="0"/>
                    <a:pt x="106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923CF92F-1B20-A522-BA11-D25918455339}"/>
                </a:ext>
              </a:extLst>
            </p:cNvPr>
            <p:cNvSpPr/>
            <p:nvPr/>
          </p:nvSpPr>
          <p:spPr>
            <a:xfrm>
              <a:off x="7389360" y="1456920"/>
              <a:ext cx="3744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" h="105">
                  <a:moveTo>
                    <a:pt x="0" y="0"/>
                  </a:moveTo>
                  <a:cubicBezTo>
                    <a:pt x="59" y="0"/>
                    <a:pt x="105" y="46"/>
                    <a:pt x="105" y="105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4" name="Straight Connector 153">
              <a:extLst>
                <a:ext uri="{FF2B5EF4-FFF2-40B4-BE49-F238E27FC236}">
                  <a16:creationId xmlns:a16="http://schemas.microsoft.com/office/drawing/2014/main" id="{3A474CB9-9F21-30C3-5445-060A0DDD112F}"/>
                </a:ext>
              </a:extLst>
            </p:cNvPr>
            <p:cNvSpPr/>
            <p:nvPr/>
          </p:nvSpPr>
          <p:spPr>
            <a:xfrm>
              <a:off x="7553879" y="154296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90C7BFF3-0348-942B-69BA-70E493112055}"/>
                </a:ext>
              </a:extLst>
            </p:cNvPr>
            <p:cNvSpPr/>
            <p:nvPr/>
          </p:nvSpPr>
          <p:spPr>
            <a:xfrm>
              <a:off x="7516080" y="1542960"/>
              <a:ext cx="3744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" h="107">
                  <a:moveTo>
                    <a:pt x="105" y="0"/>
                  </a:moveTo>
                  <a:cubicBezTo>
                    <a:pt x="105" y="59"/>
                    <a:pt x="57" y="107"/>
                    <a:pt x="0" y="107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613CE3FA-1073-9DFF-D116-59EE4311E8FE}"/>
                </a:ext>
              </a:extLst>
            </p:cNvPr>
            <p:cNvSpPr/>
            <p:nvPr/>
          </p:nvSpPr>
          <p:spPr>
            <a:xfrm>
              <a:off x="7477919" y="1542960"/>
              <a:ext cx="3780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" h="107">
                  <a:moveTo>
                    <a:pt x="106" y="107"/>
                  </a:moveTo>
                  <a:cubicBezTo>
                    <a:pt x="47" y="107"/>
                    <a:pt x="0" y="59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EB745E68-72E6-3115-8C3F-9B1B01726C96}"/>
                </a:ext>
              </a:extLst>
            </p:cNvPr>
            <p:cNvSpPr/>
            <p:nvPr/>
          </p:nvSpPr>
          <p:spPr>
            <a:xfrm>
              <a:off x="7477919" y="1505160"/>
              <a:ext cx="3780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" h="105">
                  <a:moveTo>
                    <a:pt x="0" y="105"/>
                  </a:moveTo>
                  <a:cubicBezTo>
                    <a:pt x="0" y="48"/>
                    <a:pt x="47" y="0"/>
                    <a:pt x="106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DB609196-8F50-8BB0-43D6-776B75867654}"/>
                </a:ext>
              </a:extLst>
            </p:cNvPr>
            <p:cNvSpPr/>
            <p:nvPr/>
          </p:nvSpPr>
          <p:spPr>
            <a:xfrm>
              <a:off x="7516080" y="1505160"/>
              <a:ext cx="3744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" h="105">
                  <a:moveTo>
                    <a:pt x="0" y="0"/>
                  </a:moveTo>
                  <a:cubicBezTo>
                    <a:pt x="57" y="0"/>
                    <a:pt x="105" y="48"/>
                    <a:pt x="105" y="105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9" name="Straight Connector 158">
              <a:extLst>
                <a:ext uri="{FF2B5EF4-FFF2-40B4-BE49-F238E27FC236}">
                  <a16:creationId xmlns:a16="http://schemas.microsoft.com/office/drawing/2014/main" id="{2EC4F584-AC62-6DE4-0061-D58763024023}"/>
                </a:ext>
              </a:extLst>
            </p:cNvPr>
            <p:cNvSpPr/>
            <p:nvPr/>
          </p:nvSpPr>
          <p:spPr>
            <a:xfrm>
              <a:off x="7674120" y="1371599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2D5F60CE-4039-3134-1383-4ECC6E027A7F}"/>
                </a:ext>
              </a:extLst>
            </p:cNvPr>
            <p:cNvSpPr/>
            <p:nvPr/>
          </p:nvSpPr>
          <p:spPr>
            <a:xfrm>
              <a:off x="7636320" y="1371599"/>
              <a:ext cx="3744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" h="107">
                  <a:moveTo>
                    <a:pt x="105" y="0"/>
                  </a:moveTo>
                  <a:cubicBezTo>
                    <a:pt x="105" y="59"/>
                    <a:pt x="59" y="107"/>
                    <a:pt x="0" y="107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43002BE6-9746-85C1-29F3-B103A67321CF}"/>
                </a:ext>
              </a:extLst>
            </p:cNvPr>
            <p:cNvSpPr/>
            <p:nvPr/>
          </p:nvSpPr>
          <p:spPr>
            <a:xfrm>
              <a:off x="7598160" y="1371599"/>
              <a:ext cx="3780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" h="107">
                  <a:moveTo>
                    <a:pt x="106" y="107"/>
                  </a:moveTo>
                  <a:cubicBezTo>
                    <a:pt x="47" y="107"/>
                    <a:pt x="0" y="59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787DD367-8CCD-756B-DBEC-CC4089922DF8}"/>
                </a:ext>
              </a:extLst>
            </p:cNvPr>
            <p:cNvSpPr/>
            <p:nvPr/>
          </p:nvSpPr>
          <p:spPr>
            <a:xfrm>
              <a:off x="7598160" y="1333440"/>
              <a:ext cx="37800" cy="3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" h="106">
                  <a:moveTo>
                    <a:pt x="0" y="106"/>
                  </a:moveTo>
                  <a:cubicBezTo>
                    <a:pt x="0" y="48"/>
                    <a:pt x="47" y="0"/>
                    <a:pt x="106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3651788F-5D5B-32E7-E3FD-41FDD9D0C326}"/>
                </a:ext>
              </a:extLst>
            </p:cNvPr>
            <p:cNvSpPr/>
            <p:nvPr/>
          </p:nvSpPr>
          <p:spPr>
            <a:xfrm>
              <a:off x="7636320" y="1333440"/>
              <a:ext cx="37440" cy="3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5" h="106">
                  <a:moveTo>
                    <a:pt x="0" y="0"/>
                  </a:moveTo>
                  <a:cubicBezTo>
                    <a:pt x="59" y="0"/>
                    <a:pt x="105" y="48"/>
                    <a:pt x="105" y="106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64" name="Straight Connector 163">
              <a:extLst>
                <a:ext uri="{FF2B5EF4-FFF2-40B4-BE49-F238E27FC236}">
                  <a16:creationId xmlns:a16="http://schemas.microsoft.com/office/drawing/2014/main" id="{1A5791E0-440B-2CC6-2506-633F249C8E98}"/>
                </a:ext>
              </a:extLst>
            </p:cNvPr>
            <p:cNvSpPr/>
            <p:nvPr/>
          </p:nvSpPr>
          <p:spPr>
            <a:xfrm flipV="1">
              <a:off x="7537680" y="1403280"/>
              <a:ext cx="77040" cy="10872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65" name="Straight Connector 164">
              <a:extLst>
                <a:ext uri="{FF2B5EF4-FFF2-40B4-BE49-F238E27FC236}">
                  <a16:creationId xmlns:a16="http://schemas.microsoft.com/office/drawing/2014/main" id="{E43E534F-0749-7716-1B1D-20F9DC1FDB80}"/>
                </a:ext>
              </a:extLst>
            </p:cNvPr>
            <p:cNvSpPr/>
            <p:nvPr/>
          </p:nvSpPr>
          <p:spPr>
            <a:xfrm>
              <a:off x="7424640" y="1508399"/>
              <a:ext cx="55800" cy="21241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66" name="Straight Connector 165">
              <a:extLst>
                <a:ext uri="{FF2B5EF4-FFF2-40B4-BE49-F238E27FC236}">
                  <a16:creationId xmlns:a16="http://schemas.microsoft.com/office/drawing/2014/main" id="{E2D08124-732C-BA56-6F97-CB90938CB155}"/>
                </a:ext>
              </a:extLst>
            </p:cNvPr>
            <p:cNvSpPr/>
            <p:nvPr/>
          </p:nvSpPr>
          <p:spPr>
            <a:xfrm flipV="1">
              <a:off x="7368479" y="1532880"/>
              <a:ext cx="18361" cy="29592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67" name="Straight Connector 166">
              <a:extLst>
                <a:ext uri="{FF2B5EF4-FFF2-40B4-BE49-F238E27FC236}">
                  <a16:creationId xmlns:a16="http://schemas.microsoft.com/office/drawing/2014/main" id="{779C4B66-8702-1027-1447-2D745920FBB9}"/>
                </a:ext>
              </a:extLst>
            </p:cNvPr>
            <p:cNvSpPr/>
            <p:nvPr/>
          </p:nvSpPr>
          <p:spPr>
            <a:xfrm>
              <a:off x="7178760" y="1622880"/>
              <a:ext cx="164160" cy="21348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68" name="Straight Connector 167">
              <a:extLst>
                <a:ext uri="{FF2B5EF4-FFF2-40B4-BE49-F238E27FC236}">
                  <a16:creationId xmlns:a16="http://schemas.microsoft.com/office/drawing/2014/main" id="{7862FF23-459D-FD36-D62C-FFA55E248416}"/>
                </a:ext>
              </a:extLst>
            </p:cNvPr>
            <p:cNvSpPr/>
            <p:nvPr/>
          </p:nvSpPr>
          <p:spPr>
            <a:xfrm flipV="1">
              <a:off x="7084080" y="1625760"/>
              <a:ext cx="52920" cy="9360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A58D6470-FB90-5DCB-BF05-4E881F653A4D}"/>
              </a:ext>
            </a:extLst>
          </p:cNvPr>
          <p:cNvGrpSpPr/>
          <p:nvPr/>
        </p:nvGrpSpPr>
        <p:grpSpPr>
          <a:xfrm>
            <a:off x="5420486" y="3084504"/>
            <a:ext cx="293781" cy="336779"/>
            <a:chOff x="5681520" y="3524040"/>
            <a:chExt cx="484560" cy="555480"/>
          </a:xfrm>
        </p:grpSpPr>
        <p:sp>
          <p:nvSpPr>
            <p:cNvPr id="170" name="Straight Connector 169">
              <a:extLst>
                <a:ext uri="{FF2B5EF4-FFF2-40B4-BE49-F238E27FC236}">
                  <a16:creationId xmlns:a16="http://schemas.microsoft.com/office/drawing/2014/main" id="{63E57B8F-5D41-8020-4DBB-5FBAEE41CA8F}"/>
                </a:ext>
              </a:extLst>
            </p:cNvPr>
            <p:cNvSpPr/>
            <p:nvPr/>
          </p:nvSpPr>
          <p:spPr>
            <a:xfrm>
              <a:off x="6098760" y="389736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679BCDB7-BB9B-D647-933D-30EF3F8B875D}"/>
                </a:ext>
              </a:extLst>
            </p:cNvPr>
            <p:cNvSpPr/>
            <p:nvPr/>
          </p:nvSpPr>
          <p:spPr>
            <a:xfrm>
              <a:off x="6095880" y="3897360"/>
              <a:ext cx="2520" cy="2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" h="8">
                  <a:moveTo>
                    <a:pt x="8" y="0"/>
                  </a:move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B61FDD1E-86F3-1F3B-49E4-8A32320BEA78}"/>
                </a:ext>
              </a:extLst>
            </p:cNvPr>
            <p:cNvSpPr/>
            <p:nvPr/>
          </p:nvSpPr>
          <p:spPr>
            <a:xfrm>
              <a:off x="6062400" y="3900240"/>
              <a:ext cx="33120" cy="45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" h="126">
                  <a:moveTo>
                    <a:pt x="93" y="0"/>
                  </a:moveTo>
                  <a:cubicBezTo>
                    <a:pt x="70" y="23"/>
                    <a:pt x="30" y="63"/>
                    <a:pt x="0" y="126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FFD41211-B8A5-C5CC-E01C-A860C4F9F88E}"/>
                </a:ext>
              </a:extLst>
            </p:cNvPr>
            <p:cNvSpPr/>
            <p:nvPr/>
          </p:nvSpPr>
          <p:spPr>
            <a:xfrm>
              <a:off x="6051960" y="3945600"/>
              <a:ext cx="12600" cy="133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" h="372">
                  <a:moveTo>
                    <a:pt x="29" y="0"/>
                  </a:moveTo>
                  <a:cubicBezTo>
                    <a:pt x="-11" y="111"/>
                    <a:pt x="-11" y="230"/>
                    <a:pt x="36" y="372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3F53693B-ED1D-2DD0-EF52-00AB9A7A1A13}"/>
                </a:ext>
              </a:extLst>
            </p:cNvPr>
            <p:cNvSpPr/>
            <p:nvPr/>
          </p:nvSpPr>
          <p:spPr>
            <a:xfrm>
              <a:off x="5844960" y="4079520"/>
              <a:ext cx="2196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1">
                  <a:moveTo>
                    <a:pt x="611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2570C258-1B00-F8DC-626D-BE35EA1C9A07}"/>
                </a:ext>
              </a:extLst>
            </p:cNvPr>
            <p:cNvSpPr/>
            <p:nvPr/>
          </p:nvSpPr>
          <p:spPr>
            <a:xfrm>
              <a:off x="5844960" y="4056840"/>
              <a:ext cx="0" cy="22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h="63">
                  <a:moveTo>
                    <a:pt x="0" y="63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18D68EBB-B725-5BE0-42B4-9AB9A2EF2659}"/>
                </a:ext>
              </a:extLst>
            </p:cNvPr>
            <p:cNvSpPr/>
            <p:nvPr/>
          </p:nvSpPr>
          <p:spPr>
            <a:xfrm>
              <a:off x="5808600" y="4019400"/>
              <a:ext cx="360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1" h="104">
                  <a:moveTo>
                    <a:pt x="101" y="104"/>
                  </a:moveTo>
                  <a:cubicBezTo>
                    <a:pt x="101" y="48"/>
                    <a:pt x="55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D1EB4242-51E2-76BB-7E96-913441525081}"/>
                </a:ext>
              </a:extLst>
            </p:cNvPr>
            <p:cNvSpPr/>
            <p:nvPr/>
          </p:nvSpPr>
          <p:spPr>
            <a:xfrm>
              <a:off x="5738040" y="4019400"/>
              <a:ext cx="702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6">
                  <a:moveTo>
                    <a:pt x="196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175E5434-9638-9B79-B1A0-6228DF4855D3}"/>
                </a:ext>
              </a:extLst>
            </p:cNvPr>
            <p:cNvSpPr/>
            <p:nvPr/>
          </p:nvSpPr>
          <p:spPr>
            <a:xfrm>
              <a:off x="5729760" y="4011120"/>
              <a:ext cx="792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3">
                  <a:moveTo>
                    <a:pt x="23" y="23"/>
                  </a:moveTo>
                  <a:cubicBezTo>
                    <a:pt x="7" y="23"/>
                    <a:pt x="0" y="8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8E66DDF8-CAE4-AFB7-8D3B-369D37FB8858}"/>
                </a:ext>
              </a:extLst>
            </p:cNvPr>
            <p:cNvSpPr/>
            <p:nvPr/>
          </p:nvSpPr>
          <p:spPr>
            <a:xfrm>
              <a:off x="5729760" y="3885839"/>
              <a:ext cx="0" cy="124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h="348">
                  <a:moveTo>
                    <a:pt x="0" y="348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1DE4F588-13BB-57DD-4963-FBBE44CABD08}"/>
                </a:ext>
              </a:extLst>
            </p:cNvPr>
            <p:cNvSpPr/>
            <p:nvPr/>
          </p:nvSpPr>
          <p:spPr>
            <a:xfrm>
              <a:off x="5712480" y="3865679"/>
              <a:ext cx="16920" cy="19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" h="56">
                  <a:moveTo>
                    <a:pt x="48" y="56"/>
                  </a:moveTo>
                  <a:cubicBezTo>
                    <a:pt x="48" y="25"/>
                    <a:pt x="23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4D0F7ABB-B517-2656-4301-68C4DF4F5E0D}"/>
                </a:ext>
              </a:extLst>
            </p:cNvPr>
            <p:cNvSpPr/>
            <p:nvPr/>
          </p:nvSpPr>
          <p:spPr>
            <a:xfrm>
              <a:off x="5684400" y="3865679"/>
              <a:ext cx="2772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198CAB76-BC1A-78F3-883D-D7133C55DC7F}"/>
                </a:ext>
              </a:extLst>
            </p:cNvPr>
            <p:cNvSpPr/>
            <p:nvPr/>
          </p:nvSpPr>
          <p:spPr>
            <a:xfrm>
              <a:off x="5681520" y="3865679"/>
              <a:ext cx="252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6EFF6C7-16C2-317D-79F6-BE727796722B}"/>
                </a:ext>
              </a:extLst>
            </p:cNvPr>
            <p:cNvSpPr/>
            <p:nvPr/>
          </p:nvSpPr>
          <p:spPr>
            <a:xfrm>
              <a:off x="5681520" y="3862799"/>
              <a:ext cx="0" cy="2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h="8">
                  <a:moveTo>
                    <a:pt x="0" y="8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19D5A0CF-C5DA-639E-0BFD-26A0C64B3326}"/>
                </a:ext>
              </a:extLst>
            </p:cNvPr>
            <p:cNvSpPr/>
            <p:nvPr/>
          </p:nvSpPr>
          <p:spPr>
            <a:xfrm>
              <a:off x="5681520" y="3769560"/>
              <a:ext cx="4176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7" h="260">
                  <a:moveTo>
                    <a:pt x="0" y="260"/>
                  </a:move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9FA1FD3E-69E7-4FA6-FE63-CA555E40049E}"/>
                </a:ext>
              </a:extLst>
            </p:cNvPr>
            <p:cNvSpPr/>
            <p:nvPr/>
          </p:nvSpPr>
          <p:spPr>
            <a:xfrm>
              <a:off x="5723640" y="3737880"/>
              <a:ext cx="8280" cy="31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" h="88">
                  <a:moveTo>
                    <a:pt x="0" y="88"/>
                  </a:moveTo>
                  <a:cubicBezTo>
                    <a:pt x="17" y="63"/>
                    <a:pt x="24" y="32"/>
                    <a:pt x="24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44B15924-AD12-44A1-AC80-62F9E2E58718}"/>
                </a:ext>
              </a:extLst>
            </p:cNvPr>
            <p:cNvSpPr/>
            <p:nvPr/>
          </p:nvSpPr>
          <p:spPr>
            <a:xfrm>
              <a:off x="5730120" y="3696840"/>
              <a:ext cx="1800" cy="40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" h="114">
                  <a:moveTo>
                    <a:pt x="6" y="114"/>
                  </a:moveTo>
                  <a:cubicBezTo>
                    <a:pt x="6" y="76"/>
                    <a:pt x="-1" y="39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725A5868-DBEF-DAAF-C11A-A0D7771795C8}"/>
                </a:ext>
              </a:extLst>
            </p:cNvPr>
            <p:cNvSpPr/>
            <p:nvPr/>
          </p:nvSpPr>
          <p:spPr>
            <a:xfrm>
              <a:off x="5730120" y="3572640"/>
              <a:ext cx="59400" cy="123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6" h="345">
                  <a:moveTo>
                    <a:pt x="0" y="345"/>
                  </a:moveTo>
                  <a:cubicBezTo>
                    <a:pt x="6" y="214"/>
                    <a:pt x="66" y="87"/>
                    <a:pt x="166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38D0A528-8D2D-4CC0-5AE4-5027887CB993}"/>
                </a:ext>
              </a:extLst>
            </p:cNvPr>
            <p:cNvSpPr/>
            <p:nvPr/>
          </p:nvSpPr>
          <p:spPr>
            <a:xfrm>
              <a:off x="5789879" y="3526919"/>
              <a:ext cx="108360" cy="45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2" h="127">
                  <a:moveTo>
                    <a:pt x="0" y="127"/>
                  </a:moveTo>
                  <a:cubicBezTo>
                    <a:pt x="85" y="55"/>
                    <a:pt x="192" y="14"/>
                    <a:pt x="302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D1322FED-06F0-0F13-81E1-819D6536B176}"/>
                </a:ext>
              </a:extLst>
            </p:cNvPr>
            <p:cNvSpPr/>
            <p:nvPr/>
          </p:nvSpPr>
          <p:spPr>
            <a:xfrm>
              <a:off x="5898599" y="3524040"/>
              <a:ext cx="133920" cy="16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3" h="46">
                  <a:moveTo>
                    <a:pt x="0" y="8"/>
                  </a:moveTo>
                  <a:cubicBezTo>
                    <a:pt x="128" y="-8"/>
                    <a:pt x="252" y="-2"/>
                    <a:pt x="373" y="46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34F22D8F-D3BB-3C0C-42AD-04EEAE0D498A}"/>
                </a:ext>
              </a:extLst>
            </p:cNvPr>
            <p:cNvSpPr/>
            <p:nvPr/>
          </p:nvSpPr>
          <p:spPr>
            <a:xfrm>
              <a:off x="6032880" y="3540600"/>
              <a:ext cx="107640" cy="90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252">
                  <a:moveTo>
                    <a:pt x="0" y="0"/>
                  </a:moveTo>
                  <a:cubicBezTo>
                    <a:pt x="124" y="50"/>
                    <a:pt x="233" y="136"/>
                    <a:pt x="300" y="252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0A97CCB3-D091-8C2C-C666-4F745BC408BB}"/>
                </a:ext>
              </a:extLst>
            </p:cNvPr>
            <p:cNvSpPr/>
            <p:nvPr/>
          </p:nvSpPr>
          <p:spPr>
            <a:xfrm>
              <a:off x="6140880" y="3631320"/>
              <a:ext cx="24840" cy="92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" h="258">
                  <a:moveTo>
                    <a:pt x="0" y="0"/>
                  </a:moveTo>
                  <a:cubicBezTo>
                    <a:pt x="44" y="80"/>
                    <a:pt x="61" y="170"/>
                    <a:pt x="70" y="258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AAD1EEF2-0E95-1D7D-411D-D13BD092CA54}"/>
                </a:ext>
              </a:extLst>
            </p:cNvPr>
            <p:cNvSpPr/>
            <p:nvPr/>
          </p:nvSpPr>
          <p:spPr>
            <a:xfrm>
              <a:off x="6165360" y="3724200"/>
              <a:ext cx="720" cy="41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" h="117">
                  <a:moveTo>
                    <a:pt x="2" y="0"/>
                  </a:moveTo>
                  <a:cubicBezTo>
                    <a:pt x="4" y="39"/>
                    <a:pt x="4" y="78"/>
                    <a:pt x="0" y="117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C74A5E9B-0346-CE1E-FDC6-023A9F5579BD}"/>
                </a:ext>
              </a:extLst>
            </p:cNvPr>
            <p:cNvSpPr/>
            <p:nvPr/>
          </p:nvSpPr>
          <p:spPr>
            <a:xfrm>
              <a:off x="6138360" y="3766320"/>
              <a:ext cx="26640" cy="7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" h="219">
                  <a:moveTo>
                    <a:pt x="75" y="0"/>
                  </a:moveTo>
                  <a:cubicBezTo>
                    <a:pt x="66" y="77"/>
                    <a:pt x="40" y="151"/>
                    <a:pt x="0" y="219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D66FC032-4E62-874B-AC84-5BB437FE1165}"/>
                </a:ext>
              </a:extLst>
            </p:cNvPr>
            <p:cNvSpPr/>
            <p:nvPr/>
          </p:nvSpPr>
          <p:spPr>
            <a:xfrm>
              <a:off x="6098760" y="3844800"/>
              <a:ext cx="39240" cy="52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0" h="146">
                  <a:moveTo>
                    <a:pt x="110" y="0"/>
                  </a:moveTo>
                  <a:cubicBezTo>
                    <a:pt x="80" y="53"/>
                    <a:pt x="43" y="100"/>
                    <a:pt x="0" y="146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95" name="Straight Connector 194">
              <a:extLst>
                <a:ext uri="{FF2B5EF4-FFF2-40B4-BE49-F238E27FC236}">
                  <a16:creationId xmlns:a16="http://schemas.microsoft.com/office/drawing/2014/main" id="{C4346BB6-3B26-1830-65EE-60C190E9CB39}"/>
                </a:ext>
              </a:extLst>
            </p:cNvPr>
            <p:cNvSpPr/>
            <p:nvPr/>
          </p:nvSpPr>
          <p:spPr>
            <a:xfrm>
              <a:off x="5813640" y="366444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FCEB8B7B-FA9D-3F67-4203-7D0C1B3DA71A}"/>
                </a:ext>
              </a:extLst>
            </p:cNvPr>
            <p:cNvSpPr/>
            <p:nvPr/>
          </p:nvSpPr>
          <p:spPr>
            <a:xfrm>
              <a:off x="5805000" y="3664440"/>
              <a:ext cx="828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" h="23">
                  <a:moveTo>
                    <a:pt x="24" y="0"/>
                  </a:moveTo>
                  <a:cubicBezTo>
                    <a:pt x="24" y="14"/>
                    <a:pt x="14" y="23"/>
                    <a:pt x="0" y="23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FF6C76D1-71E1-06B5-DFF6-C6C4DD47BBA4}"/>
                </a:ext>
              </a:extLst>
            </p:cNvPr>
            <p:cNvSpPr/>
            <p:nvPr/>
          </p:nvSpPr>
          <p:spPr>
            <a:xfrm>
              <a:off x="5796720" y="3664440"/>
              <a:ext cx="792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3">
                  <a:moveTo>
                    <a:pt x="23" y="23"/>
                  </a:moveTo>
                  <a:cubicBezTo>
                    <a:pt x="11" y="23"/>
                    <a:pt x="0" y="14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C433DD96-61D5-BA00-5477-5F8C781E95D2}"/>
                </a:ext>
              </a:extLst>
            </p:cNvPr>
            <p:cNvSpPr/>
            <p:nvPr/>
          </p:nvSpPr>
          <p:spPr>
            <a:xfrm>
              <a:off x="5796720" y="3656160"/>
              <a:ext cx="792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3">
                  <a:moveTo>
                    <a:pt x="0" y="23"/>
                  </a:moveTo>
                  <a:cubicBezTo>
                    <a:pt x="0" y="11"/>
                    <a:pt x="11" y="0"/>
                    <a:pt x="23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16B0A675-7ABF-18F6-A592-2DE3F2ADE218}"/>
                </a:ext>
              </a:extLst>
            </p:cNvPr>
            <p:cNvSpPr/>
            <p:nvPr/>
          </p:nvSpPr>
          <p:spPr>
            <a:xfrm>
              <a:off x="5805000" y="3656160"/>
              <a:ext cx="828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" h="23">
                  <a:moveTo>
                    <a:pt x="0" y="0"/>
                  </a:moveTo>
                  <a:cubicBezTo>
                    <a:pt x="14" y="0"/>
                    <a:pt x="24" y="11"/>
                    <a:pt x="24" y="23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00" name="Straight Connector 199">
              <a:extLst>
                <a:ext uri="{FF2B5EF4-FFF2-40B4-BE49-F238E27FC236}">
                  <a16:creationId xmlns:a16="http://schemas.microsoft.com/office/drawing/2014/main" id="{4863656F-D6CA-5214-3AE4-044A83DC6515}"/>
                </a:ext>
              </a:extLst>
            </p:cNvPr>
            <p:cNvSpPr/>
            <p:nvPr/>
          </p:nvSpPr>
          <p:spPr>
            <a:xfrm>
              <a:off x="5963399" y="371412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53C50DB9-96F4-0418-AB18-CCB91ACD8733}"/>
                </a:ext>
              </a:extLst>
            </p:cNvPr>
            <p:cNvSpPr/>
            <p:nvPr/>
          </p:nvSpPr>
          <p:spPr>
            <a:xfrm>
              <a:off x="5950440" y="3714120"/>
              <a:ext cx="1260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" h="36">
                  <a:moveTo>
                    <a:pt x="36" y="0"/>
                  </a:moveTo>
                  <a:cubicBezTo>
                    <a:pt x="36" y="19"/>
                    <a:pt x="19" y="36"/>
                    <a:pt x="0" y="36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246BAB72-380A-3E1F-8E84-A0FBCBD667EE}"/>
                </a:ext>
              </a:extLst>
            </p:cNvPr>
            <p:cNvSpPr/>
            <p:nvPr/>
          </p:nvSpPr>
          <p:spPr>
            <a:xfrm>
              <a:off x="5937119" y="3714120"/>
              <a:ext cx="1296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" h="36">
                  <a:moveTo>
                    <a:pt x="37" y="36"/>
                  </a:moveTo>
                  <a:cubicBezTo>
                    <a:pt x="17" y="36"/>
                    <a:pt x="0" y="19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616B8F19-6956-450C-1D48-5912CEE5EE1E}"/>
                </a:ext>
              </a:extLst>
            </p:cNvPr>
            <p:cNvSpPr/>
            <p:nvPr/>
          </p:nvSpPr>
          <p:spPr>
            <a:xfrm>
              <a:off x="5937119" y="3700800"/>
              <a:ext cx="12960" cy="12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" h="37">
                  <a:moveTo>
                    <a:pt x="0" y="37"/>
                  </a:moveTo>
                  <a:cubicBezTo>
                    <a:pt x="0" y="17"/>
                    <a:pt x="17" y="0"/>
                    <a:pt x="37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C1233791-3AFD-0767-DCAA-79202239BA99}"/>
                </a:ext>
              </a:extLst>
            </p:cNvPr>
            <p:cNvSpPr/>
            <p:nvPr/>
          </p:nvSpPr>
          <p:spPr>
            <a:xfrm>
              <a:off x="5950440" y="3700800"/>
              <a:ext cx="12600" cy="12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" h="37">
                  <a:moveTo>
                    <a:pt x="0" y="0"/>
                  </a:moveTo>
                  <a:cubicBezTo>
                    <a:pt x="19" y="0"/>
                    <a:pt x="36" y="17"/>
                    <a:pt x="36" y="37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05" name="Straight Connector 204">
              <a:extLst>
                <a:ext uri="{FF2B5EF4-FFF2-40B4-BE49-F238E27FC236}">
                  <a16:creationId xmlns:a16="http://schemas.microsoft.com/office/drawing/2014/main" id="{254D36EF-4170-5740-425A-4A9EC65E368F}"/>
                </a:ext>
              </a:extLst>
            </p:cNvPr>
            <p:cNvSpPr/>
            <p:nvPr/>
          </p:nvSpPr>
          <p:spPr>
            <a:xfrm>
              <a:off x="5924520" y="358812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0E75E96E-977D-6AA8-852D-65F97B01B9FF}"/>
                </a:ext>
              </a:extLst>
            </p:cNvPr>
            <p:cNvSpPr/>
            <p:nvPr/>
          </p:nvSpPr>
          <p:spPr>
            <a:xfrm>
              <a:off x="5915880" y="3588120"/>
              <a:ext cx="828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" h="23">
                  <a:moveTo>
                    <a:pt x="24" y="0"/>
                  </a:moveTo>
                  <a:cubicBezTo>
                    <a:pt x="24" y="12"/>
                    <a:pt x="13" y="23"/>
                    <a:pt x="0" y="23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C235F585-3FAA-3C6A-F68A-5D241F32C733}"/>
                </a:ext>
              </a:extLst>
            </p:cNvPr>
            <p:cNvSpPr/>
            <p:nvPr/>
          </p:nvSpPr>
          <p:spPr>
            <a:xfrm>
              <a:off x="5907600" y="3588120"/>
              <a:ext cx="792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3">
                  <a:moveTo>
                    <a:pt x="23" y="23"/>
                  </a:moveTo>
                  <a:cubicBezTo>
                    <a:pt x="11" y="23"/>
                    <a:pt x="0" y="12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D9B86AF8-C9F2-92BD-4EC3-006D0458FBF2}"/>
                </a:ext>
              </a:extLst>
            </p:cNvPr>
            <p:cNvSpPr/>
            <p:nvPr/>
          </p:nvSpPr>
          <p:spPr>
            <a:xfrm>
              <a:off x="5907600" y="3579839"/>
              <a:ext cx="792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3">
                  <a:moveTo>
                    <a:pt x="0" y="23"/>
                  </a:moveTo>
                  <a:cubicBezTo>
                    <a:pt x="0" y="10"/>
                    <a:pt x="11" y="0"/>
                    <a:pt x="23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B5CC5BA2-18F9-CA4B-FC77-0407575A0DCD}"/>
                </a:ext>
              </a:extLst>
            </p:cNvPr>
            <p:cNvSpPr/>
            <p:nvPr/>
          </p:nvSpPr>
          <p:spPr>
            <a:xfrm>
              <a:off x="5915880" y="3579839"/>
              <a:ext cx="828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" h="23">
                  <a:moveTo>
                    <a:pt x="0" y="0"/>
                  </a:moveTo>
                  <a:cubicBezTo>
                    <a:pt x="13" y="0"/>
                    <a:pt x="24" y="10"/>
                    <a:pt x="24" y="23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0" name="Straight Connector 209">
              <a:extLst>
                <a:ext uri="{FF2B5EF4-FFF2-40B4-BE49-F238E27FC236}">
                  <a16:creationId xmlns:a16="http://schemas.microsoft.com/office/drawing/2014/main" id="{0E4F8F06-3F48-C042-6D83-6719B8EC7B86}"/>
                </a:ext>
              </a:extLst>
            </p:cNvPr>
            <p:cNvSpPr/>
            <p:nvPr/>
          </p:nvSpPr>
          <p:spPr>
            <a:xfrm>
              <a:off x="6044039" y="362808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2016941A-FBFC-CDD9-0445-DE3D217EC3E5}"/>
                </a:ext>
              </a:extLst>
            </p:cNvPr>
            <p:cNvSpPr/>
            <p:nvPr/>
          </p:nvSpPr>
          <p:spPr>
            <a:xfrm>
              <a:off x="6035759" y="3628080"/>
              <a:ext cx="792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3">
                  <a:moveTo>
                    <a:pt x="23" y="0"/>
                  </a:moveTo>
                  <a:cubicBezTo>
                    <a:pt x="23" y="12"/>
                    <a:pt x="12" y="23"/>
                    <a:pt x="0" y="23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217C97F7-A717-6247-E328-1E6CC1F5C113}"/>
                </a:ext>
              </a:extLst>
            </p:cNvPr>
            <p:cNvSpPr/>
            <p:nvPr/>
          </p:nvSpPr>
          <p:spPr>
            <a:xfrm>
              <a:off x="6027479" y="3628080"/>
              <a:ext cx="792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3">
                  <a:moveTo>
                    <a:pt x="23" y="23"/>
                  </a:moveTo>
                  <a:cubicBezTo>
                    <a:pt x="11" y="23"/>
                    <a:pt x="0" y="12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A57A8B28-FF32-5754-016F-39130862A303}"/>
                </a:ext>
              </a:extLst>
            </p:cNvPr>
            <p:cNvSpPr/>
            <p:nvPr/>
          </p:nvSpPr>
          <p:spPr>
            <a:xfrm>
              <a:off x="6027479" y="3619440"/>
              <a:ext cx="7920" cy="8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4">
                  <a:moveTo>
                    <a:pt x="0" y="24"/>
                  </a:moveTo>
                  <a:cubicBezTo>
                    <a:pt x="0" y="10"/>
                    <a:pt x="11" y="0"/>
                    <a:pt x="23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EC31178A-6713-1053-C9FE-F611E261FB3D}"/>
                </a:ext>
              </a:extLst>
            </p:cNvPr>
            <p:cNvSpPr/>
            <p:nvPr/>
          </p:nvSpPr>
          <p:spPr>
            <a:xfrm>
              <a:off x="6035759" y="3619440"/>
              <a:ext cx="7920" cy="8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4">
                  <a:moveTo>
                    <a:pt x="0" y="0"/>
                  </a:moveTo>
                  <a:cubicBezTo>
                    <a:pt x="12" y="0"/>
                    <a:pt x="23" y="10"/>
                    <a:pt x="23" y="24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5" name="Straight Connector 214">
              <a:extLst>
                <a:ext uri="{FF2B5EF4-FFF2-40B4-BE49-F238E27FC236}">
                  <a16:creationId xmlns:a16="http://schemas.microsoft.com/office/drawing/2014/main" id="{126CE85B-A872-131E-5978-82CA4629DF5B}"/>
                </a:ext>
              </a:extLst>
            </p:cNvPr>
            <p:cNvSpPr/>
            <p:nvPr/>
          </p:nvSpPr>
          <p:spPr>
            <a:xfrm>
              <a:off x="6111720" y="3727080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6C46AD3D-C5D5-977E-B4DA-FA29E73FD301}"/>
                </a:ext>
              </a:extLst>
            </p:cNvPr>
            <p:cNvSpPr/>
            <p:nvPr/>
          </p:nvSpPr>
          <p:spPr>
            <a:xfrm>
              <a:off x="6103440" y="3727080"/>
              <a:ext cx="792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3">
                  <a:moveTo>
                    <a:pt x="23" y="0"/>
                  </a:moveTo>
                  <a:cubicBezTo>
                    <a:pt x="23" y="12"/>
                    <a:pt x="12" y="23"/>
                    <a:pt x="0" y="23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FB2E0C13-67EB-6364-862E-F51F543EA01C}"/>
                </a:ext>
              </a:extLst>
            </p:cNvPr>
            <p:cNvSpPr/>
            <p:nvPr/>
          </p:nvSpPr>
          <p:spPr>
            <a:xfrm>
              <a:off x="6094800" y="3727080"/>
              <a:ext cx="828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" h="23">
                  <a:moveTo>
                    <a:pt x="24" y="23"/>
                  </a:moveTo>
                  <a:cubicBezTo>
                    <a:pt x="10" y="23"/>
                    <a:pt x="0" y="12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E3B6B99C-50D8-9B6B-99F9-E46DB82A0C66}"/>
                </a:ext>
              </a:extLst>
            </p:cNvPr>
            <p:cNvSpPr/>
            <p:nvPr/>
          </p:nvSpPr>
          <p:spPr>
            <a:xfrm>
              <a:off x="6094800" y="3718800"/>
              <a:ext cx="828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" h="23">
                  <a:moveTo>
                    <a:pt x="0" y="23"/>
                  </a:moveTo>
                  <a:cubicBezTo>
                    <a:pt x="0" y="11"/>
                    <a:pt x="10" y="0"/>
                    <a:pt x="24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55612D1A-A8CF-3813-9E68-1DFF7C3C45CA}"/>
                </a:ext>
              </a:extLst>
            </p:cNvPr>
            <p:cNvSpPr/>
            <p:nvPr/>
          </p:nvSpPr>
          <p:spPr>
            <a:xfrm>
              <a:off x="6103440" y="3718800"/>
              <a:ext cx="792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3">
                  <a:moveTo>
                    <a:pt x="0" y="0"/>
                  </a:moveTo>
                  <a:cubicBezTo>
                    <a:pt x="12" y="0"/>
                    <a:pt x="23" y="11"/>
                    <a:pt x="23" y="23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0" name="Straight Connector 219">
              <a:extLst>
                <a:ext uri="{FF2B5EF4-FFF2-40B4-BE49-F238E27FC236}">
                  <a16:creationId xmlns:a16="http://schemas.microsoft.com/office/drawing/2014/main" id="{E1F7B923-6685-B552-5CE6-4FE67B350B6D}"/>
                </a:ext>
              </a:extLst>
            </p:cNvPr>
            <p:cNvSpPr/>
            <p:nvPr/>
          </p:nvSpPr>
          <p:spPr>
            <a:xfrm>
              <a:off x="6059880" y="3826799"/>
              <a:ext cx="0" cy="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4D2CE8B7-1CD2-C63C-76DD-50D17C9384E3}"/>
                </a:ext>
              </a:extLst>
            </p:cNvPr>
            <p:cNvSpPr/>
            <p:nvPr/>
          </p:nvSpPr>
          <p:spPr>
            <a:xfrm>
              <a:off x="6051600" y="3826799"/>
              <a:ext cx="792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3">
                  <a:moveTo>
                    <a:pt x="23" y="0"/>
                  </a:moveTo>
                  <a:cubicBezTo>
                    <a:pt x="23" y="12"/>
                    <a:pt x="12" y="23"/>
                    <a:pt x="0" y="23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F75B95DF-39A6-47F7-60B4-9665A07D5B4F}"/>
                </a:ext>
              </a:extLst>
            </p:cNvPr>
            <p:cNvSpPr/>
            <p:nvPr/>
          </p:nvSpPr>
          <p:spPr>
            <a:xfrm>
              <a:off x="6043320" y="3826799"/>
              <a:ext cx="792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3">
                  <a:moveTo>
                    <a:pt x="23" y="23"/>
                  </a:moveTo>
                  <a:cubicBezTo>
                    <a:pt x="11" y="23"/>
                    <a:pt x="0" y="12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9B647AFC-636D-1171-F2F3-14B1B9E30DFF}"/>
                </a:ext>
              </a:extLst>
            </p:cNvPr>
            <p:cNvSpPr/>
            <p:nvPr/>
          </p:nvSpPr>
          <p:spPr>
            <a:xfrm>
              <a:off x="6043320" y="3818519"/>
              <a:ext cx="792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3">
                  <a:moveTo>
                    <a:pt x="0" y="23"/>
                  </a:moveTo>
                  <a:cubicBezTo>
                    <a:pt x="0" y="10"/>
                    <a:pt x="11" y="0"/>
                    <a:pt x="23" y="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D554DD24-DFC8-3A89-3674-4FA6B405C627}"/>
                </a:ext>
              </a:extLst>
            </p:cNvPr>
            <p:cNvSpPr/>
            <p:nvPr/>
          </p:nvSpPr>
          <p:spPr>
            <a:xfrm>
              <a:off x="6051600" y="3818519"/>
              <a:ext cx="7920" cy="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" h="23">
                  <a:moveTo>
                    <a:pt x="0" y="0"/>
                  </a:moveTo>
                  <a:cubicBezTo>
                    <a:pt x="12" y="0"/>
                    <a:pt x="23" y="10"/>
                    <a:pt x="23" y="23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5" name="Straight Connector 224">
              <a:extLst>
                <a:ext uri="{FF2B5EF4-FFF2-40B4-BE49-F238E27FC236}">
                  <a16:creationId xmlns:a16="http://schemas.microsoft.com/office/drawing/2014/main" id="{37249C86-B277-036D-939A-8888A05937ED}"/>
                </a:ext>
              </a:extLst>
            </p:cNvPr>
            <p:cNvSpPr/>
            <p:nvPr/>
          </p:nvSpPr>
          <p:spPr>
            <a:xfrm flipH="1" flipV="1">
              <a:off x="5805000" y="3664440"/>
              <a:ext cx="145440" cy="4968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6" name="Straight Connector 225">
              <a:extLst>
                <a:ext uri="{FF2B5EF4-FFF2-40B4-BE49-F238E27FC236}">
                  <a16:creationId xmlns:a16="http://schemas.microsoft.com/office/drawing/2014/main" id="{441901A0-C365-06EC-81EA-457DD120A067}"/>
                </a:ext>
              </a:extLst>
            </p:cNvPr>
            <p:cNvSpPr/>
            <p:nvPr/>
          </p:nvSpPr>
          <p:spPr>
            <a:xfrm flipV="1">
              <a:off x="5805000" y="3588120"/>
              <a:ext cx="110880" cy="7632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7" name="Straight Connector 226">
              <a:extLst>
                <a:ext uri="{FF2B5EF4-FFF2-40B4-BE49-F238E27FC236}">
                  <a16:creationId xmlns:a16="http://schemas.microsoft.com/office/drawing/2014/main" id="{F45884FE-87AB-461D-AB11-31220523D63D}"/>
                </a:ext>
              </a:extLst>
            </p:cNvPr>
            <p:cNvSpPr/>
            <p:nvPr/>
          </p:nvSpPr>
          <p:spPr>
            <a:xfrm>
              <a:off x="5915880" y="3588120"/>
              <a:ext cx="34560" cy="12600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8" name="Straight Connector 227">
              <a:extLst>
                <a:ext uri="{FF2B5EF4-FFF2-40B4-BE49-F238E27FC236}">
                  <a16:creationId xmlns:a16="http://schemas.microsoft.com/office/drawing/2014/main" id="{73CA94BC-940F-B335-D220-9B115CC0636C}"/>
                </a:ext>
              </a:extLst>
            </p:cNvPr>
            <p:cNvSpPr/>
            <p:nvPr/>
          </p:nvSpPr>
          <p:spPr>
            <a:xfrm>
              <a:off x="5950440" y="3714120"/>
              <a:ext cx="153000" cy="1296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9" name="Straight Connector 228">
              <a:extLst>
                <a:ext uri="{FF2B5EF4-FFF2-40B4-BE49-F238E27FC236}">
                  <a16:creationId xmlns:a16="http://schemas.microsoft.com/office/drawing/2014/main" id="{2FE2CD93-46F7-B29F-7532-E3F9EA3FED49}"/>
                </a:ext>
              </a:extLst>
            </p:cNvPr>
            <p:cNvSpPr/>
            <p:nvPr/>
          </p:nvSpPr>
          <p:spPr>
            <a:xfrm flipH="1" flipV="1">
              <a:off x="6035759" y="3628080"/>
              <a:ext cx="67681" cy="9900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30" name="Straight Connector 229">
              <a:extLst>
                <a:ext uri="{FF2B5EF4-FFF2-40B4-BE49-F238E27FC236}">
                  <a16:creationId xmlns:a16="http://schemas.microsoft.com/office/drawing/2014/main" id="{DE44C914-FD2A-A49B-46CC-0ABD4EEA5D52}"/>
                </a:ext>
              </a:extLst>
            </p:cNvPr>
            <p:cNvSpPr/>
            <p:nvPr/>
          </p:nvSpPr>
          <p:spPr>
            <a:xfrm flipH="1">
              <a:off x="5950440" y="3628080"/>
              <a:ext cx="85319" cy="8604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31" name="Straight Connector 230">
              <a:extLst>
                <a:ext uri="{FF2B5EF4-FFF2-40B4-BE49-F238E27FC236}">
                  <a16:creationId xmlns:a16="http://schemas.microsoft.com/office/drawing/2014/main" id="{35D146C9-A3E5-F0C0-9CD9-FFB8C4ABEFBF}"/>
                </a:ext>
              </a:extLst>
            </p:cNvPr>
            <p:cNvSpPr/>
            <p:nvPr/>
          </p:nvSpPr>
          <p:spPr>
            <a:xfrm>
              <a:off x="5950440" y="3714120"/>
              <a:ext cx="101160" cy="113039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32" name="Straight Connector 231">
              <a:extLst>
                <a:ext uri="{FF2B5EF4-FFF2-40B4-BE49-F238E27FC236}">
                  <a16:creationId xmlns:a16="http://schemas.microsoft.com/office/drawing/2014/main" id="{ED378BC0-846E-8124-13B5-2919FB757891}"/>
                </a:ext>
              </a:extLst>
            </p:cNvPr>
            <p:cNvSpPr/>
            <p:nvPr/>
          </p:nvSpPr>
          <p:spPr>
            <a:xfrm flipV="1">
              <a:off x="6051600" y="3727080"/>
              <a:ext cx="51840" cy="100079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33" name="Straight Connector 232">
              <a:extLst>
                <a:ext uri="{FF2B5EF4-FFF2-40B4-BE49-F238E27FC236}">
                  <a16:creationId xmlns:a16="http://schemas.microsoft.com/office/drawing/2014/main" id="{ADAC061E-F973-F25A-BEFE-ACC5DF25CB12}"/>
                </a:ext>
              </a:extLst>
            </p:cNvPr>
            <p:cNvSpPr/>
            <p:nvPr/>
          </p:nvSpPr>
          <p:spPr>
            <a:xfrm>
              <a:off x="5915880" y="3588120"/>
              <a:ext cx="119879" cy="39960"/>
            </a:xfrm>
            <a:prstGeom prst="lin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vert="horz" wrap="none" lIns="5474" tIns="5474" rIns="5474" bIns="5474" anchor="ctr" anchorCtr="1" compatLnSpc="0"/>
            <a:lstStyle/>
            <a:p>
              <a:endParaRPr lang="en-AU" sz="1014"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grpSp>
        <p:nvGrpSpPr>
          <p:cNvPr id="234" name="Group 87">
            <a:extLst>
              <a:ext uri="{FF2B5EF4-FFF2-40B4-BE49-F238E27FC236}">
                <a16:creationId xmlns:a16="http://schemas.microsoft.com/office/drawing/2014/main" id="{846B9F4E-7F76-BA28-4E13-FD441F9284B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18218" y="2560766"/>
            <a:ext cx="298316" cy="298316"/>
            <a:chOff x="1023" y="2279"/>
            <a:chExt cx="292" cy="292"/>
          </a:xfrm>
        </p:grpSpPr>
        <p:sp>
          <p:nvSpPr>
            <p:cNvPr id="235" name="Freeform 88">
              <a:extLst>
                <a:ext uri="{FF2B5EF4-FFF2-40B4-BE49-F238E27FC236}">
                  <a16:creationId xmlns:a16="http://schemas.microsoft.com/office/drawing/2014/main" id="{FFB36E19-5BDF-6B12-64E8-AD83DBE71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" y="2279"/>
              <a:ext cx="292" cy="292"/>
            </a:xfrm>
            <a:custGeom>
              <a:avLst/>
              <a:gdLst>
                <a:gd name="T0" fmla="*/ 3046 w 3409"/>
                <a:gd name="T1" fmla="*/ 3408 h 3408"/>
                <a:gd name="T2" fmla="*/ 362 w 3409"/>
                <a:gd name="T3" fmla="*/ 3408 h 3408"/>
                <a:gd name="T4" fmla="*/ 0 w 3409"/>
                <a:gd name="T5" fmla="*/ 3046 h 3408"/>
                <a:gd name="T6" fmla="*/ 0 w 3409"/>
                <a:gd name="T7" fmla="*/ 362 h 3408"/>
                <a:gd name="T8" fmla="*/ 362 w 3409"/>
                <a:gd name="T9" fmla="*/ 0 h 3408"/>
                <a:gd name="T10" fmla="*/ 3046 w 3409"/>
                <a:gd name="T11" fmla="*/ 0 h 3408"/>
                <a:gd name="T12" fmla="*/ 3409 w 3409"/>
                <a:gd name="T13" fmla="*/ 362 h 3408"/>
                <a:gd name="T14" fmla="*/ 3409 w 3409"/>
                <a:gd name="T15" fmla="*/ 3046 h 3408"/>
                <a:gd name="T16" fmla="*/ 3046 w 3409"/>
                <a:gd name="T17" fmla="*/ 3408 h 3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09" h="3408">
                  <a:moveTo>
                    <a:pt x="3046" y="3408"/>
                  </a:moveTo>
                  <a:cubicBezTo>
                    <a:pt x="362" y="3408"/>
                    <a:pt x="362" y="3408"/>
                    <a:pt x="362" y="3408"/>
                  </a:cubicBezTo>
                  <a:cubicBezTo>
                    <a:pt x="163" y="3408"/>
                    <a:pt x="0" y="3245"/>
                    <a:pt x="0" y="3046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0" y="163"/>
                    <a:pt x="163" y="0"/>
                    <a:pt x="362" y="0"/>
                  </a:cubicBezTo>
                  <a:cubicBezTo>
                    <a:pt x="3046" y="0"/>
                    <a:pt x="3046" y="0"/>
                    <a:pt x="3046" y="0"/>
                  </a:cubicBezTo>
                  <a:cubicBezTo>
                    <a:pt x="3246" y="0"/>
                    <a:pt x="3409" y="163"/>
                    <a:pt x="3409" y="362"/>
                  </a:cubicBezTo>
                  <a:cubicBezTo>
                    <a:pt x="3409" y="3046"/>
                    <a:pt x="3409" y="3046"/>
                    <a:pt x="3409" y="3046"/>
                  </a:cubicBezTo>
                  <a:cubicBezTo>
                    <a:pt x="3408" y="3246"/>
                    <a:pt x="3245" y="3408"/>
                    <a:pt x="3046" y="3408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6" name="Oval 89">
              <a:extLst>
                <a:ext uri="{FF2B5EF4-FFF2-40B4-BE49-F238E27FC236}">
                  <a16:creationId xmlns:a16="http://schemas.microsoft.com/office/drawing/2014/main" id="{CE94F866-8D05-E822-0CDC-799ABE99B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" y="2385"/>
              <a:ext cx="42" cy="42"/>
            </a:xfrm>
            <a:prstGeom prst="ellipse">
              <a:avLst/>
            </a:prstGeom>
            <a:noFill/>
            <a:ln w="19050" cap="rnd">
              <a:solidFill>
                <a:schemeClr val="accent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7" name="Freeform 90">
              <a:extLst>
                <a:ext uri="{FF2B5EF4-FFF2-40B4-BE49-F238E27FC236}">
                  <a16:creationId xmlns:a16="http://schemas.microsoft.com/office/drawing/2014/main" id="{1A056ADC-D8BC-AD0A-832E-B0E55107B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" y="2498"/>
              <a:ext cx="144" cy="73"/>
            </a:xfrm>
            <a:custGeom>
              <a:avLst/>
              <a:gdLst>
                <a:gd name="T0" fmla="*/ 929 w 1685"/>
                <a:gd name="T1" fmla="*/ 98 h 854"/>
                <a:gd name="T2" fmla="*/ 572 w 1685"/>
                <a:gd name="T3" fmla="*/ 98 h 854"/>
                <a:gd name="T4" fmla="*/ 0 w 1685"/>
                <a:gd name="T5" fmla="*/ 669 h 854"/>
                <a:gd name="T6" fmla="*/ 316 w 1685"/>
                <a:gd name="T7" fmla="*/ 854 h 854"/>
                <a:gd name="T8" fmla="*/ 1685 w 1685"/>
                <a:gd name="T9" fmla="*/ 854 h 854"/>
                <a:gd name="T10" fmla="*/ 929 w 1685"/>
                <a:gd name="T11" fmla="*/ 98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5" h="854">
                  <a:moveTo>
                    <a:pt x="929" y="98"/>
                  </a:moveTo>
                  <a:cubicBezTo>
                    <a:pt x="830" y="0"/>
                    <a:pt x="670" y="0"/>
                    <a:pt x="572" y="98"/>
                  </a:cubicBezTo>
                  <a:cubicBezTo>
                    <a:pt x="0" y="669"/>
                    <a:pt x="0" y="669"/>
                    <a:pt x="0" y="669"/>
                  </a:cubicBezTo>
                  <a:cubicBezTo>
                    <a:pt x="63" y="780"/>
                    <a:pt x="181" y="854"/>
                    <a:pt x="316" y="854"/>
                  </a:cubicBezTo>
                  <a:cubicBezTo>
                    <a:pt x="1685" y="854"/>
                    <a:pt x="1685" y="854"/>
                    <a:pt x="1685" y="854"/>
                  </a:cubicBezTo>
                  <a:lnTo>
                    <a:pt x="929" y="98"/>
                  </a:ln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8" name="Freeform 91">
              <a:extLst>
                <a:ext uri="{FF2B5EF4-FFF2-40B4-BE49-F238E27FC236}">
                  <a16:creationId xmlns:a16="http://schemas.microsoft.com/office/drawing/2014/main" id="{3A46D43E-E24F-6A55-F491-48475961D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2428"/>
              <a:ext cx="202" cy="143"/>
            </a:xfrm>
            <a:custGeom>
              <a:avLst/>
              <a:gdLst>
                <a:gd name="T0" fmla="*/ 1253 w 2354"/>
                <a:gd name="T1" fmla="*/ 98 h 1672"/>
                <a:gd name="T2" fmla="*/ 896 w 2354"/>
                <a:gd name="T3" fmla="*/ 98 h 1672"/>
                <a:gd name="T4" fmla="*/ 0 w 2354"/>
                <a:gd name="T5" fmla="*/ 995 h 1672"/>
                <a:gd name="T6" fmla="*/ 677 w 2354"/>
                <a:gd name="T7" fmla="*/ 1672 h 1672"/>
                <a:gd name="T8" fmla="*/ 1992 w 2354"/>
                <a:gd name="T9" fmla="*/ 1672 h 1672"/>
                <a:gd name="T10" fmla="*/ 2354 w 2354"/>
                <a:gd name="T11" fmla="*/ 1310 h 1672"/>
                <a:gd name="T12" fmla="*/ 2354 w 2354"/>
                <a:gd name="T13" fmla="*/ 1200 h 1672"/>
                <a:gd name="T14" fmla="*/ 1253 w 2354"/>
                <a:gd name="T15" fmla="*/ 98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4" h="1672">
                  <a:moveTo>
                    <a:pt x="1253" y="98"/>
                  </a:moveTo>
                  <a:cubicBezTo>
                    <a:pt x="1155" y="0"/>
                    <a:pt x="995" y="0"/>
                    <a:pt x="896" y="98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677" y="1672"/>
                    <a:pt x="677" y="1672"/>
                    <a:pt x="677" y="1672"/>
                  </a:cubicBezTo>
                  <a:cubicBezTo>
                    <a:pt x="1992" y="1672"/>
                    <a:pt x="1992" y="1672"/>
                    <a:pt x="1992" y="1672"/>
                  </a:cubicBezTo>
                  <a:cubicBezTo>
                    <a:pt x="2191" y="1672"/>
                    <a:pt x="2354" y="1509"/>
                    <a:pt x="2354" y="1310"/>
                  </a:cubicBezTo>
                  <a:cubicBezTo>
                    <a:pt x="2354" y="1200"/>
                    <a:pt x="2354" y="1200"/>
                    <a:pt x="2354" y="1200"/>
                  </a:cubicBezTo>
                  <a:lnTo>
                    <a:pt x="1253" y="98"/>
                  </a:ln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90946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Past: </a:t>
            </a:r>
            <a:r>
              <a:rPr lang="en-US" dirty="0"/>
              <a:t>Reflecting on 10 Years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/>
              <a:t>AARNET OFFICIAL</a:t>
            </a:r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B7E756-53CD-436E-9922-3A38B2836629}" type="slidenum">
              <a:rPr lang="en-PH" smtClean="0"/>
              <a:pPr/>
              <a:t>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962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AFC330-711B-6A7C-8AD2-E2212570AB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endParaRPr lang="en-GB" sz="6000" dirty="0">
              <a:ea typeface="Calibri"/>
              <a:cs typeface="Calibri"/>
            </a:endParaRPr>
          </a:p>
          <a:p>
            <a:pPr algn="ctr"/>
            <a:r>
              <a:rPr lang="en-GB" sz="6000">
                <a:solidFill>
                  <a:schemeClr val="accent1"/>
                </a:solidFill>
                <a:ea typeface="+mn-lt"/>
                <a:cs typeface="+mn-lt"/>
              </a:rPr>
              <a:t>A little history...</a:t>
            </a:r>
            <a:endParaRPr lang="en-GB">
              <a:solidFill>
                <a:schemeClr val="accent1"/>
              </a:solidFill>
              <a:ea typeface="Calibri"/>
              <a:cs typeface="Calibri"/>
            </a:endParaRPr>
          </a:p>
          <a:p>
            <a:pPr algn="ctr"/>
            <a:endParaRPr lang="en-GB" sz="6000" dirty="0">
              <a:ea typeface="Calibri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1CA50-34B5-B0F1-98D9-070F7FA085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6AFCA-0DB0-9A79-C382-E06CA0A330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216E7-82B2-87F5-EE97-12A8EDA6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dirty="0"/>
              <a:t>© </a:t>
            </a:r>
            <a:r>
              <a:rPr lang="en-AU" dirty="0" err="1"/>
              <a:t>AARNet</a:t>
            </a:r>
            <a:r>
              <a:rPr lang="en-AU" dirty="0"/>
              <a:t> Pty Ltd | </a:t>
            </a:r>
            <a:r>
              <a:rPr lang="en-AU" b="1" dirty="0">
                <a:solidFill>
                  <a:schemeClr val="tx1"/>
                </a:solidFill>
              </a:rPr>
              <a:t>AARNET OFFICIAL</a:t>
            </a:r>
            <a:r>
              <a:rPr lang="en-AU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B703C-E68A-70C1-1872-BBEF4F81B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B7E756-53CD-436E-9922-3A38B2836629}" type="slidenum">
              <a:rPr lang="en-PH" smtClean="0"/>
              <a:pPr/>
              <a:t>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307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6399EF-9464-DB8F-5886-816DFAD50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5490" y="401502"/>
            <a:ext cx="6133020" cy="4230440"/>
          </a:xfrm>
          <a:prstGeom prst="rect">
            <a:avLst/>
          </a:prstGeom>
        </p:spPr>
      </p:pic>
      <p:pic>
        <p:nvPicPr>
          <p:cNvPr id="12" name="Picture 11" descr="A computer with a website on the screen&#10;&#10;Description automatically generated">
            <a:extLst>
              <a:ext uri="{FF2B5EF4-FFF2-40B4-BE49-F238E27FC236}">
                <a16:creationId xmlns:a16="http://schemas.microsoft.com/office/drawing/2014/main" id="{3F6F4706-468F-485E-F2DA-39AA746BB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90" y="400035"/>
            <a:ext cx="6133020" cy="4233374"/>
          </a:xfrm>
          <a:prstGeom prst="rect">
            <a:avLst/>
          </a:prstGeom>
        </p:spPr>
      </p:pic>
      <p:pic>
        <p:nvPicPr>
          <p:cNvPr id="10" name="Picture 9" descr="A computer with a screen showing a website&#10;&#10;Description automatically generated">
            <a:extLst>
              <a:ext uri="{FF2B5EF4-FFF2-40B4-BE49-F238E27FC236}">
                <a16:creationId xmlns:a16="http://schemas.microsoft.com/office/drawing/2014/main" id="{3E7A50C0-A9F2-9C37-639A-DB5EFBB60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90" y="400035"/>
            <a:ext cx="6133020" cy="423337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7A6E0D-403D-8BCF-4DDE-595D18A62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5750" y="264401"/>
            <a:ext cx="7629525" cy="360439"/>
          </a:xfrm>
        </p:spPr>
        <p:txBody>
          <a:bodyPr/>
          <a:lstStyle/>
          <a:p>
            <a:r>
              <a:rPr lang="en-US" dirty="0"/>
              <a:t>The journey of In The Field Stories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8EC7266-C21A-57E3-02FD-F75A6025FF4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AU" dirty="0"/>
              <a:t>Key milestones and evolution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3374E-35E8-82D9-5438-E675A6450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50" y="4819947"/>
            <a:ext cx="3086100" cy="102425"/>
          </a:xfrm>
        </p:spPr>
        <p:txBody>
          <a:bodyPr/>
          <a:lstStyle/>
          <a:p>
            <a:r>
              <a:rPr lang="en-AU" dirty="0"/>
              <a:t>© AARNet Pty Ltd </a:t>
            </a:r>
            <a:r>
              <a:rPr lang="en-AU" b="1" dirty="0">
                <a:solidFill>
                  <a:schemeClr val="tx1"/>
                </a:solidFill>
              </a:rPr>
              <a:t>| AARNET OFFICIAL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BCD1D-0738-B7CC-7C04-671EDC42F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4819947"/>
            <a:ext cx="2057400" cy="102425"/>
          </a:xfrm>
        </p:spPr>
        <p:txBody>
          <a:bodyPr/>
          <a:lstStyle/>
          <a:p>
            <a:fld id="{95B7E756-53CD-436E-9922-3A38B2836629}" type="slidenum">
              <a:rPr lang="en-PH" smtClean="0"/>
              <a:pPr/>
              <a:t>6</a:t>
            </a:fld>
            <a:endParaRPr lang="en-PH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794DC07-91EF-92E2-F31C-59505843D84D}"/>
              </a:ext>
            </a:extLst>
          </p:cNvPr>
          <p:cNvSpPr txBox="1">
            <a:spLocks/>
          </p:cNvSpPr>
          <p:nvPr/>
        </p:nvSpPr>
        <p:spPr>
          <a:xfrm>
            <a:off x="3228496" y="4204785"/>
            <a:ext cx="2687008" cy="540268"/>
          </a:xfrm>
          <a:prstGeom prst="roundRect">
            <a:avLst>
              <a:gd name="adj" fmla="val 14305"/>
            </a:avLst>
          </a:prstGeom>
          <a:noFill/>
          <a:ln w="12700">
            <a:solidFill>
              <a:schemeClr val="accent1"/>
            </a:solidFill>
          </a:ln>
        </p:spPr>
        <p:txBody>
          <a:bodyPr lIns="108000" tIns="0" rIns="108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200" b="1" dirty="0">
                <a:solidFill>
                  <a:schemeClr val="accent1"/>
                </a:solidFill>
              </a:rPr>
              <a:t>Version 1: 2015 launch </a:t>
            </a:r>
          </a:p>
          <a:p>
            <a:pPr algn="ctr">
              <a:lnSpc>
                <a:spcPct val="100000"/>
              </a:lnSpc>
            </a:pPr>
            <a:r>
              <a:rPr lang="en-AU" sz="1200" i="1" dirty="0">
                <a:solidFill>
                  <a:schemeClr val="accent1"/>
                </a:solidFill>
              </a:rPr>
              <a:t>The Beginning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A7DD9ED-11BA-EADF-A4B4-1054B2ED872B}"/>
              </a:ext>
            </a:extLst>
          </p:cNvPr>
          <p:cNvSpPr txBox="1">
            <a:spLocks/>
          </p:cNvSpPr>
          <p:nvPr/>
        </p:nvSpPr>
        <p:spPr>
          <a:xfrm>
            <a:off x="3228496" y="4204785"/>
            <a:ext cx="2687008" cy="540268"/>
          </a:xfrm>
          <a:prstGeom prst="roundRect">
            <a:avLst>
              <a:gd name="adj" fmla="val 14305"/>
            </a:avLst>
          </a:prstGeom>
          <a:noFill/>
          <a:ln w="12700">
            <a:solidFill>
              <a:schemeClr val="accent1"/>
            </a:solidFill>
          </a:ln>
        </p:spPr>
        <p:txBody>
          <a:bodyPr lIns="108000" tIns="0" rIns="108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200" b="1" dirty="0">
                <a:solidFill>
                  <a:schemeClr val="accent1"/>
                </a:solidFill>
              </a:rPr>
              <a:t>Version 3: 2025 current update </a:t>
            </a:r>
          </a:p>
          <a:p>
            <a:pPr algn="ctr">
              <a:lnSpc>
                <a:spcPct val="100000"/>
              </a:lnSpc>
            </a:pPr>
            <a:r>
              <a:rPr lang="en-AU" sz="1200" i="1" dirty="0">
                <a:solidFill>
                  <a:schemeClr val="accent1"/>
                </a:solidFill>
              </a:rPr>
              <a:t>Modernised Experience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B9E242B-1F01-7C80-AECF-891817AED7C6}"/>
              </a:ext>
            </a:extLst>
          </p:cNvPr>
          <p:cNvSpPr txBox="1">
            <a:spLocks/>
          </p:cNvSpPr>
          <p:nvPr/>
        </p:nvSpPr>
        <p:spPr>
          <a:xfrm>
            <a:off x="3228496" y="4204785"/>
            <a:ext cx="2687008" cy="540268"/>
          </a:xfrm>
          <a:prstGeom prst="roundRect">
            <a:avLst>
              <a:gd name="adj" fmla="val 14305"/>
            </a:avLst>
          </a:prstGeom>
          <a:noFill/>
          <a:ln w="12700">
            <a:solidFill>
              <a:schemeClr val="accent1"/>
            </a:solidFill>
          </a:ln>
        </p:spPr>
        <p:txBody>
          <a:bodyPr lIns="108000" tIns="0" rIns="108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200" b="1" dirty="0">
                <a:solidFill>
                  <a:schemeClr val="accent1"/>
                </a:solidFill>
              </a:rPr>
              <a:t>Version 2: 2018 first major update </a:t>
            </a:r>
          </a:p>
          <a:p>
            <a:pPr algn="ctr">
              <a:lnSpc>
                <a:spcPct val="100000"/>
              </a:lnSpc>
            </a:pPr>
            <a:r>
              <a:rPr lang="en-AU" sz="1200" i="1" dirty="0">
                <a:solidFill>
                  <a:schemeClr val="accent1"/>
                </a:solidFill>
              </a:rPr>
              <a:t>Expansion &amp; Structure</a:t>
            </a:r>
          </a:p>
        </p:txBody>
      </p:sp>
    </p:spTree>
    <p:extLst>
      <p:ext uri="{BB962C8B-B14F-4D97-AF65-F5344CB8AC3E}">
        <p14:creationId xmlns:p14="http://schemas.microsoft.com/office/powerpoint/2010/main" val="77985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4809 3.40944E-6 L -0.00017 3.40944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264 -3.27368E-6 L 0 -3.27368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3264 -3.27368E-6 L 0 -3.27368E-6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3264 -3.27368E-6 L 0 -3.27368E-6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9" grpId="0" animBg="1"/>
      <p:bldP spid="19" grpId="1" animBg="1"/>
      <p:bldP spid="18" grpId="0" animBg="1"/>
      <p:bldP spid="18" grpId="1" animBg="1"/>
      <p:bldP spid="1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DE464D-E1BE-3D7C-5EBF-CA77E91FA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AARNet Pty Ltd | </a:t>
            </a:r>
            <a:r>
              <a:rPr lang="en-AU" b="1">
                <a:solidFill>
                  <a:schemeClr val="tx1"/>
                </a:solidFill>
              </a:rPr>
              <a:t>AARNET OFFICIAL</a:t>
            </a:r>
            <a:r>
              <a:rPr lang="en-AU"/>
              <a:t> 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B7787B-4508-0341-EB11-171687535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B7E756-53CD-436E-9922-3A38B2836629}" type="slidenum">
              <a:rPr lang="en-PH" smtClean="0"/>
              <a:pPr/>
              <a:t>7</a:t>
            </a:fld>
            <a:endParaRPr lang="en-PH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F562A2-3CAA-D3C1-41DD-1327251E7A33}"/>
              </a:ext>
            </a:extLst>
          </p:cNvPr>
          <p:cNvGrpSpPr/>
          <p:nvPr/>
        </p:nvGrpSpPr>
        <p:grpSpPr>
          <a:xfrm>
            <a:off x="1069952" y="516414"/>
            <a:ext cx="3812427" cy="1820708"/>
            <a:chOff x="550819" y="409349"/>
            <a:chExt cx="3812427" cy="18207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AB81F8-7DED-ACD7-4837-8B5AC24E6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86"/>
            <a:stretch/>
          </p:blipFill>
          <p:spPr>
            <a:xfrm>
              <a:off x="550819" y="1774682"/>
              <a:ext cx="3812427" cy="455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E0D055-8E28-8F8A-C7CC-BC0D6B24E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86"/>
            <a:stretch/>
          </p:blipFill>
          <p:spPr>
            <a:xfrm>
              <a:off x="550819" y="1319307"/>
              <a:ext cx="3812427" cy="4553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D1B8BA9-E0A1-C7C9-53B3-83404F28E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86"/>
            <a:stretch/>
          </p:blipFill>
          <p:spPr>
            <a:xfrm>
              <a:off x="550819" y="864724"/>
              <a:ext cx="3812427" cy="4553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B505CE-91CF-F5EB-3B8A-07D582E38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86"/>
            <a:stretch/>
          </p:blipFill>
          <p:spPr>
            <a:xfrm>
              <a:off x="550819" y="409349"/>
              <a:ext cx="3812427" cy="455375"/>
            </a:xfrm>
            <a:prstGeom prst="rect">
              <a:avLst/>
            </a:prstGeom>
          </p:spPr>
        </p:pic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D027DB6-B4ED-7F26-B21D-395464878420}"/>
              </a:ext>
            </a:extLst>
          </p:cNvPr>
          <p:cNvSpPr/>
          <p:nvPr/>
        </p:nvSpPr>
        <p:spPr>
          <a:xfrm>
            <a:off x="4763961" y="998401"/>
            <a:ext cx="3470362" cy="845555"/>
          </a:xfrm>
          <a:prstGeom prst="roundRect">
            <a:avLst>
              <a:gd name="adj" fmla="val 12239"/>
            </a:avLst>
          </a:prstGeom>
          <a:solidFill>
            <a:srgbClr val="2D809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algn="ctr"/>
            <a:r>
              <a:rPr lang="en-AU" sz="1600" dirty="0">
                <a:solidFill>
                  <a:schemeClr val="bg1"/>
                </a:solidFill>
              </a:rPr>
              <a:t>Global reach: </a:t>
            </a:r>
            <a:r>
              <a:rPr lang="en-AU" sz="1600" b="1" dirty="0">
                <a:solidFill>
                  <a:schemeClr val="bg1"/>
                </a:solidFill>
              </a:rPr>
              <a:t>487 stories 109 NRENs</a:t>
            </a:r>
          </a:p>
        </p:txBody>
      </p:sp>
      <p:pic>
        <p:nvPicPr>
          <p:cNvPr id="14" name="Picture 13" descr="A screenshot of a website&#10;&#10;Description automatically generated">
            <a:extLst>
              <a:ext uri="{FF2B5EF4-FFF2-40B4-BE49-F238E27FC236}">
                <a16:creationId xmlns:a16="http://schemas.microsoft.com/office/drawing/2014/main" id="{D8CC455C-5A25-42D3-6ECD-9FE1C5848C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2507041"/>
            <a:ext cx="2767366" cy="2312906"/>
          </a:xfrm>
          <a:prstGeom prst="roundRect">
            <a:avLst>
              <a:gd name="adj" fmla="val 41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AE18461-3DA4-B331-4CE3-1EB42BE8E79A}"/>
              </a:ext>
            </a:extLst>
          </p:cNvPr>
          <p:cNvSpPr/>
          <p:nvPr/>
        </p:nvSpPr>
        <p:spPr>
          <a:xfrm>
            <a:off x="1444989" y="3240717"/>
            <a:ext cx="3470362" cy="845555"/>
          </a:xfrm>
          <a:prstGeom prst="roundRect">
            <a:avLst>
              <a:gd name="adj" fmla="val 12239"/>
            </a:avLst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algn="ctr"/>
            <a:r>
              <a:rPr lang="en-AU" sz="1600" b="1" dirty="0">
                <a:solidFill>
                  <a:schemeClr val="bg1"/>
                </a:solidFill>
              </a:rPr>
              <a:t>What’s an R&amp;E Network?</a:t>
            </a:r>
          </a:p>
        </p:txBody>
      </p:sp>
    </p:spTree>
    <p:extLst>
      <p:ext uri="{BB962C8B-B14F-4D97-AF65-F5344CB8AC3E}">
        <p14:creationId xmlns:p14="http://schemas.microsoft.com/office/powerpoint/2010/main" val="364027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6.63376E-7 L -0.00017 6.63376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6.63376E-7 L -0.00017 6.63376E-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2.65967E-6 L -0.00017 2.65967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6.63376E-7 L -0.00017 6.63376E-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31EB96-F90A-70CC-BEBA-B1EFE03D01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Collaborators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4E230-6B03-FF14-080D-7555CD7B8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AARNet Pty Ltd | </a:t>
            </a:r>
            <a:r>
              <a:rPr lang="en-AU" b="1">
                <a:solidFill>
                  <a:schemeClr val="tx1"/>
                </a:solidFill>
              </a:rPr>
              <a:t>AARNET OFFICIAL</a:t>
            </a:r>
            <a:r>
              <a:rPr lang="en-AU"/>
              <a:t> 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9360F-4DED-F7D5-B615-48DFC5602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B7E756-53CD-436E-9922-3A38B2836629}" type="slidenum">
              <a:rPr lang="en-PH" smtClean="0"/>
              <a:pPr/>
              <a:t>8</a:t>
            </a:fld>
            <a:endParaRPr lang="en-PH"/>
          </a:p>
        </p:txBody>
      </p:sp>
      <p:pic>
        <p:nvPicPr>
          <p:cNvPr id="7" name="Picture 6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A4A32B75-7A8C-610F-86CE-F05A46F26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41" y="1275825"/>
            <a:ext cx="1952171" cy="1952171"/>
          </a:xfrm>
          <a:prstGeom prst="ellipse">
            <a:avLst/>
          </a:prstGeom>
          <a:ln w="127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9" name="Picture 8" descr="A person in a blue suit&#10;&#10;Description automatically generated">
            <a:extLst>
              <a:ext uri="{FF2B5EF4-FFF2-40B4-BE49-F238E27FC236}">
                <a16:creationId xmlns:a16="http://schemas.microsoft.com/office/drawing/2014/main" id="{2E8E3B83-9417-1CFE-30DC-BB21A0CEF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16" y="1275825"/>
            <a:ext cx="1952171" cy="1952171"/>
          </a:xfrm>
          <a:prstGeom prst="ellipse">
            <a:avLst/>
          </a:prstGeom>
          <a:ln w="127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8D5B677-83FA-1DCE-F6F4-F4EADDD5C487}"/>
              </a:ext>
            </a:extLst>
          </p:cNvPr>
          <p:cNvSpPr txBox="1">
            <a:spLocks/>
          </p:cNvSpPr>
          <p:nvPr/>
        </p:nvSpPr>
        <p:spPr>
          <a:xfrm>
            <a:off x="2095726" y="3510079"/>
            <a:ext cx="2057400" cy="540268"/>
          </a:xfrm>
          <a:prstGeom prst="roundRect">
            <a:avLst>
              <a:gd name="adj" fmla="val 14305"/>
            </a:avLst>
          </a:prstGeom>
          <a:noFill/>
          <a:ln w="12700">
            <a:solidFill>
              <a:schemeClr val="accent1"/>
            </a:solidFill>
          </a:ln>
        </p:spPr>
        <p:txBody>
          <a:bodyPr lIns="108000" tIns="0" rIns="108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200" b="1" dirty="0">
                <a:solidFill>
                  <a:schemeClr val="accent1"/>
                </a:solidFill>
              </a:rPr>
              <a:t>Morten Andersen</a:t>
            </a:r>
          </a:p>
          <a:p>
            <a:pPr algn="ctr">
              <a:lnSpc>
                <a:spcPct val="100000"/>
              </a:lnSpc>
            </a:pPr>
            <a:r>
              <a:rPr lang="en-AU" sz="1200" b="1" dirty="0" err="1">
                <a:solidFill>
                  <a:schemeClr val="accent1"/>
                </a:solidFill>
              </a:rPr>
              <a:t>NORDUnet</a:t>
            </a:r>
            <a:endParaRPr lang="en-AU" sz="1200" dirty="0">
              <a:solidFill>
                <a:schemeClr val="accent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B09B8C6-EF6C-155E-BFC7-96CCD517BADD}"/>
              </a:ext>
            </a:extLst>
          </p:cNvPr>
          <p:cNvSpPr txBox="1">
            <a:spLocks/>
          </p:cNvSpPr>
          <p:nvPr/>
        </p:nvSpPr>
        <p:spPr>
          <a:xfrm>
            <a:off x="5218936" y="3510079"/>
            <a:ext cx="2057400" cy="540268"/>
          </a:xfrm>
          <a:prstGeom prst="roundRect">
            <a:avLst>
              <a:gd name="adj" fmla="val 14305"/>
            </a:avLst>
          </a:prstGeom>
          <a:noFill/>
          <a:ln w="12700">
            <a:solidFill>
              <a:schemeClr val="accent1"/>
            </a:solidFill>
          </a:ln>
        </p:spPr>
        <p:txBody>
          <a:bodyPr lIns="108000" tIns="0" rIns="108000" bIns="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AU" sz="1200" b="1" dirty="0">
                <a:solidFill>
                  <a:schemeClr val="accent1"/>
                </a:solidFill>
              </a:rPr>
              <a:t>Daniel Harris</a:t>
            </a:r>
          </a:p>
          <a:p>
            <a:pPr algn="ctr">
              <a:lnSpc>
                <a:spcPct val="100000"/>
              </a:lnSpc>
            </a:pPr>
            <a:r>
              <a:rPr lang="en-AU" sz="1200" b="1" dirty="0">
                <a:solidFill>
                  <a:schemeClr val="accent1"/>
                </a:solidFill>
              </a:rPr>
              <a:t>AARNet</a:t>
            </a:r>
            <a:endParaRPr lang="en-AU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2.00555E-7 L -0.00018 2.00555E-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743 2.00555E-7 L -0.00018 2.00555E-7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2743 2.00555E-7 L -0.00018 2.00555E-7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2743 2.00555E-7 L -0.00017 2.00555E-7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3BD864-3FB5-29C9-06C3-CA2A00625B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Challenges and learnings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AE5A0-EB93-EFC4-EADC-70B8A282B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© AARNet Pty Ltd | </a:t>
            </a:r>
            <a:r>
              <a:rPr lang="en-AU" b="1">
                <a:solidFill>
                  <a:schemeClr val="tx1"/>
                </a:solidFill>
              </a:rPr>
              <a:t>AARNET OFFICIAL</a:t>
            </a:r>
            <a:r>
              <a:rPr lang="en-AU"/>
              <a:t> 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5DD41-86AA-6C82-013F-430A55AEF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B7E756-53CD-436E-9922-3A38B2836629}" type="slidenum">
              <a:rPr lang="en-PH" smtClean="0"/>
              <a:pPr/>
              <a:t>9</a:t>
            </a:fld>
            <a:endParaRPr lang="en-PH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2AF8545-F519-EF32-45CB-3CE56F6BF8E0}"/>
              </a:ext>
            </a:extLst>
          </p:cNvPr>
          <p:cNvSpPr/>
          <p:nvPr/>
        </p:nvSpPr>
        <p:spPr>
          <a:xfrm>
            <a:off x="696058" y="1996602"/>
            <a:ext cx="1754065" cy="889095"/>
          </a:xfrm>
          <a:prstGeom prst="roundRect">
            <a:avLst>
              <a:gd name="adj" fmla="val 12239"/>
            </a:avLst>
          </a:prstGeom>
          <a:solidFill>
            <a:schemeClr val="bg2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algn="ctr"/>
            <a:r>
              <a:rPr lang="en-AU" dirty="0">
                <a:solidFill>
                  <a:prstClr val="black"/>
                </a:solidFill>
              </a:rPr>
              <a:t>Sourcing stories regularly</a:t>
            </a:r>
          </a:p>
        </p:txBody>
      </p:sp>
      <p:sp>
        <p:nvSpPr>
          <p:cNvPr id="10" name="4.42B…">
            <a:extLst>
              <a:ext uri="{FF2B5EF4-FFF2-40B4-BE49-F238E27FC236}">
                <a16:creationId xmlns:a16="http://schemas.microsoft.com/office/drawing/2014/main" id="{2638501A-F4DD-C406-6A95-1A1269DDA447}"/>
              </a:ext>
            </a:extLst>
          </p:cNvPr>
          <p:cNvSpPr/>
          <p:nvPr/>
        </p:nvSpPr>
        <p:spPr>
          <a:xfrm>
            <a:off x="696058" y="1300793"/>
            <a:ext cx="3600000" cy="602990"/>
          </a:xfrm>
          <a:prstGeom prst="roundRect">
            <a:avLst>
              <a:gd name="adj" fmla="val 18445"/>
            </a:avLst>
          </a:prstGeom>
          <a:solidFill>
            <a:schemeClr val="accent2">
              <a:lumMod val="75000"/>
            </a:schemeClr>
          </a:solidFill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1900" b="1"/>
            </a:pPr>
            <a:r>
              <a:rPr lang="en-AU" sz="1900" b="1" dirty="0">
                <a:solidFill>
                  <a:schemeClr val="bg1"/>
                </a:solidFill>
              </a:rPr>
              <a:t>Challenges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11" name="49.53K…">
            <a:extLst>
              <a:ext uri="{FF2B5EF4-FFF2-40B4-BE49-F238E27FC236}">
                <a16:creationId xmlns:a16="http://schemas.microsoft.com/office/drawing/2014/main" id="{50F6E7DE-40D1-2830-E704-ABF67ABABED0}"/>
              </a:ext>
            </a:extLst>
          </p:cNvPr>
          <p:cNvSpPr/>
          <p:nvPr/>
        </p:nvSpPr>
        <p:spPr>
          <a:xfrm>
            <a:off x="4830358" y="1300793"/>
            <a:ext cx="3600000" cy="602990"/>
          </a:xfrm>
          <a:prstGeom prst="roundRect">
            <a:avLst>
              <a:gd name="adj" fmla="val 17335"/>
            </a:avLst>
          </a:prstGeom>
          <a:solidFill>
            <a:schemeClr val="accent3"/>
          </a:solidFill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lnSpc>
                <a:spcPct val="90000"/>
              </a:lnSpc>
              <a:defRPr sz="1900" b="1"/>
            </a:pPr>
            <a:r>
              <a:rPr lang="en-AU" sz="1900" b="1" dirty="0">
                <a:solidFill>
                  <a:schemeClr val="bg1"/>
                </a:solidFill>
              </a:rPr>
              <a:t>Learning</a:t>
            </a:r>
            <a:endParaRPr sz="1400" b="1" dirty="0">
              <a:solidFill>
                <a:schemeClr val="bg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C449F27-0013-D545-9FBC-6E6494D5C281}"/>
              </a:ext>
            </a:extLst>
          </p:cNvPr>
          <p:cNvSpPr/>
          <p:nvPr/>
        </p:nvSpPr>
        <p:spPr>
          <a:xfrm>
            <a:off x="2542443" y="1996602"/>
            <a:ext cx="1754065" cy="889095"/>
          </a:xfrm>
          <a:prstGeom prst="roundRect">
            <a:avLst>
              <a:gd name="adj" fmla="val 12239"/>
            </a:avLst>
          </a:prstGeom>
          <a:solidFill>
            <a:schemeClr val="bg2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algn="ctr"/>
            <a:r>
              <a:rPr lang="en-AU" dirty="0">
                <a:solidFill>
                  <a:prstClr val="black"/>
                </a:solidFill>
              </a:rPr>
              <a:t>Editorial consistency across global contributions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0CDE908-050A-000E-89F0-BB739B4368F2}"/>
              </a:ext>
            </a:extLst>
          </p:cNvPr>
          <p:cNvSpPr/>
          <p:nvPr/>
        </p:nvSpPr>
        <p:spPr>
          <a:xfrm>
            <a:off x="696058" y="2975479"/>
            <a:ext cx="1754065" cy="889095"/>
          </a:xfrm>
          <a:prstGeom prst="roundRect">
            <a:avLst>
              <a:gd name="adj" fmla="val 12239"/>
            </a:avLst>
          </a:prstGeom>
          <a:solidFill>
            <a:schemeClr val="bg2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algn="ctr"/>
            <a:r>
              <a:rPr lang="en-AU" dirty="0">
                <a:solidFill>
                  <a:prstClr val="black"/>
                </a:solidFill>
              </a:rPr>
              <a:t>Relying on goodwill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0269BE2-326B-A993-95B7-290AD3FCC939}"/>
              </a:ext>
            </a:extLst>
          </p:cNvPr>
          <p:cNvSpPr/>
          <p:nvPr/>
        </p:nvSpPr>
        <p:spPr>
          <a:xfrm>
            <a:off x="2542443" y="2975479"/>
            <a:ext cx="1754065" cy="889095"/>
          </a:xfrm>
          <a:prstGeom prst="roundRect">
            <a:avLst>
              <a:gd name="adj" fmla="val 12239"/>
            </a:avLst>
          </a:prstGeom>
          <a:solidFill>
            <a:schemeClr val="bg2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algn="ctr"/>
            <a:r>
              <a:rPr lang="en-AU" dirty="0">
                <a:solidFill>
                  <a:prstClr val="black"/>
                </a:solidFill>
              </a:rPr>
              <a:t>Tech upkeep of the platform and content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18A418A-2F14-34E8-9DEC-732078C0CBF8}"/>
              </a:ext>
            </a:extLst>
          </p:cNvPr>
          <p:cNvSpPr/>
          <p:nvPr/>
        </p:nvSpPr>
        <p:spPr>
          <a:xfrm>
            <a:off x="4828443" y="1996602"/>
            <a:ext cx="1754065" cy="889095"/>
          </a:xfrm>
          <a:prstGeom prst="roundRect">
            <a:avLst>
              <a:gd name="adj" fmla="val 12239"/>
            </a:avLst>
          </a:prstGeom>
          <a:solidFill>
            <a:schemeClr val="bg2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algn="ctr"/>
            <a:r>
              <a:rPr lang="en-AU" dirty="0">
                <a:solidFill>
                  <a:prstClr val="black"/>
                </a:solidFill>
              </a:rPr>
              <a:t>People-first stories resonate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1DEE43B-6815-41DF-5BAE-151EC74BBAB9}"/>
              </a:ext>
            </a:extLst>
          </p:cNvPr>
          <p:cNvSpPr/>
          <p:nvPr/>
        </p:nvSpPr>
        <p:spPr>
          <a:xfrm>
            <a:off x="6674828" y="1996602"/>
            <a:ext cx="1754065" cy="889095"/>
          </a:xfrm>
          <a:prstGeom prst="roundRect">
            <a:avLst>
              <a:gd name="adj" fmla="val 12239"/>
            </a:avLst>
          </a:prstGeom>
          <a:solidFill>
            <a:schemeClr val="bg2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algn="ctr"/>
            <a:r>
              <a:rPr lang="en-AU" dirty="0">
                <a:solidFill>
                  <a:prstClr val="black"/>
                </a:solidFill>
              </a:rPr>
              <a:t>Simple formats make storytelling easier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3F39C01-15A0-6CDD-4647-70BB792D922C}"/>
              </a:ext>
            </a:extLst>
          </p:cNvPr>
          <p:cNvSpPr/>
          <p:nvPr/>
        </p:nvSpPr>
        <p:spPr>
          <a:xfrm>
            <a:off x="4828443" y="2975479"/>
            <a:ext cx="1754065" cy="889095"/>
          </a:xfrm>
          <a:prstGeom prst="roundRect">
            <a:avLst>
              <a:gd name="adj" fmla="val 12239"/>
            </a:avLst>
          </a:prstGeom>
          <a:solidFill>
            <a:schemeClr val="bg2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algn="ctr"/>
            <a:r>
              <a:rPr lang="en-AU" dirty="0">
                <a:solidFill>
                  <a:prstClr val="black"/>
                </a:solidFill>
              </a:rPr>
              <a:t>Global collaboration is the key to success, reaching out directly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1762E23-68A9-B695-FB15-A6CFDEA9CF7F}"/>
              </a:ext>
            </a:extLst>
          </p:cNvPr>
          <p:cNvSpPr/>
          <p:nvPr/>
        </p:nvSpPr>
        <p:spPr>
          <a:xfrm>
            <a:off x="6674828" y="2975479"/>
            <a:ext cx="1754065" cy="889095"/>
          </a:xfrm>
          <a:prstGeom prst="roundRect">
            <a:avLst>
              <a:gd name="adj" fmla="val 12239"/>
            </a:avLst>
          </a:prstGeom>
          <a:solidFill>
            <a:schemeClr val="bg2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algn="ctr"/>
            <a:r>
              <a:rPr lang="en-AU" dirty="0">
                <a:solidFill>
                  <a:prstClr val="black"/>
                </a:solidFill>
              </a:rPr>
              <a:t>Stories endure — </a:t>
            </a:r>
            <a:br>
              <a:rPr lang="en-AU" dirty="0">
                <a:solidFill>
                  <a:prstClr val="black"/>
                </a:solidFill>
              </a:rPr>
            </a:br>
            <a:r>
              <a:rPr lang="en-AU" dirty="0">
                <a:solidFill>
                  <a:prstClr val="black"/>
                </a:solidFill>
              </a:rPr>
              <a:t>an archive of community impact</a:t>
            </a:r>
          </a:p>
        </p:txBody>
      </p:sp>
    </p:spTree>
    <p:extLst>
      <p:ext uri="{BB962C8B-B14F-4D97-AF65-F5344CB8AC3E}">
        <p14:creationId xmlns:p14="http://schemas.microsoft.com/office/powerpoint/2010/main" val="418185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-3.66554E-6 L -0.00018 -3.66554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744 -4.89355E-6 L -0.00018 -4.89355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743 -4.89355E-6 L -0.00018 -4.89355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2744 3.11632E-7 L -0.00018 3.11632E-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743 3.11632E-7 L -0.00018 3.11632E-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-3.66554E-6 L -0.00017 -3.66554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743 -4.89355E-6 L -0.00018 -4.89355E-6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43 -4.89355E-6 L -0.00018 -4.89355E-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743 3.11632E-7 L -0.00018 3.11632E-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743 3.11632E-7 L -0.00018 3.11632E-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Title slides">
  <a:themeElements>
    <a:clrScheme name="AARNet">
      <a:dk1>
        <a:sysClr val="windowText" lastClr="000000"/>
      </a:dk1>
      <a:lt1>
        <a:sysClr val="window" lastClr="FFFFFF"/>
      </a:lt1>
      <a:dk2>
        <a:srgbClr val="69747A"/>
      </a:dk2>
      <a:lt2>
        <a:srgbClr val="BECDD4"/>
      </a:lt2>
      <a:accent1>
        <a:srgbClr val="0C5164"/>
      </a:accent1>
      <a:accent2>
        <a:srgbClr val="71C7F0"/>
      </a:accent2>
      <a:accent3>
        <a:srgbClr val="887EBB"/>
      </a:accent3>
      <a:accent4>
        <a:srgbClr val="A3D17C"/>
      </a:accent4>
      <a:accent5>
        <a:srgbClr val="F7941D"/>
      </a:accent5>
      <a:accent6>
        <a:srgbClr val="7BAE92"/>
      </a:accent6>
      <a:hlink>
        <a:srgbClr val="0C5164"/>
      </a:hlink>
      <a:folHlink>
        <a:srgbClr val="0C5164"/>
      </a:folHlink>
    </a:clrScheme>
    <a:fontScheme name="AARNe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F5E422A-AB50-A54D-B3D8-7D5C23B88FCB}" vid="{1D9FE97C-75EC-754F-AFDF-985A13DE0B36}"/>
    </a:ext>
  </a:extLst>
</a:theme>
</file>

<file path=ppt/theme/theme2.xml><?xml version="1.0" encoding="utf-8"?>
<a:theme xmlns:a="http://schemas.openxmlformats.org/drawingml/2006/main" name="Content">
  <a:themeElements>
    <a:clrScheme name="AARNet">
      <a:dk1>
        <a:sysClr val="windowText" lastClr="000000"/>
      </a:dk1>
      <a:lt1>
        <a:sysClr val="window" lastClr="FFFFFF"/>
      </a:lt1>
      <a:dk2>
        <a:srgbClr val="69747A"/>
      </a:dk2>
      <a:lt2>
        <a:srgbClr val="BECDD4"/>
      </a:lt2>
      <a:accent1>
        <a:srgbClr val="0C5164"/>
      </a:accent1>
      <a:accent2>
        <a:srgbClr val="71C7F0"/>
      </a:accent2>
      <a:accent3>
        <a:srgbClr val="887EBB"/>
      </a:accent3>
      <a:accent4>
        <a:srgbClr val="A3D17C"/>
      </a:accent4>
      <a:accent5>
        <a:srgbClr val="F7941D"/>
      </a:accent5>
      <a:accent6>
        <a:srgbClr val="7BAE92"/>
      </a:accent6>
      <a:hlink>
        <a:srgbClr val="0C5164"/>
      </a:hlink>
      <a:folHlink>
        <a:srgbClr val="0C5164"/>
      </a:folHlink>
    </a:clrScheme>
    <a:fontScheme name="AARNe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F5E422A-AB50-A54D-B3D8-7D5C23B88FCB}" vid="{47D102F2-0980-D841-9723-D8C0BC5E2055}"/>
    </a:ext>
  </a:extLst>
</a:theme>
</file>

<file path=ppt/theme/theme3.xml><?xml version="1.0" encoding="utf-8"?>
<a:theme xmlns:a="http://schemas.openxmlformats.org/drawingml/2006/main" name="Text points">
  <a:themeElements>
    <a:clrScheme name="AARNet">
      <a:dk1>
        <a:sysClr val="windowText" lastClr="000000"/>
      </a:dk1>
      <a:lt1>
        <a:sysClr val="window" lastClr="FFFFFF"/>
      </a:lt1>
      <a:dk2>
        <a:srgbClr val="69747A"/>
      </a:dk2>
      <a:lt2>
        <a:srgbClr val="BECDD4"/>
      </a:lt2>
      <a:accent1>
        <a:srgbClr val="0C5164"/>
      </a:accent1>
      <a:accent2>
        <a:srgbClr val="71C7F0"/>
      </a:accent2>
      <a:accent3>
        <a:srgbClr val="887EBB"/>
      </a:accent3>
      <a:accent4>
        <a:srgbClr val="A3D17C"/>
      </a:accent4>
      <a:accent5>
        <a:srgbClr val="F7941D"/>
      </a:accent5>
      <a:accent6>
        <a:srgbClr val="7BAE92"/>
      </a:accent6>
      <a:hlink>
        <a:srgbClr val="0C5164"/>
      </a:hlink>
      <a:folHlink>
        <a:srgbClr val="0C5164"/>
      </a:folHlink>
    </a:clrScheme>
    <a:fontScheme name="AARNe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F5E422A-AB50-A54D-B3D8-7D5C23B88FCB}" vid="{3C5FDA85-18A8-F246-9EF8-CA469AD2366B}"/>
    </a:ext>
  </a:extLst>
</a:theme>
</file>

<file path=ppt/theme/theme4.xml><?xml version="1.0" encoding="utf-8"?>
<a:theme xmlns:a="http://schemas.openxmlformats.org/drawingml/2006/main" name="Icons">
  <a:themeElements>
    <a:clrScheme name="AARNet">
      <a:dk1>
        <a:sysClr val="windowText" lastClr="000000"/>
      </a:dk1>
      <a:lt1>
        <a:sysClr val="window" lastClr="FFFFFF"/>
      </a:lt1>
      <a:dk2>
        <a:srgbClr val="69747A"/>
      </a:dk2>
      <a:lt2>
        <a:srgbClr val="BECDD4"/>
      </a:lt2>
      <a:accent1>
        <a:srgbClr val="0C5164"/>
      </a:accent1>
      <a:accent2>
        <a:srgbClr val="71C7F0"/>
      </a:accent2>
      <a:accent3>
        <a:srgbClr val="887EBB"/>
      </a:accent3>
      <a:accent4>
        <a:srgbClr val="A3D17C"/>
      </a:accent4>
      <a:accent5>
        <a:srgbClr val="F7941D"/>
      </a:accent5>
      <a:accent6>
        <a:srgbClr val="7BAE92"/>
      </a:accent6>
      <a:hlink>
        <a:srgbClr val="0C5164"/>
      </a:hlink>
      <a:folHlink>
        <a:srgbClr val="0C5164"/>
      </a:folHlink>
    </a:clrScheme>
    <a:fontScheme name="AARNe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F5E422A-AB50-A54D-B3D8-7D5C23B88FCB}" vid="{76E4758C-B358-5C4C-8E29-D0F3353C0152}"/>
    </a:ext>
  </a:extLst>
</a:theme>
</file>

<file path=ppt/theme/theme5.xml><?xml version="1.0" encoding="utf-8"?>
<a:theme xmlns:a="http://schemas.openxmlformats.org/drawingml/2006/main" name="Separators">
  <a:themeElements>
    <a:clrScheme name="AARNet">
      <a:dk1>
        <a:sysClr val="windowText" lastClr="000000"/>
      </a:dk1>
      <a:lt1>
        <a:sysClr val="window" lastClr="FFFFFF"/>
      </a:lt1>
      <a:dk2>
        <a:srgbClr val="69747A"/>
      </a:dk2>
      <a:lt2>
        <a:srgbClr val="BECDD4"/>
      </a:lt2>
      <a:accent1>
        <a:srgbClr val="0C5164"/>
      </a:accent1>
      <a:accent2>
        <a:srgbClr val="71C7F0"/>
      </a:accent2>
      <a:accent3>
        <a:srgbClr val="887EBB"/>
      </a:accent3>
      <a:accent4>
        <a:srgbClr val="A3D17C"/>
      </a:accent4>
      <a:accent5>
        <a:srgbClr val="F7941D"/>
      </a:accent5>
      <a:accent6>
        <a:srgbClr val="7BAE92"/>
      </a:accent6>
      <a:hlink>
        <a:srgbClr val="0C5164"/>
      </a:hlink>
      <a:folHlink>
        <a:srgbClr val="0C5164"/>
      </a:folHlink>
    </a:clrScheme>
    <a:fontScheme name="AARNe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F5E422A-AB50-A54D-B3D8-7D5C23B88FCB}" vid="{D543DADA-A047-5C43-B03D-C3F676B1C305}"/>
    </a:ext>
  </a:extLst>
</a:theme>
</file>

<file path=ppt/theme/theme6.xml><?xml version="1.0" encoding="utf-8"?>
<a:theme xmlns:a="http://schemas.openxmlformats.org/drawingml/2006/main" name="Full screen">
  <a:themeElements>
    <a:clrScheme name="AARNet">
      <a:dk1>
        <a:sysClr val="windowText" lastClr="000000"/>
      </a:dk1>
      <a:lt1>
        <a:sysClr val="window" lastClr="FFFFFF"/>
      </a:lt1>
      <a:dk2>
        <a:srgbClr val="69747A"/>
      </a:dk2>
      <a:lt2>
        <a:srgbClr val="BECDD4"/>
      </a:lt2>
      <a:accent1>
        <a:srgbClr val="0C5164"/>
      </a:accent1>
      <a:accent2>
        <a:srgbClr val="71C7F0"/>
      </a:accent2>
      <a:accent3>
        <a:srgbClr val="887EBB"/>
      </a:accent3>
      <a:accent4>
        <a:srgbClr val="A3D17C"/>
      </a:accent4>
      <a:accent5>
        <a:srgbClr val="F7941D"/>
      </a:accent5>
      <a:accent6>
        <a:srgbClr val="7BAE92"/>
      </a:accent6>
      <a:hlink>
        <a:srgbClr val="0C5164"/>
      </a:hlink>
      <a:folHlink>
        <a:srgbClr val="0C5164"/>
      </a:folHlink>
    </a:clrScheme>
    <a:fontScheme name="AARNe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F5E422A-AB50-A54D-B3D8-7D5C23B88FCB}" vid="{863547BE-0487-4643-91ED-7E774254D41B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78779315F69344BB163227C730D9A8" ma:contentTypeVersion="18" ma:contentTypeDescription="Create a new document." ma:contentTypeScope="" ma:versionID="ba1237b75e6b9e4a3a2fd249c21f7921">
  <xsd:schema xmlns:xsd="http://www.w3.org/2001/XMLSchema" xmlns:xs="http://www.w3.org/2001/XMLSchema" xmlns:p="http://schemas.microsoft.com/office/2006/metadata/properties" xmlns:ns2="aac985cd-a500-44fe-8251-50fdad5cfc66" xmlns:ns3="a63cb3f3-c207-4f32-9966-763b9ab7f535" targetNamespace="http://schemas.microsoft.com/office/2006/metadata/properties" ma:root="true" ma:fieldsID="ced8c52672f853ed572708d262d1e873" ns2:_="" ns3:_="">
    <xsd:import namespace="aac985cd-a500-44fe-8251-50fdad5cfc66"/>
    <xsd:import namespace="a63cb3f3-c207-4f32-9966-763b9ab7f5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985cd-a500-44fe-8251-50fdad5cfc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2c8bdb5-19a1-4396-83ef-73940a19fb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3cb3f3-c207-4f32-9966-763b9ab7f53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7d279f3-fda8-4b89-b0e8-8ae6771a8ebf}" ma:internalName="TaxCatchAll" ma:showField="CatchAllData" ma:web="a63cb3f3-c207-4f32-9966-763b9ab7f5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c985cd-a500-44fe-8251-50fdad5cfc66">
      <Terms xmlns="http://schemas.microsoft.com/office/infopath/2007/PartnerControls"/>
    </lcf76f155ced4ddcb4097134ff3c332f>
    <TaxCatchAll xmlns="a63cb3f3-c207-4f32-9966-763b9ab7f535" xsi:nil="true"/>
  </documentManagement>
</p:properties>
</file>

<file path=customXml/itemProps1.xml><?xml version="1.0" encoding="utf-8"?>
<ds:datastoreItem xmlns:ds="http://schemas.openxmlformats.org/officeDocument/2006/customXml" ds:itemID="{8ABE1995-3CCB-4822-89B4-F832A368FF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c985cd-a500-44fe-8251-50fdad5cfc66"/>
    <ds:schemaRef ds:uri="a63cb3f3-c207-4f32-9966-763b9ab7f5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73FC2D-B33B-4DC6-8235-79CC1EA457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346738-EADC-4047-90F0-C3B5E501C537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aac985cd-a500-44fe-8251-50fdad5cfc66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a63cb3f3-c207-4f32-9966-763b9ab7f535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317</TotalTime>
  <Words>3419</Words>
  <Application>Microsoft Macintosh PowerPoint</Application>
  <PresentationFormat>Custom</PresentationFormat>
  <Paragraphs>359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</vt:lpstr>
      <vt:lpstr>Arial</vt:lpstr>
      <vt:lpstr>Calibri</vt:lpstr>
      <vt:lpstr>Title slides</vt:lpstr>
      <vt:lpstr>Content</vt:lpstr>
      <vt:lpstr>Text points</vt:lpstr>
      <vt:lpstr>Icons</vt:lpstr>
      <vt:lpstr>Separators</vt:lpstr>
      <vt:lpstr>Full screen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Harris</dc:creator>
  <cp:lastModifiedBy>Jane Gifford</cp:lastModifiedBy>
  <cp:revision>126</cp:revision>
  <dcterms:created xsi:type="dcterms:W3CDTF">2025-05-21T04:06:56Z</dcterms:created>
  <dcterms:modified xsi:type="dcterms:W3CDTF">2025-06-03T13:12:44Z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0x010100D978779315F69344BB163227C730D9A8</vt:lpwstr>
  </property>
  <property fmtid="{D5CDD505-2E9C-101B-9397-08002B2CF9AE}" pid="3" name="MSIP_Label_3a6b7e63-c485-4cc1-b85a-382c9828a6ad_Enabled">
    <vt:lpwstr>true</vt:lpwstr>
  </property>
  <property fmtid="{D5CDD505-2E9C-101B-9397-08002B2CF9AE}" pid="4" name="MSIP_Label_3a6b7e63-c485-4cc1-b85a-382c9828a6ad_SetDate">
    <vt:lpwstr>2025-05-24T10:52:36Z</vt:lpwstr>
  </property>
  <property fmtid="{D5CDD505-2E9C-101B-9397-08002B2CF9AE}" pid="5" name="MSIP_Label_3a6b7e63-c485-4cc1-b85a-382c9828a6ad_Method">
    <vt:lpwstr>Standard</vt:lpwstr>
  </property>
  <property fmtid="{D5CDD505-2E9C-101B-9397-08002B2CF9AE}" pid="6" name="MSIP_Label_3a6b7e63-c485-4cc1-b85a-382c9828a6ad_Name">
    <vt:lpwstr>AARNet Internal</vt:lpwstr>
  </property>
  <property fmtid="{D5CDD505-2E9C-101B-9397-08002B2CF9AE}" pid="7" name="MSIP_Label_3a6b7e63-c485-4cc1-b85a-382c9828a6ad_SiteId">
    <vt:lpwstr>4795f4d0-a4b8-47c4-af19-8dd47da5d8d4</vt:lpwstr>
  </property>
  <property fmtid="{D5CDD505-2E9C-101B-9397-08002B2CF9AE}" pid="8" name="MSIP_Label_3a6b7e63-c485-4cc1-b85a-382c9828a6ad_ActionId">
    <vt:lpwstr>f58af392-0e2e-450d-ac6b-e4de284097f3</vt:lpwstr>
  </property>
  <property fmtid="{D5CDD505-2E9C-101B-9397-08002B2CF9AE}" pid="9" name="MSIP_Label_3a6b7e63-c485-4cc1-b85a-382c9828a6ad_ContentBits">
    <vt:lpwstr>0</vt:lpwstr>
  </property>
</Properties>
</file>