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4" r:id="rId1"/>
    <p:sldMasterId id="2147483871" r:id="rId2"/>
  </p:sldMasterIdLst>
  <p:notesMasterIdLst>
    <p:notesMasterId r:id="rId26"/>
  </p:notesMasterIdLst>
  <p:sldIdLst>
    <p:sldId id="256" r:id="rId3"/>
    <p:sldId id="550" r:id="rId4"/>
    <p:sldId id="570" r:id="rId5"/>
    <p:sldId id="574" r:id="rId6"/>
    <p:sldId id="595" r:id="rId7"/>
    <p:sldId id="573" r:id="rId8"/>
    <p:sldId id="594" r:id="rId9"/>
    <p:sldId id="592" r:id="rId10"/>
    <p:sldId id="575" r:id="rId11"/>
    <p:sldId id="577" r:id="rId12"/>
    <p:sldId id="580" r:id="rId13"/>
    <p:sldId id="579" r:id="rId14"/>
    <p:sldId id="581" r:id="rId15"/>
    <p:sldId id="582" r:id="rId16"/>
    <p:sldId id="591" r:id="rId17"/>
    <p:sldId id="589" r:id="rId18"/>
    <p:sldId id="584" r:id="rId19"/>
    <p:sldId id="585" r:id="rId20"/>
    <p:sldId id="586" r:id="rId21"/>
    <p:sldId id="587" r:id="rId22"/>
    <p:sldId id="588" r:id="rId23"/>
    <p:sldId id="593" r:id="rId24"/>
    <p:sldId id="572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8B2538"/>
    <a:srgbClr val="91273B"/>
    <a:srgbClr val="751F2F"/>
    <a:srgbClr val="99CCFF"/>
    <a:srgbClr val="333399"/>
    <a:srgbClr val="595959"/>
    <a:srgbClr val="0000CC"/>
    <a:srgbClr val="000066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91" y="259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0280918357f1bd6e" providerId="LiveId" clId="{25CBF22F-95EA-4965-8B47-AAAF190DF81C}"/>
    <pc:docChg chg="undo redo custSel addSld delSld modSld">
      <pc:chgData name="" userId="0280918357f1bd6e" providerId="LiveId" clId="{25CBF22F-95EA-4965-8B47-AAAF190DF81C}" dt="2025-05-25T07:45:51.752" v="752" actId="1076"/>
      <pc:docMkLst>
        <pc:docMk/>
      </pc:docMkLst>
      <pc:sldChg chg="addSp delSp modSp">
        <pc:chgData name="" userId="0280918357f1bd6e" providerId="LiveId" clId="{25CBF22F-95EA-4965-8B47-AAAF190DF81C}" dt="2025-05-25T04:49:38.643" v="701" actId="20577"/>
        <pc:sldMkLst>
          <pc:docMk/>
          <pc:sldMk cId="0" sldId="550"/>
        </pc:sldMkLst>
        <pc:spChg chg="add del mod">
          <ac:chgData name="" userId="0280918357f1bd6e" providerId="LiveId" clId="{25CBF22F-95EA-4965-8B47-AAAF190DF81C}" dt="2025-05-25T04:46:02.401" v="669" actId="478"/>
          <ac:spMkLst>
            <pc:docMk/>
            <pc:sldMk cId="0" sldId="550"/>
            <ac:spMk id="4" creationId="{54562A71-C362-4BE7-83E3-0F78E401AABD}"/>
          </ac:spMkLst>
        </pc:spChg>
        <pc:spChg chg="add del mod">
          <ac:chgData name="" userId="0280918357f1bd6e" providerId="LiveId" clId="{25CBF22F-95EA-4965-8B47-AAAF190DF81C}" dt="2025-05-25T04:47:13.057" v="679"/>
          <ac:spMkLst>
            <pc:docMk/>
            <pc:sldMk cId="0" sldId="550"/>
            <ac:spMk id="6" creationId="{879C12CF-7083-4B6A-9852-ACB4624EEA8C}"/>
          </ac:spMkLst>
        </pc:spChg>
        <pc:spChg chg="del mod">
          <ac:chgData name="" userId="0280918357f1bd6e" providerId="LiveId" clId="{25CBF22F-95EA-4965-8B47-AAAF190DF81C}" dt="2025-05-25T04:45:57.654" v="668" actId="478"/>
          <ac:spMkLst>
            <pc:docMk/>
            <pc:sldMk cId="0" sldId="550"/>
            <ac:spMk id="7" creationId="{7037ED35-FD6A-4EC4-8F13-970C2457200E}"/>
          </ac:spMkLst>
        </pc:spChg>
        <pc:spChg chg="add mod">
          <ac:chgData name="" userId="0280918357f1bd6e" providerId="LiveId" clId="{25CBF22F-95EA-4965-8B47-AAAF190DF81C}" dt="2025-05-25T04:47:40.771" v="682" actId="1076"/>
          <ac:spMkLst>
            <pc:docMk/>
            <pc:sldMk cId="0" sldId="550"/>
            <ac:spMk id="10" creationId="{B69DE623-A525-44B3-810A-6146E6A59C0D}"/>
          </ac:spMkLst>
        </pc:spChg>
        <pc:graphicFrameChg chg="add del mod modGraphic">
          <ac:chgData name="" userId="0280918357f1bd6e" providerId="LiveId" clId="{25CBF22F-95EA-4965-8B47-AAAF190DF81C}" dt="2025-05-25T04:47:13.057" v="679"/>
          <ac:graphicFrameMkLst>
            <pc:docMk/>
            <pc:sldMk cId="0" sldId="550"/>
            <ac:graphicFrameMk id="5" creationId="{E090D784-BF54-48D6-9E6A-667BD8E6359D}"/>
          </ac:graphicFrameMkLst>
        </pc:graphicFrameChg>
        <pc:graphicFrameChg chg="add mod modGraphic">
          <ac:chgData name="" userId="0280918357f1bd6e" providerId="LiveId" clId="{25CBF22F-95EA-4965-8B47-AAAF190DF81C}" dt="2025-05-25T04:49:38.643" v="701" actId="20577"/>
          <ac:graphicFrameMkLst>
            <pc:docMk/>
            <pc:sldMk cId="0" sldId="550"/>
            <ac:graphicFrameMk id="8" creationId="{4F65547C-BAFB-42F9-86A1-B30FCE934E51}"/>
          </ac:graphicFrameMkLst>
        </pc:graphicFrameChg>
      </pc:sldChg>
      <pc:sldChg chg="modSp">
        <pc:chgData name="" userId="0280918357f1bd6e" providerId="LiveId" clId="{25CBF22F-95EA-4965-8B47-AAAF190DF81C}" dt="2025-05-24T02:16:25.324" v="454" actId="14100"/>
        <pc:sldMkLst>
          <pc:docMk/>
          <pc:sldMk cId="1307736902" sldId="570"/>
        </pc:sldMkLst>
        <pc:spChg chg="mod">
          <ac:chgData name="" userId="0280918357f1bd6e" providerId="LiveId" clId="{25CBF22F-95EA-4965-8B47-AAAF190DF81C}" dt="2025-05-24T02:15:22.306" v="452" actId="2085"/>
          <ac:spMkLst>
            <pc:docMk/>
            <pc:sldMk cId="1307736902" sldId="570"/>
            <ac:spMk id="6" creationId="{0DCB4107-21F2-4395-846A-131325BBF3E4}"/>
          </ac:spMkLst>
        </pc:spChg>
        <pc:spChg chg="mod">
          <ac:chgData name="" userId="0280918357f1bd6e" providerId="LiveId" clId="{25CBF22F-95EA-4965-8B47-AAAF190DF81C}" dt="2025-05-24T02:15:21.375" v="451" actId="2085"/>
          <ac:spMkLst>
            <pc:docMk/>
            <pc:sldMk cId="1307736902" sldId="570"/>
            <ac:spMk id="8" creationId="{5FE651E8-5DFF-4B25-A2F3-12E06298A7B1}"/>
          </ac:spMkLst>
        </pc:spChg>
        <pc:graphicFrameChg chg="mod">
          <ac:chgData name="" userId="0280918357f1bd6e" providerId="LiveId" clId="{25CBF22F-95EA-4965-8B47-AAAF190DF81C}" dt="2025-05-24T02:16:25.324" v="454" actId="14100"/>
          <ac:graphicFrameMkLst>
            <pc:docMk/>
            <pc:sldMk cId="1307736902" sldId="570"/>
            <ac:graphicFrameMk id="7" creationId="{FC099421-5026-45C4-ACFE-18C3972E6907}"/>
          </ac:graphicFrameMkLst>
        </pc:graphicFrameChg>
      </pc:sldChg>
      <pc:sldChg chg="addSp modSp">
        <pc:chgData name="" userId="0280918357f1bd6e" providerId="LiveId" clId="{25CBF22F-95EA-4965-8B47-AAAF190DF81C}" dt="2025-05-25T07:25:29.177" v="737" actId="122"/>
        <pc:sldMkLst>
          <pc:docMk/>
          <pc:sldMk cId="2802547803" sldId="572"/>
        </pc:sldMkLst>
        <pc:spChg chg="add mod">
          <ac:chgData name="" userId="0280918357f1bd6e" providerId="LiveId" clId="{25CBF22F-95EA-4965-8B47-AAAF190DF81C}" dt="2025-05-25T07:25:29.177" v="737" actId="122"/>
          <ac:spMkLst>
            <pc:docMk/>
            <pc:sldMk cId="2802547803" sldId="572"/>
            <ac:spMk id="3" creationId="{4E3C8542-DDB8-43F3-A50D-93B1F97A7646}"/>
          </ac:spMkLst>
        </pc:spChg>
      </pc:sldChg>
      <pc:sldChg chg="addSp delSp modSp">
        <pc:chgData name="" userId="0280918357f1bd6e" providerId="LiveId" clId="{25CBF22F-95EA-4965-8B47-AAAF190DF81C}" dt="2025-05-24T00:57:07.646" v="20" actId="1076"/>
        <pc:sldMkLst>
          <pc:docMk/>
          <pc:sldMk cId="3877024054" sldId="574"/>
        </pc:sldMkLst>
        <pc:spChg chg="add mod">
          <ac:chgData name="" userId="0280918357f1bd6e" providerId="LiveId" clId="{25CBF22F-95EA-4965-8B47-AAAF190DF81C}" dt="2025-05-24T00:56:39.011" v="19" actId="14100"/>
          <ac:spMkLst>
            <pc:docMk/>
            <pc:sldMk cId="3877024054" sldId="574"/>
            <ac:spMk id="7" creationId="{19099035-BA44-4E32-A6AD-DBB54F643D1C}"/>
          </ac:spMkLst>
        </pc:spChg>
        <pc:picChg chg="add del mod">
          <ac:chgData name="" userId="0280918357f1bd6e" providerId="LiveId" clId="{25CBF22F-95EA-4965-8B47-AAAF190DF81C}" dt="2025-05-24T00:53:34.706" v="5" actId="478"/>
          <ac:picMkLst>
            <pc:docMk/>
            <pc:sldMk cId="3877024054" sldId="574"/>
            <ac:picMk id="2" creationId="{24CBD3EE-3A2C-457B-90B8-A7E3B7F124BD}"/>
          </ac:picMkLst>
        </pc:picChg>
        <pc:picChg chg="del">
          <ac:chgData name="" userId="0280918357f1bd6e" providerId="LiveId" clId="{25CBF22F-95EA-4965-8B47-AAAF190DF81C}" dt="2025-05-24T00:51:51.366" v="1" actId="478"/>
          <ac:picMkLst>
            <pc:docMk/>
            <pc:sldMk cId="3877024054" sldId="574"/>
            <ac:picMk id="3" creationId="{4B2A8E02-C6FB-436A-98CB-9CDFA934B8CB}"/>
          </ac:picMkLst>
        </pc:picChg>
        <pc:picChg chg="add mod">
          <ac:chgData name="" userId="0280918357f1bd6e" providerId="LiveId" clId="{25CBF22F-95EA-4965-8B47-AAAF190DF81C}" dt="2025-05-24T00:57:07.646" v="20" actId="1076"/>
          <ac:picMkLst>
            <pc:docMk/>
            <pc:sldMk cId="3877024054" sldId="574"/>
            <ac:picMk id="6" creationId="{48498053-B947-4B24-BA05-1EA446F7A7DB}"/>
          </ac:picMkLst>
        </pc:picChg>
      </pc:sldChg>
      <pc:sldChg chg="modSp">
        <pc:chgData name="" userId="0280918357f1bd6e" providerId="LiveId" clId="{25CBF22F-95EA-4965-8B47-AAAF190DF81C}" dt="2025-05-25T07:35:38.871" v="738" actId="2085"/>
        <pc:sldMkLst>
          <pc:docMk/>
          <pc:sldMk cId="2445519267" sldId="575"/>
        </pc:sldMkLst>
        <pc:spChg chg="mod">
          <ac:chgData name="" userId="0280918357f1bd6e" providerId="LiveId" clId="{25CBF22F-95EA-4965-8B47-AAAF190DF81C}" dt="2025-05-25T07:35:38.871" v="738" actId="2085"/>
          <ac:spMkLst>
            <pc:docMk/>
            <pc:sldMk cId="2445519267" sldId="575"/>
            <ac:spMk id="6" creationId="{0DCB4107-21F2-4395-846A-131325BBF3E4}"/>
          </ac:spMkLst>
        </pc:spChg>
        <pc:spChg chg="mod">
          <ac:chgData name="" userId="0280918357f1bd6e" providerId="LiveId" clId="{25CBF22F-95EA-4965-8B47-AAAF190DF81C}" dt="2025-05-24T02:24:30.873" v="476" actId="1076"/>
          <ac:spMkLst>
            <pc:docMk/>
            <pc:sldMk cId="2445519267" sldId="575"/>
            <ac:spMk id="7" creationId="{FCFB5341-9400-4DBA-B74B-6AE2535FCB47}"/>
          </ac:spMkLst>
        </pc:spChg>
      </pc:sldChg>
      <pc:sldChg chg="modSp">
        <pc:chgData name="" userId="0280918357f1bd6e" providerId="LiveId" clId="{25CBF22F-95EA-4965-8B47-AAAF190DF81C}" dt="2025-05-24T02:24:49.223" v="478" actId="20577"/>
        <pc:sldMkLst>
          <pc:docMk/>
          <pc:sldMk cId="1170451623" sldId="577"/>
        </pc:sldMkLst>
        <pc:spChg chg="mod">
          <ac:chgData name="" userId="0280918357f1bd6e" providerId="LiveId" clId="{25CBF22F-95EA-4965-8B47-AAAF190DF81C}" dt="2025-05-24T02:24:49.223" v="478" actId="20577"/>
          <ac:spMkLst>
            <pc:docMk/>
            <pc:sldMk cId="1170451623" sldId="577"/>
            <ac:spMk id="2" creationId="{2113131E-6EC9-4C06-AEB3-3DC2ACC1293F}"/>
          </ac:spMkLst>
        </pc:spChg>
      </pc:sldChg>
      <pc:sldChg chg="modSp">
        <pc:chgData name="" userId="0280918357f1bd6e" providerId="LiveId" clId="{25CBF22F-95EA-4965-8B47-AAAF190DF81C}" dt="2025-05-24T02:25:37.838" v="479"/>
        <pc:sldMkLst>
          <pc:docMk/>
          <pc:sldMk cId="1374733780" sldId="579"/>
        </pc:sldMkLst>
        <pc:spChg chg="mod">
          <ac:chgData name="" userId="0280918357f1bd6e" providerId="LiveId" clId="{25CBF22F-95EA-4965-8B47-AAAF190DF81C}" dt="2025-05-24T02:25:37.838" v="479"/>
          <ac:spMkLst>
            <pc:docMk/>
            <pc:sldMk cId="1374733780" sldId="579"/>
            <ac:spMk id="2" creationId="{2113131E-6EC9-4C06-AEB3-3DC2ACC1293F}"/>
          </ac:spMkLst>
        </pc:spChg>
        <pc:graphicFrameChg chg="modGraphic">
          <ac:chgData name="" userId="0280918357f1bd6e" providerId="LiveId" clId="{25CBF22F-95EA-4965-8B47-AAAF190DF81C}" dt="2025-05-24T01:10:49.894" v="41" actId="20577"/>
          <ac:graphicFrameMkLst>
            <pc:docMk/>
            <pc:sldMk cId="1374733780" sldId="579"/>
            <ac:graphicFrameMk id="3" creationId="{7F385C71-11CE-4019-A821-D998C79F5FEB}"/>
          </ac:graphicFrameMkLst>
        </pc:graphicFrameChg>
      </pc:sldChg>
      <pc:sldChg chg="addSp delSp modSp">
        <pc:chgData name="" userId="0280918357f1bd6e" providerId="LiveId" clId="{25CBF22F-95EA-4965-8B47-AAAF190DF81C}" dt="2025-05-25T07:45:51.752" v="752" actId="1076"/>
        <pc:sldMkLst>
          <pc:docMk/>
          <pc:sldMk cId="2349744126" sldId="580"/>
        </pc:sldMkLst>
        <pc:spChg chg="mod">
          <ac:chgData name="" userId="0280918357f1bd6e" providerId="LiveId" clId="{25CBF22F-95EA-4965-8B47-AAAF190DF81C}" dt="2025-05-24T01:08:10.036" v="32" actId="1076"/>
          <ac:spMkLst>
            <pc:docMk/>
            <pc:sldMk cId="2349744126" sldId="580"/>
            <ac:spMk id="2" creationId="{2113131E-6EC9-4C06-AEB3-3DC2ACC1293F}"/>
          </ac:spMkLst>
        </pc:spChg>
        <pc:picChg chg="add del mod">
          <ac:chgData name="" userId="0280918357f1bd6e" providerId="LiveId" clId="{25CBF22F-95EA-4965-8B47-AAAF190DF81C}" dt="2025-05-25T07:43:06.136" v="744" actId="478"/>
          <ac:picMkLst>
            <pc:docMk/>
            <pc:sldMk cId="2349744126" sldId="580"/>
            <ac:picMk id="3" creationId="{C71A9332-3522-4EDA-8FC5-3DDC8DFDBB0B}"/>
          </ac:picMkLst>
        </pc:picChg>
        <pc:picChg chg="add del mod">
          <ac:chgData name="" userId="0280918357f1bd6e" providerId="LiveId" clId="{25CBF22F-95EA-4965-8B47-AAAF190DF81C}" dt="2025-05-25T07:43:01.648" v="743" actId="478"/>
          <ac:picMkLst>
            <pc:docMk/>
            <pc:sldMk cId="2349744126" sldId="580"/>
            <ac:picMk id="5" creationId="{3B9BC3CE-1A3F-4468-A119-A3514FE71117}"/>
          </ac:picMkLst>
        </pc:picChg>
        <pc:picChg chg="del">
          <ac:chgData name="" userId="0280918357f1bd6e" providerId="LiveId" clId="{25CBF22F-95EA-4965-8B47-AAAF190DF81C}" dt="2025-05-24T01:06:44.503" v="21" actId="478"/>
          <ac:picMkLst>
            <pc:docMk/>
            <pc:sldMk cId="2349744126" sldId="580"/>
            <ac:picMk id="5" creationId="{555C5364-60BB-4720-AE2B-66449A1E8497}"/>
          </ac:picMkLst>
        </pc:picChg>
        <pc:picChg chg="add mod">
          <ac:chgData name="" userId="0280918357f1bd6e" providerId="LiveId" clId="{25CBF22F-95EA-4965-8B47-AAAF190DF81C}" dt="2025-05-25T07:45:51.752" v="752" actId="1076"/>
          <ac:picMkLst>
            <pc:docMk/>
            <pc:sldMk cId="2349744126" sldId="580"/>
            <ac:picMk id="6" creationId="{BD6A8334-E1F6-47AD-833D-B2285410895B}"/>
          </ac:picMkLst>
        </pc:picChg>
      </pc:sldChg>
      <pc:sldChg chg="modSp">
        <pc:chgData name="" userId="0280918357f1bd6e" providerId="LiveId" clId="{25CBF22F-95EA-4965-8B47-AAAF190DF81C}" dt="2025-05-24T02:25:47.704" v="480"/>
        <pc:sldMkLst>
          <pc:docMk/>
          <pc:sldMk cId="2011084080" sldId="581"/>
        </pc:sldMkLst>
        <pc:spChg chg="mod">
          <ac:chgData name="" userId="0280918357f1bd6e" providerId="LiveId" clId="{25CBF22F-95EA-4965-8B47-AAAF190DF81C}" dt="2025-05-24T02:25:47.704" v="480"/>
          <ac:spMkLst>
            <pc:docMk/>
            <pc:sldMk cId="2011084080" sldId="581"/>
            <ac:spMk id="2" creationId="{2113131E-6EC9-4C06-AEB3-3DC2ACC1293F}"/>
          </ac:spMkLst>
        </pc:spChg>
      </pc:sldChg>
      <pc:sldChg chg="modSp">
        <pc:chgData name="" userId="0280918357f1bd6e" providerId="LiveId" clId="{25CBF22F-95EA-4965-8B47-AAAF190DF81C}" dt="2025-05-24T02:25:58.439" v="481"/>
        <pc:sldMkLst>
          <pc:docMk/>
          <pc:sldMk cId="828440593" sldId="582"/>
        </pc:sldMkLst>
        <pc:spChg chg="mod">
          <ac:chgData name="" userId="0280918357f1bd6e" providerId="LiveId" clId="{25CBF22F-95EA-4965-8B47-AAAF190DF81C}" dt="2025-05-24T02:25:58.439" v="481"/>
          <ac:spMkLst>
            <pc:docMk/>
            <pc:sldMk cId="828440593" sldId="582"/>
            <ac:spMk id="2" creationId="{2113131E-6EC9-4C06-AEB3-3DC2ACC1293F}"/>
          </ac:spMkLst>
        </pc:spChg>
      </pc:sldChg>
      <pc:sldChg chg="addSp delSp modSp">
        <pc:chgData name="" userId="0280918357f1bd6e" providerId="LiveId" clId="{25CBF22F-95EA-4965-8B47-AAAF190DF81C}" dt="2025-05-24T02:30:11.299" v="495" actId="14100"/>
        <pc:sldMkLst>
          <pc:docMk/>
          <pc:sldMk cId="846620540" sldId="584"/>
        </pc:sldMkLst>
        <pc:spChg chg="mod">
          <ac:chgData name="" userId="0280918357f1bd6e" providerId="LiveId" clId="{25CBF22F-95EA-4965-8B47-AAAF190DF81C}" dt="2025-05-24T02:30:11.299" v="495" actId="14100"/>
          <ac:spMkLst>
            <pc:docMk/>
            <pc:sldMk cId="846620540" sldId="584"/>
            <ac:spMk id="2" creationId="{2113131E-6EC9-4C06-AEB3-3DC2ACC1293F}"/>
          </ac:spMkLst>
        </pc:spChg>
        <pc:picChg chg="del">
          <ac:chgData name="" userId="0280918357f1bd6e" providerId="LiveId" clId="{25CBF22F-95EA-4965-8B47-AAAF190DF81C}" dt="2025-05-24T01:31:29" v="103" actId="478"/>
          <ac:picMkLst>
            <pc:docMk/>
            <pc:sldMk cId="846620540" sldId="584"/>
            <ac:picMk id="3" creationId="{C6C800ED-EA3E-4BDB-BA48-B42E265216E4}"/>
          </ac:picMkLst>
        </pc:picChg>
        <pc:picChg chg="add del mod">
          <ac:chgData name="" userId="0280918357f1bd6e" providerId="LiveId" clId="{25CBF22F-95EA-4965-8B47-AAAF190DF81C}" dt="2025-05-24T02:28:14.977" v="482" actId="478"/>
          <ac:picMkLst>
            <pc:docMk/>
            <pc:sldMk cId="846620540" sldId="584"/>
            <ac:picMk id="5" creationId="{10EE9964-9357-4F23-BA08-0F32076F9302}"/>
          </ac:picMkLst>
        </pc:picChg>
        <pc:picChg chg="add mod">
          <ac:chgData name="" userId="0280918357f1bd6e" providerId="LiveId" clId="{25CBF22F-95EA-4965-8B47-AAAF190DF81C}" dt="2025-05-24T02:30:02.659" v="493" actId="1076"/>
          <ac:picMkLst>
            <pc:docMk/>
            <pc:sldMk cId="846620540" sldId="584"/>
            <ac:picMk id="6" creationId="{7EE0D495-9924-4595-952E-F9B93529593B}"/>
          </ac:picMkLst>
        </pc:picChg>
      </pc:sldChg>
      <pc:sldChg chg="addSp delSp modSp">
        <pc:chgData name="" userId="0280918357f1bd6e" providerId="LiveId" clId="{25CBF22F-95EA-4965-8B47-AAAF190DF81C}" dt="2025-05-25T04:25:40.957" v="666" actId="20577"/>
        <pc:sldMkLst>
          <pc:docMk/>
          <pc:sldMk cId="1300422704" sldId="585"/>
        </pc:sldMkLst>
        <pc:spChg chg="mod">
          <ac:chgData name="" userId="0280918357f1bd6e" providerId="LiveId" clId="{25CBF22F-95EA-4965-8B47-AAAF190DF81C}" dt="2025-05-24T02:01:39.686" v="375" actId="14100"/>
          <ac:spMkLst>
            <pc:docMk/>
            <pc:sldMk cId="1300422704" sldId="585"/>
            <ac:spMk id="2" creationId="{2113131E-6EC9-4C06-AEB3-3DC2ACC1293F}"/>
          </ac:spMkLst>
        </pc:spChg>
        <pc:spChg chg="mod">
          <ac:chgData name="" userId="0280918357f1bd6e" providerId="LiveId" clId="{25CBF22F-95EA-4965-8B47-AAAF190DF81C}" dt="2025-05-24T02:01:09.906" v="372" actId="1076"/>
          <ac:spMkLst>
            <pc:docMk/>
            <pc:sldMk cId="1300422704" sldId="585"/>
            <ac:spMk id="14" creationId="{646AC182-5FB5-4020-9CA6-912973014EB7}"/>
          </ac:spMkLst>
        </pc:spChg>
        <pc:spChg chg="mod">
          <ac:chgData name="" userId="0280918357f1bd6e" providerId="LiveId" clId="{25CBF22F-95EA-4965-8B47-AAAF190DF81C}" dt="2025-05-24T02:02:43.457" v="379" actId="14100"/>
          <ac:spMkLst>
            <pc:docMk/>
            <pc:sldMk cId="1300422704" sldId="585"/>
            <ac:spMk id="16" creationId="{23E031BF-17D3-4DBF-8A99-7520FDAB3396}"/>
          </ac:spMkLst>
        </pc:spChg>
        <pc:spChg chg="mod">
          <ac:chgData name="" userId="0280918357f1bd6e" providerId="LiveId" clId="{25CBF22F-95EA-4965-8B47-AAAF190DF81C}" dt="2025-05-24T02:02:53.668" v="380" actId="14100"/>
          <ac:spMkLst>
            <pc:docMk/>
            <pc:sldMk cId="1300422704" sldId="585"/>
            <ac:spMk id="17" creationId="{B1413821-EA80-4B5C-B2ED-CC41B6FC34CF}"/>
          </ac:spMkLst>
        </pc:spChg>
        <pc:spChg chg="mod">
          <ac:chgData name="" userId="0280918357f1bd6e" providerId="LiveId" clId="{25CBF22F-95EA-4965-8B47-AAAF190DF81C}" dt="2025-05-25T04:25:40.957" v="666" actId="20577"/>
          <ac:spMkLst>
            <pc:docMk/>
            <pc:sldMk cId="1300422704" sldId="585"/>
            <ac:spMk id="18" creationId="{47A2BF08-0F91-4EE8-AC37-DD3EDE758CC6}"/>
          </ac:spMkLst>
        </pc:spChg>
        <pc:spChg chg="mod">
          <ac:chgData name="" userId="0280918357f1bd6e" providerId="LiveId" clId="{25CBF22F-95EA-4965-8B47-AAAF190DF81C}" dt="2025-05-24T01:57:35.083" v="355" actId="14100"/>
          <ac:spMkLst>
            <pc:docMk/>
            <pc:sldMk cId="1300422704" sldId="585"/>
            <ac:spMk id="19" creationId="{F25E4DC2-EBE4-4D7D-803B-256AEDA2F652}"/>
          </ac:spMkLst>
        </pc:spChg>
        <pc:spChg chg="mod">
          <ac:chgData name="" userId="0280918357f1bd6e" providerId="LiveId" clId="{25CBF22F-95EA-4965-8B47-AAAF190DF81C}" dt="2025-05-24T02:01:08.551" v="371" actId="14100"/>
          <ac:spMkLst>
            <pc:docMk/>
            <pc:sldMk cId="1300422704" sldId="585"/>
            <ac:spMk id="20" creationId="{16342841-21D6-4B93-9658-2B9A50B84B4A}"/>
          </ac:spMkLst>
        </pc:spChg>
        <pc:grpChg chg="add del">
          <ac:chgData name="" userId="0280918357f1bd6e" providerId="LiveId" clId="{25CBF22F-95EA-4965-8B47-AAAF190DF81C}" dt="2025-05-24T01:42:59.331" v="116"/>
          <ac:grpSpMkLst>
            <pc:docMk/>
            <pc:sldMk cId="1300422704" sldId="585"/>
            <ac:grpSpMk id="5" creationId="{E33EA0DE-D973-414E-A860-41BE83F354F3}"/>
          </ac:grpSpMkLst>
        </pc:grpChg>
        <pc:grpChg chg="add mod">
          <ac:chgData name="" userId="0280918357f1bd6e" providerId="LiveId" clId="{25CBF22F-95EA-4965-8B47-AAAF190DF81C}" dt="2025-05-24T02:00:58.326" v="370" actId="14100"/>
          <ac:grpSpMkLst>
            <pc:docMk/>
            <pc:sldMk cId="1300422704" sldId="585"/>
            <ac:grpSpMk id="13" creationId="{E48A52F8-7525-450D-B1E2-6238CE805EE0}"/>
          </ac:grpSpMkLst>
        </pc:grpChg>
        <pc:picChg chg="mod">
          <ac:chgData name="" userId="0280918357f1bd6e" providerId="LiveId" clId="{25CBF22F-95EA-4965-8B47-AAAF190DF81C}" dt="2025-05-24T02:01:33.253" v="374" actId="1076"/>
          <ac:picMkLst>
            <pc:docMk/>
            <pc:sldMk cId="1300422704" sldId="585"/>
            <ac:picMk id="3" creationId="{8DDB2F9C-78C4-4942-81A6-028CFB585F4A}"/>
          </ac:picMkLst>
        </pc:picChg>
      </pc:sldChg>
      <pc:sldChg chg="addSp delSp modSp">
        <pc:chgData name="" userId="0280918357f1bd6e" providerId="LiveId" clId="{25CBF22F-95EA-4965-8B47-AAAF190DF81C}" dt="2025-05-25T03:41:24.205" v="632" actId="1076"/>
        <pc:sldMkLst>
          <pc:docMk/>
          <pc:sldMk cId="3035720345" sldId="586"/>
        </pc:sldMkLst>
        <pc:spChg chg="del mod">
          <ac:chgData name="" userId="0280918357f1bd6e" providerId="LiveId" clId="{25CBF22F-95EA-4965-8B47-AAAF190DF81C}" dt="2025-05-25T03:18:01.791" v="611" actId="478"/>
          <ac:spMkLst>
            <pc:docMk/>
            <pc:sldMk cId="3035720345" sldId="586"/>
            <ac:spMk id="3" creationId="{366760CE-B201-4CA3-8484-A238D79C9781}"/>
          </ac:spMkLst>
        </pc:spChg>
        <pc:picChg chg="add mod">
          <ac:chgData name="" userId="0280918357f1bd6e" providerId="LiveId" clId="{25CBF22F-95EA-4965-8B47-AAAF190DF81C}" dt="2025-05-25T03:41:24.205" v="632" actId="1076"/>
          <ac:picMkLst>
            <pc:docMk/>
            <pc:sldMk cId="3035720345" sldId="586"/>
            <ac:picMk id="5" creationId="{27855377-A126-4717-99C8-15C925BA253B}"/>
          </ac:picMkLst>
        </pc:picChg>
        <pc:picChg chg="del">
          <ac:chgData name="" userId="0280918357f1bd6e" providerId="LiveId" clId="{25CBF22F-95EA-4965-8B47-AAAF190DF81C}" dt="2025-05-25T03:17:54.587" v="609" actId="478"/>
          <ac:picMkLst>
            <pc:docMk/>
            <pc:sldMk cId="3035720345" sldId="586"/>
            <ac:picMk id="7" creationId="{83DD5982-EA9D-426B-8BA9-5C5DA7B73D91}"/>
          </ac:picMkLst>
        </pc:picChg>
      </pc:sldChg>
      <pc:sldChg chg="modSp">
        <pc:chgData name="" userId="0280918357f1bd6e" providerId="LiveId" clId="{25CBF22F-95EA-4965-8B47-AAAF190DF81C}" dt="2025-05-24T02:42:34.109" v="542" actId="20577"/>
        <pc:sldMkLst>
          <pc:docMk/>
          <pc:sldMk cId="3462032196" sldId="587"/>
        </pc:sldMkLst>
        <pc:graphicFrameChg chg="mod modGraphic">
          <ac:chgData name="" userId="0280918357f1bd6e" providerId="LiveId" clId="{25CBF22F-95EA-4965-8B47-AAAF190DF81C}" dt="2025-05-24T02:42:34.109" v="542" actId="20577"/>
          <ac:graphicFrameMkLst>
            <pc:docMk/>
            <pc:sldMk cId="3462032196" sldId="587"/>
            <ac:graphicFrameMk id="3" creationId="{FF8B6C6F-49A2-4C72-89AE-D31A66AC1F33}"/>
          </ac:graphicFrameMkLst>
        </pc:graphicFrameChg>
      </pc:sldChg>
      <pc:sldChg chg="addSp delSp modSp">
        <pc:chgData name="" userId="0280918357f1bd6e" providerId="LiveId" clId="{25CBF22F-95EA-4965-8B47-AAAF190DF81C}" dt="2025-05-25T07:07:00.959" v="734" actId="1076"/>
        <pc:sldMkLst>
          <pc:docMk/>
          <pc:sldMk cId="727902546" sldId="588"/>
        </pc:sldMkLst>
        <pc:spChg chg="add del">
          <ac:chgData name="" userId="0280918357f1bd6e" providerId="LiveId" clId="{25CBF22F-95EA-4965-8B47-AAAF190DF81C}" dt="2025-05-25T06:37:22.099" v="717"/>
          <ac:spMkLst>
            <pc:docMk/>
            <pc:sldMk cId="727902546" sldId="588"/>
            <ac:spMk id="3" creationId="{02605A3C-2114-480D-BB72-2C7ABC20838A}"/>
          </ac:spMkLst>
        </pc:spChg>
        <pc:spChg chg="add del">
          <ac:chgData name="" userId="0280918357f1bd6e" providerId="LiveId" clId="{25CBF22F-95EA-4965-8B47-AAAF190DF81C}" dt="2025-05-25T06:37:45.977" v="719"/>
          <ac:spMkLst>
            <pc:docMk/>
            <pc:sldMk cId="727902546" sldId="588"/>
            <ac:spMk id="5" creationId="{851A8EF5-6A2A-47AE-BB64-6D001207C865}"/>
          </ac:spMkLst>
        </pc:spChg>
        <pc:spChg chg="add del mod">
          <ac:chgData name="" userId="0280918357f1bd6e" providerId="LiveId" clId="{25CBF22F-95EA-4965-8B47-AAAF190DF81C}" dt="2025-05-25T06:38:01.047" v="724" actId="478"/>
          <ac:spMkLst>
            <pc:docMk/>
            <pc:sldMk cId="727902546" sldId="588"/>
            <ac:spMk id="6" creationId="{6A0F5024-CD37-401A-85FC-57816815DB25}"/>
          </ac:spMkLst>
        </pc:spChg>
        <pc:spChg chg="del mod">
          <ac:chgData name="" userId="0280918357f1bd6e" providerId="LiveId" clId="{25CBF22F-95EA-4965-8B47-AAAF190DF81C}" dt="2025-05-25T06:37:02.547" v="713" actId="478"/>
          <ac:spMkLst>
            <pc:docMk/>
            <pc:sldMk cId="727902546" sldId="588"/>
            <ac:spMk id="7" creationId="{3644A0CA-FFF2-4947-B7FC-7C23065F7536}"/>
          </ac:spMkLst>
        </pc:spChg>
        <pc:spChg chg="del">
          <ac:chgData name="" userId="0280918357f1bd6e" providerId="LiveId" clId="{25CBF22F-95EA-4965-8B47-AAAF190DF81C}" dt="2025-05-25T06:37:09.964" v="715" actId="478"/>
          <ac:spMkLst>
            <pc:docMk/>
            <pc:sldMk cId="727902546" sldId="588"/>
            <ac:spMk id="8" creationId="{2309F7EC-0B98-43A4-AEC7-363184201B4E}"/>
          </ac:spMkLst>
        </pc:spChg>
        <pc:spChg chg="del">
          <ac:chgData name="" userId="0280918357f1bd6e" providerId="LiveId" clId="{25CBF22F-95EA-4965-8B47-AAAF190DF81C}" dt="2025-05-25T06:37:06.883" v="714" actId="478"/>
          <ac:spMkLst>
            <pc:docMk/>
            <pc:sldMk cId="727902546" sldId="588"/>
            <ac:spMk id="9" creationId="{FBA0091F-AA7D-4D81-BD1F-E424CB0EB6D0}"/>
          </ac:spMkLst>
        </pc:spChg>
        <pc:picChg chg="add mod">
          <ac:chgData name="" userId="0280918357f1bd6e" providerId="LiveId" clId="{25CBF22F-95EA-4965-8B47-AAAF190DF81C}" dt="2025-05-25T07:07:00.959" v="734" actId="1076"/>
          <ac:picMkLst>
            <pc:docMk/>
            <pc:sldMk cId="727902546" sldId="588"/>
            <ac:picMk id="10" creationId="{AF384250-E45F-4BCC-9607-D0AB8712CD5F}"/>
          </ac:picMkLst>
        </pc:picChg>
        <pc:picChg chg="add mod">
          <ac:chgData name="" userId="0280918357f1bd6e" providerId="LiveId" clId="{25CBF22F-95EA-4965-8B47-AAAF190DF81C}" dt="2025-05-25T07:06:52.589" v="733" actId="1076"/>
          <ac:picMkLst>
            <pc:docMk/>
            <pc:sldMk cId="727902546" sldId="588"/>
            <ac:picMk id="11" creationId="{59C67E05-2EEC-41CC-B578-71B1E389588E}"/>
          </ac:picMkLst>
        </pc:picChg>
      </pc:sldChg>
      <pc:sldChg chg="addSp modSp">
        <pc:chgData name="" userId="0280918357f1bd6e" providerId="LiveId" clId="{25CBF22F-95EA-4965-8B47-AAAF190DF81C}" dt="2025-05-24T01:21:56.162" v="102" actId="1076"/>
        <pc:sldMkLst>
          <pc:docMk/>
          <pc:sldMk cId="660384563" sldId="589"/>
        </pc:sldMkLst>
        <pc:spChg chg="add mod">
          <ac:chgData name="" userId="0280918357f1bd6e" providerId="LiveId" clId="{25CBF22F-95EA-4965-8B47-AAAF190DF81C}" dt="2025-05-24T01:21:54.206" v="101" actId="14100"/>
          <ac:spMkLst>
            <pc:docMk/>
            <pc:sldMk cId="660384563" sldId="589"/>
            <ac:spMk id="5" creationId="{46691547-32F6-4CFE-ABAF-5FB9F28C1D7A}"/>
          </ac:spMkLst>
        </pc:spChg>
        <pc:picChg chg="mod">
          <ac:chgData name="" userId="0280918357f1bd6e" providerId="LiveId" clId="{25CBF22F-95EA-4965-8B47-AAAF190DF81C}" dt="2025-05-24T01:21:56.162" v="102" actId="1076"/>
          <ac:picMkLst>
            <pc:docMk/>
            <pc:sldMk cId="660384563" sldId="589"/>
            <ac:picMk id="1026" creationId="{6A700021-CCEA-44FE-9AED-F3F936323ED9}"/>
          </ac:picMkLst>
        </pc:picChg>
      </pc:sldChg>
      <pc:sldChg chg="addSp delSp modSp">
        <pc:chgData name="" userId="0280918357f1bd6e" providerId="LiveId" clId="{25CBF22F-95EA-4965-8B47-AAAF190DF81C}" dt="2025-05-25T05:45:07.176" v="712" actId="14100"/>
        <pc:sldMkLst>
          <pc:docMk/>
          <pc:sldMk cId="1235914330" sldId="592"/>
        </pc:sldMkLst>
        <pc:spChg chg="mod">
          <ac:chgData name="" userId="0280918357f1bd6e" providerId="LiveId" clId="{25CBF22F-95EA-4965-8B47-AAAF190DF81C}" dt="2025-05-25T05:45:07.176" v="712" actId="14100"/>
          <ac:spMkLst>
            <pc:docMk/>
            <pc:sldMk cId="1235914330" sldId="592"/>
            <ac:spMk id="2" creationId="{2113131E-6EC9-4C06-AEB3-3DC2ACC1293F}"/>
          </ac:spMkLst>
        </pc:spChg>
        <pc:spChg chg="del mod">
          <ac:chgData name="" userId="0280918357f1bd6e" providerId="LiveId" clId="{25CBF22F-95EA-4965-8B47-AAAF190DF81C}" dt="2025-05-25T05:43:23.575" v="704" actId="478"/>
          <ac:spMkLst>
            <pc:docMk/>
            <pc:sldMk cId="1235914330" sldId="592"/>
            <ac:spMk id="6" creationId="{0DCB4107-21F2-4395-846A-131325BBF3E4}"/>
          </ac:spMkLst>
        </pc:spChg>
        <pc:picChg chg="add mod">
          <ac:chgData name="" userId="0280918357f1bd6e" providerId="LiveId" clId="{25CBF22F-95EA-4965-8B47-AAAF190DF81C}" dt="2025-05-25T05:44:31.468" v="710" actId="1076"/>
          <ac:picMkLst>
            <pc:docMk/>
            <pc:sldMk cId="1235914330" sldId="592"/>
            <ac:picMk id="3" creationId="{59947276-206D-473C-9235-C5998EF6D1A9}"/>
          </ac:picMkLst>
        </pc:picChg>
      </pc:sldChg>
      <pc:sldChg chg="addSp delSp modSp">
        <pc:chgData name="" userId="0280918357f1bd6e" providerId="LiveId" clId="{25CBF22F-95EA-4965-8B47-AAAF190DF81C}" dt="2025-05-25T04:24:08.692" v="661" actId="1076"/>
        <pc:sldMkLst>
          <pc:docMk/>
          <pc:sldMk cId="3761493773" sldId="593"/>
        </pc:sldMkLst>
        <pc:spChg chg="mod">
          <ac:chgData name="" userId="0280918357f1bd6e" providerId="LiveId" clId="{25CBF22F-95EA-4965-8B47-AAAF190DF81C}" dt="2025-05-25T04:24:08.692" v="661" actId="1076"/>
          <ac:spMkLst>
            <pc:docMk/>
            <pc:sldMk cId="3761493773" sldId="593"/>
            <ac:spMk id="2" creationId="{2113131E-6EC9-4C06-AEB3-3DC2ACC1293F}"/>
          </ac:spMkLst>
        </pc:spChg>
        <pc:spChg chg="add">
          <ac:chgData name="" userId="0280918357f1bd6e" providerId="LiveId" clId="{25CBF22F-95EA-4965-8B47-AAAF190DF81C}" dt="2025-05-25T04:23:06.026" v="656"/>
          <ac:spMkLst>
            <pc:docMk/>
            <pc:sldMk cId="3761493773" sldId="593"/>
            <ac:spMk id="5" creationId="{A208E238-A54A-47B7-A00F-84B2D5C3DC2F}"/>
          </ac:spMkLst>
        </pc:spChg>
        <pc:spChg chg="del mod">
          <ac:chgData name="" userId="0280918357f1bd6e" providerId="LiveId" clId="{25CBF22F-95EA-4965-8B47-AAAF190DF81C}" dt="2025-05-25T04:23:01.014" v="655" actId="478"/>
          <ac:spMkLst>
            <pc:docMk/>
            <pc:sldMk cId="3761493773" sldId="593"/>
            <ac:spMk id="6" creationId="{0DCB4107-21F2-4395-846A-131325BBF3E4}"/>
          </ac:spMkLst>
        </pc:spChg>
        <pc:graphicFrameChg chg="add mod modGraphic">
          <ac:chgData name="" userId="0280918357f1bd6e" providerId="LiveId" clId="{25CBF22F-95EA-4965-8B47-AAAF190DF81C}" dt="2025-05-25T04:23:25.206" v="658" actId="14100"/>
          <ac:graphicFrameMkLst>
            <pc:docMk/>
            <pc:sldMk cId="3761493773" sldId="593"/>
            <ac:graphicFrameMk id="3" creationId="{B9910213-50FB-42E7-AA1C-F07180F6D4F0}"/>
          </ac:graphicFrameMkLst>
        </pc:graphicFrameChg>
      </pc:sldChg>
      <pc:sldChg chg="addSp delSp modSp add del">
        <pc:chgData name="" userId="0280918357f1bd6e" providerId="LiveId" clId="{25CBF22F-95EA-4965-8B47-AAAF190DF81C}" dt="2025-05-25T03:46:43.406" v="654" actId="14100"/>
        <pc:sldMkLst>
          <pc:docMk/>
          <pc:sldMk cId="3639310441" sldId="594"/>
        </pc:sldMkLst>
        <pc:spChg chg="add del mod">
          <ac:chgData name="" userId="0280918357f1bd6e" providerId="LiveId" clId="{25CBF22F-95EA-4965-8B47-AAAF190DF81C}" dt="2025-05-25T03:46:43.406" v="654" actId="14100"/>
          <ac:spMkLst>
            <pc:docMk/>
            <pc:sldMk cId="3639310441" sldId="594"/>
            <ac:spMk id="2" creationId="{2113131E-6EC9-4C06-AEB3-3DC2ACC1293F}"/>
          </ac:spMkLst>
        </pc:spChg>
        <pc:spChg chg="add del">
          <ac:chgData name="" userId="0280918357f1bd6e" providerId="LiveId" clId="{25CBF22F-95EA-4965-8B47-AAAF190DF81C}" dt="2025-05-25T03:41:12.058" v="630"/>
          <ac:spMkLst>
            <pc:docMk/>
            <pc:sldMk cId="3639310441" sldId="594"/>
            <ac:spMk id="3" creationId="{6AF6CAAF-1269-44CD-AA4B-4E082915121C}"/>
          </ac:spMkLst>
        </pc:spChg>
        <pc:spChg chg="del">
          <ac:chgData name="" userId="0280918357f1bd6e" providerId="LiveId" clId="{25CBF22F-95EA-4965-8B47-AAAF190DF81C}" dt="2025-05-25T03:42:34.358" v="635" actId="478"/>
          <ac:spMkLst>
            <pc:docMk/>
            <pc:sldMk cId="3639310441" sldId="594"/>
            <ac:spMk id="6" creationId="{0DCB4107-21F2-4395-846A-131325BBF3E4}"/>
          </ac:spMkLst>
        </pc:spChg>
        <pc:spChg chg="add del">
          <ac:chgData name="" userId="0280918357f1bd6e" providerId="LiveId" clId="{25CBF22F-95EA-4965-8B47-AAAF190DF81C}" dt="2025-05-25T03:40:50.638" v="625"/>
          <ac:spMkLst>
            <pc:docMk/>
            <pc:sldMk cId="3639310441" sldId="594"/>
            <ac:spMk id="7" creationId="{E9817E3F-500A-420C-876D-0103C4B7B09A}"/>
          </ac:spMkLst>
        </pc:spChg>
        <pc:spChg chg="add del mod">
          <ac:chgData name="" userId="0280918357f1bd6e" providerId="LiveId" clId="{25CBF22F-95EA-4965-8B47-AAAF190DF81C}" dt="2025-05-25T03:43:58.671" v="644" actId="478"/>
          <ac:spMkLst>
            <pc:docMk/>
            <pc:sldMk cId="3639310441" sldId="594"/>
            <ac:spMk id="10" creationId="{D0F01B60-467D-4B6F-9513-A649D5AD0035}"/>
          </ac:spMkLst>
        </pc:spChg>
        <pc:picChg chg="add del mod">
          <ac:chgData name="" userId="0280918357f1bd6e" providerId="LiveId" clId="{25CBF22F-95EA-4965-8B47-AAAF190DF81C}" dt="2025-05-25T03:44:01.740" v="647"/>
          <ac:picMkLst>
            <pc:docMk/>
            <pc:sldMk cId="3639310441" sldId="594"/>
            <ac:picMk id="8" creationId="{4B07CA28-0123-4939-8E06-7022E2D5E25E}"/>
          </ac:picMkLst>
        </pc:picChg>
        <pc:picChg chg="add mod">
          <ac:chgData name="" userId="0280918357f1bd6e" providerId="LiveId" clId="{25CBF22F-95EA-4965-8B47-AAAF190DF81C}" dt="2025-05-25T03:46:23.882" v="652" actId="1076"/>
          <ac:picMkLst>
            <pc:docMk/>
            <pc:sldMk cId="3639310441" sldId="594"/>
            <ac:picMk id="11" creationId="{8CFD8348-F005-4FA5-9114-93411B6872B7}"/>
          </ac:picMkLst>
        </pc:picChg>
      </pc:sldChg>
      <pc:sldChg chg="add">
        <pc:chgData name="" userId="0280918357f1bd6e" providerId="LiveId" clId="{25CBF22F-95EA-4965-8B47-AAAF190DF81C}" dt="2025-05-24T00:51:33.594" v="0"/>
        <pc:sldMkLst>
          <pc:docMk/>
          <pc:sldMk cId="2726545701" sldId="59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6091579177602801"/>
          <c:y val="0.28110216046808156"/>
          <c:w val="0.39483508311461063"/>
          <c:h val="0.59754347218746562"/>
        </c:manualLayout>
      </c:layout>
      <c:doughnutChart>
        <c:varyColors val="1"/>
        <c:ser>
          <c:idx val="2"/>
          <c:order val="2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F4B-40E4-B6C6-6756FA8AE7C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F4B-40E4-B6C6-6756FA8AE7C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F4B-40E4-B6C6-6756FA8AE7C7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F4B-40E4-B6C6-6756FA8AE7C7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F4B-40E4-B6C6-6756FA8AE7C7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4F4B-40E4-B6C6-6756FA8AE7C7}"/>
              </c:ext>
            </c:extLst>
          </c:dPt>
          <c:dLbls>
            <c:dLbl>
              <c:idx val="0"/>
              <c:layout>
                <c:manualLayout>
                  <c:x val="0.21889988327157087"/>
                  <c:y val="-0.2175349140072227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352040926343794"/>
                      <c:h val="0.111156977521477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F4B-40E4-B6C6-6756FA8AE7C7}"/>
                </c:ext>
              </c:extLst>
            </c:dLbl>
            <c:dLbl>
              <c:idx val="1"/>
              <c:layout>
                <c:manualLayout>
                  <c:x val="0.16994028871391065"/>
                  <c:y val="-9.487946423251546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F4B-40E4-B6C6-6756FA8AE7C7}"/>
                </c:ext>
              </c:extLst>
            </c:dLbl>
            <c:dLbl>
              <c:idx val="2"/>
              <c:layout>
                <c:manualLayout>
                  <c:x val="-0.1361111111111111"/>
                  <c:y val="0.1161663707393416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F4B-40E4-B6C6-6756FA8AE7C7}"/>
                </c:ext>
              </c:extLst>
            </c:dLbl>
            <c:dLbl>
              <c:idx val="3"/>
              <c:layout>
                <c:manualLayout>
                  <c:x val="-0.26111111111111113"/>
                  <c:y val="-2.804292071663402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F4B-40E4-B6C6-6756FA8AE7C7}"/>
                </c:ext>
              </c:extLst>
            </c:dLbl>
            <c:dLbl>
              <c:idx val="4"/>
              <c:layout>
                <c:manualLayout>
                  <c:x val="-0.13333333333333339"/>
                  <c:y val="-0.209929321697497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F4B-40E4-B6C6-6756FA8AE7C7}"/>
                </c:ext>
              </c:extLst>
            </c:dLbl>
            <c:dLbl>
              <c:idx val="5"/>
              <c:layout>
                <c:manualLayout>
                  <c:x val="5.3209371483244658E-2"/>
                  <c:y val="-0.2234191138358767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Support Institutions</a:t>
                    </a:r>
                    <a:r>
                      <a:rPr lang="en-US" baseline="0" dirty="0"/>
                      <a:t>
</a:t>
                    </a:r>
                    <a:fld id="{592F6AD4-3619-4687-9C4C-F5B73CAB02D6}" type="PERCENTAGE">
                      <a:rPr lang="en-US" baseline="0" dirty="0"/>
                      <a:pPr>
                        <a:defRPr/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589096518871173"/>
                      <c:h val="0.1637627894708463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4F4B-40E4-B6C6-6756FA8AE7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Sheet1!$C$18:$C$23</c:f>
              <c:strCache>
                <c:ptCount val="6"/>
                <c:pt idx="0">
                  <c:v>Universities</c:v>
                </c:pt>
                <c:pt idx="1">
                  <c:v>Other Tertiary Institutions</c:v>
                </c:pt>
                <c:pt idx="2">
                  <c:v>Schools</c:v>
                </c:pt>
                <c:pt idx="3">
                  <c:v>Research Institutions</c:v>
                </c:pt>
                <c:pt idx="4">
                  <c:v>Hospitals</c:v>
                </c:pt>
                <c:pt idx="5">
                  <c:v>R&amp;E Suupport Institutions</c:v>
                </c:pt>
              </c:strCache>
            </c:strRef>
          </c:cat>
          <c:val>
            <c:numRef>
              <c:f>Sheet1!$F$18:$F$23</c:f>
              <c:numCache>
                <c:formatCode>0.00%</c:formatCode>
                <c:ptCount val="6"/>
                <c:pt idx="0" formatCode="0%">
                  <c:v>0.114</c:v>
                </c:pt>
                <c:pt idx="1">
                  <c:v>0.13900000000000001</c:v>
                </c:pt>
                <c:pt idx="2">
                  <c:v>0.55800000000000005</c:v>
                </c:pt>
                <c:pt idx="3">
                  <c:v>0.106</c:v>
                </c:pt>
                <c:pt idx="4">
                  <c:v>4.3999999999999997E-2</c:v>
                </c:pt>
                <c:pt idx="5">
                  <c:v>3.9E-2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F4B-40E4-B6C6-6756FA8AE7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  <c:extLst>
          <c:ext xmlns:c15="http://schemas.microsoft.com/office/drawing/2012/chart" uri="{02D57815-91ED-43cb-92C2-25804820EDAC}">
            <c15:filteredPieSeries>
              <c15:ser>
                <c:idx val="0"/>
                <c:order val="0"/>
                <c:dPt>
                  <c:idx val="0"/>
                  <c:bubble3D val="0"/>
                  <c:spPr>
                    <a:gradFill rotWithShape="1">
                      <a:gsLst>
                        <a:gs pos="0">
                          <a:schemeClr val="accent1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1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1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E-4F4B-40E4-B6C6-6756FA8AE7C7}"/>
                    </c:ext>
                  </c:extLst>
                </c:dPt>
                <c:dPt>
                  <c:idx val="1"/>
                  <c:bubble3D val="0"/>
                  <c:spPr>
                    <a:gradFill rotWithShape="1">
                      <a:gsLst>
                        <a:gs pos="0">
                          <a:schemeClr val="accent2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2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2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0-4F4B-40E4-B6C6-6756FA8AE7C7}"/>
                    </c:ext>
                  </c:extLst>
                </c:dPt>
                <c:dPt>
                  <c:idx val="2"/>
                  <c:bubble3D val="0"/>
                  <c:spPr>
                    <a:gradFill rotWithShape="1">
                      <a:gsLst>
                        <a:gs pos="0">
                          <a:schemeClr val="accent3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3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3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2-4F4B-40E4-B6C6-6756FA8AE7C7}"/>
                    </c:ext>
                  </c:extLst>
                </c:dPt>
                <c:dPt>
                  <c:idx val="3"/>
                  <c:bubble3D val="0"/>
                  <c:spPr>
                    <a:gradFill rotWithShape="1">
                      <a:gsLst>
                        <a:gs pos="0">
                          <a:schemeClr val="accent4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4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4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4-4F4B-40E4-B6C6-6756FA8AE7C7}"/>
                    </c:ext>
                  </c:extLst>
                </c:dPt>
                <c:dPt>
                  <c:idx val="4"/>
                  <c:bubble3D val="0"/>
                  <c:spPr>
                    <a:gradFill rotWithShape="1">
                      <a:gsLst>
                        <a:gs pos="0">
                          <a:schemeClr val="accent5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5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5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6-4F4B-40E4-B6C6-6756FA8AE7C7}"/>
                    </c:ext>
                  </c:extLst>
                </c:dPt>
                <c:dPt>
                  <c:idx val="5"/>
                  <c:bubble3D val="0"/>
                  <c:spPr>
                    <a:gradFill rotWithShape="1">
                      <a:gsLst>
                        <a:gs pos="0">
                          <a:schemeClr val="accent6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6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6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8-4F4B-40E4-B6C6-6756FA8AE7C7}"/>
                    </c:ext>
                  </c:extLst>
                </c:dPt>
                <c:cat>
                  <c:strRef>
                    <c:extLst>
                      <c:ext uri="{02D57815-91ED-43cb-92C2-25804820EDAC}">
                        <c15:formulaRef>
                          <c15:sqref>Sheet1!$C$18:$C$23</c15:sqref>
                        </c15:formulaRef>
                      </c:ext>
                    </c:extLst>
                    <c:strCache>
                      <c:ptCount val="6"/>
                      <c:pt idx="0">
                        <c:v>Universities</c:v>
                      </c:pt>
                      <c:pt idx="1">
                        <c:v>Other Tertiary Institutions</c:v>
                      </c:pt>
                      <c:pt idx="2">
                        <c:v>Schools</c:v>
                      </c:pt>
                      <c:pt idx="3">
                        <c:v>Research Institutions</c:v>
                      </c:pt>
                      <c:pt idx="4">
                        <c:v>Hospitals</c:v>
                      </c:pt>
                      <c:pt idx="5">
                        <c:v>R&amp;E Suupport Institutions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Sheet1!$D$18:$D$23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9-4F4B-40E4-B6C6-6756FA8AE7C7}"/>
                  </c:ext>
                </c:extLst>
              </c15:ser>
            </c15:filteredPieSeries>
            <c15:filteredPieSeries>
              <c15:ser>
                <c:idx val="1"/>
                <c:order val="1"/>
                <c:dPt>
                  <c:idx val="0"/>
                  <c:bubble3D val="0"/>
                  <c:spPr>
                    <a:gradFill rotWithShape="1">
                      <a:gsLst>
                        <a:gs pos="0">
                          <a:schemeClr val="accent1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1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1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B-4F4B-40E4-B6C6-6756FA8AE7C7}"/>
                    </c:ext>
                  </c:extLst>
                </c:dPt>
                <c:dPt>
                  <c:idx val="1"/>
                  <c:bubble3D val="0"/>
                  <c:spPr>
                    <a:gradFill rotWithShape="1">
                      <a:gsLst>
                        <a:gs pos="0">
                          <a:schemeClr val="accent2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2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2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D-4F4B-40E4-B6C6-6756FA8AE7C7}"/>
                    </c:ext>
                  </c:extLst>
                </c:dPt>
                <c:dPt>
                  <c:idx val="2"/>
                  <c:bubble3D val="0"/>
                  <c:spPr>
                    <a:gradFill rotWithShape="1">
                      <a:gsLst>
                        <a:gs pos="0">
                          <a:schemeClr val="accent3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3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3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F-4F4B-40E4-B6C6-6756FA8AE7C7}"/>
                    </c:ext>
                  </c:extLst>
                </c:dPt>
                <c:dPt>
                  <c:idx val="3"/>
                  <c:bubble3D val="0"/>
                  <c:spPr>
                    <a:gradFill rotWithShape="1">
                      <a:gsLst>
                        <a:gs pos="0">
                          <a:schemeClr val="accent4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4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4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1-4F4B-40E4-B6C6-6756FA8AE7C7}"/>
                    </c:ext>
                  </c:extLst>
                </c:dPt>
                <c:dPt>
                  <c:idx val="4"/>
                  <c:bubble3D val="0"/>
                  <c:spPr>
                    <a:gradFill rotWithShape="1">
                      <a:gsLst>
                        <a:gs pos="0">
                          <a:schemeClr val="accent5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5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5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3-4F4B-40E4-B6C6-6756FA8AE7C7}"/>
                    </c:ext>
                  </c:extLst>
                </c:dPt>
                <c:dPt>
                  <c:idx val="5"/>
                  <c:bubble3D val="0"/>
                  <c:spPr>
                    <a:gradFill rotWithShape="1">
                      <a:gsLst>
                        <a:gs pos="0">
                          <a:schemeClr val="accent6"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6"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6"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>
                      <a:noFill/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5-4F4B-40E4-B6C6-6756FA8AE7C7}"/>
                    </c:ext>
                  </c:extLst>
                </c:dPt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Sheet1!$C$18:$C$23</c15:sqref>
                        </c15:formulaRef>
                      </c:ext>
                    </c:extLst>
                    <c:strCache>
                      <c:ptCount val="6"/>
                      <c:pt idx="0">
                        <c:v>Universities</c:v>
                      </c:pt>
                      <c:pt idx="1">
                        <c:v>Other Tertiary Institutions</c:v>
                      </c:pt>
                      <c:pt idx="2">
                        <c:v>Schools</c:v>
                      </c:pt>
                      <c:pt idx="3">
                        <c:v>Research Institutions</c:v>
                      </c:pt>
                      <c:pt idx="4">
                        <c:v>Hospitals</c:v>
                      </c:pt>
                      <c:pt idx="5">
                        <c:v>R&amp;E Suupport Institutions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Sheet1!$E$18:$E$23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6-4F4B-40E4-B6C6-6756FA8AE7C7}"/>
                  </c:ext>
                </c:extLst>
              </c15:ser>
            </c15:filteredPieSeries>
          </c:ext>
        </c:extLst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1587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7f56628e86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7f56628e86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39"/>
          <p:cNvCxnSpPr/>
          <p:nvPr/>
        </p:nvCxnSpPr>
        <p:spPr>
          <a:xfrm>
            <a:off x="4386200" y="4824875"/>
            <a:ext cx="3660000" cy="0"/>
          </a:xfrm>
          <a:prstGeom prst="straightConnector1">
            <a:avLst/>
          </a:prstGeom>
          <a:noFill/>
          <a:ln w="28575" cap="flat" cmpd="sng">
            <a:solidFill>
              <a:srgbClr val="EB222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39"/>
          <p:cNvSpPr txBox="1">
            <a:spLocks noGrp="1"/>
          </p:cNvSpPr>
          <p:nvPr>
            <p:ph type="ctrTitle"/>
          </p:nvPr>
        </p:nvSpPr>
        <p:spPr>
          <a:xfrm>
            <a:off x="311708" y="12017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39"/>
          <p:cNvSpPr txBox="1">
            <a:spLocks noGrp="1"/>
          </p:cNvSpPr>
          <p:nvPr>
            <p:ph type="subTitle" idx="1"/>
          </p:nvPr>
        </p:nvSpPr>
        <p:spPr>
          <a:xfrm>
            <a:off x="235500" y="32913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" name="Google Shape;14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3675" y="140975"/>
            <a:ext cx="1676625" cy="1425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Google Shape;15;p39"/>
          <p:cNvCxnSpPr/>
          <p:nvPr/>
        </p:nvCxnSpPr>
        <p:spPr>
          <a:xfrm>
            <a:off x="2786000" y="4824875"/>
            <a:ext cx="3660000" cy="0"/>
          </a:xfrm>
          <a:prstGeom prst="straightConnector1">
            <a:avLst/>
          </a:prstGeom>
          <a:noFill/>
          <a:ln w="28575" cap="flat" cmpd="sng">
            <a:solidFill>
              <a:srgbClr val="26ABE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" name="Google Shape;16;p39"/>
          <p:cNvCxnSpPr/>
          <p:nvPr/>
        </p:nvCxnSpPr>
        <p:spPr>
          <a:xfrm>
            <a:off x="1109600" y="4824875"/>
            <a:ext cx="3660000" cy="0"/>
          </a:xfrm>
          <a:prstGeom prst="straightConnector1">
            <a:avLst/>
          </a:prstGeom>
          <a:noFill/>
          <a:ln w="28575" cap="flat" cmpd="sng">
            <a:solidFill>
              <a:srgbClr val="2E319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" name="Google Shape;17;p39"/>
          <p:cNvSpPr txBox="1"/>
          <p:nvPr/>
        </p:nvSpPr>
        <p:spPr>
          <a:xfrm>
            <a:off x="2786000" y="475390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6ABE2"/>
                </a:solidFill>
              </a:rPr>
              <a:t>Knowledge | Community | Solutions</a:t>
            </a:r>
            <a:endParaRPr sz="1000">
              <a:solidFill>
                <a:srgbClr val="26AB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45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D5E3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40"/>
          <p:cNvSpPr txBox="1">
            <a:spLocks noGrp="1"/>
          </p:cNvSpPr>
          <p:nvPr>
            <p:ph type="title"/>
          </p:nvPr>
        </p:nvSpPr>
        <p:spPr>
          <a:xfrm>
            <a:off x="265500" y="1537975"/>
            <a:ext cx="4045199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" name="Google Shape;21;p40"/>
          <p:cNvSpPr txBox="1">
            <a:spLocks noGrp="1"/>
          </p:cNvSpPr>
          <p:nvPr>
            <p:ph type="subTitle" idx="1"/>
          </p:nvPr>
        </p:nvSpPr>
        <p:spPr>
          <a:xfrm>
            <a:off x="265500" y="3107875"/>
            <a:ext cx="4045199" cy="123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" name="Google Shape;22;p4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429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" name="Google Shape;24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15338" y="257550"/>
            <a:ext cx="1345525" cy="11437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5;p40"/>
          <p:cNvCxnSpPr/>
          <p:nvPr/>
        </p:nvCxnSpPr>
        <p:spPr>
          <a:xfrm>
            <a:off x="652400" y="4824875"/>
            <a:ext cx="3660000" cy="0"/>
          </a:xfrm>
          <a:prstGeom prst="straightConnector1">
            <a:avLst/>
          </a:prstGeom>
          <a:noFill/>
          <a:ln w="28575" cap="flat" cmpd="sng">
            <a:solidFill>
              <a:srgbClr val="EB222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" name="Google Shape;26;p40"/>
          <p:cNvCxnSpPr/>
          <p:nvPr/>
        </p:nvCxnSpPr>
        <p:spPr>
          <a:xfrm rot="10800000" flipH="1">
            <a:off x="423800" y="4823675"/>
            <a:ext cx="3081600" cy="1200"/>
          </a:xfrm>
          <a:prstGeom prst="straightConnector1">
            <a:avLst/>
          </a:prstGeom>
          <a:noFill/>
          <a:ln w="28575" cap="flat" cmpd="sng">
            <a:solidFill>
              <a:srgbClr val="26ABE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" name="Google Shape;27;p40"/>
          <p:cNvCxnSpPr/>
          <p:nvPr/>
        </p:nvCxnSpPr>
        <p:spPr>
          <a:xfrm rot="10800000" flipH="1">
            <a:off x="271400" y="4823675"/>
            <a:ext cx="2479500" cy="1200"/>
          </a:xfrm>
          <a:prstGeom prst="straightConnector1">
            <a:avLst/>
          </a:prstGeom>
          <a:noFill/>
          <a:ln w="28575" cap="flat" cmpd="sng">
            <a:solidFill>
              <a:srgbClr val="2E319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" name="Google Shape;28;p40"/>
          <p:cNvSpPr txBox="1"/>
          <p:nvPr/>
        </p:nvSpPr>
        <p:spPr>
          <a:xfrm>
            <a:off x="381000" y="480060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6ABE2"/>
                </a:solidFill>
              </a:rPr>
              <a:t>Knowledge | Community | Solutions</a:t>
            </a:r>
            <a:endParaRPr sz="1000">
              <a:solidFill>
                <a:srgbClr val="26AB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39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429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48"/>
          <p:cNvSpPr txBox="1">
            <a:spLocks noGrp="1"/>
          </p:cNvSpPr>
          <p:nvPr>
            <p:ph type="body" idx="2"/>
          </p:nvPr>
        </p:nvSpPr>
        <p:spPr>
          <a:xfrm>
            <a:off x="4832399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429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8" name="Google Shape;58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28125" y="69700"/>
            <a:ext cx="748700" cy="63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" name="Google Shape;59;p48"/>
          <p:cNvCxnSpPr/>
          <p:nvPr/>
        </p:nvCxnSpPr>
        <p:spPr>
          <a:xfrm>
            <a:off x="4386200" y="4824875"/>
            <a:ext cx="3660000" cy="0"/>
          </a:xfrm>
          <a:prstGeom prst="straightConnector1">
            <a:avLst/>
          </a:prstGeom>
          <a:noFill/>
          <a:ln w="28575" cap="flat" cmpd="sng">
            <a:solidFill>
              <a:srgbClr val="EB222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0" name="Google Shape;60;p48"/>
          <p:cNvCxnSpPr/>
          <p:nvPr/>
        </p:nvCxnSpPr>
        <p:spPr>
          <a:xfrm>
            <a:off x="2786000" y="4824875"/>
            <a:ext cx="3660000" cy="0"/>
          </a:xfrm>
          <a:prstGeom prst="straightConnector1">
            <a:avLst/>
          </a:prstGeom>
          <a:noFill/>
          <a:ln w="28575" cap="flat" cmpd="sng">
            <a:solidFill>
              <a:srgbClr val="26ABE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1" name="Google Shape;61;p48"/>
          <p:cNvSpPr txBox="1"/>
          <p:nvPr/>
        </p:nvSpPr>
        <p:spPr>
          <a:xfrm>
            <a:off x="3014125" y="4826075"/>
            <a:ext cx="2992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26ABE2"/>
                </a:solidFill>
                <a:latin typeface="Arial"/>
                <a:ea typeface="Arial"/>
                <a:cs typeface="Arial"/>
                <a:sym typeface="Arial"/>
              </a:rPr>
              <a:t>Knowledge | Community | Solutions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" name="Google Shape;62;p48"/>
          <p:cNvCxnSpPr/>
          <p:nvPr/>
        </p:nvCxnSpPr>
        <p:spPr>
          <a:xfrm>
            <a:off x="1109600" y="4824875"/>
            <a:ext cx="3660000" cy="0"/>
          </a:xfrm>
          <a:prstGeom prst="straightConnector1">
            <a:avLst/>
          </a:prstGeom>
          <a:noFill/>
          <a:ln w="28575" cap="flat" cmpd="sng">
            <a:solidFill>
              <a:srgbClr val="2E319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17127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4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415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429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7" name="Google Shape;67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28125" y="69700"/>
            <a:ext cx="748700" cy="63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" name="Google Shape;68;p49"/>
          <p:cNvCxnSpPr/>
          <p:nvPr/>
        </p:nvCxnSpPr>
        <p:spPr>
          <a:xfrm>
            <a:off x="4386200" y="4824875"/>
            <a:ext cx="3660000" cy="0"/>
          </a:xfrm>
          <a:prstGeom prst="straightConnector1">
            <a:avLst/>
          </a:prstGeom>
          <a:noFill/>
          <a:ln w="28575" cap="flat" cmpd="sng">
            <a:solidFill>
              <a:srgbClr val="EB222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9" name="Google Shape;69;p49"/>
          <p:cNvCxnSpPr/>
          <p:nvPr/>
        </p:nvCxnSpPr>
        <p:spPr>
          <a:xfrm>
            <a:off x="2786000" y="4824875"/>
            <a:ext cx="3660000" cy="0"/>
          </a:xfrm>
          <a:prstGeom prst="straightConnector1">
            <a:avLst/>
          </a:prstGeom>
          <a:noFill/>
          <a:ln w="28575" cap="flat" cmpd="sng">
            <a:solidFill>
              <a:srgbClr val="26ABE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0" name="Google Shape;70;p49"/>
          <p:cNvSpPr txBox="1"/>
          <p:nvPr/>
        </p:nvSpPr>
        <p:spPr>
          <a:xfrm>
            <a:off x="3014125" y="4826075"/>
            <a:ext cx="2992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26ABE2"/>
                </a:solidFill>
                <a:latin typeface="Arial"/>
                <a:ea typeface="Arial"/>
                <a:cs typeface="Arial"/>
                <a:sym typeface="Arial"/>
              </a:rPr>
              <a:t>Knowledge | Community | Solutions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" name="Google Shape;71;p49"/>
          <p:cNvCxnSpPr/>
          <p:nvPr/>
        </p:nvCxnSpPr>
        <p:spPr>
          <a:xfrm>
            <a:off x="1109600" y="4824875"/>
            <a:ext cx="3660000" cy="0"/>
          </a:xfrm>
          <a:prstGeom prst="straightConnector1">
            <a:avLst/>
          </a:prstGeom>
          <a:noFill/>
          <a:ln w="28575" cap="flat" cmpd="sng">
            <a:solidFill>
              <a:srgbClr val="2E319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13376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0"/>
          <p:cNvSpPr txBox="1">
            <a:spLocks noGrp="1"/>
          </p:cNvSpPr>
          <p:nvPr>
            <p:ph type="body" idx="1"/>
          </p:nvPr>
        </p:nvSpPr>
        <p:spPr>
          <a:xfrm>
            <a:off x="311700" y="41543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74" name="Google Shape;74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5" name="Google Shape;75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28125" y="69700"/>
            <a:ext cx="748700" cy="63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" name="Google Shape;76;p50"/>
          <p:cNvCxnSpPr/>
          <p:nvPr/>
        </p:nvCxnSpPr>
        <p:spPr>
          <a:xfrm>
            <a:off x="4386200" y="4824875"/>
            <a:ext cx="3660000" cy="0"/>
          </a:xfrm>
          <a:prstGeom prst="straightConnector1">
            <a:avLst/>
          </a:prstGeom>
          <a:noFill/>
          <a:ln w="28575" cap="flat" cmpd="sng">
            <a:solidFill>
              <a:srgbClr val="EB222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7" name="Google Shape;77;p50"/>
          <p:cNvCxnSpPr/>
          <p:nvPr/>
        </p:nvCxnSpPr>
        <p:spPr>
          <a:xfrm>
            <a:off x="2786000" y="4824875"/>
            <a:ext cx="3660000" cy="0"/>
          </a:xfrm>
          <a:prstGeom prst="straightConnector1">
            <a:avLst/>
          </a:prstGeom>
          <a:noFill/>
          <a:ln w="28575" cap="flat" cmpd="sng">
            <a:solidFill>
              <a:srgbClr val="26ABE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8" name="Google Shape;78;p50"/>
          <p:cNvSpPr txBox="1"/>
          <p:nvPr/>
        </p:nvSpPr>
        <p:spPr>
          <a:xfrm>
            <a:off x="3014125" y="4826075"/>
            <a:ext cx="2992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26ABE2"/>
                </a:solidFill>
                <a:latin typeface="Arial"/>
                <a:ea typeface="Arial"/>
                <a:cs typeface="Arial"/>
                <a:sym typeface="Arial"/>
              </a:rPr>
              <a:t>Knowledge | Community | Solutions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9" name="Google Shape;79;p50"/>
          <p:cNvCxnSpPr/>
          <p:nvPr/>
        </p:nvCxnSpPr>
        <p:spPr>
          <a:xfrm>
            <a:off x="1109600" y="4824875"/>
            <a:ext cx="3660000" cy="0"/>
          </a:xfrm>
          <a:prstGeom prst="straightConnector1">
            <a:avLst/>
          </a:prstGeom>
          <a:noFill/>
          <a:ln w="28575" cap="flat" cmpd="sng">
            <a:solidFill>
              <a:srgbClr val="2E319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23245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9" name="Google Shape;99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0" name="Google Shape;100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28125" y="69700"/>
            <a:ext cx="748700" cy="63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" name="Google Shape;101;p53"/>
          <p:cNvCxnSpPr/>
          <p:nvPr/>
        </p:nvCxnSpPr>
        <p:spPr>
          <a:xfrm>
            <a:off x="4386200" y="4824875"/>
            <a:ext cx="3660000" cy="0"/>
          </a:xfrm>
          <a:prstGeom prst="straightConnector1">
            <a:avLst/>
          </a:prstGeom>
          <a:noFill/>
          <a:ln w="28575" cap="flat" cmpd="sng">
            <a:solidFill>
              <a:srgbClr val="EB222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2" name="Google Shape;102;p53"/>
          <p:cNvCxnSpPr/>
          <p:nvPr/>
        </p:nvCxnSpPr>
        <p:spPr>
          <a:xfrm>
            <a:off x="2786000" y="4824875"/>
            <a:ext cx="3660000" cy="0"/>
          </a:xfrm>
          <a:prstGeom prst="straightConnector1">
            <a:avLst/>
          </a:prstGeom>
          <a:noFill/>
          <a:ln w="28575" cap="flat" cmpd="sng">
            <a:solidFill>
              <a:srgbClr val="26ABE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3" name="Google Shape;103;p53"/>
          <p:cNvSpPr txBox="1"/>
          <p:nvPr/>
        </p:nvSpPr>
        <p:spPr>
          <a:xfrm>
            <a:off x="3014125" y="4826075"/>
            <a:ext cx="2992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26ABE2"/>
                </a:solidFill>
                <a:latin typeface="Arial"/>
                <a:ea typeface="Arial"/>
                <a:cs typeface="Arial"/>
                <a:sym typeface="Arial"/>
              </a:rPr>
              <a:t>Knowledge | Community | Solutions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4" name="Google Shape;104;p53"/>
          <p:cNvCxnSpPr/>
          <p:nvPr/>
        </p:nvCxnSpPr>
        <p:spPr>
          <a:xfrm>
            <a:off x="1109600" y="4824875"/>
            <a:ext cx="3660000" cy="0"/>
          </a:xfrm>
          <a:prstGeom prst="straightConnector1">
            <a:avLst/>
          </a:prstGeom>
          <a:noFill/>
          <a:ln w="28575" cap="flat" cmpd="sng">
            <a:solidFill>
              <a:srgbClr val="2E319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79553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0" name="Google Shape;100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28125" y="69700"/>
            <a:ext cx="748700" cy="63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" name="Google Shape;101;p12"/>
          <p:cNvCxnSpPr/>
          <p:nvPr/>
        </p:nvCxnSpPr>
        <p:spPr>
          <a:xfrm>
            <a:off x="4386200" y="4824875"/>
            <a:ext cx="3660000" cy="0"/>
          </a:xfrm>
          <a:prstGeom prst="straightConnector1">
            <a:avLst/>
          </a:prstGeom>
          <a:noFill/>
          <a:ln w="28575" cap="flat" cmpd="sng">
            <a:solidFill>
              <a:srgbClr val="EB22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12"/>
          <p:cNvCxnSpPr/>
          <p:nvPr/>
        </p:nvCxnSpPr>
        <p:spPr>
          <a:xfrm>
            <a:off x="2786000" y="4824875"/>
            <a:ext cx="3660000" cy="0"/>
          </a:xfrm>
          <a:prstGeom prst="straightConnector1">
            <a:avLst/>
          </a:prstGeom>
          <a:noFill/>
          <a:ln w="28575" cap="flat" cmpd="sng">
            <a:solidFill>
              <a:srgbClr val="26ABE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12"/>
          <p:cNvSpPr txBox="1"/>
          <p:nvPr/>
        </p:nvSpPr>
        <p:spPr>
          <a:xfrm>
            <a:off x="3014125" y="4826075"/>
            <a:ext cx="2992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>
                <a:solidFill>
                  <a:srgbClr val="26ABE2"/>
                </a:solidFill>
              </a:rPr>
              <a:t>Knowledge | Community | Solutions</a:t>
            </a:r>
            <a:endParaRPr sz="1000">
              <a:solidFill>
                <a:srgbClr val="26ABE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26ABE2"/>
              </a:solidFill>
            </a:endParaRPr>
          </a:p>
        </p:txBody>
      </p:sp>
      <p:cxnSp>
        <p:nvCxnSpPr>
          <p:cNvPr id="104" name="Google Shape;104;p12"/>
          <p:cNvCxnSpPr/>
          <p:nvPr/>
        </p:nvCxnSpPr>
        <p:spPr>
          <a:xfrm>
            <a:off x="1109600" y="4824875"/>
            <a:ext cx="3660000" cy="0"/>
          </a:xfrm>
          <a:prstGeom prst="straightConnector1">
            <a:avLst/>
          </a:prstGeom>
          <a:noFill/>
          <a:ln w="28575" cap="flat" cmpd="sng">
            <a:solidFill>
              <a:srgbClr val="2E319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56737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D5E3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title"/>
          </p:nvPr>
        </p:nvSpPr>
        <p:spPr>
          <a:xfrm>
            <a:off x="265500" y="15379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subTitle" idx="1"/>
          </p:nvPr>
        </p:nvSpPr>
        <p:spPr>
          <a:xfrm>
            <a:off x="265500" y="3107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429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6" name="Google Shape;7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15338" y="257550"/>
            <a:ext cx="1345525" cy="11437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" name="Google Shape;77;p9"/>
          <p:cNvCxnSpPr/>
          <p:nvPr/>
        </p:nvCxnSpPr>
        <p:spPr>
          <a:xfrm>
            <a:off x="652400" y="4824875"/>
            <a:ext cx="3660000" cy="0"/>
          </a:xfrm>
          <a:prstGeom prst="straightConnector1">
            <a:avLst/>
          </a:prstGeom>
          <a:noFill/>
          <a:ln w="28575" cap="flat" cmpd="sng">
            <a:solidFill>
              <a:srgbClr val="EB22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8" name="Google Shape;78;p9"/>
          <p:cNvCxnSpPr/>
          <p:nvPr/>
        </p:nvCxnSpPr>
        <p:spPr>
          <a:xfrm rot="10800000" flipH="1">
            <a:off x="423800" y="4823675"/>
            <a:ext cx="3081600" cy="1200"/>
          </a:xfrm>
          <a:prstGeom prst="straightConnector1">
            <a:avLst/>
          </a:prstGeom>
          <a:noFill/>
          <a:ln w="28575" cap="flat" cmpd="sng">
            <a:solidFill>
              <a:srgbClr val="26ABE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9" name="Google Shape;79;p9"/>
          <p:cNvSpPr txBox="1"/>
          <p:nvPr/>
        </p:nvSpPr>
        <p:spPr>
          <a:xfrm>
            <a:off x="804325" y="4826075"/>
            <a:ext cx="2992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>
                <a:solidFill>
                  <a:srgbClr val="26ABE2"/>
                </a:solidFill>
              </a:rPr>
              <a:t>Knowledge | Community | Solutions</a:t>
            </a:r>
            <a:endParaRPr sz="1000">
              <a:solidFill>
                <a:srgbClr val="26ABE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26ABE2"/>
              </a:solidFill>
            </a:endParaRPr>
          </a:p>
        </p:txBody>
      </p:sp>
      <p:cxnSp>
        <p:nvCxnSpPr>
          <p:cNvPr id="80" name="Google Shape;80;p9"/>
          <p:cNvCxnSpPr/>
          <p:nvPr/>
        </p:nvCxnSpPr>
        <p:spPr>
          <a:xfrm rot="10800000" flipH="1">
            <a:off x="271400" y="4823675"/>
            <a:ext cx="2479500" cy="1200"/>
          </a:xfrm>
          <a:prstGeom prst="straightConnector1">
            <a:avLst/>
          </a:prstGeom>
          <a:noFill/>
          <a:ln w="28575" cap="flat" cmpd="sng">
            <a:solidFill>
              <a:srgbClr val="2E319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57197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319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2E319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3933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70" r:id="rId3"/>
    <p:sldLayoutId id="2147483671" r:id="rId4"/>
    <p:sldLayoutId id="2147483672" r:id="rId5"/>
    <p:sldLayoutId id="2147483675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E3192"/>
              </a:buClr>
              <a:buSzPts val="2800"/>
              <a:buNone/>
              <a:defRPr sz="2800">
                <a:solidFill>
                  <a:srgbClr val="2E319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3192"/>
              </a:buClr>
              <a:buSzPts val="1800"/>
              <a:buChar char="●"/>
              <a:defRPr sz="1800">
                <a:solidFill>
                  <a:srgbClr val="2E3192"/>
                </a:solidFill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Char char="○"/>
              <a:defRPr>
                <a:solidFill>
                  <a:srgbClr val="2E3192"/>
                </a:solidFill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Char char="■"/>
              <a:defRPr>
                <a:solidFill>
                  <a:srgbClr val="2E3192"/>
                </a:solidFill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Char char="●"/>
              <a:defRPr>
                <a:solidFill>
                  <a:srgbClr val="2E3192"/>
                </a:solidFill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Char char="○"/>
              <a:defRPr>
                <a:solidFill>
                  <a:srgbClr val="2E3192"/>
                </a:solidFill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Char char="■"/>
              <a:defRPr>
                <a:solidFill>
                  <a:srgbClr val="2E3192"/>
                </a:solidFill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Char char="●"/>
              <a:defRPr>
                <a:solidFill>
                  <a:srgbClr val="2E3192"/>
                </a:solidFill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Char char="○"/>
              <a:defRPr>
                <a:solidFill>
                  <a:srgbClr val="2E3192"/>
                </a:solidFill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2E3192"/>
              </a:buClr>
              <a:buSzPts val="1400"/>
              <a:buChar char="■"/>
              <a:defRPr>
                <a:solidFill>
                  <a:srgbClr val="2E319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80611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2" r:id="rId1"/>
    <p:sldLayoutId id="2147483873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75;p1">
            <a:extLst>
              <a:ext uri="{FF2B5EF4-FFF2-40B4-BE49-F238E27FC236}">
                <a16:creationId xmlns:a16="http://schemas.microsoft.com/office/drawing/2014/main" id="{E3AEDF3F-F993-4AAB-AA96-8C0A90ED1F68}"/>
              </a:ext>
            </a:extLst>
          </p:cNvPr>
          <p:cNvSpPr txBox="1">
            <a:spLocks/>
          </p:cNvSpPr>
          <p:nvPr/>
        </p:nvSpPr>
        <p:spPr>
          <a:xfrm>
            <a:off x="389408" y="1439968"/>
            <a:ext cx="8357400" cy="711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3192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000"/>
            </a:pPr>
            <a:r>
              <a:rPr lang="en-GB" sz="2800" dirty="0"/>
              <a:t>TNC25</a:t>
            </a:r>
            <a:endParaRPr lang="en-US" sz="2800" dirty="0"/>
          </a:p>
        </p:txBody>
      </p:sp>
      <p:sp>
        <p:nvSpPr>
          <p:cNvPr id="9" name="Google Shape;276;p1">
            <a:extLst>
              <a:ext uri="{FF2B5EF4-FFF2-40B4-BE49-F238E27FC236}">
                <a16:creationId xmlns:a16="http://schemas.microsoft.com/office/drawing/2014/main" id="{BD2860C7-9832-42C3-9CFC-EB76BC6337BC}"/>
              </a:ext>
            </a:extLst>
          </p:cNvPr>
          <p:cNvSpPr txBox="1">
            <a:spLocks/>
          </p:cNvSpPr>
          <p:nvPr/>
        </p:nvSpPr>
        <p:spPr>
          <a:xfrm>
            <a:off x="534761" y="2151289"/>
            <a:ext cx="7462157" cy="2645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2E319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>
              <a:buNone/>
            </a:pPr>
            <a:r>
              <a:rPr lang="en-US" sz="2000" dirty="0"/>
              <a:t>Effective Stakeholder Engagement for NREN Sustainability</a:t>
            </a:r>
          </a:p>
          <a:p>
            <a:pPr marL="0" lvl="0" indent="0" algn="ctr">
              <a:buNone/>
            </a:pPr>
            <a:endParaRPr lang="en-GB" sz="1600" dirty="0"/>
          </a:p>
          <a:p>
            <a:pPr marL="0" lvl="0" indent="0" algn="ctr">
              <a:buNone/>
            </a:pPr>
            <a:r>
              <a:rPr lang="en-GB" sz="1600" dirty="0"/>
              <a:t>Experiences from RENU</a:t>
            </a:r>
          </a:p>
          <a:p>
            <a:pPr marL="0" lvl="0" indent="0" algn="ctr">
              <a:buNone/>
            </a:pPr>
            <a:endParaRPr lang="en-GB" sz="1600" dirty="0"/>
          </a:p>
          <a:p>
            <a:pPr marL="0" lvl="0" indent="0" algn="ctr">
              <a:buNone/>
            </a:pPr>
            <a:r>
              <a:rPr lang="en-GB" sz="1400" dirty="0"/>
              <a:t>By</a:t>
            </a:r>
          </a:p>
          <a:p>
            <a:pPr marL="0" lvl="0" indent="0" algn="ctr">
              <a:buNone/>
            </a:pPr>
            <a:endParaRPr lang="en-GB" sz="1400" dirty="0"/>
          </a:p>
          <a:p>
            <a:pPr marL="0" lvl="0" indent="0" algn="ctr">
              <a:buNone/>
            </a:pPr>
            <a:r>
              <a:rPr lang="en-GB" sz="1200" dirty="0"/>
              <a:t>Caroline Tuhwezeine, RENU</a:t>
            </a:r>
          </a:p>
          <a:p>
            <a:pPr marL="0" lvl="0" indent="0" algn="ctr">
              <a:buNone/>
            </a:pPr>
            <a:endParaRPr lang="en-GB" sz="1400" dirty="0"/>
          </a:p>
          <a:p>
            <a:pPr marL="0" lvl="0" indent="0" algn="ctr">
              <a:buNone/>
            </a:pPr>
            <a:r>
              <a:rPr lang="en-US" sz="1200" dirty="0"/>
              <a:t>ctuhwezeine@renu.ac.ug</a:t>
            </a:r>
            <a:endParaRPr lang="en-US" sz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Garamond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9097B3-3324-4E7A-A312-00FE096004F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3131E-6EC9-4C06-AEB3-3DC2ACC12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-50093"/>
            <a:ext cx="7311118" cy="572700"/>
          </a:xfrm>
        </p:spPr>
        <p:txBody>
          <a:bodyPr/>
          <a:lstStyle/>
          <a:p>
            <a:r>
              <a:rPr lang="en-US" sz="2000" b="1" dirty="0"/>
              <a:t>Why Stakeholder Engagement? Why is it Important?</a:t>
            </a:r>
            <a:br>
              <a:rPr lang="en-US" sz="2000" b="1" dirty="0"/>
            </a:br>
            <a:br>
              <a:rPr lang="en-US" sz="2400" b="1" dirty="0">
                <a:solidFill>
                  <a:srgbClr val="333399"/>
                </a:solidFill>
              </a:rPr>
            </a:br>
            <a:br>
              <a:rPr lang="en-US" sz="2400" b="1" dirty="0"/>
            </a:br>
            <a:endParaRPr lang="en-US" sz="2400" b="1" dirty="0">
              <a:solidFill>
                <a:srgbClr val="333399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7EE23-7C9B-42D4-8DA7-7ADC397A9C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16EFA9-02DC-44AC-BF7B-2B07BAFA3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29" y="759933"/>
            <a:ext cx="6616529" cy="3514042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117045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3131E-6EC9-4C06-AEB3-3DC2ACC12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412" y="226448"/>
            <a:ext cx="6820747" cy="572700"/>
          </a:xfrm>
        </p:spPr>
        <p:txBody>
          <a:bodyPr/>
          <a:lstStyle/>
          <a:p>
            <a:r>
              <a:rPr lang="en-US" sz="2400" b="1" dirty="0">
                <a:solidFill>
                  <a:srgbClr val="333399"/>
                </a:solidFill>
              </a:rPr>
              <a:t>RENU’s Journey of Stakeholder Engagement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7EE23-7C9B-42D4-8DA7-7ADC397A9C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6A8334-E1F6-47AD-833D-B22854108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352" y="1183048"/>
            <a:ext cx="6962639" cy="2777404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234974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3131E-6EC9-4C06-AEB3-3DC2ACC12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54" y="129898"/>
            <a:ext cx="7311118" cy="572700"/>
          </a:xfrm>
        </p:spPr>
        <p:txBody>
          <a:bodyPr/>
          <a:lstStyle/>
          <a:p>
            <a:r>
              <a:rPr lang="en-US" sz="2000" b="1" dirty="0">
                <a:solidFill>
                  <a:srgbClr val="333399"/>
                </a:solidFill>
              </a:rPr>
              <a:t>RENU’s Journey of Stakeholder Engagement</a:t>
            </a:r>
            <a:br>
              <a:rPr lang="en-US" sz="2400" b="1" dirty="0">
                <a:solidFill>
                  <a:srgbClr val="333399"/>
                </a:solidFill>
              </a:rPr>
            </a:br>
            <a:br>
              <a:rPr lang="en-US" sz="2400" b="1" dirty="0"/>
            </a:br>
            <a:endParaRPr lang="en-US" sz="2400" b="1" dirty="0">
              <a:solidFill>
                <a:srgbClr val="333399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7EE23-7C9B-42D4-8DA7-7ADC397A9C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8" name="Google Shape;123;p15">
            <a:extLst>
              <a:ext uri="{FF2B5EF4-FFF2-40B4-BE49-F238E27FC236}">
                <a16:creationId xmlns:a16="http://schemas.microsoft.com/office/drawing/2014/main" id="{32225226-F46B-4E21-A648-0D3B96F45E6D}"/>
              </a:ext>
            </a:extLst>
          </p:cNvPr>
          <p:cNvSpPr txBox="1">
            <a:spLocks/>
          </p:cNvSpPr>
          <p:nvPr/>
        </p:nvSpPr>
        <p:spPr>
          <a:xfrm>
            <a:off x="187779" y="420460"/>
            <a:ext cx="8559029" cy="430257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3192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2E319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None/>
            </a:pPr>
            <a:endParaRPr lang="en-US" sz="1400" b="1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76200" indent="0">
              <a:buNone/>
            </a:pPr>
            <a:endParaRPr lang="en-US" sz="2000" dirty="0"/>
          </a:p>
          <a:p>
            <a:endParaRPr lang="en-US" sz="2000" dirty="0"/>
          </a:p>
          <a:p>
            <a:pPr marL="76200" indent="0">
              <a:buNone/>
            </a:pPr>
            <a:endParaRPr lang="en-US" sz="2000" dirty="0"/>
          </a:p>
          <a:p>
            <a:pPr marL="76200" indent="0">
              <a:buNone/>
            </a:pPr>
            <a:endParaRPr lang="en-US" sz="2000" dirty="0"/>
          </a:p>
          <a:p>
            <a:pPr marL="571500" lvl="1" indent="0">
              <a:buNone/>
            </a:pPr>
            <a:endParaRPr lang="en-US" sz="20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F385C71-11CE-4019-A821-D998C79F5F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452105"/>
              </p:ext>
            </p:extLst>
          </p:nvPr>
        </p:nvGraphicFramePr>
        <p:xfrm>
          <a:off x="859977" y="805608"/>
          <a:ext cx="6543276" cy="27228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13515">
                  <a:extLst>
                    <a:ext uri="{9D8B030D-6E8A-4147-A177-3AD203B41FA5}">
                      <a16:colId xmlns:a16="http://schemas.microsoft.com/office/drawing/2014/main" val="2074139895"/>
                    </a:ext>
                  </a:extLst>
                </a:gridCol>
                <a:gridCol w="3329761">
                  <a:extLst>
                    <a:ext uri="{9D8B030D-6E8A-4147-A177-3AD203B41FA5}">
                      <a16:colId xmlns:a16="http://schemas.microsoft.com/office/drawing/2014/main" val="2959839556"/>
                    </a:ext>
                  </a:extLst>
                </a:gridCol>
              </a:tblGrid>
              <a:tr h="120105">
                <a:tc>
                  <a:txBody>
                    <a:bodyPr/>
                    <a:lstStyle/>
                    <a:p>
                      <a:r>
                        <a:rPr lang="en-US" sz="1000" dirty="0"/>
                        <a:t>2014 to 2018 - Infrastructure Growth Phase</a:t>
                      </a:r>
                      <a:endParaRPr lang="en-UG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dirty="0"/>
                        <a:t>Engagement Related Actions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G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131561"/>
                  </a:ext>
                </a:extLst>
              </a:tr>
              <a:tr h="1618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dirty="0"/>
                        <a:t>Few ISPs with high-priced</a:t>
                      </a:r>
                      <a:r>
                        <a:rPr lang="en-US" sz="10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offers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RENU value proposition was </a:t>
                      </a:r>
                      <a:r>
                        <a:rPr lang="en-US" sz="1000" b="1" i="1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low price</a:t>
                      </a: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endParaRPr lang="en-UG" sz="1000" b="1" i="1" dirty="0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/>
                        <a:t>Technical engagements in the form of DEAs, workshops, and troubleshooting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G" sz="1000" dirty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/>
                        <a:t>Minimal investment in marketing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000" dirty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/>
                        <a:t> Ad hoc engagements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G" sz="10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/>
                        <a:t>Life is good!!</a:t>
                      </a:r>
                      <a:endParaRPr lang="en-UG" sz="1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G" sz="1000" dirty="0"/>
                    </a:p>
                    <a:p>
                      <a:endParaRPr lang="en-UG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385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dirty="0"/>
                        <a:t>Virgin market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/>
                        <a:t>Higher-tier membership growth rate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/>
                        <a:t>Higher revenue growth rate</a:t>
                      </a:r>
                      <a:endParaRPr lang="en-UG" sz="1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763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dirty="0"/>
                        <a:t>High member loyalty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/>
                        <a:t>Clients came in through referrals</a:t>
                      </a:r>
                      <a:endParaRPr lang="en-UG" sz="1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6914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dirty="0"/>
                        <a:t>Focus on connectivity</a:t>
                      </a:r>
                      <a:endParaRPr lang="en-UG" sz="1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3727489"/>
                  </a:ext>
                </a:extLst>
              </a:tr>
              <a:tr h="189926">
                <a:tc>
                  <a:txBody>
                    <a:bodyPr/>
                    <a:lstStyle/>
                    <a:p>
                      <a:r>
                        <a:rPr lang="en-US" sz="1000" dirty="0"/>
                        <a:t>Nurturing – NSRC, UCC, UA, </a:t>
                      </a:r>
                      <a:r>
                        <a:rPr lang="en-US" sz="1000" dirty="0" err="1"/>
                        <a:t>AfricaConnect</a:t>
                      </a:r>
                      <a:r>
                        <a:rPr lang="en-US" sz="1000" dirty="0"/>
                        <a:t> 2 </a:t>
                      </a:r>
                      <a:endParaRPr lang="en-UG" sz="1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8537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dirty="0"/>
                        <a:t>Lean structure – low operational costs </a:t>
                      </a:r>
                      <a:endParaRPr lang="en-UG" sz="1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7537172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3A746382-0333-4067-9B2F-D2D41CC38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957" y="2517155"/>
            <a:ext cx="371662" cy="27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3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3131E-6EC9-4C06-AEB3-3DC2ACC12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585" y="220841"/>
            <a:ext cx="7311118" cy="572700"/>
          </a:xfrm>
        </p:spPr>
        <p:txBody>
          <a:bodyPr/>
          <a:lstStyle/>
          <a:p>
            <a:r>
              <a:rPr lang="en-US" sz="2000" b="1" dirty="0">
                <a:solidFill>
                  <a:srgbClr val="333399"/>
                </a:solidFill>
              </a:rPr>
              <a:t>RENU’s Journey of Stakeholder Engagement</a:t>
            </a:r>
            <a:br>
              <a:rPr lang="en-US" sz="2400" b="1" dirty="0">
                <a:solidFill>
                  <a:srgbClr val="333399"/>
                </a:solidFill>
              </a:rPr>
            </a:br>
            <a:br>
              <a:rPr lang="en-US" sz="2400" b="1" dirty="0"/>
            </a:br>
            <a:endParaRPr lang="en-US" sz="2400" b="1" dirty="0">
              <a:solidFill>
                <a:srgbClr val="333399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7EE23-7C9B-42D4-8DA7-7ADC397A9C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8" name="Google Shape;123;p15">
            <a:extLst>
              <a:ext uri="{FF2B5EF4-FFF2-40B4-BE49-F238E27FC236}">
                <a16:creationId xmlns:a16="http://schemas.microsoft.com/office/drawing/2014/main" id="{32225226-F46B-4E21-A648-0D3B96F45E6D}"/>
              </a:ext>
            </a:extLst>
          </p:cNvPr>
          <p:cNvSpPr txBox="1">
            <a:spLocks/>
          </p:cNvSpPr>
          <p:nvPr/>
        </p:nvSpPr>
        <p:spPr>
          <a:xfrm>
            <a:off x="187779" y="420460"/>
            <a:ext cx="8559029" cy="430257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3192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2E319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None/>
            </a:pPr>
            <a:endParaRPr lang="en-US" sz="1400" b="1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76200" indent="0">
              <a:buNone/>
            </a:pPr>
            <a:endParaRPr lang="en-US" sz="2000" dirty="0"/>
          </a:p>
          <a:p>
            <a:endParaRPr lang="en-US" sz="2000" dirty="0"/>
          </a:p>
          <a:p>
            <a:pPr marL="76200" indent="0">
              <a:buNone/>
            </a:pPr>
            <a:endParaRPr lang="en-US" sz="2000" dirty="0"/>
          </a:p>
          <a:p>
            <a:pPr marL="76200" indent="0">
              <a:buNone/>
            </a:pPr>
            <a:endParaRPr lang="en-US" sz="2000" dirty="0"/>
          </a:p>
          <a:p>
            <a:pPr marL="571500" lvl="1" indent="0">
              <a:buNone/>
            </a:pPr>
            <a:endParaRPr lang="en-US" sz="20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F385C71-11CE-4019-A821-D998C79F5F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3436719"/>
              </p:ext>
            </p:extLst>
          </p:nvPr>
        </p:nvGraphicFramePr>
        <p:xfrm>
          <a:off x="616586" y="993160"/>
          <a:ext cx="6969548" cy="242435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31548">
                  <a:extLst>
                    <a:ext uri="{9D8B030D-6E8A-4147-A177-3AD203B41FA5}">
                      <a16:colId xmlns:a16="http://schemas.microsoft.com/office/drawing/2014/main" val="2074139895"/>
                    </a:ext>
                  </a:extLst>
                </a:gridCol>
                <a:gridCol w="2838000">
                  <a:extLst>
                    <a:ext uri="{9D8B030D-6E8A-4147-A177-3AD203B41FA5}">
                      <a16:colId xmlns:a16="http://schemas.microsoft.com/office/drawing/2014/main" val="2959839556"/>
                    </a:ext>
                  </a:extLst>
                </a:gridCol>
              </a:tblGrid>
              <a:tr h="261526">
                <a:tc>
                  <a:txBody>
                    <a:bodyPr/>
                    <a:lstStyle/>
                    <a:p>
                      <a:r>
                        <a:rPr lang="en-US" sz="1200" dirty="0"/>
                        <a:t>2019 to 2022 (COVID/Innovation Phase)</a:t>
                      </a:r>
                      <a:endParaRPr lang="en-UG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/>
                        <a:t>Engagement Related Actions</a:t>
                      </a:r>
                      <a:endParaRPr lang="en-UG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131561"/>
                  </a:ext>
                </a:extLst>
              </a:tr>
              <a:tr h="8051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5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ISPs enter R&amp;E space with price drops &amp; a</a:t>
                      </a:r>
                      <a:r>
                        <a:rPr lang="en-US" sz="1050" b="1" dirty="0"/>
                        <a:t>ggressive marketing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b="0" dirty="0"/>
                        <a:t>Referrals became a lazy marketing strategy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b="0" dirty="0"/>
                        <a:t>Need to prove relevancy in the sector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b="0" dirty="0"/>
                        <a:t>Value proposition of </a:t>
                      </a:r>
                      <a:r>
                        <a:rPr lang="en-US" sz="1050" b="0" i="1" dirty="0"/>
                        <a:t>low price </a:t>
                      </a:r>
                      <a:r>
                        <a:rPr lang="en-US" sz="1050" b="0" dirty="0"/>
                        <a:t>starts to weaken</a:t>
                      </a:r>
                      <a:endParaRPr lang="en-UG" sz="1050" b="1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/>
                        <a:t>Established a Communications Department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05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/>
                        <a:t>Developed a communication strategy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G" sz="105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/>
                        <a:t>Increased Awareness engagements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G" sz="105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/>
                        <a:t>Stepped up participation in stakeholder forums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G" sz="105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/>
                        <a:t>Funding partnerships Engagements – UCC</a:t>
                      </a:r>
                      <a:endParaRPr lang="en-UG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385682"/>
                  </a:ext>
                </a:extLst>
              </a:tr>
              <a:tr h="4775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50" b="1" dirty="0"/>
                        <a:t>Membership from bigger-tier institutions starts to slow down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b="0" dirty="0"/>
                        <a:t>Slow revenue growth</a:t>
                      </a:r>
                      <a:endParaRPr lang="en-UG" sz="105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G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763263"/>
                  </a:ext>
                </a:extLst>
              </a:tr>
              <a:tr h="7809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50" b="1" dirty="0"/>
                        <a:t>Remote study &amp; working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b="0" dirty="0"/>
                        <a:t>High need to innovate affordable services to support e-learning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b="0" dirty="0"/>
                        <a:t>More resources are needed to innovate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b="0" dirty="0"/>
                        <a:t>Increased operation, Admin and staff costs</a:t>
                      </a:r>
                      <a:endParaRPr lang="en-UG" sz="105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G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69146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108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3131E-6EC9-4C06-AEB3-3DC2ACC12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565" y="181132"/>
            <a:ext cx="7311118" cy="572700"/>
          </a:xfrm>
        </p:spPr>
        <p:txBody>
          <a:bodyPr/>
          <a:lstStyle/>
          <a:p>
            <a:r>
              <a:rPr lang="en-US" sz="2000" b="1" dirty="0">
                <a:solidFill>
                  <a:srgbClr val="333399"/>
                </a:solidFill>
              </a:rPr>
              <a:t>RENU’s Journey of Stakeholder Engagement</a:t>
            </a:r>
            <a:br>
              <a:rPr lang="en-US" sz="2400" b="1" dirty="0">
                <a:solidFill>
                  <a:srgbClr val="333399"/>
                </a:solidFill>
              </a:rPr>
            </a:br>
            <a:br>
              <a:rPr lang="en-US" sz="2400" b="1" dirty="0"/>
            </a:br>
            <a:endParaRPr lang="en-US" sz="2400" b="1" dirty="0">
              <a:solidFill>
                <a:srgbClr val="333399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7EE23-7C9B-42D4-8DA7-7ADC397A9C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8" name="Google Shape;123;p15">
            <a:extLst>
              <a:ext uri="{FF2B5EF4-FFF2-40B4-BE49-F238E27FC236}">
                <a16:creationId xmlns:a16="http://schemas.microsoft.com/office/drawing/2014/main" id="{32225226-F46B-4E21-A648-0D3B96F45E6D}"/>
              </a:ext>
            </a:extLst>
          </p:cNvPr>
          <p:cNvSpPr txBox="1">
            <a:spLocks/>
          </p:cNvSpPr>
          <p:nvPr/>
        </p:nvSpPr>
        <p:spPr>
          <a:xfrm>
            <a:off x="122842" y="420460"/>
            <a:ext cx="8559029" cy="430257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3192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2E319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None/>
            </a:pPr>
            <a:endParaRPr lang="en-US" sz="1400" b="1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76200" indent="0">
              <a:buNone/>
            </a:pPr>
            <a:endParaRPr lang="en-US" sz="2000" dirty="0"/>
          </a:p>
          <a:p>
            <a:endParaRPr lang="en-US" sz="2000" dirty="0"/>
          </a:p>
          <a:p>
            <a:pPr marL="76200" indent="0">
              <a:buNone/>
            </a:pPr>
            <a:endParaRPr lang="en-US" sz="2000" dirty="0"/>
          </a:p>
          <a:p>
            <a:pPr marL="76200" indent="0">
              <a:buNone/>
            </a:pPr>
            <a:endParaRPr lang="en-US" sz="2000" dirty="0"/>
          </a:p>
          <a:p>
            <a:pPr marL="571500" lvl="1" indent="0">
              <a:buNone/>
            </a:pPr>
            <a:endParaRPr lang="en-US" sz="20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F385C71-11CE-4019-A821-D998C79F5F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521045"/>
              </p:ext>
            </p:extLst>
          </p:nvPr>
        </p:nvGraphicFramePr>
        <p:xfrm>
          <a:off x="830565" y="801260"/>
          <a:ext cx="6606556" cy="286915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572383">
                  <a:extLst>
                    <a:ext uri="{9D8B030D-6E8A-4147-A177-3AD203B41FA5}">
                      <a16:colId xmlns:a16="http://schemas.microsoft.com/office/drawing/2014/main" val="2074139895"/>
                    </a:ext>
                  </a:extLst>
                </a:gridCol>
                <a:gridCol w="3034173">
                  <a:extLst>
                    <a:ext uri="{9D8B030D-6E8A-4147-A177-3AD203B41FA5}">
                      <a16:colId xmlns:a16="http://schemas.microsoft.com/office/drawing/2014/main" val="2959839556"/>
                    </a:ext>
                  </a:extLst>
                </a:gridCol>
              </a:tblGrid>
              <a:tr h="491711">
                <a:tc>
                  <a:txBody>
                    <a:bodyPr/>
                    <a:lstStyle/>
                    <a:p>
                      <a:r>
                        <a:rPr lang="en-US" sz="1000" b="1" dirty="0">
                          <a:effectLst/>
                        </a:rPr>
                        <a:t>2022 to date – Growth and Expansion</a:t>
                      </a:r>
                      <a:endParaRPr lang="en-UG" sz="10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dirty="0"/>
                        <a:t>Engagement Related Actions</a:t>
                      </a:r>
                      <a:endParaRPr lang="en-UG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1315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ISPs become more aggressive, offer competitive prices &amp;  use persuasive advertising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Competition for the target intensifies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Price is no longer a major selling point for RENU </a:t>
                      </a:r>
                      <a:endParaRPr lang="en-UG" sz="1000" dirty="0"/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Value proposition shifts from low price to specialized services and quality of services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Deployment of more staff 30 to 75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0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Member engagement unit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0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Business Development Unit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000" dirty="0"/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/>
                        <a:t>Stakeholder engagement policy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000" dirty="0"/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/>
                        <a:t>Stakeholder map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000" dirty="0"/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/>
                        <a:t>Stakeholder engagement plans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000" dirty="0"/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/>
                        <a:t>Grant partnership engagements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000" dirty="0"/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/>
                        <a:t>CSR activities</a:t>
                      </a:r>
                      <a:endParaRPr lang="en-UG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385682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Increase in lower-tier member growth</a:t>
                      </a:r>
                      <a:endParaRPr lang="en-UG" sz="1000" b="1" dirty="0"/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dirty="0"/>
                        <a:t>450 members; over 900 connected sites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More human resources needed to support growth</a:t>
                      </a:r>
                      <a:endParaRPr lang="en-UG" sz="1000" dirty="0"/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/>
                        <a:t>Challenges in balancing sustainability &amp; member expectations</a:t>
                      </a:r>
                      <a:endParaRPr lang="en-UG" sz="1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G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4020275"/>
                  </a:ext>
                </a:extLst>
              </a:tr>
              <a:tr h="4082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dirty="0"/>
                        <a:t>New technologies (e.g. </a:t>
                      </a:r>
                      <a:r>
                        <a:rPr lang="en-US" sz="1000" b="1" dirty="0" err="1"/>
                        <a:t>Starlink</a:t>
                      </a:r>
                      <a:r>
                        <a:rPr lang="en-US" sz="1000" b="1" dirty="0"/>
                        <a:t> satellite connections)</a:t>
                      </a:r>
                      <a:endParaRPr lang="en-UG" sz="1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G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763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844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3131E-6EC9-4C06-AEB3-3DC2ACC12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-50093"/>
            <a:ext cx="7311118" cy="572700"/>
          </a:xfrm>
        </p:spPr>
        <p:txBody>
          <a:bodyPr/>
          <a:lstStyle/>
          <a:p>
            <a:br>
              <a:rPr lang="en-US" sz="2400" b="1" dirty="0">
                <a:solidFill>
                  <a:srgbClr val="333399"/>
                </a:solidFill>
              </a:rPr>
            </a:br>
            <a:br>
              <a:rPr lang="en-US" sz="2400" b="1" dirty="0"/>
            </a:br>
            <a:endParaRPr lang="en-US" sz="2400" b="1" dirty="0">
              <a:solidFill>
                <a:srgbClr val="333399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7EE23-7C9B-42D4-8DA7-7ADC397A9C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sp>
        <p:nvSpPr>
          <p:cNvPr id="8" name="Google Shape;123;p15">
            <a:extLst>
              <a:ext uri="{FF2B5EF4-FFF2-40B4-BE49-F238E27FC236}">
                <a16:creationId xmlns:a16="http://schemas.microsoft.com/office/drawing/2014/main" id="{32225226-F46B-4E21-A648-0D3B96F45E6D}"/>
              </a:ext>
            </a:extLst>
          </p:cNvPr>
          <p:cNvSpPr txBox="1">
            <a:spLocks/>
          </p:cNvSpPr>
          <p:nvPr/>
        </p:nvSpPr>
        <p:spPr>
          <a:xfrm>
            <a:off x="187779" y="420460"/>
            <a:ext cx="8559029" cy="430257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3192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2E319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None/>
            </a:pPr>
            <a:endParaRPr lang="en-US" sz="1400" b="1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76200" indent="0">
              <a:buNone/>
            </a:pPr>
            <a:endParaRPr lang="en-US" sz="2000" dirty="0"/>
          </a:p>
          <a:p>
            <a:endParaRPr lang="en-US" sz="2000" dirty="0"/>
          </a:p>
          <a:p>
            <a:pPr marL="76200" indent="0">
              <a:buNone/>
            </a:pPr>
            <a:endParaRPr lang="en-US" sz="2000" dirty="0"/>
          </a:p>
          <a:p>
            <a:pPr marL="76200" indent="0">
              <a:buNone/>
            </a:pPr>
            <a:endParaRPr lang="en-US" sz="2000" dirty="0"/>
          </a:p>
          <a:p>
            <a:pPr marL="571500" lvl="1" indent="0">
              <a:buNone/>
            </a:pP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D2DC03-285E-4DC3-B14A-E16AACE1D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1553" y="0"/>
            <a:ext cx="3094487" cy="20750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50DB78-7E4F-4B88-A82C-997CA1E49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461" y="2270036"/>
            <a:ext cx="2839168" cy="25240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D16FB7-A957-4D53-8CB5-E35E66A40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8" y="18117"/>
            <a:ext cx="5695649" cy="472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1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7EE23-7C9B-42D4-8DA7-7ADC397A9C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A700021-CCEA-44FE-9AED-F3F936323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340" y="1064863"/>
            <a:ext cx="7311118" cy="411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6691547-32F6-4CFE-ABAF-5FB9F28C1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340" y="269185"/>
            <a:ext cx="7251140" cy="572700"/>
          </a:xfrm>
        </p:spPr>
        <p:txBody>
          <a:bodyPr/>
          <a:lstStyle/>
          <a:p>
            <a:r>
              <a:rPr lang="en-US" sz="2000" b="1" dirty="0"/>
              <a:t>RENU Stakeholder Engagement Policy</a:t>
            </a:r>
            <a:br>
              <a:rPr lang="en-US" sz="2400" b="1" dirty="0">
                <a:solidFill>
                  <a:srgbClr val="333399"/>
                </a:solidFill>
              </a:rPr>
            </a:br>
            <a:br>
              <a:rPr lang="en-US" sz="2400" b="1" dirty="0"/>
            </a:br>
            <a:endParaRPr lang="en-US" sz="2400" b="1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38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3131E-6EC9-4C06-AEB3-3DC2ACC12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382" y="139030"/>
            <a:ext cx="6828343" cy="572700"/>
          </a:xfrm>
        </p:spPr>
        <p:txBody>
          <a:bodyPr/>
          <a:lstStyle/>
          <a:p>
            <a:r>
              <a:rPr lang="en-US" sz="2000" b="1" dirty="0"/>
              <a:t>The Need for Effective Stakeholder Mapping</a:t>
            </a:r>
            <a:br>
              <a:rPr lang="en-US" sz="2400" b="1" dirty="0">
                <a:solidFill>
                  <a:srgbClr val="333399"/>
                </a:solidFill>
              </a:rPr>
            </a:br>
            <a:br>
              <a:rPr lang="en-US" sz="2400" b="1" dirty="0"/>
            </a:br>
            <a:endParaRPr lang="en-US" sz="2400" b="1" dirty="0">
              <a:solidFill>
                <a:srgbClr val="333399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7EE23-7C9B-42D4-8DA7-7ADC397A9C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E0D495-9924-4595-952E-F9B935295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382" y="1019512"/>
            <a:ext cx="6828343" cy="3527405"/>
          </a:xfrm>
          <a:prstGeom prst="rect">
            <a:avLst/>
          </a:prstGeom>
          <a:solidFill>
            <a:schemeClr val="lt1"/>
          </a:solidFill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84662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3131E-6EC9-4C06-AEB3-3DC2ACC12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68" y="199212"/>
            <a:ext cx="5547360" cy="572700"/>
          </a:xfrm>
        </p:spPr>
        <p:txBody>
          <a:bodyPr/>
          <a:lstStyle/>
          <a:p>
            <a:r>
              <a:rPr lang="en-US" sz="2000" b="1" dirty="0"/>
              <a:t>Effective Stakeholder Mapping</a:t>
            </a:r>
            <a:br>
              <a:rPr lang="en-US" sz="2400" b="1" dirty="0">
                <a:solidFill>
                  <a:srgbClr val="333399"/>
                </a:solidFill>
              </a:rPr>
            </a:br>
            <a:br>
              <a:rPr lang="en-US" sz="2400" b="1" dirty="0"/>
            </a:br>
            <a:endParaRPr lang="en-US" sz="2400" b="1" dirty="0">
              <a:solidFill>
                <a:srgbClr val="333399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7EE23-7C9B-42D4-8DA7-7ADC397A9C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DB2F9C-78C4-4942-81A6-028CFB585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81" y="902326"/>
            <a:ext cx="5438861" cy="2972020"/>
          </a:xfrm>
          <a:prstGeom prst="rect">
            <a:avLst/>
          </a:prstGeom>
          <a:ln>
            <a:solidFill>
              <a:srgbClr val="0070C0"/>
            </a:solidFill>
          </a:ln>
        </p:spPr>
      </p:pic>
      <p:grpSp>
        <p:nvGrpSpPr>
          <p:cNvPr id="13" name="Google Shape;133;p26">
            <a:extLst>
              <a:ext uri="{FF2B5EF4-FFF2-40B4-BE49-F238E27FC236}">
                <a16:creationId xmlns:a16="http://schemas.microsoft.com/office/drawing/2014/main" id="{E48A52F8-7525-450D-B1E2-6238CE805EE0}"/>
              </a:ext>
            </a:extLst>
          </p:cNvPr>
          <p:cNvGrpSpPr/>
          <p:nvPr/>
        </p:nvGrpSpPr>
        <p:grpSpPr>
          <a:xfrm>
            <a:off x="6116320" y="765139"/>
            <a:ext cx="2904840" cy="2637889"/>
            <a:chOff x="3883577" y="762189"/>
            <a:chExt cx="4184775" cy="3849066"/>
          </a:xfrm>
        </p:grpSpPr>
        <p:sp>
          <p:nvSpPr>
            <p:cNvPr id="14" name="Google Shape;134;p26">
              <a:extLst>
                <a:ext uri="{FF2B5EF4-FFF2-40B4-BE49-F238E27FC236}">
                  <a16:creationId xmlns:a16="http://schemas.microsoft.com/office/drawing/2014/main" id="{646AC182-5FB5-4020-9CA6-912973014EB7}"/>
                </a:ext>
              </a:extLst>
            </p:cNvPr>
            <p:cNvSpPr/>
            <p:nvPr/>
          </p:nvSpPr>
          <p:spPr>
            <a:xfrm rot="16200000">
              <a:off x="4729352" y="1207857"/>
              <a:ext cx="3338999" cy="3339000"/>
            </a:xfrm>
            <a:prstGeom prst="ellipse">
              <a:avLst/>
            </a:prstGeom>
            <a:noFill/>
            <a:ln w="19050" cap="flat" cmpd="sng">
              <a:solidFill>
                <a:srgbClr val="658DA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5" name="Google Shape;135;p26">
              <a:extLst>
                <a:ext uri="{FF2B5EF4-FFF2-40B4-BE49-F238E27FC236}">
                  <a16:creationId xmlns:a16="http://schemas.microsoft.com/office/drawing/2014/main" id="{48F1A344-AFE8-4261-A15F-F2E450A8D8B4}"/>
                </a:ext>
              </a:extLst>
            </p:cNvPr>
            <p:cNvGrpSpPr/>
            <p:nvPr/>
          </p:nvGrpSpPr>
          <p:grpSpPr>
            <a:xfrm>
              <a:off x="5700441" y="1969407"/>
              <a:ext cx="1816888" cy="1618822"/>
              <a:chOff x="3873578" y="1663782"/>
              <a:chExt cx="1816888" cy="1618822"/>
            </a:xfrm>
          </p:grpSpPr>
          <p:sp>
            <p:nvSpPr>
              <p:cNvPr id="19" name="Google Shape;136;p26">
                <a:extLst>
                  <a:ext uri="{FF2B5EF4-FFF2-40B4-BE49-F238E27FC236}">
                    <a16:creationId xmlns:a16="http://schemas.microsoft.com/office/drawing/2014/main" id="{F25E4DC2-EBE4-4D7D-803B-256AEDA2F652}"/>
                  </a:ext>
                </a:extLst>
              </p:cNvPr>
              <p:cNvSpPr/>
              <p:nvPr/>
            </p:nvSpPr>
            <p:spPr>
              <a:xfrm>
                <a:off x="3873578" y="1663782"/>
                <a:ext cx="1606358" cy="1618822"/>
              </a:xfrm>
              <a:prstGeom prst="ellipse">
                <a:avLst/>
              </a:prstGeom>
              <a:solidFill>
                <a:srgbClr val="D3E1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" name="Google Shape;137;p26">
                <a:extLst>
                  <a:ext uri="{FF2B5EF4-FFF2-40B4-BE49-F238E27FC236}">
                    <a16:creationId xmlns:a16="http://schemas.microsoft.com/office/drawing/2014/main" id="{16342841-21D6-4B93-9658-2B9A50B84B4A}"/>
                  </a:ext>
                </a:extLst>
              </p:cNvPr>
              <p:cNvSpPr txBox="1"/>
              <p:nvPr/>
            </p:nvSpPr>
            <p:spPr>
              <a:xfrm>
                <a:off x="3961482" y="1795070"/>
                <a:ext cx="1728984" cy="14112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b="1" dirty="0">
                    <a:solidFill>
                      <a:srgbClr val="2A2929"/>
                    </a:solidFill>
                    <a:latin typeface="Garamond" panose="02020404030301010803" pitchFamily="18" charset="0"/>
                    <a:ea typeface="Fira Sans Extra Condensed SemiBold"/>
                    <a:cs typeface="Fira Sans Extra Condensed SemiBold"/>
                    <a:sym typeface="Fira Sans Extra Condensed SemiBold"/>
                  </a:rPr>
                  <a:t>Universities</a:t>
                </a:r>
                <a:endParaRPr kumimoji="0" b="1" i="0" u="none" strike="noStrike" kern="0" cap="none" spc="0" normalizeH="0" baseline="0" noProof="0" dirty="0">
                  <a:ln>
                    <a:noFill/>
                  </a:ln>
                  <a:solidFill>
                    <a:srgbClr val="2A2929"/>
                  </a:solidFill>
                  <a:effectLst/>
                  <a:uLnTx/>
                  <a:uFillTx/>
                  <a:latin typeface="Garamond" panose="02020404030301010803" pitchFamily="18" charset="0"/>
                  <a:ea typeface="Fira Sans Extra Condensed SemiBold"/>
                  <a:cs typeface="Fira Sans Extra Condensed SemiBold"/>
                  <a:sym typeface="Fira Sans Extra Condensed SemiBold"/>
                </a:endParaRPr>
              </a:p>
            </p:txBody>
          </p:sp>
        </p:grpSp>
        <p:sp>
          <p:nvSpPr>
            <p:cNvPr id="16" name="Google Shape;138;p26">
              <a:extLst>
                <a:ext uri="{FF2B5EF4-FFF2-40B4-BE49-F238E27FC236}">
                  <a16:creationId xmlns:a16="http://schemas.microsoft.com/office/drawing/2014/main" id="{23E031BF-17D3-4DBF-8A99-7520FDAB3396}"/>
                </a:ext>
              </a:extLst>
            </p:cNvPr>
            <p:cNvSpPr/>
            <p:nvPr/>
          </p:nvSpPr>
          <p:spPr>
            <a:xfrm>
              <a:off x="3883577" y="2230883"/>
              <a:ext cx="1506367" cy="1020270"/>
            </a:xfrm>
            <a:prstGeom prst="ellipse">
              <a:avLst/>
            </a:prstGeom>
            <a:solidFill>
              <a:srgbClr val="89C2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</a:pPr>
              <a:r>
                <a:rPr lang="en-US" sz="900" b="1" dirty="0">
                  <a:solidFill>
                    <a:srgbClr val="2A2929"/>
                  </a:solidFill>
                  <a:latin typeface="Garamond" panose="02020404030301010803" pitchFamily="18" charset="0"/>
                </a:rPr>
                <a:t>Smaller public  universities</a:t>
              </a:r>
              <a:endParaRPr sz="900" b="1" dirty="0">
                <a:solidFill>
                  <a:srgbClr val="2A2929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7" name="Google Shape;139;p26">
              <a:extLst>
                <a:ext uri="{FF2B5EF4-FFF2-40B4-BE49-F238E27FC236}">
                  <a16:creationId xmlns:a16="http://schemas.microsoft.com/office/drawing/2014/main" id="{B1413821-EA80-4B5C-B2ED-CC41B6FC34CF}"/>
                </a:ext>
              </a:extLst>
            </p:cNvPr>
            <p:cNvSpPr/>
            <p:nvPr/>
          </p:nvSpPr>
          <p:spPr>
            <a:xfrm>
              <a:off x="4829995" y="762189"/>
              <a:ext cx="1506367" cy="946483"/>
            </a:xfrm>
            <a:prstGeom prst="ellipse">
              <a:avLst/>
            </a:prstGeom>
            <a:solidFill>
              <a:srgbClr val="658D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defTabSz="914400" eaLnBrk="1" fontAlgn="auto" latinLnBrk="0" hangingPunct="1">
                <a:buClrTx/>
                <a:buSzTx/>
                <a:buFont typeface="Arial"/>
                <a:buNone/>
                <a:tabLst/>
                <a:defRPr/>
              </a:pPr>
              <a:r>
                <a:rPr lang="en-US" sz="900" b="1" dirty="0">
                  <a:solidFill>
                    <a:srgbClr val="2A2929"/>
                  </a:solidFill>
                  <a:latin typeface="Garamond" panose="02020404030301010803" pitchFamily="18" charset="0"/>
                </a:rPr>
                <a:t>Private universities</a:t>
              </a:r>
              <a:endParaRPr sz="900" b="1" dirty="0">
                <a:solidFill>
                  <a:srgbClr val="2A2929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8" name="Google Shape;140;p26">
              <a:extLst>
                <a:ext uri="{FF2B5EF4-FFF2-40B4-BE49-F238E27FC236}">
                  <a16:creationId xmlns:a16="http://schemas.microsoft.com/office/drawing/2014/main" id="{47A2BF08-0F91-4EE8-AC37-DD3EDE758CC6}"/>
                </a:ext>
              </a:extLst>
            </p:cNvPr>
            <p:cNvSpPr/>
            <p:nvPr/>
          </p:nvSpPr>
          <p:spPr>
            <a:xfrm>
              <a:off x="4355691" y="3611870"/>
              <a:ext cx="1579948" cy="999385"/>
            </a:xfrm>
            <a:prstGeom prst="ellipse">
              <a:avLst/>
            </a:prstGeom>
            <a:solidFill>
              <a:srgbClr val="D3E1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2A2929"/>
                  </a:solidFill>
                  <a:effectLst/>
                  <a:uLnTx/>
                  <a:uFillTx/>
                  <a:latin typeface="Garamond" panose="02020404030301010803" pitchFamily="18" charset="0"/>
                </a:rPr>
                <a:t>Big public Universities</a:t>
              </a:r>
              <a:endParaRPr kumimoji="0" sz="900" b="1" i="0" u="none" strike="noStrike" kern="0" cap="none" spc="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Garamond" panose="020204040303010108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042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3131E-6EC9-4C06-AEB3-3DC2ACC12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711" y="-70504"/>
            <a:ext cx="7311118" cy="572700"/>
          </a:xfrm>
        </p:spPr>
        <p:txBody>
          <a:bodyPr/>
          <a:lstStyle/>
          <a:p>
            <a:r>
              <a:rPr lang="en-US" sz="2000" b="1" dirty="0"/>
              <a:t>Effective Stakeholder Mapping – Analysis</a:t>
            </a:r>
            <a:br>
              <a:rPr lang="en-US" sz="2400" b="1" dirty="0">
                <a:solidFill>
                  <a:srgbClr val="333399"/>
                </a:solidFill>
              </a:rPr>
            </a:br>
            <a:br>
              <a:rPr lang="en-US" sz="2400" b="1" dirty="0"/>
            </a:br>
            <a:endParaRPr lang="en-US" sz="2400" b="1" dirty="0">
              <a:solidFill>
                <a:srgbClr val="333399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7EE23-7C9B-42D4-8DA7-7ADC397A9C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855377-A126-4717-99C8-15C925BA2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711" y="680942"/>
            <a:ext cx="6074931" cy="3490108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303572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15;p14">
            <a:extLst>
              <a:ext uri="{FF2B5EF4-FFF2-40B4-BE49-F238E27FC236}">
                <a16:creationId xmlns:a16="http://schemas.microsoft.com/office/drawing/2014/main" id="{8BDD02C9-DEBA-4BBA-9935-63E54A39FC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5500" y="15379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Outline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56C001-99F2-4478-81D7-CDE60E1B80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</a:t>
            </a:fld>
            <a:endParaRPr lang="en-GB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F65547C-BAFB-42F9-86A1-B30FCE934E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618579"/>
              </p:ext>
            </p:extLst>
          </p:nvPr>
        </p:nvGraphicFramePr>
        <p:xfrm>
          <a:off x="4834661" y="1082444"/>
          <a:ext cx="4186497" cy="3235177"/>
        </p:xfrm>
        <a:graphic>
          <a:graphicData uri="http://schemas.openxmlformats.org/drawingml/2006/table">
            <a:tbl>
              <a:tblPr/>
              <a:tblGrid>
                <a:gridCol w="579865">
                  <a:extLst>
                    <a:ext uri="{9D8B030D-6E8A-4147-A177-3AD203B41FA5}">
                      <a16:colId xmlns:a16="http://schemas.microsoft.com/office/drawing/2014/main" val="2151108819"/>
                    </a:ext>
                  </a:extLst>
                </a:gridCol>
                <a:gridCol w="3606632">
                  <a:extLst>
                    <a:ext uri="{9D8B030D-6E8A-4147-A177-3AD203B41FA5}">
                      <a16:colId xmlns:a16="http://schemas.microsoft.com/office/drawing/2014/main" val="2197637653"/>
                    </a:ext>
                  </a:extLst>
                </a:gridCol>
              </a:tblGrid>
              <a:tr h="335934"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sz="2000" b="1" i="0" u="none" strike="noStrike" dirty="0">
                          <a:solidFill>
                            <a:srgbClr val="2A2929"/>
                          </a:solidFill>
                          <a:effectLst/>
                          <a:latin typeface="Fira Sans Extra Condensed SemiBold"/>
                        </a:rPr>
                        <a:t>Outline</a:t>
                      </a: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Fira Sans Extra Condensed SemiBold"/>
                        </a:rPr>
                        <a:t>​</a:t>
                      </a:r>
                      <a:endParaRPr lang="en-US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8D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0573847"/>
                  </a:ext>
                </a:extLst>
              </a:tr>
              <a:tr h="258411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i="0" u="none" strike="noStrike" dirty="0">
                          <a:solidFill>
                            <a:srgbClr val="2A2929"/>
                          </a:solidFill>
                          <a:effectLst/>
                          <a:latin typeface="Fira Sans Extra Condensed SemiBold"/>
                        </a:rPr>
                        <a:t>01</a:t>
                      </a:r>
                      <a:r>
                        <a:rPr lang="en-US" sz="1400" b="1" i="0" dirty="0">
                          <a:solidFill>
                            <a:srgbClr val="000000"/>
                          </a:solidFill>
                          <a:effectLst/>
                          <a:latin typeface="Fira Sans Extra Condensed SemiBold"/>
                        </a:rPr>
                        <a:t>​</a:t>
                      </a:r>
                      <a:endParaRPr lang="en-US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C2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0" i="0" u="none" strike="noStrike" dirty="0">
                          <a:solidFill>
                            <a:srgbClr val="2A2929"/>
                          </a:solidFill>
                          <a:effectLst/>
                          <a:latin typeface="Roboto"/>
                        </a:rPr>
                        <a:t>About RENU</a:t>
                      </a: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1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787359"/>
                  </a:ext>
                </a:extLst>
              </a:tr>
              <a:tr h="258411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i="0" u="none" strike="noStrike" dirty="0">
                          <a:solidFill>
                            <a:srgbClr val="2A2929"/>
                          </a:solidFill>
                          <a:effectLst/>
                          <a:latin typeface="Fira Sans Extra Condensed SemiBold"/>
                        </a:rPr>
                        <a:t>02</a:t>
                      </a:r>
                      <a:r>
                        <a:rPr lang="en-US" sz="1400" b="1" i="0" dirty="0">
                          <a:solidFill>
                            <a:srgbClr val="000000"/>
                          </a:solidFill>
                          <a:effectLst/>
                          <a:latin typeface="Fira Sans Extra Condensed SemiBold"/>
                        </a:rPr>
                        <a:t>​</a:t>
                      </a:r>
                      <a:endParaRPr lang="en-US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C2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0" i="0" u="none" strike="noStrike" dirty="0">
                          <a:solidFill>
                            <a:srgbClr val="2A2929"/>
                          </a:solidFill>
                          <a:effectLst/>
                          <a:latin typeface="Roboto"/>
                        </a:rPr>
                        <a:t>Defining key concepts</a:t>
                      </a: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1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644643"/>
                  </a:ext>
                </a:extLst>
              </a:tr>
              <a:tr h="258411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i="0" u="none" strike="noStrike" dirty="0">
                          <a:solidFill>
                            <a:srgbClr val="2A2929"/>
                          </a:solidFill>
                          <a:effectLst/>
                          <a:latin typeface="Fira Sans Extra Condensed SemiBold"/>
                        </a:rPr>
                        <a:t>03</a:t>
                      </a:r>
                      <a:r>
                        <a:rPr lang="en-US" sz="1400" b="1" i="0" dirty="0">
                          <a:solidFill>
                            <a:srgbClr val="000000"/>
                          </a:solidFill>
                          <a:effectLst/>
                          <a:latin typeface="Fira Sans Extra Condensed SemiBold"/>
                        </a:rPr>
                        <a:t>​</a:t>
                      </a:r>
                      <a:endParaRPr lang="en-US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C2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0" i="0" u="none" strike="noStrike" dirty="0">
                          <a:solidFill>
                            <a:srgbClr val="2A2929"/>
                          </a:solidFill>
                          <a:effectLst/>
                          <a:latin typeface="Roboto"/>
                        </a:rPr>
                        <a:t>Examples of stakeholders – RENU case</a:t>
                      </a: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1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888852"/>
                  </a:ext>
                </a:extLst>
              </a:tr>
              <a:tr h="258411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i="0" u="none" strike="noStrike" dirty="0">
                          <a:solidFill>
                            <a:srgbClr val="2A2929"/>
                          </a:solidFill>
                          <a:effectLst/>
                          <a:latin typeface="Fira Sans Extra Condensed SemiBold"/>
                        </a:rPr>
                        <a:t>04</a:t>
                      </a:r>
                      <a:r>
                        <a:rPr lang="en-US" sz="1400" b="1" i="0" dirty="0">
                          <a:solidFill>
                            <a:srgbClr val="000000"/>
                          </a:solidFill>
                          <a:effectLst/>
                          <a:latin typeface="Fira Sans Extra Condensed SemiBold"/>
                        </a:rPr>
                        <a:t>​</a:t>
                      </a:r>
                      <a:endParaRPr lang="en-US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C2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0" i="0" u="none" strike="noStrike" dirty="0">
                          <a:solidFill>
                            <a:srgbClr val="2A2929"/>
                          </a:solidFill>
                          <a:effectLst/>
                          <a:latin typeface="Roboto"/>
                        </a:rPr>
                        <a:t>Forms of stakeholder engagement</a:t>
                      </a: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1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0214161"/>
                  </a:ext>
                </a:extLst>
              </a:tr>
              <a:tr h="258411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i="0" u="none" strike="noStrike" dirty="0">
                          <a:solidFill>
                            <a:srgbClr val="2A2929"/>
                          </a:solidFill>
                          <a:effectLst/>
                          <a:latin typeface="Fira Sans Extra Condensed SemiBold"/>
                        </a:rPr>
                        <a:t>05</a:t>
                      </a:r>
                      <a:r>
                        <a:rPr lang="en-US" sz="1400" b="1" i="0" dirty="0">
                          <a:solidFill>
                            <a:srgbClr val="000000"/>
                          </a:solidFill>
                          <a:effectLst/>
                          <a:latin typeface="Fira Sans Extra Condensed SemiBold"/>
                        </a:rPr>
                        <a:t>​</a:t>
                      </a:r>
                      <a:endParaRPr lang="en-US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C2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0" i="0" u="none" strike="noStrike" dirty="0">
                          <a:solidFill>
                            <a:srgbClr val="2A2929"/>
                          </a:solidFill>
                          <a:effectLst/>
                          <a:latin typeface="Roboto"/>
                        </a:rPr>
                        <a:t>Why stakeholder engagement</a:t>
                      </a: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1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150468"/>
                  </a:ext>
                </a:extLst>
              </a:tr>
              <a:tr h="258411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i="0" u="none" strike="noStrike" dirty="0">
                          <a:solidFill>
                            <a:srgbClr val="2A2929"/>
                          </a:solidFill>
                          <a:effectLst/>
                          <a:latin typeface="Fira Sans Extra Condensed SemiBold"/>
                        </a:rPr>
                        <a:t>06</a:t>
                      </a:r>
                      <a:r>
                        <a:rPr lang="en-US" sz="1400" b="1" i="0" dirty="0">
                          <a:solidFill>
                            <a:srgbClr val="000000"/>
                          </a:solidFill>
                          <a:effectLst/>
                          <a:latin typeface="Fira Sans Extra Condensed SemiBold"/>
                        </a:rPr>
                        <a:t>​</a:t>
                      </a:r>
                      <a:endParaRPr lang="en-US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C2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0" i="0" u="none" strike="noStrike" dirty="0">
                          <a:solidFill>
                            <a:srgbClr val="2A2929"/>
                          </a:solidFill>
                          <a:effectLst/>
                          <a:latin typeface="Roboto"/>
                        </a:rPr>
                        <a:t>RENU's journey</a:t>
                      </a: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1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908602"/>
                  </a:ext>
                </a:extLst>
              </a:tr>
              <a:tr h="258411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i="0" u="none" strike="noStrike" dirty="0">
                          <a:solidFill>
                            <a:srgbClr val="2A2929"/>
                          </a:solidFill>
                          <a:effectLst/>
                          <a:latin typeface="Fira Sans Extra Condensed SemiBold"/>
                        </a:rPr>
                        <a:t>07</a:t>
                      </a:r>
                      <a:r>
                        <a:rPr lang="en-US" sz="1400" b="1" i="0" dirty="0">
                          <a:solidFill>
                            <a:srgbClr val="000000"/>
                          </a:solidFill>
                          <a:effectLst/>
                          <a:latin typeface="Fira Sans Extra Condensed SemiBold"/>
                        </a:rPr>
                        <a:t>​</a:t>
                      </a:r>
                      <a:endParaRPr lang="en-US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C2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0" i="0" u="none" strike="noStrike" dirty="0">
                          <a:solidFill>
                            <a:srgbClr val="2A2929"/>
                          </a:solidFill>
                          <a:effectLst/>
                          <a:latin typeface="Roboto"/>
                        </a:rPr>
                        <a:t>RENU’s 10 principles of stakeholder engagement</a:t>
                      </a: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1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06404"/>
                  </a:ext>
                </a:extLst>
              </a:tr>
              <a:tr h="258411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i="0" u="none" strike="noStrike" dirty="0">
                          <a:solidFill>
                            <a:srgbClr val="2A2929"/>
                          </a:solidFill>
                          <a:effectLst/>
                          <a:latin typeface="Fira Sans Extra Condensed SemiBold"/>
                        </a:rPr>
                        <a:t>08</a:t>
                      </a:r>
                      <a:r>
                        <a:rPr lang="en-US" sz="1400" b="1" i="0" dirty="0">
                          <a:solidFill>
                            <a:srgbClr val="000000"/>
                          </a:solidFill>
                          <a:effectLst/>
                          <a:latin typeface="Fira Sans Extra Condensed SemiBold"/>
                        </a:rPr>
                        <a:t>​</a:t>
                      </a:r>
                      <a:endParaRPr lang="en-US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C2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0" i="0" u="none" strike="noStrike" dirty="0">
                          <a:solidFill>
                            <a:srgbClr val="2A2929"/>
                          </a:solidFill>
                          <a:effectLst/>
                          <a:latin typeface="Roboto"/>
                        </a:rPr>
                        <a:t>Stakeholder Mapping</a:t>
                      </a: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1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782504"/>
                  </a:ext>
                </a:extLst>
              </a:tr>
              <a:tr h="40053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i="0" u="none" strike="noStrike" dirty="0">
                          <a:solidFill>
                            <a:srgbClr val="2A2929"/>
                          </a:solidFill>
                          <a:effectLst/>
                          <a:latin typeface="Fira Sans Extra Condensed SemiBold"/>
                        </a:rPr>
                        <a:t>09</a:t>
                      </a:r>
                      <a:r>
                        <a:rPr lang="en-US" sz="1400" b="1" i="0" dirty="0">
                          <a:solidFill>
                            <a:srgbClr val="000000"/>
                          </a:solidFill>
                          <a:effectLst/>
                          <a:latin typeface="Fira Sans Extra Condensed SemiBold"/>
                        </a:rPr>
                        <a:t>​</a:t>
                      </a:r>
                      <a:endParaRPr lang="en-US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C2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0" i="0" u="none" strike="noStrike" dirty="0">
                          <a:solidFill>
                            <a:srgbClr val="2A2929"/>
                          </a:solidFill>
                          <a:effectLst/>
                          <a:latin typeface="Roboto"/>
                        </a:rPr>
                        <a:t>Results and lessons so far </a:t>
                      </a: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​</a:t>
                      </a:r>
                      <a:endParaRPr lang="en-US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1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526371"/>
                  </a:ext>
                </a:extLst>
              </a:tr>
            </a:tbl>
          </a:graphicData>
        </a:graphic>
      </p:graphicFrame>
      <p:sp>
        <p:nvSpPr>
          <p:cNvPr id="10" name="Rectangle 2">
            <a:extLst>
              <a:ext uri="{FF2B5EF4-FFF2-40B4-BE49-F238E27FC236}">
                <a16:creationId xmlns:a16="http://schemas.microsoft.com/office/drawing/2014/main" id="{B69DE623-A525-44B3-810A-6146E6A59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9274" y="774575"/>
            <a:ext cx="76465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3131E-6EC9-4C06-AEB3-3DC2ACC12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60" y="151771"/>
            <a:ext cx="7241375" cy="572700"/>
          </a:xfrm>
        </p:spPr>
        <p:txBody>
          <a:bodyPr/>
          <a:lstStyle/>
          <a:p>
            <a:r>
              <a:rPr lang="en-US" sz="2000" b="1" dirty="0"/>
              <a:t>Effective Stakeholder Mapping - Analysis</a:t>
            </a:r>
            <a:br>
              <a:rPr lang="en-US" sz="2400" b="1" dirty="0">
                <a:solidFill>
                  <a:srgbClr val="333399"/>
                </a:solidFill>
              </a:rPr>
            </a:br>
            <a:br>
              <a:rPr lang="en-US" sz="2400" b="1" dirty="0"/>
            </a:br>
            <a:endParaRPr lang="en-US" sz="2400" b="1" dirty="0">
              <a:solidFill>
                <a:srgbClr val="333399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7EE23-7C9B-42D4-8DA7-7ADC397A9C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38E7944-AEE9-48C9-A5AA-A53E4EDC2F6A}"/>
              </a:ext>
            </a:extLst>
          </p:cNvPr>
          <p:cNvSpPr txBox="1">
            <a:spLocks/>
          </p:cNvSpPr>
          <p:nvPr/>
        </p:nvSpPr>
        <p:spPr>
          <a:xfrm>
            <a:off x="784761" y="649644"/>
            <a:ext cx="7311118" cy="344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319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400" b="1" dirty="0">
                <a:solidFill>
                  <a:schemeClr val="tx1"/>
                </a:solidFill>
              </a:rPr>
              <a:t>RENU Stakeholder Map</a:t>
            </a:r>
            <a:br>
              <a:rPr lang="en-US" sz="2400" b="1" dirty="0">
                <a:solidFill>
                  <a:srgbClr val="333399"/>
                </a:solidFill>
              </a:rPr>
            </a:br>
            <a:br>
              <a:rPr lang="en-US" sz="2400" b="1" dirty="0"/>
            </a:br>
            <a:endParaRPr lang="en-US" sz="2400" b="1" dirty="0">
              <a:solidFill>
                <a:srgbClr val="333399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F8B6C6F-49A2-4C72-89AE-D31A66AC1F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938749"/>
              </p:ext>
            </p:extLst>
          </p:nvPr>
        </p:nvGraphicFramePr>
        <p:xfrm>
          <a:off x="901109" y="1124294"/>
          <a:ext cx="7878792" cy="3327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13132">
                  <a:extLst>
                    <a:ext uri="{9D8B030D-6E8A-4147-A177-3AD203B41FA5}">
                      <a16:colId xmlns:a16="http://schemas.microsoft.com/office/drawing/2014/main" val="4179096110"/>
                    </a:ext>
                  </a:extLst>
                </a:gridCol>
                <a:gridCol w="1313132">
                  <a:extLst>
                    <a:ext uri="{9D8B030D-6E8A-4147-A177-3AD203B41FA5}">
                      <a16:colId xmlns:a16="http://schemas.microsoft.com/office/drawing/2014/main" val="1833139287"/>
                    </a:ext>
                  </a:extLst>
                </a:gridCol>
                <a:gridCol w="1313132">
                  <a:extLst>
                    <a:ext uri="{9D8B030D-6E8A-4147-A177-3AD203B41FA5}">
                      <a16:colId xmlns:a16="http://schemas.microsoft.com/office/drawing/2014/main" val="4241716876"/>
                    </a:ext>
                  </a:extLst>
                </a:gridCol>
                <a:gridCol w="1313132">
                  <a:extLst>
                    <a:ext uri="{9D8B030D-6E8A-4147-A177-3AD203B41FA5}">
                      <a16:colId xmlns:a16="http://schemas.microsoft.com/office/drawing/2014/main" val="2026277032"/>
                    </a:ext>
                  </a:extLst>
                </a:gridCol>
                <a:gridCol w="1313132">
                  <a:extLst>
                    <a:ext uri="{9D8B030D-6E8A-4147-A177-3AD203B41FA5}">
                      <a16:colId xmlns:a16="http://schemas.microsoft.com/office/drawing/2014/main" val="702971815"/>
                    </a:ext>
                  </a:extLst>
                </a:gridCol>
                <a:gridCol w="1313132">
                  <a:extLst>
                    <a:ext uri="{9D8B030D-6E8A-4147-A177-3AD203B41FA5}">
                      <a16:colId xmlns:a16="http://schemas.microsoft.com/office/drawing/2014/main" val="17401116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Stakeholder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Relevance to RENU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Needs and interests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Associated Risks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Level of power and interest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Engagement strategies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1823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709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794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93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3547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4735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662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980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203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3131E-6EC9-4C06-AEB3-3DC2ACC12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954" y="0"/>
            <a:ext cx="7311118" cy="572700"/>
          </a:xfrm>
        </p:spPr>
        <p:txBody>
          <a:bodyPr/>
          <a:lstStyle/>
          <a:p>
            <a:r>
              <a:rPr lang="en-US" sz="2000" b="1" dirty="0"/>
              <a:t>Engagement Results So Far</a:t>
            </a:r>
            <a:br>
              <a:rPr lang="en-US" sz="2400" b="1" dirty="0"/>
            </a:br>
            <a:endParaRPr lang="en-US" sz="2400" b="1" dirty="0">
              <a:solidFill>
                <a:srgbClr val="333399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7EE23-7C9B-42D4-8DA7-7ADC397A9C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384250-E45F-4BCC-9607-D0AB8712C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47" y="821924"/>
            <a:ext cx="3434466" cy="3652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C67E05-2EEC-41CC-B578-71B1E3895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491" y="906873"/>
            <a:ext cx="3713929" cy="348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0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3131E-6EC9-4C06-AEB3-3DC2ACC12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708" y="270201"/>
            <a:ext cx="6904041" cy="572700"/>
          </a:xfrm>
        </p:spPr>
        <p:txBody>
          <a:bodyPr/>
          <a:lstStyle/>
          <a:p>
            <a:r>
              <a:rPr lang="en-US" sz="2000" b="1" dirty="0"/>
              <a:t>Lessons Picked So Far</a:t>
            </a:r>
            <a:br>
              <a:rPr lang="en-US" sz="2400" b="1" dirty="0"/>
            </a:br>
            <a:endParaRPr lang="en-US" sz="2400" b="1" dirty="0">
              <a:solidFill>
                <a:srgbClr val="333399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7EE23-7C9B-42D4-8DA7-7ADC397A9C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9910213-50FB-42E7-AA1C-F07180F6D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37173"/>
              </p:ext>
            </p:extLst>
          </p:nvPr>
        </p:nvGraphicFramePr>
        <p:xfrm>
          <a:off x="1141251" y="791344"/>
          <a:ext cx="6983417" cy="3795605"/>
        </p:xfrm>
        <a:graphic>
          <a:graphicData uri="http://schemas.openxmlformats.org/drawingml/2006/table">
            <a:tbl>
              <a:tblPr/>
              <a:tblGrid>
                <a:gridCol w="967998">
                  <a:extLst>
                    <a:ext uri="{9D8B030D-6E8A-4147-A177-3AD203B41FA5}">
                      <a16:colId xmlns:a16="http://schemas.microsoft.com/office/drawing/2014/main" val="139688963"/>
                    </a:ext>
                  </a:extLst>
                </a:gridCol>
                <a:gridCol w="6015419">
                  <a:extLst>
                    <a:ext uri="{9D8B030D-6E8A-4147-A177-3AD203B41FA5}">
                      <a16:colId xmlns:a16="http://schemas.microsoft.com/office/drawing/2014/main" val="1333421150"/>
                    </a:ext>
                  </a:extLst>
                </a:gridCol>
              </a:tblGrid>
              <a:tr h="493165"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sz="2000" b="0" i="0" u="none" strike="noStrike" dirty="0">
                          <a:solidFill>
                            <a:srgbClr val="2A2929"/>
                          </a:solidFill>
                          <a:effectLst/>
                          <a:latin typeface="Fira Sans Extra Condensed SemiBold"/>
                        </a:rPr>
                        <a:t>Lessons</a:t>
                      </a:r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Fira Sans Extra Condensed SemiBold"/>
                        </a:rPr>
                        <a:t>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8D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0460139"/>
                  </a:ext>
                </a:extLst>
              </a:tr>
              <a:tr h="660488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0" i="0" u="none" strike="noStrike">
                          <a:solidFill>
                            <a:srgbClr val="2A2929"/>
                          </a:solidFill>
                          <a:effectLst/>
                          <a:latin typeface="Fira Sans Extra Condensed SemiBold"/>
                        </a:rPr>
                        <a:t>01</a:t>
                      </a:r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Fira Sans Extra Condensed SemiBold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C2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0" i="0" u="none" strike="noStrike">
                          <a:solidFill>
                            <a:srgbClr val="2A2929"/>
                          </a:solidFill>
                          <a:effectLst/>
                          <a:latin typeface="Roboto"/>
                        </a:rPr>
                        <a:t>Effective stakeholder engagement is key to the sustainability of an NREN because it helps the NREN make relevant interventions.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1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317239"/>
                  </a:ext>
                </a:extLst>
              </a:tr>
              <a:tr h="660488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0" i="0" u="none" strike="noStrike">
                          <a:solidFill>
                            <a:srgbClr val="2A2929"/>
                          </a:solidFill>
                          <a:effectLst/>
                          <a:latin typeface="Fira Sans Extra Condensed SemiBold"/>
                        </a:rPr>
                        <a:t>02</a:t>
                      </a:r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Fira Sans Extra Condensed SemiBold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C2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0" i="0" u="none" strike="noStrike" dirty="0">
                          <a:solidFill>
                            <a:srgbClr val="2A2929"/>
                          </a:solidFill>
                          <a:effectLst/>
                          <a:latin typeface="Roboto"/>
                        </a:rPr>
                        <a:t>Analyzing various units of an NREN's stakeholder groups eases targeted engagement. </a:t>
                      </a: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1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158140"/>
                  </a:ext>
                </a:extLst>
              </a:tr>
              <a:tr h="660488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0" i="0" u="none" strike="noStrike">
                          <a:solidFill>
                            <a:srgbClr val="2A2929"/>
                          </a:solidFill>
                          <a:effectLst/>
                          <a:latin typeface="Fira Sans Extra Condensed SemiBold"/>
                        </a:rPr>
                        <a:t>03</a:t>
                      </a:r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Fira Sans Extra Condensed SemiBold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C2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0" i="0" u="none" strike="noStrike">
                          <a:solidFill>
                            <a:srgbClr val="2A2929"/>
                          </a:solidFill>
                          <a:effectLst/>
                          <a:latin typeface="Roboto"/>
                        </a:rPr>
                        <a:t>Ineffective stakeholder engagement suffocates innovation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1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437922"/>
                  </a:ext>
                </a:extLst>
              </a:tr>
              <a:tr h="660488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0" i="0" u="none" strike="noStrike">
                          <a:solidFill>
                            <a:srgbClr val="2A2929"/>
                          </a:solidFill>
                          <a:effectLst/>
                          <a:latin typeface="Fira Sans Extra Condensed SemiBold"/>
                        </a:rPr>
                        <a:t>04</a:t>
                      </a:r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Fira Sans Extra Condensed SemiBold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C2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0" i="0" u="none" strike="noStrike" dirty="0">
                          <a:solidFill>
                            <a:srgbClr val="2A2929"/>
                          </a:solidFill>
                          <a:effectLst/>
                          <a:latin typeface="Roboto"/>
                        </a:rPr>
                        <a:t>Many times, we lose customers not because of the price we charge, rather, because we have failed to communicate the value. </a:t>
                      </a: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1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5926192"/>
                  </a:ext>
                </a:extLst>
              </a:tr>
              <a:tr h="660488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 b="0" i="0" u="none" strike="noStrike">
                          <a:solidFill>
                            <a:srgbClr val="2A2929"/>
                          </a:solidFill>
                          <a:effectLst/>
                          <a:latin typeface="Fira Sans Extra Condensed SemiBold"/>
                        </a:rPr>
                        <a:t>05</a:t>
                      </a:r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Fira Sans Extra Condensed SemiBold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C2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0" i="0" u="none" strike="noStrike" dirty="0">
                          <a:solidFill>
                            <a:srgbClr val="2A2929"/>
                          </a:solidFill>
                          <a:effectLst/>
                          <a:latin typeface="Roboto"/>
                        </a:rPr>
                        <a:t>Visibility is key in earning the trust of stakeholders.</a:t>
                      </a: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22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1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518192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A208E238-A54A-47B7-A00F-84B2D5C3D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3838" y="1219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49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3131E-6EC9-4C06-AEB3-3DC2ACC12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-50093"/>
            <a:ext cx="7311118" cy="572700"/>
          </a:xfrm>
        </p:spPr>
        <p:txBody>
          <a:bodyPr/>
          <a:lstStyle/>
          <a:p>
            <a:br>
              <a:rPr lang="en-US" sz="2000" b="1" dirty="0"/>
            </a:br>
            <a:br>
              <a:rPr lang="en-US" sz="2000" b="1" dirty="0"/>
            </a:br>
            <a:br>
              <a:rPr lang="en-US" sz="2400" b="1" dirty="0">
                <a:solidFill>
                  <a:srgbClr val="333399"/>
                </a:solidFill>
              </a:rPr>
            </a:br>
            <a:br>
              <a:rPr lang="en-US" sz="2400" b="1" dirty="0"/>
            </a:br>
            <a:endParaRPr lang="en-US" sz="2400" b="1" dirty="0">
              <a:solidFill>
                <a:srgbClr val="333399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7EE23-7C9B-42D4-8DA7-7ADC397A9C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D20BBB-C226-46AA-A419-5543E7E5172F}"/>
              </a:ext>
            </a:extLst>
          </p:cNvPr>
          <p:cNvSpPr/>
          <p:nvPr/>
        </p:nvSpPr>
        <p:spPr>
          <a:xfrm>
            <a:off x="3049788" y="2125474"/>
            <a:ext cx="3044423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2E3192"/>
              </a:buClr>
              <a:buSzPts val="2800"/>
            </a:pPr>
            <a:r>
              <a:rPr lang="en-US" sz="5200" dirty="0">
                <a:solidFill>
                  <a:srgbClr val="2E3192"/>
                </a:solidFill>
                <a:latin typeface="Tw Cen MT" panose="020B0602020104020603"/>
                <a:ea typeface="Calibri Light" panose="020F0302020204030204" pitchFamily="34" charset="0"/>
                <a:cs typeface="Calibri Light" panose="020F0302020204030204" pitchFamily="34" charset="0"/>
                <a:sym typeface="Garamond"/>
              </a:rPr>
              <a:t>Thank You!</a:t>
            </a:r>
            <a:endParaRPr lang="en-US" sz="5200" dirty="0">
              <a:latin typeface="Tw Cen MT" panose="020B0602020104020603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3C8542-DDB8-43F3-A50D-93B1F97A7646}"/>
              </a:ext>
            </a:extLst>
          </p:cNvPr>
          <p:cNvSpPr/>
          <p:nvPr/>
        </p:nvSpPr>
        <p:spPr>
          <a:xfrm>
            <a:off x="2340187" y="132123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“People support what they help create.”</a:t>
            </a:r>
            <a:br>
              <a:rPr lang="en-US" dirty="0"/>
            </a:br>
            <a:r>
              <a:rPr lang="en-US" dirty="0"/>
              <a:t>— </a:t>
            </a:r>
            <a:r>
              <a:rPr lang="en-US" i="1" dirty="0"/>
              <a:t>Marvin Weisbord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54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3131E-6EC9-4C06-AEB3-3DC2ACC12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93" y="41178"/>
            <a:ext cx="7311118" cy="572700"/>
          </a:xfrm>
        </p:spPr>
        <p:txBody>
          <a:bodyPr/>
          <a:lstStyle/>
          <a:p>
            <a:r>
              <a:rPr lang="en-US" sz="2000" b="1" dirty="0"/>
              <a:t>About RENU</a:t>
            </a:r>
            <a:br>
              <a:rPr lang="en-US" sz="2400" b="1" dirty="0">
                <a:solidFill>
                  <a:srgbClr val="333399"/>
                </a:solidFill>
              </a:rPr>
            </a:br>
            <a:br>
              <a:rPr lang="en-US" sz="2400" b="1" dirty="0"/>
            </a:br>
            <a:endParaRPr lang="en-US" sz="2400" b="1" dirty="0">
              <a:solidFill>
                <a:srgbClr val="333399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7EE23-7C9B-42D4-8DA7-7ADC397A9C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6" name="Google Shape;123;p15">
            <a:extLst>
              <a:ext uri="{FF2B5EF4-FFF2-40B4-BE49-F238E27FC236}">
                <a16:creationId xmlns:a16="http://schemas.microsoft.com/office/drawing/2014/main" id="{0DCB4107-21F2-4395-846A-131325BBF3E4}"/>
              </a:ext>
            </a:extLst>
          </p:cNvPr>
          <p:cNvSpPr txBox="1">
            <a:spLocks/>
          </p:cNvSpPr>
          <p:nvPr/>
        </p:nvSpPr>
        <p:spPr>
          <a:xfrm>
            <a:off x="352213" y="699675"/>
            <a:ext cx="4185986" cy="100360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3192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2E319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dirty="0"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rPr>
              <a:t>Established in 2006</a:t>
            </a:r>
          </a:p>
          <a:p>
            <a:r>
              <a:rPr lang="en-US" sz="1200" dirty="0"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rPr>
              <a:t>Not for profit membership-based organisation</a:t>
            </a:r>
          </a:p>
          <a:p>
            <a:r>
              <a:rPr lang="en-US" sz="1200" dirty="0"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rPr>
              <a:t>445 members  </a:t>
            </a:r>
          </a:p>
          <a:p>
            <a:r>
              <a:rPr lang="en-US" sz="1200" dirty="0"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rPr>
              <a:t>900 connected sites</a:t>
            </a:r>
          </a:p>
          <a:p>
            <a:r>
              <a:rPr lang="en-US" sz="1200" dirty="0"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rPr>
              <a:t>75 staff (40%F 60%M)</a:t>
            </a:r>
          </a:p>
          <a:p>
            <a:pPr marL="76200" indent="0">
              <a:buNone/>
            </a:pPr>
            <a:r>
              <a:rPr lang="en-US" sz="1200" dirty="0"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rPr>
              <a:t>	</a:t>
            </a:r>
            <a:endParaRPr lang="en-US" sz="16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76200" indent="0">
              <a:buNone/>
            </a:pPr>
            <a:endParaRPr lang="en-US" sz="16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76200" indent="0">
              <a:buNone/>
            </a:pPr>
            <a:r>
              <a:rPr lang="en-US" sz="16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endParaRPr lang="en-US" sz="16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lang="en-US" sz="16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76200" indent="0">
              <a:buNone/>
            </a:pPr>
            <a:endParaRPr lang="en-US" sz="1600" dirty="0">
              <a:highlight>
                <a:srgbClr val="FFFF00"/>
              </a:highlight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16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16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16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16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16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br>
              <a:rPr lang="en-US" sz="16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endParaRPr lang="en-US" sz="16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G" sz="16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G" sz="16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76200" indent="0">
              <a:buNone/>
            </a:pPr>
            <a:endParaRPr lang="en-US" sz="1600" dirty="0"/>
          </a:p>
          <a:p>
            <a:endParaRPr lang="en-US" sz="1600" dirty="0"/>
          </a:p>
          <a:p>
            <a:pPr marL="76200" lvl="0" indent="0" algn="ctr">
              <a:buNone/>
            </a:pPr>
            <a:endParaRPr lang="en-US" sz="2000" dirty="0"/>
          </a:p>
          <a:p>
            <a:pPr marL="76200" lvl="0" indent="0">
              <a:buNone/>
            </a:pPr>
            <a:endParaRPr lang="en-US" sz="2000" dirty="0"/>
          </a:p>
          <a:p>
            <a:pPr marL="76200" lvl="0" indent="0">
              <a:buNone/>
            </a:pPr>
            <a:r>
              <a:rPr lang="en-US" sz="2000" dirty="0"/>
              <a:t>    </a:t>
            </a:r>
          </a:p>
          <a:p>
            <a:pPr marL="57150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1642C1-9C59-41B4-A613-6F32F4E4B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656" y="1739579"/>
            <a:ext cx="4487817" cy="29021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E651E8-5DFF-4B25-A2F3-12E06298A7B1}"/>
              </a:ext>
            </a:extLst>
          </p:cNvPr>
          <p:cNvSpPr/>
          <p:nvPr/>
        </p:nvSpPr>
        <p:spPr>
          <a:xfrm>
            <a:off x="4650704" y="699675"/>
            <a:ext cx="4441769" cy="95410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>
              <a:buClr>
                <a:srgbClr val="2E3192"/>
              </a:buClr>
              <a:buSzPts val="2400"/>
            </a:pPr>
            <a:r>
              <a:rPr lang="en-US" dirty="0">
                <a:solidFill>
                  <a:srgbClr val="2E3192"/>
                </a:solidFill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rPr>
              <a:t>Goal – To improve the quality of education and research through provision of reliable connectivity and other ICT services tailored for R&amp;E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C099421-5026-45C4-ACFE-18C3972E69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2268175"/>
              </p:ext>
            </p:extLst>
          </p:nvPr>
        </p:nvGraphicFramePr>
        <p:xfrm>
          <a:off x="352213" y="1789079"/>
          <a:ext cx="4173742" cy="285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0773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7EE23-7C9B-42D4-8DA7-7ADC397A9C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498053-B947-4B24-BA05-1EA446F7A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787" y="884402"/>
            <a:ext cx="5890281" cy="3626930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9099035-BA44-4E32-A6AD-DBB54F643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361" y="258535"/>
            <a:ext cx="6685059" cy="572700"/>
          </a:xfrm>
        </p:spPr>
        <p:txBody>
          <a:bodyPr/>
          <a:lstStyle/>
          <a:p>
            <a:r>
              <a:rPr lang="en-US" sz="2000" b="1" dirty="0"/>
              <a:t>About RENU</a:t>
            </a:r>
            <a:br>
              <a:rPr lang="en-US" sz="2400" b="1" dirty="0">
                <a:solidFill>
                  <a:srgbClr val="333399"/>
                </a:solidFill>
              </a:rPr>
            </a:br>
            <a:br>
              <a:rPr lang="en-US" sz="2400" b="1" dirty="0"/>
            </a:br>
            <a:endParaRPr lang="en-US" sz="2400" b="1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02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7EE23-7C9B-42D4-8DA7-7ADC397A9C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2A8E02-C6FB-436A-98CB-9CDFA934B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223" y="393926"/>
            <a:ext cx="6525505" cy="435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54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3131E-6EC9-4C06-AEB3-3DC2ACC12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745" y="235564"/>
            <a:ext cx="7311118" cy="572700"/>
          </a:xfrm>
        </p:spPr>
        <p:txBody>
          <a:bodyPr/>
          <a:lstStyle/>
          <a:p>
            <a:r>
              <a:rPr lang="en-US" sz="2000" b="1" dirty="0"/>
              <a:t>Defining the Key concepts of Stakeholder Engagement</a:t>
            </a:r>
            <a:br>
              <a:rPr lang="en-US" sz="2000" b="1" dirty="0"/>
            </a:br>
            <a:br>
              <a:rPr lang="en-US" sz="2400" b="1" dirty="0">
                <a:solidFill>
                  <a:srgbClr val="333399"/>
                </a:solidFill>
              </a:rPr>
            </a:br>
            <a:br>
              <a:rPr lang="en-US" sz="2400" b="1" dirty="0"/>
            </a:br>
            <a:endParaRPr lang="en-US" sz="2400" b="1" dirty="0">
              <a:solidFill>
                <a:srgbClr val="333399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7EE23-7C9B-42D4-8DA7-7ADC397A9C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6" name="Google Shape;123;p15">
            <a:extLst>
              <a:ext uri="{FF2B5EF4-FFF2-40B4-BE49-F238E27FC236}">
                <a16:creationId xmlns:a16="http://schemas.microsoft.com/office/drawing/2014/main" id="{0DCB4107-21F2-4395-846A-131325BBF3E4}"/>
              </a:ext>
            </a:extLst>
          </p:cNvPr>
          <p:cNvSpPr txBox="1">
            <a:spLocks/>
          </p:cNvSpPr>
          <p:nvPr/>
        </p:nvSpPr>
        <p:spPr>
          <a:xfrm>
            <a:off x="584745" y="597329"/>
            <a:ext cx="8292374" cy="394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3192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2E319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lvl="0" indent="0">
              <a:buNone/>
            </a:pPr>
            <a:endParaRPr lang="en-US" sz="1600" b="1" dirty="0">
              <a:latin typeface="+mn-lt"/>
            </a:endParaRPr>
          </a:p>
          <a:p>
            <a:pPr marL="76200" lvl="0" indent="0">
              <a:buNone/>
            </a:pPr>
            <a:r>
              <a:rPr lang="en-US" sz="1600" b="1" dirty="0">
                <a:latin typeface="+mn-lt"/>
              </a:rPr>
              <a:t>Who is a stakeholder?</a:t>
            </a:r>
          </a:p>
          <a:p>
            <a:pPr marL="76200" lvl="0" indent="0">
              <a:buNone/>
            </a:pPr>
            <a:endParaRPr lang="en-US" sz="1600" b="1" dirty="0">
              <a:latin typeface="+mn-lt"/>
            </a:endParaRPr>
          </a:p>
          <a:p>
            <a:pPr marL="76200" lvl="0" indent="0">
              <a:buNone/>
            </a:pPr>
            <a:r>
              <a:rPr lang="en-US" sz="1600" dirty="0">
                <a:latin typeface="+mn-lt"/>
              </a:rPr>
              <a:t>Any individual, group or entity that can affect, is affected by, the operations, of an organisation</a:t>
            </a:r>
          </a:p>
          <a:p>
            <a:pPr marL="76200" lvl="0" indent="0">
              <a:buNone/>
            </a:pPr>
            <a:endParaRPr lang="en-US" sz="1600" b="1" dirty="0">
              <a:latin typeface="+mn-lt"/>
            </a:endParaRPr>
          </a:p>
          <a:p>
            <a:pPr marL="76200" lvl="0" indent="0">
              <a:buNone/>
            </a:pPr>
            <a:r>
              <a:rPr lang="en-US" sz="1600" b="1" dirty="0">
                <a:latin typeface="+mn-lt"/>
              </a:rPr>
              <a:t>What is stakeholder engagement?</a:t>
            </a:r>
          </a:p>
          <a:p>
            <a:pPr marL="76200" lvl="0" indent="0">
              <a:buNone/>
            </a:pPr>
            <a:endParaRPr lang="en-US" sz="1600" b="1" dirty="0">
              <a:latin typeface="+mn-lt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76200" indent="0">
              <a:buNone/>
            </a:pPr>
            <a:r>
              <a:rPr lang="en-US" sz="1600" dirty="0"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rPr>
              <a:t>The strategic, structured, and continuous process of building mutually beneficial relationships with the organisations stakeholders.</a:t>
            </a:r>
            <a:endParaRPr lang="en-US" sz="1600" dirty="0">
              <a:highlight>
                <a:srgbClr val="FFFF00"/>
              </a:highlight>
              <a:latin typeface="+mn-lt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76200" indent="0">
              <a:buNone/>
            </a:pPr>
            <a:endParaRPr lang="en-US" sz="1600" dirty="0">
              <a:highlight>
                <a:srgbClr val="FFFF00"/>
              </a:highlight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16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16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16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16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16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br>
              <a:rPr lang="en-US" sz="16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endParaRPr lang="en-US" sz="16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G" sz="16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G" sz="16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76200" indent="0">
              <a:buNone/>
            </a:pPr>
            <a:endParaRPr lang="en-US" sz="1600" dirty="0"/>
          </a:p>
          <a:p>
            <a:endParaRPr lang="en-US" sz="1600" dirty="0"/>
          </a:p>
          <a:p>
            <a:pPr marL="76200" lvl="0" indent="0" algn="ctr">
              <a:buNone/>
            </a:pPr>
            <a:endParaRPr lang="en-US" sz="2000" dirty="0"/>
          </a:p>
          <a:p>
            <a:pPr marL="76200" lvl="0" indent="0">
              <a:buNone/>
            </a:pPr>
            <a:endParaRPr lang="en-US" sz="2000" dirty="0"/>
          </a:p>
          <a:p>
            <a:pPr marL="76200" lvl="0" indent="0">
              <a:buNone/>
            </a:pPr>
            <a:r>
              <a:rPr lang="en-US" sz="2000" dirty="0"/>
              <a:t>    </a:t>
            </a:r>
          </a:p>
          <a:p>
            <a:pPr marL="5715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84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3131E-6EC9-4C06-AEB3-3DC2ACC12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508" y="153817"/>
            <a:ext cx="7448184" cy="572700"/>
          </a:xfrm>
        </p:spPr>
        <p:txBody>
          <a:bodyPr/>
          <a:lstStyle/>
          <a:p>
            <a:r>
              <a:rPr lang="en-US" sz="2000" b="1" dirty="0"/>
              <a:t>Examples of Stakeholders (RENU Case)</a:t>
            </a:r>
            <a:br>
              <a:rPr lang="en-US" sz="2000" b="1" dirty="0"/>
            </a:br>
            <a:br>
              <a:rPr lang="en-US" sz="2000" b="1" dirty="0"/>
            </a:br>
            <a:br>
              <a:rPr lang="en-US" sz="2400" b="1" dirty="0">
                <a:solidFill>
                  <a:srgbClr val="333399"/>
                </a:solidFill>
              </a:rPr>
            </a:br>
            <a:br>
              <a:rPr lang="en-US" sz="2400" b="1" dirty="0"/>
            </a:br>
            <a:endParaRPr lang="en-US" sz="2400" b="1" dirty="0">
              <a:solidFill>
                <a:srgbClr val="333399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7EE23-7C9B-42D4-8DA7-7ADC397A9C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5" name="Google Shape;123;p15">
            <a:extLst>
              <a:ext uri="{FF2B5EF4-FFF2-40B4-BE49-F238E27FC236}">
                <a16:creationId xmlns:a16="http://schemas.microsoft.com/office/drawing/2014/main" id="{3480F3E9-8B37-43B2-AB1E-6BE522996C4F}"/>
              </a:ext>
            </a:extLst>
          </p:cNvPr>
          <p:cNvSpPr txBox="1">
            <a:spLocks/>
          </p:cNvSpPr>
          <p:nvPr/>
        </p:nvSpPr>
        <p:spPr>
          <a:xfrm>
            <a:off x="4771648" y="362494"/>
            <a:ext cx="4249510" cy="3522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3192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2E319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lvl="0" indent="0">
              <a:buNone/>
            </a:pPr>
            <a:endParaRPr lang="en-US" sz="1600" b="1" dirty="0">
              <a:latin typeface="+mn-lt"/>
            </a:endParaRPr>
          </a:p>
          <a:p>
            <a:pPr marL="628650" indent="-269875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16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628650" indent="-269875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18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18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16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16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16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16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br>
              <a:rPr lang="en-US" sz="16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endParaRPr lang="en-US" sz="16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G" sz="16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G" sz="16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76200" indent="0">
              <a:buNone/>
            </a:pPr>
            <a:endParaRPr lang="en-US" sz="1600" dirty="0"/>
          </a:p>
          <a:p>
            <a:endParaRPr lang="en-US" sz="1600" dirty="0"/>
          </a:p>
          <a:p>
            <a:pPr marL="76200" lvl="0" indent="0" algn="ctr">
              <a:buNone/>
            </a:pPr>
            <a:endParaRPr lang="en-US" sz="2000" dirty="0"/>
          </a:p>
          <a:p>
            <a:pPr marL="76200" lvl="0" indent="0">
              <a:buNone/>
            </a:pPr>
            <a:endParaRPr lang="en-US" sz="2000" dirty="0"/>
          </a:p>
          <a:p>
            <a:pPr marL="76200" lvl="0" indent="0">
              <a:buNone/>
            </a:pPr>
            <a:r>
              <a:rPr lang="en-US" sz="2000" dirty="0"/>
              <a:t>    </a:t>
            </a:r>
          </a:p>
          <a:p>
            <a:pPr marL="571500" lvl="1" indent="0"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FD8348-F005-4FA5-9114-93411B687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574" y="791243"/>
            <a:ext cx="7770147" cy="3191577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363931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3131E-6EC9-4C06-AEB3-3DC2ACC12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288" y="193933"/>
            <a:ext cx="6952885" cy="572700"/>
          </a:xfrm>
        </p:spPr>
        <p:txBody>
          <a:bodyPr/>
          <a:lstStyle/>
          <a:p>
            <a:r>
              <a:rPr lang="en-US" sz="2000" b="1" dirty="0"/>
              <a:t>Forms of stakeholder engagement</a:t>
            </a:r>
            <a:br>
              <a:rPr lang="en-US" sz="2000" b="1" dirty="0"/>
            </a:br>
            <a:br>
              <a:rPr lang="en-US" sz="2000" b="1" dirty="0"/>
            </a:br>
            <a:br>
              <a:rPr lang="en-US" sz="2400" b="1" dirty="0">
                <a:solidFill>
                  <a:srgbClr val="333399"/>
                </a:solidFill>
              </a:rPr>
            </a:br>
            <a:br>
              <a:rPr lang="en-US" sz="2400" b="1" dirty="0"/>
            </a:br>
            <a:endParaRPr lang="en-US" sz="2400" b="1" dirty="0">
              <a:solidFill>
                <a:srgbClr val="333399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7EE23-7C9B-42D4-8DA7-7ADC397A9C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947276-206D-473C-9235-C5998EF6D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942" y="766633"/>
            <a:ext cx="6375770" cy="3420413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123591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3131E-6EC9-4C06-AEB3-3DC2ACC12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-50093"/>
            <a:ext cx="7311118" cy="572700"/>
          </a:xfrm>
        </p:spPr>
        <p:txBody>
          <a:bodyPr/>
          <a:lstStyle/>
          <a:p>
            <a:r>
              <a:rPr lang="en-US" sz="2000" b="1" dirty="0"/>
              <a:t>Why stakeholder Engagement? Why is it Important?</a:t>
            </a:r>
            <a:endParaRPr lang="en-US" sz="2400" b="1" dirty="0">
              <a:solidFill>
                <a:srgbClr val="333399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7EE23-7C9B-42D4-8DA7-7ADC397A9C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6" name="Google Shape;123;p15">
            <a:extLst>
              <a:ext uri="{FF2B5EF4-FFF2-40B4-BE49-F238E27FC236}">
                <a16:creationId xmlns:a16="http://schemas.microsoft.com/office/drawing/2014/main" id="{0DCB4107-21F2-4395-846A-131325BBF3E4}"/>
              </a:ext>
            </a:extLst>
          </p:cNvPr>
          <p:cNvSpPr txBox="1">
            <a:spLocks/>
          </p:cNvSpPr>
          <p:nvPr/>
        </p:nvSpPr>
        <p:spPr>
          <a:xfrm>
            <a:off x="355145" y="874712"/>
            <a:ext cx="3951515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3192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2E319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lnSpc>
                <a:spcPct val="107000"/>
              </a:lnSpc>
              <a:buNone/>
            </a:pPr>
            <a:endParaRPr lang="en-US" sz="1600" b="1" dirty="0"/>
          </a:p>
          <a:p>
            <a:pPr marL="0" lvl="0" indent="0">
              <a:lnSpc>
                <a:spcPct val="107000"/>
              </a:lnSpc>
              <a:buNone/>
            </a:pPr>
            <a:endParaRPr lang="en-US" sz="1600" b="1" dirty="0"/>
          </a:p>
          <a:p>
            <a:pPr marL="0" lvl="0" indent="0">
              <a:lnSpc>
                <a:spcPct val="107000"/>
              </a:lnSpc>
              <a:buNone/>
            </a:pPr>
            <a:endParaRPr lang="en-US" sz="1600" b="1" dirty="0"/>
          </a:p>
          <a:p>
            <a:pPr marL="0" lvl="0" indent="0">
              <a:lnSpc>
                <a:spcPct val="107000"/>
              </a:lnSpc>
              <a:buNone/>
            </a:pPr>
            <a:r>
              <a:rPr lang="en-US" sz="3600" b="1" dirty="0">
                <a:latin typeface="+mn-lt"/>
              </a:rPr>
              <a:t>Why stakeholder engagement?</a:t>
            </a:r>
            <a:endParaRPr lang="en-US" sz="3600" dirty="0">
              <a:latin typeface="+mn-lt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76200" indent="0">
              <a:buNone/>
            </a:pPr>
            <a:endParaRPr lang="en-US" sz="1600" dirty="0">
              <a:highlight>
                <a:srgbClr val="FFFF00"/>
              </a:highlight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76200" indent="0">
              <a:buNone/>
            </a:pPr>
            <a:endParaRPr lang="en-US" sz="1600" dirty="0">
              <a:highlight>
                <a:srgbClr val="FFFF00"/>
              </a:highlight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16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16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16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16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16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br>
              <a:rPr lang="en-US" sz="16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endParaRPr lang="en-US" sz="16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G" sz="16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G" sz="16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76200" indent="0">
              <a:buNone/>
            </a:pPr>
            <a:endParaRPr lang="en-US" sz="1600" dirty="0"/>
          </a:p>
          <a:p>
            <a:endParaRPr lang="en-US" sz="1600" dirty="0"/>
          </a:p>
          <a:p>
            <a:pPr marL="76200" lvl="0" indent="0" algn="ctr">
              <a:buNone/>
            </a:pPr>
            <a:endParaRPr lang="en-US" sz="2000" dirty="0"/>
          </a:p>
          <a:p>
            <a:pPr marL="76200" lvl="0" indent="0">
              <a:buNone/>
            </a:pPr>
            <a:endParaRPr lang="en-US" sz="2000" dirty="0"/>
          </a:p>
          <a:p>
            <a:pPr marL="76200" lvl="0" indent="0">
              <a:buNone/>
            </a:pPr>
            <a:r>
              <a:rPr lang="en-US" sz="2000" dirty="0"/>
              <a:t>    </a:t>
            </a:r>
          </a:p>
          <a:p>
            <a:pPr marL="571500" lvl="1" indent="0">
              <a:buNone/>
            </a:pPr>
            <a:endParaRPr lang="en-US" dirty="0"/>
          </a:p>
        </p:txBody>
      </p:sp>
      <p:sp>
        <p:nvSpPr>
          <p:cNvPr id="7" name="Google Shape;123;p15">
            <a:extLst>
              <a:ext uri="{FF2B5EF4-FFF2-40B4-BE49-F238E27FC236}">
                <a16:creationId xmlns:a16="http://schemas.microsoft.com/office/drawing/2014/main" id="{FCFB5341-9400-4DBA-B74B-6AE2535FCB47}"/>
              </a:ext>
            </a:extLst>
          </p:cNvPr>
          <p:cNvSpPr txBox="1">
            <a:spLocks/>
          </p:cNvSpPr>
          <p:nvPr/>
        </p:nvSpPr>
        <p:spPr>
          <a:xfrm>
            <a:off x="4837342" y="1104053"/>
            <a:ext cx="3645401" cy="2777067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3192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E319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2E319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2E319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None/>
            </a:pPr>
            <a:endParaRPr lang="en-US" sz="1400" b="1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76200" indent="0">
              <a:buNone/>
            </a:pPr>
            <a:endParaRPr lang="en-US" sz="1400" b="1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76200" indent="0">
              <a:buNone/>
            </a:pPr>
            <a:r>
              <a:rPr lang="en-US" sz="3200" b="1" dirty="0"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rPr>
              <a:t>Because of the evolving nature of an NREN and its  ecosystem </a:t>
            </a:r>
            <a:endParaRPr lang="en-US" sz="1600" dirty="0"/>
          </a:p>
          <a:p>
            <a:pPr marL="7620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76200" indent="0">
              <a:buNone/>
            </a:pPr>
            <a:endParaRPr lang="en-US" sz="2000" dirty="0"/>
          </a:p>
          <a:p>
            <a:pPr marL="76200" indent="0">
              <a:buNone/>
            </a:pPr>
            <a:endParaRPr lang="en-US" sz="2000" dirty="0"/>
          </a:p>
          <a:p>
            <a:pPr marL="571500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4551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81490</TotalTime>
  <Words>817</Words>
  <Application>Microsoft Office PowerPoint</Application>
  <PresentationFormat>On-screen Show (16:9)</PresentationFormat>
  <Paragraphs>276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DengXian</vt:lpstr>
      <vt:lpstr>Arial</vt:lpstr>
      <vt:lpstr>Calibri</vt:lpstr>
      <vt:lpstr>Calibri Light</vt:lpstr>
      <vt:lpstr>Fira Sans Extra Condensed SemiBold</vt:lpstr>
      <vt:lpstr>Garamond</vt:lpstr>
      <vt:lpstr>Roboto</vt:lpstr>
      <vt:lpstr>Symbol</vt:lpstr>
      <vt:lpstr>Times New Roman</vt:lpstr>
      <vt:lpstr>Tw Cen MT</vt:lpstr>
      <vt:lpstr>1_Simple Light</vt:lpstr>
      <vt:lpstr>Simple Light</vt:lpstr>
      <vt:lpstr>PowerPoint Presentation</vt:lpstr>
      <vt:lpstr>Outline</vt:lpstr>
      <vt:lpstr>About RENU  </vt:lpstr>
      <vt:lpstr>About RENU  </vt:lpstr>
      <vt:lpstr>PowerPoint Presentation</vt:lpstr>
      <vt:lpstr>Defining the Key concepts of Stakeholder Engagement   </vt:lpstr>
      <vt:lpstr>Examples of Stakeholders (RENU Case)    </vt:lpstr>
      <vt:lpstr>Forms of stakeholder engagement    </vt:lpstr>
      <vt:lpstr>Why stakeholder Engagement? Why is it Important?</vt:lpstr>
      <vt:lpstr>Why Stakeholder Engagement? Why is it Important?   </vt:lpstr>
      <vt:lpstr>RENU’s Journey of Stakeholder Engagement</vt:lpstr>
      <vt:lpstr>RENU’s Journey of Stakeholder Engagement  </vt:lpstr>
      <vt:lpstr>RENU’s Journey of Stakeholder Engagement  </vt:lpstr>
      <vt:lpstr>RENU’s Journey of Stakeholder Engagement  </vt:lpstr>
      <vt:lpstr>  </vt:lpstr>
      <vt:lpstr>RENU Stakeholder Engagement Policy  </vt:lpstr>
      <vt:lpstr>The Need for Effective Stakeholder Mapping  </vt:lpstr>
      <vt:lpstr>Effective Stakeholder Mapping  </vt:lpstr>
      <vt:lpstr>Effective Stakeholder Mapping – Analysis  </vt:lpstr>
      <vt:lpstr>Effective Stakeholder Mapping - Analysis  </vt:lpstr>
      <vt:lpstr>Engagement Results So Far </vt:lpstr>
      <vt:lpstr>Lessons Picked So Far </vt:lpstr>
      <vt:lpstr>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</dc:creator>
  <cp:lastModifiedBy>Caroline Tuhwezeine</cp:lastModifiedBy>
  <cp:revision>1526</cp:revision>
  <dcterms:modified xsi:type="dcterms:W3CDTF">2025-05-25T07:46:56Z</dcterms:modified>
</cp:coreProperties>
</file>