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  <p:sldMasterId id="2147483672" r:id="rId5"/>
    <p:sldMasterId id="2147483674" r:id="rId6"/>
    <p:sldMasterId id="2147483676" r:id="rId7"/>
    <p:sldMasterId id="2147483660" r:id="rId8"/>
    <p:sldMasterId id="2147483703" r:id="rId9"/>
    <p:sldMasterId id="2147483685" r:id="rId10"/>
    <p:sldMasterId id="2147483691" r:id="rId11"/>
    <p:sldMasterId id="2147483687" r:id="rId12"/>
    <p:sldMasterId id="2147483693" r:id="rId13"/>
  </p:sldMasterIdLst>
  <p:notesMasterIdLst>
    <p:notesMasterId r:id="rId37"/>
  </p:notesMasterIdLst>
  <p:handoutMasterIdLst>
    <p:handoutMasterId r:id="rId38"/>
  </p:handoutMasterIdLst>
  <p:sldIdLst>
    <p:sldId id="256" r:id="rId14"/>
    <p:sldId id="340" r:id="rId15"/>
    <p:sldId id="309" r:id="rId16"/>
    <p:sldId id="308" r:id="rId17"/>
    <p:sldId id="311" r:id="rId18"/>
    <p:sldId id="334" r:id="rId19"/>
    <p:sldId id="312" r:id="rId20"/>
    <p:sldId id="316" r:id="rId21"/>
    <p:sldId id="314" r:id="rId22"/>
    <p:sldId id="315" r:id="rId23"/>
    <p:sldId id="335" r:id="rId24"/>
    <p:sldId id="337" r:id="rId25"/>
    <p:sldId id="317" r:id="rId26"/>
    <p:sldId id="336" r:id="rId27"/>
    <p:sldId id="329" r:id="rId28"/>
    <p:sldId id="330" r:id="rId29"/>
    <p:sldId id="323" r:id="rId30"/>
    <p:sldId id="333" r:id="rId31"/>
    <p:sldId id="332" r:id="rId32"/>
    <p:sldId id="283" r:id="rId33"/>
    <p:sldId id="338" r:id="rId34"/>
    <p:sldId id="339" r:id="rId35"/>
    <p:sldId id="274" r:id="rId36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72D"/>
    <a:srgbClr val="001EFF"/>
    <a:srgbClr val="00EB00"/>
    <a:srgbClr val="420068"/>
    <a:srgbClr val="00F5DD"/>
    <a:srgbClr val="D8D8EB"/>
    <a:srgbClr val="B0B1D5"/>
    <a:srgbClr val="FCE7BE"/>
    <a:srgbClr val="000A92"/>
    <a:srgbClr val="FCE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4674"/>
  </p:normalViewPr>
  <p:slideViewPr>
    <p:cSldViewPr snapToGrid="0" snapToObjects="1" showGuides="1">
      <p:cViewPr varScale="1">
        <p:scale>
          <a:sx n="107" d="100"/>
          <a:sy n="107" d="100"/>
        </p:scale>
        <p:origin x="978" y="102"/>
      </p:cViewPr>
      <p:guideLst>
        <p:guide orient="horz" pos="2115"/>
        <p:guide pos="11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03" d="100"/>
          <a:sy n="103" d="100"/>
        </p:scale>
        <p:origin x="4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tavo Hermínio de Araújo" userId="a9cd1117-c310-4e62-b841-40fdfd94ac04" providerId="ADAL" clId="{9E59FC34-F8B4-426A-9869-36E4E444B40B}"/>
    <pc:docChg chg="undo custSel addSld delSld modSld">
      <pc:chgData name="Gustavo Hermínio de Araújo" userId="a9cd1117-c310-4e62-b841-40fdfd94ac04" providerId="ADAL" clId="{9E59FC34-F8B4-426A-9869-36E4E444B40B}" dt="2025-06-05T13:54:35.971" v="525" actId="2711"/>
      <pc:docMkLst>
        <pc:docMk/>
      </pc:docMkLst>
      <pc:sldChg chg="addSp delSp modSp mod">
        <pc:chgData name="Gustavo Hermínio de Araújo" userId="a9cd1117-c310-4e62-b841-40fdfd94ac04" providerId="ADAL" clId="{9E59FC34-F8B4-426A-9869-36E4E444B40B}" dt="2025-06-05T13:43:56.238" v="443"/>
        <pc:sldMkLst>
          <pc:docMk/>
          <pc:sldMk cId="1606659554" sldId="274"/>
        </pc:sldMkLst>
        <pc:spChg chg="mod">
          <ac:chgData name="Gustavo Hermínio de Araújo" userId="a9cd1117-c310-4e62-b841-40fdfd94ac04" providerId="ADAL" clId="{9E59FC34-F8B4-426A-9869-36E4E444B40B}" dt="2025-06-05T13:43:54.908" v="440" actId="20577"/>
          <ac:spMkLst>
            <pc:docMk/>
            <pc:sldMk cId="1606659554" sldId="274"/>
            <ac:spMk id="2" creationId="{1C4AEF23-1A35-EC3D-8B23-F43AEA08B0F4}"/>
          </ac:spMkLst>
        </pc:spChg>
        <pc:spChg chg="add del">
          <ac:chgData name="Gustavo Hermínio de Araújo" userId="a9cd1117-c310-4e62-b841-40fdfd94ac04" providerId="ADAL" clId="{9E59FC34-F8B4-426A-9869-36E4E444B40B}" dt="2025-06-05T13:42:21.944" v="413"/>
          <ac:spMkLst>
            <pc:docMk/>
            <pc:sldMk cId="1606659554" sldId="274"/>
            <ac:spMk id="3" creationId="{107F834C-5DDD-4B3A-95AA-104F00962447}"/>
          </ac:spMkLst>
        </pc:spChg>
        <pc:spChg chg="add del">
          <ac:chgData name="Gustavo Hermínio de Araújo" userId="a9cd1117-c310-4e62-b841-40fdfd94ac04" providerId="ADAL" clId="{9E59FC34-F8B4-426A-9869-36E4E444B40B}" dt="2025-06-05T13:42:36.799" v="415"/>
          <ac:spMkLst>
            <pc:docMk/>
            <pc:sldMk cId="1606659554" sldId="274"/>
            <ac:spMk id="4" creationId="{6CE01EE5-083E-4A44-A07F-03944739B76B}"/>
          </ac:spMkLst>
        </pc:spChg>
        <pc:spChg chg="add del mod">
          <ac:chgData name="Gustavo Hermínio de Araújo" userId="a9cd1117-c310-4e62-b841-40fdfd94ac04" providerId="ADAL" clId="{9E59FC34-F8B4-426A-9869-36E4E444B40B}" dt="2025-06-05T13:43:20.718" v="424"/>
          <ac:spMkLst>
            <pc:docMk/>
            <pc:sldMk cId="1606659554" sldId="274"/>
            <ac:spMk id="7" creationId="{3EBBA3BF-FD93-48DB-93B7-313AC0648689}"/>
          </ac:spMkLst>
        </pc:spChg>
        <pc:spChg chg="add del mod">
          <ac:chgData name="Gustavo Hermínio de Araújo" userId="a9cd1117-c310-4e62-b841-40fdfd94ac04" providerId="ADAL" clId="{9E59FC34-F8B4-426A-9869-36E4E444B40B}" dt="2025-06-05T13:43:18.994" v="423"/>
          <ac:spMkLst>
            <pc:docMk/>
            <pc:sldMk cId="1606659554" sldId="274"/>
            <ac:spMk id="8" creationId="{81012256-AC2E-4053-94E2-E52765EB83FB}"/>
          </ac:spMkLst>
        </pc:spChg>
        <pc:picChg chg="add del mod">
          <ac:chgData name="Gustavo Hermínio de Araújo" userId="a9cd1117-c310-4e62-b841-40fdfd94ac04" providerId="ADAL" clId="{9E59FC34-F8B4-426A-9869-36E4E444B40B}" dt="2025-06-05T13:43:56.238" v="443"/>
          <ac:picMkLst>
            <pc:docMk/>
            <pc:sldMk cId="1606659554" sldId="274"/>
            <ac:picMk id="6" creationId="{C692C199-CE81-418E-BEB1-AEB50F465ED4}"/>
          </ac:picMkLst>
        </pc:picChg>
      </pc:sldChg>
      <pc:sldChg chg="del">
        <pc:chgData name="Gustavo Hermínio de Araújo" userId="a9cd1117-c310-4e62-b841-40fdfd94ac04" providerId="ADAL" clId="{9E59FC34-F8B4-426A-9869-36E4E444B40B}" dt="2025-06-05T13:48:13.619" v="460" actId="47"/>
        <pc:sldMkLst>
          <pc:docMk/>
          <pc:sldMk cId="3598122436" sldId="306"/>
        </pc:sldMkLst>
      </pc:sldChg>
      <pc:sldChg chg="modSp mod">
        <pc:chgData name="Gustavo Hermínio de Araújo" userId="a9cd1117-c310-4e62-b841-40fdfd94ac04" providerId="ADAL" clId="{9E59FC34-F8B4-426A-9869-36E4E444B40B}" dt="2025-06-05T13:54:35.971" v="525" actId="2711"/>
        <pc:sldMkLst>
          <pc:docMk/>
          <pc:sldMk cId="535915101" sldId="309"/>
        </pc:sldMkLst>
        <pc:spChg chg="mod">
          <ac:chgData name="Gustavo Hermínio de Araújo" userId="a9cd1117-c310-4e62-b841-40fdfd94ac04" providerId="ADAL" clId="{9E59FC34-F8B4-426A-9869-36E4E444B40B}" dt="2025-06-05T13:54:27.636" v="524" actId="2711"/>
          <ac:spMkLst>
            <pc:docMk/>
            <pc:sldMk cId="535915101" sldId="309"/>
            <ac:spMk id="3" creationId="{49744FBB-3BAE-4091-A0D9-D06942145291}"/>
          </ac:spMkLst>
        </pc:spChg>
        <pc:spChg chg="mod">
          <ac:chgData name="Gustavo Hermínio de Araújo" userId="a9cd1117-c310-4e62-b841-40fdfd94ac04" providerId="ADAL" clId="{9E59FC34-F8B4-426A-9869-36E4E444B40B}" dt="2025-06-05T13:54:35.971" v="525" actId="2711"/>
          <ac:spMkLst>
            <pc:docMk/>
            <pc:sldMk cId="535915101" sldId="309"/>
            <ac:spMk id="6" creationId="{73A6E1E0-2899-4505-BA41-36B52BB8E0AB}"/>
          </ac:spMkLst>
        </pc:spChg>
      </pc:sldChg>
      <pc:sldChg chg="addSp modSp del mod">
        <pc:chgData name="Gustavo Hermínio de Araújo" userId="a9cd1117-c310-4e62-b841-40fdfd94ac04" providerId="ADAL" clId="{9E59FC34-F8B4-426A-9869-36E4E444B40B}" dt="2025-06-05T13:32:13.956" v="209" actId="47"/>
        <pc:sldMkLst>
          <pc:docMk/>
          <pc:sldMk cId="3403706557" sldId="331"/>
        </pc:sldMkLst>
        <pc:spChg chg="add mod">
          <ac:chgData name="Gustavo Hermínio de Araújo" userId="a9cd1117-c310-4e62-b841-40fdfd94ac04" providerId="ADAL" clId="{9E59FC34-F8B4-426A-9869-36E4E444B40B}" dt="2025-06-05T13:24:03.218" v="147" actId="14100"/>
          <ac:spMkLst>
            <pc:docMk/>
            <pc:sldMk cId="3403706557" sldId="331"/>
            <ac:spMk id="5" creationId="{00D5C02F-2065-42B8-9886-14A170D879EA}"/>
          </ac:spMkLst>
        </pc:spChg>
      </pc:sldChg>
      <pc:sldChg chg="addSp delSp modSp mod">
        <pc:chgData name="Gustavo Hermínio de Araújo" userId="a9cd1117-c310-4e62-b841-40fdfd94ac04" providerId="ADAL" clId="{9E59FC34-F8B4-426A-9869-36E4E444B40B}" dt="2025-06-05T12:53:31.091" v="38" actId="1076"/>
        <pc:sldMkLst>
          <pc:docMk/>
          <pc:sldMk cId="658941726" sldId="336"/>
        </pc:sldMkLst>
        <pc:spChg chg="del">
          <ac:chgData name="Gustavo Hermínio de Araújo" userId="a9cd1117-c310-4e62-b841-40fdfd94ac04" providerId="ADAL" clId="{9E59FC34-F8B4-426A-9869-36E4E444B40B}" dt="2025-06-05T12:53:24.500" v="36" actId="478"/>
          <ac:spMkLst>
            <pc:docMk/>
            <pc:sldMk cId="658941726" sldId="336"/>
            <ac:spMk id="3" creationId="{47E9A148-0E65-47DF-AFA5-108A6F37B1A9}"/>
          </ac:spMkLst>
        </pc:spChg>
        <pc:spChg chg="add mod">
          <ac:chgData name="Gustavo Hermínio de Araújo" userId="a9cd1117-c310-4e62-b841-40fdfd94ac04" providerId="ADAL" clId="{9E59FC34-F8B4-426A-9869-36E4E444B40B}" dt="2025-06-05T12:53:31.091" v="38" actId="1076"/>
          <ac:spMkLst>
            <pc:docMk/>
            <pc:sldMk cId="658941726" sldId="336"/>
            <ac:spMk id="4" creationId="{B789EBB4-E814-4E4A-90A0-7EA9B9751206}"/>
          </ac:spMkLst>
        </pc:spChg>
        <pc:spChg chg="mod">
          <ac:chgData name="Gustavo Hermínio de Araújo" userId="a9cd1117-c310-4e62-b841-40fdfd94ac04" providerId="ADAL" clId="{9E59FC34-F8B4-426A-9869-36E4E444B40B}" dt="2025-06-05T12:53:31.091" v="38" actId="1076"/>
          <ac:spMkLst>
            <pc:docMk/>
            <pc:sldMk cId="658941726" sldId="336"/>
            <ac:spMk id="5" creationId="{A6EAAA3E-BEAD-44A4-A1F3-C469A8654249}"/>
          </ac:spMkLst>
        </pc:spChg>
        <pc:spChg chg="mod">
          <ac:chgData name="Gustavo Hermínio de Araújo" userId="a9cd1117-c310-4e62-b841-40fdfd94ac04" providerId="ADAL" clId="{9E59FC34-F8B4-426A-9869-36E4E444B40B}" dt="2025-06-05T12:53:31.091" v="38" actId="1076"/>
          <ac:spMkLst>
            <pc:docMk/>
            <pc:sldMk cId="658941726" sldId="336"/>
            <ac:spMk id="6" creationId="{339E40CB-D407-4FC8-A0C7-528F19A96C7D}"/>
          </ac:spMkLst>
        </pc:spChg>
        <pc:spChg chg="mod">
          <ac:chgData name="Gustavo Hermínio de Araújo" userId="a9cd1117-c310-4e62-b841-40fdfd94ac04" providerId="ADAL" clId="{9E59FC34-F8B4-426A-9869-36E4E444B40B}" dt="2025-06-05T12:53:31.091" v="38" actId="1076"/>
          <ac:spMkLst>
            <pc:docMk/>
            <pc:sldMk cId="658941726" sldId="336"/>
            <ac:spMk id="7" creationId="{2EB84015-EB76-4B20-AC91-86967A47BEBF}"/>
          </ac:spMkLst>
        </pc:spChg>
        <pc:spChg chg="mod">
          <ac:chgData name="Gustavo Hermínio de Araújo" userId="a9cd1117-c310-4e62-b841-40fdfd94ac04" providerId="ADAL" clId="{9E59FC34-F8B4-426A-9869-36E4E444B40B}" dt="2025-06-05T12:53:31.091" v="38" actId="1076"/>
          <ac:spMkLst>
            <pc:docMk/>
            <pc:sldMk cId="658941726" sldId="336"/>
            <ac:spMk id="8" creationId="{B9458B19-5CE5-4122-A295-B45777001054}"/>
          </ac:spMkLst>
        </pc:spChg>
        <pc:spChg chg="mod">
          <ac:chgData name="Gustavo Hermínio de Araújo" userId="a9cd1117-c310-4e62-b841-40fdfd94ac04" providerId="ADAL" clId="{9E59FC34-F8B4-426A-9869-36E4E444B40B}" dt="2025-06-05T12:53:31.091" v="38" actId="1076"/>
          <ac:spMkLst>
            <pc:docMk/>
            <pc:sldMk cId="658941726" sldId="336"/>
            <ac:spMk id="9" creationId="{D6707948-91D8-48D5-B186-AA8CB7C84488}"/>
          </ac:spMkLst>
        </pc:spChg>
        <pc:spChg chg="mod">
          <ac:chgData name="Gustavo Hermínio de Araújo" userId="a9cd1117-c310-4e62-b841-40fdfd94ac04" providerId="ADAL" clId="{9E59FC34-F8B4-426A-9869-36E4E444B40B}" dt="2025-06-05T12:53:31.091" v="38" actId="1076"/>
          <ac:spMkLst>
            <pc:docMk/>
            <pc:sldMk cId="658941726" sldId="336"/>
            <ac:spMk id="10" creationId="{7C7EBE02-4687-42F8-B39E-7FDB865EA7A0}"/>
          </ac:spMkLst>
        </pc:spChg>
        <pc:spChg chg="add mod">
          <ac:chgData name="Gustavo Hermínio de Araújo" userId="a9cd1117-c310-4e62-b841-40fdfd94ac04" providerId="ADAL" clId="{9E59FC34-F8B4-426A-9869-36E4E444B40B}" dt="2025-06-05T12:53:31.091" v="38" actId="1076"/>
          <ac:spMkLst>
            <pc:docMk/>
            <pc:sldMk cId="658941726" sldId="336"/>
            <ac:spMk id="13" creationId="{8F32C8CB-539F-403A-ABEE-DB581C4A00B7}"/>
          </ac:spMkLst>
        </pc:spChg>
        <pc:spChg chg="add mod">
          <ac:chgData name="Gustavo Hermínio de Araújo" userId="a9cd1117-c310-4e62-b841-40fdfd94ac04" providerId="ADAL" clId="{9E59FC34-F8B4-426A-9869-36E4E444B40B}" dt="2025-06-05T12:53:31.091" v="38" actId="1076"/>
          <ac:spMkLst>
            <pc:docMk/>
            <pc:sldMk cId="658941726" sldId="336"/>
            <ac:spMk id="15" creationId="{659117A3-6F54-4287-9AC6-249BF17F89A3}"/>
          </ac:spMkLst>
        </pc:spChg>
        <pc:spChg chg="add del mod">
          <ac:chgData name="Gustavo Hermínio de Araújo" userId="a9cd1117-c310-4e62-b841-40fdfd94ac04" providerId="ADAL" clId="{9E59FC34-F8B4-426A-9869-36E4E444B40B}" dt="2025-06-05T12:53:26.549" v="37" actId="478"/>
          <ac:spMkLst>
            <pc:docMk/>
            <pc:sldMk cId="658941726" sldId="336"/>
            <ac:spMk id="16" creationId="{5AB16982-C15D-4545-93EE-838E9B40AE7B}"/>
          </ac:spMkLst>
        </pc:spChg>
        <pc:cxnChg chg="mod">
          <ac:chgData name="Gustavo Hermínio de Araújo" userId="a9cd1117-c310-4e62-b841-40fdfd94ac04" providerId="ADAL" clId="{9E59FC34-F8B4-426A-9869-36E4E444B40B}" dt="2025-06-05T12:53:31.091" v="38" actId="1076"/>
          <ac:cxnSpMkLst>
            <pc:docMk/>
            <pc:sldMk cId="658941726" sldId="336"/>
            <ac:cxnSpMk id="12" creationId="{DB025C04-208D-419E-9654-695FBED4FA2C}"/>
          </ac:cxnSpMkLst>
        </pc:cxnChg>
        <pc:cxnChg chg="mod">
          <ac:chgData name="Gustavo Hermínio de Araújo" userId="a9cd1117-c310-4e62-b841-40fdfd94ac04" providerId="ADAL" clId="{9E59FC34-F8B4-426A-9869-36E4E444B40B}" dt="2025-06-05T12:53:31.091" v="38" actId="1076"/>
          <ac:cxnSpMkLst>
            <pc:docMk/>
            <pc:sldMk cId="658941726" sldId="336"/>
            <ac:cxnSpMk id="14" creationId="{5C26BA30-7EDA-4749-BA3F-493DF49F0D63}"/>
          </ac:cxnSpMkLst>
        </pc:cxnChg>
      </pc:sldChg>
      <pc:sldChg chg="addSp modSp mod">
        <pc:chgData name="Gustavo Hermínio de Araújo" userId="a9cd1117-c310-4e62-b841-40fdfd94ac04" providerId="ADAL" clId="{9E59FC34-F8B4-426A-9869-36E4E444B40B}" dt="2025-06-05T13:52:29.498" v="523" actId="20577"/>
        <pc:sldMkLst>
          <pc:docMk/>
          <pc:sldMk cId="3265136148" sldId="337"/>
        </pc:sldMkLst>
        <pc:spChg chg="mod">
          <ac:chgData name="Gustavo Hermínio de Araújo" userId="a9cd1117-c310-4e62-b841-40fdfd94ac04" providerId="ADAL" clId="{9E59FC34-F8B4-426A-9869-36E4E444B40B}" dt="2025-06-05T13:52:29.498" v="523" actId="20577"/>
          <ac:spMkLst>
            <pc:docMk/>
            <pc:sldMk cId="3265136148" sldId="337"/>
            <ac:spMk id="9" creationId="{ED76D461-7793-4FF0-BC93-12B139796235}"/>
          </ac:spMkLst>
        </pc:spChg>
        <pc:picChg chg="add mod">
          <ac:chgData name="Gustavo Hermínio de Araújo" userId="a9cd1117-c310-4e62-b841-40fdfd94ac04" providerId="ADAL" clId="{9E59FC34-F8B4-426A-9869-36E4E444B40B}" dt="2025-06-05T13:45:29.994" v="448" actId="1076"/>
          <ac:picMkLst>
            <pc:docMk/>
            <pc:sldMk cId="3265136148" sldId="337"/>
            <ac:picMk id="3074" creationId="{3D2EA4D3-D612-4213-B3DD-E22134C6B4B6}"/>
          </ac:picMkLst>
        </pc:picChg>
      </pc:sldChg>
      <pc:sldChg chg="addSp delSp modSp add mod">
        <pc:chgData name="Gustavo Hermínio de Araújo" userId="a9cd1117-c310-4e62-b841-40fdfd94ac04" providerId="ADAL" clId="{9E59FC34-F8B4-426A-9869-36E4E444B40B}" dt="2025-06-05T13:30:50.266" v="203" actId="1076"/>
        <pc:sldMkLst>
          <pc:docMk/>
          <pc:sldMk cId="2206617045" sldId="338"/>
        </pc:sldMkLst>
        <pc:spChg chg="add del">
          <ac:chgData name="Gustavo Hermínio de Araújo" userId="a9cd1117-c310-4e62-b841-40fdfd94ac04" providerId="ADAL" clId="{9E59FC34-F8B4-426A-9869-36E4E444B40B}" dt="2025-06-05T13:30:06.583" v="196"/>
          <ac:spMkLst>
            <pc:docMk/>
            <pc:sldMk cId="2206617045" sldId="338"/>
            <ac:spMk id="3" creationId="{BA31FA81-107D-4FA6-A8B3-604EE76ED1D3}"/>
          </ac:spMkLst>
        </pc:spChg>
        <pc:spChg chg="mod">
          <ac:chgData name="Gustavo Hermínio de Araújo" userId="a9cd1117-c310-4e62-b841-40fdfd94ac04" providerId="ADAL" clId="{9E59FC34-F8B4-426A-9869-36E4E444B40B}" dt="2025-06-05T13:26:14.332" v="189" actId="207"/>
          <ac:spMkLst>
            <pc:docMk/>
            <pc:sldMk cId="2206617045" sldId="338"/>
            <ac:spMk id="5" creationId="{00D5C02F-2065-42B8-9886-14A170D879EA}"/>
          </ac:spMkLst>
        </pc:spChg>
        <pc:spChg chg="add del">
          <ac:chgData name="Gustavo Hermínio de Araújo" userId="a9cd1117-c310-4e62-b841-40fdfd94ac04" providerId="ADAL" clId="{9E59FC34-F8B4-426A-9869-36E4E444B40B}" dt="2025-06-05T13:30:13.941" v="198"/>
          <ac:spMkLst>
            <pc:docMk/>
            <pc:sldMk cId="2206617045" sldId="338"/>
            <ac:spMk id="6" creationId="{14D5FA28-26D8-43B7-A689-F99516C97444}"/>
          </ac:spMkLst>
        </pc:spChg>
        <pc:picChg chg="add mod">
          <ac:chgData name="Gustavo Hermínio de Araújo" userId="a9cd1117-c310-4e62-b841-40fdfd94ac04" providerId="ADAL" clId="{9E59FC34-F8B4-426A-9869-36E4E444B40B}" dt="2025-06-05T13:30:50.266" v="203" actId="1076"/>
          <ac:picMkLst>
            <pc:docMk/>
            <pc:sldMk cId="2206617045" sldId="338"/>
            <ac:picMk id="8" creationId="{72D14E8D-1F13-44B7-9D8E-CD0F268FEB93}"/>
          </ac:picMkLst>
        </pc:picChg>
        <pc:picChg chg="add del mod">
          <ac:chgData name="Gustavo Hermínio de Araújo" userId="a9cd1117-c310-4e62-b841-40fdfd94ac04" providerId="ADAL" clId="{9E59FC34-F8B4-426A-9869-36E4E444B40B}" dt="2025-06-05T13:29:22.847" v="194" actId="478"/>
          <ac:picMkLst>
            <pc:docMk/>
            <pc:sldMk cId="2206617045" sldId="338"/>
            <ac:picMk id="1026" creationId="{4B48ABDE-B437-4AC7-8EE1-FFC28309218B}"/>
          </ac:picMkLst>
        </pc:picChg>
      </pc:sldChg>
      <pc:sldChg chg="addSp delSp modSp new mod">
        <pc:chgData name="Gustavo Hermínio de Araújo" userId="a9cd1117-c310-4e62-b841-40fdfd94ac04" providerId="ADAL" clId="{9E59FC34-F8B4-426A-9869-36E4E444B40B}" dt="2025-06-05T13:44:36.323" v="445" actId="14100"/>
        <pc:sldMkLst>
          <pc:docMk/>
          <pc:sldMk cId="2330708423" sldId="339"/>
        </pc:sldMkLst>
        <pc:spChg chg="del">
          <ac:chgData name="Gustavo Hermínio de Araújo" userId="a9cd1117-c310-4e62-b841-40fdfd94ac04" providerId="ADAL" clId="{9E59FC34-F8B4-426A-9869-36E4E444B40B}" dt="2025-06-05T13:31:12.176" v="208" actId="478"/>
          <ac:spMkLst>
            <pc:docMk/>
            <pc:sldMk cId="2330708423" sldId="339"/>
            <ac:spMk id="2" creationId="{7184373E-9AF9-4BBF-BD98-97FD55B83E8E}"/>
          </ac:spMkLst>
        </pc:spChg>
        <pc:spChg chg="del">
          <ac:chgData name="Gustavo Hermínio de Araújo" userId="a9cd1117-c310-4e62-b841-40fdfd94ac04" providerId="ADAL" clId="{9E59FC34-F8B4-426A-9869-36E4E444B40B}" dt="2025-06-05T13:30:59.155" v="205" actId="478"/>
          <ac:spMkLst>
            <pc:docMk/>
            <pc:sldMk cId="2330708423" sldId="339"/>
            <ac:spMk id="3" creationId="{3B883725-295A-4D1E-98F5-8206EDA6587E}"/>
          </ac:spMkLst>
        </pc:spChg>
        <pc:picChg chg="add mod">
          <ac:chgData name="Gustavo Hermínio de Araújo" userId="a9cd1117-c310-4e62-b841-40fdfd94ac04" providerId="ADAL" clId="{9E59FC34-F8B4-426A-9869-36E4E444B40B}" dt="2025-06-05T13:31:10.018" v="207" actId="1076"/>
          <ac:picMkLst>
            <pc:docMk/>
            <pc:sldMk cId="2330708423" sldId="339"/>
            <ac:picMk id="5" creationId="{C2658E22-429D-4251-84D9-E082DC602004}"/>
          </ac:picMkLst>
        </pc:picChg>
        <pc:picChg chg="add mod">
          <ac:chgData name="Gustavo Hermínio de Araújo" userId="a9cd1117-c310-4e62-b841-40fdfd94ac04" providerId="ADAL" clId="{9E59FC34-F8B4-426A-9869-36E4E444B40B}" dt="2025-06-05T13:44:36.323" v="445" actId="14100"/>
          <ac:picMkLst>
            <pc:docMk/>
            <pc:sldMk cId="2330708423" sldId="339"/>
            <ac:picMk id="6" creationId="{90628FF6-6BF5-4DBC-8C36-B7185AA25B5D}"/>
          </ac:picMkLst>
        </pc:picChg>
      </pc:sldChg>
      <pc:sldChg chg="addSp delSp modSp new mod modClrScheme chgLayout">
        <pc:chgData name="Gustavo Hermínio de Araújo" userId="a9cd1117-c310-4e62-b841-40fdfd94ac04" providerId="ADAL" clId="{9E59FC34-F8B4-426A-9869-36E4E444B40B}" dt="2025-06-05T13:51:32.914" v="470" actId="1076"/>
        <pc:sldMkLst>
          <pc:docMk/>
          <pc:sldMk cId="1795309334" sldId="340"/>
        </pc:sldMkLst>
        <pc:spChg chg="del mod ord">
          <ac:chgData name="Gustavo Hermínio de Araújo" userId="a9cd1117-c310-4e62-b841-40fdfd94ac04" providerId="ADAL" clId="{9E59FC34-F8B4-426A-9869-36E4E444B40B}" dt="2025-06-05T13:33:57.680" v="213" actId="700"/>
          <ac:spMkLst>
            <pc:docMk/>
            <pc:sldMk cId="1795309334" sldId="340"/>
            <ac:spMk id="2" creationId="{D59011F4-C12B-430B-8DDB-2E79558C6339}"/>
          </ac:spMkLst>
        </pc:spChg>
        <pc:spChg chg="del mod ord">
          <ac:chgData name="Gustavo Hermínio de Araújo" userId="a9cd1117-c310-4e62-b841-40fdfd94ac04" providerId="ADAL" clId="{9E59FC34-F8B4-426A-9869-36E4E444B40B}" dt="2025-06-05T13:33:57.680" v="213" actId="700"/>
          <ac:spMkLst>
            <pc:docMk/>
            <pc:sldMk cId="1795309334" sldId="340"/>
            <ac:spMk id="3" creationId="{32A96CD1-DE66-41BD-87BD-26D89859A578}"/>
          </ac:spMkLst>
        </pc:spChg>
        <pc:spChg chg="add mod ord">
          <ac:chgData name="Gustavo Hermínio de Araújo" userId="a9cd1117-c310-4e62-b841-40fdfd94ac04" providerId="ADAL" clId="{9E59FC34-F8B4-426A-9869-36E4E444B40B}" dt="2025-06-05T13:46:32.181" v="459" actId="20577"/>
          <ac:spMkLst>
            <pc:docMk/>
            <pc:sldMk cId="1795309334" sldId="340"/>
            <ac:spMk id="4" creationId="{27D753C3-A8BC-47CD-B395-1418811F5797}"/>
          </ac:spMkLst>
        </pc:spChg>
        <pc:spChg chg="add mod ord">
          <ac:chgData name="Gustavo Hermínio de Araújo" userId="a9cd1117-c310-4e62-b841-40fdfd94ac04" providerId="ADAL" clId="{9E59FC34-F8B4-426A-9869-36E4E444B40B}" dt="2025-06-05T13:51:32.914" v="470" actId="1076"/>
          <ac:spMkLst>
            <pc:docMk/>
            <pc:sldMk cId="1795309334" sldId="340"/>
            <ac:spMk id="5" creationId="{66D85FB0-01C9-4781-972B-C2FB64DDEA81}"/>
          </ac:spMkLst>
        </pc:spChg>
        <pc:spChg chg="add del">
          <ac:chgData name="Gustavo Hermínio de Araújo" userId="a9cd1117-c310-4e62-b841-40fdfd94ac04" providerId="ADAL" clId="{9E59FC34-F8B4-426A-9869-36E4E444B40B}" dt="2025-06-05T13:50:05.915" v="462"/>
          <ac:spMkLst>
            <pc:docMk/>
            <pc:sldMk cId="1795309334" sldId="340"/>
            <ac:spMk id="6" creationId="{943DC5CC-185F-4523-BAFA-E4D7A732E01D}"/>
          </ac:spMkLst>
        </pc:spChg>
        <pc:graphicFrameChg chg="add del mod">
          <ac:chgData name="Gustavo Hermínio de Araújo" userId="a9cd1117-c310-4e62-b841-40fdfd94ac04" providerId="ADAL" clId="{9E59FC34-F8B4-426A-9869-36E4E444B40B}" dt="2025-06-05T13:51:10.037" v="466" actId="478"/>
          <ac:graphicFrameMkLst>
            <pc:docMk/>
            <pc:sldMk cId="1795309334" sldId="340"/>
            <ac:graphicFrameMk id="7" creationId="{19FBECEB-31E5-4EF9-A9F5-F342D33DAF72}"/>
          </ac:graphicFrameMkLst>
        </pc:graphicFrameChg>
        <pc:graphicFrameChg chg="add del mod">
          <ac:chgData name="Gustavo Hermínio de Araújo" userId="a9cd1117-c310-4e62-b841-40fdfd94ac04" providerId="ADAL" clId="{9E59FC34-F8B4-426A-9869-36E4E444B40B}" dt="2025-06-05T13:51:27.253" v="469" actId="478"/>
          <ac:graphicFrameMkLst>
            <pc:docMk/>
            <pc:sldMk cId="1795309334" sldId="340"/>
            <ac:graphicFrameMk id="8" creationId="{057D24AC-236A-49FE-9548-BBD88DB76919}"/>
          </ac:graphicFrameMkLst>
        </pc:graphicFrameChg>
        <pc:picChg chg="add del">
          <ac:chgData name="Gustavo Hermínio de Araújo" userId="a9cd1117-c310-4e62-b841-40fdfd94ac04" providerId="ADAL" clId="{9E59FC34-F8B4-426A-9869-36E4E444B40B}" dt="2025-06-05T13:50:48.076" v="464"/>
          <ac:picMkLst>
            <pc:docMk/>
            <pc:sldMk cId="1795309334" sldId="340"/>
            <ac:picMk id="5124" creationId="{203F313A-7147-4594-96B5-CD1B0BDED4D1}"/>
          </ac:picMkLst>
        </pc:picChg>
      </pc:sldChg>
      <pc:sldChg chg="new del">
        <pc:chgData name="Gustavo Hermínio de Araújo" userId="a9cd1117-c310-4e62-b841-40fdfd94ac04" providerId="ADAL" clId="{9E59FC34-F8B4-426A-9869-36E4E444B40B}" dt="2025-06-05T13:33:42.721" v="211" actId="47"/>
        <pc:sldMkLst>
          <pc:docMk/>
          <pc:sldMk cId="3078503549" sldId="340"/>
        </pc:sldMkLst>
      </pc:sldChg>
      <pc:sldChg chg="add del">
        <pc:chgData name="Gustavo Hermínio de Araújo" userId="a9cd1117-c310-4e62-b841-40fdfd94ac04" providerId="ADAL" clId="{9E59FC34-F8B4-426A-9869-36E4E444B40B}" dt="2025-06-05T13:42:02.452" v="411" actId="47"/>
        <pc:sldMkLst>
          <pc:docMk/>
          <pc:sldMk cId="3866821073" sldId="341"/>
        </pc:sldMkLst>
      </pc:sldChg>
      <pc:sldChg chg="add del">
        <pc:chgData name="Gustavo Hermínio de Araújo" userId="a9cd1117-c310-4e62-b841-40fdfd94ac04" providerId="ADAL" clId="{9E59FC34-F8B4-426A-9869-36E4E444B40B}" dt="2025-06-05T13:40:52.437" v="407"/>
        <pc:sldMkLst>
          <pc:docMk/>
          <pc:sldMk cId="1024085045" sldId="34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3F67CB9-48B0-0DDA-5E46-6487BB3051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EE1F42-FD57-F98B-EDB2-86B6C904C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1798-7C7A-444A-A1DD-32C5794F309F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6501AB-372E-CAD6-3C10-B4636DF66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4274BA-90F8-EE2E-8339-47380286F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BECE-C8EB-AF48-842A-D54DD6276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86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DFC1-75E8-6F4C-9B15-055E5A4B33FB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B49FE-9695-0948-BDCD-6B762CE9C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22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8e2568c71_0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358e2568c71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5725" y="5616121"/>
            <a:ext cx="1000276" cy="33312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1/12/22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81282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6"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EB00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25993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8AEADF-F452-BD59-59BE-49D1707C83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71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325323B-4C6D-F9DE-E27E-FAFBDE0EC6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599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5A57B4C-597F-6278-9D18-FA5A62351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447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2451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7"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8AF9356A-4108-CD63-4FA6-0265124091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7034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6230B20-1A09-F979-DF41-49DDD4FF40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490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65AE440B-EBED-B759-F133-DE99E93C7A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490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16DAC072-28C0-B34F-BCED-D87DC32B4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9082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AF9D1B1A-4634-AAF6-CB38-5726A5422F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9082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882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8">
    <p:bg>
      <p:bgPr>
        <a:solidFill>
          <a:srgbClr val="00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420068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420068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415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371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OLO 1">
  <p:cSld name="1_MIOLO 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ctrTitle"/>
          </p:nvPr>
        </p:nvSpPr>
        <p:spPr>
          <a:xfrm>
            <a:off x="1772920" y="787083"/>
            <a:ext cx="82396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A92"/>
              </a:buClr>
              <a:buSzPts val="2100"/>
              <a:buFont typeface="Barlow Medium"/>
              <a:buNone/>
              <a:defRPr sz="2800" b="0" i="0" u="none" strike="noStrike" cap="none">
                <a:solidFill>
                  <a:srgbClr val="000A9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49" name="Google Shape;49;p9"/>
          <p:cNvSpPr>
            <a:spLocks noGrp="1"/>
          </p:cNvSpPr>
          <p:nvPr>
            <p:ph type="pic" idx="2"/>
          </p:nvPr>
        </p:nvSpPr>
        <p:spPr>
          <a:xfrm>
            <a:off x="838200" y="1482725"/>
            <a:ext cx="5257600" cy="4588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6421120" y="1482725"/>
            <a:ext cx="4932800" cy="4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34275" rIns="54000" bIns="34275" anchor="t" anchorCtr="0">
            <a:noAutofit/>
          </a:bodyPr>
          <a:lstStyle>
            <a:lvl1pPr marL="609585" marR="0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1EFF"/>
              </a:buClr>
              <a:buSzPts val="1700"/>
              <a:buFont typeface="Arial"/>
              <a:buNone/>
              <a:defRPr sz="2267" b="0" i="0" u="none" strike="noStrike" cap="none">
                <a:solidFill>
                  <a:srgbClr val="001E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1219170" marR="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828754" marR="0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2438339" marR="0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3047924" marR="0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3657509" marR="0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1" name="Google Shape;51;p9"/>
          <p:cNvGrpSpPr/>
          <p:nvPr/>
        </p:nvGrpSpPr>
        <p:grpSpPr>
          <a:xfrm>
            <a:off x="838201" y="949802"/>
            <a:ext cx="744668" cy="144900"/>
            <a:chOff x="838200" y="949801"/>
            <a:chExt cx="744668" cy="144900"/>
          </a:xfrm>
        </p:grpSpPr>
        <p:sp>
          <p:nvSpPr>
            <p:cNvPr id="52" name="Google Shape;52;p9"/>
            <p:cNvSpPr/>
            <p:nvPr/>
          </p:nvSpPr>
          <p:spPr>
            <a:xfrm>
              <a:off x="838200" y="949801"/>
              <a:ext cx="144900" cy="144900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1437968" y="949801"/>
              <a:ext cx="144900" cy="144900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910713" y="990239"/>
              <a:ext cx="599700" cy="64200"/>
            </a:xfrm>
            <a:prstGeom prst="rect">
              <a:avLst/>
            </a:prstGeom>
            <a:solidFill>
              <a:srgbClr val="001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51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1"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FF483F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87331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2">
    <p:bg>
      <p:bgPr>
        <a:solidFill>
          <a:srgbClr val="FF4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93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3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00EB00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FF7E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99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4"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315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4252379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4A1A36-B29E-911E-A571-4E05F6AB7A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EB00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85560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tx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4835" y="5616121"/>
            <a:ext cx="1000276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1/11/22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203885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D12660-8FFF-C805-9308-F9010B1231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333848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40194E-F7EB-D1C6-D929-B508E6E8E8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FF483F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4282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1557" y="2817197"/>
            <a:ext cx="2868654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1557" y="3891536"/>
            <a:ext cx="2868654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EB00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1" y="5616121"/>
            <a:ext cx="124882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1/12/22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276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1" y="2839774"/>
            <a:ext cx="2964070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1" y="3914113"/>
            <a:ext cx="2733482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4684" y="5616121"/>
            <a:ext cx="1264731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954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482725"/>
            <a:ext cx="5257800" cy="458787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6220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een, laser, scene, light&#10;&#10;Description automatically generated">
            <a:extLst>
              <a:ext uri="{FF2B5EF4-FFF2-40B4-BE49-F238E27FC236}">
                <a16:creationId xmlns:a16="http://schemas.microsoft.com/office/drawing/2014/main" id="{9B0D5EA4-1355-AD11-D130-F3FA1D194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206588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4880" y="1482725"/>
            <a:ext cx="2788920" cy="4587875"/>
          </a:xfrm>
          <a:prstGeom prst="rect">
            <a:avLst/>
          </a:prstGeom>
          <a:solidFill>
            <a:srgbClr val="000A92"/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sz="1800" b="0" i="0">
                <a:solidFill>
                  <a:srgbClr val="00F5DD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solidFill>
                  <a:schemeClr val="bg1"/>
                </a:solidFill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17443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4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43F0F7A-A8D5-379F-CA53-2FC81FEE6409}"/>
              </a:ext>
            </a:extLst>
          </p:cNvPr>
          <p:cNvGrpSpPr/>
          <p:nvPr userDrawn="1"/>
        </p:nvGrpSpPr>
        <p:grpSpPr>
          <a:xfrm rot="5400000">
            <a:off x="5895722" y="1259474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8FC78D5-3C70-5D6F-DF30-C8550B1B5593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EDAAA3D-400D-612C-9C8E-D7593F249358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D1EBF92-F813-9FBA-E513-3E1E31C1A86D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2820226-045F-51CC-A5F6-A83964117438}"/>
              </a:ext>
            </a:extLst>
          </p:cNvPr>
          <p:cNvGrpSpPr/>
          <p:nvPr userDrawn="1"/>
        </p:nvGrpSpPr>
        <p:grpSpPr>
          <a:xfrm rot="5400000">
            <a:off x="5895726" y="185924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4DD0E7F-F9B3-1D87-9CEC-1569CAD5D22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50448E1-0EEE-EB73-3D93-30223222FDF0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7C753B2-5EC7-B554-FD26-C23B130DEF55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1538" y="781173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1989</a:t>
            </a:r>
            <a:endParaRPr lang="en-BR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484156" y="80978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57936" y="787083"/>
            <a:ext cx="3151616" cy="833126"/>
          </a:xfrm>
          <a:prstGeom prst="rect">
            <a:avLst/>
          </a:prstGeom>
        </p:spPr>
        <p:txBody>
          <a:bodyPr anchor="t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23887" y="1989361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1992</a:t>
            </a:r>
            <a:endParaRPr lang="en-BR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23315" y="3188218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1994</a:t>
            </a:r>
            <a:endParaRPr lang="en-BR" dirty="0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23887" y="4447474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1995 1998</a:t>
            </a:r>
            <a:endParaRPr lang="en-B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F35C25-F469-25F6-5AE8-B4AB7F5E7F28}"/>
              </a:ext>
            </a:extLst>
          </p:cNvPr>
          <p:cNvGrpSpPr/>
          <p:nvPr userDrawn="1"/>
        </p:nvGrpSpPr>
        <p:grpSpPr>
          <a:xfrm rot="16200000">
            <a:off x="5895726" y="659706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A9D346-4BA9-44A4-42B1-B34D549DBDCE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8DB1C4-F7F3-9F57-563C-22D7DCA683C2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461FDD-D5CC-C23C-FDC9-7728ED12D78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F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C2D869-DA57-92CD-F1C5-C6D1FD4A6FB9}"/>
              </a:ext>
            </a:extLst>
          </p:cNvPr>
          <p:cNvGrpSpPr/>
          <p:nvPr userDrawn="1"/>
        </p:nvGrpSpPr>
        <p:grpSpPr>
          <a:xfrm rot="5400000">
            <a:off x="5895726" y="247139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CDCEE8-E2B6-3F0B-B9D3-91E7922FB7A2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09761F-E795-A69E-3811-B866EEFC79B6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271613-D766-3D82-8419-8783215E2A0F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E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20" name="Text Placeholder 15">
            <a:extLst>
              <a:ext uri="{FF2B5EF4-FFF2-40B4-BE49-F238E27FC236}">
                <a16:creationId xmlns:a16="http://schemas.microsoft.com/office/drawing/2014/main" id="{A5041D1E-2AB4-F890-FD0E-39E3AB1509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7936" y="1989361"/>
            <a:ext cx="5354423" cy="102816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9513E69-4A9E-D138-46E9-F2D2CE3AC26D}"/>
              </a:ext>
            </a:extLst>
          </p:cNvPr>
          <p:cNvGrpSpPr/>
          <p:nvPr userDrawn="1"/>
        </p:nvGrpSpPr>
        <p:grpSpPr>
          <a:xfrm rot="5400000">
            <a:off x="5895722" y="306899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BF9635D-4088-89BF-8C07-0596358CC5D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396B66F-0F5D-B3ED-2305-A4BE2D047C2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DE47946-263E-DA18-1E4F-2A017F122F6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728B48D-824D-511D-DF16-708CBD34A75D}"/>
              </a:ext>
            </a:extLst>
          </p:cNvPr>
          <p:cNvGrpSpPr/>
          <p:nvPr userDrawn="1"/>
        </p:nvGrpSpPr>
        <p:grpSpPr>
          <a:xfrm rot="5400000">
            <a:off x="5895726" y="366982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502C2A1-14BA-EDE9-0E78-AE217C75B4CC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00D9F7C-728B-1AA3-86AF-B2213C77254C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A29D4E5-10FF-DE9C-C7F0-FC8FC7272536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29" name="Text Placeholder 15">
            <a:extLst>
              <a:ext uri="{FF2B5EF4-FFF2-40B4-BE49-F238E27FC236}">
                <a16:creationId xmlns:a16="http://schemas.microsoft.com/office/drawing/2014/main" id="{449EE7DD-D07E-BBE1-CACD-AA2C9B1EFA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4156" y="318722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1EF96-516B-082F-8E6C-B8F2D5F7CBE3}"/>
              </a:ext>
            </a:extLst>
          </p:cNvPr>
          <p:cNvGrpSpPr/>
          <p:nvPr userDrawn="1"/>
        </p:nvGrpSpPr>
        <p:grpSpPr>
          <a:xfrm rot="5400000">
            <a:off x="5895722" y="427874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585B7AD-B07E-015C-4CDD-97B365A9FE65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9F37E8D-F184-BEC8-7B4F-74196FF409B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8DAA3D6-7AF3-6DDE-C015-B388A3B28507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22FE71-6307-D76E-6203-0CAE01049778}"/>
              </a:ext>
            </a:extLst>
          </p:cNvPr>
          <p:cNvGrpSpPr/>
          <p:nvPr userDrawn="1"/>
        </p:nvGrpSpPr>
        <p:grpSpPr>
          <a:xfrm rot="5400000">
            <a:off x="5895726" y="48876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182AA7A-AFD1-4C61-E0DA-63805D218CA9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E63140E-D697-E7B1-AD40-1EF6AED1B74B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D63D9F3-1738-471F-6636-3C5BD4CEA02E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4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38" name="Text Placeholder 15">
            <a:extLst>
              <a:ext uri="{FF2B5EF4-FFF2-40B4-BE49-F238E27FC236}">
                <a16:creationId xmlns:a16="http://schemas.microsoft.com/office/drawing/2014/main" id="{37AE015C-63DC-28F4-FAE8-3071FE664D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7936" y="4439953"/>
            <a:ext cx="5354423" cy="163096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1E93ADA-8637-FA24-82C4-9950ED963EB7}"/>
              </a:ext>
            </a:extLst>
          </p:cNvPr>
          <p:cNvGrpSpPr/>
          <p:nvPr userDrawn="1"/>
        </p:nvGrpSpPr>
        <p:grpSpPr>
          <a:xfrm rot="5400000">
            <a:off x="5895722" y="54994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5429EFA-708B-4387-F0B7-B97312F63BD8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7F1A925-0FE3-600B-693E-77C67A3C090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50A6D0F-D947-B40A-7252-57D690F8763F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6A71BDE-B66A-2C65-857B-2229EC9B5FF3}"/>
              </a:ext>
            </a:extLst>
          </p:cNvPr>
          <p:cNvGrpSpPr/>
          <p:nvPr userDrawn="1"/>
        </p:nvGrpSpPr>
        <p:grpSpPr>
          <a:xfrm rot="5400000">
            <a:off x="5895722" y="609922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6CCDC8A-A9F1-B22F-BBD2-C842528D0B2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3C87EA-2486-A3FA-7F34-C091EEC5AC7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2FD712F-B62E-08B2-D405-46BEDDA53A8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5739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5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020578" y="2597705"/>
            <a:ext cx="979806" cy="4568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1989</a:t>
            </a:r>
            <a:endParaRPr lang="en-BR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4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36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16306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1992</a:t>
            </a:r>
            <a:endParaRPr lang="en-BR" dirty="0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218B1783-F6A6-463B-B34F-3F320735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1565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DF550472-9B3A-0440-3D45-D23D46CFF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6306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866898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1994</a:t>
            </a:r>
            <a:endParaRPr lang="en-BR" dirty="0"/>
          </a:p>
        </p:txBody>
      </p:sp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75228A74-A0DB-CCE4-2F77-4371F8A49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9738" y="3638550"/>
            <a:ext cx="2868550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8559024" y="2383600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1995 1998</a:t>
            </a:r>
            <a:endParaRPr lang="en-BR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EA092C-5920-4A43-DC35-BC7B932B57F4}"/>
              </a:ext>
            </a:extLst>
          </p:cNvPr>
          <p:cNvGrpSpPr/>
          <p:nvPr userDrawn="1"/>
        </p:nvGrpSpPr>
        <p:grpSpPr>
          <a:xfrm>
            <a:off x="838200" y="3356487"/>
            <a:ext cx="10316460" cy="145026"/>
            <a:chOff x="838200" y="3356487"/>
            <a:chExt cx="10316460" cy="14502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334D528-1C18-503F-8C6F-F427C413A70F}"/>
                </a:ext>
              </a:extLst>
            </p:cNvPr>
            <p:cNvGrpSpPr/>
            <p:nvPr userDrawn="1"/>
          </p:nvGrpSpPr>
          <p:grpSpPr>
            <a:xfrm>
              <a:off x="383703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BCEEDDF-4DAB-BA77-0B1D-7457E5A48E0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A2B54EB-4B5A-9EB1-5148-70B117542E6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B0B46E9-B96B-7887-F5EF-66B87C1A342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A424E7D-BFCF-0670-6C91-FD90E3739475}"/>
                </a:ext>
              </a:extLst>
            </p:cNvPr>
            <p:cNvGrpSpPr/>
            <p:nvPr userDrawn="1"/>
          </p:nvGrpSpPr>
          <p:grpSpPr>
            <a:xfrm>
              <a:off x="443680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956AB45-3552-6BE0-2D76-E1679F3E823C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82D5A72-108C-517D-FB47-48AE1E28947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C192556-9BC5-C8F7-EFE6-0EA0809D07F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991DC2-E8BC-B913-8F8F-42E6CD9CEA4C}"/>
                </a:ext>
              </a:extLst>
            </p:cNvPr>
            <p:cNvGrpSpPr/>
            <p:nvPr userDrawn="1"/>
          </p:nvGrpSpPr>
          <p:grpSpPr>
            <a:xfrm>
              <a:off x="83820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9DDE295-6DB8-8D1C-A438-DBBEE281CFF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FFC5C13-195F-2C8F-2CB5-48A1BC35A1E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3A68DB-1698-120B-2F29-23EE6A7B905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F35C25-F469-25F6-5AE8-B4AB7F5E7F28}"/>
                </a:ext>
              </a:extLst>
            </p:cNvPr>
            <p:cNvGrpSpPr/>
            <p:nvPr userDrawn="1"/>
          </p:nvGrpSpPr>
          <p:grpSpPr>
            <a:xfrm>
              <a:off x="143796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DA9D346-4BA9-44A4-42B1-B34D549DBDC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8DB1C4-F7F3-9F57-563C-22D7DCA683C2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461FDD-D5CC-C23C-FDC9-7728ED12D78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F5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F4E22-651F-EC4A-C19C-FFF31E4AB13A}"/>
                </a:ext>
              </a:extLst>
            </p:cNvPr>
            <p:cNvGrpSpPr/>
            <p:nvPr userDrawn="1"/>
          </p:nvGrpSpPr>
          <p:grpSpPr>
            <a:xfrm>
              <a:off x="203773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0D52894-EB76-2299-30B2-76B84F8287E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C350AAD-A124-8FF3-55B9-0508450468D7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76640F3-CBF6-8516-7BF7-FD72B77E20FB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12CB3FE-DECD-CEF1-47C4-D2977A712C1E}"/>
                </a:ext>
              </a:extLst>
            </p:cNvPr>
            <p:cNvGrpSpPr/>
            <p:nvPr userDrawn="1"/>
          </p:nvGrpSpPr>
          <p:grpSpPr>
            <a:xfrm>
              <a:off x="2637504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FAE38CE-C4B2-80BC-DDE2-878B2CA0E75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35EFC3B-AE93-5319-1FCD-72B62A4CB00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07F6221-D055-97B5-3247-79DDD23721F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C2D869-DA57-92CD-F1C5-C6D1FD4A6FB9}"/>
                </a:ext>
              </a:extLst>
            </p:cNvPr>
            <p:cNvGrpSpPr/>
            <p:nvPr userDrawn="1"/>
          </p:nvGrpSpPr>
          <p:grpSpPr>
            <a:xfrm rot="10800000">
              <a:off x="3237272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1CDCEE8-E2B6-3F0B-B9D3-91E7922FB7A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509761F-E795-A69E-3811-B866EEFC79B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271613-D766-3D82-8419-8783215E2A0F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E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B89A8D9-A6AE-D6E4-912B-628CEB514939}"/>
                </a:ext>
              </a:extLst>
            </p:cNvPr>
            <p:cNvGrpSpPr/>
            <p:nvPr userDrawn="1"/>
          </p:nvGrpSpPr>
          <p:grpSpPr>
            <a:xfrm>
              <a:off x="5036575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272E492-81BA-117E-E446-1B555CCAEF5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1A16E94-AA93-D0C8-8B33-39E210965C7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AA365D4-9FF3-C3C9-8A23-5A5E27CA5A69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F65AB7A-11C9-658B-2D22-38EA18839BFF}"/>
                </a:ext>
              </a:extLst>
            </p:cNvPr>
            <p:cNvGrpSpPr/>
            <p:nvPr userDrawn="1"/>
          </p:nvGrpSpPr>
          <p:grpSpPr>
            <a:xfrm>
              <a:off x="563634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3B1A7D7-DD9B-1766-B7CD-EF778B126853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B305604-B131-88D3-06E6-85703062019D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F0983BD-EFC8-269A-B92F-9A419D140108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28B48D-824D-511D-DF16-708CBD34A75D}"/>
                </a:ext>
              </a:extLst>
            </p:cNvPr>
            <p:cNvGrpSpPr/>
            <p:nvPr userDrawn="1"/>
          </p:nvGrpSpPr>
          <p:grpSpPr>
            <a:xfrm>
              <a:off x="623227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502C2A1-14BA-EDE9-0E78-AE217C75B4CC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00D9F7C-728B-1AA3-86AF-B2213C77254C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A29D4E5-10FF-DE9C-C7F0-FC8FC727253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7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FA16856-3EED-0147-5619-DA434C064452}"/>
                </a:ext>
              </a:extLst>
            </p:cNvPr>
            <p:cNvGrpSpPr/>
            <p:nvPr userDrawn="1"/>
          </p:nvGrpSpPr>
          <p:grpSpPr>
            <a:xfrm>
              <a:off x="682821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B5A1942-138B-0355-6B02-45189C0F88E5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FBDD560-B2E1-55DE-AA4E-6782CDADC6B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9B17745-E1AD-4CF3-A8BA-7E9AF848F4A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C53A2E5-ADCA-1FE0-2571-890AADFE374B}"/>
                </a:ext>
              </a:extLst>
            </p:cNvPr>
            <p:cNvGrpSpPr/>
            <p:nvPr userDrawn="1"/>
          </p:nvGrpSpPr>
          <p:grpSpPr>
            <a:xfrm>
              <a:off x="7427981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FFC7A33-DB73-3352-3C04-AAF749190EB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55240FE-851D-1314-3AF2-61E1D258663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4F9F3D7-BA65-3100-C96D-EED496A8B00D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D38044F-2678-397C-4B0F-438E09521F77}"/>
                </a:ext>
              </a:extLst>
            </p:cNvPr>
            <p:cNvGrpSpPr/>
            <p:nvPr userDrawn="1"/>
          </p:nvGrpSpPr>
          <p:grpSpPr>
            <a:xfrm>
              <a:off x="802774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5FEDC6-8B98-2B0D-BDB2-5BDF469AF682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843867A-7605-1BE6-39DA-2BA367B564C5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EDBF6C8-3246-2818-6FBA-205304168F05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BA20947-5050-99E3-D673-9055DB9E04F0}"/>
                </a:ext>
              </a:extLst>
            </p:cNvPr>
            <p:cNvGrpSpPr/>
            <p:nvPr userDrawn="1"/>
          </p:nvGrpSpPr>
          <p:grpSpPr>
            <a:xfrm>
              <a:off x="862751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43F4F45-26CF-C968-0A6B-8DC5D32678EA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04F5546-388B-4CBD-2EE6-39F0E14CBF0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CFD7106-911A-56A7-51B3-685B6C9914A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4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6AA22E2-4E52-A148-35AB-3FBF90BCE50A}"/>
                </a:ext>
              </a:extLst>
            </p:cNvPr>
            <p:cNvGrpSpPr/>
            <p:nvPr userDrawn="1"/>
          </p:nvGrpSpPr>
          <p:grpSpPr>
            <a:xfrm>
              <a:off x="921033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B06EB1E-AE83-C1A6-1C1C-E5B97ED7CCC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66F281A-9574-4F26-783E-D76C9D2159C8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56D5DB2-8E60-6CC6-8B83-0296759C8D87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29BFB4A-3F1F-94DC-0F6A-1DA9F3C71D38}"/>
                </a:ext>
              </a:extLst>
            </p:cNvPr>
            <p:cNvGrpSpPr/>
            <p:nvPr userDrawn="1"/>
          </p:nvGrpSpPr>
          <p:grpSpPr>
            <a:xfrm>
              <a:off x="981009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2F83FAF-3352-298C-39C5-2C94751856FD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B7F8BAF-882B-FA48-52DC-B31652863AD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DBD2A7D-5380-B578-33CA-42516D20EF6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75F85F5-E09F-93DA-94FE-D6242C00C962}"/>
                </a:ext>
              </a:extLst>
            </p:cNvPr>
            <p:cNvGrpSpPr/>
            <p:nvPr userDrawn="1"/>
          </p:nvGrpSpPr>
          <p:grpSpPr>
            <a:xfrm>
              <a:off x="1040986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E0C25EE-739B-2718-E7E9-565791F2713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E881EFA-1877-F7A5-94E9-EA0213E09BD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7E23B9-755D-E7E8-A8E7-2AC8329688B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37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8B2EF0-CB41-ECCC-330D-7106715DC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096" b="44193"/>
          <a:stretch/>
        </p:blipFill>
        <p:spPr>
          <a:xfrm>
            <a:off x="2664995" y="1967179"/>
            <a:ext cx="2275072" cy="13757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F1EE9-2753-8B0C-002A-708B389DA7FA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405521-49E2-A7F5-692D-555645447465}"/>
              </a:ext>
            </a:extLst>
          </p:cNvPr>
          <p:cNvSpPr>
            <a:spLocks noChangeAspect="1"/>
          </p:cNvSpPr>
          <p:nvPr userDrawn="1"/>
        </p:nvSpPr>
        <p:spPr>
          <a:xfrm>
            <a:off x="99422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DB8E25-F186-979A-4CE0-97730526C29E}"/>
              </a:ext>
            </a:extLst>
          </p:cNvPr>
          <p:cNvSpPr>
            <a:spLocks noChangeAspect="1"/>
          </p:cNvSpPr>
          <p:nvPr userDrawn="1"/>
        </p:nvSpPr>
        <p:spPr>
          <a:xfrm>
            <a:off x="10081777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E0D96E-E791-CACE-C7E9-44D13D7ACC87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43FE3F1-A6F8-41D1-9779-D9AE733FD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3105"/>
          <a:stretch/>
        </p:blipFill>
        <p:spPr>
          <a:xfrm>
            <a:off x="253103" y="2148877"/>
            <a:ext cx="3151834" cy="11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1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1D42F0-7E9E-259E-D3E0-E2C31570CA26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3CB9D1-2C76-1992-16B5-B3C30813BE33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20B10C-2941-925D-C3BB-79C50EE798CE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972C5A6-EA55-90FE-2EAF-A2039E14EF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B483785-D387-4B67-B058-744BA17EDD58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D07580F-F649-477D-AF1B-ED850D41B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2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C9A2B8-06A6-AB08-C3EE-E3F0A2EB7873}"/>
              </a:ext>
            </a:extLst>
          </p:cNvPr>
          <p:cNvSpPr>
            <a:spLocks noChangeAspect="1"/>
          </p:cNvSpPr>
          <p:nvPr userDrawn="1"/>
        </p:nvSpPr>
        <p:spPr>
          <a:xfrm>
            <a:off x="171558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936171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785644-2035-4F53-8981-5F67242392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7634" y="1533285"/>
            <a:ext cx="4791342" cy="31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B02D90-25EB-ED1A-4ECE-E597F7E9E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6C47E6F-F6FA-4054-836F-27EA0C081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43105"/>
          <a:stretch/>
        </p:blipFill>
        <p:spPr>
          <a:xfrm>
            <a:off x="686240" y="2425602"/>
            <a:ext cx="3206948" cy="12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3E3005C-1676-E6EE-4709-5C8718CA6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2820"/>
          <a:stretch/>
        </p:blipFill>
        <p:spPr>
          <a:xfrm>
            <a:off x="647364" y="2402143"/>
            <a:ext cx="3265698" cy="12434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127095-CF2F-8F31-9338-99A78AE32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2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0" r:id="rId2"/>
    <p:sldLayoutId id="2147483695" r:id="rId3"/>
    <p:sldLayoutId id="2147483697" r:id="rId4"/>
    <p:sldLayoutId id="2147483696" r:id="rId5"/>
    <p:sldLayoutId id="2147483680" r:id="rId6"/>
    <p:sldLayoutId id="2147483681" r:id="rId7"/>
    <p:sldLayoutId id="2147483661" r:id="rId8"/>
    <p:sldLayoutId id="214748370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2" r:id="rId2"/>
    <p:sldLayoutId id="2147483683" r:id="rId3"/>
    <p:sldLayoutId id="21474836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89ADA29-2803-497B-B665-8FE5C5B10C9C}"/>
              </a:ext>
            </a:extLst>
          </p:cNvPr>
          <p:cNvSpPr/>
          <p:nvPr userDrawn="1"/>
        </p:nvSpPr>
        <p:spPr>
          <a:xfrm>
            <a:off x="4326511" y="6016874"/>
            <a:ext cx="2668649" cy="74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BF4CCB6-850D-EEDC-2991-9FDD027E9FB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2E647B-F435-159F-691B-A1CE32AB6C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0065AF8-AC12-4E8E-9EDA-70745C7F4573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91AD16-A352-4061-BE43-FBFC4B59A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7CABC6F-3A10-369C-00F0-15819F617D83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4BFFD5-C4A9-B741-5BA3-7CD128E838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70C16B3-9A89-44D0-96F9-041DDCC99E0B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35FF13-3775-4935-84ED-FD89ECB14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8767358-15C8-8EEF-4371-A7C541262F6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5C680A7-CB37-8FA2-00A9-0D20ABDD2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D36BD31-872A-41FB-B11D-F6E2289F9CF8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C05CD48-0E92-472C-9EC1-086D9DFB3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dadosderede.rnp.br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662B-29B1-817B-D442-ACE523E8E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/>
              <a:t>Unlocking the Potential of Network Monitoring Data for Scientific Research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1FEBD-A8C3-8922-9EF9-60C168139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TNC 2025</a:t>
            </a:r>
            <a:endParaRPr lang="pt-BR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AE13B72-003D-4CFE-B837-95FBB55561CF}"/>
              </a:ext>
            </a:extLst>
          </p:cNvPr>
          <p:cNvSpPr txBox="1">
            <a:spLocks/>
          </p:cNvSpPr>
          <p:nvPr/>
        </p:nvSpPr>
        <p:spPr>
          <a:xfrm>
            <a:off x="6096000" y="5443988"/>
            <a:ext cx="5556069" cy="56480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F5DD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/>
              <a:t>Gustavo Araújo (RNP)</a:t>
            </a:r>
          </a:p>
          <a:p>
            <a:pPr algn="r"/>
            <a:r>
              <a:rPr lang="en-US" sz="2400" dirty="0"/>
              <a:t>José Rezende (RNP)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6648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967DDD9-F6BC-4A23-8A82-9256D2E06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Monitoring</a:t>
            </a:r>
            <a:r>
              <a:rPr lang="pt-BR" dirty="0"/>
              <a:t> Tools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897085E9-A5EC-452C-84B1-B44F0F7FA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0802" y="1482726"/>
            <a:ext cx="8971878" cy="758450"/>
          </a:xfrm>
        </p:spPr>
        <p:txBody>
          <a:bodyPr/>
          <a:lstStyle/>
          <a:p>
            <a:r>
              <a:rPr lang="en-US" b="1" dirty="0">
                <a:solidFill>
                  <a:srgbClr val="FF872D"/>
                </a:solidFill>
              </a:rPr>
              <a:t>M-Lab</a:t>
            </a:r>
            <a:r>
              <a:rPr lang="en-US" sz="2400" b="1" dirty="0">
                <a:solidFill>
                  <a:srgbClr val="FF872D"/>
                </a:solidFill>
              </a:rPr>
              <a:t>: </a:t>
            </a:r>
            <a:r>
              <a:rPr lang="en-US" sz="2400" dirty="0"/>
              <a:t>open and collaborative internet measurement lab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C2D91C-6FE3-4612-89A9-466EEE519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91" y="2447798"/>
            <a:ext cx="904215" cy="904215"/>
          </a:xfrm>
          <a:prstGeom prst="rect">
            <a:avLst/>
          </a:prstGeom>
        </p:spPr>
      </p:pic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00026EFD-D28B-47F1-B725-98F3A899C3B6}"/>
              </a:ext>
            </a:extLst>
          </p:cNvPr>
          <p:cNvSpPr txBox="1">
            <a:spLocks/>
          </p:cNvSpPr>
          <p:nvPr/>
        </p:nvSpPr>
        <p:spPr>
          <a:xfrm>
            <a:off x="1941006" y="2447798"/>
            <a:ext cx="3720677" cy="946135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NDT (Network </a:t>
            </a:r>
            <a:r>
              <a:rPr lang="pt-BR" sz="1400" dirty="0" err="1"/>
              <a:t>Diagnostic</a:t>
            </a:r>
            <a:r>
              <a:rPr lang="pt-BR" sz="1400" dirty="0"/>
              <a:t> Tool)</a:t>
            </a:r>
          </a:p>
          <a:p>
            <a:r>
              <a:rPr lang="en-US" sz="1400" dirty="0">
                <a:latin typeface="Barlow" panose="00000500000000000000" pitchFamily="2" charset="0"/>
              </a:rPr>
              <a:t>Tests your connection's transmission rate and provides a sophisticated diagnosis of issues limiting speed.</a:t>
            </a:r>
            <a:endParaRPr lang="pt-BR" sz="1400" dirty="0">
              <a:latin typeface="Barlow" panose="00000500000000000000" pitchFamily="2" charset="0"/>
            </a:endParaRP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03574A09-1B83-4609-9914-AE2DE1B58DD1}"/>
              </a:ext>
            </a:extLst>
          </p:cNvPr>
          <p:cNvSpPr txBox="1">
            <a:spLocks/>
          </p:cNvSpPr>
          <p:nvPr/>
        </p:nvSpPr>
        <p:spPr>
          <a:xfrm>
            <a:off x="1945016" y="3895179"/>
            <a:ext cx="3720677" cy="950410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Reverse </a:t>
            </a:r>
            <a:r>
              <a:rPr lang="pt-BR" sz="1600" dirty="0" err="1"/>
              <a:t>Traceroute</a:t>
            </a:r>
            <a:endParaRPr lang="pt-BR" sz="1600" dirty="0"/>
          </a:p>
          <a:p>
            <a:r>
              <a:rPr lang="en-US" sz="1600" dirty="0">
                <a:latin typeface="Barlow" panose="00000500000000000000" pitchFamily="2" charset="0"/>
              </a:rPr>
              <a:t>Measures the return network path to a user from two selected network points.</a:t>
            </a:r>
            <a:endParaRPr lang="pt-BR" sz="1600" dirty="0">
              <a:latin typeface="Barlow" panose="00000500000000000000" pitchFamily="2" charset="0"/>
            </a:endParaRP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087EB6B9-29C1-4A63-B1C7-E7A6D6DB27DD}"/>
              </a:ext>
            </a:extLst>
          </p:cNvPr>
          <p:cNvSpPr txBox="1">
            <a:spLocks/>
          </p:cNvSpPr>
          <p:nvPr/>
        </p:nvSpPr>
        <p:spPr>
          <a:xfrm>
            <a:off x="1953033" y="5146949"/>
            <a:ext cx="3720677" cy="946135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err="1"/>
              <a:t>Neubot</a:t>
            </a:r>
            <a:r>
              <a:rPr lang="pt-BR" sz="1600" dirty="0"/>
              <a:t> DASH</a:t>
            </a:r>
          </a:p>
          <a:p>
            <a:r>
              <a:rPr lang="en-US" sz="1600" dirty="0">
                <a:latin typeface="Barlow" panose="00000500000000000000" pitchFamily="2" charset="0"/>
              </a:rPr>
              <a:t>DASH was designed to measure network quality by emulating a video streaming player.</a:t>
            </a:r>
            <a:endParaRPr lang="pt-BR" sz="1600" dirty="0">
              <a:latin typeface="Barlow" panose="00000500000000000000" pitchFamily="2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C7A2EBD-3D41-4BFC-A419-7662EDAAE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02" y="3921074"/>
            <a:ext cx="904215" cy="927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4264F76-796B-473F-890E-8B0A68BDD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798" y="5269964"/>
            <a:ext cx="904215" cy="904215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5B8B260-5B5D-42D2-B005-D840AB64D4C5}"/>
              </a:ext>
            </a:extLst>
          </p:cNvPr>
          <p:cNvGrpSpPr/>
          <p:nvPr/>
        </p:nvGrpSpPr>
        <p:grpSpPr>
          <a:xfrm>
            <a:off x="5673710" y="2362015"/>
            <a:ext cx="5477491" cy="989999"/>
            <a:chOff x="2747888" y="1485008"/>
            <a:chExt cx="5477491" cy="989999"/>
          </a:xfrm>
        </p:grpSpPr>
        <p:sp>
          <p:nvSpPr>
            <p:cNvPr id="16" name="Espaço Reservado para Texto 2">
              <a:extLst>
                <a:ext uri="{FF2B5EF4-FFF2-40B4-BE49-F238E27FC236}">
                  <a16:creationId xmlns:a16="http://schemas.microsoft.com/office/drawing/2014/main" id="{4FC91A91-215A-4FD3-B226-786B3460C7BA}"/>
                </a:ext>
              </a:extLst>
            </p:cNvPr>
            <p:cNvSpPr txBox="1">
              <a:spLocks/>
            </p:cNvSpPr>
            <p:nvPr/>
          </p:nvSpPr>
          <p:spPr>
            <a:xfrm>
              <a:off x="3648096" y="1485008"/>
              <a:ext cx="4577283" cy="946135"/>
            </a:xfrm>
            <a:prstGeom prst="rect">
              <a:avLst/>
            </a:prstGeom>
          </p:spPr>
          <p:txBody>
            <a:bodyPr lIns="72000" rIns="7200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200" b="0" i="0" kern="1200">
                  <a:solidFill>
                    <a:srgbClr val="001EFF"/>
                  </a:solidFill>
                  <a:latin typeface="Barlow Medium" pitchFamily="2" charset="77"/>
                  <a:ea typeface="+mn-ea"/>
                  <a:cs typeface="+mn-cs"/>
                </a:defRPr>
              </a:lvl1pPr>
              <a:lvl2pPr marL="18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2pPr>
              <a:lvl3pPr marL="252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3pPr>
              <a:lvl4pPr marL="324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2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dirty="0" err="1"/>
                <a:t>Packet</a:t>
              </a:r>
              <a:r>
                <a:rPr lang="pt-BR" sz="1600" dirty="0"/>
                <a:t> </a:t>
              </a:r>
              <a:r>
                <a:rPr lang="pt-BR" sz="1600" dirty="0" err="1"/>
                <a:t>Headers</a:t>
              </a:r>
              <a:endParaRPr lang="pt-BR" sz="1600" dirty="0"/>
            </a:p>
            <a:p>
              <a:r>
                <a:rPr lang="en-US" sz="1600" dirty="0">
                  <a:latin typeface="Barlow" panose="00000500000000000000" pitchFamily="2" charset="0"/>
                </a:rPr>
                <a:t>Collects packet headers for all incoming TCP flows and saves each flow’s packet capture in a .</a:t>
              </a:r>
              <a:r>
                <a:rPr lang="en-US" sz="1600" dirty="0" err="1">
                  <a:latin typeface="Barlow" panose="00000500000000000000" pitchFamily="2" charset="0"/>
                </a:rPr>
                <a:t>pcap</a:t>
              </a:r>
              <a:r>
                <a:rPr lang="en-US" sz="1600" dirty="0">
                  <a:latin typeface="Barlow" panose="00000500000000000000" pitchFamily="2" charset="0"/>
                </a:rPr>
                <a:t> file.</a:t>
              </a:r>
              <a:endParaRPr lang="pt-BR" sz="1600" dirty="0">
                <a:latin typeface="Barlow" panose="00000500000000000000" pitchFamily="2" charset="0"/>
              </a:endParaRPr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50DE219-2B93-4C20-9D84-4F1DD899B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7888" y="1570792"/>
              <a:ext cx="904215" cy="904215"/>
            </a:xfrm>
            <a:prstGeom prst="rect">
              <a:avLst/>
            </a:prstGeom>
          </p:spPr>
        </p:pic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6023085-E55B-44D6-9952-F53B2662A295}"/>
              </a:ext>
            </a:extLst>
          </p:cNvPr>
          <p:cNvGrpSpPr/>
          <p:nvPr/>
        </p:nvGrpSpPr>
        <p:grpSpPr>
          <a:xfrm>
            <a:off x="5661683" y="3959165"/>
            <a:ext cx="5489515" cy="946135"/>
            <a:chOff x="2735864" y="3168758"/>
            <a:chExt cx="5489515" cy="946135"/>
          </a:xfrm>
        </p:grpSpPr>
        <p:sp>
          <p:nvSpPr>
            <p:cNvPr id="19" name="Espaço Reservado para Texto 2">
              <a:extLst>
                <a:ext uri="{FF2B5EF4-FFF2-40B4-BE49-F238E27FC236}">
                  <a16:creationId xmlns:a16="http://schemas.microsoft.com/office/drawing/2014/main" id="{1D95DDCC-44B9-47C6-AA9A-4CE492B151E5}"/>
                </a:ext>
              </a:extLst>
            </p:cNvPr>
            <p:cNvSpPr txBox="1">
              <a:spLocks/>
            </p:cNvSpPr>
            <p:nvPr/>
          </p:nvSpPr>
          <p:spPr>
            <a:xfrm>
              <a:off x="3648096" y="3168758"/>
              <a:ext cx="4577283" cy="946135"/>
            </a:xfrm>
            <a:prstGeom prst="rect">
              <a:avLst/>
            </a:prstGeom>
          </p:spPr>
          <p:txBody>
            <a:bodyPr lIns="72000" rIns="7200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200" b="0" i="0" kern="1200">
                  <a:solidFill>
                    <a:srgbClr val="001EFF"/>
                  </a:solidFill>
                  <a:latin typeface="Barlow Medium" pitchFamily="2" charset="77"/>
                  <a:ea typeface="+mn-ea"/>
                  <a:cs typeface="+mn-cs"/>
                </a:defRPr>
              </a:lvl1pPr>
              <a:lvl2pPr marL="18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2pPr>
              <a:lvl3pPr marL="252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3pPr>
              <a:lvl4pPr marL="324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2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dirty="0"/>
                <a:t>TCP Info</a:t>
              </a:r>
            </a:p>
            <a:p>
              <a:r>
                <a:rPr lang="en-US" sz="1600" dirty="0">
                  <a:latin typeface="Barlow" panose="00000500000000000000" pitchFamily="2" charset="0"/>
                </a:rPr>
                <a:t>Collects statistics on active TCP connections on the M-Lab platform using </a:t>
              </a:r>
              <a:r>
                <a:rPr lang="en-US" sz="1600" dirty="0" err="1">
                  <a:latin typeface="Barlow" panose="00000500000000000000" pitchFamily="2" charset="0"/>
                </a:rPr>
                <a:t>tcp</a:t>
              </a:r>
              <a:r>
                <a:rPr lang="en-US" sz="1600" dirty="0">
                  <a:latin typeface="Barlow" panose="00000500000000000000" pitchFamily="2" charset="0"/>
                </a:rPr>
                <a:t>-info.</a:t>
              </a:r>
            </a:p>
            <a:p>
              <a:endParaRPr lang="pt-BR" sz="1600" dirty="0"/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D622BBA3-B37C-4BF0-A62A-B4B29859A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5864" y="3192172"/>
              <a:ext cx="904215" cy="904215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6D375580-4C75-4CB3-825E-58FB8161ED6E}"/>
              </a:ext>
            </a:extLst>
          </p:cNvPr>
          <p:cNvGrpSpPr/>
          <p:nvPr/>
        </p:nvGrpSpPr>
        <p:grpSpPr>
          <a:xfrm>
            <a:off x="5673710" y="5249003"/>
            <a:ext cx="5481500" cy="946135"/>
            <a:chOff x="2743881" y="4342012"/>
            <a:chExt cx="5481500" cy="946135"/>
          </a:xfrm>
        </p:grpSpPr>
        <p:sp>
          <p:nvSpPr>
            <p:cNvPr id="22" name="Espaço Reservado para Texto 2">
              <a:extLst>
                <a:ext uri="{FF2B5EF4-FFF2-40B4-BE49-F238E27FC236}">
                  <a16:creationId xmlns:a16="http://schemas.microsoft.com/office/drawing/2014/main" id="{E773A0F5-94A6-4D43-9EBC-A116235782CA}"/>
                </a:ext>
              </a:extLst>
            </p:cNvPr>
            <p:cNvSpPr txBox="1">
              <a:spLocks/>
            </p:cNvSpPr>
            <p:nvPr/>
          </p:nvSpPr>
          <p:spPr>
            <a:xfrm>
              <a:off x="3648098" y="4342012"/>
              <a:ext cx="4577283" cy="946135"/>
            </a:xfrm>
            <a:prstGeom prst="rect">
              <a:avLst/>
            </a:prstGeom>
          </p:spPr>
          <p:txBody>
            <a:bodyPr lIns="72000" rIns="7200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200" b="0" i="0" kern="1200">
                  <a:solidFill>
                    <a:srgbClr val="001EFF"/>
                  </a:solidFill>
                  <a:latin typeface="Barlow Medium" pitchFamily="2" charset="77"/>
                  <a:ea typeface="+mn-ea"/>
                  <a:cs typeface="+mn-cs"/>
                </a:defRPr>
              </a:lvl1pPr>
              <a:lvl2pPr marL="18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2pPr>
              <a:lvl3pPr marL="252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3pPr>
              <a:lvl4pPr marL="324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2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dirty="0"/>
                <a:t>Trace </a:t>
              </a:r>
              <a:r>
                <a:rPr lang="pt-BR" sz="1600" dirty="0" err="1"/>
                <a:t>Route</a:t>
              </a:r>
              <a:endParaRPr lang="pt-BR" sz="1600" dirty="0"/>
            </a:p>
            <a:p>
              <a:r>
                <a:rPr lang="en-US" sz="1600" dirty="0">
                  <a:latin typeface="Barlow" panose="00000500000000000000" pitchFamily="2" charset="0"/>
                </a:rPr>
                <a:t>Collects path information for each connection to the M-Lab platform.</a:t>
              </a:r>
              <a:endParaRPr lang="pt-BR" sz="1600" dirty="0">
                <a:latin typeface="Barlow" panose="00000500000000000000" pitchFamily="2" charset="0"/>
              </a:endParaRPr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94311CD-9FA1-415A-A523-2C8E950E6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43881" y="4362369"/>
              <a:ext cx="904215" cy="904215"/>
            </a:xfrm>
            <a:prstGeom prst="rect">
              <a:avLst/>
            </a:prstGeom>
          </p:spPr>
        </p:pic>
      </p:grpSp>
      <p:pic>
        <p:nvPicPr>
          <p:cNvPr id="24" name="Google Shape;314;p24">
            <a:extLst>
              <a:ext uri="{FF2B5EF4-FFF2-40B4-BE49-F238E27FC236}">
                <a16:creationId xmlns:a16="http://schemas.microsoft.com/office/drawing/2014/main" id="{9C6154A0-AEA3-4B1B-B3DA-AC99B863636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843247" y="235756"/>
            <a:ext cx="2015833" cy="1135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73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20299-25A8-42DC-A741-D674A93EB2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latin typeface="Barlow Medium" panose="00000600000000000000" pitchFamily="2" charset="0"/>
              </a:rPr>
              <a:t>Google </a:t>
            </a:r>
            <a:r>
              <a:rPr lang="en-US" sz="2800" dirty="0" err="1">
                <a:latin typeface="Barlow Medium" panose="00000600000000000000" pitchFamily="2" charset="0"/>
              </a:rPr>
              <a:t>BigQuery</a:t>
            </a:r>
            <a:endParaRPr lang="pt-BR" dirty="0"/>
          </a:p>
        </p:txBody>
      </p:sp>
      <p:pic>
        <p:nvPicPr>
          <p:cNvPr id="4" name="Google Shape;363;p29">
            <a:extLst>
              <a:ext uri="{FF2B5EF4-FFF2-40B4-BE49-F238E27FC236}">
                <a16:creationId xmlns:a16="http://schemas.microsoft.com/office/drawing/2014/main" id="{C47A86EC-AB8F-4CB9-85DC-E3D2CDE69BE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516" y="1381461"/>
            <a:ext cx="10522968" cy="5312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39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CC1BC3F-C8EA-42FB-985D-85B31C88E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424" y="782735"/>
            <a:ext cx="5441576" cy="1467406"/>
          </a:xfrm>
        </p:spPr>
        <p:txBody>
          <a:bodyPr/>
          <a:lstStyle/>
          <a:p>
            <a:r>
              <a:rPr lang="en-US" sz="2000" dirty="0">
                <a:latin typeface="Barlow Medium" panose="00000600000000000000" pitchFamily="2" charset="0"/>
              </a:rPr>
              <a:t>In recent years, with the advancement of technologies that enable AI, these technologies have been increasingly used to support the monitoring and identification of data traffic patterns in computer networks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A90D47E-108D-46C7-B834-F5AA73F496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3887" y="2070042"/>
            <a:ext cx="5354423" cy="1022781"/>
          </a:xfrm>
        </p:spPr>
        <p:txBody>
          <a:bodyPr/>
          <a:lstStyle/>
          <a:p>
            <a:r>
              <a:rPr lang="en-US" sz="2000" dirty="0">
                <a:latin typeface="Barlow Medium" panose="00000600000000000000" pitchFamily="2" charset="0"/>
              </a:rPr>
              <a:t>Could we use the growing hype around generative AIs and intelligent solutions for network management and control?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9A370825-DB02-4E98-AB64-0B26357EF1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7936" y="3250972"/>
            <a:ext cx="5345185" cy="1018023"/>
          </a:xfrm>
        </p:spPr>
        <p:txBody>
          <a:bodyPr/>
          <a:lstStyle/>
          <a:p>
            <a:r>
              <a:rPr lang="en-US" sz="2000" dirty="0">
                <a:latin typeface="Barlow Medium" panose="00000600000000000000" pitchFamily="2" charset="0"/>
              </a:rPr>
              <a:t>CT-MON has started to consider and explore the benefits of Artificial Intelligence and Machine Learning techniques in its technology foresight activities.</a:t>
            </a:r>
            <a:endParaRPr lang="pt-BR" sz="2000" dirty="0">
              <a:latin typeface="Barlow Medium" panose="00000600000000000000" pitchFamily="2" charset="0"/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ED76D461-7793-4FF0-BC93-12B139796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23888" y="4585167"/>
            <a:ext cx="5354422" cy="885088"/>
          </a:xfrm>
        </p:spPr>
        <p:txBody>
          <a:bodyPr/>
          <a:lstStyle/>
          <a:p>
            <a:r>
              <a:rPr lang="en-US" sz="2000" dirty="0">
                <a:latin typeface="Barlow Medium" panose="00000600000000000000" pitchFamily="2" charset="0"/>
              </a:rPr>
              <a:t>We invite the community to play a game!!!</a:t>
            </a:r>
            <a:endParaRPr lang="pt-BR" dirty="0">
              <a:latin typeface="Barlow Medium" panose="00000600000000000000" pitchFamily="2" charset="0"/>
            </a:endParaRPr>
          </a:p>
        </p:txBody>
      </p:sp>
      <p:pic>
        <p:nvPicPr>
          <p:cNvPr id="3074" name="Picture 2" descr="Lets play a game, Know your meme, Memes">
            <a:extLst>
              <a:ext uri="{FF2B5EF4-FFF2-40B4-BE49-F238E27FC236}">
                <a16:creationId xmlns:a16="http://schemas.microsoft.com/office/drawing/2014/main" id="{3D2EA4D3-D612-4213-B3DD-E22134C6B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4949326"/>
            <a:ext cx="2465046" cy="18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3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84F19-BA05-42C4-804A-ABD1A71A1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Datachallenge</a:t>
            </a:r>
            <a:r>
              <a:rPr lang="en-US" dirty="0"/>
              <a:t> Context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E9A148-0E65-47DF-AFA5-108A6F37B1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120" y="1513485"/>
            <a:ext cx="10514704" cy="2667001"/>
          </a:xfrm>
        </p:spPr>
        <p:txBody>
          <a:bodyPr/>
          <a:lstStyle/>
          <a:p>
            <a:pPr marL="342900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r>
              <a:rPr lang="pt-BR" b="1" dirty="0" err="1">
                <a:solidFill>
                  <a:srgbClr val="FF872D"/>
                </a:solidFill>
              </a:rPr>
              <a:t>Problem</a:t>
            </a:r>
            <a:r>
              <a:rPr lang="pt-BR" b="1" dirty="0">
                <a:solidFill>
                  <a:srgbClr val="FF872D"/>
                </a:solidFill>
              </a:rPr>
              <a:t>: </a:t>
            </a:r>
            <a:r>
              <a:rPr lang="en-US" dirty="0"/>
              <a:t>related to selection of the best server for content delivery to a client</a:t>
            </a:r>
          </a:p>
          <a:p>
            <a:pPr marL="342900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872D"/>
                </a:solidFill>
              </a:rPr>
              <a:t>Practical example: </a:t>
            </a:r>
            <a:r>
              <a:rPr lang="en-US" dirty="0"/>
              <a:t>streaming videos, where it is crucial to ensure quality and smoothness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Measurements collected over the course of </a:t>
            </a:r>
            <a:r>
              <a:rPr lang="en-US" dirty="0">
                <a:solidFill>
                  <a:srgbClr val="FF872D"/>
                </a:solidFill>
              </a:rPr>
              <a:t>one month </a:t>
            </a:r>
            <a:r>
              <a:rPr lang="en-US" dirty="0"/>
              <a:t>using both </a:t>
            </a:r>
            <a:r>
              <a:rPr lang="en-US" dirty="0" err="1">
                <a:solidFill>
                  <a:srgbClr val="FF872D"/>
                </a:solidFill>
              </a:rPr>
              <a:t>MonIPÊ</a:t>
            </a:r>
            <a:r>
              <a:rPr lang="en-US" dirty="0">
                <a:solidFill>
                  <a:srgbClr val="FF872D"/>
                </a:solidFill>
              </a:rPr>
              <a:t> and M-Lab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Methodological freedom: open use of methods such as </a:t>
            </a:r>
            <a:r>
              <a:rPr lang="en-US" dirty="0">
                <a:solidFill>
                  <a:srgbClr val="FF872D"/>
                </a:solidFill>
              </a:rPr>
              <a:t>statistics, machine learning, AI</a:t>
            </a:r>
            <a:r>
              <a:rPr lang="en-US" dirty="0"/>
              <a:t>, etc.</a:t>
            </a:r>
            <a:endParaRPr lang="pt-BR" dirty="0"/>
          </a:p>
        </p:txBody>
      </p:sp>
      <p:pic>
        <p:nvPicPr>
          <p:cNvPr id="4100" name="Picture 4" descr="Pacman icons: 251 imagens, fotos e ilustrações stock livres de direitos |  Shutterstock">
            <a:extLst>
              <a:ext uri="{FF2B5EF4-FFF2-40B4-BE49-F238E27FC236}">
                <a16:creationId xmlns:a16="http://schemas.microsoft.com/office/drawing/2014/main" id="{FFA57489-3E85-4177-8A64-CDB2162B6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62" y="4303028"/>
            <a:ext cx="8324476" cy="2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2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84F19-BA05-42C4-804A-ABD1A71A1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Challenge Context</a:t>
            </a:r>
            <a:endParaRPr lang="pt-B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6EAAA3E-BEAD-44A4-A1F3-C469A8654249}"/>
              </a:ext>
            </a:extLst>
          </p:cNvPr>
          <p:cNvSpPr/>
          <p:nvPr/>
        </p:nvSpPr>
        <p:spPr>
          <a:xfrm>
            <a:off x="3859306" y="2563028"/>
            <a:ext cx="788894" cy="7440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RJ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39E40CB-D407-4FC8-A0C7-528F19A96C7D}"/>
              </a:ext>
            </a:extLst>
          </p:cNvPr>
          <p:cNvSpPr/>
          <p:nvPr/>
        </p:nvSpPr>
        <p:spPr>
          <a:xfrm>
            <a:off x="3859306" y="4028753"/>
            <a:ext cx="788894" cy="7440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BA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EB84015-EB76-4B20-AC91-86967A47BEBF}"/>
              </a:ext>
            </a:extLst>
          </p:cNvPr>
          <p:cNvSpPr/>
          <p:nvPr/>
        </p:nvSpPr>
        <p:spPr>
          <a:xfrm>
            <a:off x="5991988" y="1739190"/>
            <a:ext cx="788894" cy="74407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DF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9458B19-5CE5-4122-A295-B45777001054}"/>
              </a:ext>
            </a:extLst>
          </p:cNvPr>
          <p:cNvSpPr/>
          <p:nvPr/>
        </p:nvSpPr>
        <p:spPr>
          <a:xfrm>
            <a:off x="6807404" y="2563028"/>
            <a:ext cx="788894" cy="74407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CE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6707948-91D8-48D5-B186-AA8CB7C84488}"/>
              </a:ext>
            </a:extLst>
          </p:cNvPr>
          <p:cNvSpPr/>
          <p:nvPr/>
        </p:nvSpPr>
        <p:spPr>
          <a:xfrm>
            <a:off x="6807404" y="4028754"/>
            <a:ext cx="788894" cy="74407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PI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C7EBE02-4687-42F8-B39E-7FDB865EA7A0}"/>
              </a:ext>
            </a:extLst>
          </p:cNvPr>
          <p:cNvSpPr/>
          <p:nvPr/>
        </p:nvSpPr>
        <p:spPr>
          <a:xfrm>
            <a:off x="5991988" y="5021145"/>
            <a:ext cx="788894" cy="74407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ES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DB025C04-208D-419E-9654-695FBED4FA2C}"/>
              </a:ext>
            </a:extLst>
          </p:cNvPr>
          <p:cNvCxnSpPr/>
          <p:nvPr/>
        </p:nvCxnSpPr>
        <p:spPr>
          <a:xfrm>
            <a:off x="5060385" y="3424543"/>
            <a:ext cx="1298837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5C26BA30-7EDA-4749-BA3F-493DF49F0D63}"/>
              </a:ext>
            </a:extLst>
          </p:cNvPr>
          <p:cNvCxnSpPr/>
          <p:nvPr/>
        </p:nvCxnSpPr>
        <p:spPr>
          <a:xfrm flipH="1">
            <a:off x="4953284" y="3765552"/>
            <a:ext cx="1298837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89EBB4-E814-4E4A-90A0-7EA9B9751206}"/>
              </a:ext>
            </a:extLst>
          </p:cNvPr>
          <p:cNvSpPr txBox="1"/>
          <p:nvPr/>
        </p:nvSpPr>
        <p:spPr>
          <a:xfrm>
            <a:off x="5407011" y="3055211"/>
            <a:ext cx="53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RTT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F32C8CB-539F-403A-ABEE-DB581C4A00B7}"/>
              </a:ext>
            </a:extLst>
          </p:cNvPr>
          <p:cNvSpPr txBox="1"/>
          <p:nvPr/>
        </p:nvSpPr>
        <p:spPr>
          <a:xfrm>
            <a:off x="5060385" y="3765552"/>
            <a:ext cx="119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Traceroute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59117A3-6F54-4287-9AC6-249BF17F89A3}"/>
              </a:ext>
            </a:extLst>
          </p:cNvPr>
          <p:cNvSpPr txBox="1"/>
          <p:nvPr/>
        </p:nvSpPr>
        <p:spPr>
          <a:xfrm>
            <a:off x="5331484" y="339297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Dash</a:t>
            </a:r>
          </a:p>
        </p:txBody>
      </p:sp>
    </p:spTree>
    <p:extLst>
      <p:ext uri="{BB962C8B-B14F-4D97-AF65-F5344CB8AC3E}">
        <p14:creationId xmlns:p14="http://schemas.microsoft.com/office/powerpoint/2010/main" val="65894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84F19-BA05-42C4-804A-ABD1A71A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324"/>
            <a:ext cx="10515600" cy="1325563"/>
          </a:xfrm>
        </p:spPr>
        <p:txBody>
          <a:bodyPr/>
          <a:lstStyle/>
          <a:p>
            <a:r>
              <a:rPr lang="en-US" dirty="0"/>
              <a:t>Problem Definition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E9A148-0E65-47DF-AFA5-108A6F37B1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7590" y="2560638"/>
            <a:ext cx="10856819" cy="2157412"/>
          </a:xfrm>
          <a:prstGeom prst="rect">
            <a:avLst/>
          </a:prstGeom>
        </p:spPr>
        <p:txBody>
          <a:bodyPr/>
          <a:lstStyle/>
          <a:p>
            <a:pPr marL="0" indent="0" algn="just">
              <a:buClr>
                <a:srgbClr val="001EFF"/>
              </a:buClr>
              <a:buNone/>
            </a:pPr>
            <a:r>
              <a:rPr lang="en-US" sz="2400" dirty="0">
                <a:solidFill>
                  <a:srgbClr val="00EB00"/>
                </a:solidFill>
                <a:latin typeface="Barlow Medium" panose="00000600000000000000" pitchFamily="2" charset="0"/>
              </a:rPr>
              <a:t>The task of the challenge will be to answer a set of </a:t>
            </a:r>
            <a:r>
              <a:rPr lang="en-US" sz="2400" dirty="0">
                <a:solidFill>
                  <a:srgbClr val="FF872D"/>
                </a:solidFill>
                <a:latin typeface="Barlow Medium" panose="00000600000000000000" pitchFamily="2" charset="0"/>
              </a:rPr>
              <a:t>queries</a:t>
            </a:r>
            <a:r>
              <a:rPr lang="en-US" sz="2400" dirty="0">
                <a:solidFill>
                  <a:srgbClr val="00EB00"/>
                </a:solidFill>
                <a:latin typeface="Barlow Medium" panose="00000600000000000000" pitchFamily="2" charset="0"/>
              </a:rPr>
              <a:t>. Each query </a:t>
            </a:r>
            <a:r>
              <a:rPr lang="en-US" sz="2400" dirty="0">
                <a:solidFill>
                  <a:srgbClr val="FF872D"/>
                </a:solidFill>
                <a:latin typeface="Barlow Medium" panose="00000600000000000000" pitchFamily="2" charset="0"/>
              </a:rPr>
              <a:t>refers to a client-server pair</a:t>
            </a:r>
            <a:r>
              <a:rPr lang="en-US" sz="2400" dirty="0">
                <a:solidFill>
                  <a:srgbClr val="00EB00"/>
                </a:solidFill>
                <a:latin typeface="Barlow Medium" panose="00000600000000000000" pitchFamily="2" charset="0"/>
              </a:rPr>
              <a:t> and contains information from all </a:t>
            </a:r>
            <a:r>
              <a:rPr lang="en-US" sz="2400" dirty="0">
                <a:solidFill>
                  <a:srgbClr val="FF872D"/>
                </a:solidFill>
                <a:latin typeface="Barlow Medium" panose="00000600000000000000" pitchFamily="2" charset="0"/>
              </a:rPr>
              <a:t>DASH, RTT, and traceroute </a:t>
            </a:r>
            <a:r>
              <a:rPr lang="en-US" sz="2400" dirty="0">
                <a:solidFill>
                  <a:srgbClr val="00EB00"/>
                </a:solidFill>
                <a:latin typeface="Barlow Medium" panose="00000600000000000000" pitchFamily="2" charset="0"/>
              </a:rPr>
              <a:t>measurements for a time interval (unknown to the participants). </a:t>
            </a:r>
            <a:r>
              <a:rPr lang="en-US" sz="2400" dirty="0">
                <a:solidFill>
                  <a:srgbClr val="FF872D"/>
                </a:solidFill>
                <a:latin typeface="Barlow Medium" panose="00000600000000000000" pitchFamily="2" charset="0"/>
              </a:rPr>
              <a:t>For each query</a:t>
            </a:r>
            <a:r>
              <a:rPr lang="en-US" sz="2400" dirty="0">
                <a:solidFill>
                  <a:srgbClr val="00EB00"/>
                </a:solidFill>
                <a:latin typeface="Barlow Medium" panose="00000600000000000000" pitchFamily="2" charset="0"/>
              </a:rPr>
              <a:t>, challenge participants must </a:t>
            </a:r>
            <a:r>
              <a:rPr lang="en-US" sz="2400" dirty="0">
                <a:solidFill>
                  <a:srgbClr val="FF872D"/>
                </a:solidFill>
                <a:latin typeface="Barlow Medium" panose="00000600000000000000" pitchFamily="2" charset="0"/>
              </a:rPr>
              <a:t>predict the mean and standard deviation </a:t>
            </a:r>
            <a:r>
              <a:rPr lang="en-US" sz="2400" dirty="0">
                <a:solidFill>
                  <a:srgbClr val="00EB00"/>
                </a:solidFill>
                <a:latin typeface="Barlow Medium" panose="00000600000000000000" pitchFamily="2" charset="0"/>
              </a:rPr>
              <a:t>of the DASH measurements for the </a:t>
            </a:r>
            <a:r>
              <a:rPr lang="en-US" sz="2400" dirty="0">
                <a:solidFill>
                  <a:srgbClr val="FF872D"/>
                </a:solidFill>
                <a:latin typeface="Barlow Medium" panose="00000600000000000000" pitchFamily="2" charset="0"/>
              </a:rPr>
              <a:t>next two measurements.</a:t>
            </a:r>
            <a:endParaRPr lang="pt-BR" sz="2400" dirty="0">
              <a:solidFill>
                <a:srgbClr val="FF872D"/>
              </a:solidFill>
              <a:latin typeface="Barlow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7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B283E-1F42-4119-8911-3CEF75D8B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Results: Awards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46069D-DE97-48D0-AF34-E49EA6C51D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6471" y="1783976"/>
            <a:ext cx="5199529" cy="3290047"/>
          </a:xfrm>
        </p:spPr>
        <p:txBody>
          <a:bodyPr/>
          <a:lstStyle/>
          <a:p>
            <a:r>
              <a:rPr lang="en-US" dirty="0"/>
              <a:t>The top three teams are awarded a project </a:t>
            </a:r>
            <a:r>
              <a:rPr lang="en-US" dirty="0">
                <a:solidFill>
                  <a:srgbClr val="FF872D"/>
                </a:solidFill>
              </a:rPr>
              <a:t>funded by CT-Mon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The goal of the projects is to continue studies to </a:t>
            </a:r>
            <a:r>
              <a:rPr lang="en-US" dirty="0">
                <a:solidFill>
                  <a:srgbClr val="FF872D"/>
                </a:solidFill>
              </a:rPr>
              <a:t>improve the proposed solutions </a:t>
            </a:r>
            <a:r>
              <a:rPr lang="en-US" dirty="0"/>
              <a:t>or to </a:t>
            </a:r>
            <a:r>
              <a:rPr lang="en-US" dirty="0">
                <a:solidFill>
                  <a:srgbClr val="FF872D"/>
                </a:solidFill>
              </a:rPr>
              <a:t>explore other aspects</a:t>
            </a:r>
            <a:r>
              <a:rPr lang="en-US" dirty="0"/>
              <a:t> of the dataset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At the end of each project, the team has to submitted a complete paper to a conference or a journal</a:t>
            </a:r>
            <a:endParaRPr lang="pt-BR" b="1" dirty="0">
              <a:solidFill>
                <a:srgbClr val="FF872D"/>
              </a:solidFill>
            </a:endParaRPr>
          </a:p>
        </p:txBody>
      </p:sp>
      <p:pic>
        <p:nvPicPr>
          <p:cNvPr id="5122" name="Picture 2" descr="Largest Awards Store in Canada - Wilson Trophy">
            <a:extLst>
              <a:ext uri="{FF2B5EF4-FFF2-40B4-BE49-F238E27FC236}">
                <a16:creationId xmlns:a16="http://schemas.microsoft.com/office/drawing/2014/main" id="{6E103E6B-D766-4F6F-BFE8-A39CD4BF0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39" y="428496"/>
            <a:ext cx="2502964" cy="250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CDF00B5-B4DC-4D2A-B497-692A3F49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833" y="1783976"/>
            <a:ext cx="2835039" cy="302432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B1C5838-197F-4D1B-B784-6DE10393A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760" y="3106528"/>
            <a:ext cx="2763121" cy="340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62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F1BCD-63A2-4542-9CF3-20D10A7A3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Results: Participations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7CC4E2-83F7-41D1-946A-991F24F09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0588" y="1699913"/>
            <a:ext cx="3124200" cy="458787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latin typeface="Barlow Medium" panose="00000600000000000000" pitchFamily="2" charset="0"/>
              </a:rPr>
              <a:t>44 total participants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latin typeface="Barlow Medium" panose="00000600000000000000" pitchFamily="2" charset="0"/>
              </a:rPr>
              <a:t>14 teams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latin typeface="Barlow Medium" panose="00000600000000000000" pitchFamily="2" charset="0"/>
              </a:rPr>
              <a:t>12 different institutions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4E31051-7AA6-4853-8A75-AB6B06E1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316" y="1264920"/>
            <a:ext cx="6836144" cy="54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01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245FC-D813-46B6-84AF-6554369637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Results: Network Data Catalog</a:t>
            </a:r>
            <a:endParaRPr lang="pt-BR" dirty="0"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3C1F64FB-950A-457C-8375-F6A19C9214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3320" y="1785262"/>
            <a:ext cx="4932680" cy="4280910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000" dirty="0">
                <a:latin typeface="Barlow Medium" panose="00000600000000000000" pitchFamily="2" charset="0"/>
              </a:rPr>
              <a:t>Description of RNP data, including the meaning of each data point, the collection location, and the time of the measurement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endParaRPr lang="en-US" sz="2000" dirty="0">
              <a:latin typeface="Barlow Medium" panose="00000600000000000000" pitchFamily="2" charset="0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000" dirty="0">
                <a:latin typeface="Barlow Medium" panose="00000600000000000000" pitchFamily="2" charset="0"/>
              </a:rPr>
              <a:t>Glossaries of technical terms associated with the collected data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endParaRPr lang="en-US" sz="2000" dirty="0">
              <a:latin typeface="Barlow Medium" panose="00000600000000000000" pitchFamily="2" charset="0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000" dirty="0">
                <a:latin typeface="Barlow Medium" panose="00000600000000000000" pitchFamily="2" charset="0"/>
              </a:rPr>
              <a:t>Relationship between the collected data and research work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endParaRPr lang="en-US" sz="2000" dirty="0">
              <a:latin typeface="Barlow Medium" panose="00000600000000000000" pitchFamily="2" charset="0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000" dirty="0">
                <a:latin typeface="Barlow Medium" panose="00000600000000000000" pitchFamily="2" charset="0"/>
              </a:rPr>
              <a:t>Information on the administrative management of the collected data and guidance on how to access them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4CCE9E-1B06-4E9C-A128-DE9B081A8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245" y="2000415"/>
            <a:ext cx="3711949" cy="367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52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245FC-D813-46B6-84AF-6554369637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Results: Network Data Repository</a:t>
            </a:r>
            <a:endParaRPr lang="pt-BR" dirty="0"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3C1F64FB-950A-457C-8375-F6A19C9214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6095" y="1640014"/>
            <a:ext cx="10207364" cy="3263350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pt-BR" sz="2400" dirty="0" err="1">
                <a:latin typeface="Barlow Medium" panose="00000600000000000000" pitchFamily="2" charset="0"/>
              </a:rPr>
              <a:t>Public</a:t>
            </a:r>
            <a:r>
              <a:rPr lang="pt-BR" sz="2400" dirty="0">
                <a:latin typeface="Barlow Medium" panose="00000600000000000000" pitchFamily="2" charset="0"/>
              </a:rPr>
              <a:t> Access </a:t>
            </a:r>
            <a:r>
              <a:rPr lang="pt-BR" sz="2400" dirty="0" err="1">
                <a:latin typeface="Barlow Medium" panose="00000600000000000000" pitchFamily="2" charset="0"/>
              </a:rPr>
              <a:t>Repository</a:t>
            </a:r>
            <a:r>
              <a:rPr lang="pt-BR" sz="2400" dirty="0">
                <a:latin typeface="Barlow Medium" panose="00000600000000000000" pitchFamily="2" charset="0"/>
              </a:rPr>
              <a:t>  (</a:t>
            </a:r>
            <a:r>
              <a:rPr lang="pt-BR" sz="2400" u="sng" dirty="0">
                <a:latin typeface="Barlow Medium" panose="000006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https://dadosderede.rnp.br/</a:t>
            </a:r>
            <a:r>
              <a:rPr lang="pt-BR" sz="2400" dirty="0">
                <a:latin typeface="Barlow Medium" panose="00000600000000000000" pitchFamily="2" charset="0"/>
              </a:rPr>
              <a:t>)</a:t>
            </a:r>
            <a:endParaRPr lang="en-US" sz="2400" dirty="0">
              <a:latin typeface="Barlow Medium" panose="00000600000000000000" pitchFamily="2" charset="0"/>
            </a:endParaRPr>
          </a:p>
          <a:p>
            <a:pPr marL="342900" indent="-342900">
              <a:spcBef>
                <a:spcPts val="80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400" dirty="0">
                <a:latin typeface="Barlow Medium" panose="00000600000000000000" pitchFamily="2" charset="0"/>
              </a:rPr>
              <a:t>Possibility of collaboration with the community</a:t>
            </a:r>
          </a:p>
          <a:p>
            <a:pPr marL="342900" indent="-342900">
              <a:spcBef>
                <a:spcPts val="80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400" dirty="0">
                <a:latin typeface="Barlow Medium" panose="00000600000000000000" pitchFamily="2" charset="0"/>
              </a:rPr>
              <a:t>Transparency in the dissemination of research data</a:t>
            </a:r>
          </a:p>
          <a:p>
            <a:pPr marL="342900" indent="-342900">
              <a:spcBef>
                <a:spcPts val="80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400" dirty="0">
                <a:latin typeface="Barlow Medium" panose="00000600000000000000" pitchFamily="2" charset="0"/>
              </a:rPr>
              <a:t>Reuse by other researchers and scientists</a:t>
            </a:r>
          </a:p>
          <a:p>
            <a:pPr marL="342900" indent="-342900">
              <a:spcBef>
                <a:spcPts val="80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pt-BR" sz="2400" dirty="0" err="1">
                <a:latin typeface="Barlow Medium" panose="00000600000000000000" pitchFamily="2" charset="0"/>
              </a:rPr>
              <a:t>Reproducibility</a:t>
            </a:r>
            <a:r>
              <a:rPr lang="pt-BR" sz="2400" dirty="0">
                <a:latin typeface="Barlow Medium" panose="00000600000000000000" pitchFamily="2" charset="0"/>
              </a:rPr>
              <a:t> </a:t>
            </a:r>
            <a:r>
              <a:rPr lang="pt-BR" sz="2400" dirty="0" err="1">
                <a:latin typeface="Barlow Medium" panose="00000600000000000000" pitchFamily="2" charset="0"/>
              </a:rPr>
              <a:t>of</a:t>
            </a:r>
            <a:r>
              <a:rPr lang="pt-BR" sz="2400" dirty="0">
                <a:latin typeface="Barlow Medium" panose="00000600000000000000" pitchFamily="2" charset="0"/>
              </a:rPr>
              <a:t> </a:t>
            </a:r>
            <a:r>
              <a:rPr lang="pt-BR" sz="2400" dirty="0" err="1">
                <a:latin typeface="Barlow Medium" panose="00000600000000000000" pitchFamily="2" charset="0"/>
              </a:rPr>
              <a:t>results</a:t>
            </a:r>
            <a:endParaRPr lang="pt-BR" sz="2400" dirty="0">
              <a:solidFill>
                <a:schemeClr val="dk1"/>
              </a:solidFill>
              <a:latin typeface="Barlow Medium" panose="00000600000000000000" pitchFamily="2" charset="0"/>
              <a:ea typeface="Barlow"/>
              <a:cs typeface="Barlow"/>
              <a:sym typeface="Barlow"/>
            </a:endParaRPr>
          </a:p>
        </p:txBody>
      </p:sp>
      <p:cxnSp>
        <p:nvCxnSpPr>
          <p:cNvPr id="9" name="Google Shape;135;p20">
            <a:extLst>
              <a:ext uri="{FF2B5EF4-FFF2-40B4-BE49-F238E27FC236}">
                <a16:creationId xmlns:a16="http://schemas.microsoft.com/office/drawing/2014/main" id="{7592C06E-0EBB-4579-957B-22A03AEEBE42}"/>
              </a:ext>
            </a:extLst>
          </p:cNvPr>
          <p:cNvCxnSpPr>
            <a:cxnSpLocks/>
          </p:cNvCxnSpPr>
          <p:nvPr/>
        </p:nvCxnSpPr>
        <p:spPr>
          <a:xfrm>
            <a:off x="3779964" y="4673420"/>
            <a:ext cx="12297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" name="Google Shape;136;p20">
            <a:extLst>
              <a:ext uri="{FF2B5EF4-FFF2-40B4-BE49-F238E27FC236}">
                <a16:creationId xmlns:a16="http://schemas.microsoft.com/office/drawing/2014/main" id="{3FD83DC6-B48A-44EF-8D70-18FF7FF7BF6D}"/>
              </a:ext>
            </a:extLst>
          </p:cNvPr>
          <p:cNvCxnSpPr>
            <a:cxnSpLocks/>
          </p:cNvCxnSpPr>
          <p:nvPr/>
        </p:nvCxnSpPr>
        <p:spPr>
          <a:xfrm>
            <a:off x="6394821" y="4682418"/>
            <a:ext cx="12297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" name="Google Shape;137;p20">
            <a:extLst>
              <a:ext uri="{FF2B5EF4-FFF2-40B4-BE49-F238E27FC236}">
                <a16:creationId xmlns:a16="http://schemas.microsoft.com/office/drawing/2014/main" id="{E1445419-8333-4A4A-AA23-BD338EABE766}"/>
              </a:ext>
            </a:extLst>
          </p:cNvPr>
          <p:cNvSpPr txBox="1">
            <a:spLocks/>
          </p:cNvSpPr>
          <p:nvPr/>
        </p:nvSpPr>
        <p:spPr>
          <a:xfrm>
            <a:off x="2131518" y="5378094"/>
            <a:ext cx="1959197" cy="85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34275" rIns="54000" bIns="3427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001EFF"/>
              </a:buClr>
              <a:buSzPts val="1700"/>
              <a:buFont typeface="Arial" panose="020B0604020202020204" pitchFamily="34" charset="0"/>
              <a:buNone/>
            </a:pPr>
            <a:r>
              <a:rPr lang="pt-BR" sz="2000" dirty="0" err="1">
                <a:solidFill>
                  <a:srgbClr val="001EFF"/>
                </a:solidFill>
                <a:latin typeface="Barlow Medium" panose="00000600000000000000" pitchFamily="2" charset="0"/>
              </a:rPr>
              <a:t>Describe</a:t>
            </a:r>
            <a:r>
              <a:rPr lang="pt-BR" sz="2000" dirty="0">
                <a:solidFill>
                  <a:srgbClr val="001EFF"/>
                </a:solidFill>
                <a:latin typeface="Barlow Medium" panose="00000600000000000000" pitchFamily="2" charset="0"/>
              </a:rPr>
              <a:t> network data</a:t>
            </a:r>
          </a:p>
        </p:txBody>
      </p:sp>
      <p:sp>
        <p:nvSpPr>
          <p:cNvPr id="13" name="Google Shape;138;p20">
            <a:extLst>
              <a:ext uri="{FF2B5EF4-FFF2-40B4-BE49-F238E27FC236}">
                <a16:creationId xmlns:a16="http://schemas.microsoft.com/office/drawing/2014/main" id="{EFECDECA-A948-4580-9412-5F68F6235300}"/>
              </a:ext>
            </a:extLst>
          </p:cNvPr>
          <p:cNvSpPr txBox="1"/>
          <p:nvPr/>
        </p:nvSpPr>
        <p:spPr>
          <a:xfrm>
            <a:off x="4582799" y="5369097"/>
            <a:ext cx="2139697" cy="92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34275" rIns="54000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700"/>
              <a:buFont typeface="Barlow Medium"/>
              <a:buNone/>
            </a:pPr>
            <a:r>
              <a:rPr lang="en-US" sz="2000" dirty="0">
                <a:solidFill>
                  <a:srgbClr val="001EFF"/>
                </a:solidFill>
                <a:latin typeface="Barlow Medium" panose="00000600000000000000" pitchFamily="2" charset="0"/>
              </a:rPr>
              <a:t>Extraction and normalization of network data</a:t>
            </a:r>
            <a:endParaRPr sz="2000" i="0" u="none" strike="noStrike" cap="none" dirty="0">
              <a:solidFill>
                <a:srgbClr val="001EFF"/>
              </a:solidFill>
              <a:latin typeface="Barlow Medium" panose="00000600000000000000" pitchFamily="2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4" name="Google Shape;139;p20">
            <a:extLst>
              <a:ext uri="{FF2B5EF4-FFF2-40B4-BE49-F238E27FC236}">
                <a16:creationId xmlns:a16="http://schemas.microsoft.com/office/drawing/2014/main" id="{AB89A7D6-405E-4713-816C-05224518B870}"/>
              </a:ext>
            </a:extLst>
          </p:cNvPr>
          <p:cNvSpPr txBox="1"/>
          <p:nvPr/>
        </p:nvSpPr>
        <p:spPr>
          <a:xfrm>
            <a:off x="7313270" y="5369097"/>
            <a:ext cx="1942200" cy="66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34275" rIns="54000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1700"/>
              <a:buFont typeface="Barlow Medium"/>
              <a:buNone/>
            </a:pPr>
            <a:r>
              <a:rPr lang="pt-BR" sz="2000" dirty="0" err="1">
                <a:solidFill>
                  <a:srgbClr val="001EFF"/>
                </a:solidFill>
                <a:latin typeface="Barlow Medium" panose="00000600000000000000" pitchFamily="2" charset="0"/>
              </a:rPr>
              <a:t>Research</a:t>
            </a:r>
            <a:r>
              <a:rPr lang="pt-BR" sz="2000" dirty="0">
                <a:solidFill>
                  <a:srgbClr val="001EFF"/>
                </a:solidFill>
                <a:latin typeface="Barlow Medium" panose="00000600000000000000" pitchFamily="2" charset="0"/>
              </a:rPr>
              <a:t> data </a:t>
            </a:r>
            <a:r>
              <a:rPr lang="pt-BR" sz="2000" dirty="0" err="1">
                <a:solidFill>
                  <a:srgbClr val="001EFF"/>
                </a:solidFill>
                <a:latin typeface="Barlow Medium" panose="00000600000000000000" pitchFamily="2" charset="0"/>
              </a:rPr>
              <a:t>sharing</a:t>
            </a:r>
            <a:endParaRPr sz="2000" i="0" u="none" strike="noStrike" cap="none" dirty="0">
              <a:solidFill>
                <a:srgbClr val="001EFF"/>
              </a:solidFill>
              <a:latin typeface="Barlow Medium" panose="00000600000000000000" pitchFamily="2" charset="0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6148" name="Picture 4" descr="Gear - Free construction and tools icons">
            <a:extLst>
              <a:ext uri="{FF2B5EF4-FFF2-40B4-BE49-F238E27FC236}">
                <a16:creationId xmlns:a16="http://schemas.microsoft.com/office/drawing/2014/main" id="{20612FD8-D024-4333-B39B-7CE4D91DD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98" y="4022569"/>
            <a:ext cx="1319699" cy="13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atalog - Free marketing icons">
            <a:extLst>
              <a:ext uri="{FF2B5EF4-FFF2-40B4-BE49-F238E27FC236}">
                <a16:creationId xmlns:a16="http://schemas.microsoft.com/office/drawing/2014/main" id="{948D66C4-DD32-477F-9277-DB054803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69" y="4004573"/>
            <a:ext cx="1337695" cy="133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pository - Free files and folders icons">
            <a:extLst>
              <a:ext uri="{FF2B5EF4-FFF2-40B4-BE49-F238E27FC236}">
                <a16:creationId xmlns:a16="http://schemas.microsoft.com/office/drawing/2014/main" id="{420326E9-DDF3-42CB-ABF2-E3433F6F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21" y="4013570"/>
            <a:ext cx="1319699" cy="13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38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7D753C3-A8BC-47CD-B395-1418811F5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Summary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6D85FB0-01C9-4781-972B-C2FB64DDEA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120" y="1848503"/>
            <a:ext cx="5870986" cy="316099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800" dirty="0" err="1"/>
              <a:t>Introductions</a:t>
            </a:r>
            <a:endParaRPr lang="pt-BR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800" dirty="0"/>
              <a:t>CT-MON </a:t>
            </a:r>
            <a:r>
              <a:rPr lang="pt-BR" sz="2800" dirty="0" err="1"/>
              <a:t>Challenges</a:t>
            </a:r>
            <a:r>
              <a:rPr lang="pt-BR" sz="2800" dirty="0"/>
              <a:t> in 2024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800" dirty="0" err="1"/>
              <a:t>Monitoring</a:t>
            </a:r>
            <a:r>
              <a:rPr lang="pt-BR" sz="2800" dirty="0"/>
              <a:t> Tools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800" dirty="0" err="1"/>
              <a:t>What</a:t>
            </a:r>
            <a:r>
              <a:rPr lang="pt-BR" sz="2800" dirty="0"/>
              <a:t> </a:t>
            </a:r>
            <a:r>
              <a:rPr lang="pt-BR" sz="2800" dirty="0" err="1"/>
              <a:t>to</a:t>
            </a:r>
            <a:r>
              <a:rPr lang="pt-BR" sz="2800" dirty="0"/>
              <a:t> do </a:t>
            </a:r>
            <a:r>
              <a:rPr lang="pt-BR" sz="2800" dirty="0" err="1"/>
              <a:t>with</a:t>
            </a:r>
            <a:r>
              <a:rPr lang="pt-BR" sz="2800" dirty="0"/>
              <a:t> </a:t>
            </a:r>
            <a:r>
              <a:rPr lang="pt-BR" sz="2800" dirty="0" err="1"/>
              <a:t>this</a:t>
            </a:r>
            <a:r>
              <a:rPr lang="pt-BR" sz="2800" dirty="0"/>
              <a:t> data?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800" dirty="0"/>
              <a:t>Some </a:t>
            </a:r>
            <a:r>
              <a:rPr lang="pt-BR" sz="2800" dirty="0" err="1"/>
              <a:t>results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lessons</a:t>
            </a:r>
            <a:r>
              <a:rPr lang="pt-BR" sz="2800" dirty="0"/>
              <a:t> </a:t>
            </a:r>
            <a:r>
              <a:rPr lang="pt-BR" sz="2800" dirty="0" err="1"/>
              <a:t>learn</a:t>
            </a:r>
            <a:endParaRPr lang="pt-BR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800" dirty="0" err="1"/>
              <a:t>Conclussion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Future </a:t>
            </a:r>
            <a:r>
              <a:rPr lang="pt-BR" sz="2800" dirty="0" err="1"/>
              <a:t>Work</a:t>
            </a:r>
            <a:endParaRPr lang="pt-B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5309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9" descr="Interface gráfica do usuário, Aplicativo, Team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6" y="0"/>
            <a:ext cx="121769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9"/>
          <p:cNvSpPr/>
          <p:nvPr/>
        </p:nvSpPr>
        <p:spPr>
          <a:xfrm>
            <a:off x="1180399" y="4503275"/>
            <a:ext cx="9760400" cy="1596400"/>
          </a:xfrm>
          <a:prstGeom prst="rect">
            <a:avLst/>
          </a:prstGeom>
          <a:noFill/>
          <a:ln w="41275" cap="flat" cmpd="sng">
            <a:solidFill>
              <a:srgbClr val="000A9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9"/>
          <p:cNvSpPr txBox="1">
            <a:spLocks noGrp="1"/>
          </p:cNvSpPr>
          <p:nvPr>
            <p:ph type="body" idx="1"/>
          </p:nvPr>
        </p:nvSpPr>
        <p:spPr>
          <a:xfrm>
            <a:off x="5898779" y="2772519"/>
            <a:ext cx="2883200" cy="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100"/>
            </a:pPr>
            <a:r>
              <a:rPr lang="pt-BR" sz="2800" dirty="0" err="1"/>
              <a:t>Metadata</a:t>
            </a:r>
            <a:endParaRPr dirty="0"/>
          </a:p>
        </p:txBody>
      </p:sp>
      <p:sp>
        <p:nvSpPr>
          <p:cNvPr id="313" name="Google Shape;313;p39"/>
          <p:cNvSpPr/>
          <p:nvPr/>
        </p:nvSpPr>
        <p:spPr>
          <a:xfrm>
            <a:off x="1031584" y="2425317"/>
            <a:ext cx="5064400" cy="1242800"/>
          </a:xfrm>
          <a:prstGeom prst="rect">
            <a:avLst/>
          </a:prstGeom>
          <a:noFill/>
          <a:ln w="41275" cap="flat" cmpd="sng">
            <a:solidFill>
              <a:srgbClr val="000A9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9"/>
          <p:cNvSpPr txBox="1"/>
          <p:nvPr/>
        </p:nvSpPr>
        <p:spPr>
          <a:xfrm>
            <a:off x="3841699" y="6174759"/>
            <a:ext cx="4437600" cy="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1EFF"/>
              </a:buClr>
              <a:buSzPts val="2100"/>
            </a:pPr>
            <a:r>
              <a:rPr lang="pt-BR" sz="2800" dirty="0">
                <a:solidFill>
                  <a:srgbClr val="001EFF"/>
                </a:solidFill>
                <a:latin typeface="Barlow Medium"/>
                <a:ea typeface="Barlow Medium"/>
                <a:cs typeface="Barlow Medium"/>
                <a:sym typeface="Barlow Medium"/>
              </a:rPr>
              <a:t>Data Files</a:t>
            </a:r>
            <a:endParaRPr sz="1467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55EE9-2252-4799-A75D-C1DB2F9891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Conclusions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Future </a:t>
            </a:r>
            <a:r>
              <a:rPr lang="pt-BR" dirty="0" err="1"/>
              <a:t>Work</a:t>
            </a:r>
            <a:endParaRPr lang="pt-BR" dirty="0"/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231FC549-CFE2-46BA-88EB-DEE2E487AD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6471" y="1482725"/>
            <a:ext cx="10457329" cy="45878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1" dirty="0"/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00D5C02F-2065-42B8-9886-14A170D879EA}"/>
              </a:ext>
            </a:extLst>
          </p:cNvPr>
          <p:cNvSpPr txBox="1">
            <a:spLocks/>
          </p:cNvSpPr>
          <p:nvPr/>
        </p:nvSpPr>
        <p:spPr>
          <a:xfrm>
            <a:off x="1163319" y="1785262"/>
            <a:ext cx="10132209" cy="4280910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400" dirty="0">
                <a:latin typeface="Barlow Medium" panose="00000600000000000000" pitchFamily="2" charset="0"/>
              </a:rPr>
              <a:t>What we learned</a:t>
            </a:r>
          </a:p>
          <a:p>
            <a:pPr marL="522900" lvl="1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400" dirty="0">
                <a:latin typeface="Barlow Medium" panose="00000600000000000000" pitchFamily="2" charset="0"/>
              </a:rPr>
              <a:t>The challenge sparked engagement across the community</a:t>
            </a:r>
          </a:p>
          <a:p>
            <a:pPr marL="522900" lvl="1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400" dirty="0">
                <a:latin typeface="Barlow Medium" panose="00000600000000000000" pitchFamily="2" charset="0"/>
              </a:rPr>
              <a:t>3 research works were developed with the data</a:t>
            </a:r>
          </a:p>
          <a:p>
            <a:pPr marL="522900" lvl="1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endParaRPr lang="en-US" sz="2400" dirty="0">
              <a:latin typeface="Barlow Medium" panose="00000600000000000000" pitchFamily="2" charset="0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400" dirty="0">
                <a:latin typeface="Barlow Medium" panose="00000600000000000000" pitchFamily="2" charset="0"/>
              </a:rPr>
              <a:t>Future Work</a:t>
            </a:r>
          </a:p>
          <a:p>
            <a:pPr marL="522900" lvl="1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400" dirty="0">
                <a:latin typeface="Barlow Medium" panose="00000600000000000000" pitchFamily="2" charset="0"/>
              </a:rPr>
              <a:t>A new </a:t>
            </a:r>
            <a:r>
              <a:rPr lang="en-US" sz="2400" dirty="0" err="1">
                <a:latin typeface="Barlow Medium" panose="00000600000000000000" pitchFamily="2" charset="0"/>
              </a:rPr>
              <a:t>QoE</a:t>
            </a:r>
            <a:r>
              <a:rPr lang="en-US" sz="2400" dirty="0">
                <a:latin typeface="Barlow Medium" panose="00000600000000000000" pitchFamily="2" charset="0"/>
              </a:rPr>
              <a:t>-themed challenge coming in late 202</a:t>
            </a:r>
          </a:p>
          <a:p>
            <a:pPr marL="522900" lvl="1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400" dirty="0">
                <a:latin typeface="Barlow Medium" panose="00000600000000000000" pitchFamily="2" charset="0"/>
              </a:rPr>
              <a:t>Planning a global edition to reach the international community</a:t>
            </a:r>
          </a:p>
          <a:p>
            <a:pPr marL="522900" lvl="1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400" dirty="0">
                <a:latin typeface="Barlow Medium" panose="00000600000000000000" pitchFamily="2" charset="0"/>
              </a:rPr>
              <a:t>Create virtual labs to explorer digital twins</a:t>
            </a:r>
          </a:p>
          <a:p>
            <a:pPr marL="522900" lvl="1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endParaRPr lang="en-US" sz="2400" dirty="0">
              <a:latin typeface="Barlow Medium" panose="00000600000000000000" pitchFamily="2" charset="0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FF0000"/>
                </a:solidFill>
                <a:latin typeface="Barlow Medium" panose="00000600000000000000" pitchFamily="2" charset="0"/>
              </a:rPr>
              <a:t>I have a invitation for you!!!!</a:t>
            </a:r>
          </a:p>
          <a:p>
            <a:pPr marL="522900" lvl="1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endParaRPr lang="en-US" dirty="0">
              <a:latin typeface="Barlow Medium" panose="00000600000000000000" pitchFamily="2" charset="0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endParaRPr lang="en-US" dirty="0">
              <a:latin typeface="Barlow Medium" panose="00000600000000000000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2D14E8D-1F13-44B7-9D8E-CD0F268FE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024" y="4160963"/>
            <a:ext cx="3126504" cy="2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7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2658E22-429D-4251-84D9-E082DC60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08" y="1488685"/>
            <a:ext cx="10631384" cy="423921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0628FF6-6BF5-4DBC-8C36-B7185AA25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114" y="4338917"/>
            <a:ext cx="2897413" cy="225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08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AEF23-1A35-EC3D-8B23-F43AEA08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956" y="2196352"/>
            <a:ext cx="9172088" cy="304850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Thanks!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Now lets go to the questions!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Gustavo Araújo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gustavo.araujo@rnp.br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José Rezende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jose.rezende@rnp.br</a:t>
            </a:r>
            <a:endParaRPr lang="pt-BR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5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3A998-A361-4997-9241-0A566DA58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744FBB-3BAE-4091-A0D9-D06942145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05178" y="1977991"/>
            <a:ext cx="3883645" cy="14487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Barlow Medium" panose="00000600000000000000" pitchFamily="2" charset="0"/>
              </a:rPr>
              <a:t>Gustavo Araújo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Barlow Medium" panose="00000600000000000000" pitchFamily="2" charset="0"/>
              </a:rPr>
              <a:t>R&amp;D </a:t>
            </a:r>
            <a:r>
              <a:rPr lang="pt-BR" sz="2400" dirty="0" err="1">
                <a:latin typeface="Barlow Medium" panose="00000600000000000000" pitchFamily="2" charset="0"/>
              </a:rPr>
              <a:t>Coordinator</a:t>
            </a:r>
            <a:r>
              <a:rPr lang="pt-BR" sz="2400" dirty="0">
                <a:latin typeface="Barlow Medium" panose="00000600000000000000" pitchFamily="2" charset="0"/>
              </a:rPr>
              <a:t> </a:t>
            </a:r>
            <a:r>
              <a:rPr lang="pt-BR" sz="2400" dirty="0" err="1">
                <a:latin typeface="Barlow Medium" panose="00000600000000000000" pitchFamily="2" charset="0"/>
              </a:rPr>
              <a:t>at</a:t>
            </a:r>
            <a:r>
              <a:rPr lang="pt-BR" sz="2400" dirty="0">
                <a:latin typeface="Barlow Medium" panose="00000600000000000000" pitchFamily="2" charset="0"/>
              </a:rPr>
              <a:t> RNP</a:t>
            </a:r>
          </a:p>
          <a:p>
            <a:pPr marL="342900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872D"/>
                </a:solidFill>
                <a:latin typeface="Barlow Medium" panose="00000600000000000000" pitchFamily="2" charset="0"/>
              </a:rPr>
              <a:t>gustavo.araujo@rnp.br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030B4F3-D9D4-4175-A92C-B16C46277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584" y="1881587"/>
            <a:ext cx="1641542" cy="164154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FACC354-5E66-4823-8A24-604D70B13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584" y="3913366"/>
            <a:ext cx="1641542" cy="1641542"/>
          </a:xfrm>
          <a:prstGeom prst="rect">
            <a:avLst/>
          </a:prstGeom>
        </p:spPr>
      </p:pic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73A6E1E0-2899-4505-BA41-36B52BB8E0AB}"/>
              </a:ext>
            </a:extLst>
          </p:cNvPr>
          <p:cNvSpPr txBox="1">
            <a:spLocks/>
          </p:cNvSpPr>
          <p:nvPr/>
        </p:nvSpPr>
        <p:spPr>
          <a:xfrm>
            <a:off x="5305178" y="4009770"/>
            <a:ext cx="3883645" cy="1448734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Barlow Medium" panose="00000600000000000000" pitchFamily="2" charset="0"/>
              </a:rPr>
              <a:t>José Rezende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>
                <a:latin typeface="Barlow Medium" panose="00000600000000000000" pitchFamily="2" charset="0"/>
              </a:rPr>
              <a:t>Academic</a:t>
            </a:r>
            <a:r>
              <a:rPr lang="pt-BR" sz="2400" dirty="0">
                <a:latin typeface="Barlow Medium" panose="00000600000000000000" pitchFamily="2" charset="0"/>
              </a:rPr>
              <a:t> </a:t>
            </a:r>
            <a:r>
              <a:rPr lang="pt-BR" sz="2400" dirty="0" err="1">
                <a:latin typeface="Barlow Medium" panose="00000600000000000000" pitchFamily="2" charset="0"/>
              </a:rPr>
              <a:t>Advisor</a:t>
            </a:r>
            <a:r>
              <a:rPr lang="pt-BR" sz="2400" dirty="0">
                <a:latin typeface="Barlow Medium" panose="00000600000000000000" pitchFamily="2" charset="0"/>
              </a:rPr>
              <a:t> </a:t>
            </a:r>
            <a:r>
              <a:rPr lang="pt-BR" sz="2400" dirty="0" err="1">
                <a:latin typeface="Barlow Medium" panose="00000600000000000000" pitchFamily="2" charset="0"/>
              </a:rPr>
              <a:t>at</a:t>
            </a:r>
            <a:r>
              <a:rPr lang="pt-BR" sz="2400" dirty="0">
                <a:latin typeface="Barlow Medium" panose="00000600000000000000" pitchFamily="2" charset="0"/>
              </a:rPr>
              <a:t> RNP</a:t>
            </a:r>
          </a:p>
          <a:p>
            <a:pPr marL="342900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872D"/>
                </a:solidFill>
                <a:latin typeface="Barlow Medium" panose="00000600000000000000" pitchFamily="2" charset="0"/>
              </a:rPr>
              <a:t>jose.rezende@rnp.br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91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3A998-A361-4997-9241-0A566DA58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Network </a:t>
            </a:r>
            <a:r>
              <a:rPr lang="pt-BR" dirty="0" err="1"/>
              <a:t>Monitoring</a:t>
            </a:r>
            <a:r>
              <a:rPr lang="pt-BR" dirty="0"/>
              <a:t> </a:t>
            </a:r>
            <a:r>
              <a:rPr lang="pt-BR" dirty="0" err="1"/>
              <a:t>Technical</a:t>
            </a:r>
            <a:r>
              <a:rPr lang="pt-BR" dirty="0"/>
              <a:t> </a:t>
            </a:r>
            <a:r>
              <a:rPr lang="pt-BR" dirty="0" err="1"/>
              <a:t>Committee</a:t>
            </a:r>
            <a:r>
              <a:rPr lang="pt-BR" dirty="0"/>
              <a:t> (CT-MON)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DC19417-A4C6-4059-83F1-B559B3778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9224" y="1482726"/>
            <a:ext cx="10394576" cy="946710"/>
          </a:xfrm>
        </p:spPr>
        <p:txBody>
          <a:bodyPr/>
          <a:lstStyle/>
          <a:p>
            <a:pPr algn="just"/>
            <a:r>
              <a:rPr lang="en-US" dirty="0"/>
              <a:t>Advisory committee of RNP that brings together network monitoring experts to track technical advances and provide strategic recommendations for the evolution of monitoring services.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C6FF34-9795-4671-81F4-554BEE755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728" y="2948837"/>
            <a:ext cx="833186" cy="83318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D06CDAE-DE12-49E3-BF58-1E3DC4E73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330" y="4072176"/>
            <a:ext cx="833186" cy="83318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A7EDED4-16D0-4C98-8935-855A493FB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330" y="5195515"/>
            <a:ext cx="833186" cy="83318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6CEA8B8-2B75-441A-ACC8-00C630F6CA90}"/>
              </a:ext>
            </a:extLst>
          </p:cNvPr>
          <p:cNvSpPr txBox="1"/>
          <p:nvPr/>
        </p:nvSpPr>
        <p:spPr>
          <a:xfrm>
            <a:off x="3367414" y="3222762"/>
            <a:ext cx="302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rgbClr val="001EFF"/>
                </a:solidFill>
                <a:latin typeface="Barlow" panose="00000500000000000000" pitchFamily="2" charset="0"/>
              </a:rPr>
              <a:t>Antonio</a:t>
            </a:r>
            <a:r>
              <a:rPr lang="pt-BR" dirty="0">
                <a:solidFill>
                  <a:srgbClr val="001EFF"/>
                </a:solidFill>
                <a:latin typeface="Barlow" panose="00000500000000000000" pitchFamily="2" charset="0"/>
              </a:rPr>
              <a:t> Aragão Rocha  (UFF)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AC8447B-5D48-47EF-97CD-88957C79F835}"/>
              </a:ext>
            </a:extLst>
          </p:cNvPr>
          <p:cNvSpPr txBox="1"/>
          <p:nvPr/>
        </p:nvSpPr>
        <p:spPr>
          <a:xfrm>
            <a:off x="3367414" y="4309184"/>
            <a:ext cx="26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1EFF"/>
                </a:solidFill>
                <a:latin typeface="Barlow" panose="00000500000000000000" pitchFamily="2" charset="0"/>
              </a:rPr>
              <a:t>Giovani </a:t>
            </a:r>
            <a:r>
              <a:rPr lang="pt-BR" dirty="0" err="1">
                <a:solidFill>
                  <a:srgbClr val="001EFF"/>
                </a:solidFill>
                <a:latin typeface="Barlow" panose="00000500000000000000" pitchFamily="2" charset="0"/>
              </a:rPr>
              <a:t>Comarela</a:t>
            </a:r>
            <a:r>
              <a:rPr lang="pt-BR" dirty="0">
                <a:solidFill>
                  <a:srgbClr val="001EFF"/>
                </a:solidFill>
                <a:latin typeface="Barlow" panose="00000500000000000000" pitchFamily="2" charset="0"/>
              </a:rPr>
              <a:t>  (UFES)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7036BDC-DBC5-41B5-A0AC-887C8148814C}"/>
              </a:ext>
            </a:extLst>
          </p:cNvPr>
          <p:cNvSpPr txBox="1"/>
          <p:nvPr/>
        </p:nvSpPr>
        <p:spPr>
          <a:xfrm>
            <a:off x="3367414" y="5406953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1EFF"/>
                </a:solidFill>
                <a:latin typeface="Barlow" panose="00000500000000000000" pitchFamily="2" charset="0"/>
              </a:rPr>
              <a:t>Gustavo Araújo  (RNP)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01F5119-0AB5-4E93-AEB5-A05179022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617" y="2670551"/>
            <a:ext cx="780606" cy="78060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8071109-07BC-4FD1-8583-36F6E196EE25}"/>
              </a:ext>
            </a:extLst>
          </p:cNvPr>
          <p:cNvSpPr txBox="1"/>
          <p:nvPr/>
        </p:nvSpPr>
        <p:spPr>
          <a:xfrm>
            <a:off x="7559764" y="2876188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1EFF"/>
                </a:solidFill>
                <a:latin typeface="Barlow" panose="00000500000000000000" pitchFamily="2" charset="0"/>
              </a:rPr>
              <a:t>Vitor </a:t>
            </a:r>
            <a:r>
              <a:rPr lang="pt-BR" dirty="0" err="1">
                <a:solidFill>
                  <a:srgbClr val="001EFF"/>
                </a:solidFill>
                <a:latin typeface="Barlow" panose="00000500000000000000" pitchFamily="2" charset="0"/>
              </a:rPr>
              <a:t>Zanotelli</a:t>
            </a:r>
            <a:r>
              <a:rPr lang="pt-BR" dirty="0">
                <a:solidFill>
                  <a:srgbClr val="001EFF"/>
                </a:solidFill>
                <a:latin typeface="Barlow" panose="00000500000000000000" pitchFamily="2" charset="0"/>
              </a:rPr>
              <a:t> (UFES)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9270A13E-7264-4357-BFD4-DAC72D31E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992" y="3591547"/>
            <a:ext cx="793857" cy="79385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69BAE0C6-248B-4429-B631-AB9DC789FE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0992" y="4525794"/>
            <a:ext cx="793857" cy="793857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F9EA0AE5-1AEE-4AB0-9808-E3722232F0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0992" y="5460041"/>
            <a:ext cx="793857" cy="793857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AB8A43D8-39B9-46E7-97E4-CADB9F004B79}"/>
              </a:ext>
            </a:extLst>
          </p:cNvPr>
          <p:cNvSpPr txBox="1"/>
          <p:nvPr/>
        </p:nvSpPr>
        <p:spPr>
          <a:xfrm>
            <a:off x="7559764" y="379101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1EFF"/>
                </a:solidFill>
                <a:latin typeface="Barlow" panose="00000500000000000000" pitchFamily="2" charset="0"/>
              </a:rPr>
              <a:t>Daniel Neto (RNP)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74B9CAF-3D2A-4A38-9641-6FCFC58CE0DF}"/>
              </a:ext>
            </a:extLst>
          </p:cNvPr>
          <p:cNvSpPr txBox="1"/>
          <p:nvPr/>
        </p:nvSpPr>
        <p:spPr>
          <a:xfrm>
            <a:off x="7559764" y="4712458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1EFF"/>
                </a:solidFill>
                <a:latin typeface="Barlow" panose="00000500000000000000" pitchFamily="2" charset="0"/>
              </a:rPr>
              <a:t>Marcos Schwarz  (RNP)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90319C3-DF2C-49B4-B5FA-B6E77C19B310}"/>
              </a:ext>
            </a:extLst>
          </p:cNvPr>
          <p:cNvSpPr txBox="1"/>
          <p:nvPr/>
        </p:nvSpPr>
        <p:spPr>
          <a:xfrm>
            <a:off x="7559764" y="5672303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001EFF"/>
                </a:solidFill>
                <a:latin typeface="Barlow" panose="00000500000000000000" pitchFamily="2" charset="0"/>
              </a:rPr>
              <a:t>José Rezende (RNP)</a:t>
            </a:r>
          </a:p>
        </p:txBody>
      </p:sp>
    </p:spTree>
    <p:extLst>
      <p:ext uri="{BB962C8B-B14F-4D97-AF65-F5344CB8AC3E}">
        <p14:creationId xmlns:p14="http://schemas.microsoft.com/office/powerpoint/2010/main" val="321128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CC1BC3F-C8EA-42FB-985D-85B31C88E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9365" y="781173"/>
            <a:ext cx="2931979" cy="456882"/>
          </a:xfrm>
        </p:spPr>
        <p:txBody>
          <a:bodyPr/>
          <a:lstStyle/>
          <a:p>
            <a:r>
              <a:rPr lang="pt-BR" dirty="0" err="1">
                <a:latin typeface="Barlow Medium" panose="00000600000000000000" pitchFamily="2" charset="0"/>
              </a:rPr>
              <a:t>Challenges</a:t>
            </a:r>
            <a:r>
              <a:rPr lang="pt-BR" dirty="0">
                <a:latin typeface="Barlow Medium" panose="00000600000000000000" pitchFamily="2" charset="0"/>
              </a:rPr>
              <a:t> 2024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A90D47E-108D-46C7-B834-F5AA73F496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3886" y="1989361"/>
            <a:ext cx="5354423" cy="956630"/>
          </a:xfrm>
        </p:spPr>
        <p:txBody>
          <a:bodyPr/>
          <a:lstStyle/>
          <a:p>
            <a:r>
              <a:rPr lang="en-US" sz="2000" dirty="0">
                <a:latin typeface="Barlow Medium" panose="00000600000000000000" pitchFamily="2" charset="0"/>
              </a:rPr>
              <a:t>Develop tools to make that data accessible to external audiences, such as researchers in the networking field</a:t>
            </a:r>
            <a:endParaRPr lang="pt-BR" sz="2000" dirty="0">
              <a:latin typeface="Barlow Medium" panose="00000600000000000000" pitchFamily="2" charset="0"/>
            </a:endParaRP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9A370825-DB02-4E98-AB64-0B26357EF1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0815" y="2919988"/>
            <a:ext cx="5345185" cy="1203777"/>
          </a:xfrm>
        </p:spPr>
        <p:txBody>
          <a:bodyPr/>
          <a:lstStyle/>
          <a:p>
            <a:r>
              <a:rPr lang="en-US" sz="2000" dirty="0">
                <a:latin typeface="Barlow Medium" panose="00000600000000000000" pitchFamily="2" charset="0"/>
              </a:rPr>
              <a:t>Explore how network monitoring data can actually contribute to scientific research. What can researchers do with this data that truly supports their work?</a:t>
            </a:r>
            <a:endParaRPr lang="pt-BR" sz="2000" dirty="0">
              <a:latin typeface="Barlow Medium" panose="00000600000000000000" pitchFamily="2" charset="0"/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ED76D461-7793-4FF0-BC93-12B139796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23887" y="4447474"/>
            <a:ext cx="5354422" cy="885088"/>
          </a:xfrm>
        </p:spPr>
        <p:txBody>
          <a:bodyPr/>
          <a:lstStyle/>
          <a:p>
            <a:r>
              <a:rPr lang="en-US" sz="2000" dirty="0">
                <a:latin typeface="Barlow Medium" panose="00000600000000000000" pitchFamily="2" charset="0"/>
              </a:rPr>
              <a:t>What actions can we take to encourage researchers to use this data? How to engage the community?</a:t>
            </a:r>
            <a:endParaRPr lang="pt-BR" dirty="0">
              <a:latin typeface="Barlow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6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967DDD9-F6BC-4A23-8A82-9256D2E06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RNP Network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C32FDEDD-0405-4ACC-8471-F2471CFD3F47}"/>
              </a:ext>
            </a:extLst>
          </p:cNvPr>
          <p:cNvSpPr txBox="1">
            <a:spLocks/>
          </p:cNvSpPr>
          <p:nvPr/>
        </p:nvSpPr>
        <p:spPr>
          <a:xfrm>
            <a:off x="974165" y="2210179"/>
            <a:ext cx="4117788" cy="2670724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The RNP connects </a:t>
            </a:r>
            <a:r>
              <a:rPr lang="en-US" dirty="0">
                <a:solidFill>
                  <a:srgbClr val="FF872D"/>
                </a:solidFill>
              </a:rPr>
              <a:t>universities</a:t>
            </a:r>
            <a:r>
              <a:rPr lang="en-US" dirty="0"/>
              <a:t> and </a:t>
            </a:r>
            <a:r>
              <a:rPr lang="en-US" dirty="0">
                <a:solidFill>
                  <a:srgbClr val="FF872D"/>
                </a:solidFill>
              </a:rPr>
              <a:t>research and education institutions</a:t>
            </a:r>
            <a:r>
              <a:rPr lang="en-US" dirty="0"/>
              <a:t> with secure internet and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27 Points of Presence</a:t>
            </a:r>
            <a:endParaRPr 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309AE87-F270-44A6-8C38-39C795082BF9}"/>
              </a:ext>
            </a:extLst>
          </p:cNvPr>
          <p:cNvGrpSpPr/>
          <p:nvPr/>
        </p:nvGrpSpPr>
        <p:grpSpPr>
          <a:xfrm>
            <a:off x="5755341" y="572353"/>
            <a:ext cx="6119812" cy="5946376"/>
            <a:chOff x="5755341" y="455812"/>
            <a:chExt cx="6119812" cy="5946376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DF1361C7-1BC6-4A18-9FF9-C59BDEB8F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1" y="455812"/>
              <a:ext cx="6119812" cy="5946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D77B0D3C-C653-47AA-8B7E-E5C04203A396}"/>
                </a:ext>
              </a:extLst>
            </p:cNvPr>
            <p:cNvSpPr/>
            <p:nvPr/>
          </p:nvSpPr>
          <p:spPr>
            <a:xfrm>
              <a:off x="5755341" y="455812"/>
              <a:ext cx="6119812" cy="331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0588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967DDD9-F6BC-4A23-8A82-9256D2E06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Monitoring</a:t>
            </a:r>
            <a:r>
              <a:rPr lang="pt-BR" dirty="0"/>
              <a:t> Tools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897085E9-A5EC-452C-84B1-B44F0F7FA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0802" y="1393079"/>
            <a:ext cx="5611010" cy="477837"/>
          </a:xfrm>
        </p:spPr>
        <p:txBody>
          <a:bodyPr/>
          <a:lstStyle/>
          <a:p>
            <a:r>
              <a:rPr lang="en-US" b="1" dirty="0" err="1">
                <a:solidFill>
                  <a:srgbClr val="FF872D"/>
                </a:solidFill>
              </a:rPr>
              <a:t>MonIPÊ</a:t>
            </a:r>
            <a:r>
              <a:rPr lang="en-US" sz="2400" b="1" dirty="0">
                <a:solidFill>
                  <a:srgbClr val="FF872D"/>
                </a:solidFill>
              </a:rPr>
              <a:t>: </a:t>
            </a:r>
            <a:r>
              <a:rPr lang="pt-BR" sz="2000" dirty="0" err="1"/>
              <a:t>PoP-to-PoP</a:t>
            </a:r>
            <a:r>
              <a:rPr lang="pt-BR" sz="2000" dirty="0"/>
              <a:t> </a:t>
            </a:r>
            <a:r>
              <a:rPr lang="pt-BR" sz="2000" dirty="0" err="1"/>
              <a:t>Measurements</a:t>
            </a:r>
            <a:endParaRPr lang="en-US" sz="2400" dirty="0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BC032DF1-3F8A-4710-BDC4-733DD4104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482" y="385483"/>
            <a:ext cx="5839994" cy="5828870"/>
          </a:xfrm>
          <a:prstGeom prst="rect">
            <a:avLst/>
          </a:prstGeom>
        </p:spPr>
      </p:pic>
      <p:sp>
        <p:nvSpPr>
          <p:cNvPr id="47" name="Espaço Reservado para Texto 2">
            <a:extLst>
              <a:ext uri="{FF2B5EF4-FFF2-40B4-BE49-F238E27FC236}">
                <a16:creationId xmlns:a16="http://schemas.microsoft.com/office/drawing/2014/main" id="{2E2B62CE-62B1-4188-A21F-91C5E85DF5A3}"/>
              </a:ext>
            </a:extLst>
          </p:cNvPr>
          <p:cNvSpPr txBox="1">
            <a:spLocks/>
          </p:cNvSpPr>
          <p:nvPr/>
        </p:nvSpPr>
        <p:spPr>
          <a:xfrm>
            <a:off x="1040802" y="2143467"/>
            <a:ext cx="4932680" cy="3498436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1EFF"/>
              </a:buClr>
            </a:pPr>
            <a:r>
              <a:rPr lang="pt-BR" sz="2400" b="1" dirty="0">
                <a:solidFill>
                  <a:srgbClr val="FF872D"/>
                </a:solidFill>
                <a:latin typeface="Barlow Medium" panose="00000600000000000000" pitchFamily="2" charset="0"/>
              </a:rPr>
              <a:t>Network </a:t>
            </a:r>
            <a:r>
              <a:rPr lang="pt-BR" sz="2400" b="1" dirty="0" err="1">
                <a:solidFill>
                  <a:srgbClr val="FF872D"/>
                </a:solidFill>
                <a:latin typeface="Barlow Medium" panose="00000600000000000000" pitchFamily="2" charset="0"/>
              </a:rPr>
              <a:t>Metrics</a:t>
            </a:r>
            <a:r>
              <a:rPr lang="pt-BR" sz="2400" dirty="0">
                <a:solidFill>
                  <a:srgbClr val="FF872D"/>
                </a:solidFill>
                <a:latin typeface="Barlow Medium" panose="00000600000000000000" pitchFamily="2" charset="0"/>
              </a:rPr>
              <a:t>:</a:t>
            </a:r>
          </a:p>
          <a:p>
            <a:pPr marL="342900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r>
              <a:rPr lang="pt-BR" sz="2400" dirty="0" err="1">
                <a:solidFill>
                  <a:srgbClr val="001EFF"/>
                </a:solidFill>
                <a:latin typeface="Barlow Medium" panose="00000600000000000000" pitchFamily="2" charset="0"/>
              </a:rPr>
              <a:t>Delay</a:t>
            </a:r>
            <a:endParaRPr lang="pt-BR" sz="2400" dirty="0">
              <a:latin typeface="Barlow Medium" panose="00000600000000000000" pitchFamily="2" charset="0"/>
            </a:endParaRPr>
          </a:p>
          <a:p>
            <a:pPr marL="342900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r>
              <a:rPr lang="pt-BR" sz="2400" dirty="0" err="1">
                <a:solidFill>
                  <a:srgbClr val="001EFF"/>
                </a:solidFill>
                <a:latin typeface="Barlow Medium" panose="00000600000000000000" pitchFamily="2" charset="0"/>
              </a:rPr>
              <a:t>Packet</a:t>
            </a:r>
            <a:r>
              <a:rPr lang="pt-BR" sz="2400" dirty="0">
                <a:solidFill>
                  <a:srgbClr val="001EFF"/>
                </a:solidFill>
                <a:latin typeface="Barlow Medium" panose="00000600000000000000" pitchFamily="2" charset="0"/>
              </a:rPr>
              <a:t> </a:t>
            </a:r>
            <a:r>
              <a:rPr lang="pt-BR" sz="2400" dirty="0" err="1">
                <a:solidFill>
                  <a:srgbClr val="001EFF"/>
                </a:solidFill>
                <a:latin typeface="Barlow Medium" panose="00000600000000000000" pitchFamily="2" charset="0"/>
              </a:rPr>
              <a:t>Loss</a:t>
            </a:r>
            <a:endParaRPr lang="pt-BR" sz="2400" dirty="0">
              <a:latin typeface="Barlow Medium" panose="00000600000000000000" pitchFamily="2" charset="0"/>
            </a:endParaRPr>
          </a:p>
          <a:p>
            <a:pPr marL="342900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r>
              <a:rPr lang="pt-BR" sz="2400" dirty="0" err="1">
                <a:solidFill>
                  <a:srgbClr val="001EFF"/>
                </a:solidFill>
                <a:latin typeface="Barlow Medium" panose="00000600000000000000" pitchFamily="2" charset="0"/>
              </a:rPr>
              <a:t>One-way</a:t>
            </a:r>
            <a:r>
              <a:rPr lang="pt-BR" sz="2400" dirty="0">
                <a:solidFill>
                  <a:srgbClr val="001EFF"/>
                </a:solidFill>
                <a:latin typeface="Barlow Medium" panose="00000600000000000000" pitchFamily="2" charset="0"/>
              </a:rPr>
              <a:t> </a:t>
            </a:r>
            <a:r>
              <a:rPr lang="pt-BR" sz="2400" dirty="0" err="1">
                <a:solidFill>
                  <a:srgbClr val="001EFF"/>
                </a:solidFill>
                <a:latin typeface="Barlow Medium" panose="00000600000000000000" pitchFamily="2" charset="0"/>
              </a:rPr>
              <a:t>Delay</a:t>
            </a:r>
            <a:endParaRPr lang="pt-BR" sz="2400" dirty="0">
              <a:latin typeface="Barlow Medium" panose="00000600000000000000" pitchFamily="2" charset="0"/>
            </a:endParaRPr>
          </a:p>
          <a:p>
            <a:pPr marL="342900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001EFF"/>
                </a:solidFill>
                <a:latin typeface="Barlow Medium" panose="00000600000000000000" pitchFamily="2" charset="0"/>
              </a:rPr>
              <a:t>Bandwidth (BBR)</a:t>
            </a:r>
          </a:p>
          <a:p>
            <a:pPr marL="342900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001EFF"/>
                </a:solidFill>
                <a:latin typeface="Barlow Medium" panose="00000600000000000000" pitchFamily="2" charset="0"/>
              </a:rPr>
              <a:t>Bandwidth (CUBIC)</a:t>
            </a:r>
          </a:p>
          <a:p>
            <a:pPr marL="342900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r>
              <a:rPr lang="pt-BR" sz="2400" dirty="0" err="1">
                <a:solidFill>
                  <a:srgbClr val="001EFF"/>
                </a:solidFill>
                <a:latin typeface="Barlow Medium" panose="00000600000000000000" pitchFamily="2" charset="0"/>
              </a:rPr>
              <a:t>Traceroute</a:t>
            </a:r>
            <a:endParaRPr lang="pt-BR" sz="2400" dirty="0">
              <a:solidFill>
                <a:srgbClr val="001EFF"/>
              </a:solidFill>
              <a:latin typeface="Barlow Medium" panose="00000600000000000000" pitchFamily="2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57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967DDD9-F6BC-4A23-8A82-9256D2E06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Monitoring</a:t>
            </a:r>
            <a:r>
              <a:rPr lang="pt-BR" dirty="0"/>
              <a:t> Tools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897085E9-A5EC-452C-84B1-B44F0F7FA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0802" y="1482726"/>
            <a:ext cx="6014422" cy="477837"/>
          </a:xfrm>
        </p:spPr>
        <p:txBody>
          <a:bodyPr/>
          <a:lstStyle/>
          <a:p>
            <a:r>
              <a:rPr lang="en-US" b="1" dirty="0">
                <a:solidFill>
                  <a:srgbClr val="FF872D"/>
                </a:solidFill>
              </a:rPr>
              <a:t>Via </a:t>
            </a:r>
            <a:r>
              <a:rPr lang="en-US" b="1" dirty="0" err="1">
                <a:solidFill>
                  <a:srgbClr val="FF872D"/>
                </a:solidFill>
              </a:rPr>
              <a:t>Ipê</a:t>
            </a:r>
            <a:r>
              <a:rPr lang="en-US" sz="2400" b="1" dirty="0">
                <a:solidFill>
                  <a:srgbClr val="FF872D"/>
                </a:solidFill>
              </a:rPr>
              <a:t>: </a:t>
            </a:r>
            <a:r>
              <a:rPr lang="en-US" sz="2400" dirty="0" err="1"/>
              <a:t>PoP</a:t>
            </a:r>
            <a:r>
              <a:rPr lang="en-US" sz="2400" dirty="0"/>
              <a:t>-to-Institution Measurements </a:t>
            </a: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DC670CAA-7FD4-4FF3-95A8-88BDA81BD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102" y="636505"/>
            <a:ext cx="4325215" cy="337307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6B71C99A-1C07-4F5F-81DB-515F77001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264" y="3343835"/>
            <a:ext cx="5875053" cy="3030426"/>
          </a:xfrm>
          <a:prstGeom prst="rect">
            <a:avLst/>
          </a:prstGeom>
        </p:spPr>
      </p:pic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787CE688-A24B-4914-BE34-6E0E7DA19F2A}"/>
              </a:ext>
            </a:extLst>
          </p:cNvPr>
          <p:cNvSpPr txBox="1">
            <a:spLocks/>
          </p:cNvSpPr>
          <p:nvPr/>
        </p:nvSpPr>
        <p:spPr>
          <a:xfrm>
            <a:off x="1040802" y="2555454"/>
            <a:ext cx="4932680" cy="3498436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1EFF"/>
              </a:buClr>
            </a:pPr>
            <a:r>
              <a:rPr lang="pt-BR" sz="2400" b="1" dirty="0">
                <a:solidFill>
                  <a:srgbClr val="FF872D"/>
                </a:solidFill>
                <a:latin typeface="Barlow Medium" panose="00000600000000000000" pitchFamily="2" charset="0"/>
              </a:rPr>
              <a:t>Network </a:t>
            </a:r>
            <a:r>
              <a:rPr lang="pt-BR" sz="2400" b="1" dirty="0" err="1">
                <a:solidFill>
                  <a:srgbClr val="FF872D"/>
                </a:solidFill>
                <a:latin typeface="Barlow Medium" panose="00000600000000000000" pitchFamily="2" charset="0"/>
              </a:rPr>
              <a:t>Metrics</a:t>
            </a:r>
            <a:r>
              <a:rPr lang="pt-BR" sz="2400" dirty="0">
                <a:solidFill>
                  <a:srgbClr val="FF872D"/>
                </a:solidFill>
                <a:latin typeface="Barlow Medium" panose="00000600000000000000" pitchFamily="2" charset="0"/>
              </a:rPr>
              <a:t>:</a:t>
            </a:r>
          </a:p>
          <a:p>
            <a:pPr marL="342900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r>
              <a:rPr lang="pt-BR" sz="2400" dirty="0" err="1">
                <a:solidFill>
                  <a:srgbClr val="001EFF"/>
                </a:solidFill>
                <a:latin typeface="Barlow Medium" panose="00000600000000000000" pitchFamily="2" charset="0"/>
              </a:rPr>
              <a:t>Delay</a:t>
            </a:r>
            <a:endParaRPr lang="pt-BR" sz="2400" dirty="0">
              <a:latin typeface="Barlow Medium" panose="00000600000000000000" pitchFamily="2" charset="0"/>
            </a:endParaRPr>
          </a:p>
          <a:p>
            <a:pPr marL="342900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r>
              <a:rPr lang="pt-BR" sz="2400" dirty="0" err="1">
                <a:solidFill>
                  <a:srgbClr val="001EFF"/>
                </a:solidFill>
                <a:latin typeface="Barlow Medium" panose="00000600000000000000" pitchFamily="2" charset="0"/>
              </a:rPr>
              <a:t>Packet</a:t>
            </a:r>
            <a:r>
              <a:rPr lang="pt-BR" sz="2400" dirty="0">
                <a:solidFill>
                  <a:srgbClr val="001EFF"/>
                </a:solidFill>
                <a:latin typeface="Barlow Medium" panose="00000600000000000000" pitchFamily="2" charset="0"/>
              </a:rPr>
              <a:t> </a:t>
            </a:r>
            <a:r>
              <a:rPr lang="pt-BR" sz="2400" dirty="0" err="1">
                <a:solidFill>
                  <a:srgbClr val="001EFF"/>
                </a:solidFill>
                <a:latin typeface="Barlow Medium" panose="00000600000000000000" pitchFamily="2" charset="0"/>
              </a:rPr>
              <a:t>Loss</a:t>
            </a:r>
            <a:endParaRPr lang="pt-BR" sz="2400" dirty="0">
              <a:latin typeface="Barlow Medium" panose="00000600000000000000" pitchFamily="2" charset="0"/>
            </a:endParaRPr>
          </a:p>
          <a:p>
            <a:pPr marL="342900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r>
              <a:rPr lang="pt-BR" sz="2400" dirty="0">
                <a:latin typeface="Barlow Medium" panose="00000600000000000000" pitchFamily="2" charset="0"/>
              </a:rPr>
              <a:t>Bandwidth </a:t>
            </a:r>
            <a:r>
              <a:rPr lang="pt-BR" sz="2400" dirty="0" err="1">
                <a:latin typeface="Barlow Medium" panose="00000600000000000000" pitchFamily="2" charset="0"/>
              </a:rPr>
              <a:t>Utilization</a:t>
            </a:r>
            <a:endParaRPr lang="pt-BR" sz="2400" dirty="0">
              <a:latin typeface="Barlow Medium" panose="00000600000000000000" pitchFamily="2" charset="0"/>
            </a:endParaRPr>
          </a:p>
          <a:p>
            <a:pPr marL="342900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001EFF"/>
                </a:solidFill>
                <a:latin typeface="Barlow Medium" panose="00000600000000000000" pitchFamily="2" charset="0"/>
              </a:rPr>
              <a:t>Bandwidth </a:t>
            </a:r>
            <a:r>
              <a:rPr lang="pt-BR" sz="2400" dirty="0" err="1">
                <a:solidFill>
                  <a:srgbClr val="001EFF"/>
                </a:solidFill>
                <a:latin typeface="Barlow Medium" panose="00000600000000000000" pitchFamily="2" charset="0"/>
              </a:rPr>
              <a:t>Capacity</a:t>
            </a:r>
            <a:endParaRPr lang="pt-BR" sz="2400" dirty="0">
              <a:solidFill>
                <a:srgbClr val="001EFF"/>
              </a:solidFill>
              <a:latin typeface="Barlow Medium" panose="00000600000000000000" pitchFamily="2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279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967DDD9-F6BC-4A23-8A82-9256D2E06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Monitoring</a:t>
            </a:r>
            <a:r>
              <a:rPr lang="pt-BR" dirty="0"/>
              <a:t> Tools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897085E9-A5EC-452C-84B1-B44F0F7FA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0802" y="1482726"/>
            <a:ext cx="9089316" cy="758450"/>
          </a:xfrm>
        </p:spPr>
        <p:txBody>
          <a:bodyPr/>
          <a:lstStyle/>
          <a:p>
            <a:r>
              <a:rPr lang="en-US" b="1" dirty="0">
                <a:solidFill>
                  <a:srgbClr val="FF872D"/>
                </a:solidFill>
              </a:rPr>
              <a:t>M-Lab</a:t>
            </a:r>
            <a:r>
              <a:rPr lang="en-US" sz="2400" b="1" dirty="0">
                <a:solidFill>
                  <a:srgbClr val="FF872D"/>
                </a:solidFill>
              </a:rPr>
              <a:t>: </a:t>
            </a:r>
            <a:r>
              <a:rPr lang="en-US" sz="2400" dirty="0"/>
              <a:t>open and collaborative internet measurement lab</a:t>
            </a:r>
          </a:p>
        </p:txBody>
      </p:sp>
      <p:pic>
        <p:nvPicPr>
          <p:cNvPr id="4" name="Google Shape;314;p24">
            <a:extLst>
              <a:ext uri="{FF2B5EF4-FFF2-40B4-BE49-F238E27FC236}">
                <a16:creationId xmlns:a16="http://schemas.microsoft.com/office/drawing/2014/main" id="{4446CF23-285D-4EF8-A066-8355FE943B6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43247" y="235756"/>
            <a:ext cx="2015833" cy="113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20;p25">
            <a:extLst>
              <a:ext uri="{FF2B5EF4-FFF2-40B4-BE49-F238E27FC236}">
                <a16:creationId xmlns:a16="http://schemas.microsoft.com/office/drawing/2014/main" id="{B68016B7-9517-4D38-BE13-4D285D1E28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855"/>
          <a:stretch/>
        </p:blipFill>
        <p:spPr>
          <a:xfrm>
            <a:off x="9163955" y="1589405"/>
            <a:ext cx="1987242" cy="253357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Google Shape;323;p25">
            <a:extLst>
              <a:ext uri="{FF2B5EF4-FFF2-40B4-BE49-F238E27FC236}">
                <a16:creationId xmlns:a16="http://schemas.microsoft.com/office/drawing/2014/main" id="{5159D6D1-C305-4DD2-A918-5F5E156BE39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697" t="1178" r="8361" b="7480"/>
          <a:stretch/>
        </p:blipFill>
        <p:spPr>
          <a:xfrm>
            <a:off x="8647362" y="3489488"/>
            <a:ext cx="3020429" cy="288934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" name="Google Shape;324;p25">
            <a:extLst>
              <a:ext uri="{FF2B5EF4-FFF2-40B4-BE49-F238E27FC236}">
                <a16:creationId xmlns:a16="http://schemas.microsoft.com/office/drawing/2014/main" id="{81D794A0-DBBA-463B-A045-523028EE8F5B}"/>
              </a:ext>
            </a:extLst>
          </p:cNvPr>
          <p:cNvSpPr txBox="1"/>
          <p:nvPr/>
        </p:nvSpPr>
        <p:spPr>
          <a:xfrm>
            <a:off x="7871413" y="6498644"/>
            <a:ext cx="4282534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Roboto"/>
                <a:ea typeface="Roboto"/>
                <a:cs typeface="Roboto"/>
                <a:sym typeface="Roboto"/>
              </a:rPr>
              <a:t>https://speed.measurementlab.net/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3FF625AD-2F99-49B8-8392-9181FA494CFF}"/>
              </a:ext>
            </a:extLst>
          </p:cNvPr>
          <p:cNvSpPr txBox="1">
            <a:spLocks/>
          </p:cNvSpPr>
          <p:nvPr/>
        </p:nvSpPr>
        <p:spPr>
          <a:xfrm>
            <a:off x="1040801" y="2352303"/>
            <a:ext cx="6830611" cy="3498436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Barlow Medium" panose="00000600000000000000" pitchFamily="2" charset="0"/>
              </a:rPr>
              <a:t>Focus on accessibility and public data availability</a:t>
            </a:r>
          </a:p>
          <a:p>
            <a:pPr marL="342900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Barlow Medium" panose="00000600000000000000" pitchFamily="2" charset="0"/>
              </a:rPr>
              <a:t>Integration with Google </a:t>
            </a:r>
            <a:r>
              <a:rPr lang="en-US" sz="2000" dirty="0" err="1">
                <a:latin typeface="Barlow Medium" panose="00000600000000000000" pitchFamily="2" charset="0"/>
              </a:rPr>
              <a:t>BigQuery</a:t>
            </a:r>
            <a:r>
              <a:rPr lang="en-US" sz="2000" dirty="0">
                <a:latin typeface="Barlow Medium" panose="00000600000000000000" pitchFamily="2" charset="0"/>
              </a:rPr>
              <a:t> to facilitate data analysis</a:t>
            </a:r>
          </a:p>
          <a:p>
            <a:pPr marL="342900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endParaRPr lang="en-US" sz="2000" dirty="0">
              <a:latin typeface="Barlow Medium" panose="00000600000000000000" pitchFamily="2" charset="0"/>
            </a:endParaRPr>
          </a:p>
          <a:p>
            <a:pPr marL="342900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Barlow Medium" panose="00000600000000000000" pitchFamily="2" charset="0"/>
              </a:rPr>
              <a:t>Partnership between RNP and M-Lab</a:t>
            </a:r>
          </a:p>
          <a:p>
            <a:pPr marL="522900" lvl="1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Barlow Medium" panose="00000600000000000000" pitchFamily="2" charset="0"/>
              </a:rPr>
              <a:t>Expansion of the number of servers and the reach of the M-Lab network in Brazil</a:t>
            </a:r>
          </a:p>
          <a:p>
            <a:pPr marL="522900" lvl="1" indent="-342900">
              <a:buClr>
                <a:srgbClr val="001EFF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Barlow Medium" panose="00000600000000000000" pitchFamily="2" charset="0"/>
              </a:rPr>
              <a:t>Storage and processing of measurement data in Google Cloud Storage</a:t>
            </a:r>
            <a:endParaRPr lang="pt-BR" dirty="0">
              <a:latin typeface="Barlow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41341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ENCERRAMENTO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IVISÓRI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CERRA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NCERRAMENTO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ENCERRAMENTO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8255f0-81bd-46f1-80f9-87d6e556017b">
      <Terms xmlns="http://schemas.microsoft.com/office/infopath/2007/PartnerControls"/>
    </lcf76f155ced4ddcb4097134ff3c332f>
    <TaxCatchAll xmlns="48ddbdf1-191a-4624-9fac-b5184c222563" xsi:nil="true"/>
    <Observa_x00e7__x00e3_o xmlns="ea8255f0-81bd-46f1-80f9-87d6e556017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BE0B1952C0749B8FD686CA2DF9EA4" ma:contentTypeVersion="15" ma:contentTypeDescription="Create a new document." ma:contentTypeScope="" ma:versionID="9c04d604dbba289e6e8e210b97d9861a">
  <xsd:schema xmlns:xsd="http://www.w3.org/2001/XMLSchema" xmlns:xs="http://www.w3.org/2001/XMLSchema" xmlns:p="http://schemas.microsoft.com/office/2006/metadata/properties" xmlns:ns2="ea8255f0-81bd-46f1-80f9-87d6e556017b" xmlns:ns3="48ddbdf1-191a-4624-9fac-b5184c222563" targetNamespace="http://schemas.microsoft.com/office/2006/metadata/properties" ma:root="true" ma:fieldsID="959ccc678d8dade7c82e8952a954d00d" ns2:_="" ns3:_="">
    <xsd:import namespace="ea8255f0-81bd-46f1-80f9-87d6e556017b"/>
    <xsd:import namespace="48ddbdf1-191a-4624-9fac-b5184c2225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Observa_x00e7__x00e3_o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255f0-81bd-46f1-80f9-87d6e55601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Observa_x00e7__x00e3_o" ma:index="20" nillable="true" ma:displayName="Observação" ma:format="Dropdown" ma:internalName="Observa_x00e7__x00e3_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dbdf1-191a-4624-9fac-b5184c22256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9035632-d860-4785-b203-178ee294fdb1}" ma:internalName="TaxCatchAll" ma:showField="CatchAllData" ma:web="48ddbdf1-191a-4624-9fac-b5184c2225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7A5B27-D542-448C-A54D-666F4FB5D3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A64316-2C24-43B6-8889-2E79916B0A22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48ddbdf1-191a-4624-9fac-b5184c222563"/>
    <ds:schemaRef ds:uri="http://schemas.microsoft.com/office/infopath/2007/PartnerControls"/>
    <ds:schemaRef ds:uri="http://schemas.openxmlformats.org/package/2006/metadata/core-properties"/>
    <ds:schemaRef ds:uri="ea8255f0-81bd-46f1-80f9-87d6e556017b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A77EFD-42C9-4322-A74B-EE73DCF630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255f0-81bd-46f1-80f9-87d6e556017b"/>
    <ds:schemaRef ds:uri="48ddbdf1-191a-4624-9fac-b5184c2225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942</Words>
  <Application>Microsoft Office PowerPoint</Application>
  <PresentationFormat>Widescreen</PresentationFormat>
  <Paragraphs>136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10</vt:i4>
      </vt:variant>
      <vt:variant>
        <vt:lpstr>Títulos de slides</vt:lpstr>
      </vt:variant>
      <vt:variant>
        <vt:i4>23</vt:i4>
      </vt:variant>
    </vt:vector>
  </HeadingPairs>
  <TitlesOfParts>
    <vt:vector size="40" baseType="lpstr">
      <vt:lpstr>Arial</vt:lpstr>
      <vt:lpstr>Barlow</vt:lpstr>
      <vt:lpstr>Barlow Light</vt:lpstr>
      <vt:lpstr>Barlow Medium</vt:lpstr>
      <vt:lpstr>Calibri</vt:lpstr>
      <vt:lpstr>Roboto</vt:lpstr>
      <vt:lpstr>Wingdings</vt:lpstr>
      <vt:lpstr>CAPA</vt:lpstr>
      <vt:lpstr>CAPA 2</vt:lpstr>
      <vt:lpstr>CAPA 3</vt:lpstr>
      <vt:lpstr>CAPA 4</vt:lpstr>
      <vt:lpstr>MIOLO</vt:lpstr>
      <vt:lpstr>DIVISÓRIAS</vt:lpstr>
      <vt:lpstr>ENCERRAMENTO</vt:lpstr>
      <vt:lpstr>ENCERRAMENTO 2</vt:lpstr>
      <vt:lpstr>ENCERRAMENTO 3</vt:lpstr>
      <vt:lpstr>ENCERRAMENTO 4</vt:lpstr>
      <vt:lpstr>Unlocking the Potential of Network Monitoring Data for Scientific Research</vt:lpstr>
      <vt:lpstr>Summary</vt:lpstr>
      <vt:lpstr>Introductions</vt:lpstr>
      <vt:lpstr>Network Monitoring Technical Committee (CT-MON)</vt:lpstr>
      <vt:lpstr>Apresentação do PowerPoint</vt:lpstr>
      <vt:lpstr>RNP Network</vt:lpstr>
      <vt:lpstr>Monitoring Tools</vt:lpstr>
      <vt:lpstr>Monitoring Tools</vt:lpstr>
      <vt:lpstr>Monitoring Tools</vt:lpstr>
      <vt:lpstr>Monitoring Tools</vt:lpstr>
      <vt:lpstr>Google BigQuery</vt:lpstr>
      <vt:lpstr>Apresentação do PowerPoint</vt:lpstr>
      <vt:lpstr>Datachallenge Context</vt:lpstr>
      <vt:lpstr>Challenge Context</vt:lpstr>
      <vt:lpstr>Problem Definition</vt:lpstr>
      <vt:lpstr>Results: Awards</vt:lpstr>
      <vt:lpstr>Results: Participations</vt:lpstr>
      <vt:lpstr>Results: Network Data Catalog</vt:lpstr>
      <vt:lpstr>Results: Network Data Repository</vt:lpstr>
      <vt:lpstr>Apresentação do PowerPoint</vt:lpstr>
      <vt:lpstr>Conclusions and Future Work</vt:lpstr>
      <vt:lpstr>Apresentação do PowerPoint</vt:lpstr>
      <vt:lpstr>Thanks! Now lets go to the questions!    Gustavo Araújo  gustavo.araujo@rnp.br  José Rezende jose.rezende@rnp.br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Luciana Spektor</dc:creator>
  <cp:lastModifiedBy>Gustavo Hermínio de Araújo</cp:lastModifiedBy>
  <cp:revision>200</cp:revision>
  <dcterms:created xsi:type="dcterms:W3CDTF">2022-05-18T14:24:38Z</dcterms:created>
  <dcterms:modified xsi:type="dcterms:W3CDTF">2025-06-05T13:56:37Z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0x010100EB0BE0B1952C0749B8FD686CA2DF9EA4</vt:lpwstr>
  </property>
  <property fmtid="{D5CDD505-2E9C-101B-9397-08002B2CF9AE}" pid="3" name="MediaServiceImageTags">
    <vt:lpwstr/>
  </property>
</Properties>
</file>