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672" r:id="rId5"/>
    <p:sldMasterId id="2147483674" r:id="rId6"/>
    <p:sldMasterId id="2147483676" r:id="rId7"/>
    <p:sldMasterId id="2147483660" r:id="rId8"/>
    <p:sldMasterId id="2147483703" r:id="rId9"/>
    <p:sldMasterId id="2147483685" r:id="rId10"/>
    <p:sldMasterId id="2147483691" r:id="rId11"/>
    <p:sldMasterId id="2147483687" r:id="rId12"/>
    <p:sldMasterId id="2147483693" r:id="rId13"/>
  </p:sldMasterIdLst>
  <p:notesMasterIdLst>
    <p:notesMasterId r:id="rId34"/>
  </p:notesMasterIdLst>
  <p:handoutMasterIdLst>
    <p:handoutMasterId r:id="rId35"/>
  </p:handoutMasterIdLst>
  <p:sldIdLst>
    <p:sldId id="256" r:id="rId14"/>
    <p:sldId id="291" r:id="rId15"/>
    <p:sldId id="280" r:id="rId16"/>
    <p:sldId id="263" r:id="rId17"/>
    <p:sldId id="279" r:id="rId18"/>
    <p:sldId id="278" r:id="rId19"/>
    <p:sldId id="277" r:id="rId20"/>
    <p:sldId id="276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75" r:id="rId33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FF"/>
    <a:srgbClr val="00F5DD"/>
    <a:srgbClr val="D8D8EB"/>
    <a:srgbClr val="B0B1D5"/>
    <a:srgbClr val="420068"/>
    <a:srgbClr val="FCE7BE"/>
    <a:srgbClr val="000A92"/>
    <a:srgbClr val="FCEFE2"/>
    <a:srgbClr val="7278B3"/>
    <a:srgbClr val="00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C5B9C-5D2D-C805-2447-F75FCE3352D5}" v="54" dt="2025-02-04T13:03:46.148"/>
    <p1510:client id="{DC6531B8-BF03-B237-0F8F-1CB4EC882C58}" v="15" dt="2025-02-04T13:44:50.879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74"/>
  </p:normalViewPr>
  <p:slideViewPr>
    <p:cSldViewPr snapToGrid="0" snapToObjects="1" showGuides="1">
      <p:cViewPr varScale="1">
        <p:scale>
          <a:sx n="107" d="100"/>
          <a:sy n="107" d="100"/>
        </p:scale>
        <p:origin x="978" y="102"/>
      </p:cViewPr>
      <p:guideLst>
        <p:guide orient="horz" pos="2115"/>
        <p:guide pos="11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3" d="100"/>
          <a:sy n="103" d="100"/>
        </p:scale>
        <p:origin x="4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3F67CB9-48B0-0DDA-5E46-6487BB3051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2EE1F42-FD57-F98B-EDB2-86B6C904C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61798-7C7A-444A-A1DD-32C5794F309F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6501AB-372E-CAD6-3C10-B4636DF66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4274BA-90F8-EE2E-8339-47380286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ABECE-C8EB-AF48-842A-D54DD62763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DFC1-75E8-6F4C-9B15-055E5A4B33FB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B49FE-9695-0948-BDCD-6B762CE9CB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2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75725" y="5616121"/>
            <a:ext cx="1000276" cy="33312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8128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6">
    <p:bg>
      <p:bgPr>
        <a:solidFill>
          <a:srgbClr val="001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EB00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25993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3968496"/>
            <a:ext cx="3451286" cy="21024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bg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8AEADF-F452-BD59-59BE-49D1707C83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71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325323B-4C6D-F9DE-E27E-FAFBDE0EC6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599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5A57B4C-597F-6278-9D18-FA5A62351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473" y="1563688"/>
            <a:ext cx="3427608" cy="2249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latin typeface="Barlow" pitchFamily="2" charset="77"/>
              </a:defRPr>
            </a:lvl1pPr>
          </a:lstStyle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51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7"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1EFF"/>
                </a:solidFill>
              </a:endParaRPr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8AF9356A-4108-CD63-4FA6-026512409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34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6230B20-1A09-F979-DF41-49DDD4FF40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490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65AE440B-EBED-B759-F133-DE99E93C7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5490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6DAC072-28C0-B34F-BCED-D87DC32B4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9082" y="186404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F9D1B1A-4634-AAF6-CB38-5726A5422F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9082" y="3967162"/>
            <a:ext cx="3451286" cy="1949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rgbClr val="000A92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88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8">
    <p:bg>
      <p:bgPr>
        <a:solidFill>
          <a:srgbClr val="00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420068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420068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A248DCA-7E73-B2EB-B35B-F451A0B42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703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B3CEEF6-EB06-7073-915E-7F87DAE2E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415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A643C23-02AA-984D-6DDC-4EE5DD96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1274" y="1864042"/>
            <a:ext cx="3451286" cy="420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solidFill>
                  <a:schemeClr val="tx1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tx1"/>
                </a:solidFill>
                <a:latin typeface="Barlow" pitchFamily="2" charset="77"/>
              </a:defRPr>
            </a:lvl2pPr>
            <a:lvl3pPr marL="914400" indent="0">
              <a:buFontTx/>
              <a:buNone/>
              <a:defRPr sz="1600" b="0" i="0">
                <a:latin typeface="Barlow" pitchFamily="2" charset="77"/>
              </a:defRPr>
            </a:lvl3pPr>
            <a:lvl4pPr marL="1371600" indent="0">
              <a:buFontTx/>
              <a:buNone/>
              <a:defRPr sz="1600" b="0" i="0">
                <a:latin typeface="Barlow" pitchFamily="2" charset="77"/>
              </a:defRPr>
            </a:lvl4pPr>
            <a:lvl5pPr marL="1828800" indent="0">
              <a:buFontTx/>
              <a:buNone/>
              <a:defRPr sz="16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371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1"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FF483F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8733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2">
    <p:bg>
      <p:bgPr>
        <a:solidFill>
          <a:srgbClr val="FF4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F5DD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3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3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00EB00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FF7E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FF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99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- MODELO 4"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42C4-1376-31C2-313F-2A6D6FD6A7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5000" b="0" i="0">
                <a:solidFill>
                  <a:srgbClr val="420068"/>
                </a:solidFill>
                <a:latin typeface="Barlow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2BA09-511B-543F-A571-E6153A43C9D7}"/>
              </a:ext>
            </a:extLst>
          </p:cNvPr>
          <p:cNvGrpSpPr/>
          <p:nvPr userDrawn="1"/>
        </p:nvGrpSpPr>
        <p:grpSpPr>
          <a:xfrm>
            <a:off x="838200" y="2260441"/>
            <a:ext cx="744794" cy="145026"/>
            <a:chOff x="838200" y="949801"/>
            <a:chExt cx="744794" cy="145026"/>
          </a:xfrm>
          <a:solidFill>
            <a:srgbClr val="00EB0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984B8AF-B156-4695-EB30-50DEA8A2B4F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80FF63-F0D2-CC54-0786-2E95E6B4848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1C8B8-4354-4245-BFFB-D022CED1AFE4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>
                <a:solidFill>
                  <a:srgbClr val="00F5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315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5237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4A1A36-B29E-911E-A571-4E05F6AB7A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EB00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85560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D12660-8FFF-C805-9308-F9010B123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00F5DD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33384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152582"/>
            <a:ext cx="5556069" cy="705802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tx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3914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4835" y="5616121"/>
            <a:ext cx="100027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1/11/22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03885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40194E-F7EB-D1C6-D929-B508E6E8E8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841" y="3092322"/>
            <a:ext cx="3447626" cy="673355"/>
          </a:xfrm>
          <a:prstGeom prst="rect">
            <a:avLst/>
          </a:prstGeom>
        </p:spPr>
        <p:txBody>
          <a:bodyPr anchor="b"/>
          <a:lstStyle>
            <a:lvl1pPr algn="l">
              <a:defRPr sz="4000" b="0" i="0">
                <a:solidFill>
                  <a:srgbClr val="FF483F"/>
                </a:solidFill>
                <a:latin typeface="Barlow Light" pitchFamily="2" charset="77"/>
              </a:defRPr>
            </a:lvl1pPr>
          </a:lstStyle>
          <a:p>
            <a:r>
              <a:rPr lang="en-US" dirty="0"/>
              <a:t>OBRIGADO (A)!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4282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1557" y="2817197"/>
            <a:ext cx="2868654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1557" y="3891536"/>
            <a:ext cx="2868654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EB00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8001" y="5616121"/>
            <a:ext cx="1248828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76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- MODE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1" y="2839774"/>
            <a:ext cx="2964070" cy="884940"/>
          </a:xfrm>
          <a:prstGeom prst="rect">
            <a:avLst/>
          </a:prstGeom>
        </p:spPr>
        <p:txBody>
          <a:bodyPr anchor="b"/>
          <a:lstStyle>
            <a:lvl1pPr algn="l">
              <a:defRPr sz="2400"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12D1-C974-A50A-F68C-04D77BB3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1" y="3914113"/>
            <a:ext cx="2733482" cy="642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F5DD"/>
                </a:solidFill>
                <a:latin typeface="Barlow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2E0D-93A0-911D-1AE6-903C9BB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4684" y="5616121"/>
            <a:ext cx="1264731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Barlow Medium" pitchFamily="2" charset="77"/>
              </a:defRPr>
            </a:lvl1pPr>
          </a:lstStyle>
          <a:p>
            <a:r>
              <a:rPr lang="pt-BR" dirty="0"/>
              <a:t>1/12/22</a:t>
            </a:r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5954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482725"/>
            <a:ext cx="5257800" cy="458787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6220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een, laser, scene, light&#10;&#10;Description automatically generated">
            <a:extLst>
              <a:ext uri="{FF2B5EF4-FFF2-40B4-BE49-F238E27FC236}">
                <a16:creationId xmlns:a16="http://schemas.microsoft.com/office/drawing/2014/main" id="{9B0D5EA4-1355-AD11-D130-F3FA1D194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120" y="1482725"/>
            <a:ext cx="4932680" cy="4587875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220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80000" indent="0">
              <a:buFontTx/>
              <a:buNone/>
              <a:defRPr sz="2000" b="0" i="0"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20658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Barlow" pitchFamily="2" charset="77"/>
              </a:defRPr>
            </a:lvl1pPr>
          </a:lstStyle>
          <a:p>
            <a:endParaRPr lang="en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920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64880" y="1482725"/>
            <a:ext cx="2788920" cy="4587875"/>
          </a:xfrm>
          <a:prstGeom prst="rect">
            <a:avLst/>
          </a:prstGeom>
          <a:solidFill>
            <a:srgbClr val="000A92"/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sz="1800" b="0" i="0">
                <a:solidFill>
                  <a:srgbClr val="00F5DD"/>
                </a:solidFill>
                <a:latin typeface="Barlow Medium" pitchFamily="2" charset="77"/>
              </a:defRPr>
            </a:lvl1pPr>
            <a:lvl2pPr marL="0" indent="0">
              <a:buFontTx/>
              <a:buNone/>
              <a:defRPr sz="1400" b="0" i="0">
                <a:solidFill>
                  <a:schemeClr val="bg1"/>
                </a:solidFill>
                <a:latin typeface="Barlow" pitchFamily="2" charset="77"/>
              </a:defRPr>
            </a:lvl2pPr>
            <a:lvl3pPr marL="252000" indent="0">
              <a:buFontTx/>
              <a:buNone/>
              <a:defRPr sz="1600" b="0" i="0">
                <a:solidFill>
                  <a:schemeClr val="bg1"/>
                </a:solidFill>
                <a:latin typeface="Barlow" pitchFamily="2" charset="77"/>
              </a:defRPr>
            </a:lvl3pPr>
            <a:lvl4pPr marL="324000" indent="0">
              <a:buFontTx/>
              <a:buNone/>
              <a:defRPr sz="14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B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838200" y="94980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17443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4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43F0F7A-A8D5-379F-CA53-2FC81FEE6409}"/>
              </a:ext>
            </a:extLst>
          </p:cNvPr>
          <p:cNvGrpSpPr/>
          <p:nvPr userDrawn="1"/>
        </p:nvGrpSpPr>
        <p:grpSpPr>
          <a:xfrm rot="5400000">
            <a:off x="5895722" y="1259474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8FC78D5-3C70-5D6F-DF30-C8550B1B5593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EDAAA3D-400D-612C-9C8E-D7593F249358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D1EBF92-F813-9FBA-E513-3E1E31C1A86D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820226-045F-51CC-A5F6-A83964117438}"/>
              </a:ext>
            </a:extLst>
          </p:cNvPr>
          <p:cNvGrpSpPr/>
          <p:nvPr userDrawn="1"/>
        </p:nvGrpSpPr>
        <p:grpSpPr>
          <a:xfrm rot="5400000">
            <a:off x="5895726" y="185924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4DD0E7F-F9B3-1D87-9CEC-1569CAD5D22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50448E1-0EEE-EB73-3D93-30223222FDF0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7C753B2-5EC7-B554-FD26-C23B130DEF55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1538" y="781173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484156" y="80978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57936" y="787083"/>
            <a:ext cx="3151616" cy="833126"/>
          </a:xfrm>
          <a:prstGeom prst="rect">
            <a:avLst/>
          </a:prstGeom>
        </p:spPr>
        <p:txBody>
          <a:bodyPr anchor="t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423887" y="1989361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23315" y="3188218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23887" y="4447474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F35C25-F469-25F6-5AE8-B4AB7F5E7F28}"/>
              </a:ext>
            </a:extLst>
          </p:cNvPr>
          <p:cNvGrpSpPr/>
          <p:nvPr userDrawn="1"/>
        </p:nvGrpSpPr>
        <p:grpSpPr>
          <a:xfrm rot="16200000">
            <a:off x="5895726" y="659706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A9D346-4BA9-44A4-42B1-B34D549DBDCE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8DB1C4-F7F3-9F57-563C-22D7DCA683C2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61FDD-D5CC-C23C-FDC9-7728ED12D78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F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2D869-DA57-92CD-F1C5-C6D1FD4A6FB9}"/>
              </a:ext>
            </a:extLst>
          </p:cNvPr>
          <p:cNvGrpSpPr/>
          <p:nvPr userDrawn="1"/>
        </p:nvGrpSpPr>
        <p:grpSpPr>
          <a:xfrm rot="5400000">
            <a:off x="5895726" y="247139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1CDCEE8-E2B6-3F0B-B9D3-91E7922FB7A2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09761F-E795-A69E-3811-B866EEFC79B6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E271613-D766-3D82-8419-8783215E2A0F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00E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0" name="Text Placeholder 15">
            <a:extLst>
              <a:ext uri="{FF2B5EF4-FFF2-40B4-BE49-F238E27FC236}">
                <a16:creationId xmlns:a16="http://schemas.microsoft.com/office/drawing/2014/main" id="{A5041D1E-2AB4-F890-FD0E-39E3AB1509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7936" y="1989361"/>
            <a:ext cx="5354423" cy="102816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9513E69-4A9E-D138-46E9-F2D2CE3AC26D}"/>
              </a:ext>
            </a:extLst>
          </p:cNvPr>
          <p:cNvGrpSpPr/>
          <p:nvPr userDrawn="1"/>
        </p:nvGrpSpPr>
        <p:grpSpPr>
          <a:xfrm rot="5400000">
            <a:off x="5895722" y="3068991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F9635D-4088-89BF-8C07-0596358CC5DD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96B66F-0F5D-B3ED-2305-A4BE2D047C2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DE47946-263E-DA18-1E4F-2A017F122F6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728B48D-824D-511D-DF16-708CBD34A75D}"/>
              </a:ext>
            </a:extLst>
          </p:cNvPr>
          <p:cNvGrpSpPr/>
          <p:nvPr userDrawn="1"/>
        </p:nvGrpSpPr>
        <p:grpSpPr>
          <a:xfrm rot="5400000">
            <a:off x="5895726" y="3669828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502C2A1-14BA-EDE9-0E78-AE217C75B4CC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D9F7C-728B-1AA3-86AF-B2213C77254C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A29D4E5-10FF-DE9C-C7F0-FC8FC7272536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29" name="Text Placeholder 15">
            <a:extLst>
              <a:ext uri="{FF2B5EF4-FFF2-40B4-BE49-F238E27FC236}">
                <a16:creationId xmlns:a16="http://schemas.microsoft.com/office/drawing/2014/main" id="{449EE7DD-D07E-BBE1-CACD-AA2C9B1EFA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4156" y="3187225"/>
            <a:ext cx="5055430" cy="10190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1EF96-516B-082F-8E6C-B8F2D5F7CBE3}"/>
              </a:ext>
            </a:extLst>
          </p:cNvPr>
          <p:cNvGrpSpPr/>
          <p:nvPr userDrawn="1"/>
        </p:nvGrpSpPr>
        <p:grpSpPr>
          <a:xfrm rot="5400000">
            <a:off x="5895722" y="427874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585B7AD-B07E-015C-4CDD-97B365A9FE65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9F37E8D-F184-BEC8-7B4F-74196FF409B6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8DAA3D6-7AF3-6DDE-C015-B388A3B28507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22FE71-6307-D76E-6203-0CAE01049778}"/>
              </a:ext>
            </a:extLst>
          </p:cNvPr>
          <p:cNvGrpSpPr/>
          <p:nvPr userDrawn="1"/>
        </p:nvGrpSpPr>
        <p:grpSpPr>
          <a:xfrm rot="5400000">
            <a:off x="5895726" y="48876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2AA7A-AFD1-4C61-E0DA-63805D218CA9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E63140E-D697-E7B1-AD40-1EF6AED1B74B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D63D9F3-1738-471F-6636-3C5BD4CEA02E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solidFill>
              <a:srgbClr val="FF4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dirty="0">
                <a:solidFill>
                  <a:srgbClr val="00F5DD"/>
                </a:solidFill>
              </a:endParaRPr>
            </a:p>
          </p:txBody>
        </p:sp>
      </p:grpSp>
      <p:sp>
        <p:nvSpPr>
          <p:cNvPr id="138" name="Text Placeholder 15">
            <a:extLst>
              <a:ext uri="{FF2B5EF4-FFF2-40B4-BE49-F238E27FC236}">
                <a16:creationId xmlns:a16="http://schemas.microsoft.com/office/drawing/2014/main" id="{37AE015C-63DC-28F4-FAE8-3071FE664D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936" y="4439953"/>
            <a:ext cx="5354423" cy="1630964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1E93ADA-8637-FA24-82C4-9950ED963EB7}"/>
              </a:ext>
            </a:extLst>
          </p:cNvPr>
          <p:cNvGrpSpPr/>
          <p:nvPr userDrawn="1"/>
        </p:nvGrpSpPr>
        <p:grpSpPr>
          <a:xfrm rot="5400000">
            <a:off x="5895722" y="5499452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5429EFA-708B-4387-F0B7-B97312F63BD8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7F1A925-0FE3-600B-693E-77C67A3C090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50A6D0F-D947-B40A-7252-57D690F8763F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A71BDE-B66A-2C65-857B-2229EC9B5FF3}"/>
              </a:ext>
            </a:extLst>
          </p:cNvPr>
          <p:cNvGrpSpPr/>
          <p:nvPr userDrawn="1"/>
        </p:nvGrpSpPr>
        <p:grpSpPr>
          <a:xfrm rot="5400000">
            <a:off x="5895722" y="6099220"/>
            <a:ext cx="744794" cy="145026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6CCDC8A-A9F1-B22F-BBD2-C842528D0B24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63C87EA-2486-A3FA-7F34-C091EEC5AC77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2FD712F-B62E-08B2-D405-46BEDDA53A80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/>
            </a:p>
          </p:txBody>
        </p:sp>
      </p:grpSp>
    </p:spTree>
    <p:extLst>
      <p:ext uri="{BB962C8B-B14F-4D97-AF65-F5344CB8AC3E}">
        <p14:creationId xmlns:p14="http://schemas.microsoft.com/office/powerpoint/2010/main" val="35739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OLO 5"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A3B99-3313-0455-420D-93A82A40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020578" y="2597705"/>
            <a:ext cx="979806" cy="4568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rgbClr val="00F5DD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1989</a:t>
            </a:r>
            <a:endParaRPr lang="en-BR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DECF170-770B-ADA6-CF03-C40AB172CB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8274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C9FE39-E21D-A882-1DD9-F641F163D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36" y="787083"/>
            <a:ext cx="8239760" cy="477837"/>
          </a:xfrm>
          <a:prstGeom prst="rect">
            <a:avLst/>
          </a:prstGeom>
        </p:spPr>
        <p:txBody>
          <a:bodyPr anchor="b"/>
          <a:lstStyle>
            <a:lvl1pPr algn="l">
              <a:defRPr sz="2800" b="0" i="0">
                <a:solidFill>
                  <a:srgbClr val="001EFF"/>
                </a:solidFill>
                <a:latin typeface="Barlow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BR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EB5208E3-E5B9-F530-42CE-9CB8B6966B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16306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00EB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1992</a:t>
            </a:r>
            <a:endParaRPr lang="en-BR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218B1783-F6A6-463B-B34F-3F320735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1565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DF550472-9B3A-0440-3D45-D23D46CFF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306" y="3638550"/>
            <a:ext cx="1835277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35639F3E-A8BD-096E-084B-B126D736CF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866898" y="2597704"/>
            <a:ext cx="979806" cy="45688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7E00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1994</a:t>
            </a:r>
            <a:endParaRPr lang="en-BR" dirty="0"/>
          </a:p>
        </p:txBody>
      </p:sp>
      <p:sp>
        <p:nvSpPr>
          <p:cNvPr id="94" name="Text Placeholder 15">
            <a:extLst>
              <a:ext uri="{FF2B5EF4-FFF2-40B4-BE49-F238E27FC236}">
                <a16:creationId xmlns:a16="http://schemas.microsoft.com/office/drawing/2014/main" id="{75228A74-A0DB-CCE4-2F77-4371F8A49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9738" y="3638550"/>
            <a:ext cx="2868550" cy="25245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 i="0">
                <a:solidFill>
                  <a:schemeClr val="bg1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 sz="1200" b="0" i="0">
                <a:latin typeface="Barlow" pitchFamily="2" charset="77"/>
              </a:defRPr>
            </a:lvl2pPr>
            <a:lvl3pPr marL="914400" indent="0">
              <a:buFontTx/>
              <a:buNone/>
              <a:defRPr sz="1200" b="0" i="0">
                <a:latin typeface="Barlow" pitchFamily="2" charset="77"/>
              </a:defRPr>
            </a:lvl3pPr>
            <a:lvl4pPr marL="1371600" indent="0">
              <a:buFontTx/>
              <a:buNone/>
              <a:defRPr sz="1200" b="0" i="0">
                <a:latin typeface="Barlow" pitchFamily="2" charset="77"/>
              </a:defRPr>
            </a:lvl4pPr>
            <a:lvl5pPr marL="1828800" indent="0">
              <a:buFontTx/>
              <a:buNone/>
              <a:defRPr sz="1200" b="0" i="0">
                <a:latin typeface="Barlow" pitchFamily="2" charset="77"/>
              </a:defRPr>
            </a:lvl5pPr>
          </a:lstStyle>
          <a:p>
            <a:pPr lvl="0"/>
            <a:r>
              <a:rPr lang="en-US" dirty="0"/>
              <a:t>Click to edit Master text</a:t>
            </a:r>
            <a:endParaRPr lang="en-BR" dirty="0"/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C1409B2D-6F75-E2DA-415A-9D70F44911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8559024" y="2383600"/>
            <a:ext cx="979807" cy="88508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0" i="0">
                <a:solidFill>
                  <a:srgbClr val="FF483F"/>
                </a:solidFill>
                <a:latin typeface="Barlow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1995 1998</a:t>
            </a:r>
            <a:endParaRPr lang="en-B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EA092C-5920-4A43-DC35-BC7B932B57F4}"/>
              </a:ext>
            </a:extLst>
          </p:cNvPr>
          <p:cNvGrpSpPr/>
          <p:nvPr userDrawn="1"/>
        </p:nvGrpSpPr>
        <p:grpSpPr>
          <a:xfrm>
            <a:off x="838200" y="3356487"/>
            <a:ext cx="10316460" cy="145026"/>
            <a:chOff x="838200" y="3356487"/>
            <a:chExt cx="10316460" cy="14502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334D528-1C18-503F-8C6F-F427C413A70F}"/>
                </a:ext>
              </a:extLst>
            </p:cNvPr>
            <p:cNvGrpSpPr/>
            <p:nvPr userDrawn="1"/>
          </p:nvGrpSpPr>
          <p:grpSpPr>
            <a:xfrm>
              <a:off x="383703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BCEEDDF-4DAB-BA77-0B1D-7457E5A48E0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A2B54EB-4B5A-9EB1-5148-70B117542E6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0B46E9-B96B-7887-F5EF-66B87C1A342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A424E7D-BFCF-0670-6C91-FD90E3739475}"/>
                </a:ext>
              </a:extLst>
            </p:cNvPr>
            <p:cNvGrpSpPr/>
            <p:nvPr userDrawn="1"/>
          </p:nvGrpSpPr>
          <p:grpSpPr>
            <a:xfrm>
              <a:off x="443680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56AB45-3552-6BE0-2D76-E1679F3E823C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82D5A72-108C-517D-FB47-48AE1E28947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C192556-9BC5-C8F7-EFE6-0EA0809D07F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991DC2-E8BC-B913-8F8F-42E6CD9CEA4C}"/>
                </a:ext>
              </a:extLst>
            </p:cNvPr>
            <p:cNvGrpSpPr/>
            <p:nvPr userDrawn="1"/>
          </p:nvGrpSpPr>
          <p:grpSpPr>
            <a:xfrm>
              <a:off x="83820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9DDE295-6DB8-8D1C-A438-DBBEE281CFF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FFC5C13-195F-2C8F-2CB5-48A1BC35A1E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3A68DB-1698-120B-2F29-23EE6A7B905A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CF35C25-F469-25F6-5AE8-B4AB7F5E7F28}"/>
                </a:ext>
              </a:extLst>
            </p:cNvPr>
            <p:cNvGrpSpPr/>
            <p:nvPr userDrawn="1"/>
          </p:nvGrpSpPr>
          <p:grpSpPr>
            <a:xfrm>
              <a:off x="143796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DA9D346-4BA9-44A4-42B1-B34D549DBDCE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8DB1C4-F7F3-9F57-563C-22D7DCA683C2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0461FDD-D5CC-C23C-FDC9-7728ED12D78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F5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F4E22-651F-EC4A-C19C-FFF31E4AB13A}"/>
                </a:ext>
              </a:extLst>
            </p:cNvPr>
            <p:cNvGrpSpPr/>
            <p:nvPr userDrawn="1"/>
          </p:nvGrpSpPr>
          <p:grpSpPr>
            <a:xfrm>
              <a:off x="203773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0D52894-EB76-2299-30B2-76B84F8287E9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350AAD-A124-8FF3-55B9-0508450468D7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76640F3-CBF6-8516-7BF7-FD72B77E20FB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2CB3FE-DECD-CEF1-47C4-D2977A712C1E}"/>
                </a:ext>
              </a:extLst>
            </p:cNvPr>
            <p:cNvGrpSpPr/>
            <p:nvPr userDrawn="1"/>
          </p:nvGrpSpPr>
          <p:grpSpPr>
            <a:xfrm>
              <a:off x="2637504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FAE38CE-C4B2-80BC-DDE2-878B2CA0E75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35EFC3B-AE93-5319-1FCD-72B62A4CB00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7F6221-D055-97B5-3247-79DDD23721F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C2D869-DA57-92CD-F1C5-C6D1FD4A6FB9}"/>
                </a:ext>
              </a:extLst>
            </p:cNvPr>
            <p:cNvGrpSpPr/>
            <p:nvPr userDrawn="1"/>
          </p:nvGrpSpPr>
          <p:grpSpPr>
            <a:xfrm rot="10800000">
              <a:off x="3237272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1CDCEE8-E2B6-3F0B-B9D3-91E7922FB7A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09761F-E795-A69E-3811-B866EEFC79B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E271613-D766-3D82-8419-8783215E2A0F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00E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B89A8D9-A6AE-D6E4-912B-628CEB514939}"/>
                </a:ext>
              </a:extLst>
            </p:cNvPr>
            <p:cNvGrpSpPr/>
            <p:nvPr userDrawn="1"/>
          </p:nvGrpSpPr>
          <p:grpSpPr>
            <a:xfrm>
              <a:off x="5036575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272E492-81BA-117E-E446-1B555CCAEF5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1A16E94-AA93-D0C8-8B33-39E210965C72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AA365D4-9FF3-C3C9-8A23-5A5E27CA5A69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F65AB7A-11C9-658B-2D22-38EA18839BFF}"/>
                </a:ext>
              </a:extLst>
            </p:cNvPr>
            <p:cNvGrpSpPr/>
            <p:nvPr userDrawn="1"/>
          </p:nvGrpSpPr>
          <p:grpSpPr>
            <a:xfrm>
              <a:off x="563634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3B1A7D7-DD9B-1766-B7CD-EF778B126853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B305604-B131-88D3-06E6-85703062019D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0983BD-EFC8-269A-B92F-9A419D140108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28B48D-824D-511D-DF16-708CBD34A75D}"/>
                </a:ext>
              </a:extLst>
            </p:cNvPr>
            <p:cNvGrpSpPr/>
            <p:nvPr userDrawn="1"/>
          </p:nvGrpSpPr>
          <p:grpSpPr>
            <a:xfrm>
              <a:off x="623227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502C2A1-14BA-EDE9-0E78-AE217C75B4CC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00D9F7C-728B-1AA3-86AF-B2213C77254C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A29D4E5-10FF-DE9C-C7F0-FC8FC727253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7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16856-3EED-0147-5619-DA434C064452}"/>
                </a:ext>
              </a:extLst>
            </p:cNvPr>
            <p:cNvGrpSpPr/>
            <p:nvPr userDrawn="1"/>
          </p:nvGrpSpPr>
          <p:grpSpPr>
            <a:xfrm>
              <a:off x="6828213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B5A1942-138B-0355-6B02-45189C0F88E5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8FBDD560-B2E1-55DE-AA4E-6782CDADC6B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9B17745-E1AD-4CF3-A8BA-7E9AF848F4A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C53A2E5-ADCA-1FE0-2571-890AADFE374B}"/>
                </a:ext>
              </a:extLst>
            </p:cNvPr>
            <p:cNvGrpSpPr/>
            <p:nvPr userDrawn="1"/>
          </p:nvGrpSpPr>
          <p:grpSpPr>
            <a:xfrm>
              <a:off x="7427981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FFC7A33-DB73-3352-3C04-AAF749190EB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55240FE-851D-1314-3AF2-61E1D2586631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4F9F3D7-BA65-3100-C96D-EED496A8B00D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D38044F-2678-397C-4B0F-438E09521F77}"/>
                </a:ext>
              </a:extLst>
            </p:cNvPr>
            <p:cNvGrpSpPr/>
            <p:nvPr userDrawn="1"/>
          </p:nvGrpSpPr>
          <p:grpSpPr>
            <a:xfrm>
              <a:off x="8027749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D5FEDC6-8B98-2B0D-BDB2-5BDF469AF682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843867A-7605-1BE6-39DA-2BA367B564C5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EDBF6C8-3246-2818-6FBA-205304168F05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BA20947-5050-99E3-D673-9055DB9E04F0}"/>
                </a:ext>
              </a:extLst>
            </p:cNvPr>
            <p:cNvGrpSpPr/>
            <p:nvPr userDrawn="1"/>
          </p:nvGrpSpPr>
          <p:grpSpPr>
            <a:xfrm>
              <a:off x="8627517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43F4F45-26CF-C968-0A6B-8DC5D32678EA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04F5546-388B-4CBD-2EE6-39F0E14CBF0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CFD7106-911A-56A7-51B3-685B6C9914AA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solidFill>
                <a:srgbClr val="FF4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dirty="0">
                  <a:solidFill>
                    <a:srgbClr val="00F5DD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6AA22E2-4E52-A148-35AB-3FBF90BCE50A}"/>
                </a:ext>
              </a:extLst>
            </p:cNvPr>
            <p:cNvGrpSpPr/>
            <p:nvPr userDrawn="1"/>
          </p:nvGrpSpPr>
          <p:grpSpPr>
            <a:xfrm>
              <a:off x="9210330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B06EB1E-AE83-C1A6-1C1C-E5B97ED7CCC6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66F281A-9574-4F26-783E-D76C9D2159C8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6D5DB2-8E60-6CC6-8B83-0296759C8D87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29BFB4A-3F1F-94DC-0F6A-1DA9F3C71D38}"/>
                </a:ext>
              </a:extLst>
            </p:cNvPr>
            <p:cNvGrpSpPr/>
            <p:nvPr userDrawn="1"/>
          </p:nvGrpSpPr>
          <p:grpSpPr>
            <a:xfrm>
              <a:off x="9810098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2F83FAF-3352-298C-39C5-2C94751856FD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B7F8BAF-882B-FA48-52DC-B31652863ADB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DBD2A7D-5380-B578-33CA-42516D20EF66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75F85F5-E09F-93DA-94FE-D6242C00C962}"/>
                </a:ext>
              </a:extLst>
            </p:cNvPr>
            <p:cNvGrpSpPr/>
            <p:nvPr userDrawn="1"/>
          </p:nvGrpSpPr>
          <p:grpSpPr>
            <a:xfrm>
              <a:off x="10409866" y="3356487"/>
              <a:ext cx="744794" cy="145026"/>
              <a:chOff x="838200" y="949801"/>
              <a:chExt cx="744794" cy="145026"/>
            </a:xfrm>
            <a:solidFill>
              <a:srgbClr val="001EFF"/>
            </a:solidFill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E0C25EE-739B-2718-E7E9-565791F2713E}"/>
                  </a:ext>
                </a:extLst>
              </p:cNvPr>
              <p:cNvSpPr/>
              <p:nvPr userDrawn="1"/>
            </p:nvSpPr>
            <p:spPr>
              <a:xfrm>
                <a:off x="838200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E881EFA-1877-F7A5-94E9-EA0213E09BD9}"/>
                  </a:ext>
                </a:extLst>
              </p:cNvPr>
              <p:cNvSpPr/>
              <p:nvPr userDrawn="1"/>
            </p:nvSpPr>
            <p:spPr>
              <a:xfrm>
                <a:off x="1437968" y="949801"/>
                <a:ext cx="145026" cy="1450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7E23B9-755D-E7E8-A8E7-2AC8329688B0}"/>
                  </a:ext>
                </a:extLst>
              </p:cNvPr>
              <p:cNvSpPr/>
              <p:nvPr userDrawn="1"/>
            </p:nvSpPr>
            <p:spPr>
              <a:xfrm>
                <a:off x="910713" y="990239"/>
                <a:ext cx="599768" cy="641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037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8B2EF0-CB41-ECCC-330D-7106715DC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096" b="44193"/>
          <a:stretch/>
        </p:blipFill>
        <p:spPr>
          <a:xfrm>
            <a:off x="2664995" y="1967179"/>
            <a:ext cx="2275072" cy="13757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F1EE9-2753-8B0C-002A-708B389DA7FA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405521-49E2-A7F5-692D-555645447465}"/>
              </a:ext>
            </a:extLst>
          </p:cNvPr>
          <p:cNvSpPr>
            <a:spLocks noChangeAspect="1"/>
          </p:cNvSpPr>
          <p:nvPr userDrawn="1"/>
        </p:nvSpPr>
        <p:spPr>
          <a:xfrm>
            <a:off x="99422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DB8E25-F186-979A-4CE0-97730526C29E}"/>
              </a:ext>
            </a:extLst>
          </p:cNvPr>
          <p:cNvSpPr>
            <a:spLocks noChangeAspect="1"/>
          </p:cNvSpPr>
          <p:nvPr userDrawn="1"/>
        </p:nvSpPr>
        <p:spPr>
          <a:xfrm>
            <a:off x="10081777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E0D96E-E791-CACE-C7E9-44D13D7ACC87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3FE3F1-A6F8-41D1-9779-D9AE733FD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3105"/>
          <a:stretch/>
        </p:blipFill>
        <p:spPr>
          <a:xfrm>
            <a:off x="253103" y="2148877"/>
            <a:ext cx="3151834" cy="11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1D42F0-7E9E-259E-D3E0-E2C31570CA26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3CB9D1-2C76-1992-16B5-B3C30813BE33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20B10C-2941-925D-C3BB-79C50EE798CE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2C5A6-EA55-90FE-2EAF-A2039E14E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B483785-D387-4B67-B058-744BA17EDD5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D07580F-F649-477D-AF1B-ED850D41B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E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0" y="4450732"/>
            <a:ext cx="12192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C9A2B8-06A6-AB08-C3EE-E3F0A2EB7873}"/>
              </a:ext>
            </a:extLst>
          </p:cNvPr>
          <p:cNvSpPr>
            <a:spLocks noChangeAspect="1"/>
          </p:cNvSpPr>
          <p:nvPr userDrawn="1"/>
        </p:nvSpPr>
        <p:spPr>
          <a:xfrm>
            <a:off x="1715583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9361710" y="4153989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785644-2035-4F53-8981-5F6724239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7634" y="1533285"/>
            <a:ext cx="4791342" cy="31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B02D90-25EB-ED1A-4ECE-E597F7E9E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6C47E6F-F6FA-4054-836F-27EA0C081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43105"/>
          <a:stretch/>
        </p:blipFill>
        <p:spPr>
          <a:xfrm>
            <a:off x="686240" y="2425602"/>
            <a:ext cx="3206948" cy="1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E3005C-1676-E6EE-4709-5C8718CA6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2820"/>
          <a:stretch/>
        </p:blipFill>
        <p:spPr>
          <a:xfrm>
            <a:off x="647364" y="2402143"/>
            <a:ext cx="3265698" cy="1243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27095-CF2F-8F31-9338-99A78AE32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0386" t="40948" r="7631" b="38975"/>
          <a:stretch/>
        </p:blipFill>
        <p:spPr>
          <a:xfrm>
            <a:off x="1501423" y="5674340"/>
            <a:ext cx="1648177" cy="4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95" r:id="rId3"/>
    <p:sldLayoutId id="2147483697" r:id="rId4"/>
    <p:sldLayoutId id="2147483696" r:id="rId5"/>
    <p:sldLayoutId id="2147483680" r:id="rId6"/>
    <p:sldLayoutId id="2147483681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83" r:id="rId3"/>
    <p:sldLayoutId id="214748368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9ADA29-2803-497B-B665-8FE5C5B10C9C}"/>
              </a:ext>
            </a:extLst>
          </p:cNvPr>
          <p:cNvSpPr/>
          <p:nvPr userDrawn="1"/>
        </p:nvSpPr>
        <p:spPr>
          <a:xfrm>
            <a:off x="4326511" y="6016874"/>
            <a:ext cx="2668649" cy="740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F4CCB6-850D-EEDC-2991-9FDD027E9FB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E647B-F435-159F-691B-A1CE32AB6C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0065AF8-AC12-4E8E-9EDA-70745C7F4573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91AD16-A352-4061-BE43-FBFC4B59A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7580E60-4824-9E02-7790-05BAA51FD6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CABC6F-3A10-369C-00F0-15819F617D83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4BFFD5-C4A9-B741-5BA3-7CD128E838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70C16B3-9A89-44D0-96F9-041DDCC99E0B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535FF13-3775-4935-84ED-FD89ECB14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5B8118-D56E-BCED-B1CE-F1B8E3C4D0B1}"/>
              </a:ext>
            </a:extLst>
          </p:cNvPr>
          <p:cNvSpPr/>
          <p:nvPr userDrawn="1"/>
        </p:nvSpPr>
        <p:spPr>
          <a:xfrm>
            <a:off x="6096000" y="3167743"/>
            <a:ext cx="6096000" cy="522514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001E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1B66B0-A811-4E12-6CA5-E44BDF5FF4EA}"/>
              </a:ext>
            </a:extLst>
          </p:cNvPr>
          <p:cNvSpPr>
            <a:spLocks noChangeAspect="1"/>
          </p:cNvSpPr>
          <p:nvPr userDrawn="1"/>
        </p:nvSpPr>
        <p:spPr>
          <a:xfrm>
            <a:off x="5538000" y="2871000"/>
            <a:ext cx="1116000" cy="1116000"/>
          </a:xfrm>
          <a:prstGeom prst="ellipse">
            <a:avLst/>
          </a:prstGeom>
          <a:solidFill>
            <a:srgbClr val="00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8767358-15C8-8EEF-4371-A7C541262F6A}"/>
              </a:ext>
            </a:extLst>
          </p:cNvPr>
          <p:cNvSpPr/>
          <p:nvPr userDrawn="1"/>
        </p:nvSpPr>
        <p:spPr>
          <a:xfrm>
            <a:off x="0" y="5904089"/>
            <a:ext cx="12192000" cy="953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C680A7-CB37-8FA2-00A9-0D20ABDD2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484" y="5720189"/>
            <a:ext cx="9363808" cy="132171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D36BD31-872A-41FB-B11D-F6E2289F9CF8}"/>
              </a:ext>
            </a:extLst>
          </p:cNvPr>
          <p:cNvSpPr/>
          <p:nvPr userDrawn="1"/>
        </p:nvSpPr>
        <p:spPr>
          <a:xfrm>
            <a:off x="0" y="5899355"/>
            <a:ext cx="12192000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C05CD48-0E92-472C-9EC1-086D9DFB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52" t="45469" r="52" b="16182"/>
          <a:stretch/>
        </p:blipFill>
        <p:spPr>
          <a:xfrm>
            <a:off x="0" y="5899355"/>
            <a:ext cx="12192000" cy="9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stavo.araujo@rnp.br" TargetMode="External"/><Relationship Id="rId2" Type="http://schemas.openxmlformats.org/officeDocument/2006/relationships/hyperlink" Target="mailto:carolina.felicissimo@rn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7/MNMH854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7/MNMH854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7/MNMH854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4677/MNMH854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62B-29B1-817B-D442-ACE523E8E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Building a Network Data Repository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1FEBD-A8C3-8922-9EF9-60C168139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037522"/>
            <a:ext cx="5556069" cy="819370"/>
          </a:xfrm>
        </p:spPr>
        <p:txBody>
          <a:bodyPr lIns="91440" tIns="45720" rIns="91440" bIns="45720" anchor="t"/>
          <a:lstStyle/>
          <a:p>
            <a:r>
              <a:rPr lang="pt-BR" dirty="0"/>
              <a:t>Carolina Felicissimo   </a:t>
            </a:r>
            <a:r>
              <a:rPr lang="pt-BR" dirty="0">
                <a:hlinkClick r:id="rId2"/>
              </a:rPr>
              <a:t>carolina.felicissimo@rnp.br</a:t>
            </a:r>
            <a:r>
              <a:rPr lang="pt-BR" dirty="0"/>
              <a:t> </a:t>
            </a:r>
          </a:p>
          <a:p>
            <a:r>
              <a:rPr lang="pt-BR" dirty="0"/>
              <a:t>Gustavo Araújo              </a:t>
            </a:r>
            <a:r>
              <a:rPr lang="pt-BR" dirty="0" err="1">
                <a:hlinkClick r:id="rId3"/>
              </a:rPr>
              <a:t>gustavo.</a:t>
            </a:r>
            <a:r>
              <a:rPr lang="pt-BR" err="1">
                <a:hlinkClick r:id="rId3"/>
              </a:rPr>
              <a:t>araujo</a:t>
            </a:r>
            <a:r>
              <a:rPr lang="pt-BR">
                <a:hlinkClick r:id="rId3"/>
              </a:rPr>
              <a:t>@rnp.br</a:t>
            </a:r>
            <a:r>
              <a:rPr lang="pt-BR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64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CC373B-B4F8-4435-B291-206CC386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2" y="353401"/>
            <a:ext cx="11644319" cy="61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8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B542CE-41EA-4DD8-AD3B-1A47061E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" y="213864"/>
            <a:ext cx="11765017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4853C34-26FC-4054-B80A-ABFF831D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05" y="318722"/>
            <a:ext cx="11427190" cy="62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5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15EA15E-3C39-4A9E-8E9F-E7141227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2" y="30040"/>
            <a:ext cx="10274716" cy="67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4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B2B58C-4845-432D-9061-9CC0377F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554" y="0"/>
            <a:ext cx="8052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4A374B-57C1-4CB0-8C65-31C645BC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53" y="0"/>
            <a:ext cx="862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8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81778E-1D26-4224-9D14-20C3C6A25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2" y="32084"/>
            <a:ext cx="11991685" cy="67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ED9AEFF3-2E10-4E05-B0C0-953C36BB7C48}"/>
              </a:ext>
            </a:extLst>
          </p:cNvPr>
          <p:cNvGrpSpPr/>
          <p:nvPr/>
        </p:nvGrpSpPr>
        <p:grpSpPr>
          <a:xfrm>
            <a:off x="1858891" y="0"/>
            <a:ext cx="8474217" cy="6858000"/>
            <a:chOff x="1858891" y="0"/>
            <a:chExt cx="8474217" cy="68580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53901A0-F5FE-4CC1-8C51-96C5BE6E4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8891" y="0"/>
              <a:ext cx="8474217" cy="6858000"/>
            </a:xfrm>
            <a:prstGeom prst="rect">
              <a:avLst/>
            </a:prstGeom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34F2431C-E0EB-491B-941F-85928E3F4091}"/>
                </a:ext>
              </a:extLst>
            </p:cNvPr>
            <p:cNvSpPr/>
            <p:nvPr/>
          </p:nvSpPr>
          <p:spPr>
            <a:xfrm>
              <a:off x="8762862" y="4074695"/>
              <a:ext cx="485412" cy="47490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1175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178F6DF-A271-4DF1-A488-089C3B59590F}"/>
              </a:ext>
            </a:extLst>
          </p:cNvPr>
          <p:cNvGrpSpPr/>
          <p:nvPr/>
        </p:nvGrpSpPr>
        <p:grpSpPr>
          <a:xfrm>
            <a:off x="410574" y="393700"/>
            <a:ext cx="11133726" cy="6184900"/>
            <a:chOff x="410574" y="393700"/>
            <a:chExt cx="11133726" cy="618490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D28ECC37-8679-41CC-A4AC-4988DC480B86}"/>
                </a:ext>
              </a:extLst>
            </p:cNvPr>
            <p:cNvPicPr/>
            <p:nvPr/>
          </p:nvPicPr>
          <p:blipFill rotWithShape="1">
            <a:blip r:embed="rId2"/>
            <a:srcRect t="15060" b="18741"/>
            <a:stretch/>
          </p:blipFill>
          <p:spPr bwMode="auto">
            <a:xfrm>
              <a:off x="410574" y="393700"/>
              <a:ext cx="11133726" cy="6184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F031B8B6-E60D-4AD5-930E-CAB63B4F55BE}"/>
                </a:ext>
              </a:extLst>
            </p:cNvPr>
            <p:cNvSpPr/>
            <p:nvPr/>
          </p:nvSpPr>
          <p:spPr>
            <a:xfrm>
              <a:off x="2217683" y="4666593"/>
              <a:ext cx="1093076" cy="72521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E1ED24EC-1F5A-4AA3-AA5A-5A93CA0C3D18}"/>
                </a:ext>
              </a:extLst>
            </p:cNvPr>
            <p:cNvCxnSpPr/>
            <p:nvPr/>
          </p:nvCxnSpPr>
          <p:spPr>
            <a:xfrm>
              <a:off x="2522483" y="3321270"/>
              <a:ext cx="882869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2F8B1ADA-0B00-4B5C-84B5-10D037E28CB8}"/>
                </a:ext>
              </a:extLst>
            </p:cNvPr>
            <p:cNvCxnSpPr/>
            <p:nvPr/>
          </p:nvCxnSpPr>
          <p:spPr>
            <a:xfrm>
              <a:off x="6973614" y="3021725"/>
              <a:ext cx="882869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209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A02CB8-3879-449D-A213-F64A63D9E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Let’s</a:t>
            </a:r>
            <a:r>
              <a:rPr lang="pt-BR" dirty="0"/>
              <a:t> </a:t>
            </a:r>
            <a:r>
              <a:rPr lang="pt-BR" dirty="0" err="1"/>
              <a:t>talks</a:t>
            </a:r>
            <a:r>
              <a:rPr lang="pt-BR" dirty="0"/>
              <a:t>!!!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D061BC-214F-4D36-A199-0E7714DBECD3}"/>
              </a:ext>
            </a:extLst>
          </p:cNvPr>
          <p:cNvSpPr txBox="1"/>
          <p:nvPr/>
        </p:nvSpPr>
        <p:spPr>
          <a:xfrm>
            <a:off x="762000" y="1538599"/>
            <a:ext cx="533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Now let's move on to the </a:t>
            </a:r>
            <a:r>
              <a:rPr lang="en-US" sz="2400">
                <a:solidFill>
                  <a:srgbClr val="001EFF"/>
                </a:solidFill>
                <a:latin typeface="Barlow Medium" panose="00000600000000000000" pitchFamily="2" charset="0"/>
              </a:rPr>
              <a:t>interactive part:</a:t>
            </a:r>
            <a:endParaRPr lang="en-US" sz="2400" dirty="0">
              <a:solidFill>
                <a:srgbClr val="001EFF"/>
              </a:solidFill>
              <a:latin typeface="Barlow Medium" panose="00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We want to hear your perspective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1EFF"/>
                </a:solidFill>
                <a:latin typeface="Barlow Medium" panose="00000600000000000000" pitchFamily="2" charset="0"/>
              </a:rPr>
              <a:t>Access the QR Code and let's talk</a:t>
            </a:r>
            <a:endParaRPr lang="pt-BR" sz="2400" dirty="0">
              <a:solidFill>
                <a:srgbClr val="001EFF"/>
              </a:solidFill>
              <a:latin typeface="Barlow Medium" panose="00000600000000000000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5412DE8-EB10-444E-A6CE-D5F771DA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40" y="1026001"/>
            <a:ext cx="4875679" cy="487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2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E57E87-7570-4618-B626-7BC44F7D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967DD-9CBE-4034-95C9-483C140D1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171457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CA55308-9A0A-451F-8FBA-696A0DB8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84" y="0"/>
            <a:ext cx="9780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74B9A7A3-3A38-486A-9EEF-53F80971D92E}"/>
              </a:ext>
            </a:extLst>
          </p:cNvPr>
          <p:cNvGrpSpPr/>
          <p:nvPr/>
        </p:nvGrpSpPr>
        <p:grpSpPr>
          <a:xfrm>
            <a:off x="2014432" y="90021"/>
            <a:ext cx="7821116" cy="6677957"/>
            <a:chOff x="2185442" y="90021"/>
            <a:chExt cx="7821116" cy="667795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BF84F9B-0868-4182-96ED-86FDC171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5442" y="90021"/>
              <a:ext cx="7821116" cy="6677957"/>
            </a:xfrm>
            <a:prstGeom prst="rect">
              <a:avLst/>
            </a:prstGeom>
          </p:spPr>
        </p:pic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E1E5216-6768-48FF-A28B-2EACC6AF1C55}"/>
                </a:ext>
              </a:extLst>
            </p:cNvPr>
            <p:cNvCxnSpPr/>
            <p:nvPr/>
          </p:nvCxnSpPr>
          <p:spPr>
            <a:xfrm>
              <a:off x="2798064" y="5193792"/>
              <a:ext cx="587044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BD00D4-6BE3-4DBB-8AA7-7E4B62E96F39}"/>
              </a:ext>
            </a:extLst>
          </p:cNvPr>
          <p:cNvSpPr txBox="1"/>
          <p:nvPr/>
        </p:nvSpPr>
        <p:spPr>
          <a:xfrm>
            <a:off x="8637684" y="6425043"/>
            <a:ext cx="3371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/>
              <a:t>[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3"/>
              </a:rPr>
              <a:t>https://doi.org/10.54677/MNMH8546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]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4697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993CC49D-AAB7-44F3-B1CF-CD574C06C49F}"/>
              </a:ext>
            </a:extLst>
          </p:cNvPr>
          <p:cNvGrpSpPr/>
          <p:nvPr/>
        </p:nvGrpSpPr>
        <p:grpSpPr>
          <a:xfrm>
            <a:off x="1590249" y="0"/>
            <a:ext cx="8693355" cy="6858000"/>
            <a:chOff x="1749322" y="0"/>
            <a:chExt cx="8693355" cy="68580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CDC100E-259C-4269-9D5F-CD0CD2C41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9322" y="0"/>
              <a:ext cx="8693355" cy="6858000"/>
            </a:xfrm>
            <a:prstGeom prst="rect">
              <a:avLst/>
            </a:prstGeom>
          </p:spPr>
        </p:pic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5525A420-157A-4109-A434-9DB2B76FB173}"/>
                </a:ext>
              </a:extLst>
            </p:cNvPr>
            <p:cNvCxnSpPr/>
            <p:nvPr/>
          </p:nvCxnSpPr>
          <p:spPr>
            <a:xfrm>
              <a:off x="3099816" y="2825496"/>
              <a:ext cx="587044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FEDD33-0DE5-4E62-B74B-A883B33A9728}"/>
              </a:ext>
            </a:extLst>
          </p:cNvPr>
          <p:cNvSpPr txBox="1"/>
          <p:nvPr/>
        </p:nvSpPr>
        <p:spPr>
          <a:xfrm>
            <a:off x="8774615" y="6513647"/>
            <a:ext cx="3371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/>
              <a:t>[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3"/>
              </a:rPr>
              <a:t>https://doi.org/10.54677/MNMH8546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]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6257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C7A56A-6453-4B4B-A08C-EB548F65E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146" y="155448"/>
            <a:ext cx="5542540" cy="66202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0BC319D-14DA-4734-8784-96D4E4CE6BBC}"/>
              </a:ext>
            </a:extLst>
          </p:cNvPr>
          <p:cNvSpPr txBox="1"/>
          <p:nvPr/>
        </p:nvSpPr>
        <p:spPr>
          <a:xfrm>
            <a:off x="8637684" y="6425043"/>
            <a:ext cx="3371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/>
              <a:t>[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3"/>
              </a:rPr>
              <a:t>https://doi.org/10.54677/MNMH8546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]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2752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299CFD-1C51-4F6F-95C9-6E734424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67" y="82296"/>
            <a:ext cx="5611497" cy="67208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91FAA9F-4562-4CA3-B45F-1638ED46331E}"/>
              </a:ext>
            </a:extLst>
          </p:cNvPr>
          <p:cNvSpPr txBox="1"/>
          <p:nvPr/>
        </p:nvSpPr>
        <p:spPr>
          <a:xfrm>
            <a:off x="8637684" y="6425043"/>
            <a:ext cx="3371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/>
              <a:t>[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hlinkClick r:id="rId3"/>
              </a:rPr>
              <a:t>https://doi.org/10.54677/MNMH8546</a:t>
            </a:r>
            <a:r>
              <a:rPr lang="pt-BR" sz="1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]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9959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BC95BF-1581-4436-A97A-109DB0214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47" y="0"/>
            <a:ext cx="8147305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6885AAB-F9ED-4D51-B10D-A95E0A73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210" y="0"/>
            <a:ext cx="9647979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4F2094A-3EC2-484E-A375-4F90AAE923C6}"/>
              </a:ext>
            </a:extLst>
          </p:cNvPr>
          <p:cNvSpPr/>
          <p:nvPr/>
        </p:nvSpPr>
        <p:spPr>
          <a:xfrm>
            <a:off x="1891552" y="5387788"/>
            <a:ext cx="1488142" cy="6454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RNP Data </a:t>
            </a:r>
            <a:r>
              <a:rPr lang="pt-BR" dirty="0" err="1"/>
              <a:t>Catalog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84B4AF-99A8-40B0-8C91-04203A386203}"/>
              </a:ext>
            </a:extLst>
          </p:cNvPr>
          <p:cNvSpPr/>
          <p:nvPr/>
        </p:nvSpPr>
        <p:spPr>
          <a:xfrm>
            <a:off x="3997279" y="5387788"/>
            <a:ext cx="1488142" cy="645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Data </a:t>
            </a:r>
            <a:r>
              <a:rPr lang="pt-BR" dirty="0" err="1"/>
              <a:t>Extraction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B34E7C4-6125-4A7D-A464-BA2A99762DB0}"/>
              </a:ext>
            </a:extLst>
          </p:cNvPr>
          <p:cNvSpPr/>
          <p:nvPr/>
        </p:nvSpPr>
        <p:spPr>
          <a:xfrm>
            <a:off x="6034230" y="5419164"/>
            <a:ext cx="1488142" cy="6454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Data </a:t>
            </a:r>
            <a:r>
              <a:rPr lang="pt-BR" dirty="0" err="1"/>
              <a:t>Repository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27D134-50F9-4DFD-952C-E3B4286300BD}"/>
              </a:ext>
            </a:extLst>
          </p:cNvPr>
          <p:cNvSpPr/>
          <p:nvPr/>
        </p:nvSpPr>
        <p:spPr>
          <a:xfrm>
            <a:off x="1990164" y="6266329"/>
            <a:ext cx="1290918" cy="44823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Describe</a:t>
            </a:r>
            <a:r>
              <a:rPr lang="pt-BR" sz="1400" dirty="0"/>
              <a:t> network data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26F2D3A-388D-4FAF-A26E-C555CA65D3E0}"/>
              </a:ext>
            </a:extLst>
          </p:cNvPr>
          <p:cNvSpPr/>
          <p:nvPr/>
        </p:nvSpPr>
        <p:spPr>
          <a:xfrm>
            <a:off x="4095891" y="6266329"/>
            <a:ext cx="1290918" cy="4482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Extraction and normalization of network data</a:t>
            </a:r>
            <a:endParaRPr lang="pt-BR" sz="11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0798C94-82E6-406B-AA22-949F579F6716}"/>
              </a:ext>
            </a:extLst>
          </p:cNvPr>
          <p:cNvSpPr/>
          <p:nvPr/>
        </p:nvSpPr>
        <p:spPr>
          <a:xfrm>
            <a:off x="6132842" y="6266329"/>
            <a:ext cx="1290918" cy="4482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Research</a:t>
            </a:r>
            <a:r>
              <a:rPr lang="pt-BR" sz="1400" dirty="0"/>
              <a:t> data </a:t>
            </a:r>
            <a:r>
              <a:rPr lang="pt-BR" sz="1400" dirty="0" err="1"/>
              <a:t>sharing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5514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D2626D7-83CD-42FE-A26A-419858544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5" y="587575"/>
            <a:ext cx="10990729" cy="56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6004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NCERRAMENTO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VISÓRI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CERRAMENT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ENCERRAMENTO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8255f0-81bd-46f1-80f9-87d6e556017b">
      <Terms xmlns="http://schemas.microsoft.com/office/infopath/2007/PartnerControls"/>
    </lcf76f155ced4ddcb4097134ff3c332f>
    <TaxCatchAll xmlns="48ddbdf1-191a-4624-9fac-b5184c222563" xsi:nil="true"/>
    <Observa_x00e7__x00e3_o xmlns="ea8255f0-81bd-46f1-80f9-87d6e55601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BE0B1952C0749B8FD686CA2DF9EA4" ma:contentTypeVersion="15" ma:contentTypeDescription="Create a new document." ma:contentTypeScope="" ma:versionID="9c04d604dbba289e6e8e210b97d9861a">
  <xsd:schema xmlns:xsd="http://www.w3.org/2001/XMLSchema" xmlns:xs="http://www.w3.org/2001/XMLSchema" xmlns:p="http://schemas.microsoft.com/office/2006/metadata/properties" xmlns:ns2="ea8255f0-81bd-46f1-80f9-87d6e556017b" xmlns:ns3="48ddbdf1-191a-4624-9fac-b5184c222563" targetNamespace="http://schemas.microsoft.com/office/2006/metadata/properties" ma:root="true" ma:fieldsID="959ccc678d8dade7c82e8952a954d00d" ns2:_="" ns3:_="">
    <xsd:import namespace="ea8255f0-81bd-46f1-80f9-87d6e556017b"/>
    <xsd:import namespace="48ddbdf1-191a-4624-9fac-b5184c222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Observa_x00e7__x00e3_o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255f0-81bd-46f1-80f9-87d6e5560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bserva_x00e7__x00e3_o" ma:index="20" nillable="true" ma:displayName="Observação" ma:format="Dropdown" ma:internalName="Observ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dbdf1-191a-4624-9fac-b5184c22256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9035632-d860-4785-b203-178ee294fdb1}" ma:internalName="TaxCatchAll" ma:showField="CatchAllData" ma:web="48ddbdf1-191a-4624-9fac-b5184c2225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64316-2C24-43B6-8889-2E79916B0A22}">
  <ds:schemaRefs>
    <ds:schemaRef ds:uri="http://schemas.microsoft.com/office/2006/metadata/properties"/>
    <ds:schemaRef ds:uri="http://schemas.microsoft.com/office/infopath/2007/PartnerControls"/>
    <ds:schemaRef ds:uri="ea8255f0-81bd-46f1-80f9-87d6e556017b"/>
    <ds:schemaRef ds:uri="48ddbdf1-191a-4624-9fac-b5184c222563"/>
  </ds:schemaRefs>
</ds:datastoreItem>
</file>

<file path=customXml/itemProps2.xml><?xml version="1.0" encoding="utf-8"?>
<ds:datastoreItem xmlns:ds="http://schemas.openxmlformats.org/officeDocument/2006/customXml" ds:itemID="{E2A77EFD-42C9-4322-A74B-EE73DCF63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255f0-81bd-46f1-80f9-87d6e556017b"/>
    <ds:schemaRef ds:uri="48ddbdf1-191a-4624-9fac-b5184c222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7A5B27-D542-448C-A54D-666F4FB5D3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112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20</vt:i4>
      </vt:variant>
    </vt:vector>
  </HeadingPairs>
  <TitlesOfParts>
    <vt:vector size="37" baseType="lpstr">
      <vt:lpstr>Arial</vt:lpstr>
      <vt:lpstr>Barlow</vt:lpstr>
      <vt:lpstr>Barlow Light</vt:lpstr>
      <vt:lpstr>Barlow Medium</vt:lpstr>
      <vt:lpstr>Calibri</vt:lpstr>
      <vt:lpstr>Roboto</vt:lpstr>
      <vt:lpstr>Wingdings</vt:lpstr>
      <vt:lpstr>CAPA</vt:lpstr>
      <vt:lpstr>CAPA 2</vt:lpstr>
      <vt:lpstr>CAPA 3</vt:lpstr>
      <vt:lpstr>CAPA 4</vt:lpstr>
      <vt:lpstr>MIOLO</vt:lpstr>
      <vt:lpstr>DIVISÓRIAS</vt:lpstr>
      <vt:lpstr>ENCERRAMENTO</vt:lpstr>
      <vt:lpstr>ENCERRAMENTO 2</vt:lpstr>
      <vt:lpstr>ENCERRAMENTO 3</vt:lpstr>
      <vt:lpstr>ENCERRAMENTO 4</vt:lpstr>
      <vt:lpstr>Building a Network Data Repository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Let’s talks!!!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Luciana Spektor</dc:creator>
  <cp:lastModifiedBy>Gustavo Hermínio de Araújo</cp:lastModifiedBy>
  <cp:revision>136</cp:revision>
  <dcterms:created xsi:type="dcterms:W3CDTF">2022-05-18T14:24:38Z</dcterms:created>
  <dcterms:modified xsi:type="dcterms:W3CDTF">2025-06-07T13:30:08Z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0x010100EB0BE0B1952C0749B8FD686CA2DF9EA4</vt:lpwstr>
  </property>
  <property fmtid="{D5CDD505-2E9C-101B-9397-08002B2CF9AE}" pid="3" name="MediaServiceImageTags">
    <vt:lpwstr/>
  </property>
</Properties>
</file>