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6" roundtripDataSignature="AMtx7mg/j0r6JtVudYfyNQEJZJCIN6ip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727D746-6B09-41C1-9200-158ECCDBB768}">
  <a:tblStyle styleId="{3727D746-6B09-41C1-9200-158ECCDBB76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9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35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 name="Shape 40"/>
        <p:cNvGrpSpPr/>
        <p:nvPr/>
      </p:nvGrpSpPr>
      <p:grpSpPr>
        <a:xfrm>
          <a:off x="0" y="0"/>
          <a:ext cx="0" cy="0"/>
          <a:chOff x="0" y="0"/>
          <a:chExt cx="0" cy="0"/>
        </a:xfrm>
      </p:grpSpPr>
      <p:sp>
        <p:nvSpPr>
          <p:cNvPr id="41" name="Google Shape;4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200"/>
              <a:t>Se supone que nos har</a:t>
            </a:r>
            <a:r>
              <a:rPr lang="en-GB" sz="1200"/>
              <a:t>án una introducción, así que con decir “</a:t>
            </a:r>
            <a:r>
              <a:rPr lang="en-GB" sz="1200"/>
              <a:t>Thank you” vale. Si no: </a:t>
            </a:r>
            <a:r>
              <a:rPr lang="en-GB" sz="1200">
                <a:latin typeface="Arial"/>
                <a:ea typeface="Arial"/>
                <a:cs typeface="Arial"/>
                <a:sym typeface="Arial"/>
              </a:rPr>
              <a:t>Hello everyone. I’m Francisca from the University of Málaga, and I’m presenting this project in collaboration with Esther from DFN. Our work is titled </a:t>
            </a:r>
            <a:r>
              <a:rPr i="1" lang="en-GB" sz="1200">
                <a:latin typeface="Arial"/>
                <a:ea typeface="Arial"/>
                <a:cs typeface="Arial"/>
                <a:sym typeface="Arial"/>
              </a:rPr>
              <a:t>Design User Experiences for Digital Identities</a:t>
            </a:r>
            <a:r>
              <a:rPr lang="en-GB" sz="1200">
                <a:latin typeface="Arial"/>
                <a:ea typeface="Arial"/>
                <a:cs typeface="Arial"/>
                <a:sym typeface="Arial"/>
              </a:rPr>
              <a:t>, or DUxDi. Today, we’ll explore how user experience plays a key role in making digital identity systems more accessible and inclusive.</a:t>
            </a:r>
            <a:endParaRPr sz="1200"/>
          </a:p>
        </p:txBody>
      </p:sp>
      <p:sp>
        <p:nvSpPr>
          <p:cNvPr id="42" name="Google Shape;4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300"/>
              <a:t>Traditionally, digital identity design focuses heavily on technology — features, security, and infrastructure. Social aspects like adoption or accessibility are often seen as secondary or the user's responsibility. This ignores the reality of non-standard user groups: people with disabilities, linguistic minorities, or users with low digital literacy. These oversights create real barriers to adoption and inclusion.</a:t>
            </a:r>
            <a:endParaRPr sz="1300"/>
          </a:p>
        </p:txBody>
      </p:sp>
      <p:sp>
        <p:nvSpPr>
          <p:cNvPr id="49" name="Google Shape;4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300"/>
              <a:t>That’s where UX — User Experience — comes in. It’s more than usability; it’s about understanding users in context. We aim to develop digital identity solutions that address the real-world challenges faced by underrepresented and non-standard users. Our design and implementation process must include the perspectives of all users from the very beginning.</a:t>
            </a:r>
            <a:endParaRPr sz="1300"/>
          </a:p>
        </p:txBody>
      </p:sp>
      <p:sp>
        <p:nvSpPr>
          <p:cNvPr id="56" name="Google Shape;5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357d9b356ca_2_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63" name="Google Shape;63;g357d9b356ca_2_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lnSpc>
                <a:spcPct val="107000"/>
              </a:lnSpc>
              <a:spcBef>
                <a:spcPts val="0"/>
              </a:spcBef>
              <a:spcAft>
                <a:spcPts val="0"/>
              </a:spcAft>
              <a:buClr>
                <a:schemeClr val="dk1"/>
              </a:buClr>
              <a:buFont typeface="Arial"/>
              <a:buNone/>
            </a:pPr>
            <a:r>
              <a:rPr lang="en-GB" sz="1200">
                <a:latin typeface="Arial"/>
                <a:ea typeface="Arial"/>
                <a:cs typeface="Arial"/>
                <a:sym typeface="Arial"/>
              </a:rPr>
              <a:t>We can distinguished 9 general group of tasks in digital identity management process from registering to log out which include different accessibility and usability challenges. </a:t>
            </a:r>
            <a:endParaRPr sz="1200">
              <a:latin typeface="Arial"/>
              <a:ea typeface="Arial"/>
              <a:cs typeface="Arial"/>
              <a:sym typeface="Arial"/>
            </a:endParaRPr>
          </a:p>
          <a:p>
            <a:pPr indent="0" lvl="0" marL="0" rtl="0" algn="l">
              <a:lnSpc>
                <a:spcPct val="107000"/>
              </a:lnSpc>
              <a:spcBef>
                <a:spcPts val="0"/>
              </a:spcBef>
              <a:spcAft>
                <a:spcPts val="0"/>
              </a:spcAft>
              <a:buClr>
                <a:schemeClr val="dk1"/>
              </a:buClr>
              <a:buFont typeface="Arial"/>
              <a:buNone/>
            </a:pPr>
            <a:r>
              <a:t/>
            </a:r>
            <a:endParaRPr sz="1200">
              <a:latin typeface="Arial"/>
              <a:ea typeface="Arial"/>
              <a:cs typeface="Arial"/>
              <a:sym typeface="Arial"/>
            </a:endParaRPr>
          </a:p>
          <a:p>
            <a:pPr indent="0" lvl="0" marL="0" rtl="0" algn="l">
              <a:lnSpc>
                <a:spcPct val="107000"/>
              </a:lnSpc>
              <a:spcBef>
                <a:spcPts val="0"/>
              </a:spcBef>
              <a:spcAft>
                <a:spcPts val="0"/>
              </a:spcAft>
              <a:buClr>
                <a:schemeClr val="dk1"/>
              </a:buClr>
              <a:buFont typeface="Arial"/>
              <a:buNone/>
            </a:pPr>
            <a:r>
              <a:rPr lang="en-GB" sz="1200">
                <a:latin typeface="Arial"/>
                <a:ea typeface="Arial"/>
                <a:cs typeface="Arial"/>
                <a:sym typeface="Arial"/>
              </a:rPr>
              <a:t>DUxDi focuses on improving self-service functions: identify, select, archived, verify, present or share and delete credentials</a:t>
            </a:r>
            <a:endParaRPr sz="1200">
              <a:latin typeface="Arial"/>
              <a:ea typeface="Arial"/>
              <a:cs typeface="Arial"/>
              <a:sym typeface="Arial"/>
            </a:endParaRPr>
          </a:p>
          <a:p>
            <a:pPr indent="0" lvl="0" marL="0" rtl="0" algn="l">
              <a:lnSpc>
                <a:spcPct val="107000"/>
              </a:lnSpc>
              <a:spcBef>
                <a:spcPts val="0"/>
              </a:spcBef>
              <a:spcAft>
                <a:spcPts val="0"/>
              </a:spcAft>
              <a:buClr>
                <a:schemeClr val="dk1"/>
              </a:buClr>
              <a:buFont typeface="Arial"/>
              <a:buNone/>
            </a:pPr>
            <a:r>
              <a:rPr lang="en-GB" sz="1200">
                <a:latin typeface="Arial"/>
                <a:ea typeface="Arial"/>
                <a:cs typeface="Arial"/>
                <a:sym typeface="Arial"/>
              </a:rPr>
              <a:t>Each of these can either empower or exclude users, depending on how they are designed.</a:t>
            </a:r>
            <a:endParaRPr sz="1200">
              <a:latin typeface="Arial"/>
              <a:ea typeface="Arial"/>
              <a:cs typeface="Arial"/>
              <a:sym typeface="Arial"/>
            </a:endParaRPr>
          </a:p>
          <a:p>
            <a:pPr indent="0" lvl="0" marL="0" rtl="0" algn="l">
              <a:lnSpc>
                <a:spcPct val="107000"/>
              </a:lnSpc>
              <a:spcBef>
                <a:spcPts val="0"/>
              </a:spcBef>
              <a:spcAft>
                <a:spcPts val="0"/>
              </a:spcAft>
              <a:buClr>
                <a:schemeClr val="dk1"/>
              </a:buClr>
              <a:buFont typeface="Arial"/>
              <a:buNone/>
            </a:pPr>
            <a:r>
              <a:t/>
            </a:r>
            <a:endParaRPr sz="1000">
              <a:latin typeface="Arial"/>
              <a:ea typeface="Arial"/>
              <a:cs typeface="Arial"/>
              <a:sym typeface="Arial"/>
            </a:endParaRPr>
          </a:p>
        </p:txBody>
      </p:sp>
      <p:sp>
        <p:nvSpPr>
          <p:cNvPr id="64" name="Google Shape;64;g357d9b356ca_2_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57d9b356ca_2_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74" name="Google Shape;74;g357d9b356ca_2_1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200"/>
              <a:t>Our methodology combines </a:t>
            </a:r>
            <a:r>
              <a:rPr lang="en-GB" sz="1200"/>
              <a:t>design thinking workshops,</a:t>
            </a:r>
            <a:r>
              <a:rPr lang="en-GB" sz="1200"/>
              <a:t> surveys, heuristic evaluation and user testing — especially with people from marginalized groups. We ask how users manage real platforms, identifying UX failures that directly affect inclusion. Users with several profiles such as libraries administrative, developers, professors, students with and without </a:t>
            </a:r>
            <a:r>
              <a:rPr lang="en-GB" sz="1200"/>
              <a:t>different</a:t>
            </a:r>
            <a:r>
              <a:rPr lang="en-GB" sz="1200"/>
              <a:t> disabilities. </a:t>
            </a:r>
            <a:endParaRPr sz="1200"/>
          </a:p>
          <a:p>
            <a:pPr indent="0" lvl="0" marL="0" rtl="0" algn="l">
              <a:spcBef>
                <a:spcPts val="0"/>
              </a:spcBef>
              <a:spcAft>
                <a:spcPts val="0"/>
              </a:spcAft>
              <a:buNone/>
            </a:pPr>
            <a:r>
              <a:rPr lang="en-GB" sz="1200"/>
              <a:t>From technical bugs to poor wording, these flaws often go unnoticed by developers but create serious friction for these diverse users groups.</a:t>
            </a:r>
            <a:endParaRPr sz="1200"/>
          </a:p>
        </p:txBody>
      </p:sp>
      <p:sp>
        <p:nvSpPr>
          <p:cNvPr id="75" name="Google Shape;75;g357d9b356ca_2_1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357d9b356ca_2_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84" name="Google Shape;84;g357d9b356ca_2_2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300"/>
              <a:t>There are 5 general forms of </a:t>
            </a:r>
            <a:r>
              <a:rPr lang="en-GB" sz="1300"/>
              <a:t>accessibility challenges which can overlap with each other: auditory, cognitive, physical, speech and visual. </a:t>
            </a:r>
            <a:r>
              <a:rPr lang="en-GB" sz="1300"/>
              <a:t>There are </a:t>
            </a:r>
            <a:r>
              <a:rPr lang="en-GB" sz="1300"/>
              <a:t>standards</a:t>
            </a:r>
            <a:r>
              <a:rPr lang="en-GB" sz="1300"/>
              <a:t> of accessibility like W3C, but </a:t>
            </a:r>
            <a:r>
              <a:rPr lang="en-GB" sz="1300"/>
              <a:t>poorly</a:t>
            </a:r>
            <a:r>
              <a:rPr lang="en-GB" sz="1300"/>
              <a:t> applied. Accessibility means everyone can interact with the system regardless of ability. Resulting from our design thinking workshops and prototype evaluation: o</a:t>
            </a:r>
            <a:r>
              <a:rPr lang="en-GB" sz="1300"/>
              <a:t>n the accessibility side, we found frequent non-compliance with basic standards — missing labels, contrast issues, broken keyboard navigation, transcript options, adaptable sizes, alternatives to voice-based support and so on. In this table we show some recommendation extracted from our research.</a:t>
            </a:r>
            <a:endParaRPr sz="1300"/>
          </a:p>
        </p:txBody>
      </p:sp>
      <p:sp>
        <p:nvSpPr>
          <p:cNvPr id="85" name="Google Shape;85;g357d9b356ca_2_2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57d9b356ca_2_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92" name="Google Shape;92;g357d9b356ca_2_3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400"/>
              <a:t>From the point of view of u</a:t>
            </a:r>
            <a:r>
              <a:rPr lang="en-GB" sz="1400"/>
              <a:t>sability understood as learnability, efficiency, memorability, errors and satisfaction interacting with digital identities, it means those factors are inclusive for everyone in education and research. When accessibility and usability come together, we get meaningful UX. But often, accessibility is treated like a checkbox, and usability is based on average users — not real diverse. Regarding</a:t>
            </a:r>
            <a:r>
              <a:rPr lang="en-GB" sz="1400"/>
              <a:t> usability, our research identified confusing processes, unclear error messages, and poor feedback loops. These aren't just annoyances — they are barriers to inclusive access and trust.</a:t>
            </a:r>
            <a:endParaRPr sz="1400"/>
          </a:p>
        </p:txBody>
      </p:sp>
      <p:sp>
        <p:nvSpPr>
          <p:cNvPr id="93" name="Google Shape;93;g357d9b356ca_2_35: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57d9b356ca_2_4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57d9b356ca_2_4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500"/>
              <a:t>We're mapping UX challenges across the digital identity lifecycle, sharing use cases, and encouraging teams to include UX from day one.</a:t>
            </a:r>
            <a:endParaRPr sz="1500"/>
          </a:p>
          <a:p>
            <a:pPr indent="0" lvl="0" marL="0" rtl="0" algn="l">
              <a:spcBef>
                <a:spcPts val="0"/>
              </a:spcBef>
              <a:spcAft>
                <a:spcPts val="0"/>
              </a:spcAft>
              <a:buNone/>
            </a:pPr>
            <a:r>
              <a:rPr lang="en-GB" sz="1500"/>
              <a:t>To  establish the inclusion of this topic in our education and research communities we’re initiating a REFEDS UX group.</a:t>
            </a:r>
            <a:endParaRPr sz="1500"/>
          </a:p>
          <a:p>
            <a:pPr indent="0" lvl="0" marL="0" rtl="0" algn="l">
              <a:spcBef>
                <a:spcPts val="0"/>
              </a:spcBef>
              <a:spcAft>
                <a:spcPts val="0"/>
              </a:spcAft>
              <a:buClr>
                <a:schemeClr val="dk1"/>
              </a:buClr>
              <a:buSzPts val="1100"/>
              <a:buFont typeface="Arial"/>
              <a:buNone/>
            </a:pPr>
            <a:r>
              <a:rPr lang="en-GB" sz="1500"/>
              <a:t>This is a collaborative effort, and we welcome participants from all sectors.</a:t>
            </a:r>
            <a:endParaRPr sz="1500"/>
          </a:p>
        </p:txBody>
      </p:sp>
      <p:sp>
        <p:nvSpPr>
          <p:cNvPr id="101" name="Google Shape;101;g357d9b356ca_2_43: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1400"/>
              <a:t>Our goal is long-term impact. If we embed these principles early, we can build systems that serve everyone. Thank you very much — I’d be happy to take your questions.</a:t>
            </a:r>
            <a:endParaRPr sz="1400"/>
          </a:p>
        </p:txBody>
      </p:sp>
      <p:sp>
        <p:nvSpPr>
          <p:cNvPr id="108" name="Google Shape;10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bg>
      <p:bgPr>
        <a:solidFill>
          <a:schemeClr val="lt1">
            <a:alpha val="0"/>
          </a:schemeClr>
        </a:solidFill>
      </p:bgPr>
    </p:bg>
    <p:spTree>
      <p:nvGrpSpPr>
        <p:cNvPr id="15" name="Shape 15"/>
        <p:cNvGrpSpPr/>
        <p:nvPr/>
      </p:nvGrpSpPr>
      <p:grpSpPr>
        <a:xfrm>
          <a:off x="0" y="0"/>
          <a:ext cx="0" cy="0"/>
          <a:chOff x="0" y="0"/>
          <a:chExt cx="0" cy="0"/>
        </a:xfrm>
      </p:grpSpPr>
      <p:pic>
        <p:nvPicPr>
          <p:cNvPr descr="A colorful swirly circle on a blue background&#10;&#10;Description automatically generated" id="16" name="Google Shape;16;p6"/>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17" name="Google Shape;17;p6"/>
          <p:cNvSpPr txBox="1"/>
          <p:nvPr>
            <p:ph idx="1" type="body"/>
          </p:nvPr>
        </p:nvSpPr>
        <p:spPr>
          <a:xfrm>
            <a:off x="460601" y="3317146"/>
            <a:ext cx="3822700" cy="2373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rgbClr val="E3B400"/>
              </a:buClr>
              <a:buSzPts val="1400"/>
              <a:buNone/>
              <a:defRPr b="1" sz="1400">
                <a:solidFill>
                  <a:srgbClr val="E3B400"/>
                </a:solidFill>
              </a:defRPr>
            </a:lvl1pPr>
            <a:lvl2pPr indent="-342900" lvl="1" marL="914400" algn="l">
              <a:lnSpc>
                <a:spcPct val="90000"/>
              </a:lnSpc>
              <a:spcBef>
                <a:spcPts val="375"/>
              </a:spcBef>
              <a:spcAft>
                <a:spcPts val="0"/>
              </a:spcAft>
              <a:buClr>
                <a:srgbClr val="18355E"/>
              </a:buClr>
              <a:buSzPts val="1800"/>
              <a:buChar char="•"/>
              <a:defRPr/>
            </a:lvl2pPr>
            <a:lvl3pPr indent="-342900" lvl="2" marL="1371600" algn="l">
              <a:lnSpc>
                <a:spcPct val="90000"/>
              </a:lnSpc>
              <a:spcBef>
                <a:spcPts val="375"/>
              </a:spcBef>
              <a:spcAft>
                <a:spcPts val="0"/>
              </a:spcAft>
              <a:buClr>
                <a:srgbClr val="18355E"/>
              </a:buClr>
              <a:buSzPts val="1800"/>
              <a:buChar char="•"/>
              <a:defRPr/>
            </a:lvl3pPr>
            <a:lvl4pPr indent="-342900" lvl="3" marL="1828800" algn="l">
              <a:lnSpc>
                <a:spcPct val="90000"/>
              </a:lnSpc>
              <a:spcBef>
                <a:spcPts val="375"/>
              </a:spcBef>
              <a:spcAft>
                <a:spcPts val="0"/>
              </a:spcAft>
              <a:buClr>
                <a:srgbClr val="18355E"/>
              </a:buClr>
              <a:buSzPts val="1800"/>
              <a:buChar char="•"/>
              <a:defRPr/>
            </a:lvl4pPr>
            <a:lvl5pPr indent="-342900" lvl="4" marL="2286000" algn="l">
              <a:lnSpc>
                <a:spcPct val="90000"/>
              </a:lnSpc>
              <a:spcBef>
                <a:spcPts val="375"/>
              </a:spcBef>
              <a:spcAft>
                <a:spcPts val="0"/>
              </a:spcAft>
              <a:buClr>
                <a:srgbClr val="18355E"/>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 name="Google Shape;18;p6"/>
          <p:cNvSpPr txBox="1"/>
          <p:nvPr>
            <p:ph idx="2" type="body"/>
          </p:nvPr>
        </p:nvSpPr>
        <p:spPr>
          <a:xfrm>
            <a:off x="460602" y="2442175"/>
            <a:ext cx="5044588" cy="545199"/>
          </a:xfrm>
          <a:prstGeom prst="rect">
            <a:avLst/>
          </a:prstGeom>
          <a:noFill/>
          <a:ln>
            <a:noFill/>
          </a:ln>
        </p:spPr>
        <p:txBody>
          <a:bodyPr anchorCtr="0" anchor="t" bIns="45700" lIns="91425" spcFirstLastPara="1" rIns="91425" wrap="square" tIns="45700">
            <a:noAutofit/>
          </a:bodyPr>
          <a:lstStyle>
            <a:lvl1pPr indent="-228600" lvl="0" marL="457200" algn="l">
              <a:lnSpc>
                <a:spcPct val="150000"/>
              </a:lnSpc>
              <a:spcBef>
                <a:spcPts val="750"/>
              </a:spcBef>
              <a:spcAft>
                <a:spcPts val="0"/>
              </a:spcAft>
              <a:buClr>
                <a:schemeClr val="lt1"/>
              </a:buClr>
              <a:buSzPts val="1600"/>
              <a:buNone/>
              <a:defRPr b="0" sz="1600">
                <a:solidFill>
                  <a:schemeClr val="lt1"/>
                </a:solidFill>
              </a:defRPr>
            </a:lvl1pPr>
            <a:lvl2pPr indent="-342900" lvl="1" marL="914400" algn="l">
              <a:lnSpc>
                <a:spcPct val="90000"/>
              </a:lnSpc>
              <a:spcBef>
                <a:spcPts val="375"/>
              </a:spcBef>
              <a:spcAft>
                <a:spcPts val="0"/>
              </a:spcAft>
              <a:buClr>
                <a:srgbClr val="18355E"/>
              </a:buClr>
              <a:buSzPts val="1800"/>
              <a:buChar char="•"/>
              <a:defRPr/>
            </a:lvl2pPr>
            <a:lvl3pPr indent="-342900" lvl="2" marL="1371600" algn="l">
              <a:lnSpc>
                <a:spcPct val="90000"/>
              </a:lnSpc>
              <a:spcBef>
                <a:spcPts val="375"/>
              </a:spcBef>
              <a:spcAft>
                <a:spcPts val="0"/>
              </a:spcAft>
              <a:buClr>
                <a:srgbClr val="18355E"/>
              </a:buClr>
              <a:buSzPts val="1800"/>
              <a:buChar char="•"/>
              <a:defRPr/>
            </a:lvl3pPr>
            <a:lvl4pPr indent="-342900" lvl="3" marL="1828800" algn="l">
              <a:lnSpc>
                <a:spcPct val="90000"/>
              </a:lnSpc>
              <a:spcBef>
                <a:spcPts val="375"/>
              </a:spcBef>
              <a:spcAft>
                <a:spcPts val="0"/>
              </a:spcAft>
              <a:buClr>
                <a:srgbClr val="18355E"/>
              </a:buClr>
              <a:buSzPts val="1800"/>
              <a:buChar char="•"/>
              <a:defRPr/>
            </a:lvl4pPr>
            <a:lvl5pPr indent="-342900" lvl="4" marL="2286000" algn="l">
              <a:lnSpc>
                <a:spcPct val="90000"/>
              </a:lnSpc>
              <a:spcBef>
                <a:spcPts val="375"/>
              </a:spcBef>
              <a:spcAft>
                <a:spcPts val="0"/>
              </a:spcAft>
              <a:buClr>
                <a:srgbClr val="18355E"/>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9" name="Google Shape;19;p6"/>
          <p:cNvSpPr txBox="1"/>
          <p:nvPr>
            <p:ph idx="3" type="body"/>
          </p:nvPr>
        </p:nvSpPr>
        <p:spPr>
          <a:xfrm>
            <a:off x="466907" y="1672929"/>
            <a:ext cx="5000704" cy="709965"/>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750"/>
              </a:spcBef>
              <a:spcAft>
                <a:spcPts val="0"/>
              </a:spcAft>
              <a:buClr>
                <a:schemeClr val="lt1"/>
              </a:buClr>
              <a:buSzPts val="2400"/>
              <a:buNone/>
              <a:defRPr b="0" sz="2400">
                <a:solidFill>
                  <a:schemeClr val="lt1"/>
                </a:solidFill>
              </a:defRPr>
            </a:lvl1pPr>
            <a:lvl2pPr indent="-342900" lvl="1" marL="914400" algn="l">
              <a:lnSpc>
                <a:spcPct val="90000"/>
              </a:lnSpc>
              <a:spcBef>
                <a:spcPts val="375"/>
              </a:spcBef>
              <a:spcAft>
                <a:spcPts val="0"/>
              </a:spcAft>
              <a:buClr>
                <a:srgbClr val="18355E"/>
              </a:buClr>
              <a:buSzPts val="1800"/>
              <a:buChar char="•"/>
              <a:defRPr/>
            </a:lvl2pPr>
            <a:lvl3pPr indent="-342900" lvl="2" marL="1371600" algn="l">
              <a:lnSpc>
                <a:spcPct val="90000"/>
              </a:lnSpc>
              <a:spcBef>
                <a:spcPts val="375"/>
              </a:spcBef>
              <a:spcAft>
                <a:spcPts val="0"/>
              </a:spcAft>
              <a:buClr>
                <a:srgbClr val="18355E"/>
              </a:buClr>
              <a:buSzPts val="1800"/>
              <a:buChar char="•"/>
              <a:defRPr/>
            </a:lvl3pPr>
            <a:lvl4pPr indent="-342900" lvl="3" marL="1828800" algn="l">
              <a:lnSpc>
                <a:spcPct val="90000"/>
              </a:lnSpc>
              <a:spcBef>
                <a:spcPts val="375"/>
              </a:spcBef>
              <a:spcAft>
                <a:spcPts val="0"/>
              </a:spcAft>
              <a:buClr>
                <a:srgbClr val="18355E"/>
              </a:buClr>
              <a:buSzPts val="1800"/>
              <a:buChar char="•"/>
              <a:defRPr/>
            </a:lvl4pPr>
            <a:lvl5pPr indent="-342900" lvl="4" marL="2286000" algn="l">
              <a:lnSpc>
                <a:spcPct val="90000"/>
              </a:lnSpc>
              <a:spcBef>
                <a:spcPts val="375"/>
              </a:spcBef>
              <a:spcAft>
                <a:spcPts val="0"/>
              </a:spcAft>
              <a:buClr>
                <a:srgbClr val="18355E"/>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0" name="Google Shape;20;p6"/>
          <p:cNvSpPr txBox="1"/>
          <p:nvPr>
            <p:ph idx="4" type="body"/>
          </p:nvPr>
        </p:nvSpPr>
        <p:spPr>
          <a:xfrm>
            <a:off x="460601" y="3601634"/>
            <a:ext cx="3752453" cy="22922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E3B400"/>
              </a:buClr>
              <a:buSzPts val="1200"/>
              <a:buNone/>
              <a:defRPr sz="1200">
                <a:solidFill>
                  <a:srgbClr val="E3B400"/>
                </a:solidFill>
              </a:defRPr>
            </a:lvl1pPr>
            <a:lvl2pPr indent="-342900" lvl="1" marL="914400" algn="l">
              <a:lnSpc>
                <a:spcPct val="90000"/>
              </a:lnSpc>
              <a:spcBef>
                <a:spcPts val="375"/>
              </a:spcBef>
              <a:spcAft>
                <a:spcPts val="0"/>
              </a:spcAft>
              <a:buClr>
                <a:srgbClr val="18355E"/>
              </a:buClr>
              <a:buSzPts val="1800"/>
              <a:buChar char="•"/>
              <a:defRPr/>
            </a:lvl2pPr>
            <a:lvl3pPr indent="-342900" lvl="2" marL="1371600" algn="l">
              <a:lnSpc>
                <a:spcPct val="90000"/>
              </a:lnSpc>
              <a:spcBef>
                <a:spcPts val="375"/>
              </a:spcBef>
              <a:spcAft>
                <a:spcPts val="0"/>
              </a:spcAft>
              <a:buClr>
                <a:srgbClr val="18355E"/>
              </a:buClr>
              <a:buSzPts val="1800"/>
              <a:buChar char="•"/>
              <a:defRPr/>
            </a:lvl3pPr>
            <a:lvl4pPr indent="-342900" lvl="3" marL="1828800" algn="l">
              <a:lnSpc>
                <a:spcPct val="90000"/>
              </a:lnSpc>
              <a:spcBef>
                <a:spcPts val="375"/>
              </a:spcBef>
              <a:spcAft>
                <a:spcPts val="0"/>
              </a:spcAft>
              <a:buClr>
                <a:srgbClr val="18355E"/>
              </a:buClr>
              <a:buSzPts val="1800"/>
              <a:buChar char="•"/>
              <a:defRPr/>
            </a:lvl4pPr>
            <a:lvl5pPr indent="-342900" lvl="4" marL="2286000" algn="l">
              <a:lnSpc>
                <a:spcPct val="90000"/>
              </a:lnSpc>
              <a:spcBef>
                <a:spcPts val="375"/>
              </a:spcBef>
              <a:spcAft>
                <a:spcPts val="0"/>
              </a:spcAft>
              <a:buClr>
                <a:srgbClr val="18355E"/>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1" name="Google Shape;21;p6"/>
          <p:cNvSpPr txBox="1"/>
          <p:nvPr>
            <p:ph idx="5" type="body"/>
          </p:nvPr>
        </p:nvSpPr>
        <p:spPr>
          <a:xfrm>
            <a:off x="460601" y="3814701"/>
            <a:ext cx="3752453" cy="2373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rgbClr val="E3B400"/>
              </a:buClr>
              <a:buSzPts val="1200"/>
              <a:buNone/>
              <a:defRPr sz="1200">
                <a:solidFill>
                  <a:srgbClr val="E3B400"/>
                </a:solidFill>
              </a:defRPr>
            </a:lvl1pPr>
            <a:lvl2pPr indent="-342900" lvl="1" marL="914400" algn="l">
              <a:lnSpc>
                <a:spcPct val="90000"/>
              </a:lnSpc>
              <a:spcBef>
                <a:spcPts val="375"/>
              </a:spcBef>
              <a:spcAft>
                <a:spcPts val="0"/>
              </a:spcAft>
              <a:buClr>
                <a:srgbClr val="18355E"/>
              </a:buClr>
              <a:buSzPts val="1800"/>
              <a:buChar char="•"/>
              <a:defRPr/>
            </a:lvl2pPr>
            <a:lvl3pPr indent="-342900" lvl="2" marL="1371600" algn="l">
              <a:lnSpc>
                <a:spcPct val="90000"/>
              </a:lnSpc>
              <a:spcBef>
                <a:spcPts val="375"/>
              </a:spcBef>
              <a:spcAft>
                <a:spcPts val="0"/>
              </a:spcAft>
              <a:buClr>
                <a:srgbClr val="18355E"/>
              </a:buClr>
              <a:buSzPts val="1800"/>
              <a:buChar char="•"/>
              <a:defRPr/>
            </a:lvl3pPr>
            <a:lvl4pPr indent="-342900" lvl="3" marL="1828800" algn="l">
              <a:lnSpc>
                <a:spcPct val="90000"/>
              </a:lnSpc>
              <a:spcBef>
                <a:spcPts val="375"/>
              </a:spcBef>
              <a:spcAft>
                <a:spcPts val="0"/>
              </a:spcAft>
              <a:buClr>
                <a:srgbClr val="18355E"/>
              </a:buClr>
              <a:buSzPts val="1800"/>
              <a:buChar char="•"/>
              <a:defRPr/>
            </a:lvl4pPr>
            <a:lvl5pPr indent="-342900" lvl="4" marL="2286000" algn="l">
              <a:lnSpc>
                <a:spcPct val="90000"/>
              </a:lnSpc>
              <a:spcBef>
                <a:spcPts val="375"/>
              </a:spcBef>
              <a:spcAft>
                <a:spcPts val="0"/>
              </a:spcAft>
              <a:buClr>
                <a:srgbClr val="18355E"/>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pic>
        <p:nvPicPr>
          <p:cNvPr descr="A black background with white text&#10;&#10;Description automatically generated" id="22" name="Google Shape;22;p6"/>
          <p:cNvPicPr preferRelativeResize="0"/>
          <p:nvPr/>
        </p:nvPicPr>
        <p:blipFill rotWithShape="1">
          <a:blip r:embed="rId3">
            <a:alphaModFix/>
          </a:blip>
          <a:srcRect b="0" l="0" r="0" t="0"/>
          <a:stretch/>
        </p:blipFill>
        <p:spPr>
          <a:xfrm>
            <a:off x="520835" y="4492489"/>
            <a:ext cx="1507657" cy="321239"/>
          </a:xfrm>
          <a:prstGeom prst="rect">
            <a:avLst/>
          </a:prstGeom>
          <a:noFill/>
          <a:ln>
            <a:noFill/>
          </a:ln>
        </p:spPr>
      </p:pic>
      <p:pic>
        <p:nvPicPr>
          <p:cNvPr descr="A black and white logo&#10;&#10;Description automatically generated" id="23" name="Google Shape;23;p6"/>
          <p:cNvPicPr preferRelativeResize="0"/>
          <p:nvPr/>
        </p:nvPicPr>
        <p:blipFill rotWithShape="1">
          <a:blip r:embed="rId4">
            <a:alphaModFix/>
          </a:blip>
          <a:srcRect b="0" l="0" r="0" t="0"/>
          <a:stretch/>
        </p:blipFill>
        <p:spPr>
          <a:xfrm>
            <a:off x="2503731" y="4426116"/>
            <a:ext cx="762024" cy="330830"/>
          </a:xfrm>
          <a:prstGeom prst="rect">
            <a:avLst/>
          </a:prstGeom>
          <a:noFill/>
          <a:ln>
            <a:noFill/>
          </a:ln>
        </p:spPr>
      </p:pic>
      <p:pic>
        <p:nvPicPr>
          <p:cNvPr descr="A black background with white text and colorful letters&#10;&#10;Description automatically generated" id="24" name="Google Shape;24;p6"/>
          <p:cNvPicPr preferRelativeResize="0"/>
          <p:nvPr/>
        </p:nvPicPr>
        <p:blipFill rotWithShape="1">
          <a:blip r:embed="rId5">
            <a:alphaModFix/>
          </a:blip>
          <a:srcRect b="0" l="0" r="0" t="0"/>
          <a:stretch/>
        </p:blipFill>
        <p:spPr>
          <a:xfrm>
            <a:off x="512640" y="301261"/>
            <a:ext cx="1688014" cy="948532"/>
          </a:xfrm>
          <a:prstGeom prst="rect">
            <a:avLst/>
          </a:prstGeom>
          <a:noFill/>
          <a:ln>
            <a:noFill/>
          </a:ln>
        </p:spPr>
      </p:pic>
    </p:spTree>
  </p:cSld>
  <p:clrMapOvr>
    <a:masterClrMapping/>
  </p:clrMapOvr>
  <p:extLst>
    <p:ext uri="{DCECCB84-F9BA-43D5-87BE-67443E8EF086}">
      <p15:sldGuideLst>
        <p15:guide id="1" orient="horz" pos="1620">
          <p15:clr>
            <a:srgbClr val="FBAE40"/>
          </p15:clr>
        </p15:guide>
        <p15:guide id="2" pos="47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25" name="Shape 25"/>
        <p:cNvGrpSpPr/>
        <p:nvPr/>
      </p:nvGrpSpPr>
      <p:grpSpPr>
        <a:xfrm>
          <a:off x="0" y="0"/>
          <a:ext cx="0" cy="0"/>
          <a:chOff x="0" y="0"/>
          <a:chExt cx="0" cy="0"/>
        </a:xfrm>
      </p:grpSpPr>
      <p:sp>
        <p:nvSpPr>
          <p:cNvPr id="26" name="Google Shape;26;p7"/>
          <p:cNvSpPr/>
          <p:nvPr/>
        </p:nvSpPr>
        <p:spPr>
          <a:xfrm>
            <a:off x="0" y="4340267"/>
            <a:ext cx="9144000" cy="82409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350" u="none" cap="none" strike="noStrike">
              <a:solidFill>
                <a:schemeClr val="lt1"/>
              </a:solidFill>
              <a:latin typeface="Calibri"/>
              <a:ea typeface="Calibri"/>
              <a:cs typeface="Calibri"/>
              <a:sym typeface="Calibri"/>
            </a:endParaRPr>
          </a:p>
        </p:txBody>
      </p:sp>
      <p:sp>
        <p:nvSpPr>
          <p:cNvPr id="27" name="Google Shape;27;p7"/>
          <p:cNvSpPr txBox="1"/>
          <p:nvPr>
            <p:ph idx="1" type="body"/>
          </p:nvPr>
        </p:nvSpPr>
        <p:spPr>
          <a:xfrm>
            <a:off x="350201" y="964417"/>
            <a:ext cx="8439238" cy="3601320"/>
          </a:xfrm>
          <a:prstGeom prst="rect">
            <a:avLst/>
          </a:prstGeom>
          <a:noFill/>
          <a:ln>
            <a:noFill/>
          </a:ln>
        </p:spPr>
        <p:txBody>
          <a:bodyPr anchorCtr="0" anchor="t" bIns="45700" lIns="91425" spcFirstLastPara="1" rIns="91425" wrap="square" tIns="45700">
            <a:normAutofit/>
          </a:bodyPr>
          <a:lstStyle>
            <a:lvl1pPr indent="-330200" lvl="0" marL="457200" algn="l">
              <a:lnSpc>
                <a:spcPct val="90000"/>
              </a:lnSpc>
              <a:spcBef>
                <a:spcPts val="750"/>
              </a:spcBef>
              <a:spcAft>
                <a:spcPts val="0"/>
              </a:spcAft>
              <a:buClr>
                <a:srgbClr val="18355E"/>
              </a:buClr>
              <a:buSzPts val="1600"/>
              <a:buChar char="•"/>
              <a:defRPr sz="1600">
                <a:solidFill>
                  <a:srgbClr val="18355E"/>
                </a:solidFill>
                <a:latin typeface="Arial"/>
                <a:ea typeface="Arial"/>
                <a:cs typeface="Arial"/>
                <a:sym typeface="Arial"/>
              </a:defRPr>
            </a:lvl1pPr>
            <a:lvl2pPr indent="-317500" lvl="1" marL="914400" algn="l">
              <a:lnSpc>
                <a:spcPct val="90000"/>
              </a:lnSpc>
              <a:spcBef>
                <a:spcPts val="375"/>
              </a:spcBef>
              <a:spcAft>
                <a:spcPts val="0"/>
              </a:spcAft>
              <a:buClr>
                <a:srgbClr val="18355E"/>
              </a:buClr>
              <a:buSzPts val="1400"/>
              <a:buChar char="•"/>
              <a:defRPr sz="1400">
                <a:solidFill>
                  <a:srgbClr val="18355E"/>
                </a:solidFill>
                <a:latin typeface="Arial"/>
                <a:ea typeface="Arial"/>
                <a:cs typeface="Arial"/>
                <a:sym typeface="Arial"/>
              </a:defRPr>
            </a:lvl2pPr>
            <a:lvl3pPr indent="-304800" lvl="2" marL="1371600" algn="l">
              <a:lnSpc>
                <a:spcPct val="90000"/>
              </a:lnSpc>
              <a:spcBef>
                <a:spcPts val="375"/>
              </a:spcBef>
              <a:spcAft>
                <a:spcPts val="0"/>
              </a:spcAft>
              <a:buClr>
                <a:srgbClr val="18355E"/>
              </a:buClr>
              <a:buSzPts val="1200"/>
              <a:buChar char="•"/>
              <a:defRPr sz="1200">
                <a:solidFill>
                  <a:srgbClr val="18355E"/>
                </a:solidFill>
                <a:latin typeface="Arial"/>
                <a:ea typeface="Arial"/>
                <a:cs typeface="Arial"/>
                <a:sym typeface="Arial"/>
              </a:defRPr>
            </a:lvl3pPr>
            <a:lvl4pPr indent="-304800" lvl="3" marL="1828800" algn="l">
              <a:lnSpc>
                <a:spcPct val="90000"/>
              </a:lnSpc>
              <a:spcBef>
                <a:spcPts val="375"/>
              </a:spcBef>
              <a:spcAft>
                <a:spcPts val="0"/>
              </a:spcAft>
              <a:buClr>
                <a:srgbClr val="18355E"/>
              </a:buClr>
              <a:buSzPts val="1200"/>
              <a:buChar char="•"/>
              <a:defRPr>
                <a:solidFill>
                  <a:srgbClr val="18355E"/>
                </a:solidFill>
                <a:latin typeface="Arial"/>
                <a:ea typeface="Arial"/>
                <a:cs typeface="Arial"/>
                <a:sym typeface="Arial"/>
              </a:defRPr>
            </a:lvl4pPr>
            <a:lvl5pPr indent="-304800" lvl="4" marL="2286000" algn="l">
              <a:lnSpc>
                <a:spcPct val="90000"/>
              </a:lnSpc>
              <a:spcBef>
                <a:spcPts val="375"/>
              </a:spcBef>
              <a:spcAft>
                <a:spcPts val="0"/>
              </a:spcAft>
              <a:buClr>
                <a:srgbClr val="18355E"/>
              </a:buClr>
              <a:buSzPts val="1200"/>
              <a:buChar char="•"/>
              <a:defRPr>
                <a:solidFill>
                  <a:srgbClr val="18355E"/>
                </a:solidFill>
                <a:latin typeface="Arial"/>
                <a:ea typeface="Arial"/>
                <a:cs typeface="Arial"/>
                <a:sym typeface="Arial"/>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8" name="Google Shape;28;p7"/>
          <p:cNvSpPr txBox="1"/>
          <p:nvPr>
            <p:ph type="title"/>
          </p:nvPr>
        </p:nvSpPr>
        <p:spPr>
          <a:xfrm>
            <a:off x="350201" y="131562"/>
            <a:ext cx="8439238" cy="6958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E63961"/>
              </a:buClr>
              <a:buSzPts val="2000"/>
              <a:buFont typeface="Arial"/>
              <a:buNone/>
              <a:defRPr>
                <a:solidFill>
                  <a:srgbClr val="E6396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descr="A colorful background with lines&#10;&#10;Description automatically generated with medium confidence" id="29" name="Google Shape;29;p7"/>
          <p:cNvPicPr preferRelativeResize="0"/>
          <p:nvPr/>
        </p:nvPicPr>
        <p:blipFill rotWithShape="1">
          <a:blip r:embed="rId2">
            <a:alphaModFix/>
          </a:blip>
          <a:srcRect b="1" l="-4589" r="4588" t="67861"/>
          <a:stretch/>
        </p:blipFill>
        <p:spPr>
          <a:xfrm>
            <a:off x="0" y="4755599"/>
            <a:ext cx="9144000" cy="412398"/>
          </a:xfrm>
          <a:prstGeom prst="rect">
            <a:avLst/>
          </a:prstGeom>
          <a:solidFill>
            <a:srgbClr val="18355E"/>
          </a:solidFill>
          <a:ln>
            <a:noFill/>
          </a:ln>
        </p:spPr>
      </p:pic>
      <p:sp>
        <p:nvSpPr>
          <p:cNvPr id="30" name="Google Shape;30;p7"/>
          <p:cNvSpPr txBox="1"/>
          <p:nvPr>
            <p:ph idx="12" type="sldNum"/>
          </p:nvPr>
        </p:nvSpPr>
        <p:spPr>
          <a:xfrm>
            <a:off x="6732039" y="4825515"/>
            <a:ext cx="20574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1" sz="1000" u="none" cap="none" strike="noStrike">
                <a:solidFill>
                  <a:srgbClr val="B4E9E2"/>
                </a:solidFill>
                <a:latin typeface="Calibri"/>
                <a:ea typeface="Calibri"/>
                <a:cs typeface="Calibri"/>
                <a:sym typeface="Calibri"/>
              </a:defRPr>
            </a:lvl1pPr>
            <a:lvl2pPr indent="0" lvl="1" marL="0" algn="r">
              <a:spcBef>
                <a:spcPts val="0"/>
              </a:spcBef>
              <a:buNone/>
              <a:defRPr b="0" i="1" sz="1000" u="none" cap="none" strike="noStrike">
                <a:solidFill>
                  <a:srgbClr val="B4E9E2"/>
                </a:solidFill>
                <a:latin typeface="Calibri"/>
                <a:ea typeface="Calibri"/>
                <a:cs typeface="Calibri"/>
                <a:sym typeface="Calibri"/>
              </a:defRPr>
            </a:lvl2pPr>
            <a:lvl3pPr indent="0" lvl="2" marL="0" algn="r">
              <a:spcBef>
                <a:spcPts val="0"/>
              </a:spcBef>
              <a:buNone/>
              <a:defRPr b="0" i="1" sz="1000" u="none" cap="none" strike="noStrike">
                <a:solidFill>
                  <a:srgbClr val="B4E9E2"/>
                </a:solidFill>
                <a:latin typeface="Calibri"/>
                <a:ea typeface="Calibri"/>
                <a:cs typeface="Calibri"/>
                <a:sym typeface="Calibri"/>
              </a:defRPr>
            </a:lvl3pPr>
            <a:lvl4pPr indent="0" lvl="3" marL="0" algn="r">
              <a:spcBef>
                <a:spcPts val="0"/>
              </a:spcBef>
              <a:buNone/>
              <a:defRPr b="0" i="1" sz="1000" u="none" cap="none" strike="noStrike">
                <a:solidFill>
                  <a:srgbClr val="B4E9E2"/>
                </a:solidFill>
                <a:latin typeface="Calibri"/>
                <a:ea typeface="Calibri"/>
                <a:cs typeface="Calibri"/>
                <a:sym typeface="Calibri"/>
              </a:defRPr>
            </a:lvl4pPr>
            <a:lvl5pPr indent="0" lvl="4" marL="0" algn="r">
              <a:spcBef>
                <a:spcPts val="0"/>
              </a:spcBef>
              <a:buNone/>
              <a:defRPr b="0" i="1" sz="1000" u="none" cap="none" strike="noStrike">
                <a:solidFill>
                  <a:srgbClr val="B4E9E2"/>
                </a:solidFill>
                <a:latin typeface="Calibri"/>
                <a:ea typeface="Calibri"/>
                <a:cs typeface="Calibri"/>
                <a:sym typeface="Calibri"/>
              </a:defRPr>
            </a:lvl5pPr>
            <a:lvl6pPr indent="0" lvl="5" marL="0" algn="r">
              <a:spcBef>
                <a:spcPts val="0"/>
              </a:spcBef>
              <a:buNone/>
              <a:defRPr b="0" i="1" sz="1000" u="none" cap="none" strike="noStrike">
                <a:solidFill>
                  <a:srgbClr val="B4E9E2"/>
                </a:solidFill>
                <a:latin typeface="Calibri"/>
                <a:ea typeface="Calibri"/>
                <a:cs typeface="Calibri"/>
                <a:sym typeface="Calibri"/>
              </a:defRPr>
            </a:lvl6pPr>
            <a:lvl7pPr indent="0" lvl="6" marL="0" algn="r">
              <a:spcBef>
                <a:spcPts val="0"/>
              </a:spcBef>
              <a:buNone/>
              <a:defRPr b="0" i="1" sz="1000" u="none" cap="none" strike="noStrike">
                <a:solidFill>
                  <a:srgbClr val="B4E9E2"/>
                </a:solidFill>
                <a:latin typeface="Calibri"/>
                <a:ea typeface="Calibri"/>
                <a:cs typeface="Calibri"/>
                <a:sym typeface="Calibri"/>
              </a:defRPr>
            </a:lvl7pPr>
            <a:lvl8pPr indent="0" lvl="7" marL="0" algn="r">
              <a:spcBef>
                <a:spcPts val="0"/>
              </a:spcBef>
              <a:buNone/>
              <a:defRPr b="0" i="1" sz="1000" u="none" cap="none" strike="noStrike">
                <a:solidFill>
                  <a:srgbClr val="B4E9E2"/>
                </a:solidFill>
                <a:latin typeface="Calibri"/>
                <a:ea typeface="Calibri"/>
                <a:cs typeface="Calibri"/>
                <a:sym typeface="Calibri"/>
              </a:defRPr>
            </a:lvl8pPr>
            <a:lvl9pPr indent="0" lvl="8" marL="0" algn="r">
              <a:spcBef>
                <a:spcPts val="0"/>
              </a:spcBef>
              <a:buNone/>
              <a:defRPr b="0" i="1" sz="1000" u="none" cap="none" strike="noStrike">
                <a:solidFill>
                  <a:srgbClr val="B4E9E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descr="A black background with white text and colorful letters&#10;&#10;Description automatically generated" id="31" name="Google Shape;31;p7"/>
          <p:cNvPicPr preferRelativeResize="0"/>
          <p:nvPr/>
        </p:nvPicPr>
        <p:blipFill rotWithShape="1">
          <a:blip r:embed="rId3">
            <a:alphaModFix/>
          </a:blip>
          <a:srcRect b="43243" l="0" r="0" t="0"/>
          <a:stretch/>
        </p:blipFill>
        <p:spPr>
          <a:xfrm>
            <a:off x="350201" y="4818216"/>
            <a:ext cx="861109" cy="27463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32" name="Shape 32"/>
        <p:cNvGrpSpPr/>
        <p:nvPr/>
      </p:nvGrpSpPr>
      <p:grpSpPr>
        <a:xfrm>
          <a:off x="0" y="0"/>
          <a:ext cx="0" cy="0"/>
          <a:chOff x="0" y="0"/>
          <a:chExt cx="0" cy="0"/>
        </a:xfrm>
      </p:grpSpPr>
      <p:sp>
        <p:nvSpPr>
          <p:cNvPr id="33" name="Google Shape;33;p8"/>
          <p:cNvSpPr txBox="1"/>
          <p:nvPr>
            <p:ph idx="1" type="body"/>
          </p:nvPr>
        </p:nvSpPr>
        <p:spPr>
          <a:xfrm>
            <a:off x="350201" y="964417"/>
            <a:ext cx="8439238" cy="3357062"/>
          </a:xfrm>
          <a:prstGeom prst="rect">
            <a:avLst/>
          </a:prstGeom>
          <a:noFill/>
          <a:ln>
            <a:noFill/>
          </a:ln>
        </p:spPr>
        <p:txBody>
          <a:bodyPr anchorCtr="0" anchor="t" bIns="45700" lIns="91425" spcFirstLastPara="1" rIns="91425" wrap="square" tIns="45700">
            <a:normAutofit/>
          </a:bodyPr>
          <a:lstStyle>
            <a:lvl1pPr indent="-330200" lvl="0" marL="457200" algn="l">
              <a:lnSpc>
                <a:spcPct val="90000"/>
              </a:lnSpc>
              <a:spcBef>
                <a:spcPts val="750"/>
              </a:spcBef>
              <a:spcAft>
                <a:spcPts val="0"/>
              </a:spcAft>
              <a:buClr>
                <a:srgbClr val="1C2C4F"/>
              </a:buClr>
              <a:buSzPts val="1600"/>
              <a:buChar char="•"/>
              <a:defRPr sz="1600">
                <a:solidFill>
                  <a:srgbClr val="1C2C4F"/>
                </a:solidFill>
                <a:latin typeface="Arial"/>
                <a:ea typeface="Arial"/>
                <a:cs typeface="Arial"/>
                <a:sym typeface="Arial"/>
              </a:defRPr>
            </a:lvl1pPr>
            <a:lvl2pPr indent="-317500" lvl="1" marL="914400" algn="l">
              <a:lnSpc>
                <a:spcPct val="90000"/>
              </a:lnSpc>
              <a:spcBef>
                <a:spcPts val="375"/>
              </a:spcBef>
              <a:spcAft>
                <a:spcPts val="0"/>
              </a:spcAft>
              <a:buClr>
                <a:srgbClr val="1C2C4F"/>
              </a:buClr>
              <a:buSzPts val="1400"/>
              <a:buChar char="•"/>
              <a:defRPr sz="1400">
                <a:solidFill>
                  <a:srgbClr val="1C2C4F"/>
                </a:solidFill>
                <a:latin typeface="Arial"/>
                <a:ea typeface="Arial"/>
                <a:cs typeface="Arial"/>
                <a:sym typeface="Arial"/>
              </a:defRPr>
            </a:lvl2pPr>
            <a:lvl3pPr indent="-304800" lvl="2" marL="1371600" algn="l">
              <a:lnSpc>
                <a:spcPct val="90000"/>
              </a:lnSpc>
              <a:spcBef>
                <a:spcPts val="375"/>
              </a:spcBef>
              <a:spcAft>
                <a:spcPts val="0"/>
              </a:spcAft>
              <a:buClr>
                <a:srgbClr val="1C2C4F"/>
              </a:buClr>
              <a:buSzPts val="1200"/>
              <a:buChar char="•"/>
              <a:defRPr sz="1200">
                <a:solidFill>
                  <a:srgbClr val="1C2C4F"/>
                </a:solidFill>
                <a:latin typeface="Arial"/>
                <a:ea typeface="Arial"/>
                <a:cs typeface="Arial"/>
                <a:sym typeface="Arial"/>
              </a:defRPr>
            </a:lvl3pPr>
            <a:lvl4pPr indent="-304800" lvl="3" marL="1828800" algn="l">
              <a:lnSpc>
                <a:spcPct val="90000"/>
              </a:lnSpc>
              <a:spcBef>
                <a:spcPts val="375"/>
              </a:spcBef>
              <a:spcAft>
                <a:spcPts val="0"/>
              </a:spcAft>
              <a:buClr>
                <a:srgbClr val="1C2C4F"/>
              </a:buClr>
              <a:buSzPts val="1200"/>
              <a:buChar char="•"/>
              <a:defRPr>
                <a:solidFill>
                  <a:srgbClr val="1C2C4F"/>
                </a:solidFill>
                <a:latin typeface="Arial"/>
                <a:ea typeface="Arial"/>
                <a:cs typeface="Arial"/>
                <a:sym typeface="Arial"/>
              </a:defRPr>
            </a:lvl4pPr>
            <a:lvl5pPr indent="-304800" lvl="4" marL="2286000" algn="l">
              <a:lnSpc>
                <a:spcPct val="90000"/>
              </a:lnSpc>
              <a:spcBef>
                <a:spcPts val="375"/>
              </a:spcBef>
              <a:spcAft>
                <a:spcPts val="0"/>
              </a:spcAft>
              <a:buClr>
                <a:srgbClr val="1C2C4F"/>
              </a:buClr>
              <a:buSzPts val="1200"/>
              <a:buChar char="•"/>
              <a:defRPr>
                <a:solidFill>
                  <a:srgbClr val="1C2C4F"/>
                </a:solidFill>
                <a:latin typeface="Arial"/>
                <a:ea typeface="Arial"/>
                <a:cs typeface="Arial"/>
                <a:sym typeface="Arial"/>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4" name="Google Shape;34;p8"/>
          <p:cNvSpPr txBox="1"/>
          <p:nvPr>
            <p:ph idx="12" type="sldNum"/>
          </p:nvPr>
        </p:nvSpPr>
        <p:spPr>
          <a:xfrm>
            <a:off x="6732039" y="4633780"/>
            <a:ext cx="2057400" cy="27463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1" sz="1000" u="none" cap="none" strike="noStrike">
                <a:solidFill>
                  <a:srgbClr val="B4E9E2"/>
                </a:solidFill>
                <a:latin typeface="Calibri"/>
                <a:ea typeface="Calibri"/>
                <a:cs typeface="Calibri"/>
                <a:sym typeface="Calibri"/>
              </a:defRPr>
            </a:lvl1pPr>
            <a:lvl2pPr indent="0" lvl="1" marL="0" algn="r">
              <a:spcBef>
                <a:spcPts val="0"/>
              </a:spcBef>
              <a:buNone/>
              <a:defRPr b="0" i="1" sz="1000" u="none" cap="none" strike="noStrike">
                <a:solidFill>
                  <a:srgbClr val="B4E9E2"/>
                </a:solidFill>
                <a:latin typeface="Calibri"/>
                <a:ea typeface="Calibri"/>
                <a:cs typeface="Calibri"/>
                <a:sym typeface="Calibri"/>
              </a:defRPr>
            </a:lvl2pPr>
            <a:lvl3pPr indent="0" lvl="2" marL="0" algn="r">
              <a:spcBef>
                <a:spcPts val="0"/>
              </a:spcBef>
              <a:buNone/>
              <a:defRPr b="0" i="1" sz="1000" u="none" cap="none" strike="noStrike">
                <a:solidFill>
                  <a:srgbClr val="B4E9E2"/>
                </a:solidFill>
                <a:latin typeface="Calibri"/>
                <a:ea typeface="Calibri"/>
                <a:cs typeface="Calibri"/>
                <a:sym typeface="Calibri"/>
              </a:defRPr>
            </a:lvl3pPr>
            <a:lvl4pPr indent="0" lvl="3" marL="0" algn="r">
              <a:spcBef>
                <a:spcPts val="0"/>
              </a:spcBef>
              <a:buNone/>
              <a:defRPr b="0" i="1" sz="1000" u="none" cap="none" strike="noStrike">
                <a:solidFill>
                  <a:srgbClr val="B4E9E2"/>
                </a:solidFill>
                <a:latin typeface="Calibri"/>
                <a:ea typeface="Calibri"/>
                <a:cs typeface="Calibri"/>
                <a:sym typeface="Calibri"/>
              </a:defRPr>
            </a:lvl4pPr>
            <a:lvl5pPr indent="0" lvl="4" marL="0" algn="r">
              <a:spcBef>
                <a:spcPts val="0"/>
              </a:spcBef>
              <a:buNone/>
              <a:defRPr b="0" i="1" sz="1000" u="none" cap="none" strike="noStrike">
                <a:solidFill>
                  <a:srgbClr val="B4E9E2"/>
                </a:solidFill>
                <a:latin typeface="Calibri"/>
                <a:ea typeface="Calibri"/>
                <a:cs typeface="Calibri"/>
                <a:sym typeface="Calibri"/>
              </a:defRPr>
            </a:lvl5pPr>
            <a:lvl6pPr indent="0" lvl="5" marL="0" algn="r">
              <a:spcBef>
                <a:spcPts val="0"/>
              </a:spcBef>
              <a:buNone/>
              <a:defRPr b="0" i="1" sz="1000" u="none" cap="none" strike="noStrike">
                <a:solidFill>
                  <a:srgbClr val="B4E9E2"/>
                </a:solidFill>
                <a:latin typeface="Calibri"/>
                <a:ea typeface="Calibri"/>
                <a:cs typeface="Calibri"/>
                <a:sym typeface="Calibri"/>
              </a:defRPr>
            </a:lvl6pPr>
            <a:lvl7pPr indent="0" lvl="6" marL="0" algn="r">
              <a:spcBef>
                <a:spcPts val="0"/>
              </a:spcBef>
              <a:buNone/>
              <a:defRPr b="0" i="1" sz="1000" u="none" cap="none" strike="noStrike">
                <a:solidFill>
                  <a:srgbClr val="B4E9E2"/>
                </a:solidFill>
                <a:latin typeface="Calibri"/>
                <a:ea typeface="Calibri"/>
                <a:cs typeface="Calibri"/>
                <a:sym typeface="Calibri"/>
              </a:defRPr>
            </a:lvl7pPr>
            <a:lvl8pPr indent="0" lvl="7" marL="0" algn="r">
              <a:spcBef>
                <a:spcPts val="0"/>
              </a:spcBef>
              <a:buNone/>
              <a:defRPr b="0" i="1" sz="1000" u="none" cap="none" strike="noStrike">
                <a:solidFill>
                  <a:srgbClr val="B4E9E2"/>
                </a:solidFill>
                <a:latin typeface="Calibri"/>
                <a:ea typeface="Calibri"/>
                <a:cs typeface="Calibri"/>
                <a:sym typeface="Calibri"/>
              </a:defRPr>
            </a:lvl8pPr>
            <a:lvl9pPr indent="0" lvl="8" marL="0" algn="r">
              <a:spcBef>
                <a:spcPts val="0"/>
              </a:spcBef>
              <a:buNone/>
              <a:defRPr b="0" i="1" sz="1000" u="none" cap="none" strike="noStrike">
                <a:solidFill>
                  <a:srgbClr val="B4E9E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35" name="Google Shape;35;p8"/>
          <p:cNvSpPr txBox="1"/>
          <p:nvPr>
            <p:ph type="title"/>
          </p:nvPr>
        </p:nvSpPr>
        <p:spPr>
          <a:xfrm>
            <a:off x="350201" y="131562"/>
            <a:ext cx="8439238" cy="69582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E6396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extLst>
    <p:ext uri="{DCECCB84-F9BA-43D5-87BE-67443E8EF086}">
      <p15:sldGuideLst>
        <p15:guide id="1" orient="horz" pos="1620">
          <p15:clr>
            <a:srgbClr val="FBAE40"/>
          </p15:clr>
        </p15:guide>
        <p15:guide id="2" pos="260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osing Slide">
  <p:cSld name="Closing Slide">
    <p:spTree>
      <p:nvGrpSpPr>
        <p:cNvPr id="36" name="Shape 36"/>
        <p:cNvGrpSpPr/>
        <p:nvPr/>
      </p:nvGrpSpPr>
      <p:grpSpPr>
        <a:xfrm>
          <a:off x="0" y="0"/>
          <a:ext cx="0" cy="0"/>
          <a:chOff x="0" y="0"/>
          <a:chExt cx="0" cy="0"/>
        </a:xfrm>
      </p:grpSpPr>
      <p:pic>
        <p:nvPicPr>
          <p:cNvPr descr="A colorful swirly circle on a blue background&#10;&#10;Description automatically generated" id="37" name="Google Shape;37;p9"/>
          <p:cNvPicPr preferRelativeResize="0"/>
          <p:nvPr/>
        </p:nvPicPr>
        <p:blipFill rotWithShape="1">
          <a:blip r:embed="rId2">
            <a:alphaModFix/>
          </a:blip>
          <a:srcRect b="0" l="0" r="0" t="0"/>
          <a:stretch/>
        </p:blipFill>
        <p:spPr>
          <a:xfrm>
            <a:off x="0" y="0"/>
            <a:ext cx="9144000" cy="5143500"/>
          </a:xfrm>
          <a:prstGeom prst="rect">
            <a:avLst/>
          </a:prstGeom>
          <a:noFill/>
          <a:ln>
            <a:noFill/>
          </a:ln>
        </p:spPr>
      </p:pic>
      <p:pic>
        <p:nvPicPr>
          <p:cNvPr descr="A black background with white text&#10;&#10;Description automatically generated" id="38" name="Google Shape;38;p9"/>
          <p:cNvPicPr preferRelativeResize="0"/>
          <p:nvPr/>
        </p:nvPicPr>
        <p:blipFill rotWithShape="1">
          <a:blip r:embed="rId3">
            <a:alphaModFix/>
          </a:blip>
          <a:srcRect b="0" l="0" r="0" t="0"/>
          <a:stretch/>
        </p:blipFill>
        <p:spPr>
          <a:xfrm>
            <a:off x="520835" y="4492489"/>
            <a:ext cx="1507657" cy="321239"/>
          </a:xfrm>
          <a:prstGeom prst="rect">
            <a:avLst/>
          </a:prstGeom>
          <a:noFill/>
          <a:ln>
            <a:noFill/>
          </a:ln>
        </p:spPr>
      </p:pic>
      <p:pic>
        <p:nvPicPr>
          <p:cNvPr descr="A black and white logo&#10;&#10;Description automatically generated" id="39" name="Google Shape;39;p9"/>
          <p:cNvPicPr preferRelativeResize="0"/>
          <p:nvPr/>
        </p:nvPicPr>
        <p:blipFill rotWithShape="1">
          <a:blip r:embed="rId4">
            <a:alphaModFix/>
          </a:blip>
          <a:srcRect b="0" l="0" r="0" t="0"/>
          <a:stretch/>
        </p:blipFill>
        <p:spPr>
          <a:xfrm>
            <a:off x="2503731" y="4426116"/>
            <a:ext cx="762024" cy="330830"/>
          </a:xfrm>
          <a:prstGeom prst="rect">
            <a:avLst/>
          </a:prstGeom>
          <a:noFill/>
          <a:ln>
            <a:noFill/>
          </a:ln>
        </p:spPr>
      </p:pic>
    </p:spTree>
  </p:cSld>
  <p:clrMapOvr>
    <a:masterClrMapping/>
  </p:clrMapOvr>
  <p:extLst>
    <p:ext uri="{DCECCB84-F9BA-43D5-87BE-67443E8EF086}">
      <p15:sldGuideLst>
        <p15:guide id="1" orient="horz" pos="1620">
          <p15:clr>
            <a:srgbClr val="FBAE40"/>
          </p15:clr>
        </p15:guide>
        <p15:guide id="2" pos="476">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4.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descr="A colorful background with lines&#10;&#10;Description automatically generated with medium confidence" id="10" name="Google Shape;10;p5"/>
          <p:cNvPicPr preferRelativeResize="0"/>
          <p:nvPr/>
        </p:nvPicPr>
        <p:blipFill rotWithShape="1">
          <a:blip r:embed="rId1">
            <a:alphaModFix/>
          </a:blip>
          <a:srcRect b="0" l="-4589" r="4588" t="45774"/>
          <a:stretch/>
        </p:blipFill>
        <p:spPr>
          <a:xfrm>
            <a:off x="0" y="4465908"/>
            <a:ext cx="9144000" cy="695826"/>
          </a:xfrm>
          <a:prstGeom prst="rect">
            <a:avLst/>
          </a:prstGeom>
          <a:solidFill>
            <a:srgbClr val="18355E"/>
          </a:solidFill>
          <a:ln>
            <a:noFill/>
          </a:ln>
        </p:spPr>
      </p:pic>
      <p:sp>
        <p:nvSpPr>
          <p:cNvPr id="11" name="Google Shape;11;p5"/>
          <p:cNvSpPr txBox="1"/>
          <p:nvPr>
            <p:ph type="title"/>
          </p:nvPr>
        </p:nvSpPr>
        <p:spPr>
          <a:xfrm>
            <a:off x="350201" y="131562"/>
            <a:ext cx="8439238" cy="69582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E63961"/>
              </a:buClr>
              <a:buSzPts val="2000"/>
              <a:buFont typeface="Arial"/>
              <a:buNone/>
              <a:defRPr b="1" i="0" sz="2000" u="none" cap="none" strike="noStrike">
                <a:solidFill>
                  <a:srgbClr val="E6396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5"/>
          <p:cNvSpPr txBox="1"/>
          <p:nvPr>
            <p:ph idx="1" type="body"/>
          </p:nvPr>
        </p:nvSpPr>
        <p:spPr>
          <a:xfrm>
            <a:off x="350201" y="964414"/>
            <a:ext cx="8439238" cy="3306840"/>
          </a:xfrm>
          <a:prstGeom prst="rect">
            <a:avLst/>
          </a:prstGeom>
          <a:noFill/>
          <a:ln>
            <a:noFill/>
          </a:ln>
        </p:spPr>
        <p:txBody>
          <a:bodyPr anchorCtr="0" anchor="t" bIns="45700" lIns="91425" spcFirstLastPara="1" rIns="91425" wrap="square" tIns="45700">
            <a:normAutofit/>
          </a:bodyPr>
          <a:lstStyle>
            <a:lvl1pPr indent="-330200" lvl="0" marL="457200" marR="0" rtl="0" algn="l">
              <a:lnSpc>
                <a:spcPct val="90000"/>
              </a:lnSpc>
              <a:spcBef>
                <a:spcPts val="750"/>
              </a:spcBef>
              <a:spcAft>
                <a:spcPts val="0"/>
              </a:spcAft>
              <a:buClr>
                <a:srgbClr val="18355E"/>
              </a:buClr>
              <a:buSzPts val="1600"/>
              <a:buFont typeface="Arial"/>
              <a:buChar char="•"/>
              <a:defRPr b="0" i="0" sz="1600" u="none" cap="none" strike="noStrike">
                <a:solidFill>
                  <a:srgbClr val="18355E"/>
                </a:solidFill>
                <a:latin typeface="Arial"/>
                <a:ea typeface="Arial"/>
                <a:cs typeface="Arial"/>
                <a:sym typeface="Arial"/>
              </a:defRPr>
            </a:lvl1pPr>
            <a:lvl2pPr indent="-317500" lvl="1" marL="914400" marR="0" rtl="0" algn="l">
              <a:lnSpc>
                <a:spcPct val="90000"/>
              </a:lnSpc>
              <a:spcBef>
                <a:spcPts val="375"/>
              </a:spcBef>
              <a:spcAft>
                <a:spcPts val="0"/>
              </a:spcAft>
              <a:buClr>
                <a:srgbClr val="18355E"/>
              </a:buClr>
              <a:buSzPts val="1400"/>
              <a:buFont typeface="Arial"/>
              <a:buChar char="•"/>
              <a:defRPr b="0" i="0" sz="1400" u="none" cap="none" strike="noStrike">
                <a:solidFill>
                  <a:srgbClr val="18355E"/>
                </a:solidFill>
                <a:latin typeface="Arial"/>
                <a:ea typeface="Arial"/>
                <a:cs typeface="Arial"/>
                <a:sym typeface="Arial"/>
              </a:defRPr>
            </a:lvl2pPr>
            <a:lvl3pPr indent="-304800" lvl="2" marL="1371600" marR="0" rtl="0" algn="l">
              <a:lnSpc>
                <a:spcPct val="90000"/>
              </a:lnSpc>
              <a:spcBef>
                <a:spcPts val="375"/>
              </a:spcBef>
              <a:spcAft>
                <a:spcPts val="0"/>
              </a:spcAft>
              <a:buClr>
                <a:srgbClr val="18355E"/>
              </a:buClr>
              <a:buSzPts val="1200"/>
              <a:buFont typeface="Arial"/>
              <a:buChar char="•"/>
              <a:defRPr b="0" i="0" sz="1200" u="none" cap="none" strike="noStrike">
                <a:solidFill>
                  <a:srgbClr val="18355E"/>
                </a:solidFill>
                <a:latin typeface="Arial"/>
                <a:ea typeface="Arial"/>
                <a:cs typeface="Arial"/>
                <a:sym typeface="Arial"/>
              </a:defRPr>
            </a:lvl3pPr>
            <a:lvl4pPr indent="-304800" lvl="3" marL="1828800" marR="0" rtl="0" algn="l">
              <a:lnSpc>
                <a:spcPct val="90000"/>
              </a:lnSpc>
              <a:spcBef>
                <a:spcPts val="375"/>
              </a:spcBef>
              <a:spcAft>
                <a:spcPts val="0"/>
              </a:spcAft>
              <a:buClr>
                <a:srgbClr val="18355E"/>
              </a:buClr>
              <a:buSzPts val="1200"/>
              <a:buFont typeface="Arial"/>
              <a:buChar char="•"/>
              <a:defRPr b="0" i="0" sz="1200" u="none" cap="none" strike="noStrike">
                <a:solidFill>
                  <a:srgbClr val="18355E"/>
                </a:solidFill>
                <a:latin typeface="Arial"/>
                <a:ea typeface="Arial"/>
                <a:cs typeface="Arial"/>
                <a:sym typeface="Arial"/>
              </a:defRPr>
            </a:lvl4pPr>
            <a:lvl5pPr indent="-304800" lvl="4" marL="2286000" marR="0" rtl="0" algn="l">
              <a:lnSpc>
                <a:spcPct val="90000"/>
              </a:lnSpc>
              <a:spcBef>
                <a:spcPts val="375"/>
              </a:spcBef>
              <a:spcAft>
                <a:spcPts val="0"/>
              </a:spcAft>
              <a:buClr>
                <a:srgbClr val="18355E"/>
              </a:buClr>
              <a:buSzPts val="1200"/>
              <a:buFont typeface="Arial"/>
              <a:buChar char="•"/>
              <a:defRPr b="0" i="0" sz="1200" u="none" cap="none" strike="noStrike">
                <a:solidFill>
                  <a:srgbClr val="18355E"/>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3" name="Google Shape;13;p5"/>
          <p:cNvSpPr txBox="1"/>
          <p:nvPr>
            <p:ph idx="12" type="sldNum"/>
          </p:nvPr>
        </p:nvSpPr>
        <p:spPr>
          <a:xfrm>
            <a:off x="6732039" y="4692443"/>
            <a:ext cx="2057400" cy="27463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1" sz="1000" u="none" cap="none" strike="noStrike">
                <a:solidFill>
                  <a:srgbClr val="B4E9E2"/>
                </a:solidFill>
                <a:latin typeface="Calibri"/>
                <a:ea typeface="Calibri"/>
                <a:cs typeface="Calibri"/>
                <a:sym typeface="Calibri"/>
              </a:defRPr>
            </a:lvl1pPr>
            <a:lvl2pPr indent="0" lvl="1" marL="0" marR="0" rtl="0" algn="r">
              <a:spcBef>
                <a:spcPts val="0"/>
              </a:spcBef>
              <a:buNone/>
              <a:defRPr b="0" i="1" sz="1000" u="none" cap="none" strike="noStrike">
                <a:solidFill>
                  <a:srgbClr val="B4E9E2"/>
                </a:solidFill>
                <a:latin typeface="Calibri"/>
                <a:ea typeface="Calibri"/>
                <a:cs typeface="Calibri"/>
                <a:sym typeface="Calibri"/>
              </a:defRPr>
            </a:lvl2pPr>
            <a:lvl3pPr indent="0" lvl="2" marL="0" marR="0" rtl="0" algn="r">
              <a:spcBef>
                <a:spcPts val="0"/>
              </a:spcBef>
              <a:buNone/>
              <a:defRPr b="0" i="1" sz="1000" u="none" cap="none" strike="noStrike">
                <a:solidFill>
                  <a:srgbClr val="B4E9E2"/>
                </a:solidFill>
                <a:latin typeface="Calibri"/>
                <a:ea typeface="Calibri"/>
                <a:cs typeface="Calibri"/>
                <a:sym typeface="Calibri"/>
              </a:defRPr>
            </a:lvl3pPr>
            <a:lvl4pPr indent="0" lvl="3" marL="0" marR="0" rtl="0" algn="r">
              <a:spcBef>
                <a:spcPts val="0"/>
              </a:spcBef>
              <a:buNone/>
              <a:defRPr b="0" i="1" sz="1000" u="none" cap="none" strike="noStrike">
                <a:solidFill>
                  <a:srgbClr val="B4E9E2"/>
                </a:solidFill>
                <a:latin typeface="Calibri"/>
                <a:ea typeface="Calibri"/>
                <a:cs typeface="Calibri"/>
                <a:sym typeface="Calibri"/>
              </a:defRPr>
            </a:lvl4pPr>
            <a:lvl5pPr indent="0" lvl="4" marL="0" marR="0" rtl="0" algn="r">
              <a:spcBef>
                <a:spcPts val="0"/>
              </a:spcBef>
              <a:buNone/>
              <a:defRPr b="0" i="1" sz="1000" u="none" cap="none" strike="noStrike">
                <a:solidFill>
                  <a:srgbClr val="B4E9E2"/>
                </a:solidFill>
                <a:latin typeface="Calibri"/>
                <a:ea typeface="Calibri"/>
                <a:cs typeface="Calibri"/>
                <a:sym typeface="Calibri"/>
              </a:defRPr>
            </a:lvl5pPr>
            <a:lvl6pPr indent="0" lvl="5" marL="0" marR="0" rtl="0" algn="r">
              <a:spcBef>
                <a:spcPts val="0"/>
              </a:spcBef>
              <a:buNone/>
              <a:defRPr b="0" i="1" sz="1000" u="none" cap="none" strike="noStrike">
                <a:solidFill>
                  <a:srgbClr val="B4E9E2"/>
                </a:solidFill>
                <a:latin typeface="Calibri"/>
                <a:ea typeface="Calibri"/>
                <a:cs typeface="Calibri"/>
                <a:sym typeface="Calibri"/>
              </a:defRPr>
            </a:lvl6pPr>
            <a:lvl7pPr indent="0" lvl="6" marL="0" marR="0" rtl="0" algn="r">
              <a:spcBef>
                <a:spcPts val="0"/>
              </a:spcBef>
              <a:buNone/>
              <a:defRPr b="0" i="1" sz="1000" u="none" cap="none" strike="noStrike">
                <a:solidFill>
                  <a:srgbClr val="B4E9E2"/>
                </a:solidFill>
                <a:latin typeface="Calibri"/>
                <a:ea typeface="Calibri"/>
                <a:cs typeface="Calibri"/>
                <a:sym typeface="Calibri"/>
              </a:defRPr>
            </a:lvl7pPr>
            <a:lvl8pPr indent="0" lvl="7" marL="0" marR="0" rtl="0" algn="r">
              <a:spcBef>
                <a:spcPts val="0"/>
              </a:spcBef>
              <a:buNone/>
              <a:defRPr b="0" i="1" sz="1000" u="none" cap="none" strike="noStrike">
                <a:solidFill>
                  <a:srgbClr val="B4E9E2"/>
                </a:solidFill>
                <a:latin typeface="Calibri"/>
                <a:ea typeface="Calibri"/>
                <a:cs typeface="Calibri"/>
                <a:sym typeface="Calibri"/>
              </a:defRPr>
            </a:lvl8pPr>
            <a:lvl9pPr indent="0" lvl="8" marL="0" marR="0" rtl="0" algn="r">
              <a:spcBef>
                <a:spcPts val="0"/>
              </a:spcBef>
              <a:buNone/>
              <a:defRPr b="0" i="1" sz="1000" u="none" cap="none" strike="noStrike">
                <a:solidFill>
                  <a:srgbClr val="B4E9E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descr="A black background with white text and colorful letters&#10;&#10;Description automatically generated" id="14" name="Google Shape;14;p5"/>
          <p:cNvPicPr preferRelativeResize="0"/>
          <p:nvPr/>
        </p:nvPicPr>
        <p:blipFill rotWithShape="1">
          <a:blip r:embed="rId2">
            <a:alphaModFix/>
          </a:blip>
          <a:srcRect b="23527" l="0" r="0" t="0"/>
          <a:stretch/>
        </p:blipFill>
        <p:spPr>
          <a:xfrm>
            <a:off x="350202" y="4598129"/>
            <a:ext cx="977558" cy="42007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 name="Shape 43"/>
        <p:cNvGrpSpPr/>
        <p:nvPr/>
      </p:nvGrpSpPr>
      <p:grpSpPr>
        <a:xfrm>
          <a:off x="0" y="0"/>
          <a:ext cx="0" cy="0"/>
          <a:chOff x="0" y="0"/>
          <a:chExt cx="0" cy="0"/>
        </a:xfrm>
      </p:grpSpPr>
      <p:sp>
        <p:nvSpPr>
          <p:cNvPr id="44" name="Google Shape;44;p1"/>
          <p:cNvSpPr txBox="1"/>
          <p:nvPr>
            <p:ph idx="2" type="body"/>
          </p:nvPr>
        </p:nvSpPr>
        <p:spPr>
          <a:xfrm>
            <a:off x="460602" y="3356575"/>
            <a:ext cx="5044500" cy="5451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800"/>
              </a:spcBef>
              <a:spcAft>
                <a:spcPts val="0"/>
              </a:spcAft>
              <a:buClr>
                <a:schemeClr val="accent1"/>
              </a:buClr>
              <a:buSzPts val="1800"/>
              <a:buNone/>
            </a:pPr>
            <a:r>
              <a:rPr lang="en-GB" sz="2000">
                <a:solidFill>
                  <a:schemeClr val="accent1"/>
                </a:solidFill>
              </a:rPr>
              <a:t>Esther Ruiz Ben (DFN)</a:t>
            </a:r>
            <a:endParaRPr sz="2000">
              <a:solidFill>
                <a:schemeClr val="accent1"/>
              </a:solidFill>
            </a:endParaRPr>
          </a:p>
          <a:p>
            <a:pPr indent="0" lvl="0" marL="0" rtl="0" algn="ctr">
              <a:lnSpc>
                <a:spcPct val="90000"/>
              </a:lnSpc>
              <a:spcBef>
                <a:spcPts val="800"/>
              </a:spcBef>
              <a:spcAft>
                <a:spcPts val="0"/>
              </a:spcAft>
              <a:buClr>
                <a:schemeClr val="accent1"/>
              </a:buClr>
              <a:buSzPts val="1800"/>
              <a:buNone/>
            </a:pPr>
            <a:r>
              <a:rPr lang="en-GB" sz="2000">
                <a:solidFill>
                  <a:schemeClr val="accent1"/>
                </a:solidFill>
              </a:rPr>
              <a:t>Francisca Martín Vergara (UMA) </a:t>
            </a:r>
            <a:endParaRPr sz="2000"/>
          </a:p>
          <a:p>
            <a:pPr indent="0" lvl="0" marL="0" rtl="0" algn="l">
              <a:lnSpc>
                <a:spcPct val="150000"/>
              </a:lnSpc>
              <a:spcBef>
                <a:spcPts val="0"/>
              </a:spcBef>
              <a:spcAft>
                <a:spcPts val="0"/>
              </a:spcAft>
              <a:buClr>
                <a:schemeClr val="lt1"/>
              </a:buClr>
              <a:buSzPts val="1600"/>
              <a:buNone/>
            </a:pPr>
            <a:r>
              <a:t/>
            </a:r>
            <a:endParaRPr/>
          </a:p>
        </p:txBody>
      </p:sp>
      <p:sp>
        <p:nvSpPr>
          <p:cNvPr id="45" name="Google Shape;45;p1"/>
          <p:cNvSpPr txBox="1"/>
          <p:nvPr>
            <p:ph idx="3" type="body"/>
          </p:nvPr>
        </p:nvSpPr>
        <p:spPr>
          <a:xfrm>
            <a:off x="466901" y="1901525"/>
            <a:ext cx="4105200" cy="710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1"/>
              </a:buClr>
              <a:buSzPts val="2400"/>
              <a:buNone/>
            </a:pPr>
            <a:r>
              <a:rPr lang="en-GB"/>
              <a:t>Design User Experiences for Digital Identities (DUxDi)</a:t>
            </a:r>
            <a:endParaRPr/>
          </a:p>
        </p:txBody>
      </p:sp>
      <p:sp>
        <p:nvSpPr>
          <p:cNvPr id="46" name="Google Shape;46;p1"/>
          <p:cNvSpPr txBox="1"/>
          <p:nvPr>
            <p:ph idx="4294967295" type="sldNum"/>
          </p:nvPr>
        </p:nvSpPr>
        <p:spPr>
          <a:xfrm>
            <a:off x="7086600" y="4633913"/>
            <a:ext cx="2057400" cy="274637"/>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 name="Shape 50"/>
        <p:cNvGrpSpPr/>
        <p:nvPr/>
      </p:nvGrpSpPr>
      <p:grpSpPr>
        <a:xfrm>
          <a:off x="0" y="0"/>
          <a:ext cx="0" cy="0"/>
          <a:chOff x="0" y="0"/>
          <a:chExt cx="0" cy="0"/>
        </a:xfrm>
      </p:grpSpPr>
      <p:sp>
        <p:nvSpPr>
          <p:cNvPr id="51" name="Google Shape;51;p2"/>
          <p:cNvSpPr txBox="1"/>
          <p:nvPr>
            <p:ph idx="1" type="body"/>
          </p:nvPr>
        </p:nvSpPr>
        <p:spPr>
          <a:xfrm>
            <a:off x="140350" y="1116825"/>
            <a:ext cx="8811000" cy="3601200"/>
          </a:xfrm>
          <a:prstGeom prst="rect">
            <a:avLst/>
          </a:prstGeom>
          <a:noFill/>
          <a:ln>
            <a:noFill/>
          </a:ln>
        </p:spPr>
        <p:txBody>
          <a:bodyPr anchorCtr="0" anchor="t" bIns="45700" lIns="91425" spcFirstLastPara="1" rIns="91425" wrap="square" tIns="45700">
            <a:normAutofit/>
          </a:bodyPr>
          <a:lstStyle/>
          <a:p>
            <a:pPr indent="-294640" lvl="0" marL="457200" rtl="0" algn="just">
              <a:lnSpc>
                <a:spcPct val="85000"/>
              </a:lnSpc>
              <a:spcBef>
                <a:spcPts val="1500"/>
              </a:spcBef>
              <a:spcAft>
                <a:spcPts val="0"/>
              </a:spcAft>
              <a:buClr>
                <a:srgbClr val="31538F"/>
              </a:buClr>
              <a:buSzPts val="1040"/>
              <a:buChar char="-"/>
            </a:pPr>
            <a:r>
              <a:rPr lang="en-GB" sz="1970" u="sng">
                <a:solidFill>
                  <a:srgbClr val="31538F"/>
                </a:solidFill>
              </a:rPr>
              <a:t>Split</a:t>
            </a:r>
            <a:r>
              <a:rPr lang="en-GB" sz="1970">
                <a:solidFill>
                  <a:srgbClr val="31538F"/>
                </a:solidFill>
              </a:rPr>
              <a:t> between “technological” and “social” aspects in the design of DIs</a:t>
            </a:r>
            <a:endParaRPr sz="1970">
              <a:solidFill>
                <a:srgbClr val="31538F"/>
              </a:solidFill>
            </a:endParaRPr>
          </a:p>
          <a:p>
            <a:pPr indent="-161290" lvl="2" marL="857250" rtl="0" algn="just">
              <a:lnSpc>
                <a:spcPct val="85000"/>
              </a:lnSpc>
              <a:spcBef>
                <a:spcPts val="1500"/>
              </a:spcBef>
              <a:spcAft>
                <a:spcPts val="0"/>
              </a:spcAft>
              <a:buClr>
                <a:srgbClr val="31538F"/>
              </a:buClr>
              <a:buSzPts val="1040"/>
              <a:buChar char="-"/>
            </a:pPr>
            <a:r>
              <a:rPr lang="en-GB" sz="1970">
                <a:solidFill>
                  <a:srgbClr val="31538F"/>
                </a:solidFill>
              </a:rPr>
              <a:t>Focus on </a:t>
            </a:r>
            <a:r>
              <a:rPr i="1" lang="en-GB" sz="1970">
                <a:solidFill>
                  <a:srgbClr val="31538F"/>
                </a:solidFill>
              </a:rPr>
              <a:t>technological aspects</a:t>
            </a:r>
            <a:r>
              <a:rPr lang="en-GB" sz="1970">
                <a:solidFill>
                  <a:srgbClr val="31538F"/>
                </a:solidFill>
              </a:rPr>
              <a:t> (functionalities) of digital identities</a:t>
            </a:r>
            <a:endParaRPr sz="1970">
              <a:solidFill>
                <a:srgbClr val="31538F"/>
              </a:solidFill>
            </a:endParaRPr>
          </a:p>
          <a:p>
            <a:pPr indent="-161290" lvl="2" marL="857250" rtl="0" algn="just">
              <a:lnSpc>
                <a:spcPct val="85000"/>
              </a:lnSpc>
              <a:spcBef>
                <a:spcPts val="1500"/>
              </a:spcBef>
              <a:spcAft>
                <a:spcPts val="0"/>
              </a:spcAft>
              <a:buClr>
                <a:srgbClr val="31538F"/>
              </a:buClr>
              <a:buSzPts val="1040"/>
              <a:buChar char="-"/>
            </a:pPr>
            <a:r>
              <a:rPr i="1" lang="en-GB" sz="1970">
                <a:solidFill>
                  <a:srgbClr val="31538F"/>
                </a:solidFill>
              </a:rPr>
              <a:t>Social aspects</a:t>
            </a:r>
            <a:r>
              <a:rPr lang="en-GB" sz="1970">
                <a:solidFill>
                  <a:srgbClr val="31538F"/>
                </a:solidFill>
              </a:rPr>
              <a:t> (adoption) as “additional”. Some transferred as users’ responsibilities </a:t>
            </a:r>
            <a:endParaRPr sz="1970">
              <a:solidFill>
                <a:srgbClr val="31538F"/>
              </a:solidFill>
            </a:endParaRPr>
          </a:p>
          <a:p>
            <a:pPr indent="-294640" lvl="0" marL="457200" rtl="0" algn="just">
              <a:lnSpc>
                <a:spcPct val="85000"/>
              </a:lnSpc>
              <a:spcBef>
                <a:spcPts val="1500"/>
              </a:spcBef>
              <a:spcAft>
                <a:spcPts val="0"/>
              </a:spcAft>
              <a:buClr>
                <a:srgbClr val="31538F"/>
              </a:buClr>
              <a:buSzPts val="1040"/>
              <a:buChar char="-"/>
            </a:pPr>
            <a:r>
              <a:rPr lang="en-GB" sz="1970" u="sng">
                <a:solidFill>
                  <a:srgbClr val="31538F"/>
                </a:solidFill>
              </a:rPr>
              <a:t>Lack of awareness</a:t>
            </a:r>
            <a:r>
              <a:rPr lang="en-GB" sz="1970">
                <a:solidFill>
                  <a:srgbClr val="31538F"/>
                </a:solidFill>
              </a:rPr>
              <a:t> about non-standard users groups</a:t>
            </a:r>
            <a:endParaRPr sz="1970">
              <a:solidFill>
                <a:srgbClr val="31538F"/>
              </a:solidFill>
            </a:endParaRPr>
          </a:p>
          <a:p>
            <a:pPr indent="0" lvl="0" marL="171450" rtl="0" algn="just">
              <a:lnSpc>
                <a:spcPct val="85000"/>
              </a:lnSpc>
              <a:spcBef>
                <a:spcPts val="1500"/>
              </a:spcBef>
              <a:spcAft>
                <a:spcPts val="0"/>
              </a:spcAft>
              <a:buNone/>
            </a:pPr>
            <a:r>
              <a:rPr lang="en-GB" sz="1970">
                <a:solidFill>
                  <a:srgbClr val="31538F"/>
                </a:solidFill>
              </a:rPr>
              <a:t> </a:t>
            </a:r>
            <a:endParaRPr sz="1970">
              <a:solidFill>
                <a:srgbClr val="31538F"/>
              </a:solidFill>
            </a:endParaRPr>
          </a:p>
          <a:p>
            <a:pPr indent="0" lvl="0" marL="171450" rtl="0" algn="ctr">
              <a:lnSpc>
                <a:spcPct val="85000"/>
              </a:lnSpc>
              <a:spcBef>
                <a:spcPts val="1500"/>
              </a:spcBef>
              <a:spcAft>
                <a:spcPts val="0"/>
              </a:spcAft>
              <a:buNone/>
            </a:pPr>
            <a:r>
              <a:rPr b="1" lang="en-GB" sz="1970">
                <a:solidFill>
                  <a:srgbClr val="31538F"/>
                </a:solidFill>
              </a:rPr>
              <a:t>Adoption limits and risks: How to deal with them in educational and research communities?</a:t>
            </a:r>
            <a:endParaRPr b="1" sz="1970">
              <a:solidFill>
                <a:srgbClr val="31538F"/>
              </a:solidFill>
            </a:endParaRPr>
          </a:p>
          <a:p>
            <a:pPr indent="-69850" lvl="0" marL="171450" rtl="0" algn="just">
              <a:lnSpc>
                <a:spcPct val="70000"/>
              </a:lnSpc>
              <a:spcBef>
                <a:spcPts val="1500"/>
              </a:spcBef>
              <a:spcAft>
                <a:spcPts val="0"/>
              </a:spcAft>
              <a:buClr>
                <a:srgbClr val="18355E"/>
              </a:buClr>
              <a:buSzPts val="1240"/>
              <a:buNone/>
            </a:pPr>
            <a:r>
              <a:t/>
            </a:r>
            <a:endParaRPr sz="1340"/>
          </a:p>
        </p:txBody>
      </p:sp>
      <p:sp>
        <p:nvSpPr>
          <p:cNvPr id="52" name="Google Shape;52;p2"/>
          <p:cNvSpPr txBox="1"/>
          <p:nvPr>
            <p:ph idx="12" type="sldNum"/>
          </p:nvPr>
        </p:nvSpPr>
        <p:spPr>
          <a:xfrm>
            <a:off x="6732039" y="4825515"/>
            <a:ext cx="2057400" cy="274637"/>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53" name="Google Shape;53;p2"/>
          <p:cNvSpPr txBox="1"/>
          <p:nvPr>
            <p:ph type="title"/>
          </p:nvPr>
        </p:nvSpPr>
        <p:spPr>
          <a:xfrm>
            <a:off x="350201" y="131562"/>
            <a:ext cx="8439238" cy="695826"/>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accent1"/>
              </a:buClr>
              <a:buSzPts val="3300"/>
              <a:buFont typeface="Calibri"/>
              <a:buNone/>
            </a:pPr>
            <a:r>
              <a:rPr lang="en-GB" sz="2300">
                <a:solidFill>
                  <a:schemeClr val="accent1"/>
                </a:solidFill>
              </a:rPr>
              <a:t>Role of UX in the design of digital identities (DIs)</a:t>
            </a:r>
            <a:endParaRPr sz="2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3"/>
          <p:cNvSpPr txBox="1"/>
          <p:nvPr>
            <p:ph idx="1" type="body"/>
          </p:nvPr>
        </p:nvSpPr>
        <p:spPr>
          <a:xfrm>
            <a:off x="197800" y="1116825"/>
            <a:ext cx="8697600" cy="2793300"/>
          </a:xfrm>
          <a:prstGeom prst="rect">
            <a:avLst/>
          </a:prstGeom>
          <a:noFill/>
          <a:ln>
            <a:noFill/>
          </a:ln>
        </p:spPr>
        <p:txBody>
          <a:bodyPr anchorCtr="0" anchor="t" bIns="45700" lIns="91425" spcFirstLastPara="1" rIns="91425" wrap="square" tIns="45700">
            <a:normAutofit/>
          </a:bodyPr>
          <a:lstStyle/>
          <a:p>
            <a:pPr indent="-38100" lvl="0" marL="177800" rtl="0" algn="just">
              <a:spcBef>
                <a:spcPts val="0"/>
              </a:spcBef>
              <a:spcAft>
                <a:spcPts val="0"/>
              </a:spcAft>
              <a:buClr>
                <a:schemeClr val="dk1"/>
              </a:buClr>
              <a:buSzPts val="2100"/>
              <a:buNone/>
            </a:pPr>
            <a:r>
              <a:t/>
            </a:r>
            <a:endParaRPr sz="2800">
              <a:solidFill>
                <a:srgbClr val="31538F"/>
              </a:solidFill>
            </a:endParaRPr>
          </a:p>
          <a:p>
            <a:pPr indent="0" lvl="0" marL="0" rtl="0" algn="just">
              <a:spcBef>
                <a:spcPts val="0"/>
              </a:spcBef>
              <a:spcAft>
                <a:spcPts val="0"/>
              </a:spcAft>
              <a:buClr>
                <a:schemeClr val="dk1"/>
              </a:buClr>
              <a:buSzPts val="2100"/>
              <a:buFont typeface="Arial"/>
              <a:buNone/>
            </a:pPr>
            <a:r>
              <a:t/>
            </a:r>
            <a:endParaRPr sz="2800">
              <a:solidFill>
                <a:srgbClr val="31538F"/>
              </a:solidFill>
            </a:endParaRPr>
          </a:p>
          <a:p>
            <a:pPr indent="0" lvl="0" marL="0" rtl="0" algn="ctr">
              <a:spcBef>
                <a:spcPts val="0"/>
              </a:spcBef>
              <a:spcAft>
                <a:spcPts val="0"/>
              </a:spcAft>
              <a:buClr>
                <a:schemeClr val="dk1"/>
              </a:buClr>
              <a:buSzPts val="2100"/>
              <a:buFont typeface="Arial"/>
              <a:buNone/>
            </a:pPr>
            <a:r>
              <a:rPr lang="en-GB" sz="2800">
                <a:solidFill>
                  <a:srgbClr val="31538F"/>
                </a:solidFill>
              </a:rPr>
              <a:t>Develop solutions that are truly inclusive and address the unique challenges faced by </a:t>
            </a:r>
            <a:r>
              <a:rPr b="1" lang="en-GB" sz="2800">
                <a:solidFill>
                  <a:srgbClr val="31538F"/>
                </a:solidFill>
              </a:rPr>
              <a:t>non-standard users in education and research</a:t>
            </a:r>
            <a:r>
              <a:rPr lang="en-GB" sz="2800">
                <a:solidFill>
                  <a:srgbClr val="31538F"/>
                </a:solidFill>
              </a:rPr>
              <a:t>: </a:t>
            </a:r>
            <a:endParaRPr sz="2800">
              <a:solidFill>
                <a:srgbClr val="31538F"/>
              </a:solidFill>
            </a:endParaRPr>
          </a:p>
          <a:p>
            <a:pPr indent="0" lvl="0" marL="0" rtl="0" algn="ctr">
              <a:spcBef>
                <a:spcPts val="0"/>
              </a:spcBef>
              <a:spcAft>
                <a:spcPts val="0"/>
              </a:spcAft>
              <a:buClr>
                <a:schemeClr val="dk1"/>
              </a:buClr>
              <a:buSzPts val="2100"/>
              <a:buFont typeface="Arial"/>
              <a:buNone/>
            </a:pPr>
            <a:r>
              <a:rPr lang="en-GB" sz="2800" u="sng">
                <a:solidFill>
                  <a:srgbClr val="31538F"/>
                </a:solidFill>
              </a:rPr>
              <a:t>minorities, persons with disabilities</a:t>
            </a:r>
            <a:endParaRPr u="sng">
              <a:solidFill>
                <a:srgbClr val="003F5F"/>
              </a:solidFill>
              <a:highlight>
                <a:srgbClr val="FFFFFF"/>
              </a:highlight>
            </a:endParaRPr>
          </a:p>
          <a:p>
            <a:pPr indent="-69850" lvl="0" marL="171450" rtl="0" algn="just">
              <a:lnSpc>
                <a:spcPct val="90000"/>
              </a:lnSpc>
              <a:spcBef>
                <a:spcPts val="0"/>
              </a:spcBef>
              <a:spcAft>
                <a:spcPts val="0"/>
              </a:spcAft>
              <a:buClr>
                <a:srgbClr val="1C2C4F"/>
              </a:buClr>
              <a:buSzPts val="1600"/>
              <a:buNone/>
            </a:pPr>
            <a:r>
              <a:t/>
            </a:r>
            <a:endParaRPr/>
          </a:p>
        </p:txBody>
      </p:sp>
      <p:sp>
        <p:nvSpPr>
          <p:cNvPr id="59" name="Google Shape;59;p3"/>
          <p:cNvSpPr txBox="1"/>
          <p:nvPr>
            <p:ph idx="12" type="sldNum"/>
          </p:nvPr>
        </p:nvSpPr>
        <p:spPr>
          <a:xfrm>
            <a:off x="6732039" y="4633780"/>
            <a:ext cx="2057400" cy="274637"/>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GB"/>
              <a:t>‹#›</a:t>
            </a:fld>
            <a:endParaRPr/>
          </a:p>
        </p:txBody>
      </p:sp>
      <p:sp>
        <p:nvSpPr>
          <p:cNvPr id="60" name="Google Shape;60;p3"/>
          <p:cNvSpPr txBox="1"/>
          <p:nvPr>
            <p:ph type="title"/>
          </p:nvPr>
        </p:nvSpPr>
        <p:spPr>
          <a:xfrm>
            <a:off x="121600" y="360150"/>
            <a:ext cx="8811300" cy="6957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2160"/>
              <a:buFont typeface="Arial"/>
              <a:buNone/>
            </a:pPr>
            <a:r>
              <a:rPr lang="en-GB" sz="2300">
                <a:solidFill>
                  <a:schemeClr val="accent1"/>
                </a:solidFill>
              </a:rPr>
              <a:t>Design User Experiences for Digital Identities (DUxDi): Research Aim</a:t>
            </a:r>
            <a:endParaRPr sz="2300">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g357d9b356ca_2_9"/>
          <p:cNvSpPr txBox="1"/>
          <p:nvPr>
            <p:ph idx="1" type="body"/>
          </p:nvPr>
        </p:nvSpPr>
        <p:spPr>
          <a:xfrm>
            <a:off x="439651" y="947642"/>
            <a:ext cx="8439300" cy="3357000"/>
          </a:xfrm>
          <a:prstGeom prst="rect">
            <a:avLst/>
          </a:prstGeom>
        </p:spPr>
        <p:txBody>
          <a:bodyPr anchorCtr="0" anchor="t" bIns="45700" lIns="91425" spcFirstLastPara="1" rIns="91425" wrap="square" tIns="45700">
            <a:normAutofit/>
          </a:bodyPr>
          <a:lstStyle/>
          <a:p>
            <a:pPr indent="0" lvl="0" marL="0" rtl="0" algn="ctr">
              <a:spcBef>
                <a:spcPts val="750"/>
              </a:spcBef>
              <a:spcAft>
                <a:spcPts val="0"/>
              </a:spcAft>
              <a:buNone/>
            </a:pPr>
            <a:r>
              <a:rPr b="1" lang="en-GB">
                <a:solidFill>
                  <a:srgbClr val="4A86E8"/>
                </a:solidFill>
              </a:rPr>
              <a:t>Digital Identities (DIs) Management: General tasks</a:t>
            </a:r>
            <a:endParaRPr b="1">
              <a:solidFill>
                <a:srgbClr val="4A86E8"/>
              </a:solidFill>
            </a:endParaRPr>
          </a:p>
          <a:p>
            <a:pPr indent="0" lvl="0" marL="0" rtl="0" algn="ctr">
              <a:spcBef>
                <a:spcPts val="750"/>
              </a:spcBef>
              <a:spcAft>
                <a:spcPts val="0"/>
              </a:spcAft>
              <a:buNone/>
            </a:pPr>
            <a:r>
              <a:t/>
            </a:r>
            <a:endParaRPr b="1">
              <a:solidFill>
                <a:srgbClr val="4A86E8"/>
              </a:solidFill>
            </a:endParaRPr>
          </a:p>
          <a:p>
            <a:pPr indent="0" lvl="0" marL="0" rtl="0" algn="ctr">
              <a:spcBef>
                <a:spcPts val="750"/>
              </a:spcBef>
              <a:spcAft>
                <a:spcPts val="0"/>
              </a:spcAft>
              <a:buNone/>
            </a:pPr>
            <a:r>
              <a:t/>
            </a:r>
            <a:endParaRPr b="1">
              <a:solidFill>
                <a:srgbClr val="4A86E8"/>
              </a:solidFill>
            </a:endParaRPr>
          </a:p>
        </p:txBody>
      </p:sp>
      <p:sp>
        <p:nvSpPr>
          <p:cNvPr id="67" name="Google Shape;67;g357d9b356ca_2_9"/>
          <p:cNvSpPr txBox="1"/>
          <p:nvPr>
            <p:ph idx="12" type="sldNum"/>
          </p:nvPr>
        </p:nvSpPr>
        <p:spPr>
          <a:xfrm>
            <a:off x="6732039" y="4633780"/>
            <a:ext cx="2057400" cy="2745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
        <p:nvSpPr>
          <p:cNvPr id="68" name="Google Shape;68;g357d9b356ca_2_9"/>
          <p:cNvSpPr txBox="1"/>
          <p:nvPr>
            <p:ph type="title"/>
          </p:nvPr>
        </p:nvSpPr>
        <p:spPr>
          <a:xfrm>
            <a:off x="39450" y="131550"/>
            <a:ext cx="9024600" cy="6957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Clr>
                <a:schemeClr val="accent1"/>
              </a:buClr>
              <a:buSzPts val="990"/>
              <a:buFont typeface="Calibri"/>
              <a:buNone/>
            </a:pPr>
            <a:r>
              <a:rPr lang="en-GB">
                <a:solidFill>
                  <a:schemeClr val="accent1"/>
                </a:solidFill>
              </a:rPr>
              <a:t>Research Focus: Accessibility &amp; Usability in Digital Identity Management</a:t>
            </a:r>
            <a:endParaRPr/>
          </a:p>
        </p:txBody>
      </p:sp>
      <p:graphicFrame>
        <p:nvGraphicFramePr>
          <p:cNvPr id="69" name="Google Shape;69;g357d9b356ca_2_9"/>
          <p:cNvGraphicFramePr/>
          <p:nvPr/>
        </p:nvGraphicFramePr>
        <p:xfrm>
          <a:off x="176850" y="1595925"/>
          <a:ext cx="3000000" cy="3000000"/>
        </p:xfrm>
        <a:graphic>
          <a:graphicData uri="http://schemas.openxmlformats.org/drawingml/2006/table">
            <a:tbl>
              <a:tblPr>
                <a:noFill/>
                <a:tableStyleId>{3727D746-6B09-41C1-9200-158ECCDBB768}</a:tableStyleId>
              </a:tblPr>
              <a:tblGrid>
                <a:gridCol w="978100"/>
                <a:gridCol w="978100"/>
                <a:gridCol w="978100"/>
                <a:gridCol w="978100"/>
                <a:gridCol w="978100"/>
                <a:gridCol w="978100"/>
                <a:gridCol w="978100"/>
                <a:gridCol w="978100"/>
                <a:gridCol w="978100"/>
              </a:tblGrid>
              <a:tr h="1393575">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1. Register  </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155CC"/>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2. Log into </a:t>
                      </a:r>
                      <a:r>
                        <a:rPr b="1" lang="en-GB" sz="1000">
                          <a:solidFill>
                            <a:schemeClr val="lt1"/>
                          </a:solidFill>
                        </a:rPr>
                        <a:t>DIs</a:t>
                      </a:r>
                      <a:r>
                        <a:rPr b="1" lang="en-GB" sz="1000" u="none" cap="none" strike="noStrike">
                          <a:solidFill>
                            <a:schemeClr val="lt1"/>
                          </a:solidFill>
                        </a:rPr>
                        <a:t> account</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155CC"/>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3. Validate information</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155CC"/>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dk1"/>
                          </a:solidFill>
                        </a:rPr>
                        <a:t>4</a:t>
                      </a:r>
                      <a:r>
                        <a:rPr b="1" lang="en-GB" sz="1000" u="none" cap="none" strike="noStrike">
                          <a:solidFill>
                            <a:schemeClr val="dk1"/>
                          </a:solidFill>
                        </a:rPr>
                        <a:t>.</a:t>
                      </a:r>
                      <a:r>
                        <a:rPr b="1" lang="en-GB" sz="1000" u="none" cap="none" strike="noStrike">
                          <a:solidFill>
                            <a:schemeClr val="lt1"/>
                          </a:solidFill>
                        </a:rPr>
                        <a:t> </a:t>
                      </a:r>
                      <a:r>
                        <a:rPr b="1" lang="en-GB" sz="1000" u="none" cap="none" strike="noStrike">
                          <a:solidFill>
                            <a:schemeClr val="dk1"/>
                          </a:solidFill>
                        </a:rPr>
                        <a:t>Self- service functions</a:t>
                      </a:r>
                      <a:endParaRPr b="1" sz="1000" u="none" cap="none" strike="noStrike">
                        <a:solidFill>
                          <a:schemeClr val="dk1"/>
                        </a:solidFill>
                      </a:endParaRPr>
                    </a:p>
                    <a:p>
                      <a:pPr indent="0" lvl="0" marL="0" marR="0" rtl="0" algn="l">
                        <a:lnSpc>
                          <a:spcPct val="107000"/>
                        </a:lnSpc>
                        <a:spcBef>
                          <a:spcPts val="600"/>
                        </a:spcBef>
                        <a:spcAft>
                          <a:spcPts val="0"/>
                        </a:spcAft>
                        <a:buNone/>
                      </a:pPr>
                      <a:r>
                        <a:rPr b="1" lang="en-GB" sz="1000">
                          <a:solidFill>
                            <a:srgbClr val="38761D"/>
                          </a:solidFill>
                        </a:rPr>
                        <a:t>Focus of DUxDi research</a:t>
                      </a:r>
                      <a:endParaRPr b="1" sz="1000" u="none" cap="none" strike="noStrike">
                        <a:solidFill>
                          <a:srgbClr val="38761D"/>
                        </a:solidFill>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8DA9DB"/>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5. Ensure the use of the </a:t>
                      </a:r>
                      <a:r>
                        <a:rPr b="1" lang="en-GB" sz="1000">
                          <a:solidFill>
                            <a:schemeClr val="lt1"/>
                          </a:solidFill>
                        </a:rPr>
                        <a:t>DIs</a:t>
                      </a:r>
                      <a:r>
                        <a:rPr b="1" lang="en-GB" sz="1000" u="none" cap="none" strike="noStrike">
                          <a:solidFill>
                            <a:schemeClr val="lt1"/>
                          </a:solidFill>
                        </a:rPr>
                        <a:t> for the future</a:t>
                      </a:r>
                      <a:r>
                        <a:rPr b="1" lang="en-GB" sz="1000" u="none" cap="none" strike="noStrike">
                          <a:solidFill>
                            <a:schemeClr val="lt1"/>
                          </a:solidFill>
                        </a:rPr>
                        <a:t> </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chemeClr val="lt1"/>
                      </a:solidFill>
                      <a:prstDash val="solid"/>
                      <a:round/>
                      <a:headEnd len="sm" w="sm" type="none"/>
                      <a:tailEnd len="sm" w="sm" type="none"/>
                    </a:lnL>
                    <a:lnR cap="flat" cmpd="sng" w="12700">
                      <a:solidFill>
                        <a:schemeClr val="lt1"/>
                      </a:solidFill>
                      <a:prstDash val="solid"/>
                      <a:round/>
                      <a:headEnd len="sm" w="sm" type="none"/>
                      <a:tailEnd len="sm" w="sm" type="none"/>
                    </a:lnR>
                    <a:lnT cap="flat" cmpd="sng" w="12700">
                      <a:solidFill>
                        <a:schemeClr val="lt1"/>
                      </a:solidFill>
                      <a:prstDash val="solid"/>
                      <a:round/>
                      <a:headEnd len="sm" w="sm" type="none"/>
                      <a:tailEnd len="sm" w="sm" type="none"/>
                    </a:lnT>
                    <a:lnB cap="flat" cmpd="sng" w="38100">
                      <a:solidFill>
                        <a:schemeClr val="lt1"/>
                      </a:solidFill>
                      <a:prstDash val="solid"/>
                      <a:round/>
                      <a:headEnd len="sm" w="sm" type="none"/>
                      <a:tailEnd len="sm" w="sm" type="none"/>
                    </a:lnB>
                    <a:solidFill>
                      <a:srgbClr val="1155CC"/>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6. Assurance of the </a:t>
                      </a:r>
                      <a:r>
                        <a:rPr b="1" lang="en-GB" sz="1000">
                          <a:solidFill>
                            <a:schemeClr val="lt1"/>
                          </a:solidFill>
                        </a:rPr>
                        <a:t>DIs</a:t>
                      </a:r>
                      <a:r>
                        <a:rPr b="1" lang="en-GB" sz="1000" u="none" cap="none" strike="noStrike">
                          <a:solidFill>
                            <a:schemeClr val="lt1"/>
                          </a:solidFill>
                        </a:rPr>
                        <a:t>’ data protection </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chemeClr val="lt1"/>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155CC"/>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7. Recovery processes</a:t>
                      </a:r>
                      <a:r>
                        <a:rPr b="1" lang="en-GB" sz="1000" u="none" cap="none" strike="noStrike">
                          <a:solidFill>
                            <a:schemeClr val="lt1"/>
                          </a:solidFill>
                        </a:rPr>
                        <a:t> </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155CC"/>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8. Deleting the </a:t>
                      </a:r>
                      <a:r>
                        <a:rPr b="1" lang="en-GB" sz="1000">
                          <a:solidFill>
                            <a:schemeClr val="lt1"/>
                          </a:solidFill>
                        </a:rPr>
                        <a:t>DIs</a:t>
                      </a:r>
                      <a:r>
                        <a:rPr b="1" lang="en-GB" sz="1000" u="none" cap="none" strike="noStrike">
                          <a:solidFill>
                            <a:schemeClr val="lt1"/>
                          </a:solidFill>
                        </a:rPr>
                        <a:t> </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155CC"/>
                    </a:solidFill>
                  </a:tcPr>
                </a:tc>
                <a:tc>
                  <a:txBody>
                    <a:bodyPr/>
                    <a:lstStyle/>
                    <a:p>
                      <a:pPr indent="0" lvl="0" marL="0" marR="0" rtl="0" algn="l">
                        <a:lnSpc>
                          <a:spcPct val="107000"/>
                        </a:lnSpc>
                        <a:spcBef>
                          <a:spcPts val="0"/>
                        </a:spcBef>
                        <a:spcAft>
                          <a:spcPts val="0"/>
                        </a:spcAft>
                        <a:buNone/>
                      </a:pPr>
                      <a:r>
                        <a:rPr b="1" lang="en-GB" sz="1000" u="none" cap="none" strike="noStrike">
                          <a:solidFill>
                            <a:schemeClr val="lt1"/>
                          </a:solidFill>
                        </a:rPr>
                        <a:t>9. Login to SPs via </a:t>
                      </a:r>
                      <a:r>
                        <a:rPr b="1" lang="en-GB" sz="1000">
                          <a:solidFill>
                            <a:schemeClr val="lt1"/>
                          </a:solidFill>
                        </a:rPr>
                        <a:t>DIs and log out</a:t>
                      </a:r>
                      <a:endParaRPr b="1" sz="1000" u="none" cap="none" strike="noStrike">
                        <a:solidFill>
                          <a:schemeClr val="lt1"/>
                        </a:solidFill>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1155CC"/>
                    </a:solidFill>
                  </a:tcPr>
                </a:tc>
              </a:tr>
            </a:tbl>
          </a:graphicData>
        </a:graphic>
      </p:graphicFrame>
      <p:sp>
        <p:nvSpPr>
          <p:cNvPr id="70" name="Google Shape;70;g357d9b356ca_2_9"/>
          <p:cNvSpPr/>
          <p:nvPr/>
        </p:nvSpPr>
        <p:spPr>
          <a:xfrm rot="10800000">
            <a:off x="229900" y="3171725"/>
            <a:ext cx="8715900" cy="637800"/>
          </a:xfrm>
          <a:prstGeom prst="leftRightUpArrow">
            <a:avLst>
              <a:gd fmla="val 25000" name="adj1"/>
              <a:gd fmla="val 25000" name="adj2"/>
              <a:gd fmla="val 25000" name="adj3"/>
            </a:avLst>
          </a:prstGeom>
          <a:solidFill>
            <a:srgbClr val="8DA9DB"/>
          </a:solidFill>
          <a:ln cap="flat" cmpd="sng" w="12700">
            <a:solidFill>
              <a:srgbClr val="31538F"/>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rgbClr val="FFFFFF"/>
              </a:solidFill>
              <a:latin typeface="Calibri"/>
              <a:ea typeface="Calibri"/>
              <a:cs typeface="Calibri"/>
              <a:sym typeface="Calibri"/>
            </a:endParaRPr>
          </a:p>
        </p:txBody>
      </p:sp>
      <p:sp>
        <p:nvSpPr>
          <p:cNvPr id="71" name="Google Shape;71;g357d9b356ca_2_9"/>
          <p:cNvSpPr txBox="1"/>
          <p:nvPr/>
        </p:nvSpPr>
        <p:spPr>
          <a:xfrm>
            <a:off x="1000425" y="3809525"/>
            <a:ext cx="7138800" cy="461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rgbClr val="000000"/>
              </a:buClr>
              <a:buFont typeface="Arial"/>
              <a:buNone/>
            </a:pPr>
            <a:r>
              <a:rPr b="1" lang="en-GB" sz="1800">
                <a:solidFill>
                  <a:schemeClr val="accent1"/>
                </a:solidFill>
                <a:latin typeface="Calibri"/>
                <a:ea typeface="Calibri"/>
                <a:cs typeface="Calibri"/>
                <a:sym typeface="Calibri"/>
              </a:rPr>
              <a:t>Accessibility &amp; Usability – UX?</a:t>
            </a:r>
            <a:endParaRPr sz="1600">
              <a:solidFill>
                <a:srgbClr val="18355E"/>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g357d9b356ca_2_19"/>
          <p:cNvSpPr txBox="1"/>
          <p:nvPr>
            <p:ph idx="12" type="sldNum"/>
          </p:nvPr>
        </p:nvSpPr>
        <p:spPr>
          <a:xfrm>
            <a:off x="6732039" y="4633780"/>
            <a:ext cx="2057400" cy="2745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
        <p:nvSpPr>
          <p:cNvPr id="78" name="Google Shape;78;g357d9b356ca_2_19"/>
          <p:cNvSpPr txBox="1"/>
          <p:nvPr>
            <p:ph type="title"/>
          </p:nvPr>
        </p:nvSpPr>
        <p:spPr>
          <a:xfrm>
            <a:off x="2459813" y="228825"/>
            <a:ext cx="4170000" cy="6957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GB" sz="2400">
                <a:solidFill>
                  <a:schemeClr val="accent1"/>
                </a:solidFill>
              </a:rPr>
              <a:t>Methodology</a:t>
            </a:r>
            <a:endParaRPr sz="2400">
              <a:solidFill>
                <a:schemeClr val="accent1"/>
              </a:solidFill>
            </a:endParaRPr>
          </a:p>
        </p:txBody>
      </p:sp>
      <p:pic>
        <p:nvPicPr>
          <p:cNvPr id="79" name="Google Shape;79;g357d9b356ca_2_19"/>
          <p:cNvPicPr preferRelativeResize="0"/>
          <p:nvPr/>
        </p:nvPicPr>
        <p:blipFill rotWithShape="1">
          <a:blip r:embed="rId3">
            <a:alphaModFix/>
          </a:blip>
          <a:srcRect b="0" l="46805" r="0" t="0"/>
          <a:stretch/>
        </p:blipFill>
        <p:spPr>
          <a:xfrm>
            <a:off x="3307917" y="2859200"/>
            <a:ext cx="5743049" cy="1435675"/>
          </a:xfrm>
          <a:prstGeom prst="rect">
            <a:avLst/>
          </a:prstGeom>
          <a:noFill/>
          <a:ln>
            <a:noFill/>
          </a:ln>
        </p:spPr>
      </p:pic>
      <p:pic>
        <p:nvPicPr>
          <p:cNvPr id="80" name="Google Shape;80;g357d9b356ca_2_19"/>
          <p:cNvPicPr preferRelativeResize="0"/>
          <p:nvPr/>
        </p:nvPicPr>
        <p:blipFill rotWithShape="1">
          <a:blip r:embed="rId3">
            <a:alphaModFix/>
          </a:blip>
          <a:srcRect b="0" l="0" r="56094" t="0"/>
          <a:stretch/>
        </p:blipFill>
        <p:spPr>
          <a:xfrm>
            <a:off x="164000" y="928075"/>
            <a:ext cx="4540450" cy="1533025"/>
          </a:xfrm>
          <a:prstGeom prst="rect">
            <a:avLst/>
          </a:prstGeom>
          <a:noFill/>
          <a:ln>
            <a:noFill/>
          </a:ln>
        </p:spPr>
      </p:pic>
      <p:cxnSp>
        <p:nvCxnSpPr>
          <p:cNvPr id="81" name="Google Shape;81;g357d9b356ca_2_19"/>
          <p:cNvCxnSpPr/>
          <p:nvPr/>
        </p:nvCxnSpPr>
        <p:spPr>
          <a:xfrm flipH="1">
            <a:off x="4008450" y="2248650"/>
            <a:ext cx="6300" cy="917100"/>
          </a:xfrm>
          <a:prstGeom prst="straightConnector1">
            <a:avLst/>
          </a:prstGeom>
          <a:noFill/>
          <a:ln cap="flat" cmpd="sng" w="28575">
            <a:solidFill>
              <a:schemeClr val="dk2"/>
            </a:solidFill>
            <a:prstDash val="solid"/>
            <a:round/>
            <a:headEnd len="med" w="med" type="none"/>
            <a:tailEnd len="med" w="med" type="triangl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g357d9b356ca_2_27"/>
          <p:cNvSpPr txBox="1"/>
          <p:nvPr>
            <p:ph idx="12" type="sldNum"/>
          </p:nvPr>
        </p:nvSpPr>
        <p:spPr>
          <a:xfrm>
            <a:off x="6732039" y="4633780"/>
            <a:ext cx="2057400" cy="2745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
        <p:nvSpPr>
          <p:cNvPr id="88" name="Google Shape;88;g357d9b356ca_2_27"/>
          <p:cNvSpPr txBox="1"/>
          <p:nvPr>
            <p:ph type="title"/>
          </p:nvPr>
        </p:nvSpPr>
        <p:spPr>
          <a:xfrm>
            <a:off x="350201" y="131562"/>
            <a:ext cx="8439300" cy="6957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GB">
                <a:solidFill>
                  <a:schemeClr val="accent1"/>
                </a:solidFill>
              </a:rPr>
              <a:t>DUxDi results (</a:t>
            </a:r>
            <a:r>
              <a:rPr lang="en-GB">
                <a:solidFill>
                  <a:srgbClr val="CC0000"/>
                </a:solidFill>
              </a:rPr>
              <a:t>Accessibility</a:t>
            </a:r>
            <a:r>
              <a:rPr lang="en-GB">
                <a:solidFill>
                  <a:schemeClr val="accent1"/>
                </a:solidFill>
              </a:rPr>
              <a:t>)</a:t>
            </a:r>
            <a:endParaRPr/>
          </a:p>
        </p:txBody>
      </p:sp>
      <p:graphicFrame>
        <p:nvGraphicFramePr>
          <p:cNvPr id="89" name="Google Shape;89;g357d9b356ca_2_27"/>
          <p:cNvGraphicFramePr/>
          <p:nvPr/>
        </p:nvGraphicFramePr>
        <p:xfrm>
          <a:off x="142200" y="938800"/>
          <a:ext cx="3000000" cy="3000000"/>
        </p:xfrm>
        <a:graphic>
          <a:graphicData uri="http://schemas.openxmlformats.org/drawingml/2006/table">
            <a:tbl>
              <a:tblPr>
                <a:noFill/>
                <a:tableStyleId>{3727D746-6B09-41C1-9200-158ECCDBB768}</a:tableStyleId>
              </a:tblPr>
              <a:tblGrid>
                <a:gridCol w="939675"/>
                <a:gridCol w="1252775"/>
                <a:gridCol w="1660875"/>
                <a:gridCol w="1314275"/>
                <a:gridCol w="1867750"/>
                <a:gridCol w="1789450"/>
              </a:tblGrid>
              <a:tr h="1561750">
                <a:tc>
                  <a:txBody>
                    <a:bodyPr/>
                    <a:lstStyle/>
                    <a:p>
                      <a:pPr indent="0" lvl="0" marL="0" rtl="0" algn="just">
                        <a:spcBef>
                          <a:spcPts val="0"/>
                        </a:spcBef>
                        <a:spcAft>
                          <a:spcPts val="0"/>
                        </a:spcAft>
                        <a:buClr>
                          <a:srgbClr val="000000"/>
                        </a:buClr>
                        <a:buSzPts val="1100"/>
                        <a:buFont typeface="Arial"/>
                        <a:buNone/>
                      </a:pPr>
                      <a:r>
                        <a:t/>
                      </a:r>
                      <a:endParaRPr b="1" sz="1100">
                        <a:solidFill>
                          <a:srgbClr val="0070C0"/>
                        </a:solidFill>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rtl="0" algn="ctr">
                        <a:spcBef>
                          <a:spcPts val="0"/>
                        </a:spcBef>
                        <a:spcAft>
                          <a:spcPts val="0"/>
                        </a:spcAft>
                        <a:buNone/>
                      </a:pPr>
                      <a:r>
                        <a:rPr b="1" i="1" lang="en-GB" sz="1100">
                          <a:solidFill>
                            <a:srgbClr val="0070C0"/>
                          </a:solidFill>
                        </a:rPr>
                        <a:t>Auditory</a:t>
                      </a:r>
                      <a:endParaRPr b="1" i="1" sz="1100">
                        <a:solidFill>
                          <a:srgbClr val="0070C0"/>
                        </a:solidFill>
                      </a:endParaRPr>
                    </a:p>
                    <a:p>
                      <a:pPr indent="0" lvl="0" marL="0" rtl="0" algn="ctr">
                        <a:spcBef>
                          <a:spcPts val="1100"/>
                        </a:spcBef>
                        <a:spcAft>
                          <a:spcPts val="0"/>
                        </a:spcAft>
                        <a:buNone/>
                      </a:pPr>
                      <a:r>
                        <a:rPr i="1" lang="en-GB" sz="800">
                          <a:solidFill>
                            <a:srgbClr val="0070C0"/>
                          </a:solidFill>
                        </a:rPr>
                        <a:t>H</a:t>
                      </a:r>
                      <a:r>
                        <a:rPr i="1" lang="en-GB" sz="800">
                          <a:solidFill>
                            <a:srgbClr val="0070C0"/>
                          </a:solidFill>
                        </a:rPr>
                        <a:t>earing loss</a:t>
                      </a:r>
                      <a:endParaRPr i="1" sz="800">
                        <a:solidFill>
                          <a:srgbClr val="0070C0"/>
                        </a:solidFill>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rtl="0" algn="just">
                        <a:spcBef>
                          <a:spcPts val="0"/>
                        </a:spcBef>
                        <a:spcAft>
                          <a:spcPts val="0"/>
                        </a:spcAft>
                        <a:buNone/>
                      </a:pPr>
                      <a:r>
                        <a:rPr b="1" i="1" lang="en-GB" sz="1100">
                          <a:solidFill>
                            <a:srgbClr val="0070C0"/>
                          </a:solidFill>
                        </a:rPr>
                        <a:t>Cognitive, learning and neurological</a:t>
                      </a:r>
                      <a:endParaRPr b="1" i="1" sz="1100">
                        <a:solidFill>
                          <a:srgbClr val="0070C0"/>
                        </a:solidFill>
                      </a:endParaRPr>
                    </a:p>
                    <a:p>
                      <a:pPr indent="0" lvl="0" marL="0" rtl="0" algn="ctr">
                        <a:spcBef>
                          <a:spcPts val="1100"/>
                        </a:spcBef>
                        <a:spcAft>
                          <a:spcPts val="0"/>
                        </a:spcAft>
                        <a:buNone/>
                      </a:pPr>
                      <a:r>
                        <a:rPr i="1" lang="en-GB" sz="800">
                          <a:solidFill>
                            <a:srgbClr val="0070C0"/>
                          </a:solidFill>
                        </a:rPr>
                        <a:t>C</a:t>
                      </a:r>
                      <a:r>
                        <a:rPr i="1" lang="en-GB" sz="800">
                          <a:solidFill>
                            <a:srgbClr val="0070C0"/>
                          </a:solidFill>
                        </a:rPr>
                        <a:t>hallenges understanding information</a:t>
                      </a:r>
                      <a:endParaRPr i="1" sz="800">
                        <a:solidFill>
                          <a:srgbClr val="0070C0"/>
                        </a:solidFill>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rtl="0" algn="ctr">
                        <a:spcBef>
                          <a:spcPts val="0"/>
                        </a:spcBef>
                        <a:spcAft>
                          <a:spcPts val="0"/>
                        </a:spcAft>
                        <a:buNone/>
                      </a:pPr>
                      <a:r>
                        <a:rPr b="1" i="1" lang="en-GB" sz="1100">
                          <a:solidFill>
                            <a:srgbClr val="0070C0"/>
                          </a:solidFill>
                        </a:rPr>
                        <a:t>Physical </a:t>
                      </a:r>
                      <a:endParaRPr i="1" sz="700">
                        <a:solidFill>
                          <a:srgbClr val="0070C0"/>
                        </a:solidFill>
                      </a:endParaRPr>
                    </a:p>
                    <a:p>
                      <a:pPr indent="0" lvl="0" marL="0" rtl="0" algn="ctr">
                        <a:spcBef>
                          <a:spcPts val="1100"/>
                        </a:spcBef>
                        <a:spcAft>
                          <a:spcPts val="0"/>
                        </a:spcAft>
                        <a:buClr>
                          <a:srgbClr val="000000"/>
                        </a:buClr>
                        <a:buFont typeface="Arial"/>
                        <a:buNone/>
                      </a:pPr>
                      <a:r>
                        <a:rPr i="1" lang="en-GB" sz="800">
                          <a:solidFill>
                            <a:srgbClr val="0070C0"/>
                          </a:solidFill>
                        </a:rPr>
                        <a:t>M</a:t>
                      </a:r>
                      <a:r>
                        <a:rPr i="1" lang="en-GB" sz="800">
                          <a:solidFill>
                            <a:srgbClr val="0070C0"/>
                          </a:solidFill>
                        </a:rPr>
                        <a:t>uscular control and sensations limitations, joint disorders or missing limbs </a:t>
                      </a:r>
                      <a:endParaRPr i="1" sz="800">
                        <a:solidFill>
                          <a:srgbClr val="0070C0"/>
                        </a:solidFill>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rtl="0" algn="ctr">
                        <a:spcBef>
                          <a:spcPts val="0"/>
                        </a:spcBef>
                        <a:spcAft>
                          <a:spcPts val="0"/>
                        </a:spcAft>
                        <a:buNone/>
                      </a:pPr>
                      <a:r>
                        <a:rPr b="1" i="1" lang="en-GB" sz="1100">
                          <a:solidFill>
                            <a:srgbClr val="0070C0"/>
                          </a:solidFill>
                        </a:rPr>
                        <a:t>Speech </a:t>
                      </a:r>
                      <a:endParaRPr b="1" i="1" sz="1100">
                        <a:solidFill>
                          <a:srgbClr val="0070C0"/>
                        </a:solidFill>
                      </a:endParaRPr>
                    </a:p>
                    <a:p>
                      <a:pPr indent="0" lvl="0" marL="0" rtl="0" algn="ctr">
                        <a:spcBef>
                          <a:spcPts val="1100"/>
                        </a:spcBef>
                        <a:spcAft>
                          <a:spcPts val="0"/>
                        </a:spcAft>
                        <a:buClr>
                          <a:srgbClr val="000000"/>
                        </a:buClr>
                        <a:buFont typeface="Arial"/>
                        <a:buNone/>
                      </a:pPr>
                      <a:r>
                        <a:rPr i="1" lang="en-GB" sz="800">
                          <a:solidFill>
                            <a:srgbClr val="0070C0"/>
                          </a:solidFill>
                        </a:rPr>
                        <a:t>S</a:t>
                      </a:r>
                      <a:r>
                        <a:rPr i="1" lang="en-GB" sz="800">
                          <a:solidFill>
                            <a:srgbClr val="0070C0"/>
                          </a:solidFill>
                        </a:rPr>
                        <a:t>peaking impediments</a:t>
                      </a:r>
                      <a:endParaRPr i="1" sz="800">
                        <a:solidFill>
                          <a:srgbClr val="0070C0"/>
                        </a:solidFill>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rtl="0" algn="ctr">
                        <a:spcBef>
                          <a:spcPts val="0"/>
                        </a:spcBef>
                        <a:spcAft>
                          <a:spcPts val="0"/>
                        </a:spcAft>
                        <a:buNone/>
                      </a:pPr>
                      <a:r>
                        <a:rPr b="1" i="1" lang="en-GB" sz="1100">
                          <a:solidFill>
                            <a:srgbClr val="0070C0"/>
                          </a:solidFill>
                        </a:rPr>
                        <a:t>Visual </a:t>
                      </a:r>
                      <a:endParaRPr b="1" i="1" sz="1100">
                        <a:solidFill>
                          <a:srgbClr val="0070C0"/>
                        </a:solidFill>
                      </a:endParaRPr>
                    </a:p>
                    <a:p>
                      <a:pPr indent="0" lvl="0" marL="0" rtl="0" algn="ctr">
                        <a:spcBef>
                          <a:spcPts val="1100"/>
                        </a:spcBef>
                        <a:spcAft>
                          <a:spcPts val="0"/>
                        </a:spcAft>
                        <a:buClr>
                          <a:srgbClr val="000000"/>
                        </a:buClr>
                        <a:buFont typeface="Arial"/>
                        <a:buNone/>
                      </a:pPr>
                      <a:r>
                        <a:rPr i="1" lang="en-GB" sz="800">
                          <a:solidFill>
                            <a:srgbClr val="0070C0"/>
                          </a:solidFill>
                        </a:rPr>
                        <a:t>R</a:t>
                      </a:r>
                      <a:r>
                        <a:rPr i="1" lang="en-GB" sz="800">
                          <a:solidFill>
                            <a:srgbClr val="0070C0"/>
                          </a:solidFill>
                        </a:rPr>
                        <a:t>educed vision</a:t>
                      </a:r>
                      <a:endParaRPr i="1" sz="800">
                        <a:solidFill>
                          <a:srgbClr val="0070C0"/>
                        </a:solidFill>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r>
              <a:tr h="1897225">
                <a:tc>
                  <a:txBody>
                    <a:bodyPr/>
                    <a:lstStyle/>
                    <a:p>
                      <a:pPr indent="0" lvl="0" marL="0" marR="0" rtl="0" algn="just">
                        <a:lnSpc>
                          <a:spcPct val="100000"/>
                        </a:lnSpc>
                        <a:spcBef>
                          <a:spcPts val="0"/>
                        </a:spcBef>
                        <a:spcAft>
                          <a:spcPts val="0"/>
                        </a:spcAft>
                        <a:buNone/>
                      </a:pPr>
                      <a:r>
                        <a:rPr b="1" lang="en-GB" sz="1100" u="none" cap="none" strike="noStrike">
                          <a:solidFill>
                            <a:srgbClr val="0070C0"/>
                          </a:solidFill>
                          <a:latin typeface="Calibri"/>
                          <a:ea typeface="Calibri"/>
                          <a:cs typeface="Calibri"/>
                          <a:sym typeface="Calibri"/>
                        </a:rPr>
                        <a:t>Recomm</a:t>
                      </a:r>
                      <a:r>
                        <a:rPr b="1" lang="en-GB" sz="1100">
                          <a:solidFill>
                            <a:srgbClr val="0070C0"/>
                          </a:solidFill>
                          <a:latin typeface="Calibri"/>
                          <a:ea typeface="Calibri"/>
                          <a:cs typeface="Calibri"/>
                          <a:sym typeface="Calibri"/>
                        </a:rPr>
                        <a:t>.</a:t>
                      </a:r>
                      <a:r>
                        <a:rPr b="1" lang="en-GB" sz="1100" u="none" cap="none" strike="noStrike">
                          <a:solidFill>
                            <a:srgbClr val="0070C0"/>
                          </a:solidFill>
                          <a:latin typeface="Calibri"/>
                          <a:ea typeface="Calibri"/>
                          <a:cs typeface="Calibri"/>
                          <a:sym typeface="Calibri"/>
                        </a:rPr>
                        <a:t> </a:t>
                      </a:r>
                      <a:endParaRPr b="1" sz="1100" u="none" cap="none" strike="noStrike">
                        <a:solidFill>
                          <a:srgbClr val="0070C0"/>
                        </a:solidFill>
                        <a:latin typeface="Calibri"/>
                        <a:ea typeface="Calibri"/>
                        <a:cs typeface="Calibri"/>
                        <a:sym typeface="Calibri"/>
                      </a:endParaRPr>
                    </a:p>
                    <a:p>
                      <a:pPr indent="0" lvl="0" marL="0" marR="0" rtl="0" algn="just">
                        <a:lnSpc>
                          <a:spcPct val="100000"/>
                        </a:lnSpc>
                        <a:spcBef>
                          <a:spcPts val="0"/>
                        </a:spcBef>
                        <a:spcAft>
                          <a:spcPts val="0"/>
                        </a:spcAft>
                        <a:buNone/>
                      </a:pPr>
                      <a:r>
                        <a:rPr b="1" lang="en-GB" sz="1100" u="none" cap="none" strike="noStrike">
                          <a:solidFill>
                            <a:srgbClr val="0070C0"/>
                          </a:solidFill>
                          <a:latin typeface="Calibri"/>
                          <a:ea typeface="Calibri"/>
                          <a:cs typeface="Calibri"/>
                          <a:sym typeface="Calibri"/>
                        </a:rPr>
                        <a:t>covered in </a:t>
                      </a:r>
                      <a:endParaRPr b="1" sz="1100" u="none" cap="none" strike="noStrike">
                        <a:solidFill>
                          <a:srgbClr val="0070C0"/>
                        </a:solidFill>
                        <a:latin typeface="Calibri"/>
                        <a:ea typeface="Calibri"/>
                        <a:cs typeface="Calibri"/>
                        <a:sym typeface="Calibri"/>
                      </a:endParaRPr>
                    </a:p>
                    <a:p>
                      <a:pPr indent="0" lvl="0" marL="0" marR="0" rtl="0" algn="just">
                        <a:lnSpc>
                          <a:spcPct val="100000"/>
                        </a:lnSpc>
                        <a:spcBef>
                          <a:spcPts val="0"/>
                        </a:spcBef>
                        <a:spcAft>
                          <a:spcPts val="0"/>
                        </a:spcAft>
                        <a:buNone/>
                      </a:pPr>
                      <a:r>
                        <a:rPr b="1" lang="en-GB" sz="1100" u="none" cap="none" strike="noStrike">
                          <a:solidFill>
                            <a:srgbClr val="0070C0"/>
                          </a:solidFill>
                          <a:latin typeface="Calibri"/>
                          <a:ea typeface="Calibri"/>
                          <a:cs typeface="Calibri"/>
                          <a:sym typeface="Calibri"/>
                        </a:rPr>
                        <a:t>DUxDi </a:t>
                      </a:r>
                      <a:endParaRPr b="1" sz="1100" u="none" cap="none" strike="noStrike">
                        <a:solidFill>
                          <a:srgbClr val="0070C0"/>
                        </a:solidFill>
                        <a:latin typeface="Calibri"/>
                        <a:ea typeface="Calibri"/>
                        <a:cs typeface="Calibri"/>
                        <a:sym typeface="Calibri"/>
                      </a:endParaRPr>
                    </a:p>
                    <a:p>
                      <a:pPr indent="0" lvl="0" marL="0" marR="0" rtl="0" algn="just">
                        <a:lnSpc>
                          <a:spcPct val="100000"/>
                        </a:lnSpc>
                        <a:spcBef>
                          <a:spcPts val="0"/>
                        </a:spcBef>
                        <a:spcAft>
                          <a:spcPts val="0"/>
                        </a:spcAft>
                        <a:buNone/>
                      </a:pPr>
                      <a:r>
                        <a:rPr b="1" lang="en-GB" sz="1100" u="none" cap="none" strike="noStrike">
                          <a:solidFill>
                            <a:srgbClr val="0070C0"/>
                          </a:solidFill>
                          <a:latin typeface="Calibri"/>
                          <a:ea typeface="Calibri"/>
                          <a:cs typeface="Calibri"/>
                          <a:sym typeface="Calibri"/>
                        </a:rPr>
                        <a:t>prototype</a:t>
                      </a:r>
                      <a:endParaRPr sz="1100" u="none" cap="none" strike="noStrike">
                        <a:latin typeface="Calibri"/>
                        <a:ea typeface="Calibri"/>
                        <a:cs typeface="Calibri"/>
                        <a:sym typeface="Calibri"/>
                      </a:endParaRPr>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Transcript option </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Clear structure </a:t>
                      </a:r>
                      <a:endParaRPr sz="1100" u="none" cap="none" strike="noStrike">
                        <a:solidFill>
                          <a:srgbClr val="0070C0"/>
                        </a:solidFill>
                      </a:endParaRPr>
                    </a:p>
                    <a:p>
                      <a:pPr indent="0" lvl="0" marL="0" marR="0" rtl="0" algn="l">
                        <a:lnSpc>
                          <a:spcPct val="116666"/>
                        </a:lnSpc>
                        <a:spcBef>
                          <a:spcPts val="0"/>
                        </a:spcBef>
                        <a:spcAft>
                          <a:spcPts val="0"/>
                        </a:spcAft>
                        <a:buNone/>
                      </a:pPr>
                      <a:r>
                        <a:t/>
                      </a:r>
                      <a:endParaRPr sz="1100">
                        <a:solidFill>
                          <a:srgbClr val="0070C0"/>
                        </a:solidFill>
                      </a:endParaRPr>
                    </a:p>
                    <a:p>
                      <a:pPr indent="0" lvl="0" marL="0" marR="0" rtl="0" algn="l">
                        <a:lnSpc>
                          <a:spcPct val="116666"/>
                        </a:lnSpc>
                        <a:spcBef>
                          <a:spcPts val="0"/>
                        </a:spcBef>
                        <a:spcAft>
                          <a:spcPts val="0"/>
                        </a:spcAft>
                        <a:buNone/>
                      </a:pPr>
                      <a:r>
                        <a:rPr lang="en-GB" sz="1100">
                          <a:solidFill>
                            <a:srgbClr val="0070C0"/>
                          </a:solidFill>
                        </a:rPr>
                        <a:t>C</a:t>
                      </a:r>
                      <a:r>
                        <a:rPr lang="en-GB" sz="1100" u="none" cap="none" strike="noStrike">
                          <a:solidFill>
                            <a:srgbClr val="0070C0"/>
                          </a:solidFill>
                        </a:rPr>
                        <a:t>onsistent labelling  </a:t>
                      </a:r>
                      <a:endParaRPr sz="1100" u="none" cap="none" strike="noStrike">
                        <a:solidFill>
                          <a:srgbClr val="0070C0"/>
                        </a:solidFill>
                      </a:endParaRPr>
                    </a:p>
                    <a:p>
                      <a:pPr indent="0" lvl="0" marL="0" marR="0" rtl="0" algn="l">
                        <a:lnSpc>
                          <a:spcPct val="116666"/>
                        </a:lnSpc>
                        <a:spcBef>
                          <a:spcPts val="0"/>
                        </a:spcBef>
                        <a:spcAft>
                          <a:spcPts val="0"/>
                        </a:spcAft>
                        <a:buNone/>
                      </a:pPr>
                      <a:r>
                        <a:t/>
                      </a:r>
                      <a:endParaRPr sz="1100">
                        <a:solidFill>
                          <a:srgbClr val="0070C0"/>
                        </a:solidFill>
                      </a:endParaRPr>
                    </a:p>
                    <a:p>
                      <a:pPr indent="0" lvl="0" marL="0" marR="0" rtl="0" algn="l">
                        <a:lnSpc>
                          <a:spcPct val="116666"/>
                        </a:lnSpc>
                        <a:spcBef>
                          <a:spcPts val="0"/>
                        </a:spcBef>
                        <a:spcAft>
                          <a:spcPts val="0"/>
                        </a:spcAft>
                        <a:buNone/>
                      </a:pPr>
                      <a:r>
                        <a:rPr lang="en-GB" sz="1100">
                          <a:solidFill>
                            <a:srgbClr val="0070C0"/>
                          </a:solidFill>
                        </a:rPr>
                        <a:t>L</a:t>
                      </a:r>
                      <a:r>
                        <a:rPr lang="en-GB" sz="1100" u="none" cap="none" strike="noStrike">
                          <a:solidFill>
                            <a:srgbClr val="0070C0"/>
                          </a:solidFill>
                        </a:rPr>
                        <a:t>ogos </a:t>
                      </a:r>
                      <a:endParaRPr sz="1100" u="none" cap="none" strike="noStrike"/>
                    </a:p>
                    <a:p>
                      <a:pPr indent="0" lvl="0" marL="0" marR="0" rtl="0" algn="just">
                        <a:lnSpc>
                          <a:spcPct val="116666"/>
                        </a:lnSpc>
                        <a:spcBef>
                          <a:spcPts val="1100"/>
                        </a:spcBef>
                        <a:spcAft>
                          <a:spcPts val="0"/>
                        </a:spcAft>
                        <a:buNone/>
                      </a:pPr>
                      <a:r>
                        <a:rPr lang="en-GB" sz="1100" u="none" cap="none" strike="noStrike">
                          <a:solidFill>
                            <a:srgbClr val="0070C0"/>
                          </a:solidFill>
                        </a:rPr>
                        <a:t>Clear workflow</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Easy reading language</a:t>
                      </a:r>
                      <a:endParaRPr sz="1100" u="none" cap="none" strike="noStrike"/>
                    </a:p>
                  </a:txBody>
                  <a:tcPr marT="0" marB="0" marR="51425" marL="5142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Adaptable sizes</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a:solidFill>
                            <a:srgbClr val="0070C0"/>
                          </a:solidFill>
                        </a:rPr>
                        <a:t>Alternatives</a:t>
                      </a:r>
                      <a:r>
                        <a:rPr lang="en-GB" sz="1100">
                          <a:solidFill>
                            <a:srgbClr val="0070C0"/>
                          </a:solidFill>
                        </a:rPr>
                        <a:t> to v</a:t>
                      </a:r>
                      <a:r>
                        <a:rPr lang="en-GB" sz="1100" u="none" cap="none" strike="noStrike">
                          <a:solidFill>
                            <a:srgbClr val="0070C0"/>
                          </a:solidFill>
                        </a:rPr>
                        <a:t>oice-based </a:t>
                      </a:r>
                      <a:r>
                        <a:rPr lang="en-GB" sz="1100">
                          <a:solidFill>
                            <a:srgbClr val="0070C0"/>
                          </a:solidFill>
                        </a:rPr>
                        <a:t>support (images, text)</a:t>
                      </a:r>
                      <a:r>
                        <a:rPr lang="en-GB" sz="1100" u="none" cap="none" strike="noStrike">
                          <a:solidFill>
                            <a:srgbClr val="0070C0"/>
                          </a:solidFill>
                        </a:rPr>
                        <a:t> </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Accessible colour contrast</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Icons clarified with text</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g357d9b356ca_2_35"/>
          <p:cNvSpPr txBox="1"/>
          <p:nvPr>
            <p:ph idx="12" type="sldNum"/>
          </p:nvPr>
        </p:nvSpPr>
        <p:spPr>
          <a:xfrm>
            <a:off x="6732039" y="4633780"/>
            <a:ext cx="2057400" cy="2745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
        <p:nvSpPr>
          <p:cNvPr id="96" name="Google Shape;96;g357d9b356ca_2_35"/>
          <p:cNvSpPr txBox="1"/>
          <p:nvPr>
            <p:ph type="title"/>
          </p:nvPr>
        </p:nvSpPr>
        <p:spPr>
          <a:xfrm>
            <a:off x="350201" y="131562"/>
            <a:ext cx="8439300" cy="6957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GB">
                <a:solidFill>
                  <a:schemeClr val="accent1"/>
                </a:solidFill>
              </a:rPr>
              <a:t>DUxDi results (</a:t>
            </a:r>
            <a:r>
              <a:rPr lang="en-GB">
                <a:solidFill>
                  <a:srgbClr val="CC0000"/>
                </a:solidFill>
              </a:rPr>
              <a:t>Usability</a:t>
            </a:r>
            <a:r>
              <a:rPr lang="en-GB">
                <a:solidFill>
                  <a:schemeClr val="accent1"/>
                </a:solidFill>
              </a:rPr>
              <a:t>)</a:t>
            </a:r>
            <a:endParaRPr/>
          </a:p>
        </p:txBody>
      </p:sp>
      <p:graphicFrame>
        <p:nvGraphicFramePr>
          <p:cNvPr id="97" name="Google Shape;97;g357d9b356ca_2_35"/>
          <p:cNvGraphicFramePr/>
          <p:nvPr/>
        </p:nvGraphicFramePr>
        <p:xfrm>
          <a:off x="145000" y="721550"/>
          <a:ext cx="3000000" cy="3000000"/>
        </p:xfrm>
        <a:graphic>
          <a:graphicData uri="http://schemas.openxmlformats.org/drawingml/2006/table">
            <a:tbl>
              <a:tblPr>
                <a:noFill/>
                <a:tableStyleId>{3727D746-6B09-41C1-9200-158ECCDBB768}</a:tableStyleId>
              </a:tblPr>
              <a:tblGrid>
                <a:gridCol w="1167450"/>
                <a:gridCol w="1625850"/>
                <a:gridCol w="1201900"/>
                <a:gridCol w="1569050"/>
                <a:gridCol w="1625875"/>
                <a:gridCol w="1659425"/>
              </a:tblGrid>
              <a:tr h="632800">
                <a:tc>
                  <a:txBody>
                    <a:bodyPr/>
                    <a:lstStyle/>
                    <a:p>
                      <a:pPr indent="0" lvl="0" marL="0" marR="0" rtl="0" algn="l">
                        <a:lnSpc>
                          <a:spcPct val="100000"/>
                        </a:lnSpc>
                        <a:spcBef>
                          <a:spcPts val="0"/>
                        </a:spcBef>
                        <a:spcAft>
                          <a:spcPts val="0"/>
                        </a:spcAft>
                        <a:buNone/>
                      </a:pPr>
                      <a:r>
                        <a:t/>
                      </a:r>
                      <a:endParaRPr b="1" u="none" cap="none" strike="noStrike"/>
                    </a:p>
                  </a:txBody>
                  <a:tcPr marT="0" marB="0" marR="51425" marL="5142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marR="0" rtl="0" algn="l">
                        <a:lnSpc>
                          <a:spcPct val="100000"/>
                        </a:lnSpc>
                        <a:spcBef>
                          <a:spcPts val="0"/>
                        </a:spcBef>
                        <a:spcAft>
                          <a:spcPts val="0"/>
                        </a:spcAft>
                        <a:buNone/>
                      </a:pPr>
                      <a:r>
                        <a:t/>
                      </a:r>
                      <a:endParaRPr b="1" sz="1200">
                        <a:solidFill>
                          <a:srgbClr val="0070C0"/>
                        </a:solidFill>
                      </a:endParaRPr>
                    </a:p>
                    <a:p>
                      <a:pPr indent="0" lvl="0" marL="0" marR="0" rtl="0" algn="ctr">
                        <a:lnSpc>
                          <a:spcPct val="100000"/>
                        </a:lnSpc>
                        <a:spcBef>
                          <a:spcPts val="0"/>
                        </a:spcBef>
                        <a:spcAft>
                          <a:spcPts val="0"/>
                        </a:spcAft>
                        <a:buNone/>
                      </a:pPr>
                      <a:r>
                        <a:rPr b="1" lang="en-GB" sz="1200" u="none" cap="none" strike="noStrike">
                          <a:solidFill>
                            <a:srgbClr val="0070C0"/>
                          </a:solidFill>
                        </a:rPr>
                        <a:t>Learnability</a:t>
                      </a:r>
                      <a:r>
                        <a:rPr b="1" i="1" lang="en-GB" sz="900" u="none" cap="none" strike="noStrike">
                          <a:solidFill>
                            <a:srgbClr val="0070C0"/>
                          </a:solidFill>
                        </a:rPr>
                        <a:t> </a:t>
                      </a:r>
                      <a:endParaRPr sz="900" u="none" cap="none" strike="noStrike"/>
                    </a:p>
                  </a:txBody>
                  <a:tcPr marT="0" marB="0" marR="51425" marL="5142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marR="0" rtl="0" algn="l">
                        <a:lnSpc>
                          <a:spcPct val="100000"/>
                        </a:lnSpc>
                        <a:spcBef>
                          <a:spcPts val="0"/>
                        </a:spcBef>
                        <a:spcAft>
                          <a:spcPts val="0"/>
                        </a:spcAft>
                        <a:buNone/>
                      </a:pPr>
                      <a:r>
                        <a:t/>
                      </a:r>
                      <a:endParaRPr b="1" sz="1200">
                        <a:solidFill>
                          <a:srgbClr val="0070C0"/>
                        </a:solidFill>
                      </a:endParaRPr>
                    </a:p>
                    <a:p>
                      <a:pPr indent="0" lvl="0" marL="0" marR="0" rtl="0" algn="ctr">
                        <a:lnSpc>
                          <a:spcPct val="100000"/>
                        </a:lnSpc>
                        <a:spcBef>
                          <a:spcPts val="0"/>
                        </a:spcBef>
                        <a:spcAft>
                          <a:spcPts val="0"/>
                        </a:spcAft>
                        <a:buNone/>
                      </a:pPr>
                      <a:r>
                        <a:rPr b="1" lang="en-GB" sz="1200">
                          <a:solidFill>
                            <a:srgbClr val="0070C0"/>
                          </a:solidFill>
                        </a:rPr>
                        <a:t>Efficiency</a:t>
                      </a:r>
                      <a:r>
                        <a:rPr b="1" i="1" lang="en-GB" sz="900" u="none" cap="none" strike="noStrike">
                          <a:solidFill>
                            <a:srgbClr val="0070C0"/>
                          </a:solidFill>
                        </a:rPr>
                        <a:t> </a:t>
                      </a:r>
                      <a:endParaRPr b="1" i="1" sz="900" u="none" cap="none" strike="noStrike">
                        <a:solidFill>
                          <a:srgbClr val="0070C0"/>
                        </a:solidFill>
                      </a:endParaRPr>
                    </a:p>
                    <a:p>
                      <a:pPr indent="0" lvl="0" marL="0" marR="0" rtl="0" algn="l">
                        <a:lnSpc>
                          <a:spcPct val="100000"/>
                        </a:lnSpc>
                        <a:spcBef>
                          <a:spcPts val="0"/>
                        </a:spcBef>
                        <a:spcAft>
                          <a:spcPts val="0"/>
                        </a:spcAft>
                        <a:buNone/>
                      </a:pPr>
                      <a:r>
                        <a:t/>
                      </a:r>
                      <a:endParaRPr sz="900" u="none" cap="none" strike="noStrike"/>
                    </a:p>
                  </a:txBody>
                  <a:tcPr marT="0" marB="0" marR="51425" marL="5142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marR="0" rtl="0" algn="l">
                        <a:lnSpc>
                          <a:spcPct val="100000"/>
                        </a:lnSpc>
                        <a:spcBef>
                          <a:spcPts val="0"/>
                        </a:spcBef>
                        <a:spcAft>
                          <a:spcPts val="0"/>
                        </a:spcAft>
                        <a:buNone/>
                      </a:pPr>
                      <a:r>
                        <a:t/>
                      </a:r>
                      <a:endParaRPr b="1" sz="1200">
                        <a:solidFill>
                          <a:srgbClr val="0070C0"/>
                        </a:solidFill>
                      </a:endParaRPr>
                    </a:p>
                    <a:p>
                      <a:pPr indent="0" lvl="0" marL="0" marR="0" rtl="0" algn="ctr">
                        <a:lnSpc>
                          <a:spcPct val="100000"/>
                        </a:lnSpc>
                        <a:spcBef>
                          <a:spcPts val="0"/>
                        </a:spcBef>
                        <a:spcAft>
                          <a:spcPts val="0"/>
                        </a:spcAft>
                        <a:buNone/>
                      </a:pPr>
                      <a:r>
                        <a:rPr b="1" lang="en-GB" sz="1200">
                          <a:solidFill>
                            <a:srgbClr val="0070C0"/>
                          </a:solidFill>
                        </a:rPr>
                        <a:t>Memorability</a:t>
                      </a:r>
                      <a:r>
                        <a:rPr i="1" lang="en-GB" sz="900">
                          <a:solidFill>
                            <a:srgbClr val="0070C0"/>
                          </a:solidFill>
                        </a:rPr>
                        <a:t> </a:t>
                      </a:r>
                      <a:endParaRPr i="1" sz="900">
                        <a:solidFill>
                          <a:srgbClr val="0070C0"/>
                        </a:solidFill>
                      </a:endParaRPr>
                    </a:p>
                    <a:p>
                      <a:pPr indent="0" lvl="0" marL="0" marR="0" rtl="0" algn="l">
                        <a:lnSpc>
                          <a:spcPct val="100000"/>
                        </a:lnSpc>
                        <a:spcBef>
                          <a:spcPts val="0"/>
                        </a:spcBef>
                        <a:spcAft>
                          <a:spcPts val="0"/>
                        </a:spcAft>
                        <a:buNone/>
                      </a:pPr>
                      <a:r>
                        <a:t/>
                      </a:r>
                      <a:endParaRPr sz="900" u="none" cap="none" strike="noStrike"/>
                    </a:p>
                  </a:txBody>
                  <a:tcPr marT="0" marB="0" marR="51425" marL="5142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marR="0" rtl="0" algn="l">
                        <a:lnSpc>
                          <a:spcPct val="100000"/>
                        </a:lnSpc>
                        <a:spcBef>
                          <a:spcPts val="0"/>
                        </a:spcBef>
                        <a:spcAft>
                          <a:spcPts val="0"/>
                        </a:spcAft>
                        <a:buNone/>
                      </a:pPr>
                      <a:r>
                        <a:t/>
                      </a:r>
                      <a:endParaRPr b="1" sz="1200">
                        <a:solidFill>
                          <a:srgbClr val="0070C0"/>
                        </a:solidFill>
                      </a:endParaRPr>
                    </a:p>
                    <a:p>
                      <a:pPr indent="0" lvl="0" marL="0" marR="0" rtl="0" algn="ctr">
                        <a:lnSpc>
                          <a:spcPct val="100000"/>
                        </a:lnSpc>
                        <a:spcBef>
                          <a:spcPts val="0"/>
                        </a:spcBef>
                        <a:spcAft>
                          <a:spcPts val="0"/>
                        </a:spcAft>
                        <a:buNone/>
                      </a:pPr>
                      <a:r>
                        <a:rPr b="1" lang="en-GB" sz="1200">
                          <a:solidFill>
                            <a:srgbClr val="0070C0"/>
                          </a:solidFill>
                        </a:rPr>
                        <a:t>Errors</a:t>
                      </a:r>
                      <a:endParaRPr i="1" sz="900">
                        <a:solidFill>
                          <a:srgbClr val="0070C0"/>
                        </a:solidFill>
                      </a:endParaRPr>
                    </a:p>
                    <a:p>
                      <a:pPr indent="0" lvl="0" marL="0" marR="0" rtl="0" algn="l">
                        <a:lnSpc>
                          <a:spcPct val="100000"/>
                        </a:lnSpc>
                        <a:spcBef>
                          <a:spcPts val="0"/>
                        </a:spcBef>
                        <a:spcAft>
                          <a:spcPts val="0"/>
                        </a:spcAft>
                        <a:buNone/>
                      </a:pPr>
                      <a:r>
                        <a:t/>
                      </a:r>
                      <a:endParaRPr sz="900" u="none" cap="none" strike="noStrike"/>
                    </a:p>
                  </a:txBody>
                  <a:tcPr marT="0" marB="0" marR="51425" marL="5142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c>
                  <a:txBody>
                    <a:bodyPr/>
                    <a:lstStyle/>
                    <a:p>
                      <a:pPr indent="0" lvl="0" marL="0" marR="0" rtl="0" algn="l">
                        <a:lnSpc>
                          <a:spcPct val="100000"/>
                        </a:lnSpc>
                        <a:spcBef>
                          <a:spcPts val="0"/>
                        </a:spcBef>
                        <a:spcAft>
                          <a:spcPts val="0"/>
                        </a:spcAft>
                        <a:buNone/>
                      </a:pPr>
                      <a:r>
                        <a:t/>
                      </a:r>
                      <a:endParaRPr b="1" sz="1200">
                        <a:solidFill>
                          <a:srgbClr val="0070C0"/>
                        </a:solidFill>
                      </a:endParaRPr>
                    </a:p>
                    <a:p>
                      <a:pPr indent="0" lvl="0" marL="0" marR="0" rtl="0" algn="ctr">
                        <a:lnSpc>
                          <a:spcPct val="100000"/>
                        </a:lnSpc>
                        <a:spcBef>
                          <a:spcPts val="0"/>
                        </a:spcBef>
                        <a:spcAft>
                          <a:spcPts val="0"/>
                        </a:spcAft>
                        <a:buNone/>
                      </a:pPr>
                      <a:r>
                        <a:rPr b="1" lang="en-GB" sz="1200">
                          <a:solidFill>
                            <a:srgbClr val="0070C0"/>
                          </a:solidFill>
                        </a:rPr>
                        <a:t>S</a:t>
                      </a:r>
                      <a:r>
                        <a:rPr b="1" lang="en-GB" sz="1200" u="none" cap="none" strike="noStrike">
                          <a:solidFill>
                            <a:srgbClr val="0070C0"/>
                          </a:solidFill>
                        </a:rPr>
                        <a:t>atisfaction</a:t>
                      </a:r>
                      <a:endParaRPr sz="900" u="none" cap="none" strike="noStrike"/>
                    </a:p>
                  </a:txBody>
                  <a:tcPr marT="0" marB="0" marR="51425" marL="51425">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12700">
                      <a:solidFill>
                        <a:srgbClr val="FFFFFF"/>
                      </a:solidFill>
                      <a:prstDash val="solid"/>
                      <a:round/>
                      <a:headEnd len="sm" w="sm" type="none"/>
                      <a:tailEnd len="sm" w="sm" type="none"/>
                    </a:lnT>
                    <a:lnB cap="flat" cmpd="sng" w="38100">
                      <a:solidFill>
                        <a:srgbClr val="FFFFFF"/>
                      </a:solidFill>
                      <a:prstDash val="solid"/>
                      <a:round/>
                      <a:headEnd len="sm" w="sm" type="none"/>
                      <a:tailEnd len="sm" w="sm" type="none"/>
                    </a:lnB>
                    <a:solidFill>
                      <a:srgbClr val="EDEDED"/>
                    </a:solidFill>
                  </a:tcPr>
                </a:tc>
              </a:tr>
              <a:tr h="3001575">
                <a:tc>
                  <a:txBody>
                    <a:bodyPr/>
                    <a:lstStyle/>
                    <a:p>
                      <a:pPr indent="0" lvl="0" marL="0" marR="0" rtl="0" algn="l">
                        <a:lnSpc>
                          <a:spcPct val="83928"/>
                        </a:lnSpc>
                        <a:spcBef>
                          <a:spcPts val="0"/>
                        </a:spcBef>
                        <a:spcAft>
                          <a:spcPts val="0"/>
                        </a:spcAft>
                        <a:buNone/>
                      </a:pPr>
                      <a:r>
                        <a:rPr b="1" lang="en-GB" sz="1100" u="none" cap="none" strike="noStrike">
                          <a:solidFill>
                            <a:srgbClr val="0070C0"/>
                          </a:solidFill>
                        </a:rPr>
                        <a:t>Recomm</a:t>
                      </a:r>
                      <a:r>
                        <a:rPr b="1" lang="en-GB" sz="1100">
                          <a:solidFill>
                            <a:srgbClr val="0070C0"/>
                          </a:solidFill>
                        </a:rPr>
                        <a:t>.</a:t>
                      </a:r>
                      <a:r>
                        <a:rPr b="1" lang="en-GB" sz="1100" u="none" cap="none" strike="noStrike">
                          <a:solidFill>
                            <a:srgbClr val="0070C0"/>
                          </a:solidFill>
                        </a:rPr>
                        <a:t> covered in DUxDi prototype</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Easy reading language</a:t>
                      </a:r>
                      <a:endParaRPr sz="1100" u="none" cap="none" strike="noStrike"/>
                    </a:p>
                    <a:p>
                      <a:pPr indent="0" lvl="0" marL="0" marR="0" rtl="0" algn="l">
                        <a:lnSpc>
                          <a:spcPct val="116666"/>
                        </a:lnSpc>
                        <a:spcBef>
                          <a:spcPts val="1100"/>
                        </a:spcBef>
                        <a:spcAft>
                          <a:spcPts val="0"/>
                        </a:spcAft>
                        <a:buNone/>
                      </a:pPr>
                      <a:r>
                        <a:rPr lang="en-GB" sz="1100">
                          <a:solidFill>
                            <a:srgbClr val="0070C0"/>
                          </a:solidFill>
                        </a:rPr>
                        <a:t>C</a:t>
                      </a:r>
                      <a:r>
                        <a:rPr lang="en-GB" sz="1100" u="none" cap="none" strike="noStrike">
                          <a:solidFill>
                            <a:srgbClr val="0070C0"/>
                          </a:solidFill>
                        </a:rPr>
                        <a:t>onsistent terms</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Minimalism of steps </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t/>
                      </a:r>
                      <a:endParaRPr sz="1100">
                        <a:solidFill>
                          <a:srgbClr val="0070C0"/>
                        </a:solidFill>
                      </a:endParaRPr>
                    </a:p>
                    <a:p>
                      <a:pPr indent="0" lvl="0" marL="0" marR="0" rtl="0" algn="l">
                        <a:lnSpc>
                          <a:spcPct val="116666"/>
                        </a:lnSpc>
                        <a:spcBef>
                          <a:spcPts val="0"/>
                        </a:spcBef>
                        <a:spcAft>
                          <a:spcPts val="0"/>
                        </a:spcAft>
                        <a:buNone/>
                      </a:pPr>
                      <a:r>
                        <a:rPr lang="en-GB" sz="1100" u="none" cap="none" strike="noStrike">
                          <a:solidFill>
                            <a:srgbClr val="0070C0"/>
                          </a:solidFill>
                        </a:rPr>
                        <a:t>Clear workflow</a:t>
                      </a:r>
                      <a:endParaRPr sz="1100">
                        <a:solidFill>
                          <a:srgbClr val="0070C0"/>
                        </a:solidFill>
                      </a:endParaRPr>
                    </a:p>
                    <a:p>
                      <a:pPr indent="0" lvl="0" marL="0" marR="0" rtl="0" algn="l">
                        <a:lnSpc>
                          <a:spcPct val="116666"/>
                        </a:lnSpc>
                        <a:spcBef>
                          <a:spcPts val="0"/>
                        </a:spcBef>
                        <a:spcAft>
                          <a:spcPts val="0"/>
                        </a:spcAft>
                        <a:buNone/>
                      </a:pPr>
                      <a:r>
                        <a:t/>
                      </a:r>
                      <a:endParaRPr sz="1100">
                        <a:solidFill>
                          <a:srgbClr val="0070C0"/>
                        </a:solidFill>
                      </a:endParaRPr>
                    </a:p>
                    <a:p>
                      <a:pPr indent="0" lvl="0" marL="0" marR="0" rtl="0" algn="l">
                        <a:lnSpc>
                          <a:spcPct val="116666"/>
                        </a:lnSpc>
                        <a:spcBef>
                          <a:spcPts val="1100"/>
                        </a:spcBef>
                        <a:spcAft>
                          <a:spcPts val="0"/>
                        </a:spcAft>
                        <a:buNone/>
                      </a:pPr>
                      <a:r>
                        <a:rPr lang="en-GB" sz="1100" u="none" cap="none" strike="noStrike">
                          <a:solidFill>
                            <a:srgbClr val="0070C0"/>
                          </a:solidFill>
                        </a:rPr>
                        <a:t>Search and filter functions</a:t>
                      </a:r>
                      <a:endParaRPr sz="1100" u="none" cap="none" strike="noStrike"/>
                    </a:p>
                    <a:p>
                      <a:pPr indent="0" lvl="0" marL="0" marR="0" rtl="0" algn="l">
                        <a:lnSpc>
                          <a:spcPct val="116666"/>
                        </a:lnSpc>
                        <a:spcBef>
                          <a:spcPts val="1100"/>
                        </a:spcBef>
                        <a:spcAft>
                          <a:spcPts val="0"/>
                        </a:spcAft>
                        <a:buNone/>
                      </a:pPr>
                      <a:r>
                        <a:rPr lang="en-GB" sz="400" u="none" cap="none" strike="noStrike">
                          <a:solidFill>
                            <a:srgbClr val="0070C0"/>
                          </a:solidFill>
                        </a:rPr>
                        <a:t> </a:t>
                      </a:r>
                      <a:endParaRPr sz="4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Clear structure</a:t>
                      </a:r>
                      <a:endParaRPr sz="1100" u="none" cap="none" strike="noStrike">
                        <a:solidFill>
                          <a:srgbClr val="0070C0"/>
                        </a:solidFill>
                      </a:endParaRPr>
                    </a:p>
                    <a:p>
                      <a:pPr indent="0" lvl="0" marL="0" marR="0" rtl="0" algn="l">
                        <a:lnSpc>
                          <a:spcPct val="116666"/>
                        </a:lnSpc>
                        <a:spcBef>
                          <a:spcPts val="0"/>
                        </a:spcBef>
                        <a:spcAft>
                          <a:spcPts val="0"/>
                        </a:spcAft>
                        <a:buNone/>
                      </a:pPr>
                      <a:r>
                        <a:t/>
                      </a:r>
                      <a:endParaRPr sz="1100">
                        <a:solidFill>
                          <a:srgbClr val="0070C0"/>
                        </a:solidFill>
                      </a:endParaRPr>
                    </a:p>
                    <a:p>
                      <a:pPr indent="0" lvl="0" marL="0" marR="0" rtl="0" algn="l">
                        <a:lnSpc>
                          <a:spcPct val="116666"/>
                        </a:lnSpc>
                        <a:spcBef>
                          <a:spcPts val="0"/>
                        </a:spcBef>
                        <a:spcAft>
                          <a:spcPts val="0"/>
                        </a:spcAft>
                        <a:buNone/>
                      </a:pPr>
                      <a:r>
                        <a:rPr lang="en-GB" sz="1100">
                          <a:solidFill>
                            <a:srgbClr val="0070C0"/>
                          </a:solidFill>
                        </a:rPr>
                        <a:t>C</a:t>
                      </a:r>
                      <a:r>
                        <a:rPr lang="en-GB" sz="1100" u="none" cap="none" strike="noStrike">
                          <a:solidFill>
                            <a:srgbClr val="0070C0"/>
                          </a:solidFill>
                        </a:rPr>
                        <a:t>onsistent labelling </a:t>
                      </a:r>
                      <a:endParaRPr sz="1100" u="none" cap="none" strike="noStrike">
                        <a:solidFill>
                          <a:srgbClr val="0070C0"/>
                        </a:solidFill>
                      </a:endParaRPr>
                    </a:p>
                    <a:p>
                      <a:pPr indent="0" lvl="0" marL="0" marR="0" rtl="0" algn="l">
                        <a:lnSpc>
                          <a:spcPct val="116666"/>
                        </a:lnSpc>
                        <a:spcBef>
                          <a:spcPts val="0"/>
                        </a:spcBef>
                        <a:spcAft>
                          <a:spcPts val="0"/>
                        </a:spcAft>
                        <a:buNone/>
                      </a:pPr>
                      <a:r>
                        <a:t/>
                      </a:r>
                      <a:endParaRPr sz="1100">
                        <a:solidFill>
                          <a:srgbClr val="0070C0"/>
                        </a:solidFill>
                      </a:endParaRPr>
                    </a:p>
                    <a:p>
                      <a:pPr indent="0" lvl="0" marL="0" marR="0" rtl="0" algn="l">
                        <a:lnSpc>
                          <a:spcPct val="116666"/>
                        </a:lnSpc>
                        <a:spcBef>
                          <a:spcPts val="0"/>
                        </a:spcBef>
                        <a:spcAft>
                          <a:spcPts val="0"/>
                        </a:spcAft>
                        <a:buNone/>
                      </a:pPr>
                      <a:r>
                        <a:rPr lang="en-GB" sz="1100">
                          <a:solidFill>
                            <a:srgbClr val="0070C0"/>
                          </a:solidFill>
                        </a:rPr>
                        <a:t>L</a:t>
                      </a:r>
                      <a:r>
                        <a:rPr lang="en-GB" sz="1100" u="none" cap="none" strike="noStrike">
                          <a:solidFill>
                            <a:srgbClr val="0070C0"/>
                          </a:solidFill>
                        </a:rPr>
                        <a:t>ogos </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Easy reading language</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Icons clarified with text</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F</a:t>
                      </a:r>
                      <a:r>
                        <a:rPr lang="en-GB" sz="1100">
                          <a:solidFill>
                            <a:srgbClr val="0070C0"/>
                          </a:solidFill>
                        </a:rPr>
                        <a:t>AQs</a:t>
                      </a:r>
                      <a:r>
                        <a:rPr lang="en-GB" sz="1100" u="none" cap="none" strike="noStrike">
                          <a:solidFill>
                            <a:srgbClr val="0070C0"/>
                          </a:solidFill>
                        </a:rPr>
                        <a:t>-section </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Warn</a:t>
                      </a:r>
                      <a:r>
                        <a:rPr lang="en-GB" sz="1100" u="none" cap="none" strike="noStrike">
                          <a:solidFill>
                            <a:srgbClr val="0070C0"/>
                          </a:solidFill>
                        </a:rPr>
                        <a:t>ings explaining actions consequences (delete; sharing)</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Recovery and support service</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F</a:t>
                      </a:r>
                      <a:r>
                        <a:rPr lang="en-GB" sz="1100">
                          <a:solidFill>
                            <a:srgbClr val="0070C0"/>
                          </a:solidFill>
                        </a:rPr>
                        <a:t>AQs</a:t>
                      </a:r>
                      <a:r>
                        <a:rPr lang="en-GB" sz="1100" u="none" cap="none" strike="noStrike">
                          <a:solidFill>
                            <a:srgbClr val="0070C0"/>
                          </a:solidFill>
                        </a:rPr>
                        <a:t>-section Automatic backup</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c>
                  <a:txBody>
                    <a:bodyPr/>
                    <a:lstStyle/>
                    <a:p>
                      <a:pPr indent="0" lvl="0" marL="0" marR="0" rtl="0" algn="l">
                        <a:lnSpc>
                          <a:spcPct val="116666"/>
                        </a:lnSpc>
                        <a:spcBef>
                          <a:spcPts val="0"/>
                        </a:spcBef>
                        <a:spcAft>
                          <a:spcPts val="0"/>
                        </a:spcAft>
                        <a:buNone/>
                      </a:pPr>
                      <a:r>
                        <a:rPr lang="en-GB" sz="1100" u="none" cap="none" strike="noStrike">
                          <a:solidFill>
                            <a:srgbClr val="0070C0"/>
                          </a:solidFill>
                        </a:rPr>
                        <a:t>Consistency of logos</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Minimalist - designed and appropriately-placed icons </a:t>
                      </a:r>
                      <a:endParaRPr sz="1100" u="none" cap="none" strike="noStrike"/>
                    </a:p>
                    <a:p>
                      <a:pPr indent="0" lvl="0" marL="0" marR="0" rtl="0" algn="l">
                        <a:lnSpc>
                          <a:spcPct val="116666"/>
                        </a:lnSpc>
                        <a:spcBef>
                          <a:spcPts val="1100"/>
                        </a:spcBef>
                        <a:spcAft>
                          <a:spcPts val="0"/>
                        </a:spcAft>
                        <a:buNone/>
                      </a:pPr>
                      <a:r>
                        <a:rPr lang="en-GB" sz="1100" u="none" cap="none" strike="noStrike">
                          <a:solidFill>
                            <a:srgbClr val="0070C0"/>
                          </a:solidFill>
                        </a:rPr>
                        <a:t>Harmonizing lay-out colours</a:t>
                      </a:r>
                      <a:endParaRPr sz="1100" u="none" cap="none" strike="noStrike"/>
                    </a:p>
                  </a:txBody>
                  <a:tcPr marT="0" marB="0" marR="51425" marL="51425" anchor="ctr">
                    <a:lnL cap="flat" cmpd="sng" w="12700">
                      <a:solidFill>
                        <a:srgbClr val="FFFFFF"/>
                      </a:solidFill>
                      <a:prstDash val="solid"/>
                      <a:round/>
                      <a:headEnd len="sm" w="sm" type="none"/>
                      <a:tailEnd len="sm" w="sm" type="none"/>
                    </a:lnL>
                    <a:lnR cap="flat" cmpd="sng" w="12700">
                      <a:solidFill>
                        <a:srgbClr val="FFFFFF"/>
                      </a:solidFill>
                      <a:prstDash val="solid"/>
                      <a:round/>
                      <a:headEnd len="sm" w="sm" type="none"/>
                      <a:tailEnd len="sm" w="sm" type="none"/>
                    </a:lnR>
                    <a:lnT cap="flat" cmpd="sng" w="38100">
                      <a:solidFill>
                        <a:srgbClr val="FFFFFF"/>
                      </a:solidFill>
                      <a:prstDash val="solid"/>
                      <a:round/>
                      <a:headEnd len="sm" w="sm" type="none"/>
                      <a:tailEnd len="sm" w="sm" type="none"/>
                    </a:lnT>
                    <a:lnB cap="flat" cmpd="sng" w="12700">
                      <a:solidFill>
                        <a:srgbClr val="FFFFFF"/>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357d9b356ca_2_43"/>
          <p:cNvSpPr txBox="1"/>
          <p:nvPr>
            <p:ph idx="1" type="body"/>
          </p:nvPr>
        </p:nvSpPr>
        <p:spPr>
          <a:xfrm>
            <a:off x="350201" y="964417"/>
            <a:ext cx="8439300" cy="3357000"/>
          </a:xfrm>
          <a:prstGeom prst="rect">
            <a:avLst/>
          </a:prstGeom>
        </p:spPr>
        <p:txBody>
          <a:bodyPr anchorCtr="0" anchor="t" bIns="45700" lIns="91425" spcFirstLastPara="1" rIns="91425" wrap="square" tIns="45700">
            <a:normAutofit lnSpcReduction="10000"/>
          </a:bodyPr>
          <a:lstStyle/>
          <a:p>
            <a:pPr indent="0" lvl="0" marL="457200" rtl="0" algn="l">
              <a:spcBef>
                <a:spcPts val="2500"/>
              </a:spcBef>
              <a:spcAft>
                <a:spcPts val="0"/>
              </a:spcAft>
              <a:buNone/>
            </a:pPr>
            <a:r>
              <a:rPr b="1" lang="en-GB" sz="2400">
                <a:solidFill>
                  <a:srgbClr val="31538F"/>
                </a:solidFill>
              </a:rPr>
              <a:t>REFEDS UX Working Group (work in progress)</a:t>
            </a:r>
            <a:endParaRPr b="1" sz="2400">
              <a:solidFill>
                <a:srgbClr val="31538F"/>
              </a:solidFill>
            </a:endParaRPr>
          </a:p>
          <a:p>
            <a:pPr indent="-330200" lvl="1" marL="914400" rtl="0" algn="l">
              <a:spcBef>
                <a:spcPts val="2500"/>
              </a:spcBef>
              <a:spcAft>
                <a:spcPts val="0"/>
              </a:spcAft>
              <a:buClr>
                <a:srgbClr val="31538F"/>
              </a:buClr>
              <a:buSzPts val="1600"/>
              <a:buChar char="-"/>
            </a:pPr>
            <a:r>
              <a:rPr lang="en-GB" sz="2000">
                <a:solidFill>
                  <a:srgbClr val="31538F"/>
                </a:solidFill>
              </a:rPr>
              <a:t>Explore what the UX problems are in each Digital Identity General Task</a:t>
            </a:r>
            <a:endParaRPr sz="2000">
              <a:solidFill>
                <a:srgbClr val="31538F"/>
              </a:solidFill>
            </a:endParaRPr>
          </a:p>
          <a:p>
            <a:pPr indent="-330200" lvl="1" marL="914400" rtl="0" algn="l">
              <a:spcBef>
                <a:spcPts val="2500"/>
              </a:spcBef>
              <a:spcAft>
                <a:spcPts val="0"/>
              </a:spcAft>
              <a:buClr>
                <a:srgbClr val="31538F"/>
              </a:buClr>
              <a:buSzPts val="1600"/>
              <a:buChar char="-"/>
            </a:pPr>
            <a:r>
              <a:rPr lang="en-GB" sz="2000">
                <a:solidFill>
                  <a:srgbClr val="31538F"/>
                </a:solidFill>
              </a:rPr>
              <a:t>Exchange information and use cases</a:t>
            </a:r>
            <a:endParaRPr sz="2000">
              <a:solidFill>
                <a:srgbClr val="31538F"/>
              </a:solidFill>
            </a:endParaRPr>
          </a:p>
          <a:p>
            <a:pPr indent="-330200" lvl="1" marL="914400" rtl="0" algn="l">
              <a:spcBef>
                <a:spcPts val="2500"/>
              </a:spcBef>
              <a:spcAft>
                <a:spcPts val="0"/>
              </a:spcAft>
              <a:buClr>
                <a:srgbClr val="31538F"/>
              </a:buClr>
              <a:buSzPts val="1600"/>
              <a:buChar char="-"/>
            </a:pPr>
            <a:r>
              <a:rPr lang="en-GB" sz="2000">
                <a:solidFill>
                  <a:srgbClr val="31538F"/>
                </a:solidFill>
              </a:rPr>
              <a:t>Make UX design part of projects </a:t>
            </a:r>
            <a:r>
              <a:rPr lang="en-GB" sz="2000" u="sng">
                <a:solidFill>
                  <a:srgbClr val="31538F"/>
                </a:solidFill>
              </a:rPr>
              <a:t>from the start</a:t>
            </a:r>
            <a:endParaRPr sz="2000" u="sng">
              <a:solidFill>
                <a:srgbClr val="31538F"/>
              </a:solidFill>
            </a:endParaRPr>
          </a:p>
          <a:p>
            <a:pPr indent="-355600" lvl="1" marL="914400" rtl="0" algn="l">
              <a:spcBef>
                <a:spcPts val="2500"/>
              </a:spcBef>
              <a:spcAft>
                <a:spcPts val="0"/>
              </a:spcAft>
              <a:buClr>
                <a:srgbClr val="31538F"/>
              </a:buClr>
              <a:buSzPts val="2000"/>
              <a:buChar char="-"/>
            </a:pPr>
            <a:r>
              <a:rPr lang="en-GB" sz="2000" u="sng">
                <a:solidFill>
                  <a:srgbClr val="31538F"/>
                </a:solidFill>
              </a:rPr>
              <a:t>Participants very welcome!!</a:t>
            </a:r>
            <a:endParaRPr sz="2000" u="sng">
              <a:solidFill>
                <a:srgbClr val="31538F"/>
              </a:solidFill>
            </a:endParaRPr>
          </a:p>
          <a:p>
            <a:pPr indent="0" lvl="0" marL="914400" rtl="0" algn="l">
              <a:spcBef>
                <a:spcPts val="2500"/>
              </a:spcBef>
              <a:spcAft>
                <a:spcPts val="1500"/>
              </a:spcAft>
              <a:buNone/>
            </a:pPr>
            <a:r>
              <a:t/>
            </a:r>
            <a:endParaRPr b="1" sz="1300">
              <a:solidFill>
                <a:srgbClr val="31538F"/>
              </a:solidFill>
            </a:endParaRPr>
          </a:p>
        </p:txBody>
      </p:sp>
      <p:sp>
        <p:nvSpPr>
          <p:cNvPr id="104" name="Google Shape;104;g357d9b356ca_2_43"/>
          <p:cNvSpPr txBox="1"/>
          <p:nvPr>
            <p:ph idx="12" type="sldNum"/>
          </p:nvPr>
        </p:nvSpPr>
        <p:spPr>
          <a:xfrm>
            <a:off x="6732039" y="4633780"/>
            <a:ext cx="2057400" cy="2745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GB"/>
              <a:t>‹#›</a:t>
            </a:fld>
            <a:endParaRPr/>
          </a:p>
        </p:txBody>
      </p:sp>
      <p:sp>
        <p:nvSpPr>
          <p:cNvPr id="105" name="Google Shape;105;g357d9b356ca_2_43"/>
          <p:cNvSpPr txBox="1"/>
          <p:nvPr>
            <p:ph type="title"/>
          </p:nvPr>
        </p:nvSpPr>
        <p:spPr>
          <a:xfrm>
            <a:off x="350201" y="131562"/>
            <a:ext cx="8439300" cy="6957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n-GB">
                <a:solidFill>
                  <a:schemeClr val="accent1"/>
                </a:solidFill>
              </a:rPr>
              <a:t>Looking forward: DUxDi intended sustainable development</a:t>
            </a:r>
            <a:endParaRPr>
              <a:solidFill>
                <a:schemeClr val="accen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nvSpPr>
        <p:spPr>
          <a:xfrm>
            <a:off x="610930" y="2447997"/>
            <a:ext cx="5793498" cy="42633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lt1"/>
              </a:buClr>
              <a:buSzPts val="2400"/>
              <a:buFont typeface="Arial"/>
              <a:buNone/>
            </a:pPr>
            <a:r>
              <a:rPr b="0" i="0" lang="en-GB" sz="2400" u="none" cap="none" strike="noStrike">
                <a:solidFill>
                  <a:schemeClr val="lt1"/>
                </a:solidFill>
                <a:latin typeface="Arial"/>
                <a:ea typeface="Arial"/>
                <a:cs typeface="Arial"/>
                <a:sym typeface="Arial"/>
              </a:rPr>
              <a:t>Any questions?</a:t>
            </a:r>
            <a:endParaRPr/>
          </a:p>
        </p:txBody>
      </p:sp>
      <p:sp>
        <p:nvSpPr>
          <p:cNvPr id="111" name="Google Shape;111;p4"/>
          <p:cNvSpPr txBox="1"/>
          <p:nvPr/>
        </p:nvSpPr>
        <p:spPr>
          <a:xfrm>
            <a:off x="555228" y="1852204"/>
            <a:ext cx="5981102" cy="765524"/>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chemeClr val="accent4"/>
              </a:buClr>
              <a:buSzPts val="4000"/>
              <a:buFont typeface="Arial"/>
              <a:buNone/>
            </a:pPr>
            <a:r>
              <a:rPr b="0" i="0" lang="en-GB" sz="4000" u="none" cap="none" strike="noStrike">
                <a:solidFill>
                  <a:schemeClr val="accent4"/>
                </a:solidFill>
                <a:latin typeface="Arial"/>
                <a:ea typeface="Arial"/>
                <a:cs typeface="Arial"/>
                <a:sym typeface="Arial"/>
              </a:rPr>
              <a:t>Thank you</a:t>
            </a:r>
            <a:endParaRPr/>
          </a:p>
        </p:txBody>
      </p:sp>
      <p:sp>
        <p:nvSpPr>
          <p:cNvPr id="112" name="Google Shape;112;p4"/>
          <p:cNvSpPr txBox="1"/>
          <p:nvPr/>
        </p:nvSpPr>
        <p:spPr>
          <a:xfrm>
            <a:off x="610930" y="3470165"/>
            <a:ext cx="3795964" cy="263127"/>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Clr>
                <a:srgbClr val="E3B400"/>
              </a:buClr>
              <a:buSzPts val="1400"/>
              <a:buFont typeface="Arial"/>
              <a:buNone/>
            </a:pPr>
            <a:r>
              <a:rPr lang="en-GB">
                <a:solidFill>
                  <a:srgbClr val="E3B400"/>
                </a:solidFill>
              </a:rPr>
              <a:t>ruiz_ben@dfn.de</a:t>
            </a:r>
            <a:endParaRPr>
              <a:solidFill>
                <a:srgbClr val="E3B400"/>
              </a:solidFill>
            </a:endParaRPr>
          </a:p>
          <a:p>
            <a:pPr indent="0" lvl="0" marL="0" marR="0" rtl="0" algn="l">
              <a:lnSpc>
                <a:spcPct val="90000"/>
              </a:lnSpc>
              <a:spcBef>
                <a:spcPts val="0"/>
              </a:spcBef>
              <a:spcAft>
                <a:spcPts val="0"/>
              </a:spcAft>
              <a:buClr>
                <a:srgbClr val="E3B400"/>
              </a:buClr>
              <a:buSzPts val="1400"/>
              <a:buFont typeface="Arial"/>
              <a:buNone/>
            </a:pPr>
            <a:r>
              <a:rPr lang="en-GB">
                <a:solidFill>
                  <a:srgbClr val="E3B400"/>
                </a:solidFill>
              </a:rPr>
              <a:t>fmarver@uma.es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ANT Associatio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2015-04-29T14:13:57Z</dcterms:created>
  <dc:creator>Karl Meyer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0x010100EFC14C35B6BD02428EFDFCF6B38DCCFF</vt:lpwstr>
  </property>
  <property fmtid="{D5CDD505-2E9C-101B-9397-08002B2CF9AE}" pid="3" name="_dlc_DocIdItemGuid">
    <vt:lpwstr>44859268-e552-4f71-81b4-ca39bd175d99</vt:lpwstr>
  </property>
</Properties>
</file>