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6"/>
  </p:notesMasterIdLst>
  <p:sldIdLst>
    <p:sldId id="297" r:id="rId6"/>
    <p:sldId id="304" r:id="rId7"/>
    <p:sldId id="305" r:id="rId8"/>
    <p:sldId id="308" r:id="rId9"/>
    <p:sldId id="306" r:id="rId10"/>
    <p:sldId id="302" r:id="rId11"/>
    <p:sldId id="301" r:id="rId12"/>
    <p:sldId id="311" r:id="rId13"/>
    <p:sldId id="321" r:id="rId14"/>
    <p:sldId id="295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400"/>
    <a:srgbClr val="E63961"/>
    <a:srgbClr val="18355E"/>
    <a:srgbClr val="1C2C4F"/>
    <a:srgbClr val="6396BA"/>
    <a:srgbClr val="285D93"/>
    <a:srgbClr val="414140"/>
    <a:srgbClr val="1A6992"/>
    <a:srgbClr val="F6A500"/>
    <a:srgbClr val="008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3" autoAdjust="0"/>
    <p:restoredTop sz="94660"/>
  </p:normalViewPr>
  <p:slideViewPr>
    <p:cSldViewPr snapToGrid="0">
      <p:cViewPr varScale="1">
        <p:scale>
          <a:sx n="94" d="100"/>
          <a:sy n="94" d="100"/>
        </p:scale>
        <p:origin x="4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7a8f626c576a974" providerId="LiveId" clId="{765D0949-FA7E-4801-AB95-E4C34B5B3FB7}"/>
    <pc:docChg chg="undo custSel addSld delSld modSld sldOrd">
      <pc:chgData name="" userId="e7a8f626c576a974" providerId="LiveId" clId="{765D0949-FA7E-4801-AB95-E4C34B5B3FB7}" dt="2025-06-04T17:39:20.141" v="118" actId="14100"/>
      <pc:docMkLst>
        <pc:docMk/>
      </pc:docMkLst>
      <pc:sldChg chg="del">
        <pc:chgData name="" userId="e7a8f626c576a974" providerId="LiveId" clId="{765D0949-FA7E-4801-AB95-E4C34B5B3FB7}" dt="2025-06-04T17:29:26.159" v="101" actId="2696"/>
        <pc:sldMkLst>
          <pc:docMk/>
          <pc:sldMk cId="896631027" sldId="298"/>
        </pc:sldMkLst>
      </pc:sldChg>
      <pc:sldChg chg="del">
        <pc:chgData name="" userId="e7a8f626c576a974" providerId="LiveId" clId="{765D0949-FA7E-4801-AB95-E4C34B5B3FB7}" dt="2025-06-04T17:29:55.313" v="103" actId="2696"/>
        <pc:sldMkLst>
          <pc:docMk/>
          <pc:sldMk cId="1406462332" sldId="299"/>
        </pc:sldMkLst>
      </pc:sldChg>
      <pc:sldChg chg="modSp del">
        <pc:chgData name="" userId="e7a8f626c576a974" providerId="LiveId" clId="{765D0949-FA7E-4801-AB95-E4C34B5B3FB7}" dt="2025-06-04T17:28:51.624" v="99" actId="2696"/>
        <pc:sldMkLst>
          <pc:docMk/>
          <pc:sldMk cId="1798905621" sldId="300"/>
        </pc:sldMkLst>
        <pc:spChg chg="mod">
          <ac:chgData name="" userId="e7a8f626c576a974" providerId="LiveId" clId="{765D0949-FA7E-4801-AB95-E4C34B5B3FB7}" dt="2025-06-04T17:23:49.773" v="95" actId="1076"/>
          <ac:spMkLst>
            <pc:docMk/>
            <pc:sldMk cId="1798905621" sldId="300"/>
            <ac:spMk id="6" creationId="{FD832095-6875-4A6B-8B03-E06E061E99EF}"/>
          </ac:spMkLst>
        </pc:spChg>
      </pc:sldChg>
      <pc:sldChg chg="addSp delSp modSp">
        <pc:chgData name="" userId="e7a8f626c576a974" providerId="LiveId" clId="{765D0949-FA7E-4801-AB95-E4C34B5B3FB7}" dt="2025-06-04T17:33:36.918" v="105" actId="1076"/>
        <pc:sldMkLst>
          <pc:docMk/>
          <pc:sldMk cId="921108607" sldId="301"/>
        </pc:sldMkLst>
        <pc:spChg chg="mod">
          <ac:chgData name="" userId="e7a8f626c576a974" providerId="LiveId" clId="{765D0949-FA7E-4801-AB95-E4C34B5B3FB7}" dt="2025-06-04T17:23:03.115" v="93" actId="20577"/>
          <ac:spMkLst>
            <pc:docMk/>
            <pc:sldMk cId="921108607" sldId="301"/>
            <ac:spMk id="2" creationId="{F93C7EF5-31FB-E58B-F17D-668635F59E3B}"/>
          </ac:spMkLst>
        </pc:spChg>
        <pc:spChg chg="mod">
          <ac:chgData name="" userId="e7a8f626c576a974" providerId="LiveId" clId="{765D0949-FA7E-4801-AB95-E4C34B5B3FB7}" dt="2025-06-04T17:24:11.913" v="98" actId="122"/>
          <ac:spMkLst>
            <pc:docMk/>
            <pc:sldMk cId="921108607" sldId="301"/>
            <ac:spMk id="6" creationId="{AA5CF1F6-EF28-477E-803C-3AFDE70C29E3}"/>
          </ac:spMkLst>
        </pc:spChg>
        <pc:picChg chg="del">
          <ac:chgData name="" userId="e7a8f626c576a974" providerId="LiveId" clId="{765D0949-FA7E-4801-AB95-E4C34B5B3FB7}" dt="2025-06-04T17:22:36.656" v="77" actId="478"/>
          <ac:picMkLst>
            <pc:docMk/>
            <pc:sldMk cId="921108607" sldId="301"/>
            <ac:picMk id="5" creationId="{362EB629-8904-47A4-9796-06A027E1DD83}"/>
          </ac:picMkLst>
        </pc:picChg>
        <pc:picChg chg="add mod">
          <ac:chgData name="" userId="e7a8f626c576a974" providerId="LiveId" clId="{765D0949-FA7E-4801-AB95-E4C34B5B3FB7}" dt="2025-06-04T17:33:36.918" v="105" actId="1076"/>
          <ac:picMkLst>
            <pc:docMk/>
            <pc:sldMk cId="921108607" sldId="301"/>
            <ac:picMk id="8" creationId="{DFC78310-D4F3-4068-8D62-803D5C53E278}"/>
          </ac:picMkLst>
        </pc:picChg>
      </pc:sldChg>
      <pc:sldChg chg="addSp delSp modSp">
        <pc:chgData name="" userId="e7a8f626c576a974" providerId="LiveId" clId="{765D0949-FA7E-4801-AB95-E4C34B5B3FB7}" dt="2025-06-04T17:39:20.141" v="118" actId="14100"/>
        <pc:sldMkLst>
          <pc:docMk/>
          <pc:sldMk cId="130090255" sldId="302"/>
        </pc:sldMkLst>
        <pc:spChg chg="del mod">
          <ac:chgData name="" userId="e7a8f626c576a974" providerId="LiveId" clId="{765D0949-FA7E-4801-AB95-E4C34B5B3FB7}" dt="2025-06-04T17:39:03.498" v="114" actId="478"/>
          <ac:spMkLst>
            <pc:docMk/>
            <pc:sldMk cId="130090255" sldId="302"/>
            <ac:spMk id="2" creationId="{F93C7EF5-31FB-E58B-F17D-668635F59E3B}"/>
          </ac:spMkLst>
        </pc:spChg>
        <pc:spChg chg="del">
          <ac:chgData name="" userId="e7a8f626c576a974" providerId="LiveId" clId="{765D0949-FA7E-4801-AB95-E4C34B5B3FB7}" dt="2025-06-04T17:38:45.498" v="109" actId="478"/>
          <ac:spMkLst>
            <pc:docMk/>
            <pc:sldMk cId="130090255" sldId="302"/>
            <ac:spMk id="6" creationId="{8AD575D7-BFC6-46C2-9B6E-7D34B2967C7F}"/>
          </ac:spMkLst>
        </pc:spChg>
        <pc:spChg chg="del">
          <ac:chgData name="" userId="e7a8f626c576a974" providerId="LiveId" clId="{765D0949-FA7E-4801-AB95-E4C34B5B3FB7}" dt="2025-06-04T17:38:47.987" v="110" actId="478"/>
          <ac:spMkLst>
            <pc:docMk/>
            <pc:sldMk cId="130090255" sldId="302"/>
            <ac:spMk id="7" creationId="{1ADB8295-9C8F-4AC7-978F-A36A4734E7C2}"/>
          </ac:spMkLst>
        </pc:spChg>
        <pc:spChg chg="add del mod">
          <ac:chgData name="" userId="e7a8f626c576a974" providerId="LiveId" clId="{765D0949-FA7E-4801-AB95-E4C34B5B3FB7}" dt="2025-06-04T17:39:08.652" v="115" actId="478"/>
          <ac:spMkLst>
            <pc:docMk/>
            <pc:sldMk cId="130090255" sldId="302"/>
            <ac:spMk id="9" creationId="{2CDCE38E-F823-4784-BBA8-305DB8B83E2F}"/>
          </ac:spMkLst>
        </pc:spChg>
        <pc:picChg chg="del">
          <ac:chgData name="" userId="e7a8f626c576a974" providerId="LiveId" clId="{765D0949-FA7E-4801-AB95-E4C34B5B3FB7}" dt="2025-06-04T17:38:41.578" v="108" actId="478"/>
          <ac:picMkLst>
            <pc:docMk/>
            <pc:sldMk cId="130090255" sldId="302"/>
            <ac:picMk id="5" creationId="{514622D1-F80D-4836-9AFC-2AE2DEBAD1E0}"/>
          </ac:picMkLst>
        </pc:picChg>
        <pc:picChg chg="add del">
          <ac:chgData name="" userId="e7a8f626c576a974" providerId="LiveId" clId="{765D0949-FA7E-4801-AB95-E4C34B5B3FB7}" dt="2025-06-04T17:38:59.861" v="113"/>
          <ac:picMkLst>
            <pc:docMk/>
            <pc:sldMk cId="130090255" sldId="302"/>
            <ac:picMk id="8" creationId="{3CD4FAA5-D009-4E24-A670-7909FA05FC19}"/>
          </ac:picMkLst>
        </pc:picChg>
        <pc:picChg chg="add mod">
          <ac:chgData name="" userId="e7a8f626c576a974" providerId="LiveId" clId="{765D0949-FA7E-4801-AB95-E4C34B5B3FB7}" dt="2025-06-04T17:39:20.141" v="118" actId="14100"/>
          <ac:picMkLst>
            <pc:docMk/>
            <pc:sldMk cId="130090255" sldId="302"/>
            <ac:picMk id="10" creationId="{16059BA9-EBB0-4D66-B189-A4C252592D23}"/>
          </ac:picMkLst>
        </pc:picChg>
      </pc:sldChg>
      <pc:sldChg chg="del">
        <pc:chgData name="" userId="e7a8f626c576a974" providerId="LiveId" clId="{765D0949-FA7E-4801-AB95-E4C34B5B3FB7}" dt="2025-06-04T17:30:10.574" v="104" actId="2696"/>
        <pc:sldMkLst>
          <pc:docMk/>
          <pc:sldMk cId="960649267" sldId="303"/>
        </pc:sldMkLst>
      </pc:sldChg>
      <pc:sldChg chg="modSp ord">
        <pc:chgData name="" userId="e7a8f626c576a974" providerId="LiveId" clId="{765D0949-FA7E-4801-AB95-E4C34B5B3FB7}" dt="2025-06-04T17:20:06.104" v="75" actId="20577"/>
        <pc:sldMkLst>
          <pc:docMk/>
          <pc:sldMk cId="593820132" sldId="308"/>
        </pc:sldMkLst>
        <pc:spChg chg="mod">
          <ac:chgData name="" userId="e7a8f626c576a974" providerId="LiveId" clId="{765D0949-FA7E-4801-AB95-E4C34B5B3FB7}" dt="2025-06-04T17:20:06.104" v="75" actId="20577"/>
          <ac:spMkLst>
            <pc:docMk/>
            <pc:sldMk cId="593820132" sldId="308"/>
            <ac:spMk id="2" creationId="{F93C7EF5-31FB-E58B-F17D-668635F59E3B}"/>
          </ac:spMkLst>
        </pc:spChg>
        <pc:picChg chg="mod">
          <ac:chgData name="" userId="e7a8f626c576a974" providerId="LiveId" clId="{765D0949-FA7E-4801-AB95-E4C34B5B3FB7}" dt="2025-06-04T17:17:17.634" v="2" actId="1076"/>
          <ac:picMkLst>
            <pc:docMk/>
            <pc:sldMk cId="593820132" sldId="308"/>
            <ac:picMk id="6" creationId="{9BBFA82F-9CB5-4E39-BC0A-44CC31C44D9C}"/>
          </ac:picMkLst>
        </pc:picChg>
        <pc:picChg chg="mod">
          <ac:chgData name="" userId="e7a8f626c576a974" providerId="LiveId" clId="{765D0949-FA7E-4801-AB95-E4C34B5B3FB7}" dt="2025-06-04T17:17:23.889" v="3" actId="1076"/>
          <ac:picMkLst>
            <pc:docMk/>
            <pc:sldMk cId="593820132" sldId="308"/>
            <ac:picMk id="9" creationId="{A6F8822A-40A7-4D56-B7C2-73556E45F577}"/>
          </ac:picMkLst>
        </pc:picChg>
      </pc:sldChg>
      <pc:sldChg chg="addSp delSp modSp add">
        <pc:chgData name="" userId="e7a8f626c576a974" providerId="LiveId" clId="{765D0949-FA7E-4801-AB95-E4C34B5B3FB7}" dt="2025-06-04T17:38:37.713" v="107"/>
        <pc:sldMkLst>
          <pc:docMk/>
          <pc:sldMk cId="3465328731" sldId="311"/>
        </pc:sldMkLst>
        <pc:picChg chg="add del mod">
          <ac:chgData name="" userId="e7a8f626c576a974" providerId="LiveId" clId="{765D0949-FA7E-4801-AB95-E4C34B5B3FB7}" dt="2025-06-04T17:38:37.713" v="107"/>
          <ac:picMkLst>
            <pc:docMk/>
            <pc:sldMk cId="3465328731" sldId="311"/>
            <ac:picMk id="4" creationId="{875CD5A0-619B-4586-BB9E-0DBD6C5A3AC2}"/>
          </ac:picMkLst>
        </pc:picChg>
      </pc:sldChg>
      <pc:sldChg chg="add">
        <pc:chgData name="" userId="e7a8f626c576a974" providerId="LiveId" clId="{765D0949-FA7E-4801-AB95-E4C34B5B3FB7}" dt="2025-06-04T17:29:50.095" v="102"/>
        <pc:sldMkLst>
          <pc:docMk/>
          <pc:sldMk cId="497175145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sun to stream, this is how one small node is powering the dreams of a connected Africa. One village, one school, one mango tree at a time.”</a:t>
            </a:r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0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sun to stream, this is how one small node is powering the dreams of a connected Africa. One village, one school, one mango tree at a time.”</a:t>
            </a:r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78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BA2D9F37-CECE-956D-E16A-DA131AFCD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3317146"/>
            <a:ext cx="3822700" cy="23738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2442175"/>
            <a:ext cx="5044588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1672929"/>
            <a:ext cx="5000704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601634"/>
            <a:ext cx="3752453" cy="22922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814701"/>
            <a:ext cx="3752453" cy="2373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CCF5F0-1DF6-300C-424D-3E72A981A8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475E73F-3C4A-B878-50A1-1B7888C031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  <p:pic>
        <p:nvPicPr>
          <p:cNvPr id="14" name="Picture 13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5D091CCF-46BF-82B9-2DE0-ECDA90878F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" y="301261"/>
            <a:ext cx="1688014" cy="9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40267"/>
            <a:ext cx="9144000" cy="824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6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396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F477A8E2-0B99-ED90-CC54-CF0C45757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67861" r="4589" b="1"/>
          <a:stretch/>
        </p:blipFill>
        <p:spPr>
          <a:xfrm>
            <a:off x="0" y="4755599"/>
            <a:ext cx="9144000" cy="412398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98D6321C-472B-7FBA-DCAD-482BD2B90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3"/>
          <a:stretch/>
        </p:blipFill>
        <p:spPr>
          <a:xfrm>
            <a:off x="350201" y="4818216"/>
            <a:ext cx="861109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96F747BC-CA05-EF83-86CD-9413EFB5A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2E3BFA-A031-B223-B9E0-F61758792D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773C053-F1AA-0816-AD3B-A02CA69E17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AD9C7099-EDE5-12F7-416D-ECC87915A5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45774" r="4589"/>
          <a:stretch/>
        </p:blipFill>
        <p:spPr>
          <a:xfrm>
            <a:off x="0" y="4465908"/>
            <a:ext cx="9144000" cy="695826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924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1DEE7437-BF42-38B7-CCA3-CE0457B53B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8"/>
          <a:stretch/>
        </p:blipFill>
        <p:spPr>
          <a:xfrm>
            <a:off x="350202" y="4598129"/>
            <a:ext cx="977558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50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639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08FEB-7D89-4706-0C59-EAB786EEC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Namuddu Caroline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933F4-5A63-35A2-B85D-8BAAB008C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602" y="2442175"/>
            <a:ext cx="5375016" cy="545199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Research and Education Network for Uganda (RENU)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3465FD-75EF-F8F6-54FF-3113B792E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Killing Two Birds with one Node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E6B3-0A94-472D-F8D4-F5D0EE9E79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Brighton, UK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A79CE5-2B6A-BA67-AAD6-05CD56D779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11</a:t>
            </a:r>
            <a:r>
              <a:rPr lang="en-US" baseline="30000" dirty="0">
                <a:latin typeface="Garamond" panose="02020404030301010803" pitchFamily="18" charset="0"/>
              </a:rPr>
              <a:t>TH</a:t>
            </a:r>
            <a:r>
              <a:rPr lang="en-US" dirty="0">
                <a:latin typeface="Garamond" panose="02020404030301010803" pitchFamily="18" charset="0"/>
              </a:rPr>
              <a:t> JUNE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1093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55522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4"/>
                </a:solidFill>
                <a:latin typeface="Garamond" panose="02020404030301010803" pitchFamily="18" charset="0"/>
              </a:rPr>
              <a:t>Thank you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F9C187A-2B08-31D4-7F63-BFCF807A1155}"/>
              </a:ext>
            </a:extLst>
          </p:cNvPr>
          <p:cNvSpPr txBox="1">
            <a:spLocks/>
          </p:cNvSpPr>
          <p:nvPr/>
        </p:nvSpPr>
        <p:spPr>
          <a:xfrm>
            <a:off x="610930" y="3470165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aramond" panose="02020404030301010803" pitchFamily="18" charset="0"/>
              </a:rPr>
              <a:t>cnamuddu@renu.ac.ug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81" y="153524"/>
            <a:ext cx="8439238" cy="3289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Bird 1 - Internet Poverty </a:t>
            </a:r>
            <a:br>
              <a:rPr lang="en-US" dirty="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FD41B6-C19F-4770-B757-B6D01718E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8" y="400135"/>
            <a:ext cx="8529721" cy="41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81" y="153524"/>
            <a:ext cx="8439238" cy="3289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Bird 2 - Electricity Access </a:t>
            </a:r>
            <a:br>
              <a:rPr lang="en-US" dirty="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B9702-3BF7-4801-A02A-96773ADB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33" y="390042"/>
            <a:ext cx="7280671" cy="43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4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81" y="153524"/>
            <a:ext cx="8439238" cy="3289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Lilac-breasted roller &amp; Kingfisher</a:t>
            </a:r>
            <a:br>
              <a:rPr lang="en-US" dirty="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F8822A-40A7-4D56-B7C2-73556E45F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23" y="529152"/>
            <a:ext cx="4085196" cy="4085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FA82F-9CB5-4E39-BC0A-44CC31C44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1" y="529152"/>
            <a:ext cx="4354042" cy="40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2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81" y="153524"/>
            <a:ext cx="8439238" cy="3289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eduroam</a:t>
            </a:r>
            <a:r>
              <a:rPr lang="en-US" dirty="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 Map</a:t>
            </a:r>
            <a:br>
              <a:rPr lang="en-US" dirty="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24F14-0ED7-4822-9C89-E667A8C76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" y="724692"/>
            <a:ext cx="8411988" cy="38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59BA9-EBB0-4D66-B189-A4C252592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kern="0" dirty="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Our Node - The S618 Solar-Powered Router</a:t>
            </a:r>
            <a:br>
              <a:rPr lang="en-US" sz="2400" kern="0" dirty="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CF1F6-EF28-477E-803C-3AFDE70C29E3}"/>
              </a:ext>
            </a:extLst>
          </p:cNvPr>
          <p:cNvSpPr/>
          <p:nvPr/>
        </p:nvSpPr>
        <p:spPr>
          <a:xfrm>
            <a:off x="4900532" y="1132894"/>
            <a:ext cx="40246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300"/>
              </a:spcBef>
              <a:buClr>
                <a:srgbClr val="000000"/>
              </a:buClr>
              <a:buFont typeface="Arial"/>
              <a:buNone/>
            </a:pPr>
            <a:r>
              <a:rPr lang="en-US" sz="1800" b="1" kern="0" dirty="0">
                <a:solidFill>
                  <a:srgbClr val="0000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Comprehensive Solution for Providing Wi-Fi Anywhere</a:t>
            </a:r>
          </a:p>
          <a:p>
            <a:pPr marL="285750" indent="-285750">
              <a:spcBef>
                <a:spcPts val="3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1.2kWh battery up to 5 days</a:t>
            </a:r>
          </a:p>
          <a:p>
            <a:pPr marL="285750" indent="-285750">
              <a:spcBef>
                <a:spcPts val="3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Multiple last mile Technologies</a:t>
            </a:r>
            <a:endParaRPr lang="en-UG" sz="1800" dirty="0">
              <a:solidFill>
                <a:srgbClr val="0000FF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over ethernet – 802.3af/at</a:t>
            </a:r>
            <a:endParaRPr lang="en-UG" sz="1800" dirty="0">
              <a:solidFill>
                <a:srgbClr val="0000FF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Range of up to 350m line of sight</a:t>
            </a:r>
          </a:p>
          <a:p>
            <a:pPr marL="285750" indent="-285750">
              <a:spcBef>
                <a:spcPts val="3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 to 500 concurrent connections</a:t>
            </a:r>
          </a:p>
          <a:p>
            <a:pPr marL="285750" indent="-285750">
              <a:spcBef>
                <a:spcPts val="3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 Gbps throughput</a:t>
            </a:r>
            <a:endParaRPr lang="en-UG" sz="1800" dirty="0">
              <a:solidFill>
                <a:srgbClr val="0000FF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GPS &amp; </a:t>
            </a:r>
            <a:r>
              <a:rPr lang="en-US" sz="1800" dirty="0" err="1">
                <a:solidFill>
                  <a:srgbClr val="0000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LoRaWAN</a:t>
            </a:r>
            <a:endParaRPr lang="en-US" sz="1800" dirty="0">
              <a:solidFill>
                <a:srgbClr val="0000FF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Mesh networking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743ACA1-414C-41E1-9415-CBEFC68A9554}"/>
              </a:ext>
            </a:extLst>
          </p:cNvPr>
          <p:cNvSpPr/>
          <p:nvPr/>
        </p:nvSpPr>
        <p:spPr>
          <a:xfrm rot="5400000" flipH="1">
            <a:off x="4304604" y="2638193"/>
            <a:ext cx="195849" cy="19584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pic>
        <p:nvPicPr>
          <p:cNvPr id="8" name="Picture 7" descr="https://lh7-us.googleusercontent.com/zg8AGDbNFoHHprWzQ_LlJjzVPy6Y5auBJdkzOGO3v4whfaHZ8Znk6YcoNM06Q1n2u0QsGYVP5szFLZZ0OrZVL3gHWkgcf1DSBOCM_JbB7GZ8pXIYe8ux5RxBZY8twNcRVbrGtbIa5rZu7ETHCUtAFzMJSA=nw">
            <a:extLst>
              <a:ext uri="{FF2B5EF4-FFF2-40B4-BE49-F238E27FC236}">
                <a16:creationId xmlns:a16="http://schemas.microsoft.com/office/drawing/2014/main" id="{DFC78310-D4F3-4068-8D62-803D5C53E2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9" y="1083732"/>
            <a:ext cx="4518092" cy="330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10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146" name="Picture 2" descr="Generated image">
            <a:extLst>
              <a:ext uri="{FF2B5EF4-FFF2-40B4-BE49-F238E27FC236}">
                <a16:creationId xmlns:a16="http://schemas.microsoft.com/office/drawing/2014/main" id="{894771A0-46BA-4329-9C24-860E6B1B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087" y="90344"/>
            <a:ext cx="3163110" cy="46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81820-3ED7-4E93-A0D8-08310C983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3320" y="90344"/>
            <a:ext cx="4082825" cy="46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2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A705E-C997-4B39-85A2-6E9B699DC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95" y="106968"/>
            <a:ext cx="7252009" cy="45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75145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schemas.microsoft.com/sharepoint/v3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e7019c98-23ef-46f8-8434-cfd3a3bc739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6555</TotalTime>
  <Words>184</Words>
  <Application>Microsoft Office PowerPoint</Application>
  <PresentationFormat>On-screen Show (16:9)</PresentationFormat>
  <Paragraphs>35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Verdana</vt:lpstr>
      <vt:lpstr>GEANT Association</vt:lpstr>
      <vt:lpstr>PowerPoint Presentation</vt:lpstr>
      <vt:lpstr>Bird 1 - Internet Poverty  </vt:lpstr>
      <vt:lpstr>Bird 2 - Electricity Access  </vt:lpstr>
      <vt:lpstr>Lilac-breasted roller &amp; Kingfisher </vt:lpstr>
      <vt:lpstr>eduroam Map </vt:lpstr>
      <vt:lpstr>PowerPoint Presentation</vt:lpstr>
      <vt:lpstr>Our Node - The S618 Solar-Powered Router </vt:lpstr>
      <vt:lpstr>PowerPoint Presentation</vt:lpstr>
      <vt:lpstr>PowerPoint Presentation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Carol Namuddu</cp:lastModifiedBy>
  <cp:revision>172</cp:revision>
  <dcterms:created xsi:type="dcterms:W3CDTF">2015-04-29T14:13:57Z</dcterms:created>
  <dcterms:modified xsi:type="dcterms:W3CDTF">2025-06-04T17:55:54Z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