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78" r:id="rId3"/>
    <p:sldId id="272" r:id="rId4"/>
    <p:sldId id="273" r:id="rId5"/>
    <p:sldId id="260" r:id="rId6"/>
    <p:sldId id="279" r:id="rId7"/>
    <p:sldId id="277" r:id="rId8"/>
    <p:sldId id="280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23F"/>
    <a:srgbClr val="C4CAD6"/>
    <a:srgbClr val="E65A00"/>
    <a:srgbClr val="155E7B"/>
    <a:srgbClr val="57164F"/>
    <a:srgbClr val="4D1D4B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138" autoAdjust="0"/>
  </p:normalViewPr>
  <p:slideViewPr>
    <p:cSldViewPr snapToGrid="0">
      <p:cViewPr varScale="1">
        <p:scale>
          <a:sx n="100" d="100"/>
          <a:sy n="100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9796A-C9B5-4C6E-BF62-029B1967A892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08DC1-4E79-4B99-8FA6-1F2608977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89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08DC1-4E79-4B99-8FA6-1F2608977D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087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08DC1-4E79-4B99-8FA6-1F2608977D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909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AE767-363E-4EE0-94FC-BF945DC55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B93218-7AD0-40C2-8603-771B50A7E1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4483-1F72-4F4E-9DCA-A6664CE9C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200F-BF58-4CB6-A828-40577EE6E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D68E3-8D7C-4805-98E3-01190EEB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043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4AB38-A42A-492B-9B4D-F67AA6DBC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BD3D0A-056D-4799-BDE6-1E62017EB3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2B22F-21B3-46B7-B810-2D03F5D14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1F625-2148-431A-92FC-8588DB7A4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C286A-0728-415D-AC98-D37E6FC9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37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D8FA0C-2334-48EE-A283-AF6D1A00BC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B70280-1213-4D7C-92AF-9E92F73E40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8C104-B5F4-4734-9986-5798A5C4D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BBF23-E568-4639-8A10-27985FE99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339F3-238E-4914-9C15-6EB914E73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8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971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2FF705F1-C7F1-4709-B121-2F6F8E33A2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704849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873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63E31-6550-437D-A75B-C69660C58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0" y="1202802"/>
            <a:ext cx="1051658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3696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8433D18-3D08-4C6C-8D9B-FC3ED7964761}"/>
              </a:ext>
            </a:extLst>
          </p:cNvPr>
          <p:cNvSpPr/>
          <p:nvPr userDrawn="1"/>
        </p:nvSpPr>
        <p:spPr>
          <a:xfrm>
            <a:off x="3977502" y="1313778"/>
            <a:ext cx="4236997" cy="4230445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5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C924FE-AE8F-40C9-A693-F37397864F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05" y="905091"/>
            <a:ext cx="2597191" cy="5047819"/>
          </a:xfrm>
          <a:prstGeom prst="rect">
            <a:avLst/>
          </a:prstGeom>
          <a:effectLst>
            <a:outerShdw blurRad="1270000" algn="ctr" rotWithShape="0">
              <a:prstClr val="black">
                <a:alpha val="43000"/>
              </a:prstClr>
            </a:outerShdw>
          </a:effectLst>
        </p:spPr>
      </p:pic>
      <p:sp>
        <p:nvSpPr>
          <p:cNvPr id="4" name="Picture Placeholder 10">
            <a:extLst>
              <a:ext uri="{FF2B5EF4-FFF2-40B4-BE49-F238E27FC236}">
                <a16:creationId xmlns:a16="http://schemas.microsoft.com/office/drawing/2014/main" id="{892E4B6E-5852-440B-8F94-19FEAE7BB40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51298" y="1147435"/>
            <a:ext cx="2093975" cy="4547722"/>
          </a:xfrm>
          <a:custGeom>
            <a:avLst/>
            <a:gdLst>
              <a:gd name="connsiteX0" fmla="*/ 195352 w 2086425"/>
              <a:gd name="connsiteY0" fmla="*/ 0 h 4549458"/>
              <a:gd name="connsiteX1" fmla="*/ 450507 w 2086425"/>
              <a:gd name="connsiteY1" fmla="*/ 0 h 4549458"/>
              <a:gd name="connsiteX2" fmla="*/ 450507 w 2086425"/>
              <a:gd name="connsiteY2" fmla="*/ 14564 h 4549458"/>
              <a:gd name="connsiteX3" fmla="*/ 606282 w 2086425"/>
              <a:gd name="connsiteY3" fmla="*/ 170339 h 4549458"/>
              <a:gd name="connsiteX4" fmla="*/ 1482976 w 2086425"/>
              <a:gd name="connsiteY4" fmla="*/ 170339 h 4549458"/>
              <a:gd name="connsiteX5" fmla="*/ 1638751 w 2086425"/>
              <a:gd name="connsiteY5" fmla="*/ 14564 h 4549458"/>
              <a:gd name="connsiteX6" fmla="*/ 1638751 w 2086425"/>
              <a:gd name="connsiteY6" fmla="*/ 0 h 4549458"/>
              <a:gd name="connsiteX7" fmla="*/ 1891073 w 2086425"/>
              <a:gd name="connsiteY7" fmla="*/ 0 h 4549458"/>
              <a:gd name="connsiteX8" fmla="*/ 2086425 w 2086425"/>
              <a:gd name="connsiteY8" fmla="*/ 195352 h 4549458"/>
              <a:gd name="connsiteX9" fmla="*/ 2086425 w 2086425"/>
              <a:gd name="connsiteY9" fmla="*/ 4354106 h 4549458"/>
              <a:gd name="connsiteX10" fmla="*/ 1891073 w 2086425"/>
              <a:gd name="connsiteY10" fmla="*/ 4549458 h 4549458"/>
              <a:gd name="connsiteX11" fmla="*/ 195352 w 2086425"/>
              <a:gd name="connsiteY11" fmla="*/ 4549458 h 4549458"/>
              <a:gd name="connsiteX12" fmla="*/ 0 w 2086425"/>
              <a:gd name="connsiteY12" fmla="*/ 4354106 h 4549458"/>
              <a:gd name="connsiteX13" fmla="*/ 0 w 2086425"/>
              <a:gd name="connsiteY13" fmla="*/ 195352 h 4549458"/>
              <a:gd name="connsiteX14" fmla="*/ 195352 w 2086425"/>
              <a:gd name="connsiteY14" fmla="*/ 0 h 454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86425" h="4549458">
                <a:moveTo>
                  <a:pt x="195352" y="0"/>
                </a:moveTo>
                <a:lnTo>
                  <a:pt x="450507" y="0"/>
                </a:lnTo>
                <a:lnTo>
                  <a:pt x="450507" y="14564"/>
                </a:lnTo>
                <a:cubicBezTo>
                  <a:pt x="450507" y="100596"/>
                  <a:pt x="520250" y="170339"/>
                  <a:pt x="606282" y="170339"/>
                </a:cubicBezTo>
                <a:lnTo>
                  <a:pt x="1482976" y="170339"/>
                </a:lnTo>
                <a:cubicBezTo>
                  <a:pt x="1569008" y="170339"/>
                  <a:pt x="1638751" y="100596"/>
                  <a:pt x="1638751" y="14564"/>
                </a:cubicBezTo>
                <a:lnTo>
                  <a:pt x="1638751" y="0"/>
                </a:lnTo>
                <a:lnTo>
                  <a:pt x="1891073" y="0"/>
                </a:lnTo>
                <a:cubicBezTo>
                  <a:pt x="1998963" y="0"/>
                  <a:pt x="2086425" y="87462"/>
                  <a:pt x="2086425" y="195352"/>
                </a:cubicBezTo>
                <a:lnTo>
                  <a:pt x="2086425" y="4354106"/>
                </a:lnTo>
                <a:cubicBezTo>
                  <a:pt x="2086425" y="4461996"/>
                  <a:pt x="1998963" y="4549458"/>
                  <a:pt x="1891073" y="4549458"/>
                </a:cubicBezTo>
                <a:lnTo>
                  <a:pt x="195352" y="4549458"/>
                </a:lnTo>
                <a:cubicBezTo>
                  <a:pt x="87462" y="4549458"/>
                  <a:pt x="0" y="4461996"/>
                  <a:pt x="0" y="4354106"/>
                </a:cubicBezTo>
                <a:lnTo>
                  <a:pt x="0" y="195352"/>
                </a:lnTo>
                <a:cubicBezTo>
                  <a:pt x="0" y="87462"/>
                  <a:pt x="87462" y="0"/>
                  <a:pt x="195352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125"/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4728644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4F34EF0-3944-4A74-B5FA-8AB437DDA0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887363" y="1482850"/>
            <a:ext cx="1098281" cy="1096583"/>
          </a:xfrm>
          <a:custGeom>
            <a:avLst/>
            <a:gdLst>
              <a:gd name="connsiteX0" fmla="*/ 877266 w 1754532"/>
              <a:gd name="connsiteY0" fmla="*/ 0 h 1754532"/>
              <a:gd name="connsiteX1" fmla="*/ 1754532 w 1754532"/>
              <a:gd name="connsiteY1" fmla="*/ 877266 h 1754532"/>
              <a:gd name="connsiteX2" fmla="*/ 877266 w 1754532"/>
              <a:gd name="connsiteY2" fmla="*/ 1754532 h 1754532"/>
              <a:gd name="connsiteX3" fmla="*/ 0 w 1754532"/>
              <a:gd name="connsiteY3" fmla="*/ 877266 h 1754532"/>
              <a:gd name="connsiteX4" fmla="*/ 877266 w 1754532"/>
              <a:gd name="connsiteY4" fmla="*/ 0 h 1754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4532" h="1754532">
                <a:moveTo>
                  <a:pt x="877266" y="0"/>
                </a:moveTo>
                <a:cubicBezTo>
                  <a:pt x="1361767" y="0"/>
                  <a:pt x="1754532" y="392765"/>
                  <a:pt x="1754532" y="877266"/>
                </a:cubicBezTo>
                <a:cubicBezTo>
                  <a:pt x="1754532" y="1361767"/>
                  <a:pt x="1361767" y="1754532"/>
                  <a:pt x="877266" y="1754532"/>
                </a:cubicBezTo>
                <a:cubicBezTo>
                  <a:pt x="392765" y="1754532"/>
                  <a:pt x="0" y="1361767"/>
                  <a:pt x="0" y="877266"/>
                </a:cubicBezTo>
                <a:cubicBezTo>
                  <a:pt x="0" y="392765"/>
                  <a:pt x="392765" y="0"/>
                  <a:pt x="87726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688"/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194651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886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90604B41-5D34-4264-AAC0-482CEE702C6C}"/>
              </a:ext>
            </a:extLst>
          </p:cNvPr>
          <p:cNvSpPr/>
          <p:nvPr userDrawn="1"/>
        </p:nvSpPr>
        <p:spPr>
          <a:xfrm flipV="1">
            <a:off x="1118498" y="-1"/>
            <a:ext cx="3913876" cy="5128054"/>
          </a:xfrm>
          <a:prstGeom prst="round2SameRect">
            <a:avLst>
              <a:gd name="adj1" fmla="val 7374"/>
              <a:gd name="adj2" fmla="val 0"/>
            </a:avLst>
          </a:pr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080F70B-C764-40F2-BA21-8914F873D9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73519" y="0"/>
            <a:ext cx="3913876" cy="4938713"/>
          </a:xfrm>
          <a:prstGeom prst="round2SameRect">
            <a:avLst>
              <a:gd name="adj1" fmla="val 0"/>
              <a:gd name="adj2" fmla="val 8226"/>
            </a:avLst>
          </a:prstGeom>
          <a:solidFill>
            <a:schemeClr val="bg1">
              <a:lumMod val="95000"/>
              <a:alpha val="40000"/>
            </a:schemeClr>
          </a:solidFill>
          <a:effectLst>
            <a:outerShdw blurRad="1270000" dist="1346200" dir="8100000" sx="90000" sy="90000" algn="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125"/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721531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D7FC3-C463-462F-A9D3-CE051923E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563800-6FD5-4853-BF09-31432285B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4359C-E5AC-4D31-BFBD-ADDE4DFC3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B11C7-139C-430A-A06B-58DE9AD3B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FC6CA-0A9D-4682-B392-FA7D984B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713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11F3CD9-3A88-42DF-B153-A78955F159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026553" y="2724661"/>
            <a:ext cx="2597375" cy="2593359"/>
          </a:xfrm>
          <a:custGeom>
            <a:avLst/>
            <a:gdLst>
              <a:gd name="connsiteX0" fmla="*/ 2074688 w 4149375"/>
              <a:gd name="connsiteY0" fmla="*/ 0 h 4149375"/>
              <a:gd name="connsiteX1" fmla="*/ 4149375 w 4149375"/>
              <a:gd name="connsiteY1" fmla="*/ 2074688 h 4149375"/>
              <a:gd name="connsiteX2" fmla="*/ 2074688 w 4149375"/>
              <a:gd name="connsiteY2" fmla="*/ 4149375 h 4149375"/>
              <a:gd name="connsiteX3" fmla="*/ 0 w 4149375"/>
              <a:gd name="connsiteY3" fmla="*/ 2074688 h 414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9375" h="4149375">
                <a:moveTo>
                  <a:pt x="2074688" y="0"/>
                </a:moveTo>
                <a:lnTo>
                  <a:pt x="4149375" y="2074688"/>
                </a:lnTo>
                <a:lnTo>
                  <a:pt x="2074688" y="4149375"/>
                </a:lnTo>
                <a:lnTo>
                  <a:pt x="0" y="20746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473200" sx="80000" sy="800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E5DE3DC-1A4B-4D26-A2A6-3A22903451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857745" y="714666"/>
            <a:ext cx="1158088" cy="1156296"/>
          </a:xfrm>
          <a:custGeom>
            <a:avLst/>
            <a:gdLst>
              <a:gd name="connsiteX0" fmla="*/ 925038 w 1850076"/>
              <a:gd name="connsiteY0" fmla="*/ 0 h 1850074"/>
              <a:gd name="connsiteX1" fmla="*/ 1850076 w 1850076"/>
              <a:gd name="connsiteY1" fmla="*/ 925037 h 1850074"/>
              <a:gd name="connsiteX2" fmla="*/ 925038 w 1850076"/>
              <a:gd name="connsiteY2" fmla="*/ 1850074 h 1850074"/>
              <a:gd name="connsiteX3" fmla="*/ 0 w 1850076"/>
              <a:gd name="connsiteY3" fmla="*/ 925037 h 185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076" h="1850074">
                <a:moveTo>
                  <a:pt x="925038" y="0"/>
                </a:moveTo>
                <a:lnTo>
                  <a:pt x="1850076" y="925037"/>
                </a:lnTo>
                <a:lnTo>
                  <a:pt x="925038" y="1850074"/>
                </a:lnTo>
                <a:lnTo>
                  <a:pt x="0" y="9250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609600" dir="10800000" sx="80000" sy="8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21994A-8B73-4CA9-81DC-FDE1DDAF8B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2731" y="1605436"/>
            <a:ext cx="1158088" cy="1156296"/>
          </a:xfrm>
          <a:custGeom>
            <a:avLst/>
            <a:gdLst>
              <a:gd name="connsiteX0" fmla="*/ 925038 w 1850076"/>
              <a:gd name="connsiteY0" fmla="*/ 0 h 1850074"/>
              <a:gd name="connsiteX1" fmla="*/ 1850076 w 1850076"/>
              <a:gd name="connsiteY1" fmla="*/ 925037 h 1850074"/>
              <a:gd name="connsiteX2" fmla="*/ 925038 w 1850076"/>
              <a:gd name="connsiteY2" fmla="*/ 1850074 h 1850074"/>
              <a:gd name="connsiteX3" fmla="*/ 0 w 1850076"/>
              <a:gd name="connsiteY3" fmla="*/ 925037 h 1850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0076" h="1850074">
                <a:moveTo>
                  <a:pt x="925038" y="0"/>
                </a:moveTo>
                <a:lnTo>
                  <a:pt x="1850076" y="925037"/>
                </a:lnTo>
                <a:lnTo>
                  <a:pt x="925038" y="1850074"/>
                </a:lnTo>
                <a:lnTo>
                  <a:pt x="0" y="92503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660400" sx="80000" sy="800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3BF5CA1-7F17-4489-AD25-0A87BFC8CC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5013" y="-478550"/>
            <a:ext cx="2225887" cy="2222445"/>
          </a:xfrm>
          <a:custGeom>
            <a:avLst/>
            <a:gdLst>
              <a:gd name="connsiteX0" fmla="*/ 1777956 w 3555912"/>
              <a:gd name="connsiteY0" fmla="*/ 0 h 3555912"/>
              <a:gd name="connsiteX1" fmla="*/ 3555912 w 3555912"/>
              <a:gd name="connsiteY1" fmla="*/ 1777956 h 3555912"/>
              <a:gd name="connsiteX2" fmla="*/ 1777956 w 3555912"/>
              <a:gd name="connsiteY2" fmla="*/ 3555912 h 3555912"/>
              <a:gd name="connsiteX3" fmla="*/ 0 w 3555912"/>
              <a:gd name="connsiteY3" fmla="*/ 1777956 h 3555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55912" h="3555912">
                <a:moveTo>
                  <a:pt x="1777956" y="0"/>
                </a:moveTo>
                <a:lnTo>
                  <a:pt x="3555912" y="1777956"/>
                </a:lnTo>
                <a:lnTo>
                  <a:pt x="1777956" y="3555912"/>
                </a:lnTo>
                <a:lnTo>
                  <a:pt x="0" y="177795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473200" sx="80000" sy="800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7526FE4-ECA1-4A7B-8E2C-98709737AC9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93375" y="4175789"/>
            <a:ext cx="4419328" cy="4412495"/>
          </a:xfrm>
          <a:custGeom>
            <a:avLst/>
            <a:gdLst>
              <a:gd name="connsiteX0" fmla="*/ 3529996 w 7059992"/>
              <a:gd name="connsiteY0" fmla="*/ 0 h 7059992"/>
              <a:gd name="connsiteX1" fmla="*/ 7059992 w 7059992"/>
              <a:gd name="connsiteY1" fmla="*/ 3529996 h 7059992"/>
              <a:gd name="connsiteX2" fmla="*/ 3529996 w 7059992"/>
              <a:gd name="connsiteY2" fmla="*/ 7059992 h 7059992"/>
              <a:gd name="connsiteX3" fmla="*/ 0 w 7059992"/>
              <a:gd name="connsiteY3" fmla="*/ 3529996 h 7059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59992" h="7059992">
                <a:moveTo>
                  <a:pt x="3529996" y="0"/>
                </a:moveTo>
                <a:lnTo>
                  <a:pt x="7059992" y="3529996"/>
                </a:lnTo>
                <a:lnTo>
                  <a:pt x="3529996" y="7059992"/>
                </a:lnTo>
                <a:lnTo>
                  <a:pt x="0" y="352999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2540000" dir="16200000" sx="80000" sy="80000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48C894DE-6F3D-48E8-8B09-814327362E2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52316" y="2160552"/>
            <a:ext cx="3684473" cy="3678776"/>
          </a:xfrm>
          <a:custGeom>
            <a:avLst/>
            <a:gdLst>
              <a:gd name="connsiteX0" fmla="*/ 2943021 w 5886042"/>
              <a:gd name="connsiteY0" fmla="*/ 0 h 5886042"/>
              <a:gd name="connsiteX1" fmla="*/ 5886042 w 5886042"/>
              <a:gd name="connsiteY1" fmla="*/ 2943021 h 5886042"/>
              <a:gd name="connsiteX2" fmla="*/ 2943021 w 5886042"/>
              <a:gd name="connsiteY2" fmla="*/ 5886042 h 5886042"/>
              <a:gd name="connsiteX3" fmla="*/ 0 w 5886042"/>
              <a:gd name="connsiteY3" fmla="*/ 2943021 h 588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6042" h="5886042">
                <a:moveTo>
                  <a:pt x="2943021" y="0"/>
                </a:moveTo>
                <a:lnTo>
                  <a:pt x="5886042" y="2943021"/>
                </a:lnTo>
                <a:lnTo>
                  <a:pt x="2943021" y="5886042"/>
                </a:lnTo>
                <a:lnTo>
                  <a:pt x="0" y="294302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2540000" dir="10800000" sx="80000" sy="80000" algn="r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125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 dirty="0"/>
          </a:p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651982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404E201-8DCA-4C76-81D3-A099ED3747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37371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37121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F08F43-5075-4D81-B359-FC34B9C9F998}"/>
              </a:ext>
            </a:extLst>
          </p:cNvPr>
          <p:cNvSpPr/>
          <p:nvPr userDrawn="1"/>
        </p:nvSpPr>
        <p:spPr>
          <a:xfrm>
            <a:off x="1422820" y="1454155"/>
            <a:ext cx="5248593" cy="3156826"/>
          </a:xfrm>
          <a:prstGeom prst="roundRect">
            <a:avLst>
              <a:gd name="adj" fmla="val 1456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  <a:effectLst>
            <a:outerShdw blurRad="1270000" sx="90000" sy="90000" algn="ctr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4485ACDF-E25F-4F8B-9AE1-45FCB86F346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05528" y="2060216"/>
            <a:ext cx="5683177" cy="3176289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889000" dir="5400000" sx="95000" sy="95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6A6CB71-7419-4B98-8350-B1D20C470033}"/>
              </a:ext>
            </a:extLst>
          </p:cNvPr>
          <p:cNvGrpSpPr/>
          <p:nvPr userDrawn="1"/>
        </p:nvGrpSpPr>
        <p:grpSpPr>
          <a:xfrm>
            <a:off x="1205529" y="1692707"/>
            <a:ext cx="5683177" cy="367508"/>
            <a:chOff x="3179886" y="2083564"/>
            <a:chExt cx="5702858" cy="369350"/>
          </a:xfrm>
          <a:effectLst/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FE4B201-700E-4B77-B7E9-3EC6B104034C}"/>
                </a:ext>
              </a:extLst>
            </p:cNvPr>
            <p:cNvGrpSpPr/>
            <p:nvPr/>
          </p:nvGrpSpPr>
          <p:grpSpPr>
            <a:xfrm>
              <a:off x="3179886" y="2083564"/>
              <a:ext cx="5702858" cy="369350"/>
              <a:chOff x="3179886" y="2083564"/>
              <a:chExt cx="5702858" cy="369350"/>
            </a:xfrm>
          </p:grpSpPr>
          <p:sp>
            <p:nvSpPr>
              <p:cNvPr id="6" name="Round Same Side Corner Rectangle 1">
                <a:extLst>
                  <a:ext uri="{FF2B5EF4-FFF2-40B4-BE49-F238E27FC236}">
                    <a16:creationId xmlns:a16="http://schemas.microsoft.com/office/drawing/2014/main" id="{750FEC46-6992-46DB-A226-1F64EDB9F349}"/>
                  </a:ext>
                </a:extLst>
              </p:cNvPr>
              <p:cNvSpPr/>
              <p:nvPr/>
            </p:nvSpPr>
            <p:spPr>
              <a:xfrm>
                <a:off x="3179886" y="2083564"/>
                <a:ext cx="5702858" cy="369350"/>
              </a:xfrm>
              <a:prstGeom prst="round2SameRect">
                <a:avLst>
                  <a:gd name="adj1" fmla="val 14928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125" dirty="0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8E63F27-0282-4576-887C-C633099AC269}"/>
                  </a:ext>
                </a:extLst>
              </p:cNvPr>
              <p:cNvGrpSpPr/>
              <p:nvPr/>
            </p:nvGrpSpPr>
            <p:grpSpPr>
              <a:xfrm>
                <a:off x="3382010" y="2233949"/>
                <a:ext cx="341854" cy="82531"/>
                <a:chOff x="3382010" y="2233949"/>
                <a:chExt cx="341854" cy="82531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C6735357-4CC0-463A-9795-6581392FD121}"/>
                    </a:ext>
                  </a:extLst>
                </p:cNvPr>
                <p:cNvSpPr/>
                <p:nvPr/>
              </p:nvSpPr>
              <p:spPr>
                <a:xfrm>
                  <a:off x="3382010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1"/>
                    </a:gs>
                    <a:gs pos="0">
                      <a:schemeClr val="accent1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125" dirty="0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4818E3B8-C48D-4C22-837D-3CD39476A84C}"/>
                    </a:ext>
                  </a:extLst>
                </p:cNvPr>
                <p:cNvSpPr/>
                <p:nvPr/>
              </p:nvSpPr>
              <p:spPr>
                <a:xfrm>
                  <a:off x="3511671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2"/>
                    </a:gs>
                    <a:gs pos="0">
                      <a:schemeClr val="accent2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125" dirty="0"/>
                </a:p>
              </p:txBody>
            </p:sp>
            <p:sp>
              <p:nvSpPr>
                <p:cNvPr id="10" name="Oval 9">
                  <a:extLst>
                    <a:ext uri="{FF2B5EF4-FFF2-40B4-BE49-F238E27FC236}">
                      <a16:creationId xmlns:a16="http://schemas.microsoft.com/office/drawing/2014/main" id="{C2210FE7-84B7-44C3-9215-A4B5752EC631}"/>
                    </a:ext>
                  </a:extLst>
                </p:cNvPr>
                <p:cNvSpPr/>
                <p:nvPr/>
              </p:nvSpPr>
              <p:spPr>
                <a:xfrm>
                  <a:off x="3641333" y="2233949"/>
                  <a:ext cx="82531" cy="82531"/>
                </a:xfrm>
                <a:prstGeom prst="ellipse">
                  <a:avLst/>
                </a:prstGeom>
                <a:gradFill>
                  <a:gsLst>
                    <a:gs pos="100000">
                      <a:schemeClr val="accent3"/>
                    </a:gs>
                    <a:gs pos="0">
                      <a:schemeClr val="accent3">
                        <a:lumMod val="75000"/>
                      </a:schemeClr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 sz="1125" dirty="0"/>
                </a:p>
              </p:txBody>
            </p:sp>
          </p:grpSp>
        </p:grpSp>
        <p:sp>
          <p:nvSpPr>
            <p:cNvPr id="5" name="Rounded Rectangle 23">
              <a:extLst>
                <a:ext uri="{FF2B5EF4-FFF2-40B4-BE49-F238E27FC236}">
                  <a16:creationId xmlns:a16="http://schemas.microsoft.com/office/drawing/2014/main" id="{69C7C34F-F431-4329-AA39-C8355217F67F}"/>
                </a:ext>
              </a:extLst>
            </p:cNvPr>
            <p:cNvSpPr/>
            <p:nvPr/>
          </p:nvSpPr>
          <p:spPr>
            <a:xfrm>
              <a:off x="3965020" y="2182834"/>
              <a:ext cx="2674620" cy="18475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IN" sz="625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http://www.website.com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6229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234E0E81-E4AA-4F1C-9878-0B73F43F280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50419" y="2607980"/>
            <a:ext cx="4090167" cy="2532063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9808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D0AAD9EF-6885-4E43-82D3-686057F3F2A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608870"/>
          </a:xfrm>
          <a:prstGeom prst="rect">
            <a:avLst/>
          </a:prstGeom>
          <a:solidFill>
            <a:schemeClr val="bg1">
              <a:lumMod val="95000"/>
              <a:alpha val="30000"/>
            </a:schemeClr>
          </a:solidFill>
        </p:spPr>
        <p:txBody>
          <a:bodyPr/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780186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7F7DBA-6C8B-4779-B99D-6AC863EAEB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12932" y="1993876"/>
            <a:ext cx="3508167" cy="3628948"/>
          </a:xfrm>
          <a:custGeom>
            <a:avLst/>
            <a:gdLst>
              <a:gd name="connsiteX0" fmla="*/ 49207 w 5604388"/>
              <a:gd name="connsiteY0" fmla="*/ 0 h 5806316"/>
              <a:gd name="connsiteX1" fmla="*/ 5555182 w 5604388"/>
              <a:gd name="connsiteY1" fmla="*/ 0 h 5806316"/>
              <a:gd name="connsiteX2" fmla="*/ 5604388 w 5604388"/>
              <a:gd name="connsiteY2" fmla="*/ 49207 h 5806316"/>
              <a:gd name="connsiteX3" fmla="*/ 5604388 w 5604388"/>
              <a:gd name="connsiteY3" fmla="*/ 5757109 h 5806316"/>
              <a:gd name="connsiteX4" fmla="*/ 5555182 w 5604388"/>
              <a:gd name="connsiteY4" fmla="*/ 5806316 h 5806316"/>
              <a:gd name="connsiteX5" fmla="*/ 49207 w 5604388"/>
              <a:gd name="connsiteY5" fmla="*/ 5806316 h 5806316"/>
              <a:gd name="connsiteX6" fmla="*/ 0 w 5604388"/>
              <a:gd name="connsiteY6" fmla="*/ 5757109 h 5806316"/>
              <a:gd name="connsiteX7" fmla="*/ 0 w 5604388"/>
              <a:gd name="connsiteY7" fmla="*/ 49207 h 5806316"/>
              <a:gd name="connsiteX8" fmla="*/ 49207 w 5604388"/>
              <a:gd name="connsiteY8" fmla="*/ 0 h 580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4388" h="5806316">
                <a:moveTo>
                  <a:pt x="49207" y="0"/>
                </a:moveTo>
                <a:lnTo>
                  <a:pt x="5555182" y="0"/>
                </a:lnTo>
                <a:cubicBezTo>
                  <a:pt x="5582358" y="0"/>
                  <a:pt x="5604388" y="22031"/>
                  <a:pt x="5604388" y="49207"/>
                </a:cubicBezTo>
                <a:lnTo>
                  <a:pt x="5604388" y="5757109"/>
                </a:lnTo>
                <a:cubicBezTo>
                  <a:pt x="5604388" y="5784285"/>
                  <a:pt x="5582358" y="5806316"/>
                  <a:pt x="5555182" y="5806316"/>
                </a:cubicBezTo>
                <a:lnTo>
                  <a:pt x="49207" y="5806316"/>
                </a:lnTo>
                <a:cubicBezTo>
                  <a:pt x="22031" y="5806316"/>
                  <a:pt x="0" y="5784285"/>
                  <a:pt x="0" y="5757109"/>
                </a:cubicBezTo>
                <a:lnTo>
                  <a:pt x="0" y="49207"/>
                </a:lnTo>
                <a:cubicBezTo>
                  <a:pt x="0" y="22031"/>
                  <a:pt x="22031" y="0"/>
                  <a:pt x="4920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10414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76A86A2-B52E-4C7D-851D-05E3846E9E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08609" y="1993876"/>
            <a:ext cx="3508167" cy="3628948"/>
          </a:xfrm>
          <a:custGeom>
            <a:avLst/>
            <a:gdLst>
              <a:gd name="connsiteX0" fmla="*/ 49207 w 5604388"/>
              <a:gd name="connsiteY0" fmla="*/ 0 h 5806316"/>
              <a:gd name="connsiteX1" fmla="*/ 5555182 w 5604388"/>
              <a:gd name="connsiteY1" fmla="*/ 0 h 5806316"/>
              <a:gd name="connsiteX2" fmla="*/ 5604388 w 5604388"/>
              <a:gd name="connsiteY2" fmla="*/ 49207 h 5806316"/>
              <a:gd name="connsiteX3" fmla="*/ 5604388 w 5604388"/>
              <a:gd name="connsiteY3" fmla="*/ 5757109 h 5806316"/>
              <a:gd name="connsiteX4" fmla="*/ 5555182 w 5604388"/>
              <a:gd name="connsiteY4" fmla="*/ 5806316 h 5806316"/>
              <a:gd name="connsiteX5" fmla="*/ 49207 w 5604388"/>
              <a:gd name="connsiteY5" fmla="*/ 5806316 h 5806316"/>
              <a:gd name="connsiteX6" fmla="*/ 0 w 5604388"/>
              <a:gd name="connsiteY6" fmla="*/ 5757109 h 5806316"/>
              <a:gd name="connsiteX7" fmla="*/ 0 w 5604388"/>
              <a:gd name="connsiteY7" fmla="*/ 49207 h 5806316"/>
              <a:gd name="connsiteX8" fmla="*/ 49207 w 5604388"/>
              <a:gd name="connsiteY8" fmla="*/ 0 h 580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04388" h="5806316">
                <a:moveTo>
                  <a:pt x="49207" y="0"/>
                </a:moveTo>
                <a:lnTo>
                  <a:pt x="5555182" y="0"/>
                </a:lnTo>
                <a:cubicBezTo>
                  <a:pt x="5582358" y="0"/>
                  <a:pt x="5604388" y="22031"/>
                  <a:pt x="5604388" y="49207"/>
                </a:cubicBezTo>
                <a:lnTo>
                  <a:pt x="5604388" y="5757109"/>
                </a:lnTo>
                <a:cubicBezTo>
                  <a:pt x="5604388" y="5784285"/>
                  <a:pt x="5582358" y="5806316"/>
                  <a:pt x="5555182" y="5806316"/>
                </a:cubicBezTo>
                <a:lnTo>
                  <a:pt x="49207" y="5806316"/>
                </a:lnTo>
                <a:cubicBezTo>
                  <a:pt x="22031" y="5806316"/>
                  <a:pt x="0" y="5784285"/>
                  <a:pt x="0" y="5757109"/>
                </a:cubicBezTo>
                <a:lnTo>
                  <a:pt x="0" y="49207"/>
                </a:lnTo>
                <a:cubicBezTo>
                  <a:pt x="0" y="22031"/>
                  <a:pt x="22031" y="0"/>
                  <a:pt x="4920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bg1"/>
            </a:solidFill>
          </a:ln>
          <a:effectLst>
            <a:outerShdw blurRad="1270000" dist="10414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5317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97D40FD-EB7E-4889-8A7D-6D5DF67DABC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247524" y="1298279"/>
            <a:ext cx="5506539" cy="3837429"/>
          </a:xfrm>
          <a:custGeom>
            <a:avLst/>
            <a:gdLst>
              <a:gd name="connsiteX0" fmla="*/ 5554921 w 8796840"/>
              <a:gd name="connsiteY0" fmla="*/ 12 h 6139886"/>
              <a:gd name="connsiteX1" fmla="*/ 6509977 w 8796840"/>
              <a:gd name="connsiteY1" fmla="*/ 121875 h 6139886"/>
              <a:gd name="connsiteX2" fmla="*/ 8794630 w 8796840"/>
              <a:gd name="connsiteY2" fmla="*/ 3341442 h 6139886"/>
              <a:gd name="connsiteX3" fmla="*/ 6890752 w 8796840"/>
              <a:gd name="connsiteY3" fmla="*/ 6123221 h 6139886"/>
              <a:gd name="connsiteX4" fmla="*/ 3346612 w 8796840"/>
              <a:gd name="connsiteY4" fmla="*/ 4362947 h 6139886"/>
              <a:gd name="connsiteX5" fmla="*/ 974088 w 8796840"/>
              <a:gd name="connsiteY5" fmla="*/ 5238524 h 6139886"/>
              <a:gd name="connsiteX6" fmla="*/ 202774 w 8796840"/>
              <a:gd name="connsiteY6" fmla="*/ 2657398 h 6139886"/>
              <a:gd name="connsiteX7" fmla="*/ 5554921 w 8796840"/>
              <a:gd name="connsiteY7" fmla="*/ 12 h 61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6840" h="6139886">
                <a:moveTo>
                  <a:pt x="5554921" y="12"/>
                </a:moveTo>
                <a:cubicBezTo>
                  <a:pt x="5883157" y="-754"/>
                  <a:pt x="6204055" y="36939"/>
                  <a:pt x="6509977" y="121875"/>
                </a:cubicBezTo>
                <a:cubicBezTo>
                  <a:pt x="8957354" y="801358"/>
                  <a:pt x="8750694" y="2158806"/>
                  <a:pt x="8794630" y="3341442"/>
                </a:cubicBezTo>
                <a:cubicBezTo>
                  <a:pt x="8838566" y="4524078"/>
                  <a:pt x="8228348" y="5898246"/>
                  <a:pt x="6890752" y="6123221"/>
                </a:cubicBezTo>
                <a:cubicBezTo>
                  <a:pt x="5553157" y="6348195"/>
                  <a:pt x="4430358" y="4218538"/>
                  <a:pt x="3346612" y="4362947"/>
                </a:cubicBezTo>
                <a:cubicBezTo>
                  <a:pt x="2321447" y="4233739"/>
                  <a:pt x="1869073" y="5632229"/>
                  <a:pt x="974088" y="5238524"/>
                </a:cubicBezTo>
                <a:cubicBezTo>
                  <a:pt x="79103" y="4844818"/>
                  <a:pt x="-251227" y="3528414"/>
                  <a:pt x="202774" y="2657398"/>
                </a:cubicBezTo>
                <a:cubicBezTo>
                  <a:pt x="600025" y="1895259"/>
                  <a:pt x="3257266" y="5373"/>
                  <a:pt x="5554921" y="12"/>
                </a:cubicBezTo>
                <a:close/>
              </a:path>
            </a:pathLst>
          </a:custGeom>
          <a:noFill/>
          <a:ln w="38100">
            <a:noFill/>
          </a:ln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513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F38F91-2DCB-4F21-B24F-422DF50AE73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6995" y="1298279"/>
            <a:ext cx="5464603" cy="3741557"/>
          </a:xfrm>
          <a:custGeom>
            <a:avLst/>
            <a:gdLst>
              <a:gd name="connsiteX0" fmla="*/ 5554921 w 8796840"/>
              <a:gd name="connsiteY0" fmla="*/ 12 h 6139886"/>
              <a:gd name="connsiteX1" fmla="*/ 6509977 w 8796840"/>
              <a:gd name="connsiteY1" fmla="*/ 121875 h 6139886"/>
              <a:gd name="connsiteX2" fmla="*/ 8794630 w 8796840"/>
              <a:gd name="connsiteY2" fmla="*/ 3341442 h 6139886"/>
              <a:gd name="connsiteX3" fmla="*/ 6890752 w 8796840"/>
              <a:gd name="connsiteY3" fmla="*/ 6123221 h 6139886"/>
              <a:gd name="connsiteX4" fmla="*/ 3346612 w 8796840"/>
              <a:gd name="connsiteY4" fmla="*/ 4362947 h 6139886"/>
              <a:gd name="connsiteX5" fmla="*/ 974088 w 8796840"/>
              <a:gd name="connsiteY5" fmla="*/ 5238524 h 6139886"/>
              <a:gd name="connsiteX6" fmla="*/ 202774 w 8796840"/>
              <a:gd name="connsiteY6" fmla="*/ 2657398 h 6139886"/>
              <a:gd name="connsiteX7" fmla="*/ 5554921 w 8796840"/>
              <a:gd name="connsiteY7" fmla="*/ 12 h 61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96840" h="6139886">
                <a:moveTo>
                  <a:pt x="5554921" y="12"/>
                </a:moveTo>
                <a:cubicBezTo>
                  <a:pt x="5883157" y="-754"/>
                  <a:pt x="6204055" y="36939"/>
                  <a:pt x="6509977" y="121875"/>
                </a:cubicBezTo>
                <a:cubicBezTo>
                  <a:pt x="8957354" y="801358"/>
                  <a:pt x="8750694" y="2158806"/>
                  <a:pt x="8794630" y="3341442"/>
                </a:cubicBezTo>
                <a:cubicBezTo>
                  <a:pt x="8838566" y="4524078"/>
                  <a:pt x="8228348" y="5898246"/>
                  <a:pt x="6890752" y="6123221"/>
                </a:cubicBezTo>
                <a:cubicBezTo>
                  <a:pt x="5553157" y="6348195"/>
                  <a:pt x="4430358" y="4218538"/>
                  <a:pt x="3346612" y="4362947"/>
                </a:cubicBezTo>
                <a:cubicBezTo>
                  <a:pt x="2321447" y="4233739"/>
                  <a:pt x="1869073" y="5632229"/>
                  <a:pt x="974088" y="5238524"/>
                </a:cubicBezTo>
                <a:cubicBezTo>
                  <a:pt x="79103" y="4844818"/>
                  <a:pt x="-251227" y="3528414"/>
                  <a:pt x="202774" y="2657398"/>
                </a:cubicBezTo>
                <a:cubicBezTo>
                  <a:pt x="600025" y="1895259"/>
                  <a:pt x="3257266" y="5373"/>
                  <a:pt x="5554921" y="12"/>
                </a:cubicBezTo>
                <a:close/>
              </a:path>
            </a:pathLst>
          </a:custGeom>
          <a:noFill/>
          <a:ln w="38100">
            <a:noFill/>
          </a:ln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4718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315079C9-F33A-4DCA-A45D-755F4E23BAD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58811" y="4739214"/>
            <a:ext cx="1038702" cy="1035495"/>
          </a:xfrm>
          <a:custGeom>
            <a:avLst/>
            <a:gdLst>
              <a:gd name="connsiteX0" fmla="*/ 501446 w 1002892"/>
              <a:gd name="connsiteY0" fmla="*/ 0 h 1002892"/>
              <a:gd name="connsiteX1" fmla="*/ 1002892 w 1002892"/>
              <a:gd name="connsiteY1" fmla="*/ 501446 h 1002892"/>
              <a:gd name="connsiteX2" fmla="*/ 501446 w 1002892"/>
              <a:gd name="connsiteY2" fmla="*/ 1002892 h 1002892"/>
              <a:gd name="connsiteX3" fmla="*/ 0 w 1002892"/>
              <a:gd name="connsiteY3" fmla="*/ 501446 h 1002892"/>
              <a:gd name="connsiteX4" fmla="*/ 501446 w 1002892"/>
              <a:gd name="connsiteY4" fmla="*/ 0 h 1002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2892" h="1002892">
                <a:moveTo>
                  <a:pt x="501446" y="0"/>
                </a:moveTo>
                <a:cubicBezTo>
                  <a:pt x="778387" y="0"/>
                  <a:pt x="1002892" y="224505"/>
                  <a:pt x="1002892" y="501446"/>
                </a:cubicBezTo>
                <a:cubicBezTo>
                  <a:pt x="1002892" y="778387"/>
                  <a:pt x="778387" y="1002892"/>
                  <a:pt x="501446" y="1002892"/>
                </a:cubicBezTo>
                <a:cubicBezTo>
                  <a:pt x="224505" y="1002892"/>
                  <a:pt x="0" y="778387"/>
                  <a:pt x="0" y="501446"/>
                </a:cubicBezTo>
                <a:cubicBezTo>
                  <a:pt x="0" y="224505"/>
                  <a:pt x="224505" y="0"/>
                  <a:pt x="501446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78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2682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09BD078-E332-4172-B2AB-50EDB0FFA0B2}"/>
              </a:ext>
            </a:extLst>
          </p:cNvPr>
          <p:cNvGrpSpPr/>
          <p:nvPr userDrawn="1"/>
        </p:nvGrpSpPr>
        <p:grpSpPr>
          <a:xfrm>
            <a:off x="1" y="5439261"/>
            <a:ext cx="1131447" cy="1418739"/>
            <a:chOff x="-2861" y="5931257"/>
            <a:chExt cx="4014423" cy="5041543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6F6BE11-F68A-45A3-BF88-E02158396E0A}"/>
                </a:ext>
              </a:extLst>
            </p:cNvPr>
            <p:cNvSpPr/>
            <p:nvPr userDrawn="1"/>
          </p:nvSpPr>
          <p:spPr>
            <a:xfrm>
              <a:off x="-2861" y="7093454"/>
              <a:ext cx="4014423" cy="3879346"/>
            </a:xfrm>
            <a:custGeom>
              <a:avLst/>
              <a:gdLst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76554"/>
                <a:gd name="connsiteY0" fmla="*/ 0 h 3981450"/>
                <a:gd name="connsiteX1" fmla="*/ 3409950 w 3876554"/>
                <a:gd name="connsiteY1" fmla="*/ 2076450 h 3981450"/>
                <a:gd name="connsiteX2" fmla="*/ 3657600 w 3876554"/>
                <a:gd name="connsiteY2" fmla="*/ 3981450 h 3981450"/>
                <a:gd name="connsiteX3" fmla="*/ 38100 w 3876554"/>
                <a:gd name="connsiteY3" fmla="*/ 3962400 h 3981450"/>
                <a:gd name="connsiteX4" fmla="*/ 0 w 3876554"/>
                <a:gd name="connsiteY4" fmla="*/ 0 h 3981450"/>
                <a:gd name="connsiteX0" fmla="*/ 0 w 3916378"/>
                <a:gd name="connsiteY0" fmla="*/ 0 h 3981450"/>
                <a:gd name="connsiteX1" fmla="*/ 3409950 w 3916378"/>
                <a:gd name="connsiteY1" fmla="*/ 2076450 h 3981450"/>
                <a:gd name="connsiteX2" fmla="*/ 3657600 w 3916378"/>
                <a:gd name="connsiteY2" fmla="*/ 3981450 h 3981450"/>
                <a:gd name="connsiteX3" fmla="*/ 38100 w 3916378"/>
                <a:gd name="connsiteY3" fmla="*/ 3962400 h 3981450"/>
                <a:gd name="connsiteX4" fmla="*/ 0 w 3916378"/>
                <a:gd name="connsiteY4" fmla="*/ 0 h 3981450"/>
                <a:gd name="connsiteX0" fmla="*/ 0 w 3873335"/>
                <a:gd name="connsiteY0" fmla="*/ 0 h 3981450"/>
                <a:gd name="connsiteX1" fmla="*/ 3409950 w 3873335"/>
                <a:gd name="connsiteY1" fmla="*/ 2076450 h 3981450"/>
                <a:gd name="connsiteX2" fmla="*/ 3657600 w 3873335"/>
                <a:gd name="connsiteY2" fmla="*/ 3981450 h 3981450"/>
                <a:gd name="connsiteX3" fmla="*/ 38100 w 3873335"/>
                <a:gd name="connsiteY3" fmla="*/ 3962400 h 3981450"/>
                <a:gd name="connsiteX4" fmla="*/ 0 w 3873335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38100 w 3786126"/>
                <a:gd name="connsiteY3" fmla="*/ 396240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4032226"/>
                <a:gd name="connsiteY0" fmla="*/ 0 h 4003693"/>
                <a:gd name="connsiteX1" fmla="*/ 3409950 w 4032226"/>
                <a:gd name="connsiteY1" fmla="*/ 2076450 h 4003693"/>
                <a:gd name="connsiteX2" fmla="*/ 3943350 w 4032226"/>
                <a:gd name="connsiteY2" fmla="*/ 4003693 h 4003693"/>
                <a:gd name="connsiteX3" fmla="*/ 0 w 4032226"/>
                <a:gd name="connsiteY3" fmla="*/ 3981450 h 4003693"/>
                <a:gd name="connsiteX4" fmla="*/ 0 w 4032226"/>
                <a:gd name="connsiteY4" fmla="*/ 0 h 4003693"/>
                <a:gd name="connsiteX0" fmla="*/ 0 w 3948509"/>
                <a:gd name="connsiteY0" fmla="*/ 0 h 4003693"/>
                <a:gd name="connsiteX1" fmla="*/ 3409950 w 3948509"/>
                <a:gd name="connsiteY1" fmla="*/ 2076450 h 4003693"/>
                <a:gd name="connsiteX2" fmla="*/ 3943350 w 3948509"/>
                <a:gd name="connsiteY2" fmla="*/ 4003693 h 4003693"/>
                <a:gd name="connsiteX3" fmla="*/ 0 w 3948509"/>
                <a:gd name="connsiteY3" fmla="*/ 3981450 h 4003693"/>
                <a:gd name="connsiteX4" fmla="*/ 0 w 3948509"/>
                <a:gd name="connsiteY4" fmla="*/ 0 h 4003693"/>
                <a:gd name="connsiteX0" fmla="*/ 0 w 3943350"/>
                <a:gd name="connsiteY0" fmla="*/ 0 h 4003693"/>
                <a:gd name="connsiteX1" fmla="*/ 3333750 w 3943350"/>
                <a:gd name="connsiteY1" fmla="*/ 1942994 h 4003693"/>
                <a:gd name="connsiteX2" fmla="*/ 3943350 w 3943350"/>
                <a:gd name="connsiteY2" fmla="*/ 4003693 h 4003693"/>
                <a:gd name="connsiteX3" fmla="*/ 0 w 3943350"/>
                <a:gd name="connsiteY3" fmla="*/ 3981450 h 4003693"/>
                <a:gd name="connsiteX4" fmla="*/ 0 w 3943350"/>
                <a:gd name="connsiteY4" fmla="*/ 0 h 4003693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2900" h="3981450">
                  <a:moveTo>
                    <a:pt x="0" y="0"/>
                  </a:moveTo>
                  <a:cubicBezTo>
                    <a:pt x="762000" y="1189072"/>
                    <a:pt x="2584450" y="1190447"/>
                    <a:pt x="3200400" y="1720566"/>
                  </a:cubicBezTo>
                  <a:cubicBezTo>
                    <a:pt x="3816350" y="2250685"/>
                    <a:pt x="3971925" y="2641175"/>
                    <a:pt x="4152900" y="3981450"/>
                  </a:cubicBezTo>
                  <a:lnTo>
                    <a:pt x="0" y="398145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alpha val="4000"/>
                  </a:schemeClr>
                </a:gs>
                <a:gs pos="0">
                  <a:srgbClr val="181B2C">
                    <a:alpha val="3000"/>
                  </a:srgbClr>
                </a:gs>
                <a:gs pos="55000">
                  <a:schemeClr val="accent5">
                    <a:alpha val="33000"/>
                  </a:schemeClr>
                </a:gs>
              </a:gsLst>
              <a:lin ang="18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41C9953-3D6E-47F1-958E-0D18C81A8892}"/>
                </a:ext>
              </a:extLst>
            </p:cNvPr>
            <p:cNvSpPr/>
            <p:nvPr userDrawn="1"/>
          </p:nvSpPr>
          <p:spPr>
            <a:xfrm>
              <a:off x="0" y="5931257"/>
              <a:ext cx="1189942" cy="2524513"/>
            </a:xfrm>
            <a:custGeom>
              <a:avLst/>
              <a:gdLst>
                <a:gd name="connsiteX0" fmla="*/ 0 w 1189942"/>
                <a:gd name="connsiteY0" fmla="*/ 0 h 2524513"/>
                <a:gd name="connsiteX1" fmla="*/ 175601 w 1189942"/>
                <a:gd name="connsiteY1" fmla="*/ 17702 h 2524513"/>
                <a:gd name="connsiteX2" fmla="*/ 1189942 w 1189942"/>
                <a:gd name="connsiteY2" fmla="*/ 1262256 h 2524513"/>
                <a:gd name="connsiteX3" fmla="*/ 175601 w 1189942"/>
                <a:gd name="connsiteY3" fmla="*/ 2506811 h 2524513"/>
                <a:gd name="connsiteX4" fmla="*/ 0 w 1189942"/>
                <a:gd name="connsiteY4" fmla="*/ 2524513 h 252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942" h="2524513">
                  <a:moveTo>
                    <a:pt x="0" y="0"/>
                  </a:moveTo>
                  <a:lnTo>
                    <a:pt x="175601" y="17702"/>
                  </a:lnTo>
                  <a:cubicBezTo>
                    <a:pt x="754484" y="136158"/>
                    <a:pt x="1189942" y="648354"/>
                    <a:pt x="1189942" y="1262256"/>
                  </a:cubicBezTo>
                  <a:cubicBezTo>
                    <a:pt x="1189942" y="1876159"/>
                    <a:pt x="754484" y="2388354"/>
                    <a:pt x="175601" y="2506811"/>
                  </a:cubicBezTo>
                  <a:lnTo>
                    <a:pt x="0" y="2524513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outerShdw blurRad="1270000" dist="6223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7D3EA97-C9C3-43FA-8A2F-F5398F4B88E7}"/>
              </a:ext>
            </a:extLst>
          </p:cNvPr>
          <p:cNvGrpSpPr/>
          <p:nvPr userDrawn="1"/>
        </p:nvGrpSpPr>
        <p:grpSpPr>
          <a:xfrm>
            <a:off x="10397095" y="2"/>
            <a:ext cx="1803744" cy="2061120"/>
            <a:chOff x="13922478" y="2"/>
            <a:chExt cx="5568680" cy="637312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5EC50E4-1D06-4298-ACB2-9CAEB895461A}"/>
                </a:ext>
              </a:extLst>
            </p:cNvPr>
            <p:cNvSpPr/>
            <p:nvPr userDrawn="1"/>
          </p:nvSpPr>
          <p:spPr>
            <a:xfrm>
              <a:off x="13922478" y="2"/>
              <a:ext cx="5558654" cy="4717968"/>
            </a:xfrm>
            <a:custGeom>
              <a:avLst/>
              <a:gdLst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671011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671011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839453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839453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54071"/>
                <a:gd name="connsiteX1" fmla="*/ 2502569 w 6039853"/>
                <a:gd name="connsiteY1" fmla="*/ 1925053 h 6354071"/>
                <a:gd name="connsiteX2" fmla="*/ 2839453 w 6039853"/>
                <a:gd name="connsiteY2" fmla="*/ 4932948 h 6354071"/>
                <a:gd name="connsiteX3" fmla="*/ 6039853 w 6039853"/>
                <a:gd name="connsiteY3" fmla="*/ 6304548 h 6354071"/>
                <a:gd name="connsiteX4" fmla="*/ 5967664 w 6039853"/>
                <a:gd name="connsiteY4" fmla="*/ 0 h 6354071"/>
                <a:gd name="connsiteX5" fmla="*/ 0 w 6039853"/>
                <a:gd name="connsiteY5" fmla="*/ 0 h 6354071"/>
                <a:gd name="connsiteX0" fmla="*/ 0 w 6039853"/>
                <a:gd name="connsiteY0" fmla="*/ 0 h 6354071"/>
                <a:gd name="connsiteX1" fmla="*/ 2502569 w 6039853"/>
                <a:gd name="connsiteY1" fmla="*/ 1925053 h 6354071"/>
                <a:gd name="connsiteX2" fmla="*/ 2839453 w 6039853"/>
                <a:gd name="connsiteY2" fmla="*/ 4932948 h 6354071"/>
                <a:gd name="connsiteX3" fmla="*/ 6039853 w 6039853"/>
                <a:gd name="connsiteY3" fmla="*/ 6304548 h 6354071"/>
                <a:gd name="connsiteX4" fmla="*/ 6005764 w 6039853"/>
                <a:gd name="connsiteY4" fmla="*/ 0 h 6354071"/>
                <a:gd name="connsiteX5" fmla="*/ 0 w 6039853"/>
                <a:gd name="connsiteY5" fmla="*/ 0 h 6354071"/>
                <a:gd name="connsiteX0" fmla="*/ 0 w 6005764"/>
                <a:gd name="connsiteY0" fmla="*/ 0 h 6290613"/>
                <a:gd name="connsiteX1" fmla="*/ 2502569 w 6005764"/>
                <a:gd name="connsiteY1" fmla="*/ 1925053 h 6290613"/>
                <a:gd name="connsiteX2" fmla="*/ 2839453 w 6005764"/>
                <a:gd name="connsiteY2" fmla="*/ 4932948 h 6290613"/>
                <a:gd name="connsiteX3" fmla="*/ 6001753 w 6005764"/>
                <a:gd name="connsiteY3" fmla="*/ 6266448 h 6290613"/>
                <a:gd name="connsiteX4" fmla="*/ 6005764 w 6005764"/>
                <a:gd name="connsiteY4" fmla="*/ 0 h 6290613"/>
                <a:gd name="connsiteX5" fmla="*/ 0 w 6005764"/>
                <a:gd name="connsiteY5" fmla="*/ 0 h 6290613"/>
                <a:gd name="connsiteX0" fmla="*/ 0 w 6005764"/>
                <a:gd name="connsiteY0" fmla="*/ 0 h 6300010"/>
                <a:gd name="connsiteX1" fmla="*/ 2502569 w 6005764"/>
                <a:gd name="connsiteY1" fmla="*/ 1925053 h 6300010"/>
                <a:gd name="connsiteX2" fmla="*/ 2839453 w 6005764"/>
                <a:gd name="connsiteY2" fmla="*/ 4932948 h 6300010"/>
                <a:gd name="connsiteX3" fmla="*/ 6001753 w 6005764"/>
                <a:gd name="connsiteY3" fmla="*/ 6266448 h 6300010"/>
                <a:gd name="connsiteX4" fmla="*/ 6005764 w 6005764"/>
                <a:gd name="connsiteY4" fmla="*/ 0 h 6300010"/>
                <a:gd name="connsiteX5" fmla="*/ 0 w 6005764"/>
                <a:gd name="connsiteY5" fmla="*/ 0 h 6300010"/>
                <a:gd name="connsiteX0" fmla="*/ 0 w 6005764"/>
                <a:gd name="connsiteY0" fmla="*/ 0 h 6301252"/>
                <a:gd name="connsiteX1" fmla="*/ 2502569 w 6005764"/>
                <a:gd name="connsiteY1" fmla="*/ 1925053 h 6301252"/>
                <a:gd name="connsiteX2" fmla="*/ 2839453 w 6005764"/>
                <a:gd name="connsiteY2" fmla="*/ 4932948 h 6301252"/>
                <a:gd name="connsiteX3" fmla="*/ 6001753 w 6005764"/>
                <a:gd name="connsiteY3" fmla="*/ 6266448 h 6301252"/>
                <a:gd name="connsiteX4" fmla="*/ 6005764 w 6005764"/>
                <a:gd name="connsiteY4" fmla="*/ 0 h 6301252"/>
                <a:gd name="connsiteX5" fmla="*/ 0 w 6005764"/>
                <a:gd name="connsiteY5" fmla="*/ 0 h 6301252"/>
                <a:gd name="connsiteX0" fmla="*/ 0 w 6005764"/>
                <a:gd name="connsiteY0" fmla="*/ 0 h 6328404"/>
                <a:gd name="connsiteX1" fmla="*/ 2502569 w 6005764"/>
                <a:gd name="connsiteY1" fmla="*/ 1925053 h 6328404"/>
                <a:gd name="connsiteX2" fmla="*/ 2839453 w 6005764"/>
                <a:gd name="connsiteY2" fmla="*/ 4932948 h 6328404"/>
                <a:gd name="connsiteX3" fmla="*/ 6001753 w 6005764"/>
                <a:gd name="connsiteY3" fmla="*/ 6266448 h 6328404"/>
                <a:gd name="connsiteX4" fmla="*/ 6005764 w 6005764"/>
                <a:gd name="connsiteY4" fmla="*/ 0 h 6328404"/>
                <a:gd name="connsiteX5" fmla="*/ 0 w 6005764"/>
                <a:gd name="connsiteY5" fmla="*/ 0 h 6328404"/>
                <a:gd name="connsiteX0" fmla="*/ 0 w 6005764"/>
                <a:gd name="connsiteY0" fmla="*/ 0 h 6321734"/>
                <a:gd name="connsiteX1" fmla="*/ 2502569 w 6005764"/>
                <a:gd name="connsiteY1" fmla="*/ 1925053 h 6321734"/>
                <a:gd name="connsiteX2" fmla="*/ 3273143 w 6005764"/>
                <a:gd name="connsiteY2" fmla="*/ 4856415 h 6321734"/>
                <a:gd name="connsiteX3" fmla="*/ 6001753 w 6005764"/>
                <a:gd name="connsiteY3" fmla="*/ 6266448 h 6321734"/>
                <a:gd name="connsiteX4" fmla="*/ 6005764 w 6005764"/>
                <a:gd name="connsiteY4" fmla="*/ 0 h 6321734"/>
                <a:gd name="connsiteX5" fmla="*/ 0 w 6005764"/>
                <a:gd name="connsiteY5" fmla="*/ 0 h 6321734"/>
                <a:gd name="connsiteX0" fmla="*/ 0 w 6005764"/>
                <a:gd name="connsiteY0" fmla="*/ 0 h 6312022"/>
                <a:gd name="connsiteX1" fmla="*/ 2502569 w 6005764"/>
                <a:gd name="connsiteY1" fmla="*/ 1925053 h 6312022"/>
                <a:gd name="connsiteX2" fmla="*/ 3273143 w 6005764"/>
                <a:gd name="connsiteY2" fmla="*/ 4856415 h 6312022"/>
                <a:gd name="connsiteX3" fmla="*/ 6001753 w 6005764"/>
                <a:gd name="connsiteY3" fmla="*/ 6266448 h 6312022"/>
                <a:gd name="connsiteX4" fmla="*/ 6005764 w 6005764"/>
                <a:gd name="connsiteY4" fmla="*/ 0 h 6312022"/>
                <a:gd name="connsiteX5" fmla="*/ 0 w 6005764"/>
                <a:gd name="connsiteY5" fmla="*/ 0 h 6312022"/>
                <a:gd name="connsiteX0" fmla="*/ 0 w 6005764"/>
                <a:gd name="connsiteY0" fmla="*/ 0 h 6312023"/>
                <a:gd name="connsiteX1" fmla="*/ 2502569 w 6005764"/>
                <a:gd name="connsiteY1" fmla="*/ 1925053 h 6312023"/>
                <a:gd name="connsiteX2" fmla="*/ 3145587 w 6005764"/>
                <a:gd name="connsiteY2" fmla="*/ 4856415 h 6312023"/>
                <a:gd name="connsiteX3" fmla="*/ 6001753 w 6005764"/>
                <a:gd name="connsiteY3" fmla="*/ 6266448 h 6312023"/>
                <a:gd name="connsiteX4" fmla="*/ 6005764 w 6005764"/>
                <a:gd name="connsiteY4" fmla="*/ 0 h 6312023"/>
                <a:gd name="connsiteX5" fmla="*/ 0 w 6005764"/>
                <a:gd name="connsiteY5" fmla="*/ 0 h 6312023"/>
                <a:gd name="connsiteX0" fmla="*/ 0 w 6005764"/>
                <a:gd name="connsiteY0" fmla="*/ 0 h 6318150"/>
                <a:gd name="connsiteX1" fmla="*/ 2502569 w 6005764"/>
                <a:gd name="connsiteY1" fmla="*/ 1925053 h 6318150"/>
                <a:gd name="connsiteX2" fmla="*/ 3145587 w 6005764"/>
                <a:gd name="connsiteY2" fmla="*/ 4856415 h 6318150"/>
                <a:gd name="connsiteX3" fmla="*/ 6001753 w 6005764"/>
                <a:gd name="connsiteY3" fmla="*/ 6266448 h 6318150"/>
                <a:gd name="connsiteX4" fmla="*/ 6005764 w 6005764"/>
                <a:gd name="connsiteY4" fmla="*/ 0 h 6318150"/>
                <a:gd name="connsiteX5" fmla="*/ 0 w 6005764"/>
                <a:gd name="connsiteY5" fmla="*/ 0 h 631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5764" h="6318150">
                  <a:moveTo>
                    <a:pt x="0" y="0"/>
                  </a:moveTo>
                  <a:cubicBezTo>
                    <a:pt x="66174" y="1417720"/>
                    <a:pt x="1978305" y="1115651"/>
                    <a:pt x="2502569" y="1925053"/>
                  </a:cubicBezTo>
                  <a:cubicBezTo>
                    <a:pt x="3026834" y="2734456"/>
                    <a:pt x="2714790" y="3661059"/>
                    <a:pt x="3145587" y="4856415"/>
                  </a:cubicBezTo>
                  <a:cubicBezTo>
                    <a:pt x="3576384" y="6051771"/>
                    <a:pt x="4643187" y="6477001"/>
                    <a:pt x="6001753" y="6266448"/>
                  </a:cubicBezTo>
                  <a:lnTo>
                    <a:pt x="6005764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alpha val="40000"/>
                  </a:schemeClr>
                </a:gs>
                <a:gs pos="0">
                  <a:srgbClr val="181B2C">
                    <a:alpha val="25000"/>
                  </a:srgbClr>
                </a:gs>
                <a:gs pos="55000">
                  <a:schemeClr val="accent5">
                    <a:alpha val="44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88E767-423F-49BD-9F41-394E9E86E1E3}"/>
                </a:ext>
              </a:extLst>
            </p:cNvPr>
            <p:cNvSpPr/>
            <p:nvPr userDrawn="1"/>
          </p:nvSpPr>
          <p:spPr>
            <a:xfrm>
              <a:off x="17828114" y="1072550"/>
              <a:ext cx="1663044" cy="5300581"/>
            </a:xfrm>
            <a:custGeom>
              <a:avLst/>
              <a:gdLst>
                <a:gd name="connsiteX0" fmla="*/ 2561234 w 2585297"/>
                <a:gd name="connsiteY0" fmla="*/ 0 h 6906127"/>
                <a:gd name="connsiteX1" fmla="*/ 780560 w 2585297"/>
                <a:gd name="connsiteY1" fmla="*/ 1852863 h 6906127"/>
                <a:gd name="connsiteX2" fmla="*/ 82728 w 2585297"/>
                <a:gd name="connsiteY2" fmla="*/ 4932948 h 6906127"/>
                <a:gd name="connsiteX3" fmla="*/ 2585297 w 2585297"/>
                <a:gd name="connsiteY3" fmla="*/ 6906127 h 6906127"/>
                <a:gd name="connsiteX4" fmla="*/ 2561234 w 2585297"/>
                <a:gd name="connsiteY4" fmla="*/ 0 h 6906127"/>
                <a:gd name="connsiteX0" fmla="*/ 2561234 w 2585297"/>
                <a:gd name="connsiteY0" fmla="*/ 10370 h 6916497"/>
                <a:gd name="connsiteX1" fmla="*/ 780560 w 2585297"/>
                <a:gd name="connsiteY1" fmla="*/ 1863233 h 6916497"/>
                <a:gd name="connsiteX2" fmla="*/ 82728 w 2585297"/>
                <a:gd name="connsiteY2" fmla="*/ 4943318 h 6916497"/>
                <a:gd name="connsiteX3" fmla="*/ 2585297 w 2585297"/>
                <a:gd name="connsiteY3" fmla="*/ 6916497 h 6916497"/>
                <a:gd name="connsiteX4" fmla="*/ 2561234 w 2585297"/>
                <a:gd name="connsiteY4" fmla="*/ 10370 h 6916497"/>
                <a:gd name="connsiteX0" fmla="*/ 2547392 w 2571455"/>
                <a:gd name="connsiteY0" fmla="*/ 8277 h 6914404"/>
                <a:gd name="connsiteX1" fmla="*/ 938168 w 2571455"/>
                <a:gd name="connsiteY1" fmla="*/ 2184990 h 6914404"/>
                <a:gd name="connsiteX2" fmla="*/ 68886 w 2571455"/>
                <a:gd name="connsiteY2" fmla="*/ 4941225 h 6914404"/>
                <a:gd name="connsiteX3" fmla="*/ 2571455 w 2571455"/>
                <a:gd name="connsiteY3" fmla="*/ 6914404 h 6914404"/>
                <a:gd name="connsiteX4" fmla="*/ 2547392 w 2571455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17149 w 2541212"/>
                <a:gd name="connsiteY0" fmla="*/ 8277 h 6914404"/>
                <a:gd name="connsiteX1" fmla="*/ 907925 w 2541212"/>
                <a:gd name="connsiteY1" fmla="*/ 2184990 h 6914404"/>
                <a:gd name="connsiteX2" fmla="*/ 38643 w 2541212"/>
                <a:gd name="connsiteY2" fmla="*/ 4941225 h 6914404"/>
                <a:gd name="connsiteX3" fmla="*/ 2541212 w 2541212"/>
                <a:gd name="connsiteY3" fmla="*/ 6914404 h 6914404"/>
                <a:gd name="connsiteX4" fmla="*/ 2517149 w 2541212"/>
                <a:gd name="connsiteY4" fmla="*/ 8277 h 69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212" h="6914404">
                  <a:moveTo>
                    <a:pt x="2517149" y="8277"/>
                  </a:moveTo>
                  <a:cubicBezTo>
                    <a:pt x="614154" y="-124071"/>
                    <a:pt x="1321009" y="1362832"/>
                    <a:pt x="907925" y="2184990"/>
                  </a:cubicBezTo>
                  <a:cubicBezTo>
                    <a:pt x="494841" y="3007148"/>
                    <a:pt x="-166896" y="3508464"/>
                    <a:pt x="38643" y="4941225"/>
                  </a:cubicBezTo>
                  <a:cubicBezTo>
                    <a:pt x="358482" y="6183486"/>
                    <a:pt x="1573672" y="6806120"/>
                    <a:pt x="2541212" y="6914404"/>
                  </a:cubicBezTo>
                  <a:lnTo>
                    <a:pt x="2517149" y="8277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BE87788-8575-4C35-809D-0CFCAF18DE01}"/>
              </a:ext>
            </a:extLst>
          </p:cNvPr>
          <p:cNvSpPr/>
          <p:nvPr userDrawn="1"/>
        </p:nvSpPr>
        <p:spPr>
          <a:xfrm>
            <a:off x="855084" y="0"/>
            <a:ext cx="10481832" cy="6858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5D32442-9E58-47FF-8BBA-13CE7BF7306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55594" y="1381125"/>
            <a:ext cx="5413808" cy="409575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A70A2C-BF2B-48B8-93B3-4EB6E7E97E76}"/>
              </a:ext>
            </a:extLst>
          </p:cNvPr>
          <p:cNvSpPr txBox="1"/>
          <p:nvPr userDrawn="1"/>
        </p:nvSpPr>
        <p:spPr>
          <a:xfrm rot="10800000" flipV="1">
            <a:off x="10316300" y="6203547"/>
            <a:ext cx="9488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750" b="0" i="0" smtClean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5500" b="0" i="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D348279-5398-45CC-A4AB-75A980B329CC}"/>
              </a:ext>
            </a:extLst>
          </p:cNvPr>
          <p:cNvGrpSpPr/>
          <p:nvPr userDrawn="1"/>
        </p:nvGrpSpPr>
        <p:grpSpPr>
          <a:xfrm>
            <a:off x="1556891" y="6288180"/>
            <a:ext cx="2137188" cy="226985"/>
            <a:chOff x="1173828" y="9898598"/>
            <a:chExt cx="3414214" cy="3631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1CFBDF0-ABD5-4921-98F0-DA3FD193E728}"/>
                </a:ext>
              </a:extLst>
            </p:cNvPr>
            <p:cNvSpPr txBox="1"/>
            <p:nvPr/>
          </p:nvSpPr>
          <p:spPr>
            <a:xfrm>
              <a:off x="1173828" y="9898598"/>
              <a:ext cx="3414214" cy="3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b="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VISIONARY</a:t>
              </a:r>
              <a:r>
                <a:rPr lang="en-US" sz="875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  </a:t>
              </a:r>
              <a:r>
                <a:rPr lang="en-US" sz="875" spc="188" dirty="0">
                  <a:solidFill>
                    <a:schemeClr val="bg1">
                      <a:alpha val="4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2017.ALL RIGHTS</a:t>
              </a:r>
              <a:endParaRPr lang="id-ID" sz="875" spc="188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ACD0F3C-3828-4B84-A250-B662CD6C5277}"/>
                </a:ext>
              </a:extLst>
            </p:cNvPr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E54B631-1841-4FF5-A428-8CB266955A28}"/>
              </a:ext>
            </a:extLst>
          </p:cNvPr>
          <p:cNvGrpSpPr/>
          <p:nvPr userDrawn="1"/>
        </p:nvGrpSpPr>
        <p:grpSpPr>
          <a:xfrm>
            <a:off x="1556892" y="418371"/>
            <a:ext cx="1468109" cy="296920"/>
            <a:chOff x="1299865" y="646279"/>
            <a:chExt cx="2345343" cy="475072"/>
          </a:xfrm>
        </p:grpSpPr>
        <p:sp>
          <p:nvSpPr>
            <p:cNvPr id="31" name="Text Placeholder 2">
              <a:extLst>
                <a:ext uri="{FF2B5EF4-FFF2-40B4-BE49-F238E27FC236}">
                  <a16:creationId xmlns:a16="http://schemas.microsoft.com/office/drawing/2014/main" id="{D0A3B6BE-583B-4EE8-AD68-11EA4E3A7948}"/>
                </a:ext>
              </a:extLst>
            </p:cNvPr>
            <p:cNvSpPr txBox="1">
              <a:spLocks/>
            </p:cNvSpPr>
            <p:nvPr/>
          </p:nvSpPr>
          <p:spPr>
            <a:xfrm>
              <a:off x="1877786" y="655335"/>
              <a:ext cx="1767422" cy="456960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750" b="0" dirty="0">
                  <a:gradFill flip="none" rotWithShape="1">
                    <a:gsLst>
                      <a:gs pos="55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Nexa Bold" panose="02000000000000000000" pitchFamily="50" charset="0"/>
                </a:rPr>
                <a:t>visionary</a:t>
              </a:r>
              <a:endParaRPr lang="id-ID" sz="1750" b="0" dirty="0">
                <a:gradFill flip="none" rotWithShape="1">
                  <a:gsLst>
                    <a:gs pos="5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  <a:tileRect/>
                </a:gradFill>
                <a:latin typeface="Nexa Bold" panose="02000000000000000000" pitchFamily="50" charset="0"/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FCF2AA1-4191-4A94-BDD9-AF7C35A6112F}"/>
                </a:ext>
              </a:extLst>
            </p:cNvPr>
            <p:cNvGrpSpPr/>
            <p:nvPr/>
          </p:nvGrpSpPr>
          <p:grpSpPr>
            <a:xfrm>
              <a:off x="1299865" y="646279"/>
              <a:ext cx="507652" cy="475072"/>
              <a:chOff x="9403349" y="4996764"/>
              <a:chExt cx="961294" cy="899602"/>
            </a:xfrm>
          </p:grpSpPr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7CAC9A50-36E1-4F0F-9B57-80A837C456E2}"/>
                  </a:ext>
                </a:extLst>
              </p:cNvPr>
              <p:cNvSpPr/>
              <p:nvPr/>
            </p:nvSpPr>
            <p:spPr>
              <a:xfrm>
                <a:off x="9403349" y="4996764"/>
                <a:ext cx="961294" cy="899602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8350E9B-F92F-4932-A42D-8DF87BE8CA12}"/>
                  </a:ext>
                </a:extLst>
              </p:cNvPr>
              <p:cNvSpPr/>
              <p:nvPr/>
            </p:nvSpPr>
            <p:spPr>
              <a:xfrm>
                <a:off x="9628629" y="5312361"/>
                <a:ext cx="510734" cy="477958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7133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31E1A-C0D3-4529-9E71-F0EF48907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C49C7-D36A-4BF0-9CCB-B578119381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79EE5-9809-4DBB-9467-414F9ECFA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B780A-7D1F-4657-A343-4C2CD8C4D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7EA83-1640-4E6A-BBAD-1FAE6323D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185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497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CC4BFDC-60BD-4097-B958-BA94D74507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5895" y="3817010"/>
            <a:ext cx="2702325" cy="1915298"/>
          </a:xfrm>
          <a:custGeom>
            <a:avLst/>
            <a:gdLst>
              <a:gd name="connsiteX0" fmla="*/ 110720 w 4317034"/>
              <a:gd name="connsiteY0" fmla="*/ 0 h 3064476"/>
              <a:gd name="connsiteX1" fmla="*/ 4206314 w 4317034"/>
              <a:gd name="connsiteY1" fmla="*/ 0 h 3064476"/>
              <a:gd name="connsiteX2" fmla="*/ 4317034 w 4317034"/>
              <a:gd name="connsiteY2" fmla="*/ 110720 h 3064476"/>
              <a:gd name="connsiteX3" fmla="*/ 4317034 w 4317034"/>
              <a:gd name="connsiteY3" fmla="*/ 2953756 h 3064476"/>
              <a:gd name="connsiteX4" fmla="*/ 4206314 w 4317034"/>
              <a:gd name="connsiteY4" fmla="*/ 3064476 h 3064476"/>
              <a:gd name="connsiteX5" fmla="*/ 110720 w 4317034"/>
              <a:gd name="connsiteY5" fmla="*/ 3064476 h 3064476"/>
              <a:gd name="connsiteX6" fmla="*/ 0 w 4317034"/>
              <a:gd name="connsiteY6" fmla="*/ 2953756 h 3064476"/>
              <a:gd name="connsiteX7" fmla="*/ 0 w 4317034"/>
              <a:gd name="connsiteY7" fmla="*/ 110720 h 3064476"/>
              <a:gd name="connsiteX8" fmla="*/ 110720 w 4317034"/>
              <a:gd name="connsiteY8" fmla="*/ 0 h 30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7034" h="3064476">
                <a:moveTo>
                  <a:pt x="110720" y="0"/>
                </a:moveTo>
                <a:lnTo>
                  <a:pt x="4206314" y="0"/>
                </a:lnTo>
                <a:cubicBezTo>
                  <a:pt x="4267463" y="0"/>
                  <a:pt x="4317034" y="49571"/>
                  <a:pt x="4317034" y="110720"/>
                </a:cubicBezTo>
                <a:lnTo>
                  <a:pt x="4317034" y="2953756"/>
                </a:lnTo>
                <a:cubicBezTo>
                  <a:pt x="4317034" y="3014905"/>
                  <a:pt x="4267463" y="3064476"/>
                  <a:pt x="4206314" y="3064476"/>
                </a:cubicBezTo>
                <a:lnTo>
                  <a:pt x="110720" y="3064476"/>
                </a:lnTo>
                <a:cubicBezTo>
                  <a:pt x="49571" y="3064476"/>
                  <a:pt x="0" y="3014905"/>
                  <a:pt x="0" y="2953756"/>
                </a:cubicBezTo>
                <a:lnTo>
                  <a:pt x="0" y="110720"/>
                </a:lnTo>
                <a:cubicBezTo>
                  <a:pt x="0" y="49571"/>
                  <a:pt x="49571" y="0"/>
                  <a:pt x="1107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A0871F-C8C1-4F08-B99B-C0E6B90620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6749" y="3817010"/>
            <a:ext cx="2702325" cy="1915298"/>
          </a:xfrm>
          <a:custGeom>
            <a:avLst/>
            <a:gdLst>
              <a:gd name="connsiteX0" fmla="*/ 110720 w 4317034"/>
              <a:gd name="connsiteY0" fmla="*/ 0 h 3064476"/>
              <a:gd name="connsiteX1" fmla="*/ 4206314 w 4317034"/>
              <a:gd name="connsiteY1" fmla="*/ 0 h 3064476"/>
              <a:gd name="connsiteX2" fmla="*/ 4317034 w 4317034"/>
              <a:gd name="connsiteY2" fmla="*/ 110720 h 3064476"/>
              <a:gd name="connsiteX3" fmla="*/ 4317034 w 4317034"/>
              <a:gd name="connsiteY3" fmla="*/ 2953756 h 3064476"/>
              <a:gd name="connsiteX4" fmla="*/ 4206314 w 4317034"/>
              <a:gd name="connsiteY4" fmla="*/ 3064476 h 3064476"/>
              <a:gd name="connsiteX5" fmla="*/ 110720 w 4317034"/>
              <a:gd name="connsiteY5" fmla="*/ 3064476 h 3064476"/>
              <a:gd name="connsiteX6" fmla="*/ 0 w 4317034"/>
              <a:gd name="connsiteY6" fmla="*/ 2953756 h 3064476"/>
              <a:gd name="connsiteX7" fmla="*/ 0 w 4317034"/>
              <a:gd name="connsiteY7" fmla="*/ 110720 h 3064476"/>
              <a:gd name="connsiteX8" fmla="*/ 110720 w 4317034"/>
              <a:gd name="connsiteY8" fmla="*/ 0 h 306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17034" h="3064476">
                <a:moveTo>
                  <a:pt x="110720" y="0"/>
                </a:moveTo>
                <a:lnTo>
                  <a:pt x="4206314" y="0"/>
                </a:lnTo>
                <a:cubicBezTo>
                  <a:pt x="4267463" y="0"/>
                  <a:pt x="4317034" y="49571"/>
                  <a:pt x="4317034" y="110720"/>
                </a:cubicBezTo>
                <a:lnTo>
                  <a:pt x="4317034" y="2953756"/>
                </a:lnTo>
                <a:cubicBezTo>
                  <a:pt x="4317034" y="3014905"/>
                  <a:pt x="4267463" y="3064476"/>
                  <a:pt x="4206314" y="3064476"/>
                </a:cubicBezTo>
                <a:lnTo>
                  <a:pt x="110720" y="3064476"/>
                </a:lnTo>
                <a:cubicBezTo>
                  <a:pt x="49571" y="3064476"/>
                  <a:pt x="0" y="3014905"/>
                  <a:pt x="0" y="2953756"/>
                </a:cubicBezTo>
                <a:lnTo>
                  <a:pt x="0" y="110720"/>
                </a:lnTo>
                <a:cubicBezTo>
                  <a:pt x="0" y="49571"/>
                  <a:pt x="49571" y="0"/>
                  <a:pt x="11072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7175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884A89FC-951F-4537-9AA1-B9FE82CF795B}"/>
              </a:ext>
            </a:extLst>
          </p:cNvPr>
          <p:cNvSpPr/>
          <p:nvPr userDrawn="1"/>
        </p:nvSpPr>
        <p:spPr>
          <a:xfrm>
            <a:off x="855084" y="3784257"/>
            <a:ext cx="10481832" cy="3073743"/>
          </a:xfrm>
          <a:prstGeom prst="round2SameRect">
            <a:avLst>
              <a:gd name="adj1" fmla="val 4610"/>
              <a:gd name="adj2" fmla="val 0"/>
            </a:avLst>
          </a:prstGeom>
          <a:gradFill flip="none" rotWithShape="1">
            <a:gsLst>
              <a:gs pos="97000">
                <a:schemeClr val="accent1"/>
              </a:gs>
              <a:gs pos="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D8487D7-C772-45E9-9CBA-F2C8D22446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67279" y="3073742"/>
            <a:ext cx="3739462" cy="3181865"/>
          </a:xfrm>
          <a:prstGeom prst="roundRect">
            <a:avLst>
              <a:gd name="adj" fmla="val 3552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4354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79C89225-20F7-4B67-BFAC-1AA5CA536274}"/>
              </a:ext>
            </a:extLst>
          </p:cNvPr>
          <p:cNvSpPr/>
          <p:nvPr userDrawn="1"/>
        </p:nvSpPr>
        <p:spPr>
          <a:xfrm flipV="1">
            <a:off x="855084" y="-1"/>
            <a:ext cx="10481832" cy="3774909"/>
          </a:xfrm>
          <a:prstGeom prst="round2SameRect">
            <a:avLst>
              <a:gd name="adj1" fmla="val 4610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</p:spTree>
    <p:extLst>
      <p:ext uri="{BB962C8B-B14F-4D97-AF65-F5344CB8AC3E}">
        <p14:creationId xmlns:p14="http://schemas.microsoft.com/office/powerpoint/2010/main" val="2123182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BACF2CA-E67F-4DF1-802F-16B14D8F27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823333" y="0"/>
            <a:ext cx="5368667" cy="6858001"/>
          </a:xfrm>
          <a:custGeom>
            <a:avLst/>
            <a:gdLst>
              <a:gd name="connsiteX0" fmla="*/ 3760873 w 8576585"/>
              <a:gd name="connsiteY0" fmla="*/ 0 h 10972801"/>
              <a:gd name="connsiteX1" fmla="*/ 8576585 w 8576585"/>
              <a:gd name="connsiteY1" fmla="*/ 0 h 10972801"/>
              <a:gd name="connsiteX2" fmla="*/ 8576585 w 8576585"/>
              <a:gd name="connsiteY2" fmla="*/ 10972801 h 10972801"/>
              <a:gd name="connsiteX3" fmla="*/ 5753575 w 8576585"/>
              <a:gd name="connsiteY3" fmla="*/ 10972801 h 10972801"/>
              <a:gd name="connsiteX4" fmla="*/ 4027397 w 8576585"/>
              <a:gd name="connsiteY4" fmla="*/ 10972799 h 10972801"/>
              <a:gd name="connsiteX5" fmla="*/ 3760873 w 8576585"/>
              <a:gd name="connsiteY5" fmla="*/ 10972799 h 10972801"/>
              <a:gd name="connsiteX6" fmla="*/ 3494349 w 8576585"/>
              <a:gd name="connsiteY6" fmla="*/ 10972799 h 10972801"/>
              <a:gd name="connsiteX7" fmla="*/ 766853 w 8576585"/>
              <a:gd name="connsiteY7" fmla="*/ 10972799 h 10972801"/>
              <a:gd name="connsiteX8" fmla="*/ 730191 w 8576585"/>
              <a:gd name="connsiteY8" fmla="*/ 10951009 h 10972801"/>
              <a:gd name="connsiteX9" fmla="*/ 994739 w 8576585"/>
              <a:gd name="connsiteY9" fmla="*/ 10342959 h 10972801"/>
              <a:gd name="connsiteX10" fmla="*/ 1527603 w 8576585"/>
              <a:gd name="connsiteY10" fmla="*/ 10122945 h 10972801"/>
              <a:gd name="connsiteX11" fmla="*/ 1332993 w 8576585"/>
              <a:gd name="connsiteY11" fmla="*/ 9697115 h 10972801"/>
              <a:gd name="connsiteX12" fmla="*/ 118989 w 8576585"/>
              <a:gd name="connsiteY12" fmla="*/ 9391935 h 10972801"/>
              <a:gd name="connsiteX13" fmla="*/ 355303 w 8576585"/>
              <a:gd name="connsiteY13" fmla="*/ 8987393 h 10972801"/>
              <a:gd name="connsiteX14" fmla="*/ 1833421 w 8576585"/>
              <a:gd name="connsiteY14" fmla="*/ 8888033 h 10972801"/>
              <a:gd name="connsiteX15" fmla="*/ 1986331 w 8576585"/>
              <a:gd name="connsiteY15" fmla="*/ 8448007 h 10972801"/>
              <a:gd name="connsiteX16" fmla="*/ 739891 w 8576585"/>
              <a:gd name="connsiteY16" fmla="*/ 8167669 h 10972801"/>
              <a:gd name="connsiteX17" fmla="*/ 642585 w 8576585"/>
              <a:gd name="connsiteY17" fmla="*/ 7734740 h 10972801"/>
              <a:gd name="connsiteX18" fmla="*/ 1189351 w 8576585"/>
              <a:gd name="connsiteY18" fmla="*/ 7557309 h 10972801"/>
              <a:gd name="connsiteX19" fmla="*/ 1180083 w 8576585"/>
              <a:gd name="connsiteY19" fmla="*/ 6872429 h 10972801"/>
              <a:gd name="connsiteX20" fmla="*/ 415539 w 8576585"/>
              <a:gd name="connsiteY20" fmla="*/ 6822749 h 10972801"/>
              <a:gd name="connsiteX21" fmla="*/ 183859 w 8576585"/>
              <a:gd name="connsiteY21" fmla="*/ 6421758 h 10972801"/>
              <a:gd name="connsiteX22" fmla="*/ 2148507 w 8576585"/>
              <a:gd name="connsiteY22" fmla="*/ 6063348 h 10972801"/>
              <a:gd name="connsiteX23" fmla="*/ 2162407 w 8576585"/>
              <a:gd name="connsiteY23" fmla="*/ 5605579 h 10972801"/>
              <a:gd name="connsiteX24" fmla="*/ 790861 w 8576585"/>
              <a:gd name="connsiteY24" fmla="*/ 5424601 h 10972801"/>
              <a:gd name="connsiteX25" fmla="*/ 633319 w 8576585"/>
              <a:gd name="connsiteY25" fmla="*/ 4963283 h 10972801"/>
              <a:gd name="connsiteX26" fmla="*/ 1180083 w 8576585"/>
              <a:gd name="connsiteY26" fmla="*/ 4782304 h 10972801"/>
              <a:gd name="connsiteX27" fmla="*/ 1184717 w 8576585"/>
              <a:gd name="connsiteY27" fmla="*/ 4097426 h 10972801"/>
              <a:gd name="connsiteX28" fmla="*/ 582349 w 8576585"/>
              <a:gd name="connsiteY28" fmla="*/ 3930641 h 10972801"/>
              <a:gd name="connsiteX29" fmla="*/ 661121 w 8576585"/>
              <a:gd name="connsiteY29" fmla="*/ 3479969 h 10972801"/>
              <a:gd name="connsiteX30" fmla="*/ 1884391 w 8576585"/>
              <a:gd name="connsiteY30" fmla="*/ 3213823 h 10972801"/>
              <a:gd name="connsiteX31" fmla="*/ 1467367 w 8576585"/>
              <a:gd name="connsiteY31" fmla="*/ 2699277 h 10972801"/>
              <a:gd name="connsiteX32" fmla="*/ 387739 w 8576585"/>
              <a:gd name="connsiteY32" fmla="*/ 2670888 h 10972801"/>
              <a:gd name="connsiteX33" fmla="*/ 239463 w 8576585"/>
              <a:gd name="connsiteY33" fmla="*/ 2049883 h 10972801"/>
              <a:gd name="connsiteX34" fmla="*/ 874265 w 8576585"/>
              <a:gd name="connsiteY34" fmla="*/ 2007299 h 10972801"/>
              <a:gd name="connsiteX35" fmla="*/ 1462733 w 8576585"/>
              <a:gd name="connsiteY35" fmla="*/ 1897294 h 10972801"/>
              <a:gd name="connsiteX36" fmla="*/ 994739 w 8576585"/>
              <a:gd name="connsiteY36" fmla="*/ 1315322 h 10972801"/>
              <a:gd name="connsiteX37" fmla="*/ 633319 w 8576585"/>
              <a:gd name="connsiteY37" fmla="*/ 701414 h 10972801"/>
              <a:gd name="connsiteX38" fmla="*/ 1189351 w 8576585"/>
              <a:gd name="connsiteY38" fmla="*/ 616247 h 10972801"/>
              <a:gd name="connsiteX39" fmla="*/ 1754649 w 8576585"/>
              <a:gd name="connsiteY39" fmla="*/ 566568 h 10972801"/>
              <a:gd name="connsiteX40" fmla="*/ 1807293 w 8576585"/>
              <a:gd name="connsiteY40" fmla="*/ 8730 h 10972801"/>
              <a:gd name="connsiteX41" fmla="*/ 1790913 w 8576585"/>
              <a:gd name="connsiteY41" fmla="*/ 1 h 10972801"/>
              <a:gd name="connsiteX42" fmla="*/ 3494349 w 8576585"/>
              <a:gd name="connsiteY42" fmla="*/ 1 h 10972801"/>
              <a:gd name="connsiteX43" fmla="*/ 3760873 w 8576585"/>
              <a:gd name="connsiteY43" fmla="*/ 1 h 1097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8576585" h="10972801">
                <a:moveTo>
                  <a:pt x="3760873" y="0"/>
                </a:moveTo>
                <a:lnTo>
                  <a:pt x="8576585" y="0"/>
                </a:lnTo>
                <a:lnTo>
                  <a:pt x="8576585" y="10972801"/>
                </a:lnTo>
                <a:lnTo>
                  <a:pt x="5753575" y="10972801"/>
                </a:lnTo>
                <a:lnTo>
                  <a:pt x="4027397" y="10972799"/>
                </a:lnTo>
                <a:lnTo>
                  <a:pt x="3760873" y="10972799"/>
                </a:lnTo>
                <a:lnTo>
                  <a:pt x="3494349" y="10972799"/>
                </a:lnTo>
                <a:lnTo>
                  <a:pt x="766853" y="10972799"/>
                </a:lnTo>
                <a:lnTo>
                  <a:pt x="730191" y="10951009"/>
                </a:lnTo>
                <a:cubicBezTo>
                  <a:pt x="456517" y="10759419"/>
                  <a:pt x="544701" y="10389535"/>
                  <a:pt x="994739" y="10342959"/>
                </a:cubicBezTo>
                <a:cubicBezTo>
                  <a:pt x="1277389" y="10318117"/>
                  <a:pt x="1439565" y="10303923"/>
                  <a:pt x="1527603" y="10122945"/>
                </a:cubicBezTo>
                <a:cubicBezTo>
                  <a:pt x="1620275" y="9920675"/>
                  <a:pt x="1485901" y="9753891"/>
                  <a:pt x="1332993" y="9697115"/>
                </a:cubicBezTo>
                <a:cubicBezTo>
                  <a:pt x="888165" y="9523233"/>
                  <a:pt x="253363" y="9810669"/>
                  <a:pt x="118989" y="9391935"/>
                </a:cubicBezTo>
                <a:cubicBezTo>
                  <a:pt x="63385" y="9210955"/>
                  <a:pt x="207027" y="9044171"/>
                  <a:pt x="355303" y="8987393"/>
                </a:cubicBezTo>
                <a:cubicBezTo>
                  <a:pt x="675021" y="8873837"/>
                  <a:pt x="1560039" y="9051269"/>
                  <a:pt x="1833421" y="8888033"/>
                </a:cubicBezTo>
                <a:cubicBezTo>
                  <a:pt x="1972431" y="8806415"/>
                  <a:pt x="2097535" y="8636083"/>
                  <a:pt x="1986331" y="8448007"/>
                </a:cubicBezTo>
                <a:cubicBezTo>
                  <a:pt x="1773185" y="8093148"/>
                  <a:pt x="1073511" y="8384133"/>
                  <a:pt x="739891" y="8167669"/>
                </a:cubicBezTo>
                <a:cubicBezTo>
                  <a:pt x="596251" y="8075405"/>
                  <a:pt x="517479" y="7897975"/>
                  <a:pt x="642585" y="7734740"/>
                </a:cubicBezTo>
                <a:cubicBezTo>
                  <a:pt x="767693" y="7571504"/>
                  <a:pt x="906701" y="7596344"/>
                  <a:pt x="1189351" y="7557309"/>
                </a:cubicBezTo>
                <a:cubicBezTo>
                  <a:pt x="1750017" y="7486338"/>
                  <a:pt x="1634177" y="6918562"/>
                  <a:pt x="1180083" y="6872429"/>
                </a:cubicBezTo>
                <a:cubicBezTo>
                  <a:pt x="934501" y="6847589"/>
                  <a:pt x="633319" y="6911465"/>
                  <a:pt x="415539" y="6822749"/>
                </a:cubicBezTo>
                <a:cubicBezTo>
                  <a:pt x="271897" y="6765971"/>
                  <a:pt x="114355" y="6620479"/>
                  <a:pt x="183859" y="6421758"/>
                </a:cubicBezTo>
                <a:cubicBezTo>
                  <a:pt x="359935" y="5910759"/>
                  <a:pt x="1777817" y="6382723"/>
                  <a:pt x="2148507" y="6063348"/>
                </a:cubicBezTo>
                <a:cubicBezTo>
                  <a:pt x="2282881" y="5942696"/>
                  <a:pt x="2310681" y="5740426"/>
                  <a:pt x="2162407" y="5605579"/>
                </a:cubicBezTo>
                <a:cubicBezTo>
                  <a:pt x="1865857" y="5332338"/>
                  <a:pt x="1193985" y="5598483"/>
                  <a:pt x="790861" y="5424601"/>
                </a:cubicBezTo>
                <a:cubicBezTo>
                  <a:pt x="614785" y="5350080"/>
                  <a:pt x="508213" y="5162004"/>
                  <a:pt x="633319" y="4963283"/>
                </a:cubicBezTo>
                <a:cubicBezTo>
                  <a:pt x="725991" y="4814242"/>
                  <a:pt x="911335" y="4807144"/>
                  <a:pt x="1180083" y="4782304"/>
                </a:cubicBezTo>
                <a:cubicBezTo>
                  <a:pt x="1685145" y="4729075"/>
                  <a:pt x="1712949" y="4157752"/>
                  <a:pt x="1184717" y="4097426"/>
                </a:cubicBezTo>
                <a:cubicBezTo>
                  <a:pt x="878899" y="4061939"/>
                  <a:pt x="725991" y="4097426"/>
                  <a:pt x="582349" y="3930641"/>
                </a:cubicBezTo>
                <a:cubicBezTo>
                  <a:pt x="457241" y="3778051"/>
                  <a:pt x="494311" y="3589975"/>
                  <a:pt x="661121" y="3479969"/>
                </a:cubicBezTo>
                <a:cubicBezTo>
                  <a:pt x="985473" y="3263505"/>
                  <a:pt x="1689779" y="3565135"/>
                  <a:pt x="1884391" y="3213823"/>
                </a:cubicBezTo>
                <a:cubicBezTo>
                  <a:pt x="2083635" y="2937033"/>
                  <a:pt x="1791717" y="2717020"/>
                  <a:pt x="1467367" y="2699277"/>
                </a:cubicBezTo>
                <a:cubicBezTo>
                  <a:pt x="1226419" y="2685082"/>
                  <a:pt x="536013" y="2752506"/>
                  <a:pt x="387739" y="2670888"/>
                </a:cubicBezTo>
                <a:cubicBezTo>
                  <a:pt x="-75623" y="2653146"/>
                  <a:pt x="-121959" y="2191827"/>
                  <a:pt x="239463" y="2049883"/>
                </a:cubicBezTo>
                <a:cubicBezTo>
                  <a:pt x="387739" y="1989556"/>
                  <a:pt x="693555" y="2007299"/>
                  <a:pt x="874265" y="2007299"/>
                </a:cubicBezTo>
                <a:cubicBezTo>
                  <a:pt x="1263487" y="2007299"/>
                  <a:pt x="1193985" y="2017945"/>
                  <a:pt x="1462733" y="1897294"/>
                </a:cubicBezTo>
                <a:cubicBezTo>
                  <a:pt x="1661977" y="1535336"/>
                  <a:pt x="1518337" y="1340163"/>
                  <a:pt x="994739" y="1315322"/>
                </a:cubicBezTo>
                <a:cubicBezTo>
                  <a:pt x="466509" y="1294031"/>
                  <a:pt x="410905" y="985302"/>
                  <a:pt x="633319" y="701414"/>
                </a:cubicBezTo>
                <a:cubicBezTo>
                  <a:pt x="874265" y="612700"/>
                  <a:pt x="864999" y="612700"/>
                  <a:pt x="1189351" y="616247"/>
                </a:cubicBezTo>
                <a:cubicBezTo>
                  <a:pt x="1374695" y="616247"/>
                  <a:pt x="1597109" y="641088"/>
                  <a:pt x="1754649" y="566568"/>
                </a:cubicBezTo>
                <a:cubicBezTo>
                  <a:pt x="2026295" y="439261"/>
                  <a:pt x="2053155" y="159808"/>
                  <a:pt x="1807293" y="8730"/>
                </a:cubicBezTo>
                <a:lnTo>
                  <a:pt x="1790913" y="1"/>
                </a:lnTo>
                <a:lnTo>
                  <a:pt x="3494349" y="1"/>
                </a:lnTo>
                <a:lnTo>
                  <a:pt x="3760873" y="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849747D-ED2C-4026-BA8A-5BEAC016C1F1}"/>
              </a:ext>
            </a:extLst>
          </p:cNvPr>
          <p:cNvSpPr>
            <a:spLocks noGrp="1"/>
          </p:cNvSpPr>
          <p:nvPr userDrawn="1">
            <p:ph type="pic" sz="quarter" idx="11"/>
          </p:nvPr>
        </p:nvSpPr>
        <p:spPr>
          <a:xfrm>
            <a:off x="5043110" y="1548581"/>
            <a:ext cx="5404590" cy="3760839"/>
          </a:xfrm>
          <a:custGeom>
            <a:avLst/>
            <a:gdLst>
              <a:gd name="connsiteX0" fmla="*/ 501484 w 8633973"/>
              <a:gd name="connsiteY0" fmla="*/ 0 h 6017342"/>
              <a:gd name="connsiteX1" fmla="*/ 8132488 w 8633973"/>
              <a:gd name="connsiteY1" fmla="*/ 0 h 6017342"/>
              <a:gd name="connsiteX2" fmla="*/ 8633973 w 8633973"/>
              <a:gd name="connsiteY2" fmla="*/ 501485 h 6017342"/>
              <a:gd name="connsiteX3" fmla="*/ 8633973 w 8633973"/>
              <a:gd name="connsiteY3" fmla="*/ 5515857 h 6017342"/>
              <a:gd name="connsiteX4" fmla="*/ 8132488 w 8633973"/>
              <a:gd name="connsiteY4" fmla="*/ 6017342 h 6017342"/>
              <a:gd name="connsiteX5" fmla="*/ 501484 w 8633973"/>
              <a:gd name="connsiteY5" fmla="*/ 6017342 h 6017342"/>
              <a:gd name="connsiteX6" fmla="*/ 0 w 8633973"/>
              <a:gd name="connsiteY6" fmla="*/ 5515857 h 6017342"/>
              <a:gd name="connsiteX7" fmla="*/ 0 w 8633973"/>
              <a:gd name="connsiteY7" fmla="*/ 501485 h 6017342"/>
              <a:gd name="connsiteX8" fmla="*/ 501484 w 8633973"/>
              <a:gd name="connsiteY8" fmla="*/ 0 h 6017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33973" h="6017342">
                <a:moveTo>
                  <a:pt x="501484" y="0"/>
                </a:moveTo>
                <a:lnTo>
                  <a:pt x="8132488" y="0"/>
                </a:lnTo>
                <a:cubicBezTo>
                  <a:pt x="8409451" y="0"/>
                  <a:pt x="8633973" y="224522"/>
                  <a:pt x="8633973" y="501485"/>
                </a:cubicBezTo>
                <a:lnTo>
                  <a:pt x="8633973" y="5515857"/>
                </a:lnTo>
                <a:cubicBezTo>
                  <a:pt x="8633973" y="5792820"/>
                  <a:pt x="8409451" y="6017342"/>
                  <a:pt x="8132488" y="6017342"/>
                </a:cubicBezTo>
                <a:lnTo>
                  <a:pt x="501484" y="6017342"/>
                </a:lnTo>
                <a:cubicBezTo>
                  <a:pt x="224521" y="6017342"/>
                  <a:pt x="0" y="5792820"/>
                  <a:pt x="0" y="5515857"/>
                </a:cubicBezTo>
                <a:lnTo>
                  <a:pt x="0" y="501485"/>
                </a:lnTo>
                <a:cubicBezTo>
                  <a:pt x="0" y="224522"/>
                  <a:pt x="224521" y="0"/>
                  <a:pt x="50148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2362200" dir="2700000" sx="90000" sy="90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169188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CA86175-65F3-4120-988A-5B321D651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79088" y="1370935"/>
            <a:ext cx="2441293" cy="4116130"/>
          </a:xfrm>
          <a:prstGeom prst="round2SameRect">
            <a:avLst>
              <a:gd name="adj1" fmla="val 1036"/>
              <a:gd name="adj2" fmla="val 0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E90B60-55C5-4104-B062-CFD99C7B723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63666" y="1370935"/>
            <a:ext cx="2441293" cy="4116130"/>
          </a:xfrm>
          <a:prstGeom prst="round2SameRect">
            <a:avLst>
              <a:gd name="adj1" fmla="val 1036"/>
              <a:gd name="adj2" fmla="val 0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0470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638ED0-CFFC-47D4-BAB0-96D518397208}"/>
              </a:ext>
            </a:extLst>
          </p:cNvPr>
          <p:cNvSpPr/>
          <p:nvPr/>
        </p:nvSpPr>
        <p:spPr>
          <a:xfrm rot="5400000" flipH="1">
            <a:off x="-1299102" y="1311198"/>
            <a:ext cx="6858000" cy="4235602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" fmla="*/ 0 w 19477038"/>
              <a:gd name="connsiteY0" fmla="*/ 550606 h 8780206"/>
              <a:gd name="connsiteX1" fmla="*/ 19477038 w 19477038"/>
              <a:gd name="connsiteY1" fmla="*/ 550606 h 8780206"/>
              <a:gd name="connsiteX2" fmla="*/ 19477038 w 19477038"/>
              <a:gd name="connsiteY2" fmla="*/ 8780206 h 8780206"/>
              <a:gd name="connsiteX3" fmla="*/ 0 w 19477038"/>
              <a:gd name="connsiteY3" fmla="*/ 8780206 h 8780206"/>
              <a:gd name="connsiteX4" fmla="*/ 0 w 19477038"/>
              <a:gd name="connsiteY4" fmla="*/ 550606 h 8780206"/>
              <a:gd name="connsiteX0" fmla="*/ 0 w 19477038"/>
              <a:gd name="connsiteY0" fmla="*/ 284740 h 8514340"/>
              <a:gd name="connsiteX1" fmla="*/ 19477038 w 19477038"/>
              <a:gd name="connsiteY1" fmla="*/ 284740 h 8514340"/>
              <a:gd name="connsiteX2" fmla="*/ 19477038 w 19477038"/>
              <a:gd name="connsiteY2" fmla="*/ 8514340 h 8514340"/>
              <a:gd name="connsiteX3" fmla="*/ 0 w 19477038"/>
              <a:gd name="connsiteY3" fmla="*/ 8514340 h 8514340"/>
              <a:gd name="connsiteX4" fmla="*/ 0 w 19477038"/>
              <a:gd name="connsiteY4" fmla="*/ 284740 h 8514340"/>
              <a:gd name="connsiteX0" fmla="*/ 0 w 19477038"/>
              <a:gd name="connsiteY0" fmla="*/ 422999 h 8652599"/>
              <a:gd name="connsiteX1" fmla="*/ 19477038 w 19477038"/>
              <a:gd name="connsiteY1" fmla="*/ 422999 h 8652599"/>
              <a:gd name="connsiteX2" fmla="*/ 19477038 w 19477038"/>
              <a:gd name="connsiteY2" fmla="*/ 8652599 h 8652599"/>
              <a:gd name="connsiteX3" fmla="*/ 0 w 19477038"/>
              <a:gd name="connsiteY3" fmla="*/ 8652599 h 8652599"/>
              <a:gd name="connsiteX4" fmla="*/ 0 w 19477038"/>
              <a:gd name="connsiteY4" fmla="*/ 422999 h 865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B29272B-FB29-436F-9298-ED14E42C75F9}"/>
              </a:ext>
            </a:extLst>
          </p:cNvPr>
          <p:cNvSpPr/>
          <p:nvPr/>
        </p:nvSpPr>
        <p:spPr>
          <a:xfrm rot="5400000">
            <a:off x="-1311199" y="1311198"/>
            <a:ext cx="6858000" cy="4235602"/>
          </a:xfrm>
          <a:custGeom>
            <a:avLst/>
            <a:gdLst>
              <a:gd name="connsiteX0" fmla="*/ 0 w 19477038"/>
              <a:gd name="connsiteY0" fmla="*/ 0 h 8229600"/>
              <a:gd name="connsiteX1" fmla="*/ 19477038 w 19477038"/>
              <a:gd name="connsiteY1" fmla="*/ 0 h 8229600"/>
              <a:gd name="connsiteX2" fmla="*/ 19477038 w 19477038"/>
              <a:gd name="connsiteY2" fmla="*/ 8229600 h 8229600"/>
              <a:gd name="connsiteX3" fmla="*/ 0 w 19477038"/>
              <a:gd name="connsiteY3" fmla="*/ 8229600 h 8229600"/>
              <a:gd name="connsiteX4" fmla="*/ 0 w 19477038"/>
              <a:gd name="connsiteY4" fmla="*/ 0 h 8229600"/>
              <a:gd name="connsiteX0" fmla="*/ 0 w 19477038"/>
              <a:gd name="connsiteY0" fmla="*/ 550606 h 8780206"/>
              <a:gd name="connsiteX1" fmla="*/ 19477038 w 19477038"/>
              <a:gd name="connsiteY1" fmla="*/ 550606 h 8780206"/>
              <a:gd name="connsiteX2" fmla="*/ 19477038 w 19477038"/>
              <a:gd name="connsiteY2" fmla="*/ 8780206 h 8780206"/>
              <a:gd name="connsiteX3" fmla="*/ 0 w 19477038"/>
              <a:gd name="connsiteY3" fmla="*/ 8780206 h 8780206"/>
              <a:gd name="connsiteX4" fmla="*/ 0 w 19477038"/>
              <a:gd name="connsiteY4" fmla="*/ 550606 h 8780206"/>
              <a:gd name="connsiteX0" fmla="*/ 0 w 19477038"/>
              <a:gd name="connsiteY0" fmla="*/ 284740 h 8514340"/>
              <a:gd name="connsiteX1" fmla="*/ 19477038 w 19477038"/>
              <a:gd name="connsiteY1" fmla="*/ 284740 h 8514340"/>
              <a:gd name="connsiteX2" fmla="*/ 19477038 w 19477038"/>
              <a:gd name="connsiteY2" fmla="*/ 8514340 h 8514340"/>
              <a:gd name="connsiteX3" fmla="*/ 0 w 19477038"/>
              <a:gd name="connsiteY3" fmla="*/ 8514340 h 8514340"/>
              <a:gd name="connsiteX4" fmla="*/ 0 w 19477038"/>
              <a:gd name="connsiteY4" fmla="*/ 284740 h 8514340"/>
              <a:gd name="connsiteX0" fmla="*/ 0 w 19477038"/>
              <a:gd name="connsiteY0" fmla="*/ 422999 h 8652599"/>
              <a:gd name="connsiteX1" fmla="*/ 19477038 w 19477038"/>
              <a:gd name="connsiteY1" fmla="*/ 422999 h 8652599"/>
              <a:gd name="connsiteX2" fmla="*/ 19477038 w 19477038"/>
              <a:gd name="connsiteY2" fmla="*/ 8652599 h 8652599"/>
              <a:gd name="connsiteX3" fmla="*/ 0 w 19477038"/>
              <a:gd name="connsiteY3" fmla="*/ 8652599 h 8652599"/>
              <a:gd name="connsiteX4" fmla="*/ 0 w 19477038"/>
              <a:gd name="connsiteY4" fmla="*/ 422999 h 865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77038" h="8652599">
                <a:moveTo>
                  <a:pt x="0" y="422999"/>
                </a:moveTo>
                <a:cubicBezTo>
                  <a:pt x="7406746" y="-1199323"/>
                  <a:pt x="12276770" y="2517270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673CF85-63C4-4460-B576-B4FE7421D458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1268529" y="1065770"/>
            <a:ext cx="4039779" cy="4726460"/>
          </a:xfrm>
          <a:prstGeom prst="roundRect">
            <a:avLst>
              <a:gd name="adj" fmla="val 2061"/>
            </a:avLst>
          </a:prstGeom>
          <a:solidFill>
            <a:schemeClr val="bg1">
              <a:lumMod val="95000"/>
            </a:schemeClr>
          </a:solidFill>
          <a:ln w="38100">
            <a:noFill/>
          </a:ln>
          <a:effectLst>
            <a:outerShdw blurRad="1270000" dist="1460500" dir="5400000" sx="90000" sy="90000" algn="t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7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56C414-329F-4C36-B645-E55190E79AD8}"/>
              </a:ext>
            </a:extLst>
          </p:cNvPr>
          <p:cNvSpPr txBox="1"/>
          <p:nvPr userDrawn="1"/>
        </p:nvSpPr>
        <p:spPr>
          <a:xfrm rot="16200000" flipH="1">
            <a:off x="-745271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75" strike="noStrike" spc="375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D873C3D-BCBF-449D-9440-158CA473BDAC}"/>
              </a:ext>
            </a:extLst>
          </p:cNvPr>
          <p:cNvSpPr/>
          <p:nvPr userDrawn="1"/>
        </p:nvSpPr>
        <p:spPr>
          <a:xfrm>
            <a:off x="1" y="5766314"/>
            <a:ext cx="1131447" cy="1091686"/>
          </a:xfrm>
          <a:custGeom>
            <a:avLst/>
            <a:gdLst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76554"/>
              <a:gd name="connsiteY0" fmla="*/ 0 h 3981450"/>
              <a:gd name="connsiteX1" fmla="*/ 3409950 w 3876554"/>
              <a:gd name="connsiteY1" fmla="*/ 2076450 h 3981450"/>
              <a:gd name="connsiteX2" fmla="*/ 3657600 w 3876554"/>
              <a:gd name="connsiteY2" fmla="*/ 3981450 h 3981450"/>
              <a:gd name="connsiteX3" fmla="*/ 38100 w 3876554"/>
              <a:gd name="connsiteY3" fmla="*/ 3962400 h 3981450"/>
              <a:gd name="connsiteX4" fmla="*/ 0 w 3876554"/>
              <a:gd name="connsiteY4" fmla="*/ 0 h 3981450"/>
              <a:gd name="connsiteX0" fmla="*/ 0 w 3916378"/>
              <a:gd name="connsiteY0" fmla="*/ 0 h 3981450"/>
              <a:gd name="connsiteX1" fmla="*/ 3409950 w 3916378"/>
              <a:gd name="connsiteY1" fmla="*/ 2076450 h 3981450"/>
              <a:gd name="connsiteX2" fmla="*/ 3657600 w 3916378"/>
              <a:gd name="connsiteY2" fmla="*/ 3981450 h 3981450"/>
              <a:gd name="connsiteX3" fmla="*/ 38100 w 3916378"/>
              <a:gd name="connsiteY3" fmla="*/ 3962400 h 3981450"/>
              <a:gd name="connsiteX4" fmla="*/ 0 w 3916378"/>
              <a:gd name="connsiteY4" fmla="*/ 0 h 3981450"/>
              <a:gd name="connsiteX0" fmla="*/ 0 w 3873335"/>
              <a:gd name="connsiteY0" fmla="*/ 0 h 3981450"/>
              <a:gd name="connsiteX1" fmla="*/ 3409950 w 3873335"/>
              <a:gd name="connsiteY1" fmla="*/ 2076450 h 3981450"/>
              <a:gd name="connsiteX2" fmla="*/ 3657600 w 3873335"/>
              <a:gd name="connsiteY2" fmla="*/ 3981450 h 3981450"/>
              <a:gd name="connsiteX3" fmla="*/ 38100 w 3873335"/>
              <a:gd name="connsiteY3" fmla="*/ 3962400 h 3981450"/>
              <a:gd name="connsiteX4" fmla="*/ 0 w 3873335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38100 w 3786126"/>
              <a:gd name="connsiteY3" fmla="*/ 396240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4032226"/>
              <a:gd name="connsiteY0" fmla="*/ 0 h 4003693"/>
              <a:gd name="connsiteX1" fmla="*/ 3409950 w 4032226"/>
              <a:gd name="connsiteY1" fmla="*/ 2076450 h 4003693"/>
              <a:gd name="connsiteX2" fmla="*/ 3943350 w 4032226"/>
              <a:gd name="connsiteY2" fmla="*/ 4003693 h 4003693"/>
              <a:gd name="connsiteX3" fmla="*/ 0 w 4032226"/>
              <a:gd name="connsiteY3" fmla="*/ 3981450 h 4003693"/>
              <a:gd name="connsiteX4" fmla="*/ 0 w 4032226"/>
              <a:gd name="connsiteY4" fmla="*/ 0 h 4003693"/>
              <a:gd name="connsiteX0" fmla="*/ 0 w 3948509"/>
              <a:gd name="connsiteY0" fmla="*/ 0 h 4003693"/>
              <a:gd name="connsiteX1" fmla="*/ 3409950 w 3948509"/>
              <a:gd name="connsiteY1" fmla="*/ 2076450 h 4003693"/>
              <a:gd name="connsiteX2" fmla="*/ 3943350 w 3948509"/>
              <a:gd name="connsiteY2" fmla="*/ 4003693 h 4003693"/>
              <a:gd name="connsiteX3" fmla="*/ 0 w 3948509"/>
              <a:gd name="connsiteY3" fmla="*/ 3981450 h 4003693"/>
              <a:gd name="connsiteX4" fmla="*/ 0 w 3948509"/>
              <a:gd name="connsiteY4" fmla="*/ 0 h 4003693"/>
              <a:gd name="connsiteX0" fmla="*/ 0 w 3943350"/>
              <a:gd name="connsiteY0" fmla="*/ 0 h 4003693"/>
              <a:gd name="connsiteX1" fmla="*/ 3333750 w 3943350"/>
              <a:gd name="connsiteY1" fmla="*/ 1942994 h 4003693"/>
              <a:gd name="connsiteX2" fmla="*/ 3943350 w 3943350"/>
              <a:gd name="connsiteY2" fmla="*/ 4003693 h 4003693"/>
              <a:gd name="connsiteX3" fmla="*/ 0 w 3943350"/>
              <a:gd name="connsiteY3" fmla="*/ 3981450 h 4003693"/>
              <a:gd name="connsiteX4" fmla="*/ 0 w 3943350"/>
              <a:gd name="connsiteY4" fmla="*/ 0 h 4003693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981450">
                <a:moveTo>
                  <a:pt x="0" y="0"/>
                </a:moveTo>
                <a:cubicBezTo>
                  <a:pt x="762000" y="1189072"/>
                  <a:pt x="2584450" y="1190447"/>
                  <a:pt x="3200400" y="1720566"/>
                </a:cubicBezTo>
                <a:cubicBezTo>
                  <a:pt x="3816350" y="2250685"/>
                  <a:pt x="3971925" y="2641175"/>
                  <a:pt x="4152900" y="3981450"/>
                </a:cubicBezTo>
                <a:lnTo>
                  <a:pt x="0" y="39814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4000"/>
                </a:schemeClr>
              </a:gs>
              <a:gs pos="0">
                <a:srgbClr val="181B2C">
                  <a:alpha val="3000"/>
                </a:srgbClr>
              </a:gs>
              <a:gs pos="55000">
                <a:schemeClr val="accent5">
                  <a:alpha val="33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EB7A74-782D-43D5-BB57-22D5D1A0BC2B}"/>
              </a:ext>
            </a:extLst>
          </p:cNvPr>
          <p:cNvSpPr/>
          <p:nvPr userDrawn="1"/>
        </p:nvSpPr>
        <p:spPr>
          <a:xfrm>
            <a:off x="807" y="5439260"/>
            <a:ext cx="335380" cy="710423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357AD9-B6DF-4384-BF64-04C04CF70FCD}"/>
              </a:ext>
            </a:extLst>
          </p:cNvPr>
          <p:cNvGrpSpPr/>
          <p:nvPr userDrawn="1"/>
        </p:nvGrpSpPr>
        <p:grpSpPr>
          <a:xfrm>
            <a:off x="1175434" y="6288180"/>
            <a:ext cx="2137188" cy="226985"/>
            <a:chOff x="1173828" y="9898598"/>
            <a:chExt cx="3414214" cy="3631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7F4CC9-0D70-4836-A867-17B478C9ACFA}"/>
                </a:ext>
              </a:extLst>
            </p:cNvPr>
            <p:cNvSpPr txBox="1"/>
            <p:nvPr/>
          </p:nvSpPr>
          <p:spPr>
            <a:xfrm>
              <a:off x="1173828" y="9898598"/>
              <a:ext cx="3414214" cy="3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b="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VISIONARY</a:t>
              </a:r>
              <a:r>
                <a:rPr lang="en-US" sz="875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  </a:t>
              </a:r>
              <a:r>
                <a:rPr lang="en-US" sz="875" spc="188" dirty="0">
                  <a:solidFill>
                    <a:schemeClr val="bg1">
                      <a:alpha val="4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2017.ALL RIGHTS</a:t>
              </a:r>
              <a:endParaRPr lang="id-ID" sz="875" spc="188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557C3C-268B-4B95-A52A-5E94B06609E5}"/>
                </a:ext>
              </a:extLst>
            </p:cNvPr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90F06B5-BA78-4CFE-BE1D-889FBDA7887D}"/>
              </a:ext>
            </a:extLst>
          </p:cNvPr>
          <p:cNvGrpSpPr/>
          <p:nvPr userDrawn="1"/>
        </p:nvGrpSpPr>
        <p:grpSpPr>
          <a:xfrm>
            <a:off x="1175434" y="418371"/>
            <a:ext cx="1468109" cy="296920"/>
            <a:chOff x="1299865" y="646279"/>
            <a:chExt cx="2345343" cy="475072"/>
          </a:xfrm>
        </p:grpSpPr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ABE71D36-B33B-498C-84FD-BC043E894CD8}"/>
                </a:ext>
              </a:extLst>
            </p:cNvPr>
            <p:cNvSpPr txBox="1">
              <a:spLocks/>
            </p:cNvSpPr>
            <p:nvPr/>
          </p:nvSpPr>
          <p:spPr>
            <a:xfrm>
              <a:off x="1877786" y="655335"/>
              <a:ext cx="1767422" cy="456960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750" b="0" dirty="0">
                  <a:gradFill flip="none" rotWithShape="1">
                    <a:gsLst>
                      <a:gs pos="55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Nexa Bold" panose="02000000000000000000" pitchFamily="50" charset="0"/>
                </a:rPr>
                <a:t>visionary</a:t>
              </a:r>
              <a:endParaRPr lang="id-ID" sz="1750" b="0" dirty="0">
                <a:gradFill flip="none" rotWithShape="1">
                  <a:gsLst>
                    <a:gs pos="5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  <a:tileRect/>
                </a:gradFill>
                <a:latin typeface="Nexa Bold" panose="02000000000000000000" pitchFamily="50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1BE2F2F-3BBF-4798-B725-C985A1C5943E}"/>
                </a:ext>
              </a:extLst>
            </p:cNvPr>
            <p:cNvGrpSpPr/>
            <p:nvPr/>
          </p:nvGrpSpPr>
          <p:grpSpPr>
            <a:xfrm>
              <a:off x="1299865" y="646279"/>
              <a:ext cx="507652" cy="475072"/>
              <a:chOff x="9403349" y="4996764"/>
              <a:chExt cx="961294" cy="89960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FA5208B-154E-4C01-9232-F12B3F754AC8}"/>
                  </a:ext>
                </a:extLst>
              </p:cNvPr>
              <p:cNvSpPr/>
              <p:nvPr/>
            </p:nvSpPr>
            <p:spPr>
              <a:xfrm>
                <a:off x="9403349" y="4996764"/>
                <a:ext cx="961294" cy="899602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299A9C66-621B-495F-9BE0-8F05A676E279}"/>
                  </a:ext>
                </a:extLst>
              </p:cNvPr>
              <p:cNvSpPr/>
              <p:nvPr/>
            </p:nvSpPr>
            <p:spPr>
              <a:xfrm>
                <a:off x="9628629" y="5312361"/>
                <a:ext cx="510734" cy="477958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8647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1DEE7EC-1221-4F26-9E62-B67BF61638D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580754" y="0"/>
            <a:ext cx="2203749" cy="3429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E338C08B-3482-4DA8-9807-4E68A4C2650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84502" y="3429000"/>
            <a:ext cx="2203749" cy="3429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DA771EF-E223-45ED-8DC4-9ED9311430D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988251" y="0"/>
            <a:ext cx="2203749" cy="342900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9551669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F5B8586-E667-495D-81BA-A43E9580223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6078639" cy="6858000"/>
          </a:xfrm>
          <a:custGeom>
            <a:avLst/>
            <a:gdLst>
              <a:gd name="connsiteX0" fmla="*/ 0 w 9710784"/>
              <a:gd name="connsiteY0" fmla="*/ 0 h 10972800"/>
              <a:gd name="connsiteX1" fmla="*/ 9236054 w 9710784"/>
              <a:gd name="connsiteY1" fmla="*/ 0 h 10972800"/>
              <a:gd name="connsiteX2" fmla="*/ 9236054 w 9710784"/>
              <a:gd name="connsiteY2" fmla="*/ 10972800 h 10972800"/>
              <a:gd name="connsiteX3" fmla="*/ 0 w 9710784"/>
              <a:gd name="connsiteY3" fmla="*/ 1097280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0784" h="10972800">
                <a:moveTo>
                  <a:pt x="0" y="0"/>
                </a:moveTo>
                <a:lnTo>
                  <a:pt x="9236054" y="0"/>
                </a:lnTo>
                <a:cubicBezTo>
                  <a:pt x="11056780" y="4172747"/>
                  <a:pt x="6885660" y="6916377"/>
                  <a:pt x="9236054" y="10972800"/>
                </a:cubicBezTo>
                <a:lnTo>
                  <a:pt x="0" y="10972800"/>
                </a:lnTo>
                <a:close/>
              </a:path>
            </a:pathLst>
          </a:custGeom>
          <a:solidFill>
            <a:schemeClr val="bg1">
              <a:lumMod val="95000"/>
              <a:alpha val="4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172873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EE80D2-3AC2-4ABB-9148-06F6233DF0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52468" y="4564899"/>
            <a:ext cx="3043532" cy="2293102"/>
          </a:xfrm>
          <a:custGeom>
            <a:avLst/>
            <a:gdLst>
              <a:gd name="connsiteX0" fmla="*/ 1 w 4862122"/>
              <a:gd name="connsiteY0" fmla="*/ 0 h 3668963"/>
              <a:gd name="connsiteX1" fmla="*/ 4862122 w 4862122"/>
              <a:gd name="connsiteY1" fmla="*/ 0 h 3668963"/>
              <a:gd name="connsiteX2" fmla="*/ 4862122 w 4862122"/>
              <a:gd name="connsiteY2" fmla="*/ 3668963 h 3668963"/>
              <a:gd name="connsiteX3" fmla="*/ 1834482 w 4862122"/>
              <a:gd name="connsiteY3" fmla="*/ 3668963 h 3668963"/>
              <a:gd name="connsiteX4" fmla="*/ 0 w 4862122"/>
              <a:gd name="connsiteY4" fmla="*/ 1834481 h 3668963"/>
              <a:gd name="connsiteX5" fmla="*/ 1 w 4862122"/>
              <a:gd name="connsiteY5" fmla="*/ 0 h 366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2122" h="3668963">
                <a:moveTo>
                  <a:pt x="1" y="0"/>
                </a:moveTo>
                <a:lnTo>
                  <a:pt x="4862122" y="0"/>
                </a:lnTo>
                <a:lnTo>
                  <a:pt x="4862122" y="3668963"/>
                </a:lnTo>
                <a:lnTo>
                  <a:pt x="1834482" y="3668963"/>
                </a:lnTo>
                <a:cubicBezTo>
                  <a:pt x="821326" y="3668963"/>
                  <a:pt x="0" y="2847637"/>
                  <a:pt x="0" y="1834481"/>
                </a:cubicBezTo>
                <a:cubicBezTo>
                  <a:pt x="0" y="1222987"/>
                  <a:pt x="1" y="611494"/>
                  <a:pt x="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3CC49EF-A80F-43FE-A2A7-D68B6EC4C9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3043532" cy="2316914"/>
          </a:xfrm>
          <a:custGeom>
            <a:avLst/>
            <a:gdLst>
              <a:gd name="connsiteX0" fmla="*/ 0 w 4862122"/>
              <a:gd name="connsiteY0" fmla="*/ 0 h 3707063"/>
              <a:gd name="connsiteX1" fmla="*/ 3008590 w 4862122"/>
              <a:gd name="connsiteY1" fmla="*/ 0 h 3707063"/>
              <a:gd name="connsiteX2" fmla="*/ 4862122 w 4862122"/>
              <a:gd name="connsiteY2" fmla="*/ 1853532 h 3707063"/>
              <a:gd name="connsiteX3" fmla="*/ 4862121 w 4862122"/>
              <a:gd name="connsiteY3" fmla="*/ 3707063 h 3707063"/>
              <a:gd name="connsiteX4" fmla="*/ 0 w 4862122"/>
              <a:gd name="connsiteY4" fmla="*/ 3707063 h 37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22" h="3707063">
                <a:moveTo>
                  <a:pt x="0" y="0"/>
                </a:moveTo>
                <a:lnTo>
                  <a:pt x="3008590" y="0"/>
                </a:lnTo>
                <a:cubicBezTo>
                  <a:pt x="4032267" y="0"/>
                  <a:pt x="4862122" y="829855"/>
                  <a:pt x="4862122" y="1853532"/>
                </a:cubicBezTo>
                <a:cubicBezTo>
                  <a:pt x="4862122" y="2471376"/>
                  <a:pt x="4862121" y="3089219"/>
                  <a:pt x="4862121" y="3707063"/>
                </a:cubicBezTo>
                <a:lnTo>
                  <a:pt x="0" y="37070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6F083AB-570D-4531-9A7B-DD92D19C17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5999" y="1"/>
            <a:ext cx="3043532" cy="2316914"/>
          </a:xfrm>
          <a:custGeom>
            <a:avLst/>
            <a:gdLst>
              <a:gd name="connsiteX0" fmla="*/ 0 w 4862122"/>
              <a:gd name="connsiteY0" fmla="*/ 0 h 3707063"/>
              <a:gd name="connsiteX1" fmla="*/ 3008590 w 4862122"/>
              <a:gd name="connsiteY1" fmla="*/ 0 h 3707063"/>
              <a:gd name="connsiteX2" fmla="*/ 4862122 w 4862122"/>
              <a:gd name="connsiteY2" fmla="*/ 1853532 h 3707063"/>
              <a:gd name="connsiteX3" fmla="*/ 4862121 w 4862122"/>
              <a:gd name="connsiteY3" fmla="*/ 3707063 h 3707063"/>
              <a:gd name="connsiteX4" fmla="*/ 0 w 4862122"/>
              <a:gd name="connsiteY4" fmla="*/ 3707063 h 3707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2122" h="3707063">
                <a:moveTo>
                  <a:pt x="0" y="0"/>
                </a:moveTo>
                <a:lnTo>
                  <a:pt x="3008590" y="0"/>
                </a:lnTo>
                <a:cubicBezTo>
                  <a:pt x="4032267" y="0"/>
                  <a:pt x="4862122" y="829855"/>
                  <a:pt x="4862122" y="1853532"/>
                </a:cubicBezTo>
                <a:cubicBezTo>
                  <a:pt x="4862122" y="2471376"/>
                  <a:pt x="4862121" y="3089219"/>
                  <a:pt x="4862121" y="3707063"/>
                </a:cubicBezTo>
                <a:lnTo>
                  <a:pt x="0" y="370706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EE311FC-FB21-469B-AF99-091AA8453D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8468" y="4564899"/>
            <a:ext cx="3043532" cy="2293102"/>
          </a:xfrm>
          <a:custGeom>
            <a:avLst/>
            <a:gdLst>
              <a:gd name="connsiteX0" fmla="*/ 1 w 4862122"/>
              <a:gd name="connsiteY0" fmla="*/ 0 h 3668963"/>
              <a:gd name="connsiteX1" fmla="*/ 4862122 w 4862122"/>
              <a:gd name="connsiteY1" fmla="*/ 0 h 3668963"/>
              <a:gd name="connsiteX2" fmla="*/ 4862122 w 4862122"/>
              <a:gd name="connsiteY2" fmla="*/ 3668963 h 3668963"/>
              <a:gd name="connsiteX3" fmla="*/ 1834482 w 4862122"/>
              <a:gd name="connsiteY3" fmla="*/ 3668963 h 3668963"/>
              <a:gd name="connsiteX4" fmla="*/ 0 w 4862122"/>
              <a:gd name="connsiteY4" fmla="*/ 1834481 h 3668963"/>
              <a:gd name="connsiteX5" fmla="*/ 1 w 4862122"/>
              <a:gd name="connsiteY5" fmla="*/ 0 h 3668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62122" h="3668963">
                <a:moveTo>
                  <a:pt x="1" y="0"/>
                </a:moveTo>
                <a:lnTo>
                  <a:pt x="4862122" y="0"/>
                </a:lnTo>
                <a:lnTo>
                  <a:pt x="4862122" y="3668963"/>
                </a:lnTo>
                <a:lnTo>
                  <a:pt x="1834482" y="3668963"/>
                </a:lnTo>
                <a:cubicBezTo>
                  <a:pt x="821326" y="3668963"/>
                  <a:pt x="0" y="2847637"/>
                  <a:pt x="0" y="1834481"/>
                </a:cubicBezTo>
                <a:cubicBezTo>
                  <a:pt x="0" y="1222987"/>
                  <a:pt x="1" y="611494"/>
                  <a:pt x="1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942880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9FF27-E27C-43EC-9E6F-29052DD43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ACD86-EBE6-4B80-B0BE-0A6411B861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9CE39-BB8A-43D5-9D73-73DD8E71E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78F7A-F7FA-46F4-91D3-4055949B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8A59E-0B2B-4811-9690-8E3C3A983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3532C3-18EA-40DB-91F4-A8414699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78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29E0E0A3-4F7E-4BDA-9BCC-8809A94C46EA}"/>
              </a:ext>
            </a:extLst>
          </p:cNvPr>
          <p:cNvSpPr/>
          <p:nvPr userDrawn="1"/>
        </p:nvSpPr>
        <p:spPr>
          <a:xfrm rot="14125145">
            <a:off x="1633228" y="1749236"/>
            <a:ext cx="3903743" cy="3359527"/>
          </a:xfrm>
          <a:custGeom>
            <a:avLst/>
            <a:gdLst>
              <a:gd name="connsiteX0" fmla="*/ 1461356 w 3189331"/>
              <a:gd name="connsiteY0" fmla="*/ 10544 h 3099408"/>
              <a:gd name="connsiteX1" fmla="*/ 2055716 w 3189331"/>
              <a:gd name="connsiteY1" fmla="*/ 124844 h 3099408"/>
              <a:gd name="connsiteX2" fmla="*/ 2200496 w 3189331"/>
              <a:gd name="connsiteY2" fmla="*/ 155324 h 3099408"/>
              <a:gd name="connsiteX3" fmla="*/ 2817716 w 3189331"/>
              <a:gd name="connsiteY3" fmla="*/ 322964 h 3099408"/>
              <a:gd name="connsiteX4" fmla="*/ 3152996 w 3189331"/>
              <a:gd name="connsiteY4" fmla="*/ 742064 h 3099408"/>
              <a:gd name="connsiteX5" fmla="*/ 3107276 w 3189331"/>
              <a:gd name="connsiteY5" fmla="*/ 1405004 h 3099408"/>
              <a:gd name="connsiteX6" fmla="*/ 2505296 w 3189331"/>
              <a:gd name="connsiteY6" fmla="*/ 1854584 h 3099408"/>
              <a:gd name="connsiteX7" fmla="*/ 2192876 w 3189331"/>
              <a:gd name="connsiteY7" fmla="*/ 2433704 h 3099408"/>
              <a:gd name="connsiteX8" fmla="*/ 1697576 w 3189331"/>
              <a:gd name="connsiteY8" fmla="*/ 2860424 h 3099408"/>
              <a:gd name="connsiteX9" fmla="*/ 1232756 w 3189331"/>
              <a:gd name="connsiteY9" fmla="*/ 3081404 h 3099408"/>
              <a:gd name="connsiteX10" fmla="*/ 646016 w 3189331"/>
              <a:gd name="connsiteY10" fmla="*/ 3005204 h 3099408"/>
              <a:gd name="connsiteX11" fmla="*/ 104996 w 3189331"/>
              <a:gd name="connsiteY11" fmla="*/ 2365124 h 3099408"/>
              <a:gd name="connsiteX12" fmla="*/ 44036 w 3189331"/>
              <a:gd name="connsiteY12" fmla="*/ 1252604 h 3099408"/>
              <a:gd name="connsiteX13" fmla="*/ 607916 w 3189331"/>
              <a:gd name="connsiteY13" fmla="*/ 422024 h 3099408"/>
              <a:gd name="connsiteX14" fmla="*/ 1461356 w 3189331"/>
              <a:gd name="connsiteY14" fmla="*/ 10544 h 3099408"/>
              <a:gd name="connsiteX0" fmla="*/ 1461356 w 3197385"/>
              <a:gd name="connsiteY0" fmla="*/ 10544 h 3099408"/>
              <a:gd name="connsiteX1" fmla="*/ 2055716 w 3197385"/>
              <a:gd name="connsiteY1" fmla="*/ 124844 h 3099408"/>
              <a:gd name="connsiteX2" fmla="*/ 2200496 w 3197385"/>
              <a:gd name="connsiteY2" fmla="*/ 155324 h 3099408"/>
              <a:gd name="connsiteX3" fmla="*/ 2817716 w 3197385"/>
              <a:gd name="connsiteY3" fmla="*/ 322964 h 3099408"/>
              <a:gd name="connsiteX4" fmla="*/ 3152996 w 3197385"/>
              <a:gd name="connsiteY4" fmla="*/ 742064 h 3099408"/>
              <a:gd name="connsiteX5" fmla="*/ 3107276 w 3197385"/>
              <a:gd name="connsiteY5" fmla="*/ 1405004 h 3099408"/>
              <a:gd name="connsiteX6" fmla="*/ 2505296 w 3197385"/>
              <a:gd name="connsiteY6" fmla="*/ 1854584 h 3099408"/>
              <a:gd name="connsiteX7" fmla="*/ 2192876 w 3197385"/>
              <a:gd name="connsiteY7" fmla="*/ 2433704 h 3099408"/>
              <a:gd name="connsiteX8" fmla="*/ 1697576 w 3197385"/>
              <a:gd name="connsiteY8" fmla="*/ 2860424 h 3099408"/>
              <a:gd name="connsiteX9" fmla="*/ 1232756 w 3197385"/>
              <a:gd name="connsiteY9" fmla="*/ 3081404 h 3099408"/>
              <a:gd name="connsiteX10" fmla="*/ 646016 w 3197385"/>
              <a:gd name="connsiteY10" fmla="*/ 3005204 h 3099408"/>
              <a:gd name="connsiteX11" fmla="*/ 104996 w 3197385"/>
              <a:gd name="connsiteY11" fmla="*/ 2365124 h 3099408"/>
              <a:gd name="connsiteX12" fmla="*/ 44036 w 3197385"/>
              <a:gd name="connsiteY12" fmla="*/ 1252604 h 3099408"/>
              <a:gd name="connsiteX13" fmla="*/ 607916 w 3197385"/>
              <a:gd name="connsiteY13" fmla="*/ 422024 h 3099408"/>
              <a:gd name="connsiteX14" fmla="*/ 1461356 w 3197385"/>
              <a:gd name="connsiteY14" fmla="*/ 10544 h 3099408"/>
              <a:gd name="connsiteX0" fmla="*/ 1461356 w 3116044"/>
              <a:gd name="connsiteY0" fmla="*/ 10544 h 3099408"/>
              <a:gd name="connsiteX1" fmla="*/ 2055716 w 3116044"/>
              <a:gd name="connsiteY1" fmla="*/ 124844 h 3099408"/>
              <a:gd name="connsiteX2" fmla="*/ 2200496 w 3116044"/>
              <a:gd name="connsiteY2" fmla="*/ 155324 h 3099408"/>
              <a:gd name="connsiteX3" fmla="*/ 2817716 w 3116044"/>
              <a:gd name="connsiteY3" fmla="*/ 322964 h 3099408"/>
              <a:gd name="connsiteX4" fmla="*/ 3107276 w 3116044"/>
              <a:gd name="connsiteY4" fmla="*/ 1405004 h 3099408"/>
              <a:gd name="connsiteX5" fmla="*/ 2505296 w 3116044"/>
              <a:gd name="connsiteY5" fmla="*/ 1854584 h 3099408"/>
              <a:gd name="connsiteX6" fmla="*/ 2192876 w 3116044"/>
              <a:gd name="connsiteY6" fmla="*/ 2433704 h 3099408"/>
              <a:gd name="connsiteX7" fmla="*/ 1697576 w 3116044"/>
              <a:gd name="connsiteY7" fmla="*/ 2860424 h 3099408"/>
              <a:gd name="connsiteX8" fmla="*/ 1232756 w 3116044"/>
              <a:gd name="connsiteY8" fmla="*/ 3081404 h 3099408"/>
              <a:gd name="connsiteX9" fmla="*/ 646016 w 3116044"/>
              <a:gd name="connsiteY9" fmla="*/ 3005204 h 3099408"/>
              <a:gd name="connsiteX10" fmla="*/ 104996 w 3116044"/>
              <a:gd name="connsiteY10" fmla="*/ 2365124 h 3099408"/>
              <a:gd name="connsiteX11" fmla="*/ 44036 w 3116044"/>
              <a:gd name="connsiteY11" fmla="*/ 1252604 h 3099408"/>
              <a:gd name="connsiteX12" fmla="*/ 607916 w 3116044"/>
              <a:gd name="connsiteY12" fmla="*/ 422024 h 3099408"/>
              <a:gd name="connsiteX13" fmla="*/ 1461356 w 3116044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2192876 w 3202939"/>
              <a:gd name="connsiteY6" fmla="*/ 2433704 h 3099408"/>
              <a:gd name="connsiteX7" fmla="*/ 1697576 w 3202939"/>
              <a:gd name="connsiteY7" fmla="*/ 2860424 h 3099408"/>
              <a:gd name="connsiteX8" fmla="*/ 1232756 w 3202939"/>
              <a:gd name="connsiteY8" fmla="*/ 3081404 h 3099408"/>
              <a:gd name="connsiteX9" fmla="*/ 646016 w 3202939"/>
              <a:gd name="connsiteY9" fmla="*/ 3005204 h 3099408"/>
              <a:gd name="connsiteX10" fmla="*/ 104996 w 3202939"/>
              <a:gd name="connsiteY10" fmla="*/ 2365124 h 3099408"/>
              <a:gd name="connsiteX11" fmla="*/ 44036 w 3202939"/>
              <a:gd name="connsiteY11" fmla="*/ 1252604 h 3099408"/>
              <a:gd name="connsiteX12" fmla="*/ 607916 w 3202939"/>
              <a:gd name="connsiteY12" fmla="*/ 422024 h 3099408"/>
              <a:gd name="connsiteX13" fmla="*/ 1461356 w 3202939"/>
              <a:gd name="connsiteY13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099408"/>
              <a:gd name="connsiteX1" fmla="*/ 2055716 w 3202939"/>
              <a:gd name="connsiteY1" fmla="*/ 124844 h 3099408"/>
              <a:gd name="connsiteX2" fmla="*/ 2200496 w 3202939"/>
              <a:gd name="connsiteY2" fmla="*/ 155324 h 3099408"/>
              <a:gd name="connsiteX3" fmla="*/ 2817716 w 3202939"/>
              <a:gd name="connsiteY3" fmla="*/ 322964 h 3099408"/>
              <a:gd name="connsiteX4" fmla="*/ 3107276 w 3202939"/>
              <a:gd name="connsiteY4" fmla="*/ 1405004 h 3099408"/>
              <a:gd name="connsiteX5" fmla="*/ 2505296 w 3202939"/>
              <a:gd name="connsiteY5" fmla="*/ 1854584 h 3099408"/>
              <a:gd name="connsiteX6" fmla="*/ 1697576 w 3202939"/>
              <a:gd name="connsiteY6" fmla="*/ 2860424 h 3099408"/>
              <a:gd name="connsiteX7" fmla="*/ 1232756 w 3202939"/>
              <a:gd name="connsiteY7" fmla="*/ 3081404 h 3099408"/>
              <a:gd name="connsiteX8" fmla="*/ 646016 w 3202939"/>
              <a:gd name="connsiteY8" fmla="*/ 3005204 h 3099408"/>
              <a:gd name="connsiteX9" fmla="*/ 104996 w 3202939"/>
              <a:gd name="connsiteY9" fmla="*/ 2365124 h 3099408"/>
              <a:gd name="connsiteX10" fmla="*/ 44036 w 3202939"/>
              <a:gd name="connsiteY10" fmla="*/ 1252604 h 3099408"/>
              <a:gd name="connsiteX11" fmla="*/ 607916 w 3202939"/>
              <a:gd name="connsiteY11" fmla="*/ 422024 h 3099408"/>
              <a:gd name="connsiteX12" fmla="*/ 1461356 w 3202939"/>
              <a:gd name="connsiteY12" fmla="*/ 10544 h 3099408"/>
              <a:gd name="connsiteX0" fmla="*/ 1461356 w 3202939"/>
              <a:gd name="connsiteY0" fmla="*/ 10544 h 3173530"/>
              <a:gd name="connsiteX1" fmla="*/ 2055716 w 3202939"/>
              <a:gd name="connsiteY1" fmla="*/ 124844 h 3173530"/>
              <a:gd name="connsiteX2" fmla="*/ 2200496 w 3202939"/>
              <a:gd name="connsiteY2" fmla="*/ 155324 h 3173530"/>
              <a:gd name="connsiteX3" fmla="*/ 2817716 w 3202939"/>
              <a:gd name="connsiteY3" fmla="*/ 322964 h 3173530"/>
              <a:gd name="connsiteX4" fmla="*/ 3107276 w 3202939"/>
              <a:gd name="connsiteY4" fmla="*/ 1405004 h 3173530"/>
              <a:gd name="connsiteX5" fmla="*/ 2505296 w 3202939"/>
              <a:gd name="connsiteY5" fmla="*/ 1854584 h 3173530"/>
              <a:gd name="connsiteX6" fmla="*/ 1232756 w 3202939"/>
              <a:gd name="connsiteY6" fmla="*/ 3081404 h 3173530"/>
              <a:gd name="connsiteX7" fmla="*/ 646016 w 3202939"/>
              <a:gd name="connsiteY7" fmla="*/ 3005204 h 3173530"/>
              <a:gd name="connsiteX8" fmla="*/ 104996 w 3202939"/>
              <a:gd name="connsiteY8" fmla="*/ 2365124 h 3173530"/>
              <a:gd name="connsiteX9" fmla="*/ 44036 w 3202939"/>
              <a:gd name="connsiteY9" fmla="*/ 1252604 h 3173530"/>
              <a:gd name="connsiteX10" fmla="*/ 607916 w 3202939"/>
              <a:gd name="connsiteY10" fmla="*/ 422024 h 3173530"/>
              <a:gd name="connsiteX11" fmla="*/ 1461356 w 3202939"/>
              <a:gd name="connsiteY11" fmla="*/ 10544 h 3173530"/>
              <a:gd name="connsiteX0" fmla="*/ 1461356 w 3202939"/>
              <a:gd name="connsiteY0" fmla="*/ 10544 h 3178638"/>
              <a:gd name="connsiteX1" fmla="*/ 2055716 w 3202939"/>
              <a:gd name="connsiteY1" fmla="*/ 124844 h 3178638"/>
              <a:gd name="connsiteX2" fmla="*/ 2200496 w 3202939"/>
              <a:gd name="connsiteY2" fmla="*/ 155324 h 3178638"/>
              <a:gd name="connsiteX3" fmla="*/ 2817716 w 3202939"/>
              <a:gd name="connsiteY3" fmla="*/ 322964 h 3178638"/>
              <a:gd name="connsiteX4" fmla="*/ 3107276 w 3202939"/>
              <a:gd name="connsiteY4" fmla="*/ 1405004 h 3178638"/>
              <a:gd name="connsiteX5" fmla="*/ 2505296 w 3202939"/>
              <a:gd name="connsiteY5" fmla="*/ 1854584 h 3178638"/>
              <a:gd name="connsiteX6" fmla="*/ 1232756 w 3202939"/>
              <a:gd name="connsiteY6" fmla="*/ 3081404 h 3178638"/>
              <a:gd name="connsiteX7" fmla="*/ 646016 w 3202939"/>
              <a:gd name="connsiteY7" fmla="*/ 3005204 h 3178638"/>
              <a:gd name="connsiteX8" fmla="*/ 104996 w 3202939"/>
              <a:gd name="connsiteY8" fmla="*/ 2365124 h 3178638"/>
              <a:gd name="connsiteX9" fmla="*/ 44036 w 3202939"/>
              <a:gd name="connsiteY9" fmla="*/ 1252604 h 3178638"/>
              <a:gd name="connsiteX10" fmla="*/ 607916 w 3202939"/>
              <a:gd name="connsiteY10" fmla="*/ 422024 h 3178638"/>
              <a:gd name="connsiteX11" fmla="*/ 1461356 w 3202939"/>
              <a:gd name="connsiteY11" fmla="*/ 10544 h 3178638"/>
              <a:gd name="connsiteX0" fmla="*/ 1461356 w 3202939"/>
              <a:gd name="connsiteY0" fmla="*/ 10544 h 3091066"/>
              <a:gd name="connsiteX1" fmla="*/ 2055716 w 3202939"/>
              <a:gd name="connsiteY1" fmla="*/ 124844 h 3091066"/>
              <a:gd name="connsiteX2" fmla="*/ 2200496 w 3202939"/>
              <a:gd name="connsiteY2" fmla="*/ 155324 h 3091066"/>
              <a:gd name="connsiteX3" fmla="*/ 2817716 w 3202939"/>
              <a:gd name="connsiteY3" fmla="*/ 322964 h 3091066"/>
              <a:gd name="connsiteX4" fmla="*/ 3107276 w 3202939"/>
              <a:gd name="connsiteY4" fmla="*/ 1405004 h 3091066"/>
              <a:gd name="connsiteX5" fmla="*/ 2505296 w 3202939"/>
              <a:gd name="connsiteY5" fmla="*/ 1854584 h 3091066"/>
              <a:gd name="connsiteX6" fmla="*/ 1232756 w 3202939"/>
              <a:gd name="connsiteY6" fmla="*/ 3081404 h 3091066"/>
              <a:gd name="connsiteX7" fmla="*/ 104996 w 3202939"/>
              <a:gd name="connsiteY7" fmla="*/ 2365124 h 3091066"/>
              <a:gd name="connsiteX8" fmla="*/ 44036 w 3202939"/>
              <a:gd name="connsiteY8" fmla="*/ 1252604 h 3091066"/>
              <a:gd name="connsiteX9" fmla="*/ 607916 w 3202939"/>
              <a:gd name="connsiteY9" fmla="*/ 422024 h 3091066"/>
              <a:gd name="connsiteX10" fmla="*/ 1461356 w 3202939"/>
              <a:gd name="connsiteY10" fmla="*/ 10544 h 3091066"/>
              <a:gd name="connsiteX0" fmla="*/ 1461356 w 3202939"/>
              <a:gd name="connsiteY0" fmla="*/ 10544 h 3082640"/>
              <a:gd name="connsiteX1" fmla="*/ 2055716 w 3202939"/>
              <a:gd name="connsiteY1" fmla="*/ 124844 h 3082640"/>
              <a:gd name="connsiteX2" fmla="*/ 2200496 w 3202939"/>
              <a:gd name="connsiteY2" fmla="*/ 155324 h 3082640"/>
              <a:gd name="connsiteX3" fmla="*/ 2817716 w 3202939"/>
              <a:gd name="connsiteY3" fmla="*/ 322964 h 3082640"/>
              <a:gd name="connsiteX4" fmla="*/ 3107276 w 3202939"/>
              <a:gd name="connsiteY4" fmla="*/ 1405004 h 3082640"/>
              <a:gd name="connsiteX5" fmla="*/ 2505296 w 3202939"/>
              <a:gd name="connsiteY5" fmla="*/ 1854584 h 3082640"/>
              <a:gd name="connsiteX6" fmla="*/ 1232756 w 3202939"/>
              <a:gd name="connsiteY6" fmla="*/ 3081404 h 3082640"/>
              <a:gd name="connsiteX7" fmla="*/ 104996 w 3202939"/>
              <a:gd name="connsiteY7" fmla="*/ 2365124 h 3082640"/>
              <a:gd name="connsiteX8" fmla="*/ 44036 w 3202939"/>
              <a:gd name="connsiteY8" fmla="*/ 1252604 h 3082640"/>
              <a:gd name="connsiteX9" fmla="*/ 607916 w 3202939"/>
              <a:gd name="connsiteY9" fmla="*/ 422024 h 3082640"/>
              <a:gd name="connsiteX10" fmla="*/ 1461356 w 3202939"/>
              <a:gd name="connsiteY10" fmla="*/ 10544 h 308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02939" h="3082640">
                <a:moveTo>
                  <a:pt x="1461356" y="10544"/>
                </a:moveTo>
                <a:cubicBezTo>
                  <a:pt x="1702656" y="-38986"/>
                  <a:pt x="1932526" y="100714"/>
                  <a:pt x="2055716" y="124844"/>
                </a:cubicBezTo>
                <a:cubicBezTo>
                  <a:pt x="2055716" y="124844"/>
                  <a:pt x="2073496" y="122304"/>
                  <a:pt x="2200496" y="155324"/>
                </a:cubicBezTo>
                <a:cubicBezTo>
                  <a:pt x="2200496" y="155324"/>
                  <a:pt x="2610399" y="170516"/>
                  <a:pt x="2817716" y="322964"/>
                </a:cubicBezTo>
                <a:cubicBezTo>
                  <a:pt x="3406100" y="755625"/>
                  <a:pt x="3159346" y="1149734"/>
                  <a:pt x="3107276" y="1405004"/>
                </a:cubicBezTo>
                <a:cubicBezTo>
                  <a:pt x="3055206" y="1660274"/>
                  <a:pt x="2817716" y="1575184"/>
                  <a:pt x="2505296" y="1854584"/>
                </a:cubicBezTo>
                <a:cubicBezTo>
                  <a:pt x="2192876" y="2133984"/>
                  <a:pt x="1983759" y="3053847"/>
                  <a:pt x="1232756" y="3081404"/>
                </a:cubicBezTo>
                <a:cubicBezTo>
                  <a:pt x="481753" y="3108961"/>
                  <a:pt x="303116" y="2669924"/>
                  <a:pt x="104996" y="2365124"/>
                </a:cubicBezTo>
                <a:cubicBezTo>
                  <a:pt x="4666" y="2073024"/>
                  <a:pt x="-39784" y="1576454"/>
                  <a:pt x="44036" y="1252604"/>
                </a:cubicBezTo>
                <a:cubicBezTo>
                  <a:pt x="127856" y="928754"/>
                  <a:pt x="369156" y="623954"/>
                  <a:pt x="607916" y="422024"/>
                </a:cubicBezTo>
                <a:cubicBezTo>
                  <a:pt x="846676" y="220094"/>
                  <a:pt x="1220056" y="60074"/>
                  <a:pt x="1461356" y="1054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CAB28F8D-ED3F-497F-86C0-79DFC33935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16362" y="1460672"/>
            <a:ext cx="4096621" cy="3936658"/>
          </a:xfrm>
          <a:custGeom>
            <a:avLst/>
            <a:gdLst>
              <a:gd name="connsiteX0" fmla="*/ 3169356 w 6544459"/>
              <a:gd name="connsiteY0" fmla="*/ 503 h 6298653"/>
              <a:gd name="connsiteX1" fmla="*/ 4200377 w 6544459"/>
              <a:gd name="connsiteY1" fmla="*/ 255092 h 6298653"/>
              <a:gd name="connsiteX2" fmla="*/ 4496201 w 6544459"/>
              <a:gd name="connsiteY2" fmla="*/ 317370 h 6298653"/>
              <a:gd name="connsiteX3" fmla="*/ 5757345 w 6544459"/>
              <a:gd name="connsiteY3" fmla="*/ 659903 h 6298653"/>
              <a:gd name="connsiteX4" fmla="*/ 6348993 w 6544459"/>
              <a:gd name="connsiteY4" fmla="*/ 2870797 h 6298653"/>
              <a:gd name="connsiteX5" fmla="*/ 5118988 w 6544459"/>
              <a:gd name="connsiteY5" fmla="*/ 3789408 h 6298653"/>
              <a:gd name="connsiteX6" fmla="*/ 2518850 w 6544459"/>
              <a:gd name="connsiteY6" fmla="*/ 6296127 h 6298653"/>
              <a:gd name="connsiteX7" fmla="*/ 214537 w 6544459"/>
              <a:gd name="connsiteY7" fmla="*/ 4832577 h 6298653"/>
              <a:gd name="connsiteX8" fmla="*/ 89980 w 6544459"/>
              <a:gd name="connsiteY8" fmla="*/ 2559404 h 6298653"/>
              <a:gd name="connsiteX9" fmla="*/ 1242136 w 6544459"/>
              <a:gd name="connsiteY9" fmla="*/ 862309 h 6298653"/>
              <a:gd name="connsiteX10" fmla="*/ 2985941 w 6544459"/>
              <a:gd name="connsiteY10" fmla="*/ 21546 h 6298653"/>
              <a:gd name="connsiteX11" fmla="*/ 3169356 w 6544459"/>
              <a:gd name="connsiteY11" fmla="*/ 503 h 629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544459" h="6298653">
                <a:moveTo>
                  <a:pt x="3169356" y="503"/>
                </a:moveTo>
                <a:cubicBezTo>
                  <a:pt x="3592997" y="-11985"/>
                  <a:pt x="3980131" y="211951"/>
                  <a:pt x="4200377" y="255092"/>
                </a:cubicBezTo>
                <a:cubicBezTo>
                  <a:pt x="4200377" y="255092"/>
                  <a:pt x="4236706" y="249902"/>
                  <a:pt x="4496201" y="317370"/>
                </a:cubicBezTo>
                <a:cubicBezTo>
                  <a:pt x="4496201" y="317370"/>
                  <a:pt x="5333741" y="348412"/>
                  <a:pt x="5757345" y="659903"/>
                </a:cubicBezTo>
                <a:cubicBezTo>
                  <a:pt x="6959570" y="1543944"/>
                  <a:pt x="6455386" y="2349213"/>
                  <a:pt x="6348993" y="2870797"/>
                </a:cubicBezTo>
                <a:cubicBezTo>
                  <a:pt x="6242600" y="3392382"/>
                  <a:pt x="5757345" y="3218520"/>
                  <a:pt x="5118988" y="3789408"/>
                </a:cubicBezTo>
                <a:cubicBezTo>
                  <a:pt x="4480631" y="4360297"/>
                  <a:pt x="4053349" y="6239821"/>
                  <a:pt x="2518850" y="6296127"/>
                </a:cubicBezTo>
                <a:cubicBezTo>
                  <a:pt x="984352" y="6352433"/>
                  <a:pt x="619349" y="5455364"/>
                  <a:pt x="214537" y="4832577"/>
                </a:cubicBezTo>
                <a:cubicBezTo>
                  <a:pt x="9536" y="4235739"/>
                  <a:pt x="-81287" y="3221115"/>
                  <a:pt x="89980" y="2559404"/>
                </a:cubicBezTo>
                <a:cubicBezTo>
                  <a:pt x="261246" y="1897693"/>
                  <a:pt x="754286" y="1274906"/>
                  <a:pt x="1242136" y="862309"/>
                </a:cubicBezTo>
                <a:cubicBezTo>
                  <a:pt x="1729987" y="449712"/>
                  <a:pt x="2492901" y="122749"/>
                  <a:pt x="2985941" y="21546"/>
                </a:cubicBezTo>
                <a:cubicBezTo>
                  <a:pt x="3047571" y="8896"/>
                  <a:pt x="3108837" y="2287"/>
                  <a:pt x="3169356" y="50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1270000" dist="1143000" dir="2700000" sx="84000" sy="84000" algn="tl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707676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BB823FC-C814-4CAD-945B-E4E48D7067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21759" y="1381125"/>
            <a:ext cx="5634332" cy="4095750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4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3517172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A1740EC-C374-4A91-B382-0D556E5D1E5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450126"/>
            <a:ext cx="12192000" cy="5407874"/>
          </a:xfrm>
          <a:custGeom>
            <a:avLst/>
            <a:gdLst>
              <a:gd name="connsiteX0" fmla="*/ 3930832 w 19477038"/>
              <a:gd name="connsiteY0" fmla="*/ 35 h 8652599"/>
              <a:gd name="connsiteX1" fmla="*/ 19477038 w 19477038"/>
              <a:gd name="connsiteY1" fmla="*/ 422999 h 8652599"/>
              <a:gd name="connsiteX2" fmla="*/ 19477038 w 19477038"/>
              <a:gd name="connsiteY2" fmla="*/ 8652599 h 8652599"/>
              <a:gd name="connsiteX3" fmla="*/ 0 w 19477038"/>
              <a:gd name="connsiteY3" fmla="*/ 8652599 h 8652599"/>
              <a:gd name="connsiteX4" fmla="*/ 0 w 19477038"/>
              <a:gd name="connsiteY4" fmla="*/ 422999 h 8652599"/>
              <a:gd name="connsiteX5" fmla="*/ 3930832 w 19477038"/>
              <a:gd name="connsiteY5" fmla="*/ 35 h 865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77038" h="8652599">
                <a:moveTo>
                  <a:pt x="3930832" y="35"/>
                </a:moveTo>
                <a:cubicBezTo>
                  <a:pt x="9314928" y="-9889"/>
                  <a:pt x="13626820" y="2124595"/>
                  <a:pt x="19477038" y="422999"/>
                </a:cubicBezTo>
                <a:lnTo>
                  <a:pt x="19477038" y="8652599"/>
                </a:lnTo>
                <a:lnTo>
                  <a:pt x="0" y="8652599"/>
                </a:lnTo>
                <a:lnTo>
                  <a:pt x="0" y="422999"/>
                </a:lnTo>
                <a:cubicBezTo>
                  <a:pt x="1388765" y="118814"/>
                  <a:pt x="2688349" y="2325"/>
                  <a:pt x="3930832" y="35"/>
                </a:cubicBezTo>
                <a:close/>
              </a:path>
            </a:pathLst>
          </a:custGeom>
          <a:solidFill>
            <a:schemeClr val="bg1">
              <a:lumMod val="95000"/>
              <a:alpha val="4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978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DFA4E3F-9D1B-47B7-BB62-308CCEC16091}"/>
              </a:ext>
            </a:extLst>
          </p:cNvPr>
          <p:cNvGrpSpPr/>
          <p:nvPr userDrawn="1"/>
        </p:nvGrpSpPr>
        <p:grpSpPr>
          <a:xfrm>
            <a:off x="11624659" y="2943383"/>
            <a:ext cx="198146" cy="971236"/>
            <a:chOff x="15428633" y="4561123"/>
            <a:chExt cx="388619" cy="1907805"/>
          </a:xfrm>
        </p:grpSpPr>
        <p:sp>
          <p:nvSpPr>
            <p:cNvPr id="3" name="Freeform 85">
              <a:extLst>
                <a:ext uri="{FF2B5EF4-FFF2-40B4-BE49-F238E27FC236}">
                  <a16:creationId xmlns:a16="http://schemas.microsoft.com/office/drawing/2014/main" id="{2D409770-B21F-40DA-9125-896D421AADB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alpha val="70000"/>
                  </a:schemeClr>
                </a:solidFill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585AC31-AAB7-4EB6-BFF1-F6A69C584F37}"/>
                </a:ext>
              </a:extLst>
            </p:cNvPr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solidFill>
              <a:schemeClr val="bg1">
                <a:alpha val="25000"/>
              </a:schemeClr>
            </a:solidFill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D761A2A0-94AF-49CF-AD26-3AEACDD2C14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25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66391F65-7FFA-45B7-B4E7-85C646E4137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25"/>
              </a:p>
            </p:txBody>
          </p:sp>
        </p:grpSp>
        <p:sp>
          <p:nvSpPr>
            <p:cNvPr id="5" name="Freeform 75">
              <a:extLst>
                <a:ext uri="{FF2B5EF4-FFF2-40B4-BE49-F238E27FC236}">
                  <a16:creationId xmlns:a16="http://schemas.microsoft.com/office/drawing/2014/main" id="{AFD0E213-1618-4481-8C6F-1EDC9CEC7F5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3F05494-52B7-418A-AFF3-D82E8817DA99}"/>
              </a:ext>
            </a:extLst>
          </p:cNvPr>
          <p:cNvSpPr txBox="1"/>
          <p:nvPr userDrawn="1"/>
        </p:nvSpPr>
        <p:spPr>
          <a:xfrm rot="10800000" flipV="1">
            <a:off x="11249307" y="6203547"/>
            <a:ext cx="9488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750" b="0" i="0" smtClean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5500" b="0" i="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163A50-5F6B-45FB-B195-4C151329B26E}"/>
              </a:ext>
            </a:extLst>
          </p:cNvPr>
          <p:cNvSpPr txBox="1"/>
          <p:nvPr userDrawn="1"/>
        </p:nvSpPr>
        <p:spPr>
          <a:xfrm rot="16200000" flipH="1">
            <a:off x="-745271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75" strike="noStrike" spc="375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CA12835-BD08-4AF0-BF32-2EC61A93A240}"/>
              </a:ext>
            </a:extLst>
          </p:cNvPr>
          <p:cNvGrpSpPr/>
          <p:nvPr userDrawn="1"/>
        </p:nvGrpSpPr>
        <p:grpSpPr>
          <a:xfrm>
            <a:off x="1" y="5439261"/>
            <a:ext cx="1131447" cy="1418739"/>
            <a:chOff x="-2861" y="5931257"/>
            <a:chExt cx="4014423" cy="5041543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D6FAD25-B43D-4563-BFB6-9211A4066E37}"/>
                </a:ext>
              </a:extLst>
            </p:cNvPr>
            <p:cNvSpPr/>
            <p:nvPr userDrawn="1"/>
          </p:nvSpPr>
          <p:spPr>
            <a:xfrm>
              <a:off x="-2861" y="7093454"/>
              <a:ext cx="4014423" cy="3879346"/>
            </a:xfrm>
            <a:custGeom>
              <a:avLst/>
              <a:gdLst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76554"/>
                <a:gd name="connsiteY0" fmla="*/ 0 h 3981450"/>
                <a:gd name="connsiteX1" fmla="*/ 3409950 w 3876554"/>
                <a:gd name="connsiteY1" fmla="*/ 2076450 h 3981450"/>
                <a:gd name="connsiteX2" fmla="*/ 3657600 w 3876554"/>
                <a:gd name="connsiteY2" fmla="*/ 3981450 h 3981450"/>
                <a:gd name="connsiteX3" fmla="*/ 38100 w 3876554"/>
                <a:gd name="connsiteY3" fmla="*/ 3962400 h 3981450"/>
                <a:gd name="connsiteX4" fmla="*/ 0 w 3876554"/>
                <a:gd name="connsiteY4" fmla="*/ 0 h 3981450"/>
                <a:gd name="connsiteX0" fmla="*/ 0 w 3916378"/>
                <a:gd name="connsiteY0" fmla="*/ 0 h 3981450"/>
                <a:gd name="connsiteX1" fmla="*/ 3409950 w 3916378"/>
                <a:gd name="connsiteY1" fmla="*/ 2076450 h 3981450"/>
                <a:gd name="connsiteX2" fmla="*/ 3657600 w 3916378"/>
                <a:gd name="connsiteY2" fmla="*/ 3981450 h 3981450"/>
                <a:gd name="connsiteX3" fmla="*/ 38100 w 3916378"/>
                <a:gd name="connsiteY3" fmla="*/ 3962400 h 3981450"/>
                <a:gd name="connsiteX4" fmla="*/ 0 w 3916378"/>
                <a:gd name="connsiteY4" fmla="*/ 0 h 3981450"/>
                <a:gd name="connsiteX0" fmla="*/ 0 w 3873335"/>
                <a:gd name="connsiteY0" fmla="*/ 0 h 3981450"/>
                <a:gd name="connsiteX1" fmla="*/ 3409950 w 3873335"/>
                <a:gd name="connsiteY1" fmla="*/ 2076450 h 3981450"/>
                <a:gd name="connsiteX2" fmla="*/ 3657600 w 3873335"/>
                <a:gd name="connsiteY2" fmla="*/ 3981450 h 3981450"/>
                <a:gd name="connsiteX3" fmla="*/ 38100 w 3873335"/>
                <a:gd name="connsiteY3" fmla="*/ 3962400 h 3981450"/>
                <a:gd name="connsiteX4" fmla="*/ 0 w 3873335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38100 w 3786126"/>
                <a:gd name="connsiteY3" fmla="*/ 396240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4032226"/>
                <a:gd name="connsiteY0" fmla="*/ 0 h 4003693"/>
                <a:gd name="connsiteX1" fmla="*/ 3409950 w 4032226"/>
                <a:gd name="connsiteY1" fmla="*/ 2076450 h 4003693"/>
                <a:gd name="connsiteX2" fmla="*/ 3943350 w 4032226"/>
                <a:gd name="connsiteY2" fmla="*/ 4003693 h 4003693"/>
                <a:gd name="connsiteX3" fmla="*/ 0 w 4032226"/>
                <a:gd name="connsiteY3" fmla="*/ 3981450 h 4003693"/>
                <a:gd name="connsiteX4" fmla="*/ 0 w 4032226"/>
                <a:gd name="connsiteY4" fmla="*/ 0 h 4003693"/>
                <a:gd name="connsiteX0" fmla="*/ 0 w 3948509"/>
                <a:gd name="connsiteY0" fmla="*/ 0 h 4003693"/>
                <a:gd name="connsiteX1" fmla="*/ 3409950 w 3948509"/>
                <a:gd name="connsiteY1" fmla="*/ 2076450 h 4003693"/>
                <a:gd name="connsiteX2" fmla="*/ 3943350 w 3948509"/>
                <a:gd name="connsiteY2" fmla="*/ 4003693 h 4003693"/>
                <a:gd name="connsiteX3" fmla="*/ 0 w 3948509"/>
                <a:gd name="connsiteY3" fmla="*/ 3981450 h 4003693"/>
                <a:gd name="connsiteX4" fmla="*/ 0 w 3948509"/>
                <a:gd name="connsiteY4" fmla="*/ 0 h 4003693"/>
                <a:gd name="connsiteX0" fmla="*/ 0 w 3943350"/>
                <a:gd name="connsiteY0" fmla="*/ 0 h 4003693"/>
                <a:gd name="connsiteX1" fmla="*/ 3333750 w 3943350"/>
                <a:gd name="connsiteY1" fmla="*/ 1942994 h 4003693"/>
                <a:gd name="connsiteX2" fmla="*/ 3943350 w 3943350"/>
                <a:gd name="connsiteY2" fmla="*/ 4003693 h 4003693"/>
                <a:gd name="connsiteX3" fmla="*/ 0 w 3943350"/>
                <a:gd name="connsiteY3" fmla="*/ 3981450 h 4003693"/>
                <a:gd name="connsiteX4" fmla="*/ 0 w 3943350"/>
                <a:gd name="connsiteY4" fmla="*/ 0 h 4003693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2900" h="3981450">
                  <a:moveTo>
                    <a:pt x="0" y="0"/>
                  </a:moveTo>
                  <a:cubicBezTo>
                    <a:pt x="762000" y="1189072"/>
                    <a:pt x="2584450" y="1190447"/>
                    <a:pt x="3200400" y="1720566"/>
                  </a:cubicBezTo>
                  <a:cubicBezTo>
                    <a:pt x="3816350" y="2250685"/>
                    <a:pt x="3971925" y="2641175"/>
                    <a:pt x="4152900" y="3981450"/>
                  </a:cubicBezTo>
                  <a:lnTo>
                    <a:pt x="0" y="398145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alpha val="4000"/>
                  </a:schemeClr>
                </a:gs>
                <a:gs pos="0">
                  <a:srgbClr val="181B2C">
                    <a:alpha val="3000"/>
                  </a:srgbClr>
                </a:gs>
                <a:gs pos="55000">
                  <a:schemeClr val="accent5">
                    <a:alpha val="33000"/>
                  </a:schemeClr>
                </a:gs>
              </a:gsLst>
              <a:lin ang="18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3A6F6AF-0E6C-4D5A-B558-A80EA358FB4F}"/>
                </a:ext>
              </a:extLst>
            </p:cNvPr>
            <p:cNvSpPr/>
            <p:nvPr userDrawn="1"/>
          </p:nvSpPr>
          <p:spPr>
            <a:xfrm>
              <a:off x="0" y="5931257"/>
              <a:ext cx="1189942" cy="2524513"/>
            </a:xfrm>
            <a:custGeom>
              <a:avLst/>
              <a:gdLst>
                <a:gd name="connsiteX0" fmla="*/ 0 w 1189942"/>
                <a:gd name="connsiteY0" fmla="*/ 0 h 2524513"/>
                <a:gd name="connsiteX1" fmla="*/ 175601 w 1189942"/>
                <a:gd name="connsiteY1" fmla="*/ 17702 h 2524513"/>
                <a:gd name="connsiteX2" fmla="*/ 1189942 w 1189942"/>
                <a:gd name="connsiteY2" fmla="*/ 1262256 h 2524513"/>
                <a:gd name="connsiteX3" fmla="*/ 175601 w 1189942"/>
                <a:gd name="connsiteY3" fmla="*/ 2506811 h 2524513"/>
                <a:gd name="connsiteX4" fmla="*/ 0 w 1189942"/>
                <a:gd name="connsiteY4" fmla="*/ 2524513 h 252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942" h="2524513">
                  <a:moveTo>
                    <a:pt x="0" y="0"/>
                  </a:moveTo>
                  <a:lnTo>
                    <a:pt x="175601" y="17702"/>
                  </a:lnTo>
                  <a:cubicBezTo>
                    <a:pt x="754484" y="136158"/>
                    <a:pt x="1189942" y="648354"/>
                    <a:pt x="1189942" y="1262256"/>
                  </a:cubicBezTo>
                  <a:cubicBezTo>
                    <a:pt x="1189942" y="1876159"/>
                    <a:pt x="754484" y="2388354"/>
                    <a:pt x="175601" y="2506811"/>
                  </a:cubicBezTo>
                  <a:lnTo>
                    <a:pt x="0" y="2524513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outerShdw blurRad="1270000" dist="6223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6BFF63-1E5E-4834-953A-C8B2FDC97293}"/>
              </a:ext>
            </a:extLst>
          </p:cNvPr>
          <p:cNvGrpSpPr/>
          <p:nvPr userDrawn="1"/>
        </p:nvGrpSpPr>
        <p:grpSpPr>
          <a:xfrm>
            <a:off x="10397095" y="2"/>
            <a:ext cx="1803744" cy="2061120"/>
            <a:chOff x="13922478" y="2"/>
            <a:chExt cx="5568680" cy="637312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0EF7E71-1C57-47EF-A447-B62B6179094B}"/>
                </a:ext>
              </a:extLst>
            </p:cNvPr>
            <p:cNvSpPr/>
            <p:nvPr userDrawn="1"/>
          </p:nvSpPr>
          <p:spPr>
            <a:xfrm>
              <a:off x="13922478" y="2"/>
              <a:ext cx="5558654" cy="4717968"/>
            </a:xfrm>
            <a:custGeom>
              <a:avLst/>
              <a:gdLst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671011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671011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839453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839453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54071"/>
                <a:gd name="connsiteX1" fmla="*/ 2502569 w 6039853"/>
                <a:gd name="connsiteY1" fmla="*/ 1925053 h 6354071"/>
                <a:gd name="connsiteX2" fmla="*/ 2839453 w 6039853"/>
                <a:gd name="connsiteY2" fmla="*/ 4932948 h 6354071"/>
                <a:gd name="connsiteX3" fmla="*/ 6039853 w 6039853"/>
                <a:gd name="connsiteY3" fmla="*/ 6304548 h 6354071"/>
                <a:gd name="connsiteX4" fmla="*/ 5967664 w 6039853"/>
                <a:gd name="connsiteY4" fmla="*/ 0 h 6354071"/>
                <a:gd name="connsiteX5" fmla="*/ 0 w 6039853"/>
                <a:gd name="connsiteY5" fmla="*/ 0 h 6354071"/>
                <a:gd name="connsiteX0" fmla="*/ 0 w 6039853"/>
                <a:gd name="connsiteY0" fmla="*/ 0 h 6354071"/>
                <a:gd name="connsiteX1" fmla="*/ 2502569 w 6039853"/>
                <a:gd name="connsiteY1" fmla="*/ 1925053 h 6354071"/>
                <a:gd name="connsiteX2" fmla="*/ 2839453 w 6039853"/>
                <a:gd name="connsiteY2" fmla="*/ 4932948 h 6354071"/>
                <a:gd name="connsiteX3" fmla="*/ 6039853 w 6039853"/>
                <a:gd name="connsiteY3" fmla="*/ 6304548 h 6354071"/>
                <a:gd name="connsiteX4" fmla="*/ 6005764 w 6039853"/>
                <a:gd name="connsiteY4" fmla="*/ 0 h 6354071"/>
                <a:gd name="connsiteX5" fmla="*/ 0 w 6039853"/>
                <a:gd name="connsiteY5" fmla="*/ 0 h 6354071"/>
                <a:gd name="connsiteX0" fmla="*/ 0 w 6005764"/>
                <a:gd name="connsiteY0" fmla="*/ 0 h 6290613"/>
                <a:gd name="connsiteX1" fmla="*/ 2502569 w 6005764"/>
                <a:gd name="connsiteY1" fmla="*/ 1925053 h 6290613"/>
                <a:gd name="connsiteX2" fmla="*/ 2839453 w 6005764"/>
                <a:gd name="connsiteY2" fmla="*/ 4932948 h 6290613"/>
                <a:gd name="connsiteX3" fmla="*/ 6001753 w 6005764"/>
                <a:gd name="connsiteY3" fmla="*/ 6266448 h 6290613"/>
                <a:gd name="connsiteX4" fmla="*/ 6005764 w 6005764"/>
                <a:gd name="connsiteY4" fmla="*/ 0 h 6290613"/>
                <a:gd name="connsiteX5" fmla="*/ 0 w 6005764"/>
                <a:gd name="connsiteY5" fmla="*/ 0 h 6290613"/>
                <a:gd name="connsiteX0" fmla="*/ 0 w 6005764"/>
                <a:gd name="connsiteY0" fmla="*/ 0 h 6300010"/>
                <a:gd name="connsiteX1" fmla="*/ 2502569 w 6005764"/>
                <a:gd name="connsiteY1" fmla="*/ 1925053 h 6300010"/>
                <a:gd name="connsiteX2" fmla="*/ 2839453 w 6005764"/>
                <a:gd name="connsiteY2" fmla="*/ 4932948 h 6300010"/>
                <a:gd name="connsiteX3" fmla="*/ 6001753 w 6005764"/>
                <a:gd name="connsiteY3" fmla="*/ 6266448 h 6300010"/>
                <a:gd name="connsiteX4" fmla="*/ 6005764 w 6005764"/>
                <a:gd name="connsiteY4" fmla="*/ 0 h 6300010"/>
                <a:gd name="connsiteX5" fmla="*/ 0 w 6005764"/>
                <a:gd name="connsiteY5" fmla="*/ 0 h 6300010"/>
                <a:gd name="connsiteX0" fmla="*/ 0 w 6005764"/>
                <a:gd name="connsiteY0" fmla="*/ 0 h 6301252"/>
                <a:gd name="connsiteX1" fmla="*/ 2502569 w 6005764"/>
                <a:gd name="connsiteY1" fmla="*/ 1925053 h 6301252"/>
                <a:gd name="connsiteX2" fmla="*/ 2839453 w 6005764"/>
                <a:gd name="connsiteY2" fmla="*/ 4932948 h 6301252"/>
                <a:gd name="connsiteX3" fmla="*/ 6001753 w 6005764"/>
                <a:gd name="connsiteY3" fmla="*/ 6266448 h 6301252"/>
                <a:gd name="connsiteX4" fmla="*/ 6005764 w 6005764"/>
                <a:gd name="connsiteY4" fmla="*/ 0 h 6301252"/>
                <a:gd name="connsiteX5" fmla="*/ 0 w 6005764"/>
                <a:gd name="connsiteY5" fmla="*/ 0 h 6301252"/>
                <a:gd name="connsiteX0" fmla="*/ 0 w 6005764"/>
                <a:gd name="connsiteY0" fmla="*/ 0 h 6328404"/>
                <a:gd name="connsiteX1" fmla="*/ 2502569 w 6005764"/>
                <a:gd name="connsiteY1" fmla="*/ 1925053 h 6328404"/>
                <a:gd name="connsiteX2" fmla="*/ 2839453 w 6005764"/>
                <a:gd name="connsiteY2" fmla="*/ 4932948 h 6328404"/>
                <a:gd name="connsiteX3" fmla="*/ 6001753 w 6005764"/>
                <a:gd name="connsiteY3" fmla="*/ 6266448 h 6328404"/>
                <a:gd name="connsiteX4" fmla="*/ 6005764 w 6005764"/>
                <a:gd name="connsiteY4" fmla="*/ 0 h 6328404"/>
                <a:gd name="connsiteX5" fmla="*/ 0 w 6005764"/>
                <a:gd name="connsiteY5" fmla="*/ 0 h 6328404"/>
                <a:gd name="connsiteX0" fmla="*/ 0 w 6005764"/>
                <a:gd name="connsiteY0" fmla="*/ 0 h 6321734"/>
                <a:gd name="connsiteX1" fmla="*/ 2502569 w 6005764"/>
                <a:gd name="connsiteY1" fmla="*/ 1925053 h 6321734"/>
                <a:gd name="connsiteX2" fmla="*/ 3273143 w 6005764"/>
                <a:gd name="connsiteY2" fmla="*/ 4856415 h 6321734"/>
                <a:gd name="connsiteX3" fmla="*/ 6001753 w 6005764"/>
                <a:gd name="connsiteY3" fmla="*/ 6266448 h 6321734"/>
                <a:gd name="connsiteX4" fmla="*/ 6005764 w 6005764"/>
                <a:gd name="connsiteY4" fmla="*/ 0 h 6321734"/>
                <a:gd name="connsiteX5" fmla="*/ 0 w 6005764"/>
                <a:gd name="connsiteY5" fmla="*/ 0 h 6321734"/>
                <a:gd name="connsiteX0" fmla="*/ 0 w 6005764"/>
                <a:gd name="connsiteY0" fmla="*/ 0 h 6312022"/>
                <a:gd name="connsiteX1" fmla="*/ 2502569 w 6005764"/>
                <a:gd name="connsiteY1" fmla="*/ 1925053 h 6312022"/>
                <a:gd name="connsiteX2" fmla="*/ 3273143 w 6005764"/>
                <a:gd name="connsiteY2" fmla="*/ 4856415 h 6312022"/>
                <a:gd name="connsiteX3" fmla="*/ 6001753 w 6005764"/>
                <a:gd name="connsiteY3" fmla="*/ 6266448 h 6312022"/>
                <a:gd name="connsiteX4" fmla="*/ 6005764 w 6005764"/>
                <a:gd name="connsiteY4" fmla="*/ 0 h 6312022"/>
                <a:gd name="connsiteX5" fmla="*/ 0 w 6005764"/>
                <a:gd name="connsiteY5" fmla="*/ 0 h 6312022"/>
                <a:gd name="connsiteX0" fmla="*/ 0 w 6005764"/>
                <a:gd name="connsiteY0" fmla="*/ 0 h 6312023"/>
                <a:gd name="connsiteX1" fmla="*/ 2502569 w 6005764"/>
                <a:gd name="connsiteY1" fmla="*/ 1925053 h 6312023"/>
                <a:gd name="connsiteX2" fmla="*/ 3145587 w 6005764"/>
                <a:gd name="connsiteY2" fmla="*/ 4856415 h 6312023"/>
                <a:gd name="connsiteX3" fmla="*/ 6001753 w 6005764"/>
                <a:gd name="connsiteY3" fmla="*/ 6266448 h 6312023"/>
                <a:gd name="connsiteX4" fmla="*/ 6005764 w 6005764"/>
                <a:gd name="connsiteY4" fmla="*/ 0 h 6312023"/>
                <a:gd name="connsiteX5" fmla="*/ 0 w 6005764"/>
                <a:gd name="connsiteY5" fmla="*/ 0 h 6312023"/>
                <a:gd name="connsiteX0" fmla="*/ 0 w 6005764"/>
                <a:gd name="connsiteY0" fmla="*/ 0 h 6318150"/>
                <a:gd name="connsiteX1" fmla="*/ 2502569 w 6005764"/>
                <a:gd name="connsiteY1" fmla="*/ 1925053 h 6318150"/>
                <a:gd name="connsiteX2" fmla="*/ 3145587 w 6005764"/>
                <a:gd name="connsiteY2" fmla="*/ 4856415 h 6318150"/>
                <a:gd name="connsiteX3" fmla="*/ 6001753 w 6005764"/>
                <a:gd name="connsiteY3" fmla="*/ 6266448 h 6318150"/>
                <a:gd name="connsiteX4" fmla="*/ 6005764 w 6005764"/>
                <a:gd name="connsiteY4" fmla="*/ 0 h 6318150"/>
                <a:gd name="connsiteX5" fmla="*/ 0 w 6005764"/>
                <a:gd name="connsiteY5" fmla="*/ 0 h 631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5764" h="6318150">
                  <a:moveTo>
                    <a:pt x="0" y="0"/>
                  </a:moveTo>
                  <a:cubicBezTo>
                    <a:pt x="66174" y="1417720"/>
                    <a:pt x="1978305" y="1115651"/>
                    <a:pt x="2502569" y="1925053"/>
                  </a:cubicBezTo>
                  <a:cubicBezTo>
                    <a:pt x="3026834" y="2734456"/>
                    <a:pt x="2714790" y="3661059"/>
                    <a:pt x="3145587" y="4856415"/>
                  </a:cubicBezTo>
                  <a:cubicBezTo>
                    <a:pt x="3576384" y="6051771"/>
                    <a:pt x="4643187" y="6477001"/>
                    <a:pt x="6001753" y="6266448"/>
                  </a:cubicBezTo>
                  <a:lnTo>
                    <a:pt x="6005764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alpha val="40000"/>
                  </a:schemeClr>
                </a:gs>
                <a:gs pos="0">
                  <a:srgbClr val="181B2C">
                    <a:alpha val="25000"/>
                  </a:srgbClr>
                </a:gs>
                <a:gs pos="55000">
                  <a:schemeClr val="accent5">
                    <a:alpha val="44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14B4566-8CB4-4704-9391-777F4096DE8F}"/>
                </a:ext>
              </a:extLst>
            </p:cNvPr>
            <p:cNvSpPr/>
            <p:nvPr userDrawn="1"/>
          </p:nvSpPr>
          <p:spPr>
            <a:xfrm>
              <a:off x="17828114" y="1072550"/>
              <a:ext cx="1663044" cy="5300581"/>
            </a:xfrm>
            <a:custGeom>
              <a:avLst/>
              <a:gdLst>
                <a:gd name="connsiteX0" fmla="*/ 2561234 w 2585297"/>
                <a:gd name="connsiteY0" fmla="*/ 0 h 6906127"/>
                <a:gd name="connsiteX1" fmla="*/ 780560 w 2585297"/>
                <a:gd name="connsiteY1" fmla="*/ 1852863 h 6906127"/>
                <a:gd name="connsiteX2" fmla="*/ 82728 w 2585297"/>
                <a:gd name="connsiteY2" fmla="*/ 4932948 h 6906127"/>
                <a:gd name="connsiteX3" fmla="*/ 2585297 w 2585297"/>
                <a:gd name="connsiteY3" fmla="*/ 6906127 h 6906127"/>
                <a:gd name="connsiteX4" fmla="*/ 2561234 w 2585297"/>
                <a:gd name="connsiteY4" fmla="*/ 0 h 6906127"/>
                <a:gd name="connsiteX0" fmla="*/ 2561234 w 2585297"/>
                <a:gd name="connsiteY0" fmla="*/ 10370 h 6916497"/>
                <a:gd name="connsiteX1" fmla="*/ 780560 w 2585297"/>
                <a:gd name="connsiteY1" fmla="*/ 1863233 h 6916497"/>
                <a:gd name="connsiteX2" fmla="*/ 82728 w 2585297"/>
                <a:gd name="connsiteY2" fmla="*/ 4943318 h 6916497"/>
                <a:gd name="connsiteX3" fmla="*/ 2585297 w 2585297"/>
                <a:gd name="connsiteY3" fmla="*/ 6916497 h 6916497"/>
                <a:gd name="connsiteX4" fmla="*/ 2561234 w 2585297"/>
                <a:gd name="connsiteY4" fmla="*/ 10370 h 6916497"/>
                <a:gd name="connsiteX0" fmla="*/ 2547392 w 2571455"/>
                <a:gd name="connsiteY0" fmla="*/ 8277 h 6914404"/>
                <a:gd name="connsiteX1" fmla="*/ 938168 w 2571455"/>
                <a:gd name="connsiteY1" fmla="*/ 2184990 h 6914404"/>
                <a:gd name="connsiteX2" fmla="*/ 68886 w 2571455"/>
                <a:gd name="connsiteY2" fmla="*/ 4941225 h 6914404"/>
                <a:gd name="connsiteX3" fmla="*/ 2571455 w 2571455"/>
                <a:gd name="connsiteY3" fmla="*/ 6914404 h 6914404"/>
                <a:gd name="connsiteX4" fmla="*/ 2547392 w 2571455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17149 w 2541212"/>
                <a:gd name="connsiteY0" fmla="*/ 8277 h 6914404"/>
                <a:gd name="connsiteX1" fmla="*/ 907925 w 2541212"/>
                <a:gd name="connsiteY1" fmla="*/ 2184990 h 6914404"/>
                <a:gd name="connsiteX2" fmla="*/ 38643 w 2541212"/>
                <a:gd name="connsiteY2" fmla="*/ 4941225 h 6914404"/>
                <a:gd name="connsiteX3" fmla="*/ 2541212 w 2541212"/>
                <a:gd name="connsiteY3" fmla="*/ 6914404 h 6914404"/>
                <a:gd name="connsiteX4" fmla="*/ 2517149 w 2541212"/>
                <a:gd name="connsiteY4" fmla="*/ 8277 h 69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212" h="6914404">
                  <a:moveTo>
                    <a:pt x="2517149" y="8277"/>
                  </a:moveTo>
                  <a:cubicBezTo>
                    <a:pt x="614154" y="-124071"/>
                    <a:pt x="1321009" y="1362832"/>
                    <a:pt x="907925" y="2184990"/>
                  </a:cubicBezTo>
                  <a:cubicBezTo>
                    <a:pt x="494841" y="3007148"/>
                    <a:pt x="-166896" y="3508464"/>
                    <a:pt x="38643" y="4941225"/>
                  </a:cubicBezTo>
                  <a:cubicBezTo>
                    <a:pt x="358482" y="6183486"/>
                    <a:pt x="1573672" y="6806120"/>
                    <a:pt x="2541212" y="6914404"/>
                  </a:cubicBezTo>
                  <a:lnTo>
                    <a:pt x="2517149" y="8277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</p:spTree>
    <p:extLst>
      <p:ext uri="{BB962C8B-B14F-4D97-AF65-F5344CB8AC3E}">
        <p14:creationId xmlns:p14="http://schemas.microsoft.com/office/powerpoint/2010/main" val="16058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05FC43A-0BCB-4504-8C3C-5BEBD6B73F9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3673" y="1529615"/>
            <a:ext cx="3804655" cy="3798771"/>
          </a:xfrm>
          <a:custGeom>
            <a:avLst/>
            <a:gdLst>
              <a:gd name="connsiteX0" fmla="*/ 1857828 w 3715656"/>
              <a:gd name="connsiteY0" fmla="*/ 0 h 3715654"/>
              <a:gd name="connsiteX1" fmla="*/ 3715656 w 3715656"/>
              <a:gd name="connsiteY1" fmla="*/ 1857827 h 3715654"/>
              <a:gd name="connsiteX2" fmla="*/ 1857828 w 3715656"/>
              <a:gd name="connsiteY2" fmla="*/ 3715654 h 3715654"/>
              <a:gd name="connsiteX3" fmla="*/ 0 w 3715656"/>
              <a:gd name="connsiteY3" fmla="*/ 1857827 h 3715654"/>
              <a:gd name="connsiteX4" fmla="*/ 1857828 w 3715656"/>
              <a:gd name="connsiteY4" fmla="*/ 0 h 37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656" h="3715654">
                <a:moveTo>
                  <a:pt x="1857828" y="0"/>
                </a:moveTo>
                <a:cubicBezTo>
                  <a:pt x="2883878" y="0"/>
                  <a:pt x="3715656" y="831777"/>
                  <a:pt x="3715656" y="1857827"/>
                </a:cubicBezTo>
                <a:cubicBezTo>
                  <a:pt x="3715656" y="2883877"/>
                  <a:pt x="2883878" y="3715654"/>
                  <a:pt x="1857828" y="3715654"/>
                </a:cubicBezTo>
                <a:cubicBezTo>
                  <a:pt x="831778" y="3715654"/>
                  <a:pt x="0" y="2883877"/>
                  <a:pt x="0" y="1857827"/>
                </a:cubicBezTo>
                <a:cubicBezTo>
                  <a:pt x="0" y="831777"/>
                  <a:pt x="831778" y="0"/>
                  <a:pt x="18578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5713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3709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B1621964-9F10-4E5D-AC89-5B2904E01F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6829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303047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8478EA07-48A9-4FE6-84D1-A0B027B97F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98221" y="2137902"/>
            <a:ext cx="3109215" cy="1838088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655362D-B1F4-4CA0-90A6-80AA7799895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41394" y="2137902"/>
            <a:ext cx="3109215" cy="1838088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0BC2538C-30E7-4964-9719-2857208656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84565" y="2137902"/>
            <a:ext cx="3109215" cy="1838088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095579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6DCF4FE-4004-475E-B7F8-96E0B60D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16549" y="841383"/>
            <a:ext cx="923201" cy="921773"/>
          </a:xfrm>
          <a:custGeom>
            <a:avLst/>
            <a:gdLst>
              <a:gd name="connsiteX0" fmla="*/ 1857828 w 3715656"/>
              <a:gd name="connsiteY0" fmla="*/ 0 h 3715654"/>
              <a:gd name="connsiteX1" fmla="*/ 3715656 w 3715656"/>
              <a:gd name="connsiteY1" fmla="*/ 1857827 h 3715654"/>
              <a:gd name="connsiteX2" fmla="*/ 1857828 w 3715656"/>
              <a:gd name="connsiteY2" fmla="*/ 3715654 h 3715654"/>
              <a:gd name="connsiteX3" fmla="*/ 0 w 3715656"/>
              <a:gd name="connsiteY3" fmla="*/ 1857827 h 3715654"/>
              <a:gd name="connsiteX4" fmla="*/ 1857828 w 3715656"/>
              <a:gd name="connsiteY4" fmla="*/ 0 h 37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656" h="3715654">
                <a:moveTo>
                  <a:pt x="1857828" y="0"/>
                </a:moveTo>
                <a:cubicBezTo>
                  <a:pt x="2883878" y="0"/>
                  <a:pt x="3715656" y="831777"/>
                  <a:pt x="3715656" y="1857827"/>
                </a:cubicBezTo>
                <a:cubicBezTo>
                  <a:pt x="3715656" y="2883877"/>
                  <a:pt x="2883878" y="3715654"/>
                  <a:pt x="1857828" y="3715654"/>
                </a:cubicBezTo>
                <a:cubicBezTo>
                  <a:pt x="831778" y="3715654"/>
                  <a:pt x="0" y="2883877"/>
                  <a:pt x="0" y="1857827"/>
                </a:cubicBezTo>
                <a:cubicBezTo>
                  <a:pt x="0" y="831777"/>
                  <a:pt x="831778" y="0"/>
                  <a:pt x="18578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194C0A7-71F4-4275-A43D-7F2A366261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34021" y="4003214"/>
            <a:ext cx="923201" cy="921773"/>
          </a:xfrm>
          <a:custGeom>
            <a:avLst/>
            <a:gdLst>
              <a:gd name="connsiteX0" fmla="*/ 1857828 w 3715656"/>
              <a:gd name="connsiteY0" fmla="*/ 0 h 3715654"/>
              <a:gd name="connsiteX1" fmla="*/ 3715656 w 3715656"/>
              <a:gd name="connsiteY1" fmla="*/ 1857827 h 3715654"/>
              <a:gd name="connsiteX2" fmla="*/ 1857828 w 3715656"/>
              <a:gd name="connsiteY2" fmla="*/ 3715654 h 3715654"/>
              <a:gd name="connsiteX3" fmla="*/ 0 w 3715656"/>
              <a:gd name="connsiteY3" fmla="*/ 1857827 h 3715654"/>
              <a:gd name="connsiteX4" fmla="*/ 1857828 w 3715656"/>
              <a:gd name="connsiteY4" fmla="*/ 0 h 3715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15656" h="3715654">
                <a:moveTo>
                  <a:pt x="1857828" y="0"/>
                </a:moveTo>
                <a:cubicBezTo>
                  <a:pt x="2883878" y="0"/>
                  <a:pt x="3715656" y="831777"/>
                  <a:pt x="3715656" y="1857827"/>
                </a:cubicBezTo>
                <a:cubicBezTo>
                  <a:pt x="3715656" y="2883877"/>
                  <a:pt x="2883878" y="3715654"/>
                  <a:pt x="1857828" y="3715654"/>
                </a:cubicBezTo>
                <a:cubicBezTo>
                  <a:pt x="831778" y="3715654"/>
                  <a:pt x="0" y="2883877"/>
                  <a:pt x="0" y="1857827"/>
                </a:cubicBezTo>
                <a:cubicBezTo>
                  <a:pt x="0" y="831777"/>
                  <a:pt x="831778" y="0"/>
                  <a:pt x="1857828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2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623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48E821C1-B0EA-43FA-AF9E-D279F7029D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1" y="1"/>
            <a:ext cx="4906787" cy="4240161"/>
          </a:xfrm>
          <a:custGeom>
            <a:avLst/>
            <a:gdLst>
              <a:gd name="connsiteX0" fmla="*/ 0 w 4203290"/>
              <a:gd name="connsiteY0" fmla="*/ 0 h 6858000"/>
              <a:gd name="connsiteX1" fmla="*/ 4203290 w 4203290"/>
              <a:gd name="connsiteY1" fmla="*/ 0 h 6858000"/>
              <a:gd name="connsiteX2" fmla="*/ 4203290 w 4203290"/>
              <a:gd name="connsiteY2" fmla="*/ 6858000 h 6858000"/>
              <a:gd name="connsiteX3" fmla="*/ 0 w 420329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03290" h="6858000">
                <a:moveTo>
                  <a:pt x="0" y="0"/>
                </a:moveTo>
                <a:lnTo>
                  <a:pt x="4203290" y="0"/>
                </a:lnTo>
                <a:lnTo>
                  <a:pt x="42032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 algn="ctr">
              <a:buNone/>
              <a:defRPr sz="87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441401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876C6-96C6-46D1-9672-FCBD246FC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35A66-2224-4085-AAA8-F5EEE7A91A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A00F03-A445-481A-A000-308BE779A9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7C3D80-1309-4E05-8F52-7343EF54F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7AA479-4E0C-4761-9957-EB92EDE7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C11E4B-33E1-47E8-B3FB-C07EE1894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6D28DE-B778-43A9-8602-CFBBA405C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A8C1F1-AA35-43EB-A56C-E42613FB7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074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9CC1679-6D6B-42F5-B1D2-6E8B550461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35362" y="1950626"/>
            <a:ext cx="4897566" cy="39260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0360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5A157920-4A24-4486-8158-086B1E996FED}"/>
              </a:ext>
            </a:extLst>
          </p:cNvPr>
          <p:cNvSpPr/>
          <p:nvPr userDrawn="1"/>
        </p:nvSpPr>
        <p:spPr>
          <a:xfrm>
            <a:off x="703216" y="170489"/>
            <a:ext cx="8517186" cy="6517023"/>
          </a:xfrm>
          <a:custGeom>
            <a:avLst/>
            <a:gdLst>
              <a:gd name="connsiteX0" fmla="*/ 169643 w 3522865"/>
              <a:gd name="connsiteY0" fmla="*/ 1030958 h 2484348"/>
              <a:gd name="connsiteX1" fmla="*/ 2684243 w 3522865"/>
              <a:gd name="connsiteY1" fmla="*/ 2258 h 2484348"/>
              <a:gd name="connsiteX2" fmla="*/ 3522443 w 3522865"/>
              <a:gd name="connsiteY2" fmla="*/ 1316708 h 2484348"/>
              <a:gd name="connsiteX3" fmla="*/ 2779493 w 3522865"/>
              <a:gd name="connsiteY3" fmla="*/ 2478758 h 2484348"/>
              <a:gd name="connsiteX4" fmla="*/ 1579343 w 3522865"/>
              <a:gd name="connsiteY4" fmla="*/ 1773908 h 2484348"/>
              <a:gd name="connsiteX5" fmla="*/ 379193 w 3522865"/>
              <a:gd name="connsiteY5" fmla="*/ 2154908 h 2484348"/>
              <a:gd name="connsiteX6" fmla="*/ 169643 w 3522865"/>
              <a:gd name="connsiteY6" fmla="*/ 1030958 h 2484348"/>
              <a:gd name="connsiteX0" fmla="*/ 158936 w 3514183"/>
              <a:gd name="connsiteY0" fmla="*/ 433349 h 1886739"/>
              <a:gd name="connsiteX1" fmla="*/ 2528756 w 3514183"/>
              <a:gd name="connsiteY1" fmla="*/ 6629 h 1886739"/>
              <a:gd name="connsiteX2" fmla="*/ 3511736 w 3514183"/>
              <a:gd name="connsiteY2" fmla="*/ 719099 h 1886739"/>
              <a:gd name="connsiteX3" fmla="*/ 2768786 w 3514183"/>
              <a:gd name="connsiteY3" fmla="*/ 1881149 h 1886739"/>
              <a:gd name="connsiteX4" fmla="*/ 1568636 w 3514183"/>
              <a:gd name="connsiteY4" fmla="*/ 1176299 h 1886739"/>
              <a:gd name="connsiteX5" fmla="*/ 368486 w 3514183"/>
              <a:gd name="connsiteY5" fmla="*/ 1557299 h 1886739"/>
              <a:gd name="connsiteX6" fmla="*/ 158936 w 3514183"/>
              <a:gd name="connsiteY6" fmla="*/ 433349 h 1886739"/>
              <a:gd name="connsiteX0" fmla="*/ 165698 w 3519490"/>
              <a:gd name="connsiteY0" fmla="*/ 1061364 h 2514754"/>
              <a:gd name="connsiteX1" fmla="*/ 2626958 w 3519490"/>
              <a:gd name="connsiteY1" fmla="*/ 2184 h 2514754"/>
              <a:gd name="connsiteX2" fmla="*/ 3518498 w 3519490"/>
              <a:gd name="connsiteY2" fmla="*/ 1347114 h 2514754"/>
              <a:gd name="connsiteX3" fmla="*/ 2775548 w 3519490"/>
              <a:gd name="connsiteY3" fmla="*/ 2509164 h 2514754"/>
              <a:gd name="connsiteX4" fmla="*/ 1575398 w 3519490"/>
              <a:gd name="connsiteY4" fmla="*/ 1804314 h 2514754"/>
              <a:gd name="connsiteX5" fmla="*/ 375248 w 3519490"/>
              <a:gd name="connsiteY5" fmla="*/ 2185314 h 2514754"/>
              <a:gd name="connsiteX6" fmla="*/ 165698 w 3519490"/>
              <a:gd name="connsiteY6" fmla="*/ 1061364 h 2514754"/>
              <a:gd name="connsiteX0" fmla="*/ 165698 w 3519490"/>
              <a:gd name="connsiteY0" fmla="*/ 1110091 h 2563481"/>
              <a:gd name="connsiteX1" fmla="*/ 2626958 w 3519490"/>
              <a:gd name="connsiteY1" fmla="*/ 50911 h 2563481"/>
              <a:gd name="connsiteX2" fmla="*/ 3518498 w 3519490"/>
              <a:gd name="connsiteY2" fmla="*/ 1395841 h 2563481"/>
              <a:gd name="connsiteX3" fmla="*/ 2775548 w 3519490"/>
              <a:gd name="connsiteY3" fmla="*/ 2557891 h 2563481"/>
              <a:gd name="connsiteX4" fmla="*/ 1575398 w 3519490"/>
              <a:gd name="connsiteY4" fmla="*/ 1853041 h 2563481"/>
              <a:gd name="connsiteX5" fmla="*/ 375248 w 3519490"/>
              <a:gd name="connsiteY5" fmla="*/ 2234041 h 2563481"/>
              <a:gd name="connsiteX6" fmla="*/ 165698 w 3519490"/>
              <a:gd name="connsiteY6" fmla="*/ 1110091 h 2563481"/>
              <a:gd name="connsiteX0" fmla="*/ 162317 w 3516109"/>
              <a:gd name="connsiteY0" fmla="*/ 1118578 h 2571968"/>
              <a:gd name="connsiteX1" fmla="*/ 2623577 w 3516109"/>
              <a:gd name="connsiteY1" fmla="*/ 59398 h 2571968"/>
              <a:gd name="connsiteX2" fmla="*/ 3515117 w 3516109"/>
              <a:gd name="connsiteY2" fmla="*/ 1404328 h 2571968"/>
              <a:gd name="connsiteX3" fmla="*/ 2772167 w 3516109"/>
              <a:gd name="connsiteY3" fmla="*/ 2566378 h 2571968"/>
              <a:gd name="connsiteX4" fmla="*/ 1572017 w 3516109"/>
              <a:gd name="connsiteY4" fmla="*/ 1861528 h 2571968"/>
              <a:gd name="connsiteX5" fmla="*/ 371867 w 3516109"/>
              <a:gd name="connsiteY5" fmla="*/ 2242528 h 2571968"/>
              <a:gd name="connsiteX6" fmla="*/ 162317 w 3516109"/>
              <a:gd name="connsiteY6" fmla="*/ 1118578 h 2571968"/>
              <a:gd name="connsiteX0" fmla="*/ 139541 w 3493333"/>
              <a:gd name="connsiteY0" fmla="*/ 1109787 h 2563177"/>
              <a:gd name="connsiteX1" fmla="*/ 2600801 w 3493333"/>
              <a:gd name="connsiteY1" fmla="*/ 50607 h 2563177"/>
              <a:gd name="connsiteX2" fmla="*/ 3492341 w 3493333"/>
              <a:gd name="connsiteY2" fmla="*/ 1395537 h 2563177"/>
              <a:gd name="connsiteX3" fmla="*/ 2749391 w 3493333"/>
              <a:gd name="connsiteY3" fmla="*/ 2557587 h 2563177"/>
              <a:gd name="connsiteX4" fmla="*/ 1549241 w 3493333"/>
              <a:gd name="connsiteY4" fmla="*/ 1852737 h 2563177"/>
              <a:gd name="connsiteX5" fmla="*/ 440531 w 3493333"/>
              <a:gd name="connsiteY5" fmla="*/ 2188017 h 2563177"/>
              <a:gd name="connsiteX6" fmla="*/ 139541 w 3493333"/>
              <a:gd name="connsiteY6" fmla="*/ 1109787 h 2563177"/>
              <a:gd name="connsiteX0" fmla="*/ 163892 w 3517684"/>
              <a:gd name="connsiteY0" fmla="*/ 1109787 h 2563177"/>
              <a:gd name="connsiteX1" fmla="*/ 2625152 w 3517684"/>
              <a:gd name="connsiteY1" fmla="*/ 50607 h 2563177"/>
              <a:gd name="connsiteX2" fmla="*/ 3516692 w 3517684"/>
              <a:gd name="connsiteY2" fmla="*/ 1395537 h 2563177"/>
              <a:gd name="connsiteX3" fmla="*/ 2773742 w 3517684"/>
              <a:gd name="connsiteY3" fmla="*/ 2557587 h 2563177"/>
              <a:gd name="connsiteX4" fmla="*/ 1573592 w 3517684"/>
              <a:gd name="connsiteY4" fmla="*/ 1852737 h 2563177"/>
              <a:gd name="connsiteX5" fmla="*/ 464882 w 3517684"/>
              <a:gd name="connsiteY5" fmla="*/ 2188017 h 2563177"/>
              <a:gd name="connsiteX6" fmla="*/ 163892 w 3517684"/>
              <a:gd name="connsiteY6" fmla="*/ 1109787 h 2563177"/>
              <a:gd name="connsiteX0" fmla="*/ 82749 w 3436541"/>
              <a:gd name="connsiteY0" fmla="*/ 1110091 h 2563481"/>
              <a:gd name="connsiteX1" fmla="*/ 2544009 w 3436541"/>
              <a:gd name="connsiteY1" fmla="*/ 50911 h 2563481"/>
              <a:gd name="connsiteX2" fmla="*/ 3435549 w 3436541"/>
              <a:gd name="connsiteY2" fmla="*/ 1395841 h 2563481"/>
              <a:gd name="connsiteX3" fmla="*/ 2692599 w 3436541"/>
              <a:gd name="connsiteY3" fmla="*/ 2557891 h 2563481"/>
              <a:gd name="connsiteX4" fmla="*/ 1492449 w 3436541"/>
              <a:gd name="connsiteY4" fmla="*/ 1853041 h 2563481"/>
              <a:gd name="connsiteX5" fmla="*/ 383739 w 3436541"/>
              <a:gd name="connsiteY5" fmla="*/ 2188321 h 2563481"/>
              <a:gd name="connsiteX6" fmla="*/ 82749 w 3436541"/>
              <a:gd name="connsiteY6" fmla="*/ 1110091 h 2563481"/>
              <a:gd name="connsiteX0" fmla="*/ 57039 w 3410900"/>
              <a:gd name="connsiteY0" fmla="*/ 1110091 h 2562627"/>
              <a:gd name="connsiteX1" fmla="*/ 2518299 w 3410900"/>
              <a:gd name="connsiteY1" fmla="*/ 50911 h 2562627"/>
              <a:gd name="connsiteX2" fmla="*/ 3409839 w 3410900"/>
              <a:gd name="connsiteY2" fmla="*/ 1395841 h 2562627"/>
              <a:gd name="connsiteX3" fmla="*/ 2666889 w 3410900"/>
              <a:gd name="connsiteY3" fmla="*/ 2557891 h 2562627"/>
              <a:gd name="connsiteX4" fmla="*/ 1283859 w 3410900"/>
              <a:gd name="connsiteY4" fmla="*/ 1822561 h 2562627"/>
              <a:gd name="connsiteX5" fmla="*/ 358029 w 3410900"/>
              <a:gd name="connsiteY5" fmla="*/ 2188321 h 2562627"/>
              <a:gd name="connsiteX6" fmla="*/ 57039 w 3410900"/>
              <a:gd name="connsiteY6" fmla="*/ 1110091 h 2562627"/>
              <a:gd name="connsiteX0" fmla="*/ 86841 w 3440702"/>
              <a:gd name="connsiteY0" fmla="*/ 1110091 h 2562627"/>
              <a:gd name="connsiteX1" fmla="*/ 2548101 w 3440702"/>
              <a:gd name="connsiteY1" fmla="*/ 50911 h 2562627"/>
              <a:gd name="connsiteX2" fmla="*/ 3439641 w 3440702"/>
              <a:gd name="connsiteY2" fmla="*/ 1395841 h 2562627"/>
              <a:gd name="connsiteX3" fmla="*/ 2696691 w 3440702"/>
              <a:gd name="connsiteY3" fmla="*/ 2557891 h 2562627"/>
              <a:gd name="connsiteX4" fmla="*/ 1313661 w 3440702"/>
              <a:gd name="connsiteY4" fmla="*/ 1822561 h 2562627"/>
              <a:gd name="connsiteX5" fmla="*/ 387831 w 3440702"/>
              <a:gd name="connsiteY5" fmla="*/ 2188321 h 2562627"/>
              <a:gd name="connsiteX6" fmla="*/ 86841 w 3440702"/>
              <a:gd name="connsiteY6" fmla="*/ 1110091 h 2562627"/>
              <a:gd name="connsiteX0" fmla="*/ 79129 w 3432990"/>
              <a:gd name="connsiteY0" fmla="*/ 1110091 h 2562627"/>
              <a:gd name="connsiteX1" fmla="*/ 2540389 w 3432990"/>
              <a:gd name="connsiteY1" fmla="*/ 50911 h 2562627"/>
              <a:gd name="connsiteX2" fmla="*/ 3431929 w 3432990"/>
              <a:gd name="connsiteY2" fmla="*/ 1395841 h 2562627"/>
              <a:gd name="connsiteX3" fmla="*/ 2688979 w 3432990"/>
              <a:gd name="connsiteY3" fmla="*/ 2557891 h 2562627"/>
              <a:gd name="connsiteX4" fmla="*/ 1305949 w 3432990"/>
              <a:gd name="connsiteY4" fmla="*/ 1822561 h 2562627"/>
              <a:gd name="connsiteX5" fmla="*/ 380119 w 3432990"/>
              <a:gd name="connsiteY5" fmla="*/ 2188321 h 2562627"/>
              <a:gd name="connsiteX6" fmla="*/ 79129 w 3432990"/>
              <a:gd name="connsiteY6" fmla="*/ 1110091 h 2562627"/>
              <a:gd name="connsiteX0" fmla="*/ 79129 w 3432990"/>
              <a:gd name="connsiteY0" fmla="*/ 1110091 h 2562043"/>
              <a:gd name="connsiteX1" fmla="*/ 2540389 w 3432990"/>
              <a:gd name="connsiteY1" fmla="*/ 50911 h 2562043"/>
              <a:gd name="connsiteX2" fmla="*/ 3431929 w 3432990"/>
              <a:gd name="connsiteY2" fmla="*/ 1395841 h 2562043"/>
              <a:gd name="connsiteX3" fmla="*/ 2688979 w 3432990"/>
              <a:gd name="connsiteY3" fmla="*/ 2557891 h 2562043"/>
              <a:gd name="connsiteX4" fmla="*/ 1305949 w 3432990"/>
              <a:gd name="connsiteY4" fmla="*/ 1822561 h 2562043"/>
              <a:gd name="connsiteX5" fmla="*/ 380119 w 3432990"/>
              <a:gd name="connsiteY5" fmla="*/ 2188321 h 2562043"/>
              <a:gd name="connsiteX6" fmla="*/ 79129 w 3432990"/>
              <a:gd name="connsiteY6" fmla="*/ 1110091 h 2562043"/>
              <a:gd name="connsiteX0" fmla="*/ 79129 w 3433048"/>
              <a:gd name="connsiteY0" fmla="*/ 1110091 h 2574990"/>
              <a:gd name="connsiteX1" fmla="*/ 2540389 w 3433048"/>
              <a:gd name="connsiteY1" fmla="*/ 50911 h 2574990"/>
              <a:gd name="connsiteX2" fmla="*/ 3431929 w 3433048"/>
              <a:gd name="connsiteY2" fmla="*/ 1395841 h 2574990"/>
              <a:gd name="connsiteX3" fmla="*/ 2688979 w 3433048"/>
              <a:gd name="connsiteY3" fmla="*/ 2557891 h 2574990"/>
              <a:gd name="connsiteX4" fmla="*/ 1305949 w 3433048"/>
              <a:gd name="connsiteY4" fmla="*/ 1822561 h 2574990"/>
              <a:gd name="connsiteX5" fmla="*/ 380119 w 3433048"/>
              <a:gd name="connsiteY5" fmla="*/ 2188321 h 2574990"/>
              <a:gd name="connsiteX6" fmla="*/ 79129 w 3433048"/>
              <a:gd name="connsiteY6" fmla="*/ 1110091 h 2574990"/>
              <a:gd name="connsiteX0" fmla="*/ 79129 w 3433628"/>
              <a:gd name="connsiteY0" fmla="*/ 1110091 h 2564852"/>
              <a:gd name="connsiteX1" fmla="*/ 2540389 w 3433628"/>
              <a:gd name="connsiteY1" fmla="*/ 50911 h 2564852"/>
              <a:gd name="connsiteX2" fmla="*/ 3431929 w 3433628"/>
              <a:gd name="connsiteY2" fmla="*/ 1395841 h 2564852"/>
              <a:gd name="connsiteX3" fmla="*/ 2688979 w 3433628"/>
              <a:gd name="connsiteY3" fmla="*/ 2557891 h 2564852"/>
              <a:gd name="connsiteX4" fmla="*/ 1305949 w 3433628"/>
              <a:gd name="connsiteY4" fmla="*/ 1822561 h 2564852"/>
              <a:gd name="connsiteX5" fmla="*/ 380119 w 3433628"/>
              <a:gd name="connsiteY5" fmla="*/ 2188321 h 2564852"/>
              <a:gd name="connsiteX6" fmla="*/ 79129 w 3433628"/>
              <a:gd name="connsiteY6" fmla="*/ 1110091 h 2564852"/>
              <a:gd name="connsiteX0" fmla="*/ 79129 w 3432791"/>
              <a:gd name="connsiteY0" fmla="*/ 1110091 h 2564852"/>
              <a:gd name="connsiteX1" fmla="*/ 2540389 w 3432791"/>
              <a:gd name="connsiteY1" fmla="*/ 50911 h 2564852"/>
              <a:gd name="connsiteX2" fmla="*/ 3431929 w 3432791"/>
              <a:gd name="connsiteY2" fmla="*/ 1395841 h 2564852"/>
              <a:gd name="connsiteX3" fmla="*/ 2688979 w 3432791"/>
              <a:gd name="connsiteY3" fmla="*/ 2557891 h 2564852"/>
              <a:gd name="connsiteX4" fmla="*/ 1305949 w 3432791"/>
              <a:gd name="connsiteY4" fmla="*/ 1822561 h 2564852"/>
              <a:gd name="connsiteX5" fmla="*/ 380119 w 3432791"/>
              <a:gd name="connsiteY5" fmla="*/ 2188321 h 2564852"/>
              <a:gd name="connsiteX6" fmla="*/ 79129 w 3432791"/>
              <a:gd name="connsiteY6" fmla="*/ 1110091 h 256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2791" h="2564852">
                <a:moveTo>
                  <a:pt x="79129" y="1110091"/>
                </a:moveTo>
                <a:cubicBezTo>
                  <a:pt x="256294" y="746236"/>
                  <a:pt x="1585349" y="-232934"/>
                  <a:pt x="2540389" y="50911"/>
                </a:cubicBezTo>
                <a:cubicBezTo>
                  <a:pt x="3495429" y="334756"/>
                  <a:pt x="3414784" y="901811"/>
                  <a:pt x="3431929" y="1395841"/>
                </a:cubicBezTo>
                <a:cubicBezTo>
                  <a:pt x="3449074" y="1889871"/>
                  <a:pt x="3210949" y="2463911"/>
                  <a:pt x="2688979" y="2557891"/>
                </a:cubicBezTo>
                <a:cubicBezTo>
                  <a:pt x="2167009" y="2651871"/>
                  <a:pt x="1728859" y="1762236"/>
                  <a:pt x="1305949" y="1822561"/>
                </a:cubicBezTo>
                <a:cubicBezTo>
                  <a:pt x="905899" y="1768586"/>
                  <a:pt x="729369" y="2352786"/>
                  <a:pt x="380119" y="2188321"/>
                </a:cubicBezTo>
                <a:cubicBezTo>
                  <a:pt x="30869" y="2023856"/>
                  <a:pt x="-98036" y="1473946"/>
                  <a:pt x="79129" y="1110091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C70505-D1AA-4364-858D-B65F8ECB3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29846" y="1057703"/>
            <a:ext cx="5243016" cy="5459321"/>
          </a:xfrm>
          <a:prstGeom prst="rect">
            <a:avLst/>
          </a:prstGeom>
          <a:effectLst>
            <a:outerShdw blurRad="1270000" dist="2540000" dir="4200000" sx="85000" sy="85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E45C7800-2E72-496C-BDFD-0F0C030D9B3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08306" y="1573579"/>
            <a:ext cx="3580478" cy="3352459"/>
          </a:xfrm>
          <a:custGeom>
            <a:avLst/>
            <a:gdLst>
              <a:gd name="connsiteX0" fmla="*/ 0 w 4933950"/>
              <a:gd name="connsiteY0" fmla="*/ 0 h 4565650"/>
              <a:gd name="connsiteX1" fmla="*/ 4933950 w 4933950"/>
              <a:gd name="connsiteY1" fmla="*/ 0 h 4565650"/>
              <a:gd name="connsiteX2" fmla="*/ 4933950 w 4933950"/>
              <a:gd name="connsiteY2" fmla="*/ 4565650 h 4565650"/>
              <a:gd name="connsiteX3" fmla="*/ 0 w 4933950"/>
              <a:gd name="connsiteY3" fmla="*/ 4565650 h 4565650"/>
              <a:gd name="connsiteX4" fmla="*/ 0 w 4933950"/>
              <a:gd name="connsiteY4" fmla="*/ 0 h 4565650"/>
              <a:gd name="connsiteX0" fmla="*/ 0 w 4933950"/>
              <a:gd name="connsiteY0" fmla="*/ 1364343 h 5929993"/>
              <a:gd name="connsiteX1" fmla="*/ 4803322 w 4933950"/>
              <a:gd name="connsiteY1" fmla="*/ 0 h 5929993"/>
              <a:gd name="connsiteX2" fmla="*/ 4933950 w 4933950"/>
              <a:gd name="connsiteY2" fmla="*/ 5929993 h 5929993"/>
              <a:gd name="connsiteX3" fmla="*/ 0 w 4933950"/>
              <a:gd name="connsiteY3" fmla="*/ 5929993 h 5929993"/>
              <a:gd name="connsiteX4" fmla="*/ 0 w 4933950"/>
              <a:gd name="connsiteY4" fmla="*/ 1364343 h 5929993"/>
              <a:gd name="connsiteX0" fmla="*/ 0 w 4933950"/>
              <a:gd name="connsiteY0" fmla="*/ 1204685 h 5770335"/>
              <a:gd name="connsiteX1" fmla="*/ 4817836 w 4933950"/>
              <a:gd name="connsiteY1" fmla="*/ 0 h 5770335"/>
              <a:gd name="connsiteX2" fmla="*/ 4933950 w 4933950"/>
              <a:gd name="connsiteY2" fmla="*/ 5770335 h 5770335"/>
              <a:gd name="connsiteX3" fmla="*/ 0 w 4933950"/>
              <a:gd name="connsiteY3" fmla="*/ 5770335 h 5770335"/>
              <a:gd name="connsiteX4" fmla="*/ 0 w 4933950"/>
              <a:gd name="connsiteY4" fmla="*/ 1204685 h 5770335"/>
              <a:gd name="connsiteX0" fmla="*/ 0 w 4933950"/>
              <a:gd name="connsiteY0" fmla="*/ 1103085 h 5668735"/>
              <a:gd name="connsiteX1" fmla="*/ 4774293 w 4933950"/>
              <a:gd name="connsiteY1" fmla="*/ 0 h 5668735"/>
              <a:gd name="connsiteX2" fmla="*/ 4933950 w 4933950"/>
              <a:gd name="connsiteY2" fmla="*/ 5668735 h 5668735"/>
              <a:gd name="connsiteX3" fmla="*/ 0 w 4933950"/>
              <a:gd name="connsiteY3" fmla="*/ 5668735 h 5668735"/>
              <a:gd name="connsiteX4" fmla="*/ 0 w 4933950"/>
              <a:gd name="connsiteY4" fmla="*/ 1103085 h 5668735"/>
              <a:gd name="connsiteX0" fmla="*/ 0 w 4933950"/>
              <a:gd name="connsiteY0" fmla="*/ 1045028 h 5610678"/>
              <a:gd name="connsiteX1" fmla="*/ 4803322 w 4933950"/>
              <a:gd name="connsiteY1" fmla="*/ 0 h 5610678"/>
              <a:gd name="connsiteX2" fmla="*/ 4933950 w 4933950"/>
              <a:gd name="connsiteY2" fmla="*/ 5610678 h 5610678"/>
              <a:gd name="connsiteX3" fmla="*/ 0 w 4933950"/>
              <a:gd name="connsiteY3" fmla="*/ 5610678 h 5610678"/>
              <a:gd name="connsiteX4" fmla="*/ 0 w 4933950"/>
              <a:gd name="connsiteY4" fmla="*/ 1045028 h 5610678"/>
              <a:gd name="connsiteX0" fmla="*/ 0 w 4933950"/>
              <a:gd name="connsiteY0" fmla="*/ 1059543 h 5625193"/>
              <a:gd name="connsiteX1" fmla="*/ 4803322 w 4933950"/>
              <a:gd name="connsiteY1" fmla="*/ 0 h 5625193"/>
              <a:gd name="connsiteX2" fmla="*/ 4933950 w 4933950"/>
              <a:gd name="connsiteY2" fmla="*/ 5625193 h 5625193"/>
              <a:gd name="connsiteX3" fmla="*/ 0 w 4933950"/>
              <a:gd name="connsiteY3" fmla="*/ 5625193 h 5625193"/>
              <a:gd name="connsiteX4" fmla="*/ 0 w 4933950"/>
              <a:gd name="connsiteY4" fmla="*/ 1059543 h 5625193"/>
              <a:gd name="connsiteX0" fmla="*/ 0 w 4933950"/>
              <a:gd name="connsiteY0" fmla="*/ 1074057 h 5639707"/>
              <a:gd name="connsiteX1" fmla="*/ 4774293 w 4933950"/>
              <a:gd name="connsiteY1" fmla="*/ 0 h 5639707"/>
              <a:gd name="connsiteX2" fmla="*/ 4933950 w 4933950"/>
              <a:gd name="connsiteY2" fmla="*/ 5639707 h 5639707"/>
              <a:gd name="connsiteX3" fmla="*/ 0 w 4933950"/>
              <a:gd name="connsiteY3" fmla="*/ 5639707 h 5639707"/>
              <a:gd name="connsiteX4" fmla="*/ 0 w 4933950"/>
              <a:gd name="connsiteY4" fmla="*/ 1074057 h 5639707"/>
              <a:gd name="connsiteX0" fmla="*/ 0 w 4933950"/>
              <a:gd name="connsiteY0" fmla="*/ 1103086 h 5668736"/>
              <a:gd name="connsiteX1" fmla="*/ 4803322 w 4933950"/>
              <a:gd name="connsiteY1" fmla="*/ 0 h 5668736"/>
              <a:gd name="connsiteX2" fmla="*/ 4933950 w 4933950"/>
              <a:gd name="connsiteY2" fmla="*/ 5668736 h 5668736"/>
              <a:gd name="connsiteX3" fmla="*/ 0 w 4933950"/>
              <a:gd name="connsiteY3" fmla="*/ 5668736 h 5668736"/>
              <a:gd name="connsiteX4" fmla="*/ 0 w 4933950"/>
              <a:gd name="connsiteY4" fmla="*/ 1103086 h 5668736"/>
              <a:gd name="connsiteX0" fmla="*/ 0 w 4977493"/>
              <a:gd name="connsiteY0" fmla="*/ 1103086 h 5813879"/>
              <a:gd name="connsiteX1" fmla="*/ 4803322 w 4977493"/>
              <a:gd name="connsiteY1" fmla="*/ 0 h 5813879"/>
              <a:gd name="connsiteX2" fmla="*/ 4977493 w 4977493"/>
              <a:gd name="connsiteY2" fmla="*/ 5813879 h 5813879"/>
              <a:gd name="connsiteX3" fmla="*/ 0 w 4977493"/>
              <a:gd name="connsiteY3" fmla="*/ 5668736 h 5813879"/>
              <a:gd name="connsiteX4" fmla="*/ 0 w 4977493"/>
              <a:gd name="connsiteY4" fmla="*/ 1103086 h 5813879"/>
              <a:gd name="connsiteX0" fmla="*/ 0 w 4992007"/>
              <a:gd name="connsiteY0" fmla="*/ 1103086 h 5871936"/>
              <a:gd name="connsiteX1" fmla="*/ 4803322 w 4992007"/>
              <a:gd name="connsiteY1" fmla="*/ 0 h 5871936"/>
              <a:gd name="connsiteX2" fmla="*/ 4992007 w 4992007"/>
              <a:gd name="connsiteY2" fmla="*/ 5871936 h 5871936"/>
              <a:gd name="connsiteX3" fmla="*/ 0 w 4992007"/>
              <a:gd name="connsiteY3" fmla="*/ 5668736 h 5871936"/>
              <a:gd name="connsiteX4" fmla="*/ 0 w 4992007"/>
              <a:gd name="connsiteY4" fmla="*/ 1103086 h 5871936"/>
              <a:gd name="connsiteX0" fmla="*/ 0 w 5035550"/>
              <a:gd name="connsiteY0" fmla="*/ 1103086 h 5886450"/>
              <a:gd name="connsiteX1" fmla="*/ 4803322 w 5035550"/>
              <a:gd name="connsiteY1" fmla="*/ 0 h 5886450"/>
              <a:gd name="connsiteX2" fmla="*/ 5035550 w 5035550"/>
              <a:gd name="connsiteY2" fmla="*/ 5886450 h 5886450"/>
              <a:gd name="connsiteX3" fmla="*/ 0 w 5035550"/>
              <a:gd name="connsiteY3" fmla="*/ 5668736 h 5886450"/>
              <a:gd name="connsiteX4" fmla="*/ 0 w 5035550"/>
              <a:gd name="connsiteY4" fmla="*/ 1103086 h 5886450"/>
              <a:gd name="connsiteX0" fmla="*/ 0 w 5064579"/>
              <a:gd name="connsiteY0" fmla="*/ 1103086 h 5886450"/>
              <a:gd name="connsiteX1" fmla="*/ 4803322 w 5064579"/>
              <a:gd name="connsiteY1" fmla="*/ 0 h 5886450"/>
              <a:gd name="connsiteX2" fmla="*/ 5064579 w 5064579"/>
              <a:gd name="connsiteY2" fmla="*/ 5886450 h 5886450"/>
              <a:gd name="connsiteX3" fmla="*/ 0 w 5064579"/>
              <a:gd name="connsiteY3" fmla="*/ 5668736 h 5886450"/>
              <a:gd name="connsiteX4" fmla="*/ 0 w 5064579"/>
              <a:gd name="connsiteY4" fmla="*/ 1103086 h 5886450"/>
              <a:gd name="connsiteX0" fmla="*/ 14515 w 5079094"/>
              <a:gd name="connsiteY0" fmla="*/ 1103086 h 5900964"/>
              <a:gd name="connsiteX1" fmla="*/ 4817837 w 5079094"/>
              <a:gd name="connsiteY1" fmla="*/ 0 h 5900964"/>
              <a:gd name="connsiteX2" fmla="*/ 5079094 w 5079094"/>
              <a:gd name="connsiteY2" fmla="*/ 5886450 h 5900964"/>
              <a:gd name="connsiteX3" fmla="*/ 0 w 5079094"/>
              <a:gd name="connsiteY3" fmla="*/ 5900964 h 5900964"/>
              <a:gd name="connsiteX4" fmla="*/ 14515 w 5079094"/>
              <a:gd name="connsiteY4" fmla="*/ 1103086 h 5900964"/>
              <a:gd name="connsiteX0" fmla="*/ 116115 w 5180694"/>
              <a:gd name="connsiteY0" fmla="*/ 1103086 h 5886450"/>
              <a:gd name="connsiteX1" fmla="*/ 4919437 w 5180694"/>
              <a:gd name="connsiteY1" fmla="*/ 0 h 5886450"/>
              <a:gd name="connsiteX2" fmla="*/ 5180694 w 5180694"/>
              <a:gd name="connsiteY2" fmla="*/ 5886450 h 5886450"/>
              <a:gd name="connsiteX3" fmla="*/ 0 w 5180694"/>
              <a:gd name="connsiteY3" fmla="*/ 5857421 h 5886450"/>
              <a:gd name="connsiteX4" fmla="*/ 116115 w 5180694"/>
              <a:gd name="connsiteY4" fmla="*/ 1103086 h 5886450"/>
              <a:gd name="connsiteX0" fmla="*/ 101601 w 5166180"/>
              <a:gd name="connsiteY0" fmla="*/ 1103086 h 5886450"/>
              <a:gd name="connsiteX1" fmla="*/ 4904923 w 5166180"/>
              <a:gd name="connsiteY1" fmla="*/ 0 h 5886450"/>
              <a:gd name="connsiteX2" fmla="*/ 5166180 w 5166180"/>
              <a:gd name="connsiteY2" fmla="*/ 5886450 h 5886450"/>
              <a:gd name="connsiteX3" fmla="*/ 0 w 5166180"/>
              <a:gd name="connsiteY3" fmla="*/ 5755821 h 5886450"/>
              <a:gd name="connsiteX4" fmla="*/ 101601 w 5166180"/>
              <a:gd name="connsiteY4" fmla="*/ 1103086 h 5886450"/>
              <a:gd name="connsiteX0" fmla="*/ 72572 w 5137151"/>
              <a:gd name="connsiteY0" fmla="*/ 1103086 h 5886450"/>
              <a:gd name="connsiteX1" fmla="*/ 4875894 w 5137151"/>
              <a:gd name="connsiteY1" fmla="*/ 0 h 5886450"/>
              <a:gd name="connsiteX2" fmla="*/ 5137151 w 5137151"/>
              <a:gd name="connsiteY2" fmla="*/ 5886450 h 5886450"/>
              <a:gd name="connsiteX3" fmla="*/ 0 w 5137151"/>
              <a:gd name="connsiteY3" fmla="*/ 5813879 h 5886450"/>
              <a:gd name="connsiteX4" fmla="*/ 72572 w 5137151"/>
              <a:gd name="connsiteY4" fmla="*/ 1103086 h 5886450"/>
              <a:gd name="connsiteX0" fmla="*/ 14515 w 5079094"/>
              <a:gd name="connsiteY0" fmla="*/ 1103086 h 5886450"/>
              <a:gd name="connsiteX1" fmla="*/ 4817837 w 5079094"/>
              <a:gd name="connsiteY1" fmla="*/ 0 h 5886450"/>
              <a:gd name="connsiteX2" fmla="*/ 5079094 w 5079094"/>
              <a:gd name="connsiteY2" fmla="*/ 5886450 h 5886450"/>
              <a:gd name="connsiteX3" fmla="*/ 0 w 5079094"/>
              <a:gd name="connsiteY3" fmla="*/ 5770336 h 5886450"/>
              <a:gd name="connsiteX4" fmla="*/ 14515 w 5079094"/>
              <a:gd name="connsiteY4" fmla="*/ 1103086 h 5886450"/>
              <a:gd name="connsiteX0" fmla="*/ 87086 w 5151665"/>
              <a:gd name="connsiteY0" fmla="*/ 1103086 h 5886450"/>
              <a:gd name="connsiteX1" fmla="*/ 4890408 w 5151665"/>
              <a:gd name="connsiteY1" fmla="*/ 0 h 5886450"/>
              <a:gd name="connsiteX2" fmla="*/ 5151665 w 5151665"/>
              <a:gd name="connsiteY2" fmla="*/ 5886450 h 5886450"/>
              <a:gd name="connsiteX3" fmla="*/ 0 w 5151665"/>
              <a:gd name="connsiteY3" fmla="*/ 5813879 h 5886450"/>
              <a:gd name="connsiteX4" fmla="*/ 87086 w 5151665"/>
              <a:gd name="connsiteY4" fmla="*/ 1103086 h 5886450"/>
              <a:gd name="connsiteX0" fmla="*/ 29029 w 5151665"/>
              <a:gd name="connsiteY0" fmla="*/ 1117600 h 5886450"/>
              <a:gd name="connsiteX1" fmla="*/ 4890408 w 5151665"/>
              <a:gd name="connsiteY1" fmla="*/ 0 h 5886450"/>
              <a:gd name="connsiteX2" fmla="*/ 5151665 w 5151665"/>
              <a:gd name="connsiteY2" fmla="*/ 5886450 h 5886450"/>
              <a:gd name="connsiteX3" fmla="*/ 0 w 5151665"/>
              <a:gd name="connsiteY3" fmla="*/ 5813879 h 5886450"/>
              <a:gd name="connsiteX4" fmla="*/ 29029 w 5151665"/>
              <a:gd name="connsiteY4" fmla="*/ 1117600 h 5886450"/>
              <a:gd name="connsiteX0" fmla="*/ 29029 w 5151665"/>
              <a:gd name="connsiteY0" fmla="*/ 1117600 h 5886450"/>
              <a:gd name="connsiteX1" fmla="*/ 4890408 w 5151665"/>
              <a:gd name="connsiteY1" fmla="*/ 0 h 5886450"/>
              <a:gd name="connsiteX2" fmla="*/ 5151665 w 5151665"/>
              <a:gd name="connsiteY2" fmla="*/ 5886450 h 5886450"/>
              <a:gd name="connsiteX3" fmla="*/ 0 w 5151665"/>
              <a:gd name="connsiteY3" fmla="*/ 5813879 h 5886450"/>
              <a:gd name="connsiteX4" fmla="*/ 29029 w 5151665"/>
              <a:gd name="connsiteY4" fmla="*/ 1117600 h 5886450"/>
              <a:gd name="connsiteX0" fmla="*/ 0 w 5166179"/>
              <a:gd name="connsiteY0" fmla="*/ 1175657 h 5886450"/>
              <a:gd name="connsiteX1" fmla="*/ 4904922 w 5166179"/>
              <a:gd name="connsiteY1" fmla="*/ 0 h 5886450"/>
              <a:gd name="connsiteX2" fmla="*/ 5166179 w 5166179"/>
              <a:gd name="connsiteY2" fmla="*/ 5886450 h 5886450"/>
              <a:gd name="connsiteX3" fmla="*/ 14514 w 5166179"/>
              <a:gd name="connsiteY3" fmla="*/ 5813879 h 5886450"/>
              <a:gd name="connsiteX4" fmla="*/ 0 w 5166179"/>
              <a:gd name="connsiteY4" fmla="*/ 1175657 h 5886450"/>
              <a:gd name="connsiteX0" fmla="*/ 38826 w 5151665"/>
              <a:gd name="connsiteY0" fmla="*/ 1160417 h 5886450"/>
              <a:gd name="connsiteX1" fmla="*/ 4890408 w 5151665"/>
              <a:gd name="connsiteY1" fmla="*/ 0 h 5886450"/>
              <a:gd name="connsiteX2" fmla="*/ 5151665 w 5151665"/>
              <a:gd name="connsiteY2" fmla="*/ 5886450 h 5886450"/>
              <a:gd name="connsiteX3" fmla="*/ 0 w 5151665"/>
              <a:gd name="connsiteY3" fmla="*/ 5813879 h 5886450"/>
              <a:gd name="connsiteX4" fmla="*/ 38826 w 5151665"/>
              <a:gd name="connsiteY4" fmla="*/ 1160417 h 5886450"/>
              <a:gd name="connsiteX0" fmla="*/ 23586 w 5151665"/>
              <a:gd name="connsiteY0" fmla="*/ 1160417 h 5886450"/>
              <a:gd name="connsiteX1" fmla="*/ 4890408 w 5151665"/>
              <a:gd name="connsiteY1" fmla="*/ 0 h 5886450"/>
              <a:gd name="connsiteX2" fmla="*/ 5151665 w 5151665"/>
              <a:gd name="connsiteY2" fmla="*/ 5886450 h 5886450"/>
              <a:gd name="connsiteX3" fmla="*/ 0 w 5151665"/>
              <a:gd name="connsiteY3" fmla="*/ 5813879 h 5886450"/>
              <a:gd name="connsiteX4" fmla="*/ 23586 w 5151665"/>
              <a:gd name="connsiteY4" fmla="*/ 1160417 h 5886450"/>
              <a:gd name="connsiteX0" fmla="*/ 726 w 5151665"/>
              <a:gd name="connsiteY0" fmla="*/ 1145177 h 5886450"/>
              <a:gd name="connsiteX1" fmla="*/ 4890408 w 5151665"/>
              <a:gd name="connsiteY1" fmla="*/ 0 h 5886450"/>
              <a:gd name="connsiteX2" fmla="*/ 5151665 w 5151665"/>
              <a:gd name="connsiteY2" fmla="*/ 5886450 h 5886450"/>
              <a:gd name="connsiteX3" fmla="*/ 0 w 5151665"/>
              <a:gd name="connsiteY3" fmla="*/ 5813879 h 5886450"/>
              <a:gd name="connsiteX4" fmla="*/ 726 w 5151665"/>
              <a:gd name="connsiteY4" fmla="*/ 1145177 h 5886450"/>
              <a:gd name="connsiteX0" fmla="*/ 15966 w 5151665"/>
              <a:gd name="connsiteY0" fmla="*/ 1137557 h 5886450"/>
              <a:gd name="connsiteX1" fmla="*/ 4890408 w 5151665"/>
              <a:gd name="connsiteY1" fmla="*/ 0 h 5886450"/>
              <a:gd name="connsiteX2" fmla="*/ 5151665 w 5151665"/>
              <a:gd name="connsiteY2" fmla="*/ 5886450 h 5886450"/>
              <a:gd name="connsiteX3" fmla="*/ 0 w 5151665"/>
              <a:gd name="connsiteY3" fmla="*/ 5813879 h 5886450"/>
              <a:gd name="connsiteX4" fmla="*/ 15966 w 5151665"/>
              <a:gd name="connsiteY4" fmla="*/ 1137557 h 5886450"/>
              <a:gd name="connsiteX0" fmla="*/ 15966 w 5151665"/>
              <a:gd name="connsiteY0" fmla="*/ 1137557 h 5886450"/>
              <a:gd name="connsiteX1" fmla="*/ 4890408 w 5151665"/>
              <a:gd name="connsiteY1" fmla="*/ 0 h 5886450"/>
              <a:gd name="connsiteX2" fmla="*/ 5151665 w 5151665"/>
              <a:gd name="connsiteY2" fmla="*/ 5886450 h 5886450"/>
              <a:gd name="connsiteX3" fmla="*/ 0 w 5151665"/>
              <a:gd name="connsiteY3" fmla="*/ 5813879 h 5886450"/>
              <a:gd name="connsiteX4" fmla="*/ 15966 w 5151665"/>
              <a:gd name="connsiteY4" fmla="*/ 1137557 h 5886450"/>
              <a:gd name="connsiteX0" fmla="*/ 15966 w 5126265"/>
              <a:gd name="connsiteY0" fmla="*/ 1137557 h 5899150"/>
              <a:gd name="connsiteX1" fmla="*/ 4890408 w 5126265"/>
              <a:gd name="connsiteY1" fmla="*/ 0 h 5899150"/>
              <a:gd name="connsiteX2" fmla="*/ 5126265 w 5126265"/>
              <a:gd name="connsiteY2" fmla="*/ 5899150 h 5899150"/>
              <a:gd name="connsiteX3" fmla="*/ 0 w 5126265"/>
              <a:gd name="connsiteY3" fmla="*/ 5813879 h 5899150"/>
              <a:gd name="connsiteX4" fmla="*/ 15966 w 5126265"/>
              <a:gd name="connsiteY4" fmla="*/ 1137557 h 5899150"/>
              <a:gd name="connsiteX0" fmla="*/ 15966 w 5138965"/>
              <a:gd name="connsiteY0" fmla="*/ 1137557 h 5899150"/>
              <a:gd name="connsiteX1" fmla="*/ 4890408 w 5138965"/>
              <a:gd name="connsiteY1" fmla="*/ 0 h 5899150"/>
              <a:gd name="connsiteX2" fmla="*/ 5138965 w 5138965"/>
              <a:gd name="connsiteY2" fmla="*/ 5899150 h 5899150"/>
              <a:gd name="connsiteX3" fmla="*/ 0 w 5138965"/>
              <a:gd name="connsiteY3" fmla="*/ 5813879 h 5899150"/>
              <a:gd name="connsiteX4" fmla="*/ 15966 w 5138965"/>
              <a:gd name="connsiteY4" fmla="*/ 1137557 h 5899150"/>
              <a:gd name="connsiteX0" fmla="*/ 15966 w 5138965"/>
              <a:gd name="connsiteY0" fmla="*/ 1156607 h 5918200"/>
              <a:gd name="connsiteX1" fmla="*/ 4884058 w 5138965"/>
              <a:gd name="connsiteY1" fmla="*/ 0 h 5918200"/>
              <a:gd name="connsiteX2" fmla="*/ 5138965 w 5138965"/>
              <a:gd name="connsiteY2" fmla="*/ 5918200 h 5918200"/>
              <a:gd name="connsiteX3" fmla="*/ 0 w 5138965"/>
              <a:gd name="connsiteY3" fmla="*/ 5832929 h 5918200"/>
              <a:gd name="connsiteX4" fmla="*/ 15966 w 5138965"/>
              <a:gd name="connsiteY4" fmla="*/ 1156607 h 5918200"/>
              <a:gd name="connsiteX0" fmla="*/ 3266 w 5126265"/>
              <a:gd name="connsiteY0" fmla="*/ 1156607 h 5918200"/>
              <a:gd name="connsiteX1" fmla="*/ 4871358 w 5126265"/>
              <a:gd name="connsiteY1" fmla="*/ 0 h 5918200"/>
              <a:gd name="connsiteX2" fmla="*/ 5126265 w 5126265"/>
              <a:gd name="connsiteY2" fmla="*/ 5918200 h 5918200"/>
              <a:gd name="connsiteX3" fmla="*/ 0 w 5126265"/>
              <a:gd name="connsiteY3" fmla="*/ 5839279 h 5918200"/>
              <a:gd name="connsiteX4" fmla="*/ 3266 w 5126265"/>
              <a:gd name="connsiteY4" fmla="*/ 1156607 h 5918200"/>
              <a:gd name="connsiteX0" fmla="*/ 0 w 5122999"/>
              <a:gd name="connsiteY0" fmla="*/ 1156607 h 5918200"/>
              <a:gd name="connsiteX1" fmla="*/ 4868092 w 5122999"/>
              <a:gd name="connsiteY1" fmla="*/ 0 h 5918200"/>
              <a:gd name="connsiteX2" fmla="*/ 5122999 w 5122999"/>
              <a:gd name="connsiteY2" fmla="*/ 5918200 h 5918200"/>
              <a:gd name="connsiteX3" fmla="*/ 9434 w 5122999"/>
              <a:gd name="connsiteY3" fmla="*/ 5864679 h 5918200"/>
              <a:gd name="connsiteX4" fmla="*/ 0 w 5122999"/>
              <a:gd name="connsiteY4" fmla="*/ 1156607 h 5918200"/>
              <a:gd name="connsiteX0" fmla="*/ 0 w 5122999"/>
              <a:gd name="connsiteY0" fmla="*/ 1156607 h 5918200"/>
              <a:gd name="connsiteX1" fmla="*/ 4868092 w 5122999"/>
              <a:gd name="connsiteY1" fmla="*/ 0 h 5918200"/>
              <a:gd name="connsiteX2" fmla="*/ 5122999 w 5122999"/>
              <a:gd name="connsiteY2" fmla="*/ 5918200 h 5918200"/>
              <a:gd name="connsiteX3" fmla="*/ 3084 w 5122999"/>
              <a:gd name="connsiteY3" fmla="*/ 5858329 h 5918200"/>
              <a:gd name="connsiteX4" fmla="*/ 0 w 5122999"/>
              <a:gd name="connsiteY4" fmla="*/ 1156607 h 5918200"/>
              <a:gd name="connsiteX0" fmla="*/ 0 w 5122999"/>
              <a:gd name="connsiteY0" fmla="*/ 1156607 h 5918200"/>
              <a:gd name="connsiteX1" fmla="*/ 4868092 w 5122999"/>
              <a:gd name="connsiteY1" fmla="*/ 0 h 5918200"/>
              <a:gd name="connsiteX2" fmla="*/ 5122999 w 5122999"/>
              <a:gd name="connsiteY2" fmla="*/ 5918200 h 5918200"/>
              <a:gd name="connsiteX3" fmla="*/ 3084 w 5122999"/>
              <a:gd name="connsiteY3" fmla="*/ 5845629 h 5918200"/>
              <a:gd name="connsiteX4" fmla="*/ 0 w 5122999"/>
              <a:gd name="connsiteY4" fmla="*/ 1156607 h 5918200"/>
              <a:gd name="connsiteX0" fmla="*/ 0 w 5122999"/>
              <a:gd name="connsiteY0" fmla="*/ 1093107 h 5854700"/>
              <a:gd name="connsiteX1" fmla="*/ 5007792 w 5122999"/>
              <a:gd name="connsiteY1" fmla="*/ 0 h 5854700"/>
              <a:gd name="connsiteX2" fmla="*/ 5122999 w 5122999"/>
              <a:gd name="connsiteY2" fmla="*/ 5854700 h 5854700"/>
              <a:gd name="connsiteX3" fmla="*/ 3084 w 5122999"/>
              <a:gd name="connsiteY3" fmla="*/ 5782129 h 5854700"/>
              <a:gd name="connsiteX4" fmla="*/ 0 w 5122999"/>
              <a:gd name="connsiteY4" fmla="*/ 1093107 h 5854700"/>
              <a:gd name="connsiteX0" fmla="*/ 0 w 5122999"/>
              <a:gd name="connsiteY0" fmla="*/ 1012144 h 5773737"/>
              <a:gd name="connsiteX1" fmla="*/ 5074467 w 5122999"/>
              <a:gd name="connsiteY1" fmla="*/ 0 h 5773737"/>
              <a:gd name="connsiteX2" fmla="*/ 5122999 w 5122999"/>
              <a:gd name="connsiteY2" fmla="*/ 5773737 h 5773737"/>
              <a:gd name="connsiteX3" fmla="*/ 3084 w 5122999"/>
              <a:gd name="connsiteY3" fmla="*/ 5701166 h 5773737"/>
              <a:gd name="connsiteX4" fmla="*/ 0 w 5122999"/>
              <a:gd name="connsiteY4" fmla="*/ 1012144 h 5773737"/>
              <a:gd name="connsiteX0" fmla="*/ 0 w 5126855"/>
              <a:gd name="connsiteY0" fmla="*/ 969282 h 5730875"/>
              <a:gd name="connsiteX1" fmla="*/ 5126855 w 5126855"/>
              <a:gd name="connsiteY1" fmla="*/ 0 h 5730875"/>
              <a:gd name="connsiteX2" fmla="*/ 5122999 w 5126855"/>
              <a:gd name="connsiteY2" fmla="*/ 5730875 h 5730875"/>
              <a:gd name="connsiteX3" fmla="*/ 3084 w 5126855"/>
              <a:gd name="connsiteY3" fmla="*/ 5658304 h 5730875"/>
              <a:gd name="connsiteX4" fmla="*/ 0 w 5126855"/>
              <a:gd name="connsiteY4" fmla="*/ 969282 h 5730875"/>
              <a:gd name="connsiteX0" fmla="*/ 0 w 5198292"/>
              <a:gd name="connsiteY0" fmla="*/ 878794 h 5640387"/>
              <a:gd name="connsiteX1" fmla="*/ 5198292 w 5198292"/>
              <a:gd name="connsiteY1" fmla="*/ 0 h 5640387"/>
              <a:gd name="connsiteX2" fmla="*/ 5122999 w 5198292"/>
              <a:gd name="connsiteY2" fmla="*/ 5640387 h 5640387"/>
              <a:gd name="connsiteX3" fmla="*/ 3084 w 5198292"/>
              <a:gd name="connsiteY3" fmla="*/ 5567816 h 5640387"/>
              <a:gd name="connsiteX4" fmla="*/ 0 w 5198292"/>
              <a:gd name="connsiteY4" fmla="*/ 878794 h 5640387"/>
              <a:gd name="connsiteX0" fmla="*/ 0 w 5212580"/>
              <a:gd name="connsiteY0" fmla="*/ 874032 h 5635625"/>
              <a:gd name="connsiteX1" fmla="*/ 5212580 w 5212580"/>
              <a:gd name="connsiteY1" fmla="*/ 0 h 5635625"/>
              <a:gd name="connsiteX2" fmla="*/ 5122999 w 5212580"/>
              <a:gd name="connsiteY2" fmla="*/ 5635625 h 5635625"/>
              <a:gd name="connsiteX3" fmla="*/ 3084 w 5212580"/>
              <a:gd name="connsiteY3" fmla="*/ 5563054 h 5635625"/>
              <a:gd name="connsiteX4" fmla="*/ 0 w 5212580"/>
              <a:gd name="connsiteY4" fmla="*/ 874032 h 5635625"/>
              <a:gd name="connsiteX0" fmla="*/ 0 w 5417368"/>
              <a:gd name="connsiteY0" fmla="*/ 769257 h 5635625"/>
              <a:gd name="connsiteX1" fmla="*/ 5417368 w 5417368"/>
              <a:gd name="connsiteY1" fmla="*/ 0 h 5635625"/>
              <a:gd name="connsiteX2" fmla="*/ 5327787 w 5417368"/>
              <a:gd name="connsiteY2" fmla="*/ 5635625 h 5635625"/>
              <a:gd name="connsiteX3" fmla="*/ 207872 w 5417368"/>
              <a:gd name="connsiteY3" fmla="*/ 5563054 h 5635625"/>
              <a:gd name="connsiteX4" fmla="*/ 0 w 5417368"/>
              <a:gd name="connsiteY4" fmla="*/ 769257 h 5635625"/>
              <a:gd name="connsiteX0" fmla="*/ 0 w 5722168"/>
              <a:gd name="connsiteY0" fmla="*/ 654957 h 5635625"/>
              <a:gd name="connsiteX1" fmla="*/ 5722168 w 5722168"/>
              <a:gd name="connsiteY1" fmla="*/ 0 h 5635625"/>
              <a:gd name="connsiteX2" fmla="*/ 5632587 w 5722168"/>
              <a:gd name="connsiteY2" fmla="*/ 5635625 h 5635625"/>
              <a:gd name="connsiteX3" fmla="*/ 512672 w 5722168"/>
              <a:gd name="connsiteY3" fmla="*/ 5563054 h 5635625"/>
              <a:gd name="connsiteX4" fmla="*/ 0 w 5722168"/>
              <a:gd name="connsiteY4" fmla="*/ 654957 h 5635625"/>
              <a:gd name="connsiteX0" fmla="*/ 0 w 5712643"/>
              <a:gd name="connsiteY0" fmla="*/ 597807 h 5635625"/>
              <a:gd name="connsiteX1" fmla="*/ 5712643 w 5712643"/>
              <a:gd name="connsiteY1" fmla="*/ 0 h 5635625"/>
              <a:gd name="connsiteX2" fmla="*/ 5623062 w 5712643"/>
              <a:gd name="connsiteY2" fmla="*/ 5635625 h 5635625"/>
              <a:gd name="connsiteX3" fmla="*/ 503147 w 5712643"/>
              <a:gd name="connsiteY3" fmla="*/ 5563054 h 5635625"/>
              <a:gd name="connsiteX4" fmla="*/ 0 w 5712643"/>
              <a:gd name="connsiteY4" fmla="*/ 597807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522197 w 5731693"/>
              <a:gd name="connsiteY3" fmla="*/ 5563054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522197 w 5731693"/>
              <a:gd name="connsiteY3" fmla="*/ 5563054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403135 w 5731693"/>
              <a:gd name="connsiteY3" fmla="*/ 5520191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317410 w 5731693"/>
              <a:gd name="connsiteY3" fmla="*/ 5429704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274547 w 5731693"/>
              <a:gd name="connsiteY3" fmla="*/ 5420179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188822 w 5731693"/>
              <a:gd name="connsiteY3" fmla="*/ 5382079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136435 w 5731693"/>
              <a:gd name="connsiteY3" fmla="*/ 5291591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155485 w 5731693"/>
              <a:gd name="connsiteY3" fmla="*/ 5277304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179297 w 5731693"/>
              <a:gd name="connsiteY3" fmla="*/ 5291592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179297 w 5731693"/>
              <a:gd name="connsiteY3" fmla="*/ 5291592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179297 w 5731693"/>
              <a:gd name="connsiteY3" fmla="*/ 5291592 h 5635625"/>
              <a:gd name="connsiteX4" fmla="*/ 0 w 5731693"/>
              <a:gd name="connsiteY4" fmla="*/ 569232 h 5635625"/>
              <a:gd name="connsiteX0" fmla="*/ 0 w 5731693"/>
              <a:gd name="connsiteY0" fmla="*/ 569232 h 5635625"/>
              <a:gd name="connsiteX1" fmla="*/ 5731693 w 5731693"/>
              <a:gd name="connsiteY1" fmla="*/ 0 h 5635625"/>
              <a:gd name="connsiteX2" fmla="*/ 5642112 w 5731693"/>
              <a:gd name="connsiteY2" fmla="*/ 5635625 h 5635625"/>
              <a:gd name="connsiteX3" fmla="*/ 174535 w 5731693"/>
              <a:gd name="connsiteY3" fmla="*/ 5305879 h 5635625"/>
              <a:gd name="connsiteX4" fmla="*/ 0 w 5731693"/>
              <a:gd name="connsiteY4" fmla="*/ 569232 h 5635625"/>
              <a:gd name="connsiteX0" fmla="*/ 0 w 5789769"/>
              <a:gd name="connsiteY0" fmla="*/ 569232 h 5854700"/>
              <a:gd name="connsiteX1" fmla="*/ 5731693 w 5789769"/>
              <a:gd name="connsiteY1" fmla="*/ 0 h 5854700"/>
              <a:gd name="connsiteX2" fmla="*/ 5789749 w 5789769"/>
              <a:gd name="connsiteY2" fmla="*/ 5854700 h 5854700"/>
              <a:gd name="connsiteX3" fmla="*/ 174535 w 5789769"/>
              <a:gd name="connsiteY3" fmla="*/ 5305879 h 5854700"/>
              <a:gd name="connsiteX4" fmla="*/ 0 w 5789769"/>
              <a:gd name="connsiteY4" fmla="*/ 569232 h 5854700"/>
              <a:gd name="connsiteX0" fmla="*/ 0 w 6199326"/>
              <a:gd name="connsiteY0" fmla="*/ 569232 h 5973763"/>
              <a:gd name="connsiteX1" fmla="*/ 5731693 w 6199326"/>
              <a:gd name="connsiteY1" fmla="*/ 0 h 5973763"/>
              <a:gd name="connsiteX2" fmla="*/ 6199324 w 6199326"/>
              <a:gd name="connsiteY2" fmla="*/ 5973763 h 5973763"/>
              <a:gd name="connsiteX3" fmla="*/ 174535 w 6199326"/>
              <a:gd name="connsiteY3" fmla="*/ 5305879 h 5973763"/>
              <a:gd name="connsiteX4" fmla="*/ 0 w 6199326"/>
              <a:gd name="connsiteY4" fmla="*/ 569232 h 5973763"/>
              <a:gd name="connsiteX0" fmla="*/ 0 w 6237426"/>
              <a:gd name="connsiteY0" fmla="*/ 569232 h 5959475"/>
              <a:gd name="connsiteX1" fmla="*/ 5731693 w 6237426"/>
              <a:gd name="connsiteY1" fmla="*/ 0 h 5959475"/>
              <a:gd name="connsiteX2" fmla="*/ 6237424 w 6237426"/>
              <a:gd name="connsiteY2" fmla="*/ 5959475 h 5959475"/>
              <a:gd name="connsiteX3" fmla="*/ 174535 w 6237426"/>
              <a:gd name="connsiteY3" fmla="*/ 5305879 h 5959475"/>
              <a:gd name="connsiteX4" fmla="*/ 0 w 6237426"/>
              <a:gd name="connsiteY4" fmla="*/ 569232 h 5959475"/>
              <a:gd name="connsiteX0" fmla="*/ 0 w 6266001"/>
              <a:gd name="connsiteY0" fmla="*/ 569232 h 5983287"/>
              <a:gd name="connsiteX1" fmla="*/ 5731693 w 6266001"/>
              <a:gd name="connsiteY1" fmla="*/ 0 h 5983287"/>
              <a:gd name="connsiteX2" fmla="*/ 6265999 w 6266001"/>
              <a:gd name="connsiteY2" fmla="*/ 5983287 h 5983287"/>
              <a:gd name="connsiteX3" fmla="*/ 174535 w 6266001"/>
              <a:gd name="connsiteY3" fmla="*/ 5305879 h 5983287"/>
              <a:gd name="connsiteX4" fmla="*/ 0 w 6266001"/>
              <a:gd name="connsiteY4" fmla="*/ 569232 h 5983287"/>
              <a:gd name="connsiteX0" fmla="*/ 0 w 6265999"/>
              <a:gd name="connsiteY0" fmla="*/ 569232 h 5983287"/>
              <a:gd name="connsiteX1" fmla="*/ 5731693 w 6265999"/>
              <a:gd name="connsiteY1" fmla="*/ 0 h 5983287"/>
              <a:gd name="connsiteX2" fmla="*/ 6265999 w 6265999"/>
              <a:gd name="connsiteY2" fmla="*/ 5983287 h 5983287"/>
              <a:gd name="connsiteX3" fmla="*/ 174535 w 6265999"/>
              <a:gd name="connsiteY3" fmla="*/ 5305879 h 5983287"/>
              <a:gd name="connsiteX4" fmla="*/ 0 w 6265999"/>
              <a:gd name="connsiteY4" fmla="*/ 569232 h 5983287"/>
              <a:gd name="connsiteX0" fmla="*/ 0 w 6266543"/>
              <a:gd name="connsiteY0" fmla="*/ 569232 h 5983385"/>
              <a:gd name="connsiteX1" fmla="*/ 5731693 w 6266543"/>
              <a:gd name="connsiteY1" fmla="*/ 0 h 5983385"/>
              <a:gd name="connsiteX2" fmla="*/ 6265999 w 6266543"/>
              <a:gd name="connsiteY2" fmla="*/ 5983287 h 5983385"/>
              <a:gd name="connsiteX3" fmla="*/ 174535 w 6266543"/>
              <a:gd name="connsiteY3" fmla="*/ 5305879 h 5983385"/>
              <a:gd name="connsiteX4" fmla="*/ 0 w 6266543"/>
              <a:gd name="connsiteY4" fmla="*/ 569232 h 5983385"/>
              <a:gd name="connsiteX0" fmla="*/ 0 w 6266049"/>
              <a:gd name="connsiteY0" fmla="*/ 569232 h 5983301"/>
              <a:gd name="connsiteX1" fmla="*/ 5731693 w 6266049"/>
              <a:gd name="connsiteY1" fmla="*/ 0 h 5983301"/>
              <a:gd name="connsiteX2" fmla="*/ 6265999 w 6266049"/>
              <a:gd name="connsiteY2" fmla="*/ 5983287 h 5983301"/>
              <a:gd name="connsiteX3" fmla="*/ 174535 w 6266049"/>
              <a:gd name="connsiteY3" fmla="*/ 5305879 h 5983301"/>
              <a:gd name="connsiteX4" fmla="*/ 0 w 6266049"/>
              <a:gd name="connsiteY4" fmla="*/ 569232 h 5983301"/>
              <a:gd name="connsiteX0" fmla="*/ 0 w 6266047"/>
              <a:gd name="connsiteY0" fmla="*/ 588282 h 6002351"/>
              <a:gd name="connsiteX1" fmla="*/ 5712643 w 6266047"/>
              <a:gd name="connsiteY1" fmla="*/ 0 h 6002351"/>
              <a:gd name="connsiteX2" fmla="*/ 6265999 w 6266047"/>
              <a:gd name="connsiteY2" fmla="*/ 6002337 h 6002351"/>
              <a:gd name="connsiteX3" fmla="*/ 174535 w 6266047"/>
              <a:gd name="connsiteY3" fmla="*/ 5324929 h 6002351"/>
              <a:gd name="connsiteX4" fmla="*/ 0 w 6266047"/>
              <a:gd name="connsiteY4" fmla="*/ 588282 h 6002351"/>
              <a:gd name="connsiteX0" fmla="*/ 0 w 6266046"/>
              <a:gd name="connsiteY0" fmla="*/ 616857 h 6030926"/>
              <a:gd name="connsiteX1" fmla="*/ 5703118 w 6266046"/>
              <a:gd name="connsiteY1" fmla="*/ 0 h 6030926"/>
              <a:gd name="connsiteX2" fmla="*/ 6265999 w 6266046"/>
              <a:gd name="connsiteY2" fmla="*/ 6030912 h 6030926"/>
              <a:gd name="connsiteX3" fmla="*/ 174535 w 6266046"/>
              <a:gd name="connsiteY3" fmla="*/ 5353504 h 6030926"/>
              <a:gd name="connsiteX4" fmla="*/ 0 w 6266046"/>
              <a:gd name="connsiteY4" fmla="*/ 616857 h 6030926"/>
              <a:gd name="connsiteX0" fmla="*/ 0 w 6266046"/>
              <a:gd name="connsiteY0" fmla="*/ 616857 h 6030922"/>
              <a:gd name="connsiteX1" fmla="*/ 5703118 w 6266046"/>
              <a:gd name="connsiteY1" fmla="*/ 0 h 6030922"/>
              <a:gd name="connsiteX2" fmla="*/ 6265999 w 6266046"/>
              <a:gd name="connsiteY2" fmla="*/ 6030912 h 6030922"/>
              <a:gd name="connsiteX3" fmla="*/ 174535 w 6266046"/>
              <a:gd name="connsiteY3" fmla="*/ 5353504 h 6030922"/>
              <a:gd name="connsiteX4" fmla="*/ 0 w 6266046"/>
              <a:gd name="connsiteY4" fmla="*/ 616857 h 6030922"/>
              <a:gd name="connsiteX0" fmla="*/ 0 w 6370821"/>
              <a:gd name="connsiteY0" fmla="*/ 502557 h 6030922"/>
              <a:gd name="connsiteX1" fmla="*/ 5807893 w 6370821"/>
              <a:gd name="connsiteY1" fmla="*/ 0 h 6030922"/>
              <a:gd name="connsiteX2" fmla="*/ 6370774 w 6370821"/>
              <a:gd name="connsiteY2" fmla="*/ 6030912 h 6030922"/>
              <a:gd name="connsiteX3" fmla="*/ 279310 w 6370821"/>
              <a:gd name="connsiteY3" fmla="*/ 5353504 h 6030922"/>
              <a:gd name="connsiteX4" fmla="*/ 0 w 6370821"/>
              <a:gd name="connsiteY4" fmla="*/ 502557 h 6030922"/>
              <a:gd name="connsiteX0" fmla="*/ 0 w 6380346"/>
              <a:gd name="connsiteY0" fmla="*/ 464457 h 6030922"/>
              <a:gd name="connsiteX1" fmla="*/ 5817418 w 6380346"/>
              <a:gd name="connsiteY1" fmla="*/ 0 h 6030922"/>
              <a:gd name="connsiteX2" fmla="*/ 6380299 w 6380346"/>
              <a:gd name="connsiteY2" fmla="*/ 6030912 h 6030922"/>
              <a:gd name="connsiteX3" fmla="*/ 288835 w 6380346"/>
              <a:gd name="connsiteY3" fmla="*/ 5353504 h 6030922"/>
              <a:gd name="connsiteX4" fmla="*/ 0 w 6380346"/>
              <a:gd name="connsiteY4" fmla="*/ 464457 h 6030922"/>
              <a:gd name="connsiteX0" fmla="*/ 0 w 6418446"/>
              <a:gd name="connsiteY0" fmla="*/ 473982 h 6030922"/>
              <a:gd name="connsiteX1" fmla="*/ 5855518 w 6418446"/>
              <a:gd name="connsiteY1" fmla="*/ 0 h 6030922"/>
              <a:gd name="connsiteX2" fmla="*/ 6418399 w 6418446"/>
              <a:gd name="connsiteY2" fmla="*/ 6030912 h 6030922"/>
              <a:gd name="connsiteX3" fmla="*/ 326935 w 6418446"/>
              <a:gd name="connsiteY3" fmla="*/ 5353504 h 6030922"/>
              <a:gd name="connsiteX4" fmla="*/ 0 w 6418446"/>
              <a:gd name="connsiteY4" fmla="*/ 473982 h 6030922"/>
              <a:gd name="connsiteX0" fmla="*/ 0 w 6418450"/>
              <a:gd name="connsiteY0" fmla="*/ 483507 h 6040447"/>
              <a:gd name="connsiteX1" fmla="*/ 5893618 w 6418450"/>
              <a:gd name="connsiteY1" fmla="*/ 0 h 6040447"/>
              <a:gd name="connsiteX2" fmla="*/ 6418399 w 6418450"/>
              <a:gd name="connsiteY2" fmla="*/ 6040437 h 6040447"/>
              <a:gd name="connsiteX3" fmla="*/ 326935 w 6418450"/>
              <a:gd name="connsiteY3" fmla="*/ 5363029 h 6040447"/>
              <a:gd name="connsiteX4" fmla="*/ 0 w 6418450"/>
              <a:gd name="connsiteY4" fmla="*/ 483507 h 6040447"/>
              <a:gd name="connsiteX0" fmla="*/ 0 w 6418450"/>
              <a:gd name="connsiteY0" fmla="*/ 454932 h 6011872"/>
              <a:gd name="connsiteX1" fmla="*/ 5893618 w 6418450"/>
              <a:gd name="connsiteY1" fmla="*/ 0 h 6011872"/>
              <a:gd name="connsiteX2" fmla="*/ 6418399 w 6418450"/>
              <a:gd name="connsiteY2" fmla="*/ 6011862 h 6011872"/>
              <a:gd name="connsiteX3" fmla="*/ 326935 w 6418450"/>
              <a:gd name="connsiteY3" fmla="*/ 5334454 h 6011872"/>
              <a:gd name="connsiteX4" fmla="*/ 0 w 6418450"/>
              <a:gd name="connsiteY4" fmla="*/ 454932 h 6011872"/>
              <a:gd name="connsiteX0" fmla="*/ 0 w 6418450"/>
              <a:gd name="connsiteY0" fmla="*/ 454932 h 6011872"/>
              <a:gd name="connsiteX1" fmla="*/ 5893618 w 6418450"/>
              <a:gd name="connsiteY1" fmla="*/ 0 h 6011872"/>
              <a:gd name="connsiteX2" fmla="*/ 6418399 w 6418450"/>
              <a:gd name="connsiteY2" fmla="*/ 6011862 h 6011872"/>
              <a:gd name="connsiteX3" fmla="*/ 269785 w 6418450"/>
              <a:gd name="connsiteY3" fmla="*/ 5239204 h 6011872"/>
              <a:gd name="connsiteX4" fmla="*/ 0 w 6418450"/>
              <a:gd name="connsiteY4" fmla="*/ 454932 h 6011872"/>
              <a:gd name="connsiteX0" fmla="*/ 0 w 6418450"/>
              <a:gd name="connsiteY0" fmla="*/ 454932 h 6011872"/>
              <a:gd name="connsiteX1" fmla="*/ 5893618 w 6418450"/>
              <a:gd name="connsiteY1" fmla="*/ 0 h 6011872"/>
              <a:gd name="connsiteX2" fmla="*/ 6418399 w 6418450"/>
              <a:gd name="connsiteY2" fmla="*/ 6011862 h 6011872"/>
              <a:gd name="connsiteX3" fmla="*/ 212635 w 6418450"/>
              <a:gd name="connsiteY3" fmla="*/ 5239204 h 6011872"/>
              <a:gd name="connsiteX4" fmla="*/ 0 w 6418450"/>
              <a:gd name="connsiteY4" fmla="*/ 454932 h 6011872"/>
              <a:gd name="connsiteX0" fmla="*/ 0 w 6418450"/>
              <a:gd name="connsiteY0" fmla="*/ 454932 h 6011872"/>
              <a:gd name="connsiteX1" fmla="*/ 5893618 w 6418450"/>
              <a:gd name="connsiteY1" fmla="*/ 0 h 6011872"/>
              <a:gd name="connsiteX2" fmla="*/ 6418399 w 6418450"/>
              <a:gd name="connsiteY2" fmla="*/ 6011862 h 6011872"/>
              <a:gd name="connsiteX3" fmla="*/ 193585 w 6418450"/>
              <a:gd name="connsiteY3" fmla="*/ 5201104 h 6011872"/>
              <a:gd name="connsiteX4" fmla="*/ 0 w 6418450"/>
              <a:gd name="connsiteY4" fmla="*/ 454932 h 6011872"/>
              <a:gd name="connsiteX0" fmla="*/ 0 w 6456546"/>
              <a:gd name="connsiteY0" fmla="*/ 454932 h 6069021"/>
              <a:gd name="connsiteX1" fmla="*/ 5893618 w 6456546"/>
              <a:gd name="connsiteY1" fmla="*/ 0 h 6069021"/>
              <a:gd name="connsiteX2" fmla="*/ 6456499 w 6456546"/>
              <a:gd name="connsiteY2" fmla="*/ 6069012 h 6069021"/>
              <a:gd name="connsiteX3" fmla="*/ 193585 w 6456546"/>
              <a:gd name="connsiteY3" fmla="*/ 5201104 h 6069021"/>
              <a:gd name="connsiteX4" fmla="*/ 0 w 6456546"/>
              <a:gd name="connsiteY4" fmla="*/ 454932 h 6069021"/>
              <a:gd name="connsiteX0" fmla="*/ 0 w 6441306"/>
              <a:gd name="connsiteY0" fmla="*/ 424452 h 6069021"/>
              <a:gd name="connsiteX1" fmla="*/ 5878378 w 6441306"/>
              <a:gd name="connsiteY1" fmla="*/ 0 h 6069021"/>
              <a:gd name="connsiteX2" fmla="*/ 6441259 w 6441306"/>
              <a:gd name="connsiteY2" fmla="*/ 6069012 h 6069021"/>
              <a:gd name="connsiteX3" fmla="*/ 178345 w 6441306"/>
              <a:gd name="connsiteY3" fmla="*/ 5201104 h 6069021"/>
              <a:gd name="connsiteX4" fmla="*/ 0 w 6441306"/>
              <a:gd name="connsiteY4" fmla="*/ 424452 h 6069021"/>
              <a:gd name="connsiteX0" fmla="*/ 0 w 6471786"/>
              <a:gd name="connsiteY0" fmla="*/ 424452 h 6069021"/>
              <a:gd name="connsiteX1" fmla="*/ 5908858 w 6471786"/>
              <a:gd name="connsiteY1" fmla="*/ 0 h 6069021"/>
              <a:gd name="connsiteX2" fmla="*/ 6471739 w 6471786"/>
              <a:gd name="connsiteY2" fmla="*/ 6069012 h 6069021"/>
              <a:gd name="connsiteX3" fmla="*/ 208825 w 6471786"/>
              <a:gd name="connsiteY3" fmla="*/ 5201104 h 6069021"/>
              <a:gd name="connsiteX4" fmla="*/ 0 w 6471786"/>
              <a:gd name="connsiteY4" fmla="*/ 424452 h 6069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1786" h="6069021">
                <a:moveTo>
                  <a:pt x="0" y="424452"/>
                </a:moveTo>
                <a:lnTo>
                  <a:pt x="5908858" y="0"/>
                </a:lnTo>
                <a:cubicBezTo>
                  <a:pt x="5907573" y="5292"/>
                  <a:pt x="6477786" y="6078007"/>
                  <a:pt x="6471739" y="6069012"/>
                </a:cubicBezTo>
                <a:lnTo>
                  <a:pt x="208825" y="5201104"/>
                </a:lnTo>
                <a:cubicBezTo>
                  <a:pt x="156513" y="3606573"/>
                  <a:pt x="1330" y="437606"/>
                  <a:pt x="0" y="42445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127000">
              <a:prstClr val="black"/>
            </a:innerShdw>
          </a:effectLst>
          <a:scene3d>
            <a:camera prst="isometricRightUp">
              <a:rot lat="1788000" lon="18522000" rev="21360000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55232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B7FA140-AFA2-4797-AC92-8C9882C5F3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02906" y="0"/>
            <a:ext cx="6368302" cy="5345818"/>
          </a:xfrm>
          <a:custGeom>
            <a:avLst/>
            <a:gdLst>
              <a:gd name="connsiteX0" fmla="*/ 6063057 w 10173528"/>
              <a:gd name="connsiteY0" fmla="*/ 5202319 h 8553309"/>
              <a:gd name="connsiteX1" fmla="*/ 3904825 w 10173528"/>
              <a:gd name="connsiteY1" fmla="*/ 5207005 h 8553309"/>
              <a:gd name="connsiteX2" fmla="*/ 4981598 w 10173528"/>
              <a:gd name="connsiteY2" fmla="*/ 6283779 h 8553309"/>
              <a:gd name="connsiteX3" fmla="*/ 6022551 w 10173528"/>
              <a:gd name="connsiteY3" fmla="*/ 1718841 h 8553309"/>
              <a:gd name="connsiteX4" fmla="*/ 3864319 w 10173528"/>
              <a:gd name="connsiteY4" fmla="*/ 1723527 h 8553309"/>
              <a:gd name="connsiteX5" fmla="*/ 4941091 w 10173528"/>
              <a:gd name="connsiteY5" fmla="*/ 2800300 h 8553309"/>
              <a:gd name="connsiteX6" fmla="*/ 0 w 10173528"/>
              <a:gd name="connsiteY6" fmla="*/ 0 h 8553309"/>
              <a:gd name="connsiteX7" fmla="*/ 10133023 w 10173528"/>
              <a:gd name="connsiteY7" fmla="*/ 6635 h 8553309"/>
              <a:gd name="connsiteX8" fmla="*/ 6641875 w 10173528"/>
              <a:gd name="connsiteY8" fmla="*/ 3497783 h 8553309"/>
              <a:gd name="connsiteX9" fmla="*/ 10173528 w 10173528"/>
              <a:gd name="connsiteY9" fmla="*/ 3490114 h 8553309"/>
              <a:gd name="connsiteX10" fmla="*/ 5110334 w 10173528"/>
              <a:gd name="connsiteY10" fmla="*/ 8553309 h 8553309"/>
              <a:gd name="connsiteX11" fmla="*/ 69079 w 10173528"/>
              <a:gd name="connsiteY11" fmla="*/ 3512054 h 8553309"/>
              <a:gd name="connsiteX12" fmla="*/ 3504592 w 10173528"/>
              <a:gd name="connsiteY12" fmla="*/ 3504593 h 8553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173528" h="8553309">
                <a:moveTo>
                  <a:pt x="6063057" y="5202319"/>
                </a:moveTo>
                <a:lnTo>
                  <a:pt x="3904825" y="5207005"/>
                </a:lnTo>
                <a:lnTo>
                  <a:pt x="4981598" y="6283779"/>
                </a:lnTo>
                <a:close/>
                <a:moveTo>
                  <a:pt x="6022551" y="1718841"/>
                </a:moveTo>
                <a:lnTo>
                  <a:pt x="3864319" y="1723527"/>
                </a:lnTo>
                <a:lnTo>
                  <a:pt x="4941091" y="2800300"/>
                </a:lnTo>
                <a:close/>
                <a:moveTo>
                  <a:pt x="0" y="0"/>
                </a:moveTo>
                <a:lnTo>
                  <a:pt x="10133023" y="6635"/>
                </a:lnTo>
                <a:lnTo>
                  <a:pt x="6641875" y="3497783"/>
                </a:lnTo>
                <a:lnTo>
                  <a:pt x="10173528" y="3490114"/>
                </a:lnTo>
                <a:lnTo>
                  <a:pt x="5110334" y="8553309"/>
                </a:lnTo>
                <a:lnTo>
                  <a:pt x="69079" y="3512054"/>
                </a:lnTo>
                <a:lnTo>
                  <a:pt x="3504592" y="3504593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7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A44904F0-1949-48A4-8AD0-2455F5803F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43875" y="0"/>
            <a:ext cx="6748125" cy="6858000"/>
          </a:xfrm>
          <a:custGeom>
            <a:avLst/>
            <a:gdLst>
              <a:gd name="connsiteX0" fmla="*/ 1041786 w 10780306"/>
              <a:gd name="connsiteY0" fmla="*/ 0 h 10972800"/>
              <a:gd name="connsiteX1" fmla="*/ 10780306 w 10780306"/>
              <a:gd name="connsiteY1" fmla="*/ 0 h 10972800"/>
              <a:gd name="connsiteX2" fmla="*/ 10780306 w 10780306"/>
              <a:gd name="connsiteY2" fmla="*/ 10972800 h 10972800"/>
              <a:gd name="connsiteX3" fmla="*/ 1041786 w 10780306"/>
              <a:gd name="connsiteY3" fmla="*/ 10972800 h 10972800"/>
              <a:gd name="connsiteX4" fmla="*/ 1041786 w 10780306"/>
              <a:gd name="connsiteY4" fmla="*/ 6724898 h 10972800"/>
              <a:gd name="connsiteX5" fmla="*/ 0 w 10780306"/>
              <a:gd name="connsiteY5" fmla="*/ 6106781 h 10972800"/>
              <a:gd name="connsiteX6" fmla="*/ 1041786 w 10780306"/>
              <a:gd name="connsiteY6" fmla="*/ 5488663 h 10972800"/>
              <a:gd name="connsiteX7" fmla="*/ 1041786 w 10780306"/>
              <a:gd name="connsiteY7" fmla="*/ 5484142 h 10972800"/>
              <a:gd name="connsiteX8" fmla="*/ 2083574 w 10780306"/>
              <a:gd name="connsiteY8" fmla="*/ 4866023 h 10972800"/>
              <a:gd name="connsiteX9" fmla="*/ 1041786 w 10780306"/>
              <a:gd name="connsiteY9" fmla="*/ 4247904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80306" h="10972800">
                <a:moveTo>
                  <a:pt x="1041786" y="0"/>
                </a:moveTo>
                <a:lnTo>
                  <a:pt x="10780306" y="0"/>
                </a:lnTo>
                <a:lnTo>
                  <a:pt x="10780306" y="10972800"/>
                </a:lnTo>
                <a:lnTo>
                  <a:pt x="1041786" y="10972800"/>
                </a:lnTo>
                <a:lnTo>
                  <a:pt x="1041786" y="6724898"/>
                </a:lnTo>
                <a:lnTo>
                  <a:pt x="0" y="6106781"/>
                </a:lnTo>
                <a:lnTo>
                  <a:pt x="1041786" y="5488663"/>
                </a:lnTo>
                <a:lnTo>
                  <a:pt x="1041786" y="5484142"/>
                </a:lnTo>
                <a:lnTo>
                  <a:pt x="2083574" y="4866023"/>
                </a:lnTo>
                <a:lnTo>
                  <a:pt x="1041786" y="4247904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C095B03-6820-4532-9811-CEFA7CD6D1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750509" cy="6858000"/>
          </a:xfrm>
          <a:custGeom>
            <a:avLst/>
            <a:gdLst>
              <a:gd name="connsiteX0" fmla="*/ 0 w 10784114"/>
              <a:gd name="connsiteY0" fmla="*/ 0 h 10972800"/>
              <a:gd name="connsiteX1" fmla="*/ 9738520 w 10784114"/>
              <a:gd name="connsiteY1" fmla="*/ 0 h 10972800"/>
              <a:gd name="connsiteX2" fmla="*/ 9738520 w 10784114"/>
              <a:gd name="connsiteY2" fmla="*/ 4245646 h 10972800"/>
              <a:gd name="connsiteX3" fmla="*/ 10784114 w 10784114"/>
              <a:gd name="connsiteY3" fmla="*/ 4866024 h 10972800"/>
              <a:gd name="connsiteX4" fmla="*/ 9738520 w 10784114"/>
              <a:gd name="connsiteY4" fmla="*/ 5486401 h 10972800"/>
              <a:gd name="connsiteX5" fmla="*/ 9738520 w 10784114"/>
              <a:gd name="connsiteY5" fmla="*/ 5488661 h 10972800"/>
              <a:gd name="connsiteX6" fmla="*/ 8696732 w 10784114"/>
              <a:gd name="connsiteY6" fmla="*/ 6106781 h 10972800"/>
              <a:gd name="connsiteX7" fmla="*/ 9738520 w 10784114"/>
              <a:gd name="connsiteY7" fmla="*/ 6724899 h 10972800"/>
              <a:gd name="connsiteX8" fmla="*/ 9738520 w 10784114"/>
              <a:gd name="connsiteY8" fmla="*/ 10972800 h 10972800"/>
              <a:gd name="connsiteX9" fmla="*/ 0 w 10784114"/>
              <a:gd name="connsiteY9" fmla="*/ 1097280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784114" h="10972800">
                <a:moveTo>
                  <a:pt x="0" y="0"/>
                </a:moveTo>
                <a:lnTo>
                  <a:pt x="9738520" y="0"/>
                </a:lnTo>
                <a:lnTo>
                  <a:pt x="9738520" y="4245646"/>
                </a:lnTo>
                <a:lnTo>
                  <a:pt x="10784114" y="4866024"/>
                </a:lnTo>
                <a:lnTo>
                  <a:pt x="9738520" y="5486401"/>
                </a:lnTo>
                <a:lnTo>
                  <a:pt x="9738520" y="5488661"/>
                </a:lnTo>
                <a:lnTo>
                  <a:pt x="8696732" y="6106781"/>
                </a:lnTo>
                <a:lnTo>
                  <a:pt x="9738520" y="6724899"/>
                </a:lnTo>
                <a:lnTo>
                  <a:pt x="9738520" y="10972800"/>
                </a:lnTo>
                <a:lnTo>
                  <a:pt x="0" y="10972800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8226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4C78B-E04E-465D-AFDC-925F2B0017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419781"/>
          </a:xfrm>
          <a:custGeom>
            <a:avLst/>
            <a:gdLst>
              <a:gd name="connsiteX0" fmla="*/ 0 w 19477038"/>
              <a:gd name="connsiteY0" fmla="*/ 0 h 8671650"/>
              <a:gd name="connsiteX1" fmla="*/ 19477038 w 19477038"/>
              <a:gd name="connsiteY1" fmla="*/ 0 h 8671650"/>
              <a:gd name="connsiteX2" fmla="*/ 19477038 w 19477038"/>
              <a:gd name="connsiteY2" fmla="*/ 8247720 h 8671650"/>
              <a:gd name="connsiteX3" fmla="*/ 0 w 19477038"/>
              <a:gd name="connsiteY3" fmla="*/ 8247720 h 86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7038" h="8671650">
                <a:moveTo>
                  <a:pt x="0" y="0"/>
                </a:moveTo>
                <a:lnTo>
                  <a:pt x="19477038" y="0"/>
                </a:lnTo>
                <a:lnTo>
                  <a:pt x="19477038" y="8247720"/>
                </a:lnTo>
                <a:cubicBezTo>
                  <a:pt x="12276770" y="6148838"/>
                  <a:pt x="7406747" y="9873614"/>
                  <a:pt x="0" y="8247720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87548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B0B24B-75C6-47CF-877E-61310BB18C53}"/>
              </a:ext>
            </a:extLst>
          </p:cNvPr>
          <p:cNvGrpSpPr/>
          <p:nvPr userDrawn="1"/>
        </p:nvGrpSpPr>
        <p:grpSpPr>
          <a:xfrm>
            <a:off x="11624659" y="2943383"/>
            <a:ext cx="198146" cy="971236"/>
            <a:chOff x="15428633" y="4561123"/>
            <a:chExt cx="388619" cy="1907805"/>
          </a:xfrm>
        </p:grpSpPr>
        <p:sp>
          <p:nvSpPr>
            <p:cNvPr id="6" name="Freeform 85">
              <a:extLst>
                <a:ext uri="{FF2B5EF4-FFF2-40B4-BE49-F238E27FC236}">
                  <a16:creationId xmlns:a16="http://schemas.microsoft.com/office/drawing/2014/main" id="{174CCEB4-F497-48B6-BBA7-295D02BA84A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alpha val="70000"/>
                  </a:schemeClr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287552B-8B9D-44AA-9DC5-32DCC15C561D}"/>
                </a:ext>
              </a:extLst>
            </p:cNvPr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solidFill>
              <a:schemeClr val="bg1">
                <a:alpha val="25000"/>
              </a:schemeClr>
            </a:solidFill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71E119C3-1293-405B-AC65-10FBB6AA99E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25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B0F1A1C0-4F90-4C41-9957-143E0DCE9A4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25"/>
              </a:p>
            </p:txBody>
          </p:sp>
        </p:grpSp>
        <p:sp>
          <p:nvSpPr>
            <p:cNvPr id="8" name="Freeform 75">
              <a:extLst>
                <a:ext uri="{FF2B5EF4-FFF2-40B4-BE49-F238E27FC236}">
                  <a16:creationId xmlns:a16="http://schemas.microsoft.com/office/drawing/2014/main" id="{FAEEF281-3D96-4707-9C6D-151C65A3F6B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3D21E93-7A26-4DCF-A437-347792FA845C}"/>
              </a:ext>
            </a:extLst>
          </p:cNvPr>
          <p:cNvSpPr txBox="1"/>
          <p:nvPr userDrawn="1"/>
        </p:nvSpPr>
        <p:spPr>
          <a:xfrm rot="10800000" flipV="1">
            <a:off x="11249307" y="6203547"/>
            <a:ext cx="9488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750" b="0" i="0" smtClean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5500" b="0" i="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92DA04D-DF5B-4EC6-AD5C-EA76B8D0D68B}"/>
              </a:ext>
            </a:extLst>
          </p:cNvPr>
          <p:cNvGrpSpPr/>
          <p:nvPr userDrawn="1"/>
        </p:nvGrpSpPr>
        <p:grpSpPr>
          <a:xfrm>
            <a:off x="10397095" y="2"/>
            <a:ext cx="1803744" cy="2061120"/>
            <a:chOff x="13922478" y="2"/>
            <a:chExt cx="5568680" cy="637312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39F4433-A3AC-41CB-A38A-96ADA7816AEF}"/>
                </a:ext>
              </a:extLst>
            </p:cNvPr>
            <p:cNvSpPr/>
            <p:nvPr userDrawn="1"/>
          </p:nvSpPr>
          <p:spPr>
            <a:xfrm>
              <a:off x="13922478" y="2"/>
              <a:ext cx="5558654" cy="4717968"/>
            </a:xfrm>
            <a:custGeom>
              <a:avLst/>
              <a:gdLst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671011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671011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839453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27927"/>
                <a:gd name="connsiteX1" fmla="*/ 2502569 w 6039853"/>
                <a:gd name="connsiteY1" fmla="*/ 1925053 h 6327927"/>
                <a:gd name="connsiteX2" fmla="*/ 2839453 w 6039853"/>
                <a:gd name="connsiteY2" fmla="*/ 4932948 h 6327927"/>
                <a:gd name="connsiteX3" fmla="*/ 6039853 w 6039853"/>
                <a:gd name="connsiteY3" fmla="*/ 6304548 h 6327927"/>
                <a:gd name="connsiteX4" fmla="*/ 5967664 w 6039853"/>
                <a:gd name="connsiteY4" fmla="*/ 0 h 6327927"/>
                <a:gd name="connsiteX5" fmla="*/ 0 w 6039853"/>
                <a:gd name="connsiteY5" fmla="*/ 0 h 6327927"/>
                <a:gd name="connsiteX0" fmla="*/ 0 w 6039853"/>
                <a:gd name="connsiteY0" fmla="*/ 0 h 6354071"/>
                <a:gd name="connsiteX1" fmla="*/ 2502569 w 6039853"/>
                <a:gd name="connsiteY1" fmla="*/ 1925053 h 6354071"/>
                <a:gd name="connsiteX2" fmla="*/ 2839453 w 6039853"/>
                <a:gd name="connsiteY2" fmla="*/ 4932948 h 6354071"/>
                <a:gd name="connsiteX3" fmla="*/ 6039853 w 6039853"/>
                <a:gd name="connsiteY3" fmla="*/ 6304548 h 6354071"/>
                <a:gd name="connsiteX4" fmla="*/ 5967664 w 6039853"/>
                <a:gd name="connsiteY4" fmla="*/ 0 h 6354071"/>
                <a:gd name="connsiteX5" fmla="*/ 0 w 6039853"/>
                <a:gd name="connsiteY5" fmla="*/ 0 h 6354071"/>
                <a:gd name="connsiteX0" fmla="*/ 0 w 6039853"/>
                <a:gd name="connsiteY0" fmla="*/ 0 h 6354071"/>
                <a:gd name="connsiteX1" fmla="*/ 2502569 w 6039853"/>
                <a:gd name="connsiteY1" fmla="*/ 1925053 h 6354071"/>
                <a:gd name="connsiteX2" fmla="*/ 2839453 w 6039853"/>
                <a:gd name="connsiteY2" fmla="*/ 4932948 h 6354071"/>
                <a:gd name="connsiteX3" fmla="*/ 6039853 w 6039853"/>
                <a:gd name="connsiteY3" fmla="*/ 6304548 h 6354071"/>
                <a:gd name="connsiteX4" fmla="*/ 6005764 w 6039853"/>
                <a:gd name="connsiteY4" fmla="*/ 0 h 6354071"/>
                <a:gd name="connsiteX5" fmla="*/ 0 w 6039853"/>
                <a:gd name="connsiteY5" fmla="*/ 0 h 6354071"/>
                <a:gd name="connsiteX0" fmla="*/ 0 w 6005764"/>
                <a:gd name="connsiteY0" fmla="*/ 0 h 6290613"/>
                <a:gd name="connsiteX1" fmla="*/ 2502569 w 6005764"/>
                <a:gd name="connsiteY1" fmla="*/ 1925053 h 6290613"/>
                <a:gd name="connsiteX2" fmla="*/ 2839453 w 6005764"/>
                <a:gd name="connsiteY2" fmla="*/ 4932948 h 6290613"/>
                <a:gd name="connsiteX3" fmla="*/ 6001753 w 6005764"/>
                <a:gd name="connsiteY3" fmla="*/ 6266448 h 6290613"/>
                <a:gd name="connsiteX4" fmla="*/ 6005764 w 6005764"/>
                <a:gd name="connsiteY4" fmla="*/ 0 h 6290613"/>
                <a:gd name="connsiteX5" fmla="*/ 0 w 6005764"/>
                <a:gd name="connsiteY5" fmla="*/ 0 h 6290613"/>
                <a:gd name="connsiteX0" fmla="*/ 0 w 6005764"/>
                <a:gd name="connsiteY0" fmla="*/ 0 h 6300010"/>
                <a:gd name="connsiteX1" fmla="*/ 2502569 w 6005764"/>
                <a:gd name="connsiteY1" fmla="*/ 1925053 h 6300010"/>
                <a:gd name="connsiteX2" fmla="*/ 2839453 w 6005764"/>
                <a:gd name="connsiteY2" fmla="*/ 4932948 h 6300010"/>
                <a:gd name="connsiteX3" fmla="*/ 6001753 w 6005764"/>
                <a:gd name="connsiteY3" fmla="*/ 6266448 h 6300010"/>
                <a:gd name="connsiteX4" fmla="*/ 6005764 w 6005764"/>
                <a:gd name="connsiteY4" fmla="*/ 0 h 6300010"/>
                <a:gd name="connsiteX5" fmla="*/ 0 w 6005764"/>
                <a:gd name="connsiteY5" fmla="*/ 0 h 6300010"/>
                <a:gd name="connsiteX0" fmla="*/ 0 w 6005764"/>
                <a:gd name="connsiteY0" fmla="*/ 0 h 6301252"/>
                <a:gd name="connsiteX1" fmla="*/ 2502569 w 6005764"/>
                <a:gd name="connsiteY1" fmla="*/ 1925053 h 6301252"/>
                <a:gd name="connsiteX2" fmla="*/ 2839453 w 6005764"/>
                <a:gd name="connsiteY2" fmla="*/ 4932948 h 6301252"/>
                <a:gd name="connsiteX3" fmla="*/ 6001753 w 6005764"/>
                <a:gd name="connsiteY3" fmla="*/ 6266448 h 6301252"/>
                <a:gd name="connsiteX4" fmla="*/ 6005764 w 6005764"/>
                <a:gd name="connsiteY4" fmla="*/ 0 h 6301252"/>
                <a:gd name="connsiteX5" fmla="*/ 0 w 6005764"/>
                <a:gd name="connsiteY5" fmla="*/ 0 h 6301252"/>
                <a:gd name="connsiteX0" fmla="*/ 0 w 6005764"/>
                <a:gd name="connsiteY0" fmla="*/ 0 h 6328404"/>
                <a:gd name="connsiteX1" fmla="*/ 2502569 w 6005764"/>
                <a:gd name="connsiteY1" fmla="*/ 1925053 h 6328404"/>
                <a:gd name="connsiteX2" fmla="*/ 2839453 w 6005764"/>
                <a:gd name="connsiteY2" fmla="*/ 4932948 h 6328404"/>
                <a:gd name="connsiteX3" fmla="*/ 6001753 w 6005764"/>
                <a:gd name="connsiteY3" fmla="*/ 6266448 h 6328404"/>
                <a:gd name="connsiteX4" fmla="*/ 6005764 w 6005764"/>
                <a:gd name="connsiteY4" fmla="*/ 0 h 6328404"/>
                <a:gd name="connsiteX5" fmla="*/ 0 w 6005764"/>
                <a:gd name="connsiteY5" fmla="*/ 0 h 6328404"/>
                <a:gd name="connsiteX0" fmla="*/ 0 w 6005764"/>
                <a:gd name="connsiteY0" fmla="*/ 0 h 6321734"/>
                <a:gd name="connsiteX1" fmla="*/ 2502569 w 6005764"/>
                <a:gd name="connsiteY1" fmla="*/ 1925053 h 6321734"/>
                <a:gd name="connsiteX2" fmla="*/ 3273143 w 6005764"/>
                <a:gd name="connsiteY2" fmla="*/ 4856415 h 6321734"/>
                <a:gd name="connsiteX3" fmla="*/ 6001753 w 6005764"/>
                <a:gd name="connsiteY3" fmla="*/ 6266448 h 6321734"/>
                <a:gd name="connsiteX4" fmla="*/ 6005764 w 6005764"/>
                <a:gd name="connsiteY4" fmla="*/ 0 h 6321734"/>
                <a:gd name="connsiteX5" fmla="*/ 0 w 6005764"/>
                <a:gd name="connsiteY5" fmla="*/ 0 h 6321734"/>
                <a:gd name="connsiteX0" fmla="*/ 0 w 6005764"/>
                <a:gd name="connsiteY0" fmla="*/ 0 h 6312022"/>
                <a:gd name="connsiteX1" fmla="*/ 2502569 w 6005764"/>
                <a:gd name="connsiteY1" fmla="*/ 1925053 h 6312022"/>
                <a:gd name="connsiteX2" fmla="*/ 3273143 w 6005764"/>
                <a:gd name="connsiteY2" fmla="*/ 4856415 h 6312022"/>
                <a:gd name="connsiteX3" fmla="*/ 6001753 w 6005764"/>
                <a:gd name="connsiteY3" fmla="*/ 6266448 h 6312022"/>
                <a:gd name="connsiteX4" fmla="*/ 6005764 w 6005764"/>
                <a:gd name="connsiteY4" fmla="*/ 0 h 6312022"/>
                <a:gd name="connsiteX5" fmla="*/ 0 w 6005764"/>
                <a:gd name="connsiteY5" fmla="*/ 0 h 6312022"/>
                <a:gd name="connsiteX0" fmla="*/ 0 w 6005764"/>
                <a:gd name="connsiteY0" fmla="*/ 0 h 6312023"/>
                <a:gd name="connsiteX1" fmla="*/ 2502569 w 6005764"/>
                <a:gd name="connsiteY1" fmla="*/ 1925053 h 6312023"/>
                <a:gd name="connsiteX2" fmla="*/ 3145587 w 6005764"/>
                <a:gd name="connsiteY2" fmla="*/ 4856415 h 6312023"/>
                <a:gd name="connsiteX3" fmla="*/ 6001753 w 6005764"/>
                <a:gd name="connsiteY3" fmla="*/ 6266448 h 6312023"/>
                <a:gd name="connsiteX4" fmla="*/ 6005764 w 6005764"/>
                <a:gd name="connsiteY4" fmla="*/ 0 h 6312023"/>
                <a:gd name="connsiteX5" fmla="*/ 0 w 6005764"/>
                <a:gd name="connsiteY5" fmla="*/ 0 h 6312023"/>
                <a:gd name="connsiteX0" fmla="*/ 0 w 6005764"/>
                <a:gd name="connsiteY0" fmla="*/ 0 h 6318150"/>
                <a:gd name="connsiteX1" fmla="*/ 2502569 w 6005764"/>
                <a:gd name="connsiteY1" fmla="*/ 1925053 h 6318150"/>
                <a:gd name="connsiteX2" fmla="*/ 3145587 w 6005764"/>
                <a:gd name="connsiteY2" fmla="*/ 4856415 h 6318150"/>
                <a:gd name="connsiteX3" fmla="*/ 6001753 w 6005764"/>
                <a:gd name="connsiteY3" fmla="*/ 6266448 h 6318150"/>
                <a:gd name="connsiteX4" fmla="*/ 6005764 w 6005764"/>
                <a:gd name="connsiteY4" fmla="*/ 0 h 6318150"/>
                <a:gd name="connsiteX5" fmla="*/ 0 w 6005764"/>
                <a:gd name="connsiteY5" fmla="*/ 0 h 6318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05764" h="6318150">
                  <a:moveTo>
                    <a:pt x="0" y="0"/>
                  </a:moveTo>
                  <a:cubicBezTo>
                    <a:pt x="66174" y="1417720"/>
                    <a:pt x="1978305" y="1115651"/>
                    <a:pt x="2502569" y="1925053"/>
                  </a:cubicBezTo>
                  <a:cubicBezTo>
                    <a:pt x="3026834" y="2734456"/>
                    <a:pt x="2714790" y="3661059"/>
                    <a:pt x="3145587" y="4856415"/>
                  </a:cubicBezTo>
                  <a:cubicBezTo>
                    <a:pt x="3576384" y="6051771"/>
                    <a:pt x="4643187" y="6477001"/>
                    <a:pt x="6001753" y="6266448"/>
                  </a:cubicBezTo>
                  <a:lnTo>
                    <a:pt x="6005764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100000">
                  <a:schemeClr val="accent1">
                    <a:alpha val="40000"/>
                  </a:schemeClr>
                </a:gs>
                <a:gs pos="0">
                  <a:srgbClr val="181B2C">
                    <a:alpha val="25000"/>
                  </a:srgbClr>
                </a:gs>
                <a:gs pos="55000">
                  <a:schemeClr val="accent5">
                    <a:alpha val="44000"/>
                  </a:schemeClr>
                </a:gs>
              </a:gsLst>
              <a:lin ang="9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3D1875A-1047-4DCF-9C3D-E29643BCDD4E}"/>
                </a:ext>
              </a:extLst>
            </p:cNvPr>
            <p:cNvSpPr/>
            <p:nvPr userDrawn="1"/>
          </p:nvSpPr>
          <p:spPr>
            <a:xfrm>
              <a:off x="17828114" y="1072550"/>
              <a:ext cx="1663044" cy="5300581"/>
            </a:xfrm>
            <a:custGeom>
              <a:avLst/>
              <a:gdLst>
                <a:gd name="connsiteX0" fmla="*/ 2561234 w 2585297"/>
                <a:gd name="connsiteY0" fmla="*/ 0 h 6906127"/>
                <a:gd name="connsiteX1" fmla="*/ 780560 w 2585297"/>
                <a:gd name="connsiteY1" fmla="*/ 1852863 h 6906127"/>
                <a:gd name="connsiteX2" fmla="*/ 82728 w 2585297"/>
                <a:gd name="connsiteY2" fmla="*/ 4932948 h 6906127"/>
                <a:gd name="connsiteX3" fmla="*/ 2585297 w 2585297"/>
                <a:gd name="connsiteY3" fmla="*/ 6906127 h 6906127"/>
                <a:gd name="connsiteX4" fmla="*/ 2561234 w 2585297"/>
                <a:gd name="connsiteY4" fmla="*/ 0 h 6906127"/>
                <a:gd name="connsiteX0" fmla="*/ 2561234 w 2585297"/>
                <a:gd name="connsiteY0" fmla="*/ 10370 h 6916497"/>
                <a:gd name="connsiteX1" fmla="*/ 780560 w 2585297"/>
                <a:gd name="connsiteY1" fmla="*/ 1863233 h 6916497"/>
                <a:gd name="connsiteX2" fmla="*/ 82728 w 2585297"/>
                <a:gd name="connsiteY2" fmla="*/ 4943318 h 6916497"/>
                <a:gd name="connsiteX3" fmla="*/ 2585297 w 2585297"/>
                <a:gd name="connsiteY3" fmla="*/ 6916497 h 6916497"/>
                <a:gd name="connsiteX4" fmla="*/ 2561234 w 2585297"/>
                <a:gd name="connsiteY4" fmla="*/ 10370 h 6916497"/>
                <a:gd name="connsiteX0" fmla="*/ 2547392 w 2571455"/>
                <a:gd name="connsiteY0" fmla="*/ 8277 h 6914404"/>
                <a:gd name="connsiteX1" fmla="*/ 938168 w 2571455"/>
                <a:gd name="connsiteY1" fmla="*/ 2184990 h 6914404"/>
                <a:gd name="connsiteX2" fmla="*/ 68886 w 2571455"/>
                <a:gd name="connsiteY2" fmla="*/ 4941225 h 6914404"/>
                <a:gd name="connsiteX3" fmla="*/ 2571455 w 2571455"/>
                <a:gd name="connsiteY3" fmla="*/ 6914404 h 6914404"/>
                <a:gd name="connsiteX4" fmla="*/ 2547392 w 2571455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94895 w 2618958"/>
                <a:gd name="connsiteY0" fmla="*/ 8277 h 6914404"/>
                <a:gd name="connsiteX1" fmla="*/ 985671 w 2618958"/>
                <a:gd name="connsiteY1" fmla="*/ 2184990 h 6914404"/>
                <a:gd name="connsiteX2" fmla="*/ 116389 w 2618958"/>
                <a:gd name="connsiteY2" fmla="*/ 4941225 h 6914404"/>
                <a:gd name="connsiteX3" fmla="*/ 2618958 w 2618958"/>
                <a:gd name="connsiteY3" fmla="*/ 6914404 h 6914404"/>
                <a:gd name="connsiteX4" fmla="*/ 2594895 w 2618958"/>
                <a:gd name="connsiteY4" fmla="*/ 8277 h 6914404"/>
                <a:gd name="connsiteX0" fmla="*/ 2517149 w 2541212"/>
                <a:gd name="connsiteY0" fmla="*/ 8277 h 6914404"/>
                <a:gd name="connsiteX1" fmla="*/ 907925 w 2541212"/>
                <a:gd name="connsiteY1" fmla="*/ 2184990 h 6914404"/>
                <a:gd name="connsiteX2" fmla="*/ 38643 w 2541212"/>
                <a:gd name="connsiteY2" fmla="*/ 4941225 h 6914404"/>
                <a:gd name="connsiteX3" fmla="*/ 2541212 w 2541212"/>
                <a:gd name="connsiteY3" fmla="*/ 6914404 h 6914404"/>
                <a:gd name="connsiteX4" fmla="*/ 2517149 w 2541212"/>
                <a:gd name="connsiteY4" fmla="*/ 8277 h 6914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1212" h="6914404">
                  <a:moveTo>
                    <a:pt x="2517149" y="8277"/>
                  </a:moveTo>
                  <a:cubicBezTo>
                    <a:pt x="614154" y="-124071"/>
                    <a:pt x="1321009" y="1362832"/>
                    <a:pt x="907925" y="2184990"/>
                  </a:cubicBezTo>
                  <a:cubicBezTo>
                    <a:pt x="494841" y="3007148"/>
                    <a:pt x="-166896" y="3508464"/>
                    <a:pt x="38643" y="4941225"/>
                  </a:cubicBezTo>
                  <a:cubicBezTo>
                    <a:pt x="358482" y="6183486"/>
                    <a:pt x="1573672" y="6806120"/>
                    <a:pt x="2541212" y="6914404"/>
                  </a:cubicBezTo>
                  <a:lnTo>
                    <a:pt x="2517149" y="8277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</p:spTree>
    <p:extLst>
      <p:ext uri="{BB962C8B-B14F-4D97-AF65-F5344CB8AC3E}">
        <p14:creationId xmlns:p14="http://schemas.microsoft.com/office/powerpoint/2010/main" val="26505748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29137-7258-4499-BA10-37307E9DC886}"/>
              </a:ext>
            </a:extLst>
          </p:cNvPr>
          <p:cNvSpPr txBox="1"/>
          <p:nvPr userDrawn="1"/>
        </p:nvSpPr>
        <p:spPr>
          <a:xfrm rot="16200000" flipH="1">
            <a:off x="-745271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75" strike="noStrike" spc="375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B40C54-F74B-45B1-A1D7-B8642511AB6D}"/>
              </a:ext>
            </a:extLst>
          </p:cNvPr>
          <p:cNvGrpSpPr/>
          <p:nvPr userDrawn="1"/>
        </p:nvGrpSpPr>
        <p:grpSpPr>
          <a:xfrm>
            <a:off x="1" y="5439261"/>
            <a:ext cx="1131447" cy="1418739"/>
            <a:chOff x="-2861" y="5931257"/>
            <a:chExt cx="4014423" cy="504154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42FA92A-F3E8-4DBC-91CE-950F802456D7}"/>
                </a:ext>
              </a:extLst>
            </p:cNvPr>
            <p:cNvSpPr/>
            <p:nvPr userDrawn="1"/>
          </p:nvSpPr>
          <p:spPr>
            <a:xfrm>
              <a:off x="-2861" y="7093454"/>
              <a:ext cx="4014423" cy="3879346"/>
            </a:xfrm>
            <a:custGeom>
              <a:avLst/>
              <a:gdLst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16138"/>
                <a:gd name="connsiteY0" fmla="*/ 0 h 3981450"/>
                <a:gd name="connsiteX1" fmla="*/ 3238500 w 3816138"/>
                <a:gd name="connsiteY1" fmla="*/ 1809750 h 3981450"/>
                <a:gd name="connsiteX2" fmla="*/ 3657600 w 3816138"/>
                <a:gd name="connsiteY2" fmla="*/ 3981450 h 3981450"/>
                <a:gd name="connsiteX3" fmla="*/ 38100 w 3816138"/>
                <a:gd name="connsiteY3" fmla="*/ 3962400 h 3981450"/>
                <a:gd name="connsiteX4" fmla="*/ 0 w 3816138"/>
                <a:gd name="connsiteY4" fmla="*/ 0 h 3981450"/>
                <a:gd name="connsiteX0" fmla="*/ 0 w 3876554"/>
                <a:gd name="connsiteY0" fmla="*/ 0 h 3981450"/>
                <a:gd name="connsiteX1" fmla="*/ 3409950 w 3876554"/>
                <a:gd name="connsiteY1" fmla="*/ 2076450 h 3981450"/>
                <a:gd name="connsiteX2" fmla="*/ 3657600 w 3876554"/>
                <a:gd name="connsiteY2" fmla="*/ 3981450 h 3981450"/>
                <a:gd name="connsiteX3" fmla="*/ 38100 w 3876554"/>
                <a:gd name="connsiteY3" fmla="*/ 3962400 h 3981450"/>
                <a:gd name="connsiteX4" fmla="*/ 0 w 3876554"/>
                <a:gd name="connsiteY4" fmla="*/ 0 h 3981450"/>
                <a:gd name="connsiteX0" fmla="*/ 0 w 3916378"/>
                <a:gd name="connsiteY0" fmla="*/ 0 h 3981450"/>
                <a:gd name="connsiteX1" fmla="*/ 3409950 w 3916378"/>
                <a:gd name="connsiteY1" fmla="*/ 2076450 h 3981450"/>
                <a:gd name="connsiteX2" fmla="*/ 3657600 w 3916378"/>
                <a:gd name="connsiteY2" fmla="*/ 3981450 h 3981450"/>
                <a:gd name="connsiteX3" fmla="*/ 38100 w 3916378"/>
                <a:gd name="connsiteY3" fmla="*/ 3962400 h 3981450"/>
                <a:gd name="connsiteX4" fmla="*/ 0 w 3916378"/>
                <a:gd name="connsiteY4" fmla="*/ 0 h 3981450"/>
                <a:gd name="connsiteX0" fmla="*/ 0 w 3873335"/>
                <a:gd name="connsiteY0" fmla="*/ 0 h 3981450"/>
                <a:gd name="connsiteX1" fmla="*/ 3409950 w 3873335"/>
                <a:gd name="connsiteY1" fmla="*/ 2076450 h 3981450"/>
                <a:gd name="connsiteX2" fmla="*/ 3657600 w 3873335"/>
                <a:gd name="connsiteY2" fmla="*/ 3981450 h 3981450"/>
                <a:gd name="connsiteX3" fmla="*/ 38100 w 3873335"/>
                <a:gd name="connsiteY3" fmla="*/ 3962400 h 3981450"/>
                <a:gd name="connsiteX4" fmla="*/ 0 w 3873335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38100 w 3786126"/>
                <a:gd name="connsiteY3" fmla="*/ 396240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3786126"/>
                <a:gd name="connsiteY0" fmla="*/ 0 h 3981450"/>
                <a:gd name="connsiteX1" fmla="*/ 3409950 w 3786126"/>
                <a:gd name="connsiteY1" fmla="*/ 2076450 h 3981450"/>
                <a:gd name="connsiteX2" fmla="*/ 3657600 w 3786126"/>
                <a:gd name="connsiteY2" fmla="*/ 3981450 h 3981450"/>
                <a:gd name="connsiteX3" fmla="*/ 0 w 3786126"/>
                <a:gd name="connsiteY3" fmla="*/ 3981450 h 3981450"/>
                <a:gd name="connsiteX4" fmla="*/ 0 w 3786126"/>
                <a:gd name="connsiteY4" fmla="*/ 0 h 3981450"/>
                <a:gd name="connsiteX0" fmla="*/ 0 w 4032226"/>
                <a:gd name="connsiteY0" fmla="*/ 0 h 4003693"/>
                <a:gd name="connsiteX1" fmla="*/ 3409950 w 4032226"/>
                <a:gd name="connsiteY1" fmla="*/ 2076450 h 4003693"/>
                <a:gd name="connsiteX2" fmla="*/ 3943350 w 4032226"/>
                <a:gd name="connsiteY2" fmla="*/ 4003693 h 4003693"/>
                <a:gd name="connsiteX3" fmla="*/ 0 w 4032226"/>
                <a:gd name="connsiteY3" fmla="*/ 3981450 h 4003693"/>
                <a:gd name="connsiteX4" fmla="*/ 0 w 4032226"/>
                <a:gd name="connsiteY4" fmla="*/ 0 h 4003693"/>
                <a:gd name="connsiteX0" fmla="*/ 0 w 3948509"/>
                <a:gd name="connsiteY0" fmla="*/ 0 h 4003693"/>
                <a:gd name="connsiteX1" fmla="*/ 3409950 w 3948509"/>
                <a:gd name="connsiteY1" fmla="*/ 2076450 h 4003693"/>
                <a:gd name="connsiteX2" fmla="*/ 3943350 w 3948509"/>
                <a:gd name="connsiteY2" fmla="*/ 4003693 h 4003693"/>
                <a:gd name="connsiteX3" fmla="*/ 0 w 3948509"/>
                <a:gd name="connsiteY3" fmla="*/ 3981450 h 4003693"/>
                <a:gd name="connsiteX4" fmla="*/ 0 w 3948509"/>
                <a:gd name="connsiteY4" fmla="*/ 0 h 4003693"/>
                <a:gd name="connsiteX0" fmla="*/ 0 w 3943350"/>
                <a:gd name="connsiteY0" fmla="*/ 0 h 4003693"/>
                <a:gd name="connsiteX1" fmla="*/ 3333750 w 3943350"/>
                <a:gd name="connsiteY1" fmla="*/ 1942994 h 4003693"/>
                <a:gd name="connsiteX2" fmla="*/ 3943350 w 3943350"/>
                <a:gd name="connsiteY2" fmla="*/ 4003693 h 4003693"/>
                <a:gd name="connsiteX3" fmla="*/ 0 w 3943350"/>
                <a:gd name="connsiteY3" fmla="*/ 3981450 h 4003693"/>
                <a:gd name="connsiteX4" fmla="*/ 0 w 3943350"/>
                <a:gd name="connsiteY4" fmla="*/ 0 h 4003693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333750 w 4152900"/>
                <a:gd name="connsiteY1" fmla="*/ 1942994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  <a:gd name="connsiteX0" fmla="*/ 0 w 4152900"/>
                <a:gd name="connsiteY0" fmla="*/ 0 h 3981450"/>
                <a:gd name="connsiteX1" fmla="*/ 3200400 w 4152900"/>
                <a:gd name="connsiteY1" fmla="*/ 1720566 h 3981450"/>
                <a:gd name="connsiteX2" fmla="*/ 4152900 w 4152900"/>
                <a:gd name="connsiteY2" fmla="*/ 3981450 h 3981450"/>
                <a:gd name="connsiteX3" fmla="*/ 0 w 4152900"/>
                <a:gd name="connsiteY3" fmla="*/ 3981450 h 3981450"/>
                <a:gd name="connsiteX4" fmla="*/ 0 w 4152900"/>
                <a:gd name="connsiteY4" fmla="*/ 0 h 398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52900" h="3981450">
                  <a:moveTo>
                    <a:pt x="0" y="0"/>
                  </a:moveTo>
                  <a:cubicBezTo>
                    <a:pt x="762000" y="1189072"/>
                    <a:pt x="2584450" y="1190447"/>
                    <a:pt x="3200400" y="1720566"/>
                  </a:cubicBezTo>
                  <a:cubicBezTo>
                    <a:pt x="3816350" y="2250685"/>
                    <a:pt x="3971925" y="2641175"/>
                    <a:pt x="4152900" y="3981450"/>
                  </a:cubicBezTo>
                  <a:lnTo>
                    <a:pt x="0" y="398145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1">
                    <a:alpha val="4000"/>
                  </a:schemeClr>
                </a:gs>
                <a:gs pos="0">
                  <a:srgbClr val="181B2C">
                    <a:alpha val="3000"/>
                  </a:srgbClr>
                </a:gs>
                <a:gs pos="55000">
                  <a:schemeClr val="accent5">
                    <a:alpha val="33000"/>
                  </a:schemeClr>
                </a:gs>
              </a:gsLst>
              <a:lin ang="18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FB49DD6-6F03-4D8E-A89B-CD5A3C688249}"/>
                </a:ext>
              </a:extLst>
            </p:cNvPr>
            <p:cNvSpPr/>
            <p:nvPr userDrawn="1"/>
          </p:nvSpPr>
          <p:spPr>
            <a:xfrm>
              <a:off x="0" y="5931257"/>
              <a:ext cx="1189942" cy="2524513"/>
            </a:xfrm>
            <a:custGeom>
              <a:avLst/>
              <a:gdLst>
                <a:gd name="connsiteX0" fmla="*/ 0 w 1189942"/>
                <a:gd name="connsiteY0" fmla="*/ 0 h 2524513"/>
                <a:gd name="connsiteX1" fmla="*/ 175601 w 1189942"/>
                <a:gd name="connsiteY1" fmla="*/ 17702 h 2524513"/>
                <a:gd name="connsiteX2" fmla="*/ 1189942 w 1189942"/>
                <a:gd name="connsiteY2" fmla="*/ 1262256 h 2524513"/>
                <a:gd name="connsiteX3" fmla="*/ 175601 w 1189942"/>
                <a:gd name="connsiteY3" fmla="*/ 2506811 h 2524513"/>
                <a:gd name="connsiteX4" fmla="*/ 0 w 1189942"/>
                <a:gd name="connsiteY4" fmla="*/ 2524513 h 252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9942" h="2524513">
                  <a:moveTo>
                    <a:pt x="0" y="0"/>
                  </a:moveTo>
                  <a:lnTo>
                    <a:pt x="175601" y="17702"/>
                  </a:lnTo>
                  <a:cubicBezTo>
                    <a:pt x="754484" y="136158"/>
                    <a:pt x="1189942" y="648354"/>
                    <a:pt x="1189942" y="1262256"/>
                  </a:cubicBezTo>
                  <a:cubicBezTo>
                    <a:pt x="1189942" y="1876159"/>
                    <a:pt x="754484" y="2388354"/>
                    <a:pt x="175601" y="2506811"/>
                  </a:cubicBezTo>
                  <a:lnTo>
                    <a:pt x="0" y="2524513"/>
                  </a:lnTo>
                  <a:close/>
                </a:path>
              </a:pathLst>
            </a:custGeom>
            <a:gradFill>
              <a:gsLst>
                <a:gs pos="2000">
                  <a:schemeClr val="accent1"/>
                </a:gs>
                <a:gs pos="100000">
                  <a:schemeClr val="accent5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  <a:effectLst>
              <a:outerShdw blurRad="1270000" dist="622300" dir="2700000" algn="tl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CDA5920-4365-46CC-9D98-D2068F768AE6}"/>
              </a:ext>
            </a:extLst>
          </p:cNvPr>
          <p:cNvGrpSpPr/>
          <p:nvPr userDrawn="1"/>
        </p:nvGrpSpPr>
        <p:grpSpPr>
          <a:xfrm>
            <a:off x="1175434" y="6288180"/>
            <a:ext cx="2137188" cy="226985"/>
            <a:chOff x="1173828" y="9898598"/>
            <a:chExt cx="3414214" cy="3631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E6F5B2-5D99-4A87-944D-1BE47CAB5786}"/>
                </a:ext>
              </a:extLst>
            </p:cNvPr>
            <p:cNvSpPr txBox="1"/>
            <p:nvPr/>
          </p:nvSpPr>
          <p:spPr>
            <a:xfrm>
              <a:off x="1173828" y="9898598"/>
              <a:ext cx="3414214" cy="3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b="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VISIONARY</a:t>
              </a:r>
              <a:r>
                <a:rPr lang="en-US" sz="875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  </a:t>
              </a:r>
              <a:r>
                <a:rPr lang="en-US" sz="875" spc="188" dirty="0">
                  <a:solidFill>
                    <a:schemeClr val="bg1">
                      <a:alpha val="4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2017.ALL RIGHTS</a:t>
              </a:r>
              <a:endParaRPr lang="id-ID" sz="875" spc="188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A8BC9B-4C75-4E1C-AED5-16266BE3566A}"/>
                </a:ext>
              </a:extLst>
            </p:cNvPr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A21DCC-B76E-4735-B851-7841946EA1E0}"/>
              </a:ext>
            </a:extLst>
          </p:cNvPr>
          <p:cNvGrpSpPr/>
          <p:nvPr userDrawn="1"/>
        </p:nvGrpSpPr>
        <p:grpSpPr>
          <a:xfrm>
            <a:off x="1175434" y="418371"/>
            <a:ext cx="1468109" cy="296920"/>
            <a:chOff x="1299865" y="646279"/>
            <a:chExt cx="2345343" cy="475072"/>
          </a:xfrm>
        </p:grpSpPr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AEE3CB0A-D1C0-4603-BEFB-B4950F4FE2D6}"/>
                </a:ext>
              </a:extLst>
            </p:cNvPr>
            <p:cNvSpPr txBox="1">
              <a:spLocks/>
            </p:cNvSpPr>
            <p:nvPr/>
          </p:nvSpPr>
          <p:spPr>
            <a:xfrm>
              <a:off x="1877786" y="655335"/>
              <a:ext cx="1767422" cy="456960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750" b="0" dirty="0">
                  <a:gradFill flip="none" rotWithShape="1">
                    <a:gsLst>
                      <a:gs pos="55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Nexa Bold" panose="02000000000000000000" pitchFamily="50" charset="0"/>
                </a:rPr>
                <a:t>visionary</a:t>
              </a:r>
              <a:endParaRPr lang="id-ID" sz="1750" b="0" dirty="0">
                <a:gradFill flip="none" rotWithShape="1">
                  <a:gsLst>
                    <a:gs pos="5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  <a:tileRect/>
                </a:gradFill>
                <a:latin typeface="Nexa Bold" panose="02000000000000000000" pitchFamily="50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F010EA3-CC80-4DBF-9801-911AF6254059}"/>
                </a:ext>
              </a:extLst>
            </p:cNvPr>
            <p:cNvGrpSpPr/>
            <p:nvPr/>
          </p:nvGrpSpPr>
          <p:grpSpPr>
            <a:xfrm>
              <a:off x="1299865" y="646279"/>
              <a:ext cx="507652" cy="475072"/>
              <a:chOff x="9403349" y="4996764"/>
              <a:chExt cx="961294" cy="89960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9556816-3B5C-416F-913A-183BF0AF3C70}"/>
                  </a:ext>
                </a:extLst>
              </p:cNvPr>
              <p:cNvSpPr/>
              <p:nvPr/>
            </p:nvSpPr>
            <p:spPr>
              <a:xfrm>
                <a:off x="9403349" y="4996764"/>
                <a:ext cx="961294" cy="899602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accent1"/>
                    </a:gs>
                    <a:gs pos="100000">
                      <a:schemeClr val="accent5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365E07EE-EDF9-433B-BCAE-524948C38361}"/>
                  </a:ext>
                </a:extLst>
              </p:cNvPr>
              <p:cNvSpPr/>
              <p:nvPr/>
            </p:nvSpPr>
            <p:spPr>
              <a:xfrm>
                <a:off x="9628629" y="5312361"/>
                <a:ext cx="510734" cy="477958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accent1"/>
                    </a:gs>
                    <a:gs pos="100000">
                      <a:schemeClr val="accent5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332207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51B78-826D-4FE9-99FE-428C8E62A6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B054D19-3EAE-451E-AEA5-B6B2509C2E1E}"/>
              </a:ext>
            </a:extLst>
          </p:cNvPr>
          <p:cNvSpPr/>
          <p:nvPr userDrawn="1"/>
        </p:nvSpPr>
        <p:spPr>
          <a:xfrm>
            <a:off x="2309586" y="170489"/>
            <a:ext cx="8517186" cy="6517023"/>
          </a:xfrm>
          <a:custGeom>
            <a:avLst/>
            <a:gdLst>
              <a:gd name="connsiteX0" fmla="*/ 169643 w 3522865"/>
              <a:gd name="connsiteY0" fmla="*/ 1030958 h 2484348"/>
              <a:gd name="connsiteX1" fmla="*/ 2684243 w 3522865"/>
              <a:gd name="connsiteY1" fmla="*/ 2258 h 2484348"/>
              <a:gd name="connsiteX2" fmla="*/ 3522443 w 3522865"/>
              <a:gd name="connsiteY2" fmla="*/ 1316708 h 2484348"/>
              <a:gd name="connsiteX3" fmla="*/ 2779493 w 3522865"/>
              <a:gd name="connsiteY3" fmla="*/ 2478758 h 2484348"/>
              <a:gd name="connsiteX4" fmla="*/ 1579343 w 3522865"/>
              <a:gd name="connsiteY4" fmla="*/ 1773908 h 2484348"/>
              <a:gd name="connsiteX5" fmla="*/ 379193 w 3522865"/>
              <a:gd name="connsiteY5" fmla="*/ 2154908 h 2484348"/>
              <a:gd name="connsiteX6" fmla="*/ 169643 w 3522865"/>
              <a:gd name="connsiteY6" fmla="*/ 1030958 h 2484348"/>
              <a:gd name="connsiteX0" fmla="*/ 158936 w 3514183"/>
              <a:gd name="connsiteY0" fmla="*/ 433349 h 1886739"/>
              <a:gd name="connsiteX1" fmla="*/ 2528756 w 3514183"/>
              <a:gd name="connsiteY1" fmla="*/ 6629 h 1886739"/>
              <a:gd name="connsiteX2" fmla="*/ 3511736 w 3514183"/>
              <a:gd name="connsiteY2" fmla="*/ 719099 h 1886739"/>
              <a:gd name="connsiteX3" fmla="*/ 2768786 w 3514183"/>
              <a:gd name="connsiteY3" fmla="*/ 1881149 h 1886739"/>
              <a:gd name="connsiteX4" fmla="*/ 1568636 w 3514183"/>
              <a:gd name="connsiteY4" fmla="*/ 1176299 h 1886739"/>
              <a:gd name="connsiteX5" fmla="*/ 368486 w 3514183"/>
              <a:gd name="connsiteY5" fmla="*/ 1557299 h 1886739"/>
              <a:gd name="connsiteX6" fmla="*/ 158936 w 3514183"/>
              <a:gd name="connsiteY6" fmla="*/ 433349 h 1886739"/>
              <a:gd name="connsiteX0" fmla="*/ 165698 w 3519490"/>
              <a:gd name="connsiteY0" fmla="*/ 1061364 h 2514754"/>
              <a:gd name="connsiteX1" fmla="*/ 2626958 w 3519490"/>
              <a:gd name="connsiteY1" fmla="*/ 2184 h 2514754"/>
              <a:gd name="connsiteX2" fmla="*/ 3518498 w 3519490"/>
              <a:gd name="connsiteY2" fmla="*/ 1347114 h 2514754"/>
              <a:gd name="connsiteX3" fmla="*/ 2775548 w 3519490"/>
              <a:gd name="connsiteY3" fmla="*/ 2509164 h 2514754"/>
              <a:gd name="connsiteX4" fmla="*/ 1575398 w 3519490"/>
              <a:gd name="connsiteY4" fmla="*/ 1804314 h 2514754"/>
              <a:gd name="connsiteX5" fmla="*/ 375248 w 3519490"/>
              <a:gd name="connsiteY5" fmla="*/ 2185314 h 2514754"/>
              <a:gd name="connsiteX6" fmla="*/ 165698 w 3519490"/>
              <a:gd name="connsiteY6" fmla="*/ 1061364 h 2514754"/>
              <a:gd name="connsiteX0" fmla="*/ 165698 w 3519490"/>
              <a:gd name="connsiteY0" fmla="*/ 1110091 h 2563481"/>
              <a:gd name="connsiteX1" fmla="*/ 2626958 w 3519490"/>
              <a:gd name="connsiteY1" fmla="*/ 50911 h 2563481"/>
              <a:gd name="connsiteX2" fmla="*/ 3518498 w 3519490"/>
              <a:gd name="connsiteY2" fmla="*/ 1395841 h 2563481"/>
              <a:gd name="connsiteX3" fmla="*/ 2775548 w 3519490"/>
              <a:gd name="connsiteY3" fmla="*/ 2557891 h 2563481"/>
              <a:gd name="connsiteX4" fmla="*/ 1575398 w 3519490"/>
              <a:gd name="connsiteY4" fmla="*/ 1853041 h 2563481"/>
              <a:gd name="connsiteX5" fmla="*/ 375248 w 3519490"/>
              <a:gd name="connsiteY5" fmla="*/ 2234041 h 2563481"/>
              <a:gd name="connsiteX6" fmla="*/ 165698 w 3519490"/>
              <a:gd name="connsiteY6" fmla="*/ 1110091 h 2563481"/>
              <a:gd name="connsiteX0" fmla="*/ 162317 w 3516109"/>
              <a:gd name="connsiteY0" fmla="*/ 1118578 h 2571968"/>
              <a:gd name="connsiteX1" fmla="*/ 2623577 w 3516109"/>
              <a:gd name="connsiteY1" fmla="*/ 59398 h 2571968"/>
              <a:gd name="connsiteX2" fmla="*/ 3515117 w 3516109"/>
              <a:gd name="connsiteY2" fmla="*/ 1404328 h 2571968"/>
              <a:gd name="connsiteX3" fmla="*/ 2772167 w 3516109"/>
              <a:gd name="connsiteY3" fmla="*/ 2566378 h 2571968"/>
              <a:gd name="connsiteX4" fmla="*/ 1572017 w 3516109"/>
              <a:gd name="connsiteY4" fmla="*/ 1861528 h 2571968"/>
              <a:gd name="connsiteX5" fmla="*/ 371867 w 3516109"/>
              <a:gd name="connsiteY5" fmla="*/ 2242528 h 2571968"/>
              <a:gd name="connsiteX6" fmla="*/ 162317 w 3516109"/>
              <a:gd name="connsiteY6" fmla="*/ 1118578 h 2571968"/>
              <a:gd name="connsiteX0" fmla="*/ 139541 w 3493333"/>
              <a:gd name="connsiteY0" fmla="*/ 1109787 h 2563177"/>
              <a:gd name="connsiteX1" fmla="*/ 2600801 w 3493333"/>
              <a:gd name="connsiteY1" fmla="*/ 50607 h 2563177"/>
              <a:gd name="connsiteX2" fmla="*/ 3492341 w 3493333"/>
              <a:gd name="connsiteY2" fmla="*/ 1395537 h 2563177"/>
              <a:gd name="connsiteX3" fmla="*/ 2749391 w 3493333"/>
              <a:gd name="connsiteY3" fmla="*/ 2557587 h 2563177"/>
              <a:gd name="connsiteX4" fmla="*/ 1549241 w 3493333"/>
              <a:gd name="connsiteY4" fmla="*/ 1852737 h 2563177"/>
              <a:gd name="connsiteX5" fmla="*/ 440531 w 3493333"/>
              <a:gd name="connsiteY5" fmla="*/ 2188017 h 2563177"/>
              <a:gd name="connsiteX6" fmla="*/ 139541 w 3493333"/>
              <a:gd name="connsiteY6" fmla="*/ 1109787 h 2563177"/>
              <a:gd name="connsiteX0" fmla="*/ 163892 w 3517684"/>
              <a:gd name="connsiteY0" fmla="*/ 1109787 h 2563177"/>
              <a:gd name="connsiteX1" fmla="*/ 2625152 w 3517684"/>
              <a:gd name="connsiteY1" fmla="*/ 50607 h 2563177"/>
              <a:gd name="connsiteX2" fmla="*/ 3516692 w 3517684"/>
              <a:gd name="connsiteY2" fmla="*/ 1395537 h 2563177"/>
              <a:gd name="connsiteX3" fmla="*/ 2773742 w 3517684"/>
              <a:gd name="connsiteY3" fmla="*/ 2557587 h 2563177"/>
              <a:gd name="connsiteX4" fmla="*/ 1573592 w 3517684"/>
              <a:gd name="connsiteY4" fmla="*/ 1852737 h 2563177"/>
              <a:gd name="connsiteX5" fmla="*/ 464882 w 3517684"/>
              <a:gd name="connsiteY5" fmla="*/ 2188017 h 2563177"/>
              <a:gd name="connsiteX6" fmla="*/ 163892 w 3517684"/>
              <a:gd name="connsiteY6" fmla="*/ 1109787 h 2563177"/>
              <a:gd name="connsiteX0" fmla="*/ 82749 w 3436541"/>
              <a:gd name="connsiteY0" fmla="*/ 1110091 h 2563481"/>
              <a:gd name="connsiteX1" fmla="*/ 2544009 w 3436541"/>
              <a:gd name="connsiteY1" fmla="*/ 50911 h 2563481"/>
              <a:gd name="connsiteX2" fmla="*/ 3435549 w 3436541"/>
              <a:gd name="connsiteY2" fmla="*/ 1395841 h 2563481"/>
              <a:gd name="connsiteX3" fmla="*/ 2692599 w 3436541"/>
              <a:gd name="connsiteY3" fmla="*/ 2557891 h 2563481"/>
              <a:gd name="connsiteX4" fmla="*/ 1492449 w 3436541"/>
              <a:gd name="connsiteY4" fmla="*/ 1853041 h 2563481"/>
              <a:gd name="connsiteX5" fmla="*/ 383739 w 3436541"/>
              <a:gd name="connsiteY5" fmla="*/ 2188321 h 2563481"/>
              <a:gd name="connsiteX6" fmla="*/ 82749 w 3436541"/>
              <a:gd name="connsiteY6" fmla="*/ 1110091 h 2563481"/>
              <a:gd name="connsiteX0" fmla="*/ 57039 w 3410900"/>
              <a:gd name="connsiteY0" fmla="*/ 1110091 h 2562627"/>
              <a:gd name="connsiteX1" fmla="*/ 2518299 w 3410900"/>
              <a:gd name="connsiteY1" fmla="*/ 50911 h 2562627"/>
              <a:gd name="connsiteX2" fmla="*/ 3409839 w 3410900"/>
              <a:gd name="connsiteY2" fmla="*/ 1395841 h 2562627"/>
              <a:gd name="connsiteX3" fmla="*/ 2666889 w 3410900"/>
              <a:gd name="connsiteY3" fmla="*/ 2557891 h 2562627"/>
              <a:gd name="connsiteX4" fmla="*/ 1283859 w 3410900"/>
              <a:gd name="connsiteY4" fmla="*/ 1822561 h 2562627"/>
              <a:gd name="connsiteX5" fmla="*/ 358029 w 3410900"/>
              <a:gd name="connsiteY5" fmla="*/ 2188321 h 2562627"/>
              <a:gd name="connsiteX6" fmla="*/ 57039 w 3410900"/>
              <a:gd name="connsiteY6" fmla="*/ 1110091 h 2562627"/>
              <a:gd name="connsiteX0" fmla="*/ 86841 w 3440702"/>
              <a:gd name="connsiteY0" fmla="*/ 1110091 h 2562627"/>
              <a:gd name="connsiteX1" fmla="*/ 2548101 w 3440702"/>
              <a:gd name="connsiteY1" fmla="*/ 50911 h 2562627"/>
              <a:gd name="connsiteX2" fmla="*/ 3439641 w 3440702"/>
              <a:gd name="connsiteY2" fmla="*/ 1395841 h 2562627"/>
              <a:gd name="connsiteX3" fmla="*/ 2696691 w 3440702"/>
              <a:gd name="connsiteY3" fmla="*/ 2557891 h 2562627"/>
              <a:gd name="connsiteX4" fmla="*/ 1313661 w 3440702"/>
              <a:gd name="connsiteY4" fmla="*/ 1822561 h 2562627"/>
              <a:gd name="connsiteX5" fmla="*/ 387831 w 3440702"/>
              <a:gd name="connsiteY5" fmla="*/ 2188321 h 2562627"/>
              <a:gd name="connsiteX6" fmla="*/ 86841 w 3440702"/>
              <a:gd name="connsiteY6" fmla="*/ 1110091 h 2562627"/>
              <a:gd name="connsiteX0" fmla="*/ 79129 w 3432990"/>
              <a:gd name="connsiteY0" fmla="*/ 1110091 h 2562627"/>
              <a:gd name="connsiteX1" fmla="*/ 2540389 w 3432990"/>
              <a:gd name="connsiteY1" fmla="*/ 50911 h 2562627"/>
              <a:gd name="connsiteX2" fmla="*/ 3431929 w 3432990"/>
              <a:gd name="connsiteY2" fmla="*/ 1395841 h 2562627"/>
              <a:gd name="connsiteX3" fmla="*/ 2688979 w 3432990"/>
              <a:gd name="connsiteY3" fmla="*/ 2557891 h 2562627"/>
              <a:gd name="connsiteX4" fmla="*/ 1305949 w 3432990"/>
              <a:gd name="connsiteY4" fmla="*/ 1822561 h 2562627"/>
              <a:gd name="connsiteX5" fmla="*/ 380119 w 3432990"/>
              <a:gd name="connsiteY5" fmla="*/ 2188321 h 2562627"/>
              <a:gd name="connsiteX6" fmla="*/ 79129 w 3432990"/>
              <a:gd name="connsiteY6" fmla="*/ 1110091 h 2562627"/>
              <a:gd name="connsiteX0" fmla="*/ 79129 w 3432990"/>
              <a:gd name="connsiteY0" fmla="*/ 1110091 h 2562043"/>
              <a:gd name="connsiteX1" fmla="*/ 2540389 w 3432990"/>
              <a:gd name="connsiteY1" fmla="*/ 50911 h 2562043"/>
              <a:gd name="connsiteX2" fmla="*/ 3431929 w 3432990"/>
              <a:gd name="connsiteY2" fmla="*/ 1395841 h 2562043"/>
              <a:gd name="connsiteX3" fmla="*/ 2688979 w 3432990"/>
              <a:gd name="connsiteY3" fmla="*/ 2557891 h 2562043"/>
              <a:gd name="connsiteX4" fmla="*/ 1305949 w 3432990"/>
              <a:gd name="connsiteY4" fmla="*/ 1822561 h 2562043"/>
              <a:gd name="connsiteX5" fmla="*/ 380119 w 3432990"/>
              <a:gd name="connsiteY5" fmla="*/ 2188321 h 2562043"/>
              <a:gd name="connsiteX6" fmla="*/ 79129 w 3432990"/>
              <a:gd name="connsiteY6" fmla="*/ 1110091 h 2562043"/>
              <a:gd name="connsiteX0" fmla="*/ 79129 w 3433048"/>
              <a:gd name="connsiteY0" fmla="*/ 1110091 h 2574990"/>
              <a:gd name="connsiteX1" fmla="*/ 2540389 w 3433048"/>
              <a:gd name="connsiteY1" fmla="*/ 50911 h 2574990"/>
              <a:gd name="connsiteX2" fmla="*/ 3431929 w 3433048"/>
              <a:gd name="connsiteY2" fmla="*/ 1395841 h 2574990"/>
              <a:gd name="connsiteX3" fmla="*/ 2688979 w 3433048"/>
              <a:gd name="connsiteY3" fmla="*/ 2557891 h 2574990"/>
              <a:gd name="connsiteX4" fmla="*/ 1305949 w 3433048"/>
              <a:gd name="connsiteY4" fmla="*/ 1822561 h 2574990"/>
              <a:gd name="connsiteX5" fmla="*/ 380119 w 3433048"/>
              <a:gd name="connsiteY5" fmla="*/ 2188321 h 2574990"/>
              <a:gd name="connsiteX6" fmla="*/ 79129 w 3433048"/>
              <a:gd name="connsiteY6" fmla="*/ 1110091 h 2574990"/>
              <a:gd name="connsiteX0" fmla="*/ 79129 w 3433628"/>
              <a:gd name="connsiteY0" fmla="*/ 1110091 h 2564852"/>
              <a:gd name="connsiteX1" fmla="*/ 2540389 w 3433628"/>
              <a:gd name="connsiteY1" fmla="*/ 50911 h 2564852"/>
              <a:gd name="connsiteX2" fmla="*/ 3431929 w 3433628"/>
              <a:gd name="connsiteY2" fmla="*/ 1395841 h 2564852"/>
              <a:gd name="connsiteX3" fmla="*/ 2688979 w 3433628"/>
              <a:gd name="connsiteY3" fmla="*/ 2557891 h 2564852"/>
              <a:gd name="connsiteX4" fmla="*/ 1305949 w 3433628"/>
              <a:gd name="connsiteY4" fmla="*/ 1822561 h 2564852"/>
              <a:gd name="connsiteX5" fmla="*/ 380119 w 3433628"/>
              <a:gd name="connsiteY5" fmla="*/ 2188321 h 2564852"/>
              <a:gd name="connsiteX6" fmla="*/ 79129 w 3433628"/>
              <a:gd name="connsiteY6" fmla="*/ 1110091 h 2564852"/>
              <a:gd name="connsiteX0" fmla="*/ 79129 w 3432791"/>
              <a:gd name="connsiteY0" fmla="*/ 1110091 h 2564852"/>
              <a:gd name="connsiteX1" fmla="*/ 2540389 w 3432791"/>
              <a:gd name="connsiteY1" fmla="*/ 50911 h 2564852"/>
              <a:gd name="connsiteX2" fmla="*/ 3431929 w 3432791"/>
              <a:gd name="connsiteY2" fmla="*/ 1395841 h 2564852"/>
              <a:gd name="connsiteX3" fmla="*/ 2688979 w 3432791"/>
              <a:gd name="connsiteY3" fmla="*/ 2557891 h 2564852"/>
              <a:gd name="connsiteX4" fmla="*/ 1305949 w 3432791"/>
              <a:gd name="connsiteY4" fmla="*/ 1822561 h 2564852"/>
              <a:gd name="connsiteX5" fmla="*/ 380119 w 3432791"/>
              <a:gd name="connsiteY5" fmla="*/ 2188321 h 2564852"/>
              <a:gd name="connsiteX6" fmla="*/ 79129 w 3432791"/>
              <a:gd name="connsiteY6" fmla="*/ 1110091 h 256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2791" h="2564852">
                <a:moveTo>
                  <a:pt x="79129" y="1110091"/>
                </a:moveTo>
                <a:cubicBezTo>
                  <a:pt x="256294" y="746236"/>
                  <a:pt x="1585349" y="-232934"/>
                  <a:pt x="2540389" y="50911"/>
                </a:cubicBezTo>
                <a:cubicBezTo>
                  <a:pt x="3495429" y="334756"/>
                  <a:pt x="3414784" y="901811"/>
                  <a:pt x="3431929" y="1395841"/>
                </a:cubicBezTo>
                <a:cubicBezTo>
                  <a:pt x="3449074" y="1889871"/>
                  <a:pt x="3210949" y="2463911"/>
                  <a:pt x="2688979" y="2557891"/>
                </a:cubicBezTo>
                <a:cubicBezTo>
                  <a:pt x="2167009" y="2651871"/>
                  <a:pt x="1728859" y="1762236"/>
                  <a:pt x="1305949" y="1822561"/>
                </a:cubicBezTo>
                <a:cubicBezTo>
                  <a:pt x="905899" y="1768586"/>
                  <a:pt x="729369" y="2352786"/>
                  <a:pt x="380119" y="2188321"/>
                </a:cubicBezTo>
                <a:cubicBezTo>
                  <a:pt x="30869" y="2023856"/>
                  <a:pt x="-98036" y="1473946"/>
                  <a:pt x="79129" y="1110091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100000">
                <a:schemeClr val="accent5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BC356A-103E-4F02-9114-091E6B842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0540329" flipH="1">
            <a:off x="878107" y="587542"/>
            <a:ext cx="3415032" cy="5682917"/>
          </a:xfrm>
          <a:prstGeom prst="rect">
            <a:avLst/>
          </a:prstGeom>
          <a:effectLst>
            <a:outerShdw blurRad="1270000" dist="1346200" dir="8100000" sx="90000" sy="9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354700E-348D-42B6-B6EC-3EECFE8BDF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278" y="1488282"/>
            <a:ext cx="2430345" cy="3885998"/>
          </a:xfrm>
          <a:custGeom>
            <a:avLst/>
            <a:gdLst>
              <a:gd name="connsiteX0" fmla="*/ 0 w 2571750"/>
              <a:gd name="connsiteY0" fmla="*/ 0 h 5486400"/>
              <a:gd name="connsiteX1" fmla="*/ 2571750 w 2571750"/>
              <a:gd name="connsiteY1" fmla="*/ 0 h 5486400"/>
              <a:gd name="connsiteX2" fmla="*/ 2571750 w 2571750"/>
              <a:gd name="connsiteY2" fmla="*/ 5486400 h 5486400"/>
              <a:gd name="connsiteX3" fmla="*/ 0 w 2571750"/>
              <a:gd name="connsiteY3" fmla="*/ 5486400 h 5486400"/>
              <a:gd name="connsiteX4" fmla="*/ 0 w 2571750"/>
              <a:gd name="connsiteY4" fmla="*/ 0 h 5486400"/>
              <a:gd name="connsiteX0" fmla="*/ 0 w 2754630"/>
              <a:gd name="connsiteY0" fmla="*/ 0 h 5486400"/>
              <a:gd name="connsiteX1" fmla="*/ 2754630 w 2754630"/>
              <a:gd name="connsiteY1" fmla="*/ 15240 h 5486400"/>
              <a:gd name="connsiteX2" fmla="*/ 2571750 w 2754630"/>
              <a:gd name="connsiteY2" fmla="*/ 5486400 h 5486400"/>
              <a:gd name="connsiteX3" fmla="*/ 0 w 2754630"/>
              <a:gd name="connsiteY3" fmla="*/ 5486400 h 5486400"/>
              <a:gd name="connsiteX4" fmla="*/ 0 w 2754630"/>
              <a:gd name="connsiteY4" fmla="*/ 0 h 5486400"/>
              <a:gd name="connsiteX0" fmla="*/ 0 w 2945130"/>
              <a:gd name="connsiteY0" fmla="*/ 0 h 5486400"/>
              <a:gd name="connsiteX1" fmla="*/ 2945130 w 2945130"/>
              <a:gd name="connsiteY1" fmla="*/ 68580 h 5486400"/>
              <a:gd name="connsiteX2" fmla="*/ 2571750 w 2945130"/>
              <a:gd name="connsiteY2" fmla="*/ 5486400 h 5486400"/>
              <a:gd name="connsiteX3" fmla="*/ 0 w 2945130"/>
              <a:gd name="connsiteY3" fmla="*/ 5486400 h 5486400"/>
              <a:gd name="connsiteX4" fmla="*/ 0 w 2945130"/>
              <a:gd name="connsiteY4" fmla="*/ 0 h 5486400"/>
              <a:gd name="connsiteX0" fmla="*/ 0 w 2922270"/>
              <a:gd name="connsiteY0" fmla="*/ 0 h 5486400"/>
              <a:gd name="connsiteX1" fmla="*/ 2922270 w 2922270"/>
              <a:gd name="connsiteY1" fmla="*/ 68580 h 5486400"/>
              <a:gd name="connsiteX2" fmla="*/ 2571750 w 2922270"/>
              <a:gd name="connsiteY2" fmla="*/ 5486400 h 5486400"/>
              <a:gd name="connsiteX3" fmla="*/ 0 w 2922270"/>
              <a:gd name="connsiteY3" fmla="*/ 5486400 h 5486400"/>
              <a:gd name="connsiteX4" fmla="*/ 0 w 2922270"/>
              <a:gd name="connsiteY4" fmla="*/ 0 h 5486400"/>
              <a:gd name="connsiteX0" fmla="*/ 0 w 2945130"/>
              <a:gd name="connsiteY0" fmla="*/ 0 h 5478780"/>
              <a:gd name="connsiteX1" fmla="*/ 2945130 w 2945130"/>
              <a:gd name="connsiteY1" fmla="*/ 60960 h 5478780"/>
              <a:gd name="connsiteX2" fmla="*/ 2594610 w 2945130"/>
              <a:gd name="connsiteY2" fmla="*/ 5478780 h 5478780"/>
              <a:gd name="connsiteX3" fmla="*/ 22860 w 2945130"/>
              <a:gd name="connsiteY3" fmla="*/ 5478780 h 5478780"/>
              <a:gd name="connsiteX4" fmla="*/ 0 w 2945130"/>
              <a:gd name="connsiteY4" fmla="*/ 0 h 5478780"/>
              <a:gd name="connsiteX0" fmla="*/ 0 w 2975610"/>
              <a:gd name="connsiteY0" fmla="*/ 0 h 5509260"/>
              <a:gd name="connsiteX1" fmla="*/ 2975610 w 2975610"/>
              <a:gd name="connsiteY1" fmla="*/ 91440 h 5509260"/>
              <a:gd name="connsiteX2" fmla="*/ 2625090 w 2975610"/>
              <a:gd name="connsiteY2" fmla="*/ 5509260 h 5509260"/>
              <a:gd name="connsiteX3" fmla="*/ 53340 w 2975610"/>
              <a:gd name="connsiteY3" fmla="*/ 5509260 h 5509260"/>
              <a:gd name="connsiteX4" fmla="*/ 0 w 2975610"/>
              <a:gd name="connsiteY4" fmla="*/ 0 h 5509260"/>
              <a:gd name="connsiteX0" fmla="*/ 0 w 2967990"/>
              <a:gd name="connsiteY0" fmla="*/ 0 h 5486400"/>
              <a:gd name="connsiteX1" fmla="*/ 2967990 w 2967990"/>
              <a:gd name="connsiteY1" fmla="*/ 68580 h 5486400"/>
              <a:gd name="connsiteX2" fmla="*/ 2617470 w 2967990"/>
              <a:gd name="connsiteY2" fmla="*/ 5486400 h 5486400"/>
              <a:gd name="connsiteX3" fmla="*/ 45720 w 2967990"/>
              <a:gd name="connsiteY3" fmla="*/ 5486400 h 5486400"/>
              <a:gd name="connsiteX4" fmla="*/ 0 w 2967990"/>
              <a:gd name="connsiteY4" fmla="*/ 0 h 5486400"/>
              <a:gd name="connsiteX0" fmla="*/ 0 w 3097530"/>
              <a:gd name="connsiteY0" fmla="*/ 0 h 5486400"/>
              <a:gd name="connsiteX1" fmla="*/ 2967990 w 3097530"/>
              <a:gd name="connsiteY1" fmla="*/ 68580 h 5486400"/>
              <a:gd name="connsiteX2" fmla="*/ 3097530 w 3097530"/>
              <a:gd name="connsiteY2" fmla="*/ 5242560 h 5486400"/>
              <a:gd name="connsiteX3" fmla="*/ 45720 w 3097530"/>
              <a:gd name="connsiteY3" fmla="*/ 5486400 h 5486400"/>
              <a:gd name="connsiteX4" fmla="*/ 0 w 3097530"/>
              <a:gd name="connsiteY4" fmla="*/ 0 h 5486400"/>
              <a:gd name="connsiteX0" fmla="*/ 0 w 3166110"/>
              <a:gd name="connsiteY0" fmla="*/ 0 h 5486400"/>
              <a:gd name="connsiteX1" fmla="*/ 2967990 w 3166110"/>
              <a:gd name="connsiteY1" fmla="*/ 68580 h 5486400"/>
              <a:gd name="connsiteX2" fmla="*/ 3166110 w 3166110"/>
              <a:gd name="connsiteY2" fmla="*/ 5128260 h 5486400"/>
              <a:gd name="connsiteX3" fmla="*/ 45720 w 3166110"/>
              <a:gd name="connsiteY3" fmla="*/ 5486400 h 5486400"/>
              <a:gd name="connsiteX4" fmla="*/ 0 w 3166110"/>
              <a:gd name="connsiteY4" fmla="*/ 0 h 5486400"/>
              <a:gd name="connsiteX0" fmla="*/ 0 w 3128010"/>
              <a:gd name="connsiteY0" fmla="*/ 0 h 5486400"/>
              <a:gd name="connsiteX1" fmla="*/ 2967990 w 3128010"/>
              <a:gd name="connsiteY1" fmla="*/ 68580 h 5486400"/>
              <a:gd name="connsiteX2" fmla="*/ 3128010 w 3128010"/>
              <a:gd name="connsiteY2" fmla="*/ 5113020 h 5486400"/>
              <a:gd name="connsiteX3" fmla="*/ 45720 w 3128010"/>
              <a:gd name="connsiteY3" fmla="*/ 5486400 h 5486400"/>
              <a:gd name="connsiteX4" fmla="*/ 0 w 3128010"/>
              <a:gd name="connsiteY4" fmla="*/ 0 h 5486400"/>
              <a:gd name="connsiteX0" fmla="*/ 0 w 3120390"/>
              <a:gd name="connsiteY0" fmla="*/ 0 h 5486400"/>
              <a:gd name="connsiteX1" fmla="*/ 2967990 w 3120390"/>
              <a:gd name="connsiteY1" fmla="*/ 68580 h 5486400"/>
              <a:gd name="connsiteX2" fmla="*/ 3120390 w 3120390"/>
              <a:gd name="connsiteY2" fmla="*/ 5105400 h 5486400"/>
              <a:gd name="connsiteX3" fmla="*/ 45720 w 3120390"/>
              <a:gd name="connsiteY3" fmla="*/ 5486400 h 5486400"/>
              <a:gd name="connsiteX4" fmla="*/ 0 w 3120390"/>
              <a:gd name="connsiteY4" fmla="*/ 0 h 5486400"/>
              <a:gd name="connsiteX0" fmla="*/ 0 w 3120390"/>
              <a:gd name="connsiteY0" fmla="*/ 0 h 5486400"/>
              <a:gd name="connsiteX1" fmla="*/ 2967990 w 3120390"/>
              <a:gd name="connsiteY1" fmla="*/ 68580 h 5486400"/>
              <a:gd name="connsiteX2" fmla="*/ 3120390 w 3120390"/>
              <a:gd name="connsiteY2" fmla="*/ 5090160 h 5486400"/>
              <a:gd name="connsiteX3" fmla="*/ 45720 w 3120390"/>
              <a:gd name="connsiteY3" fmla="*/ 5486400 h 5486400"/>
              <a:gd name="connsiteX4" fmla="*/ 0 w 3120390"/>
              <a:gd name="connsiteY4" fmla="*/ 0 h 5486400"/>
              <a:gd name="connsiteX0" fmla="*/ 0 w 3143250"/>
              <a:gd name="connsiteY0" fmla="*/ 0 h 5486400"/>
              <a:gd name="connsiteX1" fmla="*/ 2967990 w 3143250"/>
              <a:gd name="connsiteY1" fmla="*/ 68580 h 5486400"/>
              <a:gd name="connsiteX2" fmla="*/ 3143250 w 3143250"/>
              <a:gd name="connsiteY2" fmla="*/ 5082540 h 5486400"/>
              <a:gd name="connsiteX3" fmla="*/ 45720 w 3143250"/>
              <a:gd name="connsiteY3" fmla="*/ 5486400 h 5486400"/>
              <a:gd name="connsiteX4" fmla="*/ 0 w 3143250"/>
              <a:gd name="connsiteY4" fmla="*/ 0 h 5486400"/>
              <a:gd name="connsiteX0" fmla="*/ 0 w 3143250"/>
              <a:gd name="connsiteY0" fmla="*/ 0 h 5486400"/>
              <a:gd name="connsiteX1" fmla="*/ 2967990 w 3143250"/>
              <a:gd name="connsiteY1" fmla="*/ 68580 h 5486400"/>
              <a:gd name="connsiteX2" fmla="*/ 3143250 w 3143250"/>
              <a:gd name="connsiteY2" fmla="*/ 5067300 h 5486400"/>
              <a:gd name="connsiteX3" fmla="*/ 45720 w 3143250"/>
              <a:gd name="connsiteY3" fmla="*/ 5486400 h 5486400"/>
              <a:gd name="connsiteX4" fmla="*/ 0 w 3143250"/>
              <a:gd name="connsiteY4" fmla="*/ 0 h 5486400"/>
              <a:gd name="connsiteX0" fmla="*/ 0 w 3143250"/>
              <a:gd name="connsiteY0" fmla="*/ 0 h 5364480"/>
              <a:gd name="connsiteX1" fmla="*/ 2967990 w 3143250"/>
              <a:gd name="connsiteY1" fmla="*/ 68580 h 5364480"/>
              <a:gd name="connsiteX2" fmla="*/ 3143250 w 3143250"/>
              <a:gd name="connsiteY2" fmla="*/ 5067300 h 5364480"/>
              <a:gd name="connsiteX3" fmla="*/ 137160 w 3143250"/>
              <a:gd name="connsiteY3" fmla="*/ 5364480 h 5364480"/>
              <a:gd name="connsiteX4" fmla="*/ 0 w 3143250"/>
              <a:gd name="connsiteY4" fmla="*/ 0 h 5364480"/>
              <a:gd name="connsiteX0" fmla="*/ 0 w 3143250"/>
              <a:gd name="connsiteY0" fmla="*/ 0 h 5212080"/>
              <a:gd name="connsiteX1" fmla="*/ 2967990 w 3143250"/>
              <a:gd name="connsiteY1" fmla="*/ 68580 h 5212080"/>
              <a:gd name="connsiteX2" fmla="*/ 3143250 w 3143250"/>
              <a:gd name="connsiteY2" fmla="*/ 5067300 h 5212080"/>
              <a:gd name="connsiteX3" fmla="*/ 152400 w 3143250"/>
              <a:gd name="connsiteY3" fmla="*/ 5212080 h 5212080"/>
              <a:gd name="connsiteX4" fmla="*/ 0 w 3143250"/>
              <a:gd name="connsiteY4" fmla="*/ 0 h 5212080"/>
              <a:gd name="connsiteX0" fmla="*/ 0 w 3143250"/>
              <a:gd name="connsiteY0" fmla="*/ 0 h 5113020"/>
              <a:gd name="connsiteX1" fmla="*/ 2967990 w 3143250"/>
              <a:gd name="connsiteY1" fmla="*/ 68580 h 5113020"/>
              <a:gd name="connsiteX2" fmla="*/ 3143250 w 3143250"/>
              <a:gd name="connsiteY2" fmla="*/ 5067300 h 5113020"/>
              <a:gd name="connsiteX3" fmla="*/ 198120 w 3143250"/>
              <a:gd name="connsiteY3" fmla="*/ 5113020 h 5113020"/>
              <a:gd name="connsiteX4" fmla="*/ 0 w 3143250"/>
              <a:gd name="connsiteY4" fmla="*/ 0 h 5113020"/>
              <a:gd name="connsiteX0" fmla="*/ 0 w 3143250"/>
              <a:gd name="connsiteY0" fmla="*/ 0 h 5097780"/>
              <a:gd name="connsiteX1" fmla="*/ 2967990 w 3143250"/>
              <a:gd name="connsiteY1" fmla="*/ 68580 h 5097780"/>
              <a:gd name="connsiteX2" fmla="*/ 3143250 w 3143250"/>
              <a:gd name="connsiteY2" fmla="*/ 5067300 h 5097780"/>
              <a:gd name="connsiteX3" fmla="*/ 236220 w 3143250"/>
              <a:gd name="connsiteY3" fmla="*/ 5097780 h 5097780"/>
              <a:gd name="connsiteX4" fmla="*/ 0 w 3143250"/>
              <a:gd name="connsiteY4" fmla="*/ 0 h 5097780"/>
              <a:gd name="connsiteX0" fmla="*/ 0 w 3143250"/>
              <a:gd name="connsiteY0" fmla="*/ 0 h 5067300"/>
              <a:gd name="connsiteX1" fmla="*/ 2967990 w 3143250"/>
              <a:gd name="connsiteY1" fmla="*/ 68580 h 5067300"/>
              <a:gd name="connsiteX2" fmla="*/ 3143250 w 3143250"/>
              <a:gd name="connsiteY2" fmla="*/ 5067300 h 5067300"/>
              <a:gd name="connsiteX3" fmla="*/ 236220 w 3143250"/>
              <a:gd name="connsiteY3" fmla="*/ 5029200 h 5067300"/>
              <a:gd name="connsiteX4" fmla="*/ 0 w 3143250"/>
              <a:gd name="connsiteY4" fmla="*/ 0 h 5067300"/>
              <a:gd name="connsiteX0" fmla="*/ 0 w 3143250"/>
              <a:gd name="connsiteY0" fmla="*/ 0 h 5067300"/>
              <a:gd name="connsiteX1" fmla="*/ 2967990 w 3143250"/>
              <a:gd name="connsiteY1" fmla="*/ 68580 h 5067300"/>
              <a:gd name="connsiteX2" fmla="*/ 3143250 w 3143250"/>
              <a:gd name="connsiteY2" fmla="*/ 5067300 h 5067300"/>
              <a:gd name="connsiteX3" fmla="*/ 266700 w 3143250"/>
              <a:gd name="connsiteY3" fmla="*/ 5067300 h 5067300"/>
              <a:gd name="connsiteX4" fmla="*/ 0 w 3143250"/>
              <a:gd name="connsiteY4" fmla="*/ 0 h 5067300"/>
              <a:gd name="connsiteX0" fmla="*/ 0 w 3143250"/>
              <a:gd name="connsiteY0" fmla="*/ 0 h 5067300"/>
              <a:gd name="connsiteX1" fmla="*/ 2967990 w 3143250"/>
              <a:gd name="connsiteY1" fmla="*/ 68580 h 5067300"/>
              <a:gd name="connsiteX2" fmla="*/ 3143250 w 3143250"/>
              <a:gd name="connsiteY2" fmla="*/ 5067300 h 5067300"/>
              <a:gd name="connsiteX3" fmla="*/ 259080 w 3143250"/>
              <a:gd name="connsiteY3" fmla="*/ 5067300 h 5067300"/>
              <a:gd name="connsiteX4" fmla="*/ 0 w 3143250"/>
              <a:gd name="connsiteY4" fmla="*/ 0 h 5067300"/>
              <a:gd name="connsiteX0" fmla="*/ 0 w 3128010"/>
              <a:gd name="connsiteY0" fmla="*/ 0 h 5067300"/>
              <a:gd name="connsiteX1" fmla="*/ 2967990 w 3128010"/>
              <a:gd name="connsiteY1" fmla="*/ 68580 h 5067300"/>
              <a:gd name="connsiteX2" fmla="*/ 3128010 w 3128010"/>
              <a:gd name="connsiteY2" fmla="*/ 5067300 h 5067300"/>
              <a:gd name="connsiteX3" fmla="*/ 259080 w 3128010"/>
              <a:gd name="connsiteY3" fmla="*/ 5067300 h 5067300"/>
              <a:gd name="connsiteX4" fmla="*/ 0 w 3128010"/>
              <a:gd name="connsiteY4" fmla="*/ 0 h 5067300"/>
              <a:gd name="connsiteX0" fmla="*/ 0 w 3105150"/>
              <a:gd name="connsiteY0" fmla="*/ 0 h 5074920"/>
              <a:gd name="connsiteX1" fmla="*/ 2967990 w 3105150"/>
              <a:gd name="connsiteY1" fmla="*/ 68580 h 5074920"/>
              <a:gd name="connsiteX2" fmla="*/ 3105150 w 3105150"/>
              <a:gd name="connsiteY2" fmla="*/ 5074920 h 5074920"/>
              <a:gd name="connsiteX3" fmla="*/ 259080 w 3105150"/>
              <a:gd name="connsiteY3" fmla="*/ 5067300 h 5074920"/>
              <a:gd name="connsiteX4" fmla="*/ 0 w 3105150"/>
              <a:gd name="connsiteY4" fmla="*/ 0 h 5074920"/>
              <a:gd name="connsiteX0" fmla="*/ 0 w 3082290"/>
              <a:gd name="connsiteY0" fmla="*/ 0 h 5074920"/>
              <a:gd name="connsiteX1" fmla="*/ 2967990 w 3082290"/>
              <a:gd name="connsiteY1" fmla="*/ 68580 h 5074920"/>
              <a:gd name="connsiteX2" fmla="*/ 3082290 w 3082290"/>
              <a:gd name="connsiteY2" fmla="*/ 5074920 h 5074920"/>
              <a:gd name="connsiteX3" fmla="*/ 259080 w 3082290"/>
              <a:gd name="connsiteY3" fmla="*/ 5067300 h 5074920"/>
              <a:gd name="connsiteX4" fmla="*/ 0 w 3082290"/>
              <a:gd name="connsiteY4" fmla="*/ 0 h 5074920"/>
              <a:gd name="connsiteX0" fmla="*/ 0 w 3059430"/>
              <a:gd name="connsiteY0" fmla="*/ 0 h 5074920"/>
              <a:gd name="connsiteX1" fmla="*/ 2967990 w 3059430"/>
              <a:gd name="connsiteY1" fmla="*/ 68580 h 5074920"/>
              <a:gd name="connsiteX2" fmla="*/ 3059430 w 3059430"/>
              <a:gd name="connsiteY2" fmla="*/ 5074920 h 5074920"/>
              <a:gd name="connsiteX3" fmla="*/ 259080 w 3059430"/>
              <a:gd name="connsiteY3" fmla="*/ 5067300 h 5074920"/>
              <a:gd name="connsiteX4" fmla="*/ 0 w 3059430"/>
              <a:gd name="connsiteY4" fmla="*/ 0 h 5074920"/>
              <a:gd name="connsiteX0" fmla="*/ 0 w 3105150"/>
              <a:gd name="connsiteY0" fmla="*/ 0 h 5052060"/>
              <a:gd name="connsiteX1" fmla="*/ 3013710 w 3105150"/>
              <a:gd name="connsiteY1" fmla="*/ 45720 h 5052060"/>
              <a:gd name="connsiteX2" fmla="*/ 3105150 w 3105150"/>
              <a:gd name="connsiteY2" fmla="*/ 5052060 h 5052060"/>
              <a:gd name="connsiteX3" fmla="*/ 304800 w 3105150"/>
              <a:gd name="connsiteY3" fmla="*/ 5044440 h 5052060"/>
              <a:gd name="connsiteX4" fmla="*/ 0 w 3105150"/>
              <a:gd name="connsiteY4" fmla="*/ 0 h 5052060"/>
              <a:gd name="connsiteX0" fmla="*/ 0 w 3120390"/>
              <a:gd name="connsiteY0" fmla="*/ 0 h 5052060"/>
              <a:gd name="connsiteX1" fmla="*/ 3028950 w 3120390"/>
              <a:gd name="connsiteY1" fmla="*/ 4572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20390"/>
              <a:gd name="connsiteY0" fmla="*/ 0 h 5052060"/>
              <a:gd name="connsiteX1" fmla="*/ 2990850 w 3120390"/>
              <a:gd name="connsiteY1" fmla="*/ 5334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20390"/>
              <a:gd name="connsiteY0" fmla="*/ 0 h 5052060"/>
              <a:gd name="connsiteX1" fmla="*/ 2952750 w 3120390"/>
              <a:gd name="connsiteY1" fmla="*/ 6858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20390"/>
              <a:gd name="connsiteY0" fmla="*/ 0 h 5052060"/>
              <a:gd name="connsiteX1" fmla="*/ 2922270 w 3120390"/>
              <a:gd name="connsiteY1" fmla="*/ 6858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20390"/>
              <a:gd name="connsiteY0" fmla="*/ 0 h 5052060"/>
              <a:gd name="connsiteX1" fmla="*/ 2922270 w 3120390"/>
              <a:gd name="connsiteY1" fmla="*/ 91440 h 5052060"/>
              <a:gd name="connsiteX2" fmla="*/ 3120390 w 3120390"/>
              <a:gd name="connsiteY2" fmla="*/ 5052060 h 5052060"/>
              <a:gd name="connsiteX3" fmla="*/ 320040 w 3120390"/>
              <a:gd name="connsiteY3" fmla="*/ 5044440 h 5052060"/>
              <a:gd name="connsiteX4" fmla="*/ 0 w 3120390"/>
              <a:gd name="connsiteY4" fmla="*/ 0 h 5052060"/>
              <a:gd name="connsiteX0" fmla="*/ 0 w 3150870"/>
              <a:gd name="connsiteY0" fmla="*/ 0 h 5052060"/>
              <a:gd name="connsiteX1" fmla="*/ 2922270 w 3150870"/>
              <a:gd name="connsiteY1" fmla="*/ 91440 h 5052060"/>
              <a:gd name="connsiteX2" fmla="*/ 3150870 w 3150870"/>
              <a:gd name="connsiteY2" fmla="*/ 5052060 h 5052060"/>
              <a:gd name="connsiteX3" fmla="*/ 320040 w 3150870"/>
              <a:gd name="connsiteY3" fmla="*/ 5044440 h 5052060"/>
              <a:gd name="connsiteX4" fmla="*/ 0 w 3150870"/>
              <a:gd name="connsiteY4" fmla="*/ 0 h 5052060"/>
              <a:gd name="connsiteX0" fmla="*/ 0 w 3150870"/>
              <a:gd name="connsiteY0" fmla="*/ 0 h 5199089"/>
              <a:gd name="connsiteX1" fmla="*/ 2922270 w 3150870"/>
              <a:gd name="connsiteY1" fmla="*/ 91440 h 5199089"/>
              <a:gd name="connsiteX2" fmla="*/ 3150870 w 3150870"/>
              <a:gd name="connsiteY2" fmla="*/ 5052060 h 5199089"/>
              <a:gd name="connsiteX3" fmla="*/ 280189 w 3150870"/>
              <a:gd name="connsiteY3" fmla="*/ 5199089 h 5199089"/>
              <a:gd name="connsiteX4" fmla="*/ 0 w 3150870"/>
              <a:gd name="connsiteY4" fmla="*/ 0 h 5199089"/>
              <a:gd name="connsiteX0" fmla="*/ 0 w 3150870"/>
              <a:gd name="connsiteY0" fmla="*/ 0 h 5124258"/>
              <a:gd name="connsiteX1" fmla="*/ 2922270 w 3150870"/>
              <a:gd name="connsiteY1" fmla="*/ 91440 h 5124258"/>
              <a:gd name="connsiteX2" fmla="*/ 3150870 w 3150870"/>
              <a:gd name="connsiteY2" fmla="*/ 5052060 h 5124258"/>
              <a:gd name="connsiteX3" fmla="*/ 285170 w 3150870"/>
              <a:gd name="connsiteY3" fmla="*/ 5124258 h 5124258"/>
              <a:gd name="connsiteX4" fmla="*/ 0 w 3150870"/>
              <a:gd name="connsiteY4" fmla="*/ 0 h 5124258"/>
              <a:gd name="connsiteX0" fmla="*/ 0 w 3150870"/>
              <a:gd name="connsiteY0" fmla="*/ 0 h 5134235"/>
              <a:gd name="connsiteX1" fmla="*/ 2922270 w 3150870"/>
              <a:gd name="connsiteY1" fmla="*/ 91440 h 5134235"/>
              <a:gd name="connsiteX2" fmla="*/ 3150870 w 3150870"/>
              <a:gd name="connsiteY2" fmla="*/ 5052060 h 5134235"/>
              <a:gd name="connsiteX3" fmla="*/ 349928 w 3150870"/>
              <a:gd name="connsiteY3" fmla="*/ 5134235 h 5134235"/>
              <a:gd name="connsiteX4" fmla="*/ 0 w 3150870"/>
              <a:gd name="connsiteY4" fmla="*/ 0 h 5134235"/>
              <a:gd name="connsiteX0" fmla="*/ 0 w 3210647"/>
              <a:gd name="connsiteY0" fmla="*/ 0 h 5134235"/>
              <a:gd name="connsiteX1" fmla="*/ 2922270 w 3210647"/>
              <a:gd name="connsiteY1" fmla="*/ 91440 h 5134235"/>
              <a:gd name="connsiteX2" fmla="*/ 3210647 w 3210647"/>
              <a:gd name="connsiteY2" fmla="*/ 5022128 h 5134235"/>
              <a:gd name="connsiteX3" fmla="*/ 349928 w 3210647"/>
              <a:gd name="connsiteY3" fmla="*/ 5134235 h 5134235"/>
              <a:gd name="connsiteX4" fmla="*/ 0 w 3210647"/>
              <a:gd name="connsiteY4" fmla="*/ 0 h 5134235"/>
              <a:gd name="connsiteX0" fmla="*/ 0 w 3155852"/>
              <a:gd name="connsiteY0" fmla="*/ 0 h 5134235"/>
              <a:gd name="connsiteX1" fmla="*/ 2922270 w 3155852"/>
              <a:gd name="connsiteY1" fmla="*/ 91440 h 5134235"/>
              <a:gd name="connsiteX2" fmla="*/ 3155852 w 3155852"/>
              <a:gd name="connsiteY2" fmla="*/ 5017139 h 5134235"/>
              <a:gd name="connsiteX3" fmla="*/ 349928 w 3155852"/>
              <a:gd name="connsiteY3" fmla="*/ 5134235 h 5134235"/>
              <a:gd name="connsiteX4" fmla="*/ 0 w 3155852"/>
              <a:gd name="connsiteY4" fmla="*/ 0 h 5134235"/>
              <a:gd name="connsiteX0" fmla="*/ 0 w 3202305"/>
              <a:gd name="connsiteY0" fmla="*/ 0 h 5134235"/>
              <a:gd name="connsiteX1" fmla="*/ 2922270 w 3202305"/>
              <a:gd name="connsiteY1" fmla="*/ 91440 h 5134235"/>
              <a:gd name="connsiteX2" fmla="*/ 3202305 w 3202305"/>
              <a:gd name="connsiteY2" fmla="*/ 5113504 h 5134235"/>
              <a:gd name="connsiteX3" fmla="*/ 349928 w 3202305"/>
              <a:gd name="connsiteY3" fmla="*/ 5134235 h 5134235"/>
              <a:gd name="connsiteX4" fmla="*/ 0 w 3202305"/>
              <a:gd name="connsiteY4" fmla="*/ 0 h 5134235"/>
              <a:gd name="connsiteX0" fmla="*/ 0 w 3202305"/>
              <a:gd name="connsiteY0" fmla="*/ 0 h 5161687"/>
              <a:gd name="connsiteX1" fmla="*/ 2922270 w 3202305"/>
              <a:gd name="connsiteY1" fmla="*/ 91440 h 5161687"/>
              <a:gd name="connsiteX2" fmla="*/ 3202305 w 3202305"/>
              <a:gd name="connsiteY2" fmla="*/ 5161687 h 5161687"/>
              <a:gd name="connsiteX3" fmla="*/ 349928 w 3202305"/>
              <a:gd name="connsiteY3" fmla="*/ 5134235 h 5161687"/>
              <a:gd name="connsiteX4" fmla="*/ 0 w 3202305"/>
              <a:gd name="connsiteY4" fmla="*/ 0 h 5161687"/>
              <a:gd name="connsiteX0" fmla="*/ 0 w 3186821"/>
              <a:gd name="connsiteY0" fmla="*/ 0 h 5241991"/>
              <a:gd name="connsiteX1" fmla="*/ 2922270 w 3186821"/>
              <a:gd name="connsiteY1" fmla="*/ 91440 h 5241991"/>
              <a:gd name="connsiteX2" fmla="*/ 3186821 w 3186821"/>
              <a:gd name="connsiteY2" fmla="*/ 5241991 h 5241991"/>
              <a:gd name="connsiteX3" fmla="*/ 349928 w 3186821"/>
              <a:gd name="connsiteY3" fmla="*/ 5134235 h 5241991"/>
              <a:gd name="connsiteX4" fmla="*/ 0 w 3186821"/>
              <a:gd name="connsiteY4" fmla="*/ 0 h 5241991"/>
              <a:gd name="connsiteX0" fmla="*/ 0 w 3186821"/>
              <a:gd name="connsiteY0" fmla="*/ 0 h 5241991"/>
              <a:gd name="connsiteX1" fmla="*/ 2922270 w 3186821"/>
              <a:gd name="connsiteY1" fmla="*/ 91440 h 5241991"/>
              <a:gd name="connsiteX2" fmla="*/ 3186821 w 3186821"/>
              <a:gd name="connsiteY2" fmla="*/ 5241991 h 5241991"/>
              <a:gd name="connsiteX3" fmla="*/ 396381 w 3186821"/>
              <a:gd name="connsiteY3" fmla="*/ 5166357 h 5241991"/>
              <a:gd name="connsiteX4" fmla="*/ 0 w 3186821"/>
              <a:gd name="connsiteY4" fmla="*/ 0 h 5241991"/>
              <a:gd name="connsiteX0" fmla="*/ 0 w 3186821"/>
              <a:gd name="connsiteY0" fmla="*/ 0 h 5241991"/>
              <a:gd name="connsiteX1" fmla="*/ 2937755 w 3186821"/>
              <a:gd name="connsiteY1" fmla="*/ 59318 h 5241991"/>
              <a:gd name="connsiteX2" fmla="*/ 3186821 w 3186821"/>
              <a:gd name="connsiteY2" fmla="*/ 5241991 h 5241991"/>
              <a:gd name="connsiteX3" fmla="*/ 396381 w 3186821"/>
              <a:gd name="connsiteY3" fmla="*/ 5166357 h 5241991"/>
              <a:gd name="connsiteX4" fmla="*/ 0 w 3186821"/>
              <a:gd name="connsiteY4" fmla="*/ 0 h 5241991"/>
              <a:gd name="connsiteX0" fmla="*/ 0 w 3186821"/>
              <a:gd name="connsiteY0" fmla="*/ 0 h 5241991"/>
              <a:gd name="connsiteX1" fmla="*/ 2953239 w 3186821"/>
              <a:gd name="connsiteY1" fmla="*/ 11136 h 5241991"/>
              <a:gd name="connsiteX2" fmla="*/ 3186821 w 3186821"/>
              <a:gd name="connsiteY2" fmla="*/ 5241991 h 5241991"/>
              <a:gd name="connsiteX3" fmla="*/ 396381 w 3186821"/>
              <a:gd name="connsiteY3" fmla="*/ 5166357 h 5241991"/>
              <a:gd name="connsiteX4" fmla="*/ 0 w 3186821"/>
              <a:gd name="connsiteY4" fmla="*/ 0 h 5241991"/>
              <a:gd name="connsiteX0" fmla="*/ 0 w 3155852"/>
              <a:gd name="connsiteY0" fmla="*/ 20986 h 5230855"/>
              <a:gd name="connsiteX1" fmla="*/ 2922270 w 3155852"/>
              <a:gd name="connsiteY1" fmla="*/ 0 h 5230855"/>
              <a:gd name="connsiteX2" fmla="*/ 3155852 w 3155852"/>
              <a:gd name="connsiteY2" fmla="*/ 5230855 h 5230855"/>
              <a:gd name="connsiteX3" fmla="*/ 365412 w 3155852"/>
              <a:gd name="connsiteY3" fmla="*/ 5155221 h 5230855"/>
              <a:gd name="connsiteX4" fmla="*/ 0 w 3155852"/>
              <a:gd name="connsiteY4" fmla="*/ 20986 h 5230855"/>
              <a:gd name="connsiteX0" fmla="*/ 0 w 3109399"/>
              <a:gd name="connsiteY0" fmla="*/ 0 h 5258051"/>
              <a:gd name="connsiteX1" fmla="*/ 2875817 w 3109399"/>
              <a:gd name="connsiteY1" fmla="*/ 27196 h 5258051"/>
              <a:gd name="connsiteX2" fmla="*/ 3109399 w 3109399"/>
              <a:gd name="connsiteY2" fmla="*/ 5258051 h 5258051"/>
              <a:gd name="connsiteX3" fmla="*/ 318959 w 3109399"/>
              <a:gd name="connsiteY3" fmla="*/ 5182417 h 5258051"/>
              <a:gd name="connsiteX4" fmla="*/ 0 w 3109399"/>
              <a:gd name="connsiteY4" fmla="*/ 0 h 5258051"/>
              <a:gd name="connsiteX0" fmla="*/ 0 w 3140368"/>
              <a:gd name="connsiteY0" fmla="*/ 0 h 5258051"/>
              <a:gd name="connsiteX1" fmla="*/ 2906786 w 3140368"/>
              <a:gd name="connsiteY1" fmla="*/ 27196 h 5258051"/>
              <a:gd name="connsiteX2" fmla="*/ 3140368 w 3140368"/>
              <a:gd name="connsiteY2" fmla="*/ 5258051 h 5258051"/>
              <a:gd name="connsiteX3" fmla="*/ 349928 w 3140368"/>
              <a:gd name="connsiteY3" fmla="*/ 5182417 h 5258051"/>
              <a:gd name="connsiteX4" fmla="*/ 0 w 3140368"/>
              <a:gd name="connsiteY4" fmla="*/ 0 h 5258051"/>
              <a:gd name="connsiteX0" fmla="*/ 0 w 3155852"/>
              <a:gd name="connsiteY0" fmla="*/ 0 h 5241990"/>
              <a:gd name="connsiteX1" fmla="*/ 2922270 w 3155852"/>
              <a:gd name="connsiteY1" fmla="*/ 11135 h 5241990"/>
              <a:gd name="connsiteX2" fmla="*/ 3155852 w 3155852"/>
              <a:gd name="connsiteY2" fmla="*/ 5241990 h 5241990"/>
              <a:gd name="connsiteX3" fmla="*/ 365412 w 3155852"/>
              <a:gd name="connsiteY3" fmla="*/ 5166356 h 5241990"/>
              <a:gd name="connsiteX4" fmla="*/ 0 w 3155852"/>
              <a:gd name="connsiteY4" fmla="*/ 0 h 5241990"/>
              <a:gd name="connsiteX0" fmla="*/ 0 w 3171336"/>
              <a:gd name="connsiteY0" fmla="*/ 20987 h 5230855"/>
              <a:gd name="connsiteX1" fmla="*/ 2937754 w 3171336"/>
              <a:gd name="connsiteY1" fmla="*/ 0 h 5230855"/>
              <a:gd name="connsiteX2" fmla="*/ 3171336 w 3171336"/>
              <a:gd name="connsiteY2" fmla="*/ 5230855 h 5230855"/>
              <a:gd name="connsiteX3" fmla="*/ 380896 w 3171336"/>
              <a:gd name="connsiteY3" fmla="*/ 5155221 h 5230855"/>
              <a:gd name="connsiteX4" fmla="*/ 0 w 3171336"/>
              <a:gd name="connsiteY4" fmla="*/ 20987 h 5230855"/>
              <a:gd name="connsiteX0" fmla="*/ 0 w 3140367"/>
              <a:gd name="connsiteY0" fmla="*/ 4926 h 5230855"/>
              <a:gd name="connsiteX1" fmla="*/ 2906785 w 3140367"/>
              <a:gd name="connsiteY1" fmla="*/ 0 h 5230855"/>
              <a:gd name="connsiteX2" fmla="*/ 3140367 w 3140367"/>
              <a:gd name="connsiteY2" fmla="*/ 5230855 h 5230855"/>
              <a:gd name="connsiteX3" fmla="*/ 349927 w 3140367"/>
              <a:gd name="connsiteY3" fmla="*/ 5155221 h 5230855"/>
              <a:gd name="connsiteX4" fmla="*/ 0 w 3140367"/>
              <a:gd name="connsiteY4" fmla="*/ 4926 h 5230855"/>
              <a:gd name="connsiteX0" fmla="*/ 0 w 3155851"/>
              <a:gd name="connsiteY0" fmla="*/ 0 h 5241990"/>
              <a:gd name="connsiteX1" fmla="*/ 2922269 w 3155851"/>
              <a:gd name="connsiteY1" fmla="*/ 11135 h 5241990"/>
              <a:gd name="connsiteX2" fmla="*/ 3155851 w 3155851"/>
              <a:gd name="connsiteY2" fmla="*/ 5241990 h 5241990"/>
              <a:gd name="connsiteX3" fmla="*/ 365411 w 3155851"/>
              <a:gd name="connsiteY3" fmla="*/ 5166356 h 5241990"/>
              <a:gd name="connsiteX4" fmla="*/ 0 w 3155851"/>
              <a:gd name="connsiteY4" fmla="*/ 0 h 5241990"/>
              <a:gd name="connsiteX0" fmla="*/ 0 w 3155851"/>
              <a:gd name="connsiteY0" fmla="*/ 0 h 5241990"/>
              <a:gd name="connsiteX1" fmla="*/ 2922269 w 3155851"/>
              <a:gd name="connsiteY1" fmla="*/ 11135 h 5241990"/>
              <a:gd name="connsiteX2" fmla="*/ 3155851 w 3155851"/>
              <a:gd name="connsiteY2" fmla="*/ 5241990 h 5241990"/>
              <a:gd name="connsiteX3" fmla="*/ 349927 w 3155851"/>
              <a:gd name="connsiteY3" fmla="*/ 5166356 h 5241990"/>
              <a:gd name="connsiteX4" fmla="*/ 0 w 3155851"/>
              <a:gd name="connsiteY4" fmla="*/ 0 h 5241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55851" h="5241990">
                <a:moveTo>
                  <a:pt x="0" y="0"/>
                </a:moveTo>
                <a:lnTo>
                  <a:pt x="2922269" y="11135"/>
                </a:lnTo>
                <a:lnTo>
                  <a:pt x="3155851" y="5241990"/>
                </a:lnTo>
                <a:lnTo>
                  <a:pt x="349927" y="5166356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effectLst>
            <a:innerShdw blurRad="63500">
              <a:schemeClr val="tx1">
                <a:lumMod val="75000"/>
                <a:lumOff val="25000"/>
              </a:schemeClr>
            </a:innerShdw>
          </a:effectLst>
          <a:scene3d>
            <a:camera prst="perspectiveContrastingRightFacing" fov="2400000">
              <a:rot lat="21041954" lon="18810792" rev="923834"/>
            </a:camera>
            <a:lightRig rig="threePt" dir="t"/>
          </a:scene3d>
        </p:spPr>
        <p:txBody>
          <a:bodyPr/>
          <a:lstStyle>
            <a:lvl1pPr marL="0" indent="0" algn="ctr">
              <a:buNone/>
              <a:defRPr sz="938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1758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6601197-9784-475A-B5DD-14C5DD1AA0B5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EED258-655C-407D-9A3E-515419D8A14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2000">
                <a:schemeClr val="accent5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8BB2E1-F351-4B63-9DA2-27BCE7573634}"/>
              </a:ext>
            </a:extLst>
          </p:cNvPr>
          <p:cNvGrpSpPr/>
          <p:nvPr userDrawn="1"/>
        </p:nvGrpSpPr>
        <p:grpSpPr>
          <a:xfrm>
            <a:off x="11624659" y="2943383"/>
            <a:ext cx="198146" cy="971236"/>
            <a:chOff x="15428633" y="4561123"/>
            <a:chExt cx="388619" cy="1907805"/>
          </a:xfrm>
        </p:grpSpPr>
        <p:sp>
          <p:nvSpPr>
            <p:cNvPr id="8" name="Freeform 85">
              <a:extLst>
                <a:ext uri="{FF2B5EF4-FFF2-40B4-BE49-F238E27FC236}">
                  <a16:creationId xmlns:a16="http://schemas.microsoft.com/office/drawing/2014/main" id="{0B40DECF-7BFE-4700-9953-52EB126BC8B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448546" y="5390938"/>
              <a:ext cx="348793" cy="280359"/>
            </a:xfrm>
            <a:custGeom>
              <a:avLst/>
              <a:gdLst>
                <a:gd name="T0" fmla="*/ 250282 w 462"/>
                <a:gd name="T1" fmla="*/ 24258 h 374"/>
                <a:gd name="T2" fmla="*/ 250282 w 462"/>
                <a:gd name="T3" fmla="*/ 24258 h 374"/>
                <a:gd name="T4" fmla="*/ 221508 w 462"/>
                <a:gd name="T5" fmla="*/ 33962 h 374"/>
                <a:gd name="T6" fmla="*/ 240510 w 462"/>
                <a:gd name="T7" fmla="*/ 5391 h 374"/>
                <a:gd name="T8" fmla="*/ 211192 w 462"/>
                <a:gd name="T9" fmla="*/ 19407 h 374"/>
                <a:gd name="T10" fmla="*/ 173189 w 462"/>
                <a:gd name="T11" fmla="*/ 0 h 374"/>
                <a:gd name="T12" fmla="*/ 119983 w 462"/>
                <a:gd name="T13" fmla="*/ 52829 h 374"/>
                <a:gd name="T14" fmla="*/ 124870 w 462"/>
                <a:gd name="T15" fmla="*/ 62532 h 374"/>
                <a:gd name="T16" fmla="*/ 19002 w 462"/>
                <a:gd name="T17" fmla="*/ 10242 h 374"/>
                <a:gd name="T18" fmla="*/ 9229 w 462"/>
                <a:gd name="T19" fmla="*/ 38813 h 374"/>
                <a:gd name="T20" fmla="*/ 33118 w 462"/>
                <a:gd name="T21" fmla="*/ 81400 h 374"/>
                <a:gd name="T22" fmla="*/ 9229 w 462"/>
                <a:gd name="T23" fmla="*/ 72236 h 374"/>
                <a:gd name="T24" fmla="*/ 9229 w 462"/>
                <a:gd name="T25" fmla="*/ 72236 h 374"/>
                <a:gd name="T26" fmla="*/ 53205 w 462"/>
                <a:gd name="T27" fmla="*/ 124526 h 374"/>
                <a:gd name="T28" fmla="*/ 38004 w 462"/>
                <a:gd name="T29" fmla="*/ 124526 h 374"/>
                <a:gd name="T30" fmla="*/ 28774 w 462"/>
                <a:gd name="T31" fmla="*/ 124526 h 374"/>
                <a:gd name="T32" fmla="*/ 77093 w 462"/>
                <a:gd name="T33" fmla="*/ 158487 h 374"/>
                <a:gd name="T34" fmla="*/ 14116 w 462"/>
                <a:gd name="T35" fmla="*/ 182206 h 374"/>
                <a:gd name="T36" fmla="*/ 0 w 462"/>
                <a:gd name="T37" fmla="*/ 182206 h 374"/>
                <a:gd name="T38" fmla="*/ 77093 w 462"/>
                <a:gd name="T39" fmla="*/ 201074 h 374"/>
                <a:gd name="T40" fmla="*/ 221508 w 462"/>
                <a:gd name="T41" fmla="*/ 57681 h 374"/>
                <a:gd name="T42" fmla="*/ 221508 w 462"/>
                <a:gd name="T43" fmla="*/ 52829 h 374"/>
                <a:gd name="T44" fmla="*/ 250282 w 462"/>
                <a:gd name="T45" fmla="*/ 24258 h 37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462" h="374">
                  <a:moveTo>
                    <a:pt x="461" y="45"/>
                  </a:moveTo>
                  <a:lnTo>
                    <a:pt x="461" y="45"/>
                  </a:lnTo>
                  <a:cubicBezTo>
                    <a:pt x="443" y="54"/>
                    <a:pt x="425" y="63"/>
                    <a:pt x="408" y="63"/>
                  </a:cubicBezTo>
                  <a:cubicBezTo>
                    <a:pt x="425" y="54"/>
                    <a:pt x="443" y="36"/>
                    <a:pt x="443" y="10"/>
                  </a:cubicBezTo>
                  <a:cubicBezTo>
                    <a:pt x="425" y="19"/>
                    <a:pt x="408" y="27"/>
                    <a:pt x="389" y="36"/>
                  </a:cubicBezTo>
                  <a:cubicBezTo>
                    <a:pt x="372" y="19"/>
                    <a:pt x="345" y="0"/>
                    <a:pt x="319" y="0"/>
                  </a:cubicBezTo>
                  <a:cubicBezTo>
                    <a:pt x="265" y="0"/>
                    <a:pt x="221" y="45"/>
                    <a:pt x="221" y="98"/>
                  </a:cubicBezTo>
                  <a:cubicBezTo>
                    <a:pt x="221" y="107"/>
                    <a:pt x="221" y="116"/>
                    <a:pt x="230" y="116"/>
                  </a:cubicBezTo>
                  <a:cubicBezTo>
                    <a:pt x="151" y="116"/>
                    <a:pt x="79" y="81"/>
                    <a:pt x="35" y="19"/>
                  </a:cubicBezTo>
                  <a:cubicBezTo>
                    <a:pt x="26" y="36"/>
                    <a:pt x="17" y="54"/>
                    <a:pt x="17" y="72"/>
                  </a:cubicBezTo>
                  <a:cubicBezTo>
                    <a:pt x="17" y="98"/>
                    <a:pt x="35" y="134"/>
                    <a:pt x="61" y="151"/>
                  </a:cubicBezTo>
                  <a:cubicBezTo>
                    <a:pt x="44" y="143"/>
                    <a:pt x="35" y="143"/>
                    <a:pt x="17" y="134"/>
                  </a:cubicBezTo>
                  <a:cubicBezTo>
                    <a:pt x="17" y="178"/>
                    <a:pt x="53" y="222"/>
                    <a:pt x="98" y="231"/>
                  </a:cubicBezTo>
                  <a:cubicBezTo>
                    <a:pt x="89" y="231"/>
                    <a:pt x="79" y="231"/>
                    <a:pt x="70" y="231"/>
                  </a:cubicBezTo>
                  <a:cubicBezTo>
                    <a:pt x="61" y="231"/>
                    <a:pt x="61" y="231"/>
                    <a:pt x="53" y="231"/>
                  </a:cubicBezTo>
                  <a:cubicBezTo>
                    <a:pt x="61" y="266"/>
                    <a:pt x="98" y="294"/>
                    <a:pt x="142" y="294"/>
                  </a:cubicBezTo>
                  <a:cubicBezTo>
                    <a:pt x="106" y="319"/>
                    <a:pt x="70" y="338"/>
                    <a:pt x="26" y="338"/>
                  </a:cubicBezTo>
                  <a:cubicBezTo>
                    <a:pt x="17" y="338"/>
                    <a:pt x="8" y="338"/>
                    <a:pt x="0" y="338"/>
                  </a:cubicBezTo>
                  <a:cubicBezTo>
                    <a:pt x="44" y="364"/>
                    <a:pt x="89" y="373"/>
                    <a:pt x="142" y="373"/>
                  </a:cubicBezTo>
                  <a:cubicBezTo>
                    <a:pt x="319" y="373"/>
                    <a:pt x="408" y="231"/>
                    <a:pt x="408" y="107"/>
                  </a:cubicBezTo>
                  <a:lnTo>
                    <a:pt x="408" y="98"/>
                  </a:lnTo>
                  <a:cubicBezTo>
                    <a:pt x="434" y="81"/>
                    <a:pt x="443" y="72"/>
                    <a:pt x="461" y="45"/>
                  </a:cubicBez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alpha val="70000"/>
                  </a:schemeClr>
                </a:solidFill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B7906C3-5A62-49CD-B490-C199103E2FC9}"/>
                </a:ext>
              </a:extLst>
            </p:cNvPr>
            <p:cNvGrpSpPr/>
            <p:nvPr userDrawn="1"/>
          </p:nvGrpSpPr>
          <p:grpSpPr>
            <a:xfrm>
              <a:off x="15428633" y="6172173"/>
              <a:ext cx="388619" cy="296755"/>
              <a:chOff x="10541000" y="3240088"/>
              <a:chExt cx="1282701" cy="979487"/>
            </a:xfrm>
            <a:solidFill>
              <a:schemeClr val="bg1">
                <a:alpha val="25000"/>
              </a:schemeClr>
            </a:solidFill>
          </p:grpSpPr>
          <p:sp>
            <p:nvSpPr>
              <p:cNvPr id="11" name="Freeform 5">
                <a:extLst>
                  <a:ext uri="{FF2B5EF4-FFF2-40B4-BE49-F238E27FC236}">
                    <a16:creationId xmlns:a16="http://schemas.microsoft.com/office/drawing/2014/main" id="{1D9CB349-667C-4AC1-A125-CE1E9F577DC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541000" y="3240088"/>
                <a:ext cx="984250" cy="979487"/>
              </a:xfrm>
              <a:custGeom>
                <a:avLst/>
                <a:gdLst>
                  <a:gd name="T0" fmla="*/ 2709 w 2709"/>
                  <a:gd name="T1" fmla="*/ 1204 h 2709"/>
                  <a:gd name="T2" fmla="*/ 1445 w 2709"/>
                  <a:gd name="T3" fmla="*/ 1204 h 2709"/>
                  <a:gd name="T4" fmla="*/ 1445 w 2709"/>
                  <a:gd name="T5" fmla="*/ 1626 h 2709"/>
                  <a:gd name="T6" fmla="*/ 2216 w 2709"/>
                  <a:gd name="T7" fmla="*/ 1626 h 2709"/>
                  <a:gd name="T8" fmla="*/ 1355 w 2709"/>
                  <a:gd name="T9" fmla="*/ 2258 h 2709"/>
                  <a:gd name="T10" fmla="*/ 452 w 2709"/>
                  <a:gd name="T11" fmla="*/ 1355 h 2709"/>
                  <a:gd name="T12" fmla="*/ 1355 w 2709"/>
                  <a:gd name="T13" fmla="*/ 452 h 2709"/>
                  <a:gd name="T14" fmla="*/ 1997 w 2709"/>
                  <a:gd name="T15" fmla="*/ 720 h 2709"/>
                  <a:gd name="T16" fmla="*/ 2303 w 2709"/>
                  <a:gd name="T17" fmla="*/ 387 h 2709"/>
                  <a:gd name="T18" fmla="*/ 1355 w 2709"/>
                  <a:gd name="T19" fmla="*/ 0 h 2709"/>
                  <a:gd name="T20" fmla="*/ 0 w 2709"/>
                  <a:gd name="T21" fmla="*/ 1355 h 2709"/>
                  <a:gd name="T22" fmla="*/ 1355 w 2709"/>
                  <a:gd name="T23" fmla="*/ 2709 h 2709"/>
                  <a:gd name="T24" fmla="*/ 2709 w 2709"/>
                  <a:gd name="T25" fmla="*/ 1626 h 2709"/>
                  <a:gd name="T26" fmla="*/ 2709 w 2709"/>
                  <a:gd name="T27" fmla="*/ 1204 h 27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09" h="2709">
                    <a:moveTo>
                      <a:pt x="2709" y="1204"/>
                    </a:moveTo>
                    <a:lnTo>
                      <a:pt x="1445" y="1204"/>
                    </a:lnTo>
                    <a:lnTo>
                      <a:pt x="1445" y="1626"/>
                    </a:lnTo>
                    <a:lnTo>
                      <a:pt x="2216" y="1626"/>
                    </a:lnTo>
                    <a:cubicBezTo>
                      <a:pt x="2101" y="1992"/>
                      <a:pt x="1759" y="2258"/>
                      <a:pt x="1355" y="2258"/>
                    </a:cubicBezTo>
                    <a:cubicBezTo>
                      <a:pt x="856" y="2258"/>
                      <a:pt x="452" y="1854"/>
                      <a:pt x="452" y="1355"/>
                    </a:cubicBezTo>
                    <a:cubicBezTo>
                      <a:pt x="452" y="856"/>
                      <a:pt x="856" y="452"/>
                      <a:pt x="1355" y="452"/>
                    </a:cubicBezTo>
                    <a:cubicBezTo>
                      <a:pt x="1606" y="452"/>
                      <a:pt x="1833" y="554"/>
                      <a:pt x="1997" y="720"/>
                    </a:cubicBezTo>
                    <a:lnTo>
                      <a:pt x="2303" y="387"/>
                    </a:lnTo>
                    <a:cubicBezTo>
                      <a:pt x="2058" y="148"/>
                      <a:pt x="1724" y="0"/>
                      <a:pt x="1355" y="0"/>
                    </a:cubicBezTo>
                    <a:cubicBezTo>
                      <a:pt x="607" y="0"/>
                      <a:pt x="0" y="607"/>
                      <a:pt x="0" y="1355"/>
                    </a:cubicBezTo>
                    <a:cubicBezTo>
                      <a:pt x="0" y="2103"/>
                      <a:pt x="607" y="2709"/>
                      <a:pt x="1355" y="2709"/>
                    </a:cubicBezTo>
                    <a:cubicBezTo>
                      <a:pt x="2010" y="2709"/>
                      <a:pt x="2584" y="2244"/>
                      <a:pt x="2709" y="1626"/>
                    </a:cubicBezTo>
                    <a:lnTo>
                      <a:pt x="2709" y="1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25"/>
              </a:p>
            </p:txBody>
          </p:sp>
          <p:sp>
            <p:nvSpPr>
              <p:cNvPr id="12" name="Freeform 6">
                <a:extLst>
                  <a:ext uri="{FF2B5EF4-FFF2-40B4-BE49-F238E27FC236}">
                    <a16:creationId xmlns:a16="http://schemas.microsoft.com/office/drawing/2014/main" id="{BF8AE525-1B93-447D-A818-E8FDBEB4B55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1555413" y="3581400"/>
                <a:ext cx="268288" cy="268287"/>
              </a:xfrm>
              <a:custGeom>
                <a:avLst/>
                <a:gdLst>
                  <a:gd name="T0" fmla="*/ 739 w 739"/>
                  <a:gd name="T1" fmla="*/ 258 h 739"/>
                  <a:gd name="T2" fmla="*/ 480 w 739"/>
                  <a:gd name="T3" fmla="*/ 258 h 739"/>
                  <a:gd name="T4" fmla="*/ 480 w 739"/>
                  <a:gd name="T5" fmla="*/ 0 h 739"/>
                  <a:gd name="T6" fmla="*/ 258 w 739"/>
                  <a:gd name="T7" fmla="*/ 0 h 739"/>
                  <a:gd name="T8" fmla="*/ 258 w 739"/>
                  <a:gd name="T9" fmla="*/ 258 h 739"/>
                  <a:gd name="T10" fmla="*/ 0 w 739"/>
                  <a:gd name="T11" fmla="*/ 258 h 739"/>
                  <a:gd name="T12" fmla="*/ 0 w 739"/>
                  <a:gd name="T13" fmla="*/ 480 h 739"/>
                  <a:gd name="T14" fmla="*/ 258 w 739"/>
                  <a:gd name="T15" fmla="*/ 480 h 739"/>
                  <a:gd name="T16" fmla="*/ 258 w 739"/>
                  <a:gd name="T17" fmla="*/ 739 h 739"/>
                  <a:gd name="T18" fmla="*/ 480 w 739"/>
                  <a:gd name="T19" fmla="*/ 739 h 739"/>
                  <a:gd name="T20" fmla="*/ 480 w 739"/>
                  <a:gd name="T21" fmla="*/ 480 h 739"/>
                  <a:gd name="T22" fmla="*/ 739 w 739"/>
                  <a:gd name="T23" fmla="*/ 480 h 739"/>
                  <a:gd name="T24" fmla="*/ 739 w 739"/>
                  <a:gd name="T25" fmla="*/ 258 h 7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39" h="739">
                    <a:moveTo>
                      <a:pt x="739" y="258"/>
                    </a:moveTo>
                    <a:lnTo>
                      <a:pt x="480" y="258"/>
                    </a:lnTo>
                    <a:lnTo>
                      <a:pt x="480" y="0"/>
                    </a:lnTo>
                    <a:lnTo>
                      <a:pt x="258" y="0"/>
                    </a:lnTo>
                    <a:lnTo>
                      <a:pt x="258" y="258"/>
                    </a:lnTo>
                    <a:lnTo>
                      <a:pt x="0" y="258"/>
                    </a:lnTo>
                    <a:lnTo>
                      <a:pt x="0" y="480"/>
                    </a:lnTo>
                    <a:lnTo>
                      <a:pt x="258" y="480"/>
                    </a:lnTo>
                    <a:lnTo>
                      <a:pt x="258" y="739"/>
                    </a:lnTo>
                    <a:lnTo>
                      <a:pt x="480" y="739"/>
                    </a:lnTo>
                    <a:lnTo>
                      <a:pt x="480" y="480"/>
                    </a:lnTo>
                    <a:lnTo>
                      <a:pt x="739" y="480"/>
                    </a:lnTo>
                    <a:lnTo>
                      <a:pt x="739" y="2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125"/>
              </a:p>
            </p:txBody>
          </p:sp>
        </p:grpSp>
        <p:sp>
          <p:nvSpPr>
            <p:cNvPr id="10" name="Freeform 75">
              <a:extLst>
                <a:ext uri="{FF2B5EF4-FFF2-40B4-BE49-F238E27FC236}">
                  <a16:creationId xmlns:a16="http://schemas.microsoft.com/office/drawing/2014/main" id="{A3711A26-8C8A-499D-A420-C6F44633816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5534382" y="4561123"/>
              <a:ext cx="177121" cy="328939"/>
            </a:xfrm>
            <a:custGeom>
              <a:avLst/>
              <a:gdLst>
                <a:gd name="T0" fmla="*/ 132814 w 249"/>
                <a:gd name="T1" fmla="*/ 43735 h 453"/>
                <a:gd name="T2" fmla="*/ 132814 w 249"/>
                <a:gd name="T3" fmla="*/ 43735 h 453"/>
                <a:gd name="T4" fmla="*/ 94791 w 249"/>
                <a:gd name="T5" fmla="*/ 43735 h 453"/>
                <a:gd name="T6" fmla="*/ 85687 w 249"/>
                <a:gd name="T7" fmla="*/ 58496 h 453"/>
                <a:gd name="T8" fmla="*/ 85687 w 249"/>
                <a:gd name="T9" fmla="*/ 87470 h 453"/>
                <a:gd name="T10" fmla="*/ 132814 w 249"/>
                <a:gd name="T11" fmla="*/ 87470 h 453"/>
                <a:gd name="T12" fmla="*/ 132814 w 249"/>
                <a:gd name="T13" fmla="*/ 126285 h 453"/>
                <a:gd name="T14" fmla="*/ 85687 w 249"/>
                <a:gd name="T15" fmla="*/ 126285 h 453"/>
                <a:gd name="T16" fmla="*/ 85687 w 249"/>
                <a:gd name="T17" fmla="*/ 247103 h 453"/>
                <a:gd name="T18" fmla="*/ 42308 w 249"/>
                <a:gd name="T19" fmla="*/ 247103 h 453"/>
                <a:gd name="T20" fmla="*/ 42308 w 249"/>
                <a:gd name="T21" fmla="*/ 126285 h 453"/>
                <a:gd name="T22" fmla="*/ 0 w 249"/>
                <a:gd name="T23" fmla="*/ 126285 h 453"/>
                <a:gd name="T24" fmla="*/ 0 w 249"/>
                <a:gd name="T25" fmla="*/ 87470 h 453"/>
                <a:gd name="T26" fmla="*/ 42308 w 249"/>
                <a:gd name="T27" fmla="*/ 87470 h 453"/>
                <a:gd name="T28" fmla="*/ 42308 w 249"/>
                <a:gd name="T29" fmla="*/ 63416 h 453"/>
                <a:gd name="T30" fmla="*/ 94791 w 249"/>
                <a:gd name="T31" fmla="*/ 0 h 453"/>
                <a:gd name="T32" fmla="*/ 132814 w 249"/>
                <a:gd name="T33" fmla="*/ 0 h 453"/>
                <a:gd name="T34" fmla="*/ 132814 w 249"/>
                <a:gd name="T35" fmla="*/ 43735 h 45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49" h="453">
                  <a:moveTo>
                    <a:pt x="248" y="80"/>
                  </a:moveTo>
                  <a:lnTo>
                    <a:pt x="248" y="80"/>
                  </a:lnTo>
                  <a:cubicBezTo>
                    <a:pt x="177" y="80"/>
                    <a:pt x="177" y="80"/>
                    <a:pt x="177" y="80"/>
                  </a:cubicBezTo>
                  <a:cubicBezTo>
                    <a:pt x="169" y="80"/>
                    <a:pt x="160" y="89"/>
                    <a:pt x="160" y="107"/>
                  </a:cubicBezTo>
                  <a:cubicBezTo>
                    <a:pt x="160" y="160"/>
                    <a:pt x="160" y="160"/>
                    <a:pt x="160" y="160"/>
                  </a:cubicBezTo>
                  <a:cubicBezTo>
                    <a:pt x="248" y="160"/>
                    <a:pt x="248" y="160"/>
                    <a:pt x="248" y="160"/>
                  </a:cubicBezTo>
                  <a:cubicBezTo>
                    <a:pt x="248" y="231"/>
                    <a:pt x="248" y="231"/>
                    <a:pt x="248" y="231"/>
                  </a:cubicBezTo>
                  <a:cubicBezTo>
                    <a:pt x="160" y="231"/>
                    <a:pt x="160" y="231"/>
                    <a:pt x="160" y="231"/>
                  </a:cubicBezTo>
                  <a:cubicBezTo>
                    <a:pt x="160" y="452"/>
                    <a:pt x="160" y="452"/>
                    <a:pt x="160" y="452"/>
                  </a:cubicBezTo>
                  <a:cubicBezTo>
                    <a:pt x="79" y="452"/>
                    <a:pt x="79" y="452"/>
                    <a:pt x="79" y="452"/>
                  </a:cubicBezTo>
                  <a:cubicBezTo>
                    <a:pt x="79" y="231"/>
                    <a:pt x="79" y="231"/>
                    <a:pt x="79" y="231"/>
                  </a:cubicBezTo>
                  <a:cubicBezTo>
                    <a:pt x="0" y="231"/>
                    <a:pt x="0" y="231"/>
                    <a:pt x="0" y="231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79" y="116"/>
                    <a:pt x="79" y="116"/>
                    <a:pt x="79" y="116"/>
                  </a:cubicBezTo>
                  <a:cubicBezTo>
                    <a:pt x="79" y="54"/>
                    <a:pt x="115" y="0"/>
                    <a:pt x="177" y="0"/>
                  </a:cubicBezTo>
                  <a:cubicBezTo>
                    <a:pt x="248" y="0"/>
                    <a:pt x="248" y="0"/>
                    <a:pt x="248" y="0"/>
                  </a:cubicBezTo>
                  <a:lnTo>
                    <a:pt x="248" y="80"/>
                  </a:lnTo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  <a:effectLst/>
          </p:spPr>
          <p:txBody>
            <a:bodyPr wrap="none" lIns="34290" tIns="17145" rIns="34290" bIns="17145" anchor="ctr"/>
            <a:lstStyle/>
            <a:p>
              <a:endParaRPr lang="en-US" sz="1125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5A7E379-74A9-4005-9ADE-238B52E3D489}"/>
              </a:ext>
            </a:extLst>
          </p:cNvPr>
          <p:cNvSpPr txBox="1"/>
          <p:nvPr userDrawn="1"/>
        </p:nvSpPr>
        <p:spPr>
          <a:xfrm rot="10800000" flipV="1">
            <a:off x="11249307" y="6203547"/>
            <a:ext cx="94885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1750" b="0" i="0" smtClean="0">
                <a:solidFill>
                  <a:schemeClr val="bg1"/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pPr algn="ctr"/>
              <a:t>‹#›</a:t>
            </a:fld>
            <a:endParaRPr lang="id-ID" sz="5500" b="0" i="0" dirty="0">
              <a:solidFill>
                <a:schemeClr val="bg1"/>
              </a:solidFill>
              <a:latin typeface="Nexa Light" panose="02000000000000000000" pitchFamily="50" charset="0"/>
              <a:ea typeface="Roboto Condensed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B45F60-0461-433A-A860-40193E4B97DC}"/>
              </a:ext>
            </a:extLst>
          </p:cNvPr>
          <p:cNvSpPr txBox="1"/>
          <p:nvPr userDrawn="1"/>
        </p:nvSpPr>
        <p:spPr>
          <a:xfrm rot="16200000" flipH="1">
            <a:off x="-745271" y="3315508"/>
            <a:ext cx="2227243" cy="226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875" strike="noStrike" spc="375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rPr>
              <a:t>WWW.WEBSITE.COM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1A3087-6BD3-4C6A-AFFA-83DBDD792033}"/>
              </a:ext>
            </a:extLst>
          </p:cNvPr>
          <p:cNvGrpSpPr/>
          <p:nvPr userDrawn="1"/>
        </p:nvGrpSpPr>
        <p:grpSpPr>
          <a:xfrm>
            <a:off x="1175434" y="6288180"/>
            <a:ext cx="2137188" cy="226985"/>
            <a:chOff x="1173828" y="9898598"/>
            <a:chExt cx="3414214" cy="3631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3467DAE-6875-4C1A-9E2E-B71D7CDB10A1}"/>
                </a:ext>
              </a:extLst>
            </p:cNvPr>
            <p:cNvSpPr txBox="1"/>
            <p:nvPr/>
          </p:nvSpPr>
          <p:spPr>
            <a:xfrm>
              <a:off x="1173828" y="9898598"/>
              <a:ext cx="3414214" cy="3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875" b="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VISIONARY</a:t>
              </a:r>
              <a:r>
                <a:rPr lang="en-US" sz="875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  </a:t>
              </a:r>
              <a:r>
                <a:rPr lang="en-US" sz="875" spc="188" dirty="0">
                  <a:solidFill>
                    <a:schemeClr val="bg1">
                      <a:alpha val="4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2017.ALL RIGHTS</a:t>
              </a:r>
              <a:endParaRPr lang="id-ID" sz="875" spc="188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14F1664-68B0-4398-8815-3C8EC6E9AF2A}"/>
                </a:ext>
              </a:extLst>
            </p:cNvPr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C289961-0B4E-4EB4-A48A-8D8C5B056F9E}"/>
              </a:ext>
            </a:extLst>
          </p:cNvPr>
          <p:cNvGrpSpPr/>
          <p:nvPr userDrawn="1"/>
        </p:nvGrpSpPr>
        <p:grpSpPr>
          <a:xfrm>
            <a:off x="1175434" y="418371"/>
            <a:ext cx="1468109" cy="296920"/>
            <a:chOff x="1299865" y="646279"/>
            <a:chExt cx="2345343" cy="475072"/>
          </a:xfrm>
        </p:grpSpPr>
        <p:sp>
          <p:nvSpPr>
            <p:cNvPr id="25" name="Text Placeholder 2">
              <a:extLst>
                <a:ext uri="{FF2B5EF4-FFF2-40B4-BE49-F238E27FC236}">
                  <a16:creationId xmlns:a16="http://schemas.microsoft.com/office/drawing/2014/main" id="{2129DD4A-C7AD-4B1D-8D77-286EB6E9F389}"/>
                </a:ext>
              </a:extLst>
            </p:cNvPr>
            <p:cNvSpPr txBox="1">
              <a:spLocks/>
            </p:cNvSpPr>
            <p:nvPr/>
          </p:nvSpPr>
          <p:spPr>
            <a:xfrm>
              <a:off x="1877786" y="655335"/>
              <a:ext cx="1767422" cy="456960"/>
            </a:xfrm>
            <a:prstGeom prst="rect">
              <a:avLst/>
            </a:prstGeom>
          </p:spPr>
          <p:txBody>
            <a:bodyPr/>
            <a:lstStyle>
              <a:lvl1pPr marL="0" indent="0" algn="ctr" defTabSz="1460754" rtl="0" eaLnBrk="1" latinLnBrk="0" hangingPunct="1">
                <a:lnSpc>
                  <a:spcPct val="90000"/>
                </a:lnSpc>
                <a:spcBef>
                  <a:spcPts val="1598"/>
                </a:spcBef>
                <a:buFont typeface="Arial" panose="020B0604020202020204" pitchFamily="34" charset="0"/>
                <a:buNone/>
                <a:defRPr sz="400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1095566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83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825943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319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556320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86697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17074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747451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477828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208205" indent="-365189" algn="l" defTabSz="1460754" rtl="0" eaLnBrk="1" latinLnBrk="0" hangingPunct="1">
                <a:lnSpc>
                  <a:spcPct val="90000"/>
                </a:lnSpc>
                <a:spcBef>
                  <a:spcPts val="799"/>
                </a:spcBef>
                <a:buFont typeface="Arial" panose="020B0604020202020204" pitchFamily="34" charset="0"/>
                <a:buChar char="•"/>
                <a:defRPr sz="287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1750" b="0" dirty="0">
                  <a:gradFill flip="none" rotWithShape="1">
                    <a:gsLst>
                      <a:gs pos="55000">
                        <a:schemeClr val="bg1"/>
                      </a:gs>
                      <a:gs pos="100000">
                        <a:schemeClr val="bg1">
                          <a:alpha val="0"/>
                        </a:schemeClr>
                      </a:gs>
                    </a:gsLst>
                    <a:lin ang="5400000" scaled="0"/>
                    <a:tileRect/>
                  </a:gradFill>
                  <a:latin typeface="Nexa Bold" panose="02000000000000000000" pitchFamily="50" charset="0"/>
                </a:rPr>
                <a:t>visionary</a:t>
              </a:r>
              <a:endParaRPr lang="id-ID" sz="1750" b="0" dirty="0">
                <a:gradFill flip="none" rotWithShape="1">
                  <a:gsLst>
                    <a:gs pos="5500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  <a:tileRect/>
                </a:gradFill>
                <a:latin typeface="Nexa Bold" panose="02000000000000000000" pitchFamily="50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CFC1C95-0B17-42F6-9432-88A27E015803}"/>
                </a:ext>
              </a:extLst>
            </p:cNvPr>
            <p:cNvGrpSpPr/>
            <p:nvPr/>
          </p:nvGrpSpPr>
          <p:grpSpPr>
            <a:xfrm>
              <a:off x="1299865" y="646279"/>
              <a:ext cx="507652" cy="475072"/>
              <a:chOff x="9403349" y="4996764"/>
              <a:chExt cx="961294" cy="899602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D06C40E0-71A2-4AEC-826E-AFAECF8E65BC}"/>
                  </a:ext>
                </a:extLst>
              </p:cNvPr>
              <p:cNvSpPr/>
              <p:nvPr/>
            </p:nvSpPr>
            <p:spPr>
              <a:xfrm>
                <a:off x="9403349" y="4996764"/>
                <a:ext cx="961294" cy="899602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44F7EB-1340-4558-BA38-315261576779}"/>
                  </a:ext>
                </a:extLst>
              </p:cNvPr>
              <p:cNvSpPr/>
              <p:nvPr/>
            </p:nvSpPr>
            <p:spPr>
              <a:xfrm>
                <a:off x="9628629" y="5312361"/>
                <a:ext cx="510734" cy="477958"/>
              </a:xfrm>
              <a:custGeom>
                <a:avLst/>
                <a:gdLst>
                  <a:gd name="connsiteX0" fmla="*/ 711807 w 961294"/>
                  <a:gd name="connsiteY0" fmla="*/ 0 h 899602"/>
                  <a:gd name="connsiteX1" fmla="*/ 749381 w 961294"/>
                  <a:gd name="connsiteY1" fmla="*/ 20395 h 899602"/>
                  <a:gd name="connsiteX2" fmla="*/ 961294 w 961294"/>
                  <a:gd name="connsiteY2" fmla="*/ 418955 h 899602"/>
                  <a:gd name="connsiteX3" fmla="*/ 480647 w 961294"/>
                  <a:gd name="connsiteY3" fmla="*/ 899602 h 899602"/>
                  <a:gd name="connsiteX4" fmla="*/ 0 w 961294"/>
                  <a:gd name="connsiteY4" fmla="*/ 418955 h 899602"/>
                  <a:gd name="connsiteX5" fmla="*/ 211913 w 961294"/>
                  <a:gd name="connsiteY5" fmla="*/ 20395 h 899602"/>
                  <a:gd name="connsiteX6" fmla="*/ 249486 w 961294"/>
                  <a:gd name="connsiteY6" fmla="*/ 1 h 899602"/>
                  <a:gd name="connsiteX7" fmla="*/ 480646 w 961294"/>
                  <a:gd name="connsiteY7" fmla="*/ 311004 h 899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1294" h="899602">
                    <a:moveTo>
                      <a:pt x="711807" y="0"/>
                    </a:moveTo>
                    <a:lnTo>
                      <a:pt x="749381" y="20395"/>
                    </a:lnTo>
                    <a:cubicBezTo>
                      <a:pt x="877234" y="106771"/>
                      <a:pt x="961294" y="253047"/>
                      <a:pt x="961294" y="418955"/>
                    </a:cubicBezTo>
                    <a:cubicBezTo>
                      <a:pt x="961294" y="684409"/>
                      <a:pt x="746101" y="899602"/>
                      <a:pt x="480647" y="899602"/>
                    </a:cubicBezTo>
                    <a:cubicBezTo>
                      <a:pt x="215193" y="899602"/>
                      <a:pt x="0" y="684409"/>
                      <a:pt x="0" y="418955"/>
                    </a:cubicBezTo>
                    <a:cubicBezTo>
                      <a:pt x="0" y="253047"/>
                      <a:pt x="84060" y="106771"/>
                      <a:pt x="211913" y="20395"/>
                    </a:cubicBezTo>
                    <a:lnTo>
                      <a:pt x="249486" y="1"/>
                    </a:lnTo>
                    <a:lnTo>
                      <a:pt x="480646" y="311004"/>
                    </a:lnTo>
                    <a:close/>
                  </a:path>
                </a:pathLst>
              </a:custGeom>
              <a:noFill/>
              <a:ln w="3175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sz="27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52263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34D990-2B03-4DB7-AB0F-7E45C5A1EF2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1" y="1671917"/>
            <a:ext cx="4984521" cy="4513271"/>
          </a:xfrm>
          <a:custGeom>
            <a:avLst/>
            <a:gdLst>
              <a:gd name="connsiteX0" fmla="*/ 586332 w 7962902"/>
              <a:gd name="connsiteY0" fmla="*/ 994 h 7221234"/>
              <a:gd name="connsiteX1" fmla="*/ 7531804 w 7962902"/>
              <a:gd name="connsiteY1" fmla="*/ 4274636 h 7221234"/>
              <a:gd name="connsiteX2" fmla="*/ 6435880 w 7962902"/>
              <a:gd name="connsiteY2" fmla="*/ 7206829 h 7221234"/>
              <a:gd name="connsiteX3" fmla="*/ 2879 w 7962902"/>
              <a:gd name="connsiteY3" fmla="*/ 5540244 h 7221234"/>
              <a:gd name="connsiteX4" fmla="*/ 13 w 7962902"/>
              <a:gd name="connsiteY4" fmla="*/ 58804 h 7221234"/>
              <a:gd name="connsiteX5" fmla="*/ 586332 w 7962902"/>
              <a:gd name="connsiteY5" fmla="*/ 994 h 722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62902" h="7221234">
                <a:moveTo>
                  <a:pt x="586332" y="994"/>
                </a:moveTo>
                <a:cubicBezTo>
                  <a:pt x="3530792" y="-64338"/>
                  <a:pt x="6616855" y="3109459"/>
                  <a:pt x="7531804" y="4274636"/>
                </a:cubicBezTo>
                <a:cubicBezTo>
                  <a:pt x="8507749" y="5517491"/>
                  <a:pt x="7690701" y="6995894"/>
                  <a:pt x="6435880" y="7206829"/>
                </a:cubicBezTo>
                <a:cubicBezTo>
                  <a:pt x="5181059" y="7417763"/>
                  <a:pt x="1849117" y="5237581"/>
                  <a:pt x="2879" y="5540244"/>
                </a:cubicBezTo>
                <a:cubicBezTo>
                  <a:pt x="13384" y="5525361"/>
                  <a:pt x="-464" y="71683"/>
                  <a:pt x="13" y="58804"/>
                </a:cubicBezTo>
                <a:cubicBezTo>
                  <a:pt x="194367" y="24101"/>
                  <a:pt x="390035" y="5350"/>
                  <a:pt x="586332" y="994"/>
                </a:cubicBez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420519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16F42-F2BC-4E0B-8F46-5B9CD9FCD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D3F98E-7777-4262-AAD6-0101CB404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BCE8EF-6B83-4171-B6D1-DD6252E78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A0126-7FDD-428E-A3B7-7D601B36A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7479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6D7F77E-5501-4144-BDC3-D4E4FAF8DC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8506278" cy="6858001"/>
          </a:xfrm>
          <a:custGeom>
            <a:avLst/>
            <a:gdLst>
              <a:gd name="connsiteX0" fmla="*/ 0 w 13589001"/>
              <a:gd name="connsiteY0" fmla="*/ 0 h 10972802"/>
              <a:gd name="connsiteX1" fmla="*/ 13589001 w 13589001"/>
              <a:gd name="connsiteY1" fmla="*/ 0 h 10972802"/>
              <a:gd name="connsiteX2" fmla="*/ 0 w 13589001"/>
              <a:gd name="connsiteY2" fmla="*/ 10972802 h 10972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89001" h="10972802">
                <a:moveTo>
                  <a:pt x="0" y="0"/>
                </a:moveTo>
                <a:lnTo>
                  <a:pt x="13589001" y="0"/>
                </a:lnTo>
                <a:cubicBezTo>
                  <a:pt x="4614276" y="2020632"/>
                  <a:pt x="7895078" y="9591612"/>
                  <a:pt x="0" y="1097280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907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954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84F124-673C-4832-B012-D86F43E87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513609-ABBD-4F39-9724-A4E139D74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BA3AC-33D6-4B71-9D70-FC3DB07CD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71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D460B-9B20-4113-BDD6-5CF4F3F62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D5503-FCC9-46DD-B440-E520BF64D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9453FE-5C8D-4814-85CD-629A8ACA0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51EB2-24B5-4E43-9AAA-DCAC2D7E4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BDDB5-D868-470B-B0ED-008E3E6CF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25DF0-0677-4434-A1DC-1FF5D14B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2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329FC-2067-4E7B-9641-A85282E78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4BA6B5-5EAF-4316-8CD7-08651FBF1F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9AA782-A65F-45C1-A745-FDC8718C4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67421-7DB8-4F04-A0AA-92EDBB21C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EF5C5-6844-4222-82AA-EE2BED2A4CDC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AC548-0A3A-43C2-94D4-1AC16883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0B7AC-186C-4C98-B5C3-7499F8527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757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F9E186-36DC-4FAF-A903-8CE2AF294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C03EF-5958-4A29-97ED-127ADC635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24302-343C-456C-BDD5-C0C3B2C4C0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EF5C5-6844-4222-82AA-EE2BED2A4CDC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6E45E-B014-478C-A919-F3996592C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63E6E-67B2-4BB2-9EEB-28151278D1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D2CF1-B994-41C6-9FAA-3CE8346B5E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5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2E3252"/>
            </a:gs>
            <a:gs pos="100000">
              <a:srgbClr val="161828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E2A49FA4-18DF-4B30-8FCC-A66C4A75D12A}"/>
              </a:ext>
            </a:extLst>
          </p:cNvPr>
          <p:cNvSpPr/>
          <p:nvPr userDrawn="1"/>
        </p:nvSpPr>
        <p:spPr>
          <a:xfrm>
            <a:off x="1" y="5766314"/>
            <a:ext cx="1131447" cy="1091686"/>
          </a:xfrm>
          <a:custGeom>
            <a:avLst/>
            <a:gdLst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16138"/>
              <a:gd name="connsiteY0" fmla="*/ 0 h 3981450"/>
              <a:gd name="connsiteX1" fmla="*/ 3238500 w 3816138"/>
              <a:gd name="connsiteY1" fmla="*/ 1809750 h 3981450"/>
              <a:gd name="connsiteX2" fmla="*/ 3657600 w 3816138"/>
              <a:gd name="connsiteY2" fmla="*/ 3981450 h 3981450"/>
              <a:gd name="connsiteX3" fmla="*/ 38100 w 3816138"/>
              <a:gd name="connsiteY3" fmla="*/ 3962400 h 3981450"/>
              <a:gd name="connsiteX4" fmla="*/ 0 w 3816138"/>
              <a:gd name="connsiteY4" fmla="*/ 0 h 3981450"/>
              <a:gd name="connsiteX0" fmla="*/ 0 w 3876554"/>
              <a:gd name="connsiteY0" fmla="*/ 0 h 3981450"/>
              <a:gd name="connsiteX1" fmla="*/ 3409950 w 3876554"/>
              <a:gd name="connsiteY1" fmla="*/ 2076450 h 3981450"/>
              <a:gd name="connsiteX2" fmla="*/ 3657600 w 3876554"/>
              <a:gd name="connsiteY2" fmla="*/ 3981450 h 3981450"/>
              <a:gd name="connsiteX3" fmla="*/ 38100 w 3876554"/>
              <a:gd name="connsiteY3" fmla="*/ 3962400 h 3981450"/>
              <a:gd name="connsiteX4" fmla="*/ 0 w 3876554"/>
              <a:gd name="connsiteY4" fmla="*/ 0 h 3981450"/>
              <a:gd name="connsiteX0" fmla="*/ 0 w 3916378"/>
              <a:gd name="connsiteY0" fmla="*/ 0 h 3981450"/>
              <a:gd name="connsiteX1" fmla="*/ 3409950 w 3916378"/>
              <a:gd name="connsiteY1" fmla="*/ 2076450 h 3981450"/>
              <a:gd name="connsiteX2" fmla="*/ 3657600 w 3916378"/>
              <a:gd name="connsiteY2" fmla="*/ 3981450 h 3981450"/>
              <a:gd name="connsiteX3" fmla="*/ 38100 w 3916378"/>
              <a:gd name="connsiteY3" fmla="*/ 3962400 h 3981450"/>
              <a:gd name="connsiteX4" fmla="*/ 0 w 3916378"/>
              <a:gd name="connsiteY4" fmla="*/ 0 h 3981450"/>
              <a:gd name="connsiteX0" fmla="*/ 0 w 3873335"/>
              <a:gd name="connsiteY0" fmla="*/ 0 h 3981450"/>
              <a:gd name="connsiteX1" fmla="*/ 3409950 w 3873335"/>
              <a:gd name="connsiteY1" fmla="*/ 2076450 h 3981450"/>
              <a:gd name="connsiteX2" fmla="*/ 3657600 w 3873335"/>
              <a:gd name="connsiteY2" fmla="*/ 3981450 h 3981450"/>
              <a:gd name="connsiteX3" fmla="*/ 38100 w 3873335"/>
              <a:gd name="connsiteY3" fmla="*/ 3962400 h 3981450"/>
              <a:gd name="connsiteX4" fmla="*/ 0 w 3873335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38100 w 3786126"/>
              <a:gd name="connsiteY3" fmla="*/ 396240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3786126"/>
              <a:gd name="connsiteY0" fmla="*/ 0 h 3981450"/>
              <a:gd name="connsiteX1" fmla="*/ 3409950 w 3786126"/>
              <a:gd name="connsiteY1" fmla="*/ 2076450 h 3981450"/>
              <a:gd name="connsiteX2" fmla="*/ 3657600 w 3786126"/>
              <a:gd name="connsiteY2" fmla="*/ 3981450 h 3981450"/>
              <a:gd name="connsiteX3" fmla="*/ 0 w 3786126"/>
              <a:gd name="connsiteY3" fmla="*/ 3981450 h 3981450"/>
              <a:gd name="connsiteX4" fmla="*/ 0 w 3786126"/>
              <a:gd name="connsiteY4" fmla="*/ 0 h 3981450"/>
              <a:gd name="connsiteX0" fmla="*/ 0 w 4032226"/>
              <a:gd name="connsiteY0" fmla="*/ 0 h 4003693"/>
              <a:gd name="connsiteX1" fmla="*/ 3409950 w 4032226"/>
              <a:gd name="connsiteY1" fmla="*/ 2076450 h 4003693"/>
              <a:gd name="connsiteX2" fmla="*/ 3943350 w 4032226"/>
              <a:gd name="connsiteY2" fmla="*/ 4003693 h 4003693"/>
              <a:gd name="connsiteX3" fmla="*/ 0 w 4032226"/>
              <a:gd name="connsiteY3" fmla="*/ 3981450 h 4003693"/>
              <a:gd name="connsiteX4" fmla="*/ 0 w 4032226"/>
              <a:gd name="connsiteY4" fmla="*/ 0 h 4003693"/>
              <a:gd name="connsiteX0" fmla="*/ 0 w 3948509"/>
              <a:gd name="connsiteY0" fmla="*/ 0 h 4003693"/>
              <a:gd name="connsiteX1" fmla="*/ 3409950 w 3948509"/>
              <a:gd name="connsiteY1" fmla="*/ 2076450 h 4003693"/>
              <a:gd name="connsiteX2" fmla="*/ 3943350 w 3948509"/>
              <a:gd name="connsiteY2" fmla="*/ 4003693 h 4003693"/>
              <a:gd name="connsiteX3" fmla="*/ 0 w 3948509"/>
              <a:gd name="connsiteY3" fmla="*/ 3981450 h 4003693"/>
              <a:gd name="connsiteX4" fmla="*/ 0 w 3948509"/>
              <a:gd name="connsiteY4" fmla="*/ 0 h 4003693"/>
              <a:gd name="connsiteX0" fmla="*/ 0 w 3943350"/>
              <a:gd name="connsiteY0" fmla="*/ 0 h 4003693"/>
              <a:gd name="connsiteX1" fmla="*/ 3333750 w 3943350"/>
              <a:gd name="connsiteY1" fmla="*/ 1942994 h 4003693"/>
              <a:gd name="connsiteX2" fmla="*/ 3943350 w 3943350"/>
              <a:gd name="connsiteY2" fmla="*/ 4003693 h 4003693"/>
              <a:gd name="connsiteX3" fmla="*/ 0 w 3943350"/>
              <a:gd name="connsiteY3" fmla="*/ 3981450 h 4003693"/>
              <a:gd name="connsiteX4" fmla="*/ 0 w 3943350"/>
              <a:gd name="connsiteY4" fmla="*/ 0 h 4003693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333750 w 4152900"/>
              <a:gd name="connsiteY1" fmla="*/ 1942994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  <a:gd name="connsiteX0" fmla="*/ 0 w 4152900"/>
              <a:gd name="connsiteY0" fmla="*/ 0 h 3981450"/>
              <a:gd name="connsiteX1" fmla="*/ 3200400 w 4152900"/>
              <a:gd name="connsiteY1" fmla="*/ 1720566 h 3981450"/>
              <a:gd name="connsiteX2" fmla="*/ 4152900 w 4152900"/>
              <a:gd name="connsiteY2" fmla="*/ 3981450 h 3981450"/>
              <a:gd name="connsiteX3" fmla="*/ 0 w 4152900"/>
              <a:gd name="connsiteY3" fmla="*/ 3981450 h 3981450"/>
              <a:gd name="connsiteX4" fmla="*/ 0 w 4152900"/>
              <a:gd name="connsiteY4" fmla="*/ 0 h 398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52900" h="3981450">
                <a:moveTo>
                  <a:pt x="0" y="0"/>
                </a:moveTo>
                <a:cubicBezTo>
                  <a:pt x="762000" y="1189072"/>
                  <a:pt x="2584450" y="1190447"/>
                  <a:pt x="3200400" y="1720566"/>
                </a:cubicBezTo>
                <a:cubicBezTo>
                  <a:pt x="3816350" y="2250685"/>
                  <a:pt x="3971925" y="2641175"/>
                  <a:pt x="4152900" y="3981450"/>
                </a:cubicBezTo>
                <a:lnTo>
                  <a:pt x="0" y="39814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accent1">
                  <a:alpha val="4000"/>
                </a:schemeClr>
              </a:gs>
              <a:gs pos="0">
                <a:srgbClr val="181B2C">
                  <a:alpha val="3000"/>
                </a:srgbClr>
              </a:gs>
              <a:gs pos="55000">
                <a:schemeClr val="accent5">
                  <a:alpha val="33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588A25B-A995-438C-92F8-ED727DCDCA36}"/>
              </a:ext>
            </a:extLst>
          </p:cNvPr>
          <p:cNvSpPr/>
          <p:nvPr userDrawn="1"/>
        </p:nvSpPr>
        <p:spPr>
          <a:xfrm>
            <a:off x="807" y="5439260"/>
            <a:ext cx="335380" cy="710423"/>
          </a:xfrm>
          <a:custGeom>
            <a:avLst/>
            <a:gdLst>
              <a:gd name="connsiteX0" fmla="*/ 0 w 1189942"/>
              <a:gd name="connsiteY0" fmla="*/ 0 h 2524513"/>
              <a:gd name="connsiteX1" fmla="*/ 175601 w 1189942"/>
              <a:gd name="connsiteY1" fmla="*/ 17702 h 2524513"/>
              <a:gd name="connsiteX2" fmla="*/ 1189942 w 1189942"/>
              <a:gd name="connsiteY2" fmla="*/ 1262256 h 2524513"/>
              <a:gd name="connsiteX3" fmla="*/ 175601 w 1189942"/>
              <a:gd name="connsiteY3" fmla="*/ 2506811 h 2524513"/>
              <a:gd name="connsiteX4" fmla="*/ 0 w 1189942"/>
              <a:gd name="connsiteY4" fmla="*/ 2524513 h 2524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89942" h="2524513">
                <a:moveTo>
                  <a:pt x="0" y="0"/>
                </a:moveTo>
                <a:lnTo>
                  <a:pt x="175601" y="17702"/>
                </a:lnTo>
                <a:cubicBezTo>
                  <a:pt x="754484" y="136158"/>
                  <a:pt x="1189942" y="648354"/>
                  <a:pt x="1189942" y="1262256"/>
                </a:cubicBezTo>
                <a:cubicBezTo>
                  <a:pt x="1189942" y="1876159"/>
                  <a:pt x="754484" y="2388354"/>
                  <a:pt x="175601" y="2506811"/>
                </a:cubicBezTo>
                <a:lnTo>
                  <a:pt x="0" y="2524513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</a:gradFill>
          <a:ln>
            <a:noFill/>
          </a:ln>
          <a:effectLst>
            <a:outerShdw blurRad="1270000" dist="622300" dir="2700000" algn="t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E7A57BD8-7519-4547-B141-F0C77A0B9785}"/>
              </a:ext>
            </a:extLst>
          </p:cNvPr>
          <p:cNvSpPr/>
          <p:nvPr userDrawn="1"/>
        </p:nvSpPr>
        <p:spPr>
          <a:xfrm>
            <a:off x="10397095" y="2"/>
            <a:ext cx="1800496" cy="1525828"/>
          </a:xfrm>
          <a:custGeom>
            <a:avLst/>
            <a:gdLst>
              <a:gd name="connsiteX0" fmla="*/ 0 w 6039853"/>
              <a:gd name="connsiteY0" fmla="*/ 0 h 6327927"/>
              <a:gd name="connsiteX1" fmla="*/ 2502569 w 6039853"/>
              <a:gd name="connsiteY1" fmla="*/ 1925053 h 6327927"/>
              <a:gd name="connsiteX2" fmla="*/ 2671011 w 6039853"/>
              <a:gd name="connsiteY2" fmla="*/ 4932948 h 6327927"/>
              <a:gd name="connsiteX3" fmla="*/ 6039853 w 6039853"/>
              <a:gd name="connsiteY3" fmla="*/ 6304548 h 6327927"/>
              <a:gd name="connsiteX4" fmla="*/ 5967664 w 6039853"/>
              <a:gd name="connsiteY4" fmla="*/ 0 h 6327927"/>
              <a:gd name="connsiteX5" fmla="*/ 0 w 6039853"/>
              <a:gd name="connsiteY5" fmla="*/ 0 h 6327927"/>
              <a:gd name="connsiteX0" fmla="*/ 0 w 6039853"/>
              <a:gd name="connsiteY0" fmla="*/ 0 h 6327927"/>
              <a:gd name="connsiteX1" fmla="*/ 2502569 w 6039853"/>
              <a:gd name="connsiteY1" fmla="*/ 1925053 h 6327927"/>
              <a:gd name="connsiteX2" fmla="*/ 2671011 w 6039853"/>
              <a:gd name="connsiteY2" fmla="*/ 4932948 h 6327927"/>
              <a:gd name="connsiteX3" fmla="*/ 6039853 w 6039853"/>
              <a:gd name="connsiteY3" fmla="*/ 6304548 h 6327927"/>
              <a:gd name="connsiteX4" fmla="*/ 5967664 w 6039853"/>
              <a:gd name="connsiteY4" fmla="*/ 0 h 6327927"/>
              <a:gd name="connsiteX5" fmla="*/ 0 w 6039853"/>
              <a:gd name="connsiteY5" fmla="*/ 0 h 6327927"/>
              <a:gd name="connsiteX0" fmla="*/ 0 w 6039853"/>
              <a:gd name="connsiteY0" fmla="*/ 0 h 6327927"/>
              <a:gd name="connsiteX1" fmla="*/ 2502569 w 6039853"/>
              <a:gd name="connsiteY1" fmla="*/ 1925053 h 6327927"/>
              <a:gd name="connsiteX2" fmla="*/ 2839453 w 6039853"/>
              <a:gd name="connsiteY2" fmla="*/ 4932948 h 6327927"/>
              <a:gd name="connsiteX3" fmla="*/ 6039853 w 6039853"/>
              <a:gd name="connsiteY3" fmla="*/ 6304548 h 6327927"/>
              <a:gd name="connsiteX4" fmla="*/ 5967664 w 6039853"/>
              <a:gd name="connsiteY4" fmla="*/ 0 h 6327927"/>
              <a:gd name="connsiteX5" fmla="*/ 0 w 6039853"/>
              <a:gd name="connsiteY5" fmla="*/ 0 h 6327927"/>
              <a:gd name="connsiteX0" fmla="*/ 0 w 6039853"/>
              <a:gd name="connsiteY0" fmla="*/ 0 h 6327927"/>
              <a:gd name="connsiteX1" fmla="*/ 2502569 w 6039853"/>
              <a:gd name="connsiteY1" fmla="*/ 1925053 h 6327927"/>
              <a:gd name="connsiteX2" fmla="*/ 2839453 w 6039853"/>
              <a:gd name="connsiteY2" fmla="*/ 4932948 h 6327927"/>
              <a:gd name="connsiteX3" fmla="*/ 6039853 w 6039853"/>
              <a:gd name="connsiteY3" fmla="*/ 6304548 h 6327927"/>
              <a:gd name="connsiteX4" fmla="*/ 5967664 w 6039853"/>
              <a:gd name="connsiteY4" fmla="*/ 0 h 6327927"/>
              <a:gd name="connsiteX5" fmla="*/ 0 w 6039853"/>
              <a:gd name="connsiteY5" fmla="*/ 0 h 6327927"/>
              <a:gd name="connsiteX0" fmla="*/ 0 w 6039853"/>
              <a:gd name="connsiteY0" fmla="*/ 0 h 6354071"/>
              <a:gd name="connsiteX1" fmla="*/ 2502569 w 6039853"/>
              <a:gd name="connsiteY1" fmla="*/ 1925053 h 6354071"/>
              <a:gd name="connsiteX2" fmla="*/ 2839453 w 6039853"/>
              <a:gd name="connsiteY2" fmla="*/ 4932948 h 6354071"/>
              <a:gd name="connsiteX3" fmla="*/ 6039853 w 6039853"/>
              <a:gd name="connsiteY3" fmla="*/ 6304548 h 6354071"/>
              <a:gd name="connsiteX4" fmla="*/ 5967664 w 6039853"/>
              <a:gd name="connsiteY4" fmla="*/ 0 h 6354071"/>
              <a:gd name="connsiteX5" fmla="*/ 0 w 6039853"/>
              <a:gd name="connsiteY5" fmla="*/ 0 h 6354071"/>
              <a:gd name="connsiteX0" fmla="*/ 0 w 6039853"/>
              <a:gd name="connsiteY0" fmla="*/ 0 h 6354071"/>
              <a:gd name="connsiteX1" fmla="*/ 2502569 w 6039853"/>
              <a:gd name="connsiteY1" fmla="*/ 1925053 h 6354071"/>
              <a:gd name="connsiteX2" fmla="*/ 2839453 w 6039853"/>
              <a:gd name="connsiteY2" fmla="*/ 4932948 h 6354071"/>
              <a:gd name="connsiteX3" fmla="*/ 6039853 w 6039853"/>
              <a:gd name="connsiteY3" fmla="*/ 6304548 h 6354071"/>
              <a:gd name="connsiteX4" fmla="*/ 6005764 w 6039853"/>
              <a:gd name="connsiteY4" fmla="*/ 0 h 6354071"/>
              <a:gd name="connsiteX5" fmla="*/ 0 w 6039853"/>
              <a:gd name="connsiteY5" fmla="*/ 0 h 6354071"/>
              <a:gd name="connsiteX0" fmla="*/ 0 w 6005764"/>
              <a:gd name="connsiteY0" fmla="*/ 0 h 6290613"/>
              <a:gd name="connsiteX1" fmla="*/ 2502569 w 6005764"/>
              <a:gd name="connsiteY1" fmla="*/ 1925053 h 6290613"/>
              <a:gd name="connsiteX2" fmla="*/ 2839453 w 6005764"/>
              <a:gd name="connsiteY2" fmla="*/ 4932948 h 6290613"/>
              <a:gd name="connsiteX3" fmla="*/ 6001753 w 6005764"/>
              <a:gd name="connsiteY3" fmla="*/ 6266448 h 6290613"/>
              <a:gd name="connsiteX4" fmla="*/ 6005764 w 6005764"/>
              <a:gd name="connsiteY4" fmla="*/ 0 h 6290613"/>
              <a:gd name="connsiteX5" fmla="*/ 0 w 6005764"/>
              <a:gd name="connsiteY5" fmla="*/ 0 h 6290613"/>
              <a:gd name="connsiteX0" fmla="*/ 0 w 6005764"/>
              <a:gd name="connsiteY0" fmla="*/ 0 h 6300010"/>
              <a:gd name="connsiteX1" fmla="*/ 2502569 w 6005764"/>
              <a:gd name="connsiteY1" fmla="*/ 1925053 h 6300010"/>
              <a:gd name="connsiteX2" fmla="*/ 2839453 w 6005764"/>
              <a:gd name="connsiteY2" fmla="*/ 4932948 h 6300010"/>
              <a:gd name="connsiteX3" fmla="*/ 6001753 w 6005764"/>
              <a:gd name="connsiteY3" fmla="*/ 6266448 h 6300010"/>
              <a:gd name="connsiteX4" fmla="*/ 6005764 w 6005764"/>
              <a:gd name="connsiteY4" fmla="*/ 0 h 6300010"/>
              <a:gd name="connsiteX5" fmla="*/ 0 w 6005764"/>
              <a:gd name="connsiteY5" fmla="*/ 0 h 6300010"/>
              <a:gd name="connsiteX0" fmla="*/ 0 w 6005764"/>
              <a:gd name="connsiteY0" fmla="*/ 0 h 6301252"/>
              <a:gd name="connsiteX1" fmla="*/ 2502569 w 6005764"/>
              <a:gd name="connsiteY1" fmla="*/ 1925053 h 6301252"/>
              <a:gd name="connsiteX2" fmla="*/ 2839453 w 6005764"/>
              <a:gd name="connsiteY2" fmla="*/ 4932948 h 6301252"/>
              <a:gd name="connsiteX3" fmla="*/ 6001753 w 6005764"/>
              <a:gd name="connsiteY3" fmla="*/ 6266448 h 6301252"/>
              <a:gd name="connsiteX4" fmla="*/ 6005764 w 6005764"/>
              <a:gd name="connsiteY4" fmla="*/ 0 h 6301252"/>
              <a:gd name="connsiteX5" fmla="*/ 0 w 6005764"/>
              <a:gd name="connsiteY5" fmla="*/ 0 h 6301252"/>
              <a:gd name="connsiteX0" fmla="*/ 0 w 6005764"/>
              <a:gd name="connsiteY0" fmla="*/ 0 h 6328404"/>
              <a:gd name="connsiteX1" fmla="*/ 2502569 w 6005764"/>
              <a:gd name="connsiteY1" fmla="*/ 1925053 h 6328404"/>
              <a:gd name="connsiteX2" fmla="*/ 2839453 w 6005764"/>
              <a:gd name="connsiteY2" fmla="*/ 4932948 h 6328404"/>
              <a:gd name="connsiteX3" fmla="*/ 6001753 w 6005764"/>
              <a:gd name="connsiteY3" fmla="*/ 6266448 h 6328404"/>
              <a:gd name="connsiteX4" fmla="*/ 6005764 w 6005764"/>
              <a:gd name="connsiteY4" fmla="*/ 0 h 6328404"/>
              <a:gd name="connsiteX5" fmla="*/ 0 w 6005764"/>
              <a:gd name="connsiteY5" fmla="*/ 0 h 6328404"/>
              <a:gd name="connsiteX0" fmla="*/ 0 w 6005764"/>
              <a:gd name="connsiteY0" fmla="*/ 0 h 6321734"/>
              <a:gd name="connsiteX1" fmla="*/ 2502569 w 6005764"/>
              <a:gd name="connsiteY1" fmla="*/ 1925053 h 6321734"/>
              <a:gd name="connsiteX2" fmla="*/ 3273143 w 6005764"/>
              <a:gd name="connsiteY2" fmla="*/ 4856415 h 6321734"/>
              <a:gd name="connsiteX3" fmla="*/ 6001753 w 6005764"/>
              <a:gd name="connsiteY3" fmla="*/ 6266448 h 6321734"/>
              <a:gd name="connsiteX4" fmla="*/ 6005764 w 6005764"/>
              <a:gd name="connsiteY4" fmla="*/ 0 h 6321734"/>
              <a:gd name="connsiteX5" fmla="*/ 0 w 6005764"/>
              <a:gd name="connsiteY5" fmla="*/ 0 h 6321734"/>
              <a:gd name="connsiteX0" fmla="*/ 0 w 6005764"/>
              <a:gd name="connsiteY0" fmla="*/ 0 h 6312022"/>
              <a:gd name="connsiteX1" fmla="*/ 2502569 w 6005764"/>
              <a:gd name="connsiteY1" fmla="*/ 1925053 h 6312022"/>
              <a:gd name="connsiteX2" fmla="*/ 3273143 w 6005764"/>
              <a:gd name="connsiteY2" fmla="*/ 4856415 h 6312022"/>
              <a:gd name="connsiteX3" fmla="*/ 6001753 w 6005764"/>
              <a:gd name="connsiteY3" fmla="*/ 6266448 h 6312022"/>
              <a:gd name="connsiteX4" fmla="*/ 6005764 w 6005764"/>
              <a:gd name="connsiteY4" fmla="*/ 0 h 6312022"/>
              <a:gd name="connsiteX5" fmla="*/ 0 w 6005764"/>
              <a:gd name="connsiteY5" fmla="*/ 0 h 6312022"/>
              <a:gd name="connsiteX0" fmla="*/ 0 w 6005764"/>
              <a:gd name="connsiteY0" fmla="*/ 0 h 6312023"/>
              <a:gd name="connsiteX1" fmla="*/ 2502569 w 6005764"/>
              <a:gd name="connsiteY1" fmla="*/ 1925053 h 6312023"/>
              <a:gd name="connsiteX2" fmla="*/ 3145587 w 6005764"/>
              <a:gd name="connsiteY2" fmla="*/ 4856415 h 6312023"/>
              <a:gd name="connsiteX3" fmla="*/ 6001753 w 6005764"/>
              <a:gd name="connsiteY3" fmla="*/ 6266448 h 6312023"/>
              <a:gd name="connsiteX4" fmla="*/ 6005764 w 6005764"/>
              <a:gd name="connsiteY4" fmla="*/ 0 h 6312023"/>
              <a:gd name="connsiteX5" fmla="*/ 0 w 6005764"/>
              <a:gd name="connsiteY5" fmla="*/ 0 h 6312023"/>
              <a:gd name="connsiteX0" fmla="*/ 0 w 6005764"/>
              <a:gd name="connsiteY0" fmla="*/ 0 h 6318150"/>
              <a:gd name="connsiteX1" fmla="*/ 2502569 w 6005764"/>
              <a:gd name="connsiteY1" fmla="*/ 1925053 h 6318150"/>
              <a:gd name="connsiteX2" fmla="*/ 3145587 w 6005764"/>
              <a:gd name="connsiteY2" fmla="*/ 4856415 h 6318150"/>
              <a:gd name="connsiteX3" fmla="*/ 6001753 w 6005764"/>
              <a:gd name="connsiteY3" fmla="*/ 6266448 h 6318150"/>
              <a:gd name="connsiteX4" fmla="*/ 6005764 w 6005764"/>
              <a:gd name="connsiteY4" fmla="*/ 0 h 6318150"/>
              <a:gd name="connsiteX5" fmla="*/ 0 w 6005764"/>
              <a:gd name="connsiteY5" fmla="*/ 0 h 631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05764" h="6318150">
                <a:moveTo>
                  <a:pt x="0" y="0"/>
                </a:moveTo>
                <a:cubicBezTo>
                  <a:pt x="66174" y="1417720"/>
                  <a:pt x="1978305" y="1115651"/>
                  <a:pt x="2502569" y="1925053"/>
                </a:cubicBezTo>
                <a:cubicBezTo>
                  <a:pt x="3026834" y="2734456"/>
                  <a:pt x="2714790" y="3661059"/>
                  <a:pt x="3145587" y="4856415"/>
                </a:cubicBezTo>
                <a:cubicBezTo>
                  <a:pt x="3576384" y="6051771"/>
                  <a:pt x="4643187" y="6477001"/>
                  <a:pt x="6001753" y="6266448"/>
                </a:cubicBezTo>
                <a:lnTo>
                  <a:pt x="6005764" y="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accent1">
                  <a:alpha val="40000"/>
                </a:schemeClr>
              </a:gs>
              <a:gs pos="0">
                <a:srgbClr val="181B2C">
                  <a:alpha val="25000"/>
                </a:srgbClr>
              </a:gs>
              <a:gs pos="55000">
                <a:schemeClr val="accent5">
                  <a:alpha val="4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E786F1AB-BE5F-4A66-81F3-6AE7816AB27F}"/>
              </a:ext>
            </a:extLst>
          </p:cNvPr>
          <p:cNvSpPr/>
          <p:nvPr userDrawn="1"/>
        </p:nvSpPr>
        <p:spPr>
          <a:xfrm>
            <a:off x="11662165" y="346873"/>
            <a:ext cx="538674" cy="1714249"/>
          </a:xfrm>
          <a:custGeom>
            <a:avLst/>
            <a:gdLst>
              <a:gd name="connsiteX0" fmla="*/ 2561234 w 2585297"/>
              <a:gd name="connsiteY0" fmla="*/ 0 h 6906127"/>
              <a:gd name="connsiteX1" fmla="*/ 780560 w 2585297"/>
              <a:gd name="connsiteY1" fmla="*/ 1852863 h 6906127"/>
              <a:gd name="connsiteX2" fmla="*/ 82728 w 2585297"/>
              <a:gd name="connsiteY2" fmla="*/ 4932948 h 6906127"/>
              <a:gd name="connsiteX3" fmla="*/ 2585297 w 2585297"/>
              <a:gd name="connsiteY3" fmla="*/ 6906127 h 6906127"/>
              <a:gd name="connsiteX4" fmla="*/ 2561234 w 2585297"/>
              <a:gd name="connsiteY4" fmla="*/ 0 h 6906127"/>
              <a:gd name="connsiteX0" fmla="*/ 2561234 w 2585297"/>
              <a:gd name="connsiteY0" fmla="*/ 10370 h 6916497"/>
              <a:gd name="connsiteX1" fmla="*/ 780560 w 2585297"/>
              <a:gd name="connsiteY1" fmla="*/ 1863233 h 6916497"/>
              <a:gd name="connsiteX2" fmla="*/ 82728 w 2585297"/>
              <a:gd name="connsiteY2" fmla="*/ 4943318 h 6916497"/>
              <a:gd name="connsiteX3" fmla="*/ 2585297 w 2585297"/>
              <a:gd name="connsiteY3" fmla="*/ 6916497 h 6916497"/>
              <a:gd name="connsiteX4" fmla="*/ 2561234 w 2585297"/>
              <a:gd name="connsiteY4" fmla="*/ 10370 h 6916497"/>
              <a:gd name="connsiteX0" fmla="*/ 2547392 w 2571455"/>
              <a:gd name="connsiteY0" fmla="*/ 8277 h 6914404"/>
              <a:gd name="connsiteX1" fmla="*/ 938168 w 2571455"/>
              <a:gd name="connsiteY1" fmla="*/ 2184990 h 6914404"/>
              <a:gd name="connsiteX2" fmla="*/ 68886 w 2571455"/>
              <a:gd name="connsiteY2" fmla="*/ 4941225 h 6914404"/>
              <a:gd name="connsiteX3" fmla="*/ 2571455 w 2571455"/>
              <a:gd name="connsiteY3" fmla="*/ 6914404 h 6914404"/>
              <a:gd name="connsiteX4" fmla="*/ 2547392 w 2571455"/>
              <a:gd name="connsiteY4" fmla="*/ 8277 h 6914404"/>
              <a:gd name="connsiteX0" fmla="*/ 2594895 w 2618958"/>
              <a:gd name="connsiteY0" fmla="*/ 8277 h 6914404"/>
              <a:gd name="connsiteX1" fmla="*/ 985671 w 2618958"/>
              <a:gd name="connsiteY1" fmla="*/ 2184990 h 6914404"/>
              <a:gd name="connsiteX2" fmla="*/ 116389 w 2618958"/>
              <a:gd name="connsiteY2" fmla="*/ 4941225 h 6914404"/>
              <a:gd name="connsiteX3" fmla="*/ 2618958 w 2618958"/>
              <a:gd name="connsiteY3" fmla="*/ 6914404 h 6914404"/>
              <a:gd name="connsiteX4" fmla="*/ 2594895 w 2618958"/>
              <a:gd name="connsiteY4" fmla="*/ 8277 h 6914404"/>
              <a:gd name="connsiteX0" fmla="*/ 2594895 w 2618958"/>
              <a:gd name="connsiteY0" fmla="*/ 8277 h 6914404"/>
              <a:gd name="connsiteX1" fmla="*/ 985671 w 2618958"/>
              <a:gd name="connsiteY1" fmla="*/ 2184990 h 6914404"/>
              <a:gd name="connsiteX2" fmla="*/ 116389 w 2618958"/>
              <a:gd name="connsiteY2" fmla="*/ 4941225 h 6914404"/>
              <a:gd name="connsiteX3" fmla="*/ 2618958 w 2618958"/>
              <a:gd name="connsiteY3" fmla="*/ 6914404 h 6914404"/>
              <a:gd name="connsiteX4" fmla="*/ 2594895 w 2618958"/>
              <a:gd name="connsiteY4" fmla="*/ 8277 h 6914404"/>
              <a:gd name="connsiteX0" fmla="*/ 2594895 w 2618958"/>
              <a:gd name="connsiteY0" fmla="*/ 8277 h 6914404"/>
              <a:gd name="connsiteX1" fmla="*/ 985671 w 2618958"/>
              <a:gd name="connsiteY1" fmla="*/ 2184990 h 6914404"/>
              <a:gd name="connsiteX2" fmla="*/ 116389 w 2618958"/>
              <a:gd name="connsiteY2" fmla="*/ 4941225 h 6914404"/>
              <a:gd name="connsiteX3" fmla="*/ 2618958 w 2618958"/>
              <a:gd name="connsiteY3" fmla="*/ 6914404 h 6914404"/>
              <a:gd name="connsiteX4" fmla="*/ 2594895 w 2618958"/>
              <a:gd name="connsiteY4" fmla="*/ 8277 h 6914404"/>
              <a:gd name="connsiteX0" fmla="*/ 2594895 w 2618958"/>
              <a:gd name="connsiteY0" fmla="*/ 8277 h 6914404"/>
              <a:gd name="connsiteX1" fmla="*/ 985671 w 2618958"/>
              <a:gd name="connsiteY1" fmla="*/ 2184990 h 6914404"/>
              <a:gd name="connsiteX2" fmla="*/ 116389 w 2618958"/>
              <a:gd name="connsiteY2" fmla="*/ 4941225 h 6914404"/>
              <a:gd name="connsiteX3" fmla="*/ 2618958 w 2618958"/>
              <a:gd name="connsiteY3" fmla="*/ 6914404 h 6914404"/>
              <a:gd name="connsiteX4" fmla="*/ 2594895 w 2618958"/>
              <a:gd name="connsiteY4" fmla="*/ 8277 h 6914404"/>
              <a:gd name="connsiteX0" fmla="*/ 2517149 w 2541212"/>
              <a:gd name="connsiteY0" fmla="*/ 8277 h 6914404"/>
              <a:gd name="connsiteX1" fmla="*/ 907925 w 2541212"/>
              <a:gd name="connsiteY1" fmla="*/ 2184990 h 6914404"/>
              <a:gd name="connsiteX2" fmla="*/ 38643 w 2541212"/>
              <a:gd name="connsiteY2" fmla="*/ 4941225 h 6914404"/>
              <a:gd name="connsiteX3" fmla="*/ 2541212 w 2541212"/>
              <a:gd name="connsiteY3" fmla="*/ 6914404 h 6914404"/>
              <a:gd name="connsiteX4" fmla="*/ 2517149 w 2541212"/>
              <a:gd name="connsiteY4" fmla="*/ 8277 h 69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1212" h="6914404">
                <a:moveTo>
                  <a:pt x="2517149" y="8277"/>
                </a:moveTo>
                <a:cubicBezTo>
                  <a:pt x="614154" y="-124071"/>
                  <a:pt x="1321009" y="1362832"/>
                  <a:pt x="907925" y="2184990"/>
                </a:cubicBezTo>
                <a:cubicBezTo>
                  <a:pt x="494841" y="3007148"/>
                  <a:pt x="-166896" y="3508464"/>
                  <a:pt x="38643" y="4941225"/>
                </a:cubicBezTo>
                <a:cubicBezTo>
                  <a:pt x="358482" y="6183486"/>
                  <a:pt x="1573672" y="6806120"/>
                  <a:pt x="2541212" y="6914404"/>
                </a:cubicBezTo>
                <a:lnTo>
                  <a:pt x="2517149" y="8277"/>
                </a:lnTo>
                <a:close/>
              </a:path>
            </a:pathLst>
          </a:custGeom>
          <a:gradFill>
            <a:gsLst>
              <a:gs pos="2000">
                <a:schemeClr val="accent1"/>
              </a:gs>
              <a:gs pos="100000">
                <a:schemeClr val="accent5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125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02804A-3ADC-4186-9999-E0CA3712560B}"/>
              </a:ext>
            </a:extLst>
          </p:cNvPr>
          <p:cNvGrpSpPr/>
          <p:nvPr userDrawn="1"/>
        </p:nvGrpSpPr>
        <p:grpSpPr>
          <a:xfrm>
            <a:off x="3760263" y="5692456"/>
            <a:ext cx="4671472" cy="619701"/>
            <a:chOff x="429064" y="9977803"/>
            <a:chExt cx="3728225" cy="14936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5294DB5-4F15-4350-8DB2-CC70581E0275}"/>
                </a:ext>
              </a:extLst>
            </p:cNvPr>
            <p:cNvSpPr txBox="1"/>
            <p:nvPr/>
          </p:nvSpPr>
          <p:spPr>
            <a:xfrm>
              <a:off x="429064" y="9993111"/>
              <a:ext cx="3728225" cy="12611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sl-SI" sz="2800" b="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ARIELA HERČEK </a:t>
              </a:r>
              <a:r>
                <a:rPr lang="en-US" sz="2800" spc="188" dirty="0">
                  <a:solidFill>
                    <a:schemeClr val="bg1"/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  </a:t>
              </a:r>
              <a:r>
                <a:rPr lang="sl-SI" sz="2800" spc="188" dirty="0">
                  <a:solidFill>
                    <a:schemeClr val="bg1">
                      <a:alpha val="45000"/>
                    </a:schemeClr>
                  </a:solidFill>
                  <a:latin typeface="Nexa Light" panose="02000000000000000000" pitchFamily="50" charset="0"/>
                  <a:ea typeface="Roboto Condensed" panose="02000000000000000000" pitchFamily="2" charset="0"/>
                  <a:cs typeface="Segoe UI" panose="020B0502040204020203" pitchFamily="34" charset="0"/>
                </a:rPr>
                <a:t>TNC 2025</a:t>
              </a:r>
              <a:endParaRPr lang="id-ID" sz="2800" spc="188" dirty="0">
                <a:solidFill>
                  <a:schemeClr val="bg1">
                    <a:alpha val="45000"/>
                  </a:schemeClr>
                </a:solidFill>
                <a:latin typeface="Nexa Light" panose="02000000000000000000" pitchFamily="50" charset="0"/>
                <a:ea typeface="Roboto Condensed" panose="02000000000000000000" pitchFamily="2" charset="0"/>
                <a:cs typeface="Segoe UI" panose="020B0502040204020203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C36F5BF-2CC2-4252-A018-E1F214EBF2B3}"/>
                </a:ext>
              </a:extLst>
            </p:cNvPr>
            <p:cNvSpPr/>
            <p:nvPr userDrawn="1"/>
          </p:nvSpPr>
          <p:spPr>
            <a:xfrm>
              <a:off x="2624660" y="9977803"/>
              <a:ext cx="10800" cy="1493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125" dirty="0">
                <a:solidFill>
                  <a:schemeClr val="bg1"/>
                </a:solidFill>
                <a:latin typeface="Nexa Light" panose="02000000000000000000" pitchFamily="50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0C2496B-F5FF-45FE-85FC-AB1D144C9857}"/>
              </a:ext>
            </a:extLst>
          </p:cNvPr>
          <p:cNvGrpSpPr/>
          <p:nvPr userDrawn="1"/>
        </p:nvGrpSpPr>
        <p:grpSpPr>
          <a:xfrm>
            <a:off x="3166756" y="346873"/>
            <a:ext cx="5858488" cy="1033066"/>
            <a:chOff x="1454048" y="302144"/>
            <a:chExt cx="6473024" cy="1143198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8C9ACDA-BB4A-4D65-9FEB-096CEDA0B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0115" y="302144"/>
              <a:ext cx="3636957" cy="1143198"/>
            </a:xfrm>
            <a:prstGeom prst="rect">
              <a:avLst/>
            </a:prstGeom>
          </p:spPr>
        </p:pic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895BC26-686F-4D6A-B127-32AFD76DA0D0}"/>
                </a:ext>
              </a:extLst>
            </p:cNvPr>
            <p:cNvCxnSpPr/>
            <p:nvPr userDrawn="1"/>
          </p:nvCxnSpPr>
          <p:spPr>
            <a:xfrm>
              <a:off x="3908323" y="302144"/>
              <a:ext cx="0" cy="9072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CD987AF-9515-4C71-834F-62AA26FA6C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048" y="393373"/>
              <a:ext cx="2072484" cy="6485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957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2971" rtl="0" eaLnBrk="1" latinLnBrk="0" hangingPunct="1">
        <a:lnSpc>
          <a:spcPct val="90000"/>
        </a:lnSpc>
        <a:spcBef>
          <a:spcPct val="0"/>
        </a:spcBef>
        <a:buNone/>
        <a:defRPr sz="43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43" indent="-228243" algn="l" defTabSz="912971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6" kern="1200">
          <a:solidFill>
            <a:schemeClr val="tx1"/>
          </a:solidFill>
          <a:latin typeface="+mn-lt"/>
          <a:ea typeface="+mn-ea"/>
          <a:cs typeface="+mn-cs"/>
        </a:defRPr>
      </a:lvl1pPr>
      <a:lvl2pPr marL="684729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6" kern="1200">
          <a:solidFill>
            <a:schemeClr val="tx1"/>
          </a:solidFill>
          <a:latin typeface="+mn-lt"/>
          <a:ea typeface="+mn-ea"/>
          <a:cs typeface="+mn-cs"/>
        </a:defRPr>
      </a:lvl2pPr>
      <a:lvl3pPr marL="1141214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7" kern="1200">
          <a:solidFill>
            <a:schemeClr val="tx1"/>
          </a:solidFill>
          <a:latin typeface="+mn-lt"/>
          <a:ea typeface="+mn-ea"/>
          <a:cs typeface="+mn-cs"/>
        </a:defRPr>
      </a:lvl3pPr>
      <a:lvl4pPr marL="1597700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4186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0671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7157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3643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0128" indent="-228243" algn="l" defTabSz="912971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486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2971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69457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3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2428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4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5399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2971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4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38DA06-8EDD-41BD-810E-3A4241E58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976" y="1965448"/>
            <a:ext cx="3479521" cy="30767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B4664E-7D68-438A-8C7C-82B90E5CA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13" y="2601883"/>
            <a:ext cx="5849982" cy="139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9041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>
                <a:lumMod val="9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795919B4-AF13-45F3-A071-E096A9C38ABF}"/>
              </a:ext>
            </a:extLst>
          </p:cNvPr>
          <p:cNvSpPr>
            <a:spLocks/>
          </p:cNvSpPr>
          <p:nvPr/>
        </p:nvSpPr>
        <p:spPr bwMode="auto">
          <a:xfrm>
            <a:off x="3543929" y="3114005"/>
            <a:ext cx="509781" cy="406005"/>
          </a:xfrm>
          <a:custGeom>
            <a:avLst/>
            <a:gdLst>
              <a:gd name="T0" fmla="*/ 117 w 118"/>
              <a:gd name="T1" fmla="*/ 11 h 94"/>
              <a:gd name="T2" fmla="*/ 118 w 118"/>
              <a:gd name="T3" fmla="*/ 0 h 94"/>
              <a:gd name="T4" fmla="*/ 42 w 118"/>
              <a:gd name="T5" fmla="*/ 30 h 94"/>
              <a:gd name="T6" fmla="*/ 0 w 118"/>
              <a:gd name="T7" fmla="*/ 94 h 94"/>
              <a:gd name="T8" fmla="*/ 76 w 118"/>
              <a:gd name="T9" fmla="*/ 66 h 94"/>
              <a:gd name="T10" fmla="*/ 117 w 118"/>
              <a:gd name="T11" fmla="*/ 11 h 94"/>
              <a:gd name="T12" fmla="*/ 117 w 118"/>
              <a:gd name="T13" fmla="*/ 11 h 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8" h="94">
                <a:moveTo>
                  <a:pt x="117" y="11"/>
                </a:moveTo>
                <a:cubicBezTo>
                  <a:pt x="118" y="8"/>
                  <a:pt x="118" y="4"/>
                  <a:pt x="118" y="0"/>
                </a:cubicBezTo>
                <a:cubicBezTo>
                  <a:pt x="42" y="30"/>
                  <a:pt x="42" y="30"/>
                  <a:pt x="42" y="30"/>
                </a:cubicBezTo>
                <a:cubicBezTo>
                  <a:pt x="40" y="57"/>
                  <a:pt x="26" y="85"/>
                  <a:pt x="0" y="94"/>
                </a:cubicBezTo>
                <a:cubicBezTo>
                  <a:pt x="76" y="66"/>
                  <a:pt x="76" y="66"/>
                  <a:pt x="76" y="66"/>
                </a:cubicBezTo>
                <a:cubicBezTo>
                  <a:pt x="99" y="57"/>
                  <a:pt x="113" y="35"/>
                  <a:pt x="117" y="11"/>
                </a:cubicBezTo>
                <a:cubicBezTo>
                  <a:pt x="118" y="8"/>
                  <a:pt x="117" y="11"/>
                  <a:pt x="117" y="11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0EB09FEC-DF86-46B7-A257-4204FCB9FD57}"/>
              </a:ext>
            </a:extLst>
          </p:cNvPr>
          <p:cNvSpPr>
            <a:spLocks/>
          </p:cNvSpPr>
          <p:nvPr/>
        </p:nvSpPr>
        <p:spPr bwMode="auto">
          <a:xfrm>
            <a:off x="3820667" y="4301067"/>
            <a:ext cx="699128" cy="198451"/>
          </a:xfrm>
          <a:custGeom>
            <a:avLst/>
            <a:gdLst>
              <a:gd name="T0" fmla="*/ 145 w 162"/>
              <a:gd name="T1" fmla="*/ 20 h 46"/>
              <a:gd name="T2" fmla="*/ 78 w 162"/>
              <a:gd name="T3" fmla="*/ 0 h 46"/>
              <a:gd name="T4" fmla="*/ 0 w 162"/>
              <a:gd name="T5" fmla="*/ 23 h 46"/>
              <a:gd name="T6" fmla="*/ 83 w 162"/>
              <a:gd name="T7" fmla="*/ 46 h 46"/>
              <a:gd name="T8" fmla="*/ 162 w 162"/>
              <a:gd name="T9" fmla="*/ 24 h 46"/>
              <a:gd name="T10" fmla="*/ 145 w 162"/>
              <a:gd name="T11" fmla="*/ 20 h 46"/>
              <a:gd name="T12" fmla="*/ 145 w 162"/>
              <a:gd name="T13" fmla="*/ 2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2" h="46">
                <a:moveTo>
                  <a:pt x="145" y="20"/>
                </a:moveTo>
                <a:cubicBezTo>
                  <a:pt x="123" y="15"/>
                  <a:pt x="100" y="8"/>
                  <a:pt x="78" y="0"/>
                </a:cubicBezTo>
                <a:cubicBezTo>
                  <a:pt x="0" y="23"/>
                  <a:pt x="0" y="23"/>
                  <a:pt x="0" y="23"/>
                </a:cubicBezTo>
                <a:cubicBezTo>
                  <a:pt x="27" y="33"/>
                  <a:pt x="55" y="41"/>
                  <a:pt x="83" y="46"/>
                </a:cubicBezTo>
                <a:cubicBezTo>
                  <a:pt x="162" y="24"/>
                  <a:pt x="162" y="24"/>
                  <a:pt x="162" y="24"/>
                </a:cubicBezTo>
                <a:cubicBezTo>
                  <a:pt x="157" y="23"/>
                  <a:pt x="151" y="21"/>
                  <a:pt x="145" y="20"/>
                </a:cubicBezTo>
                <a:cubicBezTo>
                  <a:pt x="140" y="19"/>
                  <a:pt x="151" y="21"/>
                  <a:pt x="145" y="2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9DBBDA4E-142C-494D-8E12-202CAE56A4B8}"/>
              </a:ext>
            </a:extLst>
          </p:cNvPr>
          <p:cNvSpPr>
            <a:spLocks/>
          </p:cNvSpPr>
          <p:nvPr/>
        </p:nvSpPr>
        <p:spPr bwMode="auto">
          <a:xfrm>
            <a:off x="3685939" y="4410306"/>
            <a:ext cx="553477" cy="435135"/>
          </a:xfrm>
          <a:custGeom>
            <a:avLst/>
            <a:gdLst>
              <a:gd name="T0" fmla="*/ 128 w 128"/>
              <a:gd name="T1" fmla="*/ 13 h 101"/>
              <a:gd name="T2" fmla="*/ 128 w 128"/>
              <a:gd name="T3" fmla="*/ 0 h 101"/>
              <a:gd name="T4" fmla="*/ 50 w 128"/>
              <a:gd name="T5" fmla="*/ 22 h 101"/>
              <a:gd name="T6" fmla="*/ 0 w 128"/>
              <a:gd name="T7" fmla="*/ 101 h 101"/>
              <a:gd name="T8" fmla="*/ 60 w 128"/>
              <a:gd name="T9" fmla="*/ 95 h 101"/>
              <a:gd name="T10" fmla="*/ 94 w 128"/>
              <a:gd name="T11" fmla="*/ 83 h 101"/>
              <a:gd name="T12" fmla="*/ 128 w 128"/>
              <a:gd name="T13" fmla="*/ 13 h 101"/>
              <a:gd name="T14" fmla="*/ 128 w 128"/>
              <a:gd name="T15" fmla="*/ 13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8" h="101">
                <a:moveTo>
                  <a:pt x="128" y="13"/>
                </a:moveTo>
                <a:cubicBezTo>
                  <a:pt x="128" y="9"/>
                  <a:pt x="128" y="4"/>
                  <a:pt x="128" y="0"/>
                </a:cubicBezTo>
                <a:cubicBezTo>
                  <a:pt x="50" y="22"/>
                  <a:pt x="50" y="22"/>
                  <a:pt x="50" y="22"/>
                </a:cubicBezTo>
                <a:cubicBezTo>
                  <a:pt x="51" y="55"/>
                  <a:pt x="34" y="92"/>
                  <a:pt x="0" y="101"/>
                </a:cubicBezTo>
                <a:cubicBezTo>
                  <a:pt x="20" y="96"/>
                  <a:pt x="40" y="100"/>
                  <a:pt x="60" y="95"/>
                </a:cubicBezTo>
                <a:cubicBezTo>
                  <a:pt x="72" y="92"/>
                  <a:pt x="84" y="89"/>
                  <a:pt x="94" y="83"/>
                </a:cubicBezTo>
                <a:cubicBezTo>
                  <a:pt x="114" y="70"/>
                  <a:pt x="126" y="36"/>
                  <a:pt x="128" y="13"/>
                </a:cubicBezTo>
                <a:cubicBezTo>
                  <a:pt x="128" y="9"/>
                  <a:pt x="128" y="14"/>
                  <a:pt x="128" y="1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A89CD852-4D8E-4BCD-9BDD-C6608ED46C50}"/>
              </a:ext>
            </a:extLst>
          </p:cNvPr>
          <p:cNvSpPr>
            <a:spLocks/>
          </p:cNvSpPr>
          <p:nvPr/>
        </p:nvSpPr>
        <p:spPr bwMode="auto">
          <a:xfrm>
            <a:off x="3307244" y="4108078"/>
            <a:ext cx="693667" cy="686384"/>
          </a:xfrm>
          <a:custGeom>
            <a:avLst/>
            <a:gdLst>
              <a:gd name="T0" fmla="*/ 159 w 161"/>
              <a:gd name="T1" fmla="*/ 133 h 159"/>
              <a:gd name="T2" fmla="*/ 85 w 161"/>
              <a:gd name="T3" fmla="*/ 80 h 159"/>
              <a:gd name="T4" fmla="*/ 105 w 161"/>
              <a:gd name="T5" fmla="*/ 0 h 159"/>
              <a:gd name="T6" fmla="*/ 29 w 161"/>
              <a:gd name="T7" fmla="*/ 25 h 159"/>
              <a:gd name="T8" fmla="*/ 18 w 161"/>
              <a:gd name="T9" fmla="*/ 122 h 159"/>
              <a:gd name="T10" fmla="*/ 78 w 161"/>
              <a:gd name="T11" fmla="*/ 155 h 159"/>
              <a:gd name="T12" fmla="*/ 119 w 161"/>
              <a:gd name="T13" fmla="*/ 144 h 159"/>
              <a:gd name="T14" fmla="*/ 161 w 161"/>
              <a:gd name="T15" fmla="*/ 133 h 159"/>
              <a:gd name="T16" fmla="*/ 159 w 161"/>
              <a:gd name="T17" fmla="*/ 133 h 159"/>
              <a:gd name="T18" fmla="*/ 159 w 161"/>
              <a:gd name="T19" fmla="*/ 133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1" h="159">
                <a:moveTo>
                  <a:pt x="159" y="133"/>
                </a:moveTo>
                <a:cubicBezTo>
                  <a:pt x="124" y="141"/>
                  <a:pt x="95" y="110"/>
                  <a:pt x="85" y="80"/>
                </a:cubicBezTo>
                <a:cubicBezTo>
                  <a:pt x="77" y="52"/>
                  <a:pt x="82" y="19"/>
                  <a:pt x="105" y="0"/>
                </a:cubicBezTo>
                <a:cubicBezTo>
                  <a:pt x="29" y="25"/>
                  <a:pt x="29" y="25"/>
                  <a:pt x="29" y="25"/>
                </a:cubicBezTo>
                <a:cubicBezTo>
                  <a:pt x="0" y="47"/>
                  <a:pt x="0" y="93"/>
                  <a:pt x="18" y="122"/>
                </a:cubicBezTo>
                <a:cubicBezTo>
                  <a:pt x="30" y="142"/>
                  <a:pt x="53" y="159"/>
                  <a:pt x="78" y="155"/>
                </a:cubicBezTo>
                <a:cubicBezTo>
                  <a:pt x="92" y="153"/>
                  <a:pt x="106" y="148"/>
                  <a:pt x="119" y="144"/>
                </a:cubicBezTo>
                <a:cubicBezTo>
                  <a:pt x="133" y="140"/>
                  <a:pt x="147" y="136"/>
                  <a:pt x="161" y="133"/>
                </a:cubicBezTo>
                <a:cubicBezTo>
                  <a:pt x="160" y="133"/>
                  <a:pt x="159" y="133"/>
                  <a:pt x="159" y="133"/>
                </a:cubicBezTo>
                <a:cubicBezTo>
                  <a:pt x="158" y="133"/>
                  <a:pt x="159" y="133"/>
                  <a:pt x="159" y="13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7AD1522E-BFE3-4F82-9D23-A4EA2C194614}"/>
              </a:ext>
            </a:extLst>
          </p:cNvPr>
          <p:cNvSpPr>
            <a:spLocks/>
          </p:cNvSpPr>
          <p:nvPr/>
        </p:nvSpPr>
        <p:spPr bwMode="auto">
          <a:xfrm>
            <a:off x="2586268" y="3330663"/>
            <a:ext cx="1174318" cy="884834"/>
          </a:xfrm>
          <a:custGeom>
            <a:avLst/>
            <a:gdLst>
              <a:gd name="T0" fmla="*/ 268 w 272"/>
              <a:gd name="T1" fmla="*/ 178 h 205"/>
              <a:gd name="T2" fmla="*/ 72 w 272"/>
              <a:gd name="T3" fmla="*/ 0 h 205"/>
              <a:gd name="T4" fmla="*/ 0 w 272"/>
              <a:gd name="T5" fmla="*/ 30 h 205"/>
              <a:gd name="T6" fmla="*/ 196 w 272"/>
              <a:gd name="T7" fmla="*/ 205 h 205"/>
              <a:gd name="T8" fmla="*/ 272 w 272"/>
              <a:gd name="T9" fmla="*/ 180 h 205"/>
              <a:gd name="T10" fmla="*/ 268 w 272"/>
              <a:gd name="T11" fmla="*/ 178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72" h="205">
                <a:moveTo>
                  <a:pt x="268" y="178"/>
                </a:moveTo>
                <a:cubicBezTo>
                  <a:pt x="193" y="132"/>
                  <a:pt x="126" y="70"/>
                  <a:pt x="72" y="0"/>
                </a:cubicBezTo>
                <a:cubicBezTo>
                  <a:pt x="0" y="30"/>
                  <a:pt x="0" y="30"/>
                  <a:pt x="0" y="30"/>
                </a:cubicBezTo>
                <a:cubicBezTo>
                  <a:pt x="54" y="99"/>
                  <a:pt x="120" y="161"/>
                  <a:pt x="196" y="205"/>
                </a:cubicBezTo>
                <a:cubicBezTo>
                  <a:pt x="272" y="180"/>
                  <a:pt x="272" y="180"/>
                  <a:pt x="272" y="180"/>
                </a:cubicBezTo>
                <a:cubicBezTo>
                  <a:pt x="271" y="180"/>
                  <a:pt x="270" y="179"/>
                  <a:pt x="268" y="178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8ABAB282-C27D-4084-B9E3-29B49EDAD178}"/>
              </a:ext>
            </a:extLst>
          </p:cNvPr>
          <p:cNvSpPr>
            <a:spLocks/>
          </p:cNvSpPr>
          <p:nvPr/>
        </p:nvSpPr>
        <p:spPr bwMode="auto">
          <a:xfrm>
            <a:off x="2107437" y="2484062"/>
            <a:ext cx="507961" cy="566222"/>
          </a:xfrm>
          <a:custGeom>
            <a:avLst/>
            <a:gdLst>
              <a:gd name="T0" fmla="*/ 115 w 118"/>
              <a:gd name="T1" fmla="*/ 93 h 131"/>
              <a:gd name="T2" fmla="*/ 70 w 118"/>
              <a:gd name="T3" fmla="*/ 0 h 131"/>
              <a:gd name="T4" fmla="*/ 0 w 118"/>
              <a:gd name="T5" fmla="*/ 36 h 131"/>
              <a:gd name="T6" fmla="*/ 47 w 118"/>
              <a:gd name="T7" fmla="*/ 131 h 131"/>
              <a:gd name="T8" fmla="*/ 118 w 118"/>
              <a:gd name="T9" fmla="*/ 98 h 131"/>
              <a:gd name="T10" fmla="*/ 115 w 118"/>
              <a:gd name="T11" fmla="*/ 93 h 131"/>
              <a:gd name="T12" fmla="*/ 115 w 118"/>
              <a:gd name="T13" fmla="*/ 93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8" h="131">
                <a:moveTo>
                  <a:pt x="115" y="93"/>
                </a:moveTo>
                <a:cubicBezTo>
                  <a:pt x="99" y="63"/>
                  <a:pt x="83" y="32"/>
                  <a:pt x="70" y="0"/>
                </a:cubicBezTo>
                <a:cubicBezTo>
                  <a:pt x="0" y="36"/>
                  <a:pt x="0" y="36"/>
                  <a:pt x="0" y="36"/>
                </a:cubicBezTo>
                <a:cubicBezTo>
                  <a:pt x="14" y="68"/>
                  <a:pt x="30" y="100"/>
                  <a:pt x="47" y="131"/>
                </a:cubicBezTo>
                <a:cubicBezTo>
                  <a:pt x="118" y="98"/>
                  <a:pt x="118" y="98"/>
                  <a:pt x="118" y="98"/>
                </a:cubicBezTo>
                <a:cubicBezTo>
                  <a:pt x="117" y="96"/>
                  <a:pt x="116" y="95"/>
                  <a:pt x="115" y="93"/>
                </a:cubicBezTo>
                <a:cubicBezTo>
                  <a:pt x="115" y="92"/>
                  <a:pt x="116" y="95"/>
                  <a:pt x="115" y="9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FEC7B0C6-8D5E-48F7-8BFD-724B4B1005A8}"/>
              </a:ext>
            </a:extLst>
          </p:cNvPr>
          <p:cNvSpPr>
            <a:spLocks/>
          </p:cNvSpPr>
          <p:nvPr/>
        </p:nvSpPr>
        <p:spPr bwMode="auto">
          <a:xfrm>
            <a:off x="2464284" y="3472673"/>
            <a:ext cx="458803" cy="251249"/>
          </a:xfrm>
          <a:custGeom>
            <a:avLst/>
            <a:gdLst>
              <a:gd name="T0" fmla="*/ 33 w 106"/>
              <a:gd name="T1" fmla="*/ 29 h 58"/>
              <a:gd name="T2" fmla="*/ 0 w 106"/>
              <a:gd name="T3" fmla="*/ 58 h 58"/>
              <a:gd name="T4" fmla="*/ 29 w 106"/>
              <a:gd name="T5" fmla="*/ 47 h 58"/>
              <a:gd name="T6" fmla="*/ 72 w 106"/>
              <a:gd name="T7" fmla="*/ 29 h 58"/>
              <a:gd name="T8" fmla="*/ 92 w 106"/>
              <a:gd name="T9" fmla="*/ 17 h 58"/>
              <a:gd name="T10" fmla="*/ 99 w 106"/>
              <a:gd name="T11" fmla="*/ 10 h 58"/>
              <a:gd name="T12" fmla="*/ 105 w 106"/>
              <a:gd name="T13" fmla="*/ 2 h 58"/>
              <a:gd name="T14" fmla="*/ 106 w 106"/>
              <a:gd name="T15" fmla="*/ 0 h 58"/>
              <a:gd name="T16" fmla="*/ 106 w 106"/>
              <a:gd name="T17" fmla="*/ 0 h 58"/>
              <a:gd name="T18" fmla="*/ 33 w 106"/>
              <a:gd name="T19" fmla="*/ 29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6" h="58">
                <a:moveTo>
                  <a:pt x="33" y="29"/>
                </a:moveTo>
                <a:cubicBezTo>
                  <a:pt x="26" y="42"/>
                  <a:pt x="14" y="52"/>
                  <a:pt x="0" y="58"/>
                </a:cubicBezTo>
                <a:cubicBezTo>
                  <a:pt x="10" y="54"/>
                  <a:pt x="19" y="50"/>
                  <a:pt x="29" y="47"/>
                </a:cubicBezTo>
                <a:cubicBezTo>
                  <a:pt x="72" y="29"/>
                  <a:pt x="72" y="29"/>
                  <a:pt x="72" y="29"/>
                </a:cubicBezTo>
                <a:cubicBezTo>
                  <a:pt x="80" y="26"/>
                  <a:pt x="86" y="22"/>
                  <a:pt x="92" y="17"/>
                </a:cubicBezTo>
                <a:cubicBezTo>
                  <a:pt x="95" y="15"/>
                  <a:pt x="97" y="12"/>
                  <a:pt x="99" y="10"/>
                </a:cubicBezTo>
                <a:cubicBezTo>
                  <a:pt x="101" y="7"/>
                  <a:pt x="103" y="4"/>
                  <a:pt x="105" y="2"/>
                </a:cubicBezTo>
                <a:cubicBezTo>
                  <a:pt x="105" y="1"/>
                  <a:pt x="106" y="1"/>
                  <a:pt x="106" y="0"/>
                </a:cubicBezTo>
                <a:cubicBezTo>
                  <a:pt x="106" y="0"/>
                  <a:pt x="106" y="0"/>
                  <a:pt x="106" y="0"/>
                </a:cubicBezTo>
                <a:lnTo>
                  <a:pt x="33" y="29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EEEF2B95-CF5C-4885-ACE7-4A0A7AA1F027}"/>
              </a:ext>
            </a:extLst>
          </p:cNvPr>
          <p:cNvSpPr>
            <a:spLocks/>
          </p:cNvSpPr>
          <p:nvPr/>
        </p:nvSpPr>
        <p:spPr bwMode="auto">
          <a:xfrm>
            <a:off x="2149313" y="2833626"/>
            <a:ext cx="349564" cy="160217"/>
          </a:xfrm>
          <a:custGeom>
            <a:avLst/>
            <a:gdLst>
              <a:gd name="T0" fmla="*/ 0 w 81"/>
              <a:gd name="T1" fmla="*/ 37 h 37"/>
              <a:gd name="T2" fmla="*/ 71 w 81"/>
              <a:gd name="T3" fmla="*/ 4 h 37"/>
              <a:gd name="T4" fmla="*/ 73 w 81"/>
              <a:gd name="T5" fmla="*/ 3 h 37"/>
              <a:gd name="T6" fmla="*/ 76 w 81"/>
              <a:gd name="T7" fmla="*/ 2 h 37"/>
              <a:gd name="T8" fmla="*/ 78 w 81"/>
              <a:gd name="T9" fmla="*/ 1 h 37"/>
              <a:gd name="T10" fmla="*/ 81 w 81"/>
              <a:gd name="T11" fmla="*/ 0 h 37"/>
              <a:gd name="T12" fmla="*/ 10 w 81"/>
              <a:gd name="T13" fmla="*/ 34 h 37"/>
              <a:gd name="T14" fmla="*/ 8 w 81"/>
              <a:gd name="T15" fmla="*/ 34 h 37"/>
              <a:gd name="T16" fmla="*/ 5 w 81"/>
              <a:gd name="T17" fmla="*/ 35 h 37"/>
              <a:gd name="T18" fmla="*/ 3 w 81"/>
              <a:gd name="T19" fmla="*/ 36 h 37"/>
              <a:gd name="T20" fmla="*/ 0 w 81"/>
              <a:gd name="T21" fmla="*/ 37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" h="37">
                <a:moveTo>
                  <a:pt x="0" y="37"/>
                </a:moveTo>
                <a:cubicBezTo>
                  <a:pt x="24" y="26"/>
                  <a:pt x="47" y="15"/>
                  <a:pt x="71" y="4"/>
                </a:cubicBezTo>
                <a:cubicBezTo>
                  <a:pt x="72" y="4"/>
                  <a:pt x="72" y="3"/>
                  <a:pt x="73" y="3"/>
                </a:cubicBezTo>
                <a:cubicBezTo>
                  <a:pt x="74" y="3"/>
                  <a:pt x="75" y="2"/>
                  <a:pt x="76" y="2"/>
                </a:cubicBezTo>
                <a:cubicBezTo>
                  <a:pt x="77" y="2"/>
                  <a:pt x="78" y="1"/>
                  <a:pt x="78" y="1"/>
                </a:cubicBezTo>
                <a:cubicBezTo>
                  <a:pt x="79" y="1"/>
                  <a:pt x="80" y="1"/>
                  <a:pt x="81" y="0"/>
                </a:cubicBezTo>
                <a:cubicBezTo>
                  <a:pt x="10" y="34"/>
                  <a:pt x="10" y="34"/>
                  <a:pt x="10" y="34"/>
                </a:cubicBezTo>
                <a:cubicBezTo>
                  <a:pt x="10" y="34"/>
                  <a:pt x="9" y="34"/>
                  <a:pt x="8" y="34"/>
                </a:cubicBezTo>
                <a:cubicBezTo>
                  <a:pt x="7" y="35"/>
                  <a:pt x="6" y="35"/>
                  <a:pt x="5" y="35"/>
                </a:cubicBezTo>
                <a:cubicBezTo>
                  <a:pt x="4" y="36"/>
                  <a:pt x="4" y="36"/>
                  <a:pt x="3" y="36"/>
                </a:cubicBezTo>
                <a:cubicBezTo>
                  <a:pt x="2" y="37"/>
                  <a:pt x="1" y="37"/>
                  <a:pt x="0" y="37"/>
                </a:cubicBezTo>
                <a:close/>
              </a:path>
            </a:pathLst>
          </a:custGeom>
          <a:solidFill>
            <a:srgbClr val="6EC9D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D8DFCD70-FD69-4939-B7FE-5AA58E201029}"/>
              </a:ext>
            </a:extLst>
          </p:cNvPr>
          <p:cNvSpPr>
            <a:spLocks/>
          </p:cNvSpPr>
          <p:nvPr/>
        </p:nvSpPr>
        <p:spPr bwMode="auto">
          <a:xfrm>
            <a:off x="2149313" y="2833626"/>
            <a:ext cx="349564" cy="160217"/>
          </a:xfrm>
          <a:custGeom>
            <a:avLst/>
            <a:gdLst>
              <a:gd name="T0" fmla="*/ 81 w 81"/>
              <a:gd name="T1" fmla="*/ 0 h 37"/>
              <a:gd name="T2" fmla="*/ 10 w 81"/>
              <a:gd name="T3" fmla="*/ 34 h 37"/>
              <a:gd name="T4" fmla="*/ 8 w 81"/>
              <a:gd name="T5" fmla="*/ 34 h 37"/>
              <a:gd name="T6" fmla="*/ 5 w 81"/>
              <a:gd name="T7" fmla="*/ 35 h 37"/>
              <a:gd name="T8" fmla="*/ 3 w 81"/>
              <a:gd name="T9" fmla="*/ 36 h 37"/>
              <a:gd name="T10" fmla="*/ 0 w 81"/>
              <a:gd name="T11" fmla="*/ 37 h 37"/>
              <a:gd name="T12" fmla="*/ 71 w 81"/>
              <a:gd name="T13" fmla="*/ 4 h 37"/>
              <a:gd name="T14" fmla="*/ 73 w 81"/>
              <a:gd name="T15" fmla="*/ 3 h 37"/>
              <a:gd name="T16" fmla="*/ 76 w 81"/>
              <a:gd name="T17" fmla="*/ 2 h 37"/>
              <a:gd name="T18" fmla="*/ 78 w 81"/>
              <a:gd name="T19" fmla="*/ 1 h 37"/>
              <a:gd name="T20" fmla="*/ 81 w 81"/>
              <a:gd name="T21" fmla="*/ 0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1" h="37">
                <a:moveTo>
                  <a:pt x="81" y="0"/>
                </a:moveTo>
                <a:cubicBezTo>
                  <a:pt x="10" y="34"/>
                  <a:pt x="10" y="34"/>
                  <a:pt x="10" y="34"/>
                </a:cubicBezTo>
                <a:cubicBezTo>
                  <a:pt x="10" y="34"/>
                  <a:pt x="9" y="34"/>
                  <a:pt x="8" y="34"/>
                </a:cubicBezTo>
                <a:cubicBezTo>
                  <a:pt x="7" y="35"/>
                  <a:pt x="6" y="35"/>
                  <a:pt x="5" y="35"/>
                </a:cubicBezTo>
                <a:cubicBezTo>
                  <a:pt x="4" y="36"/>
                  <a:pt x="4" y="36"/>
                  <a:pt x="3" y="36"/>
                </a:cubicBezTo>
                <a:cubicBezTo>
                  <a:pt x="2" y="37"/>
                  <a:pt x="1" y="37"/>
                  <a:pt x="0" y="37"/>
                </a:cubicBezTo>
                <a:cubicBezTo>
                  <a:pt x="71" y="4"/>
                  <a:pt x="71" y="4"/>
                  <a:pt x="71" y="4"/>
                </a:cubicBezTo>
                <a:cubicBezTo>
                  <a:pt x="72" y="4"/>
                  <a:pt x="72" y="3"/>
                  <a:pt x="73" y="3"/>
                </a:cubicBezTo>
                <a:cubicBezTo>
                  <a:pt x="74" y="3"/>
                  <a:pt x="75" y="2"/>
                  <a:pt x="76" y="2"/>
                </a:cubicBezTo>
                <a:cubicBezTo>
                  <a:pt x="77" y="2"/>
                  <a:pt x="78" y="1"/>
                  <a:pt x="78" y="1"/>
                </a:cubicBezTo>
                <a:cubicBezTo>
                  <a:pt x="79" y="1"/>
                  <a:pt x="80" y="1"/>
                  <a:pt x="81" y="0"/>
                </a:cubicBezTo>
                <a:close/>
              </a:path>
            </a:pathLst>
          </a:custGeom>
          <a:solidFill>
            <a:srgbClr val="6EC9D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4">
            <a:extLst>
              <a:ext uri="{FF2B5EF4-FFF2-40B4-BE49-F238E27FC236}">
                <a16:creationId xmlns:a16="http://schemas.microsoft.com/office/drawing/2014/main" id="{C75E498D-47DC-415C-8A30-37D9AA88E671}"/>
              </a:ext>
            </a:extLst>
          </p:cNvPr>
          <p:cNvSpPr>
            <a:spLocks/>
          </p:cNvSpPr>
          <p:nvPr/>
        </p:nvSpPr>
        <p:spPr bwMode="auto">
          <a:xfrm>
            <a:off x="2771974" y="4892778"/>
            <a:ext cx="819291" cy="906682"/>
          </a:xfrm>
          <a:custGeom>
            <a:avLst/>
            <a:gdLst>
              <a:gd name="T0" fmla="*/ 188 w 190"/>
              <a:gd name="T1" fmla="*/ 121 h 210"/>
              <a:gd name="T2" fmla="*/ 129 w 190"/>
              <a:gd name="T3" fmla="*/ 13 h 210"/>
              <a:gd name="T4" fmla="*/ 71 w 190"/>
              <a:gd name="T5" fmla="*/ 6 h 210"/>
              <a:gd name="T6" fmla="*/ 0 w 190"/>
              <a:gd name="T7" fmla="*/ 34 h 210"/>
              <a:gd name="T8" fmla="*/ 99 w 190"/>
              <a:gd name="T9" fmla="*/ 106 h 210"/>
              <a:gd name="T10" fmla="*/ 56 w 190"/>
              <a:gd name="T11" fmla="*/ 210 h 210"/>
              <a:gd name="T12" fmla="*/ 132 w 190"/>
              <a:gd name="T13" fmla="*/ 194 h 210"/>
              <a:gd name="T14" fmla="*/ 188 w 190"/>
              <a:gd name="T15" fmla="*/ 121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0" h="210">
                <a:moveTo>
                  <a:pt x="188" y="121"/>
                </a:moveTo>
                <a:cubicBezTo>
                  <a:pt x="190" y="83"/>
                  <a:pt x="163" y="32"/>
                  <a:pt x="129" y="13"/>
                </a:cubicBezTo>
                <a:cubicBezTo>
                  <a:pt x="111" y="2"/>
                  <a:pt x="91" y="0"/>
                  <a:pt x="71" y="6"/>
                </a:cubicBezTo>
                <a:cubicBezTo>
                  <a:pt x="48" y="12"/>
                  <a:pt x="24" y="28"/>
                  <a:pt x="0" y="34"/>
                </a:cubicBezTo>
                <a:cubicBezTo>
                  <a:pt x="48" y="22"/>
                  <a:pt x="89" y="63"/>
                  <a:pt x="99" y="106"/>
                </a:cubicBezTo>
                <a:cubicBezTo>
                  <a:pt x="108" y="145"/>
                  <a:pt x="94" y="193"/>
                  <a:pt x="56" y="210"/>
                </a:cubicBezTo>
                <a:cubicBezTo>
                  <a:pt x="132" y="194"/>
                  <a:pt x="132" y="194"/>
                  <a:pt x="132" y="194"/>
                </a:cubicBezTo>
                <a:cubicBezTo>
                  <a:pt x="160" y="182"/>
                  <a:pt x="185" y="151"/>
                  <a:pt x="188" y="12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4AAB303C-8449-4F8F-9804-8E106BA311C4}"/>
              </a:ext>
            </a:extLst>
          </p:cNvPr>
          <p:cNvSpPr>
            <a:spLocks/>
          </p:cNvSpPr>
          <p:nvPr/>
        </p:nvSpPr>
        <p:spPr bwMode="auto">
          <a:xfrm>
            <a:off x="3014119" y="5730275"/>
            <a:ext cx="473369" cy="371412"/>
          </a:xfrm>
          <a:custGeom>
            <a:avLst/>
            <a:gdLst>
              <a:gd name="T0" fmla="*/ 102 w 110"/>
              <a:gd name="T1" fmla="*/ 54 h 86"/>
              <a:gd name="T2" fmla="*/ 93 w 110"/>
              <a:gd name="T3" fmla="*/ 36 h 86"/>
              <a:gd name="T4" fmla="*/ 85 w 110"/>
              <a:gd name="T5" fmla="*/ 18 h 86"/>
              <a:gd name="T6" fmla="*/ 76 w 110"/>
              <a:gd name="T7" fmla="*/ 0 h 86"/>
              <a:gd name="T8" fmla="*/ 0 w 110"/>
              <a:gd name="T9" fmla="*/ 16 h 86"/>
              <a:gd name="T10" fmla="*/ 8 w 110"/>
              <a:gd name="T11" fmla="*/ 33 h 86"/>
              <a:gd name="T12" fmla="*/ 17 w 110"/>
              <a:gd name="T13" fmla="*/ 50 h 86"/>
              <a:gd name="T14" fmla="*/ 25 w 110"/>
              <a:gd name="T15" fmla="*/ 68 h 86"/>
              <a:gd name="T16" fmla="*/ 33 w 110"/>
              <a:gd name="T17" fmla="*/ 86 h 86"/>
              <a:gd name="T18" fmla="*/ 110 w 110"/>
              <a:gd name="T19" fmla="*/ 72 h 86"/>
              <a:gd name="T20" fmla="*/ 102 w 110"/>
              <a:gd name="T21" fmla="*/ 54 h 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0" h="86">
                <a:moveTo>
                  <a:pt x="102" y="54"/>
                </a:moveTo>
                <a:cubicBezTo>
                  <a:pt x="99" y="48"/>
                  <a:pt x="96" y="42"/>
                  <a:pt x="93" y="36"/>
                </a:cubicBezTo>
                <a:cubicBezTo>
                  <a:pt x="91" y="30"/>
                  <a:pt x="88" y="24"/>
                  <a:pt x="85" y="18"/>
                </a:cubicBezTo>
                <a:cubicBezTo>
                  <a:pt x="82" y="12"/>
                  <a:pt x="79" y="6"/>
                  <a:pt x="76" y="0"/>
                </a:cubicBezTo>
                <a:cubicBezTo>
                  <a:pt x="0" y="16"/>
                  <a:pt x="0" y="16"/>
                  <a:pt x="0" y="16"/>
                </a:cubicBezTo>
                <a:cubicBezTo>
                  <a:pt x="3" y="21"/>
                  <a:pt x="6" y="27"/>
                  <a:pt x="8" y="33"/>
                </a:cubicBezTo>
                <a:cubicBezTo>
                  <a:pt x="11" y="39"/>
                  <a:pt x="14" y="44"/>
                  <a:pt x="17" y="50"/>
                </a:cubicBezTo>
                <a:cubicBezTo>
                  <a:pt x="20" y="56"/>
                  <a:pt x="22" y="62"/>
                  <a:pt x="25" y="68"/>
                </a:cubicBezTo>
                <a:cubicBezTo>
                  <a:pt x="28" y="74"/>
                  <a:pt x="30" y="80"/>
                  <a:pt x="33" y="86"/>
                </a:cubicBezTo>
                <a:cubicBezTo>
                  <a:pt x="110" y="72"/>
                  <a:pt x="110" y="72"/>
                  <a:pt x="110" y="72"/>
                </a:cubicBezTo>
                <a:cubicBezTo>
                  <a:pt x="107" y="66"/>
                  <a:pt x="105" y="60"/>
                  <a:pt x="102" y="5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F55E5FA4-427E-45D2-8186-029EC8AC294E}"/>
              </a:ext>
            </a:extLst>
          </p:cNvPr>
          <p:cNvSpPr>
            <a:spLocks/>
          </p:cNvSpPr>
          <p:nvPr/>
        </p:nvSpPr>
        <p:spPr bwMode="auto">
          <a:xfrm>
            <a:off x="2910343" y="5670193"/>
            <a:ext cx="353206" cy="69185"/>
          </a:xfrm>
          <a:custGeom>
            <a:avLst/>
            <a:gdLst>
              <a:gd name="T0" fmla="*/ 82 w 82"/>
              <a:gd name="T1" fmla="*/ 0 h 16"/>
              <a:gd name="T2" fmla="*/ 6 w 82"/>
              <a:gd name="T3" fmla="*/ 15 h 16"/>
              <a:gd name="T4" fmla="*/ 5 w 82"/>
              <a:gd name="T5" fmla="*/ 16 h 16"/>
              <a:gd name="T6" fmla="*/ 3 w 82"/>
              <a:gd name="T7" fmla="*/ 16 h 16"/>
              <a:gd name="T8" fmla="*/ 1 w 82"/>
              <a:gd name="T9" fmla="*/ 16 h 16"/>
              <a:gd name="T10" fmla="*/ 0 w 82"/>
              <a:gd name="T11" fmla="*/ 16 h 16"/>
              <a:gd name="T12" fmla="*/ 75 w 82"/>
              <a:gd name="T13" fmla="*/ 1 h 16"/>
              <a:gd name="T14" fmla="*/ 77 w 82"/>
              <a:gd name="T15" fmla="*/ 1 h 16"/>
              <a:gd name="T16" fmla="*/ 79 w 82"/>
              <a:gd name="T17" fmla="*/ 0 h 16"/>
              <a:gd name="T18" fmla="*/ 81 w 82"/>
              <a:gd name="T19" fmla="*/ 0 h 16"/>
              <a:gd name="T20" fmla="*/ 82 w 82"/>
              <a:gd name="T21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2" h="16">
                <a:moveTo>
                  <a:pt x="82" y="0"/>
                </a:moveTo>
                <a:cubicBezTo>
                  <a:pt x="57" y="5"/>
                  <a:pt x="32" y="10"/>
                  <a:pt x="6" y="15"/>
                </a:cubicBezTo>
                <a:cubicBezTo>
                  <a:pt x="6" y="16"/>
                  <a:pt x="5" y="16"/>
                  <a:pt x="5" y="16"/>
                </a:cubicBezTo>
                <a:cubicBezTo>
                  <a:pt x="4" y="16"/>
                  <a:pt x="4" y="16"/>
                  <a:pt x="3" y="16"/>
                </a:cubicBezTo>
                <a:cubicBezTo>
                  <a:pt x="3" y="16"/>
                  <a:pt x="2" y="16"/>
                  <a:pt x="1" y="16"/>
                </a:cubicBezTo>
                <a:cubicBezTo>
                  <a:pt x="1" y="16"/>
                  <a:pt x="0" y="16"/>
                  <a:pt x="0" y="16"/>
                </a:cubicBezTo>
                <a:cubicBezTo>
                  <a:pt x="75" y="1"/>
                  <a:pt x="75" y="1"/>
                  <a:pt x="75" y="1"/>
                </a:cubicBezTo>
                <a:cubicBezTo>
                  <a:pt x="76" y="1"/>
                  <a:pt x="77" y="1"/>
                  <a:pt x="77" y="1"/>
                </a:cubicBezTo>
                <a:cubicBezTo>
                  <a:pt x="78" y="0"/>
                  <a:pt x="78" y="0"/>
                  <a:pt x="79" y="0"/>
                </a:cubicBezTo>
                <a:cubicBezTo>
                  <a:pt x="79" y="0"/>
                  <a:pt x="80" y="0"/>
                  <a:pt x="81" y="0"/>
                </a:cubicBezTo>
                <a:cubicBezTo>
                  <a:pt x="81" y="0"/>
                  <a:pt x="82" y="0"/>
                  <a:pt x="82" y="0"/>
                </a:cubicBezTo>
                <a:close/>
              </a:path>
            </a:pathLst>
          </a:custGeom>
          <a:solidFill>
            <a:srgbClr val="6EC9D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7">
            <a:extLst>
              <a:ext uri="{FF2B5EF4-FFF2-40B4-BE49-F238E27FC236}">
                <a16:creationId xmlns:a16="http://schemas.microsoft.com/office/drawing/2014/main" id="{5BDC6AC1-6CE0-40F5-8B1F-1C01CFDF9E99}"/>
              </a:ext>
            </a:extLst>
          </p:cNvPr>
          <p:cNvSpPr>
            <a:spLocks/>
          </p:cNvSpPr>
          <p:nvPr/>
        </p:nvSpPr>
        <p:spPr bwMode="auto">
          <a:xfrm>
            <a:off x="2910343" y="5670193"/>
            <a:ext cx="353206" cy="69185"/>
          </a:xfrm>
          <a:custGeom>
            <a:avLst/>
            <a:gdLst>
              <a:gd name="T0" fmla="*/ 82 w 82"/>
              <a:gd name="T1" fmla="*/ 0 h 16"/>
              <a:gd name="T2" fmla="*/ 6 w 82"/>
              <a:gd name="T3" fmla="*/ 15 h 16"/>
              <a:gd name="T4" fmla="*/ 5 w 82"/>
              <a:gd name="T5" fmla="*/ 16 h 16"/>
              <a:gd name="T6" fmla="*/ 3 w 82"/>
              <a:gd name="T7" fmla="*/ 16 h 16"/>
              <a:gd name="T8" fmla="*/ 1 w 82"/>
              <a:gd name="T9" fmla="*/ 16 h 16"/>
              <a:gd name="T10" fmla="*/ 0 w 82"/>
              <a:gd name="T11" fmla="*/ 16 h 16"/>
              <a:gd name="T12" fmla="*/ 75 w 82"/>
              <a:gd name="T13" fmla="*/ 1 h 16"/>
              <a:gd name="T14" fmla="*/ 77 w 82"/>
              <a:gd name="T15" fmla="*/ 1 h 16"/>
              <a:gd name="T16" fmla="*/ 79 w 82"/>
              <a:gd name="T17" fmla="*/ 0 h 16"/>
              <a:gd name="T18" fmla="*/ 81 w 82"/>
              <a:gd name="T19" fmla="*/ 0 h 16"/>
              <a:gd name="T20" fmla="*/ 82 w 82"/>
              <a:gd name="T21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2" h="16">
                <a:moveTo>
                  <a:pt x="82" y="0"/>
                </a:moveTo>
                <a:cubicBezTo>
                  <a:pt x="6" y="15"/>
                  <a:pt x="6" y="15"/>
                  <a:pt x="6" y="15"/>
                </a:cubicBezTo>
                <a:cubicBezTo>
                  <a:pt x="6" y="16"/>
                  <a:pt x="5" y="16"/>
                  <a:pt x="5" y="16"/>
                </a:cubicBezTo>
                <a:cubicBezTo>
                  <a:pt x="4" y="16"/>
                  <a:pt x="4" y="16"/>
                  <a:pt x="3" y="16"/>
                </a:cubicBezTo>
                <a:cubicBezTo>
                  <a:pt x="3" y="16"/>
                  <a:pt x="2" y="16"/>
                  <a:pt x="1" y="16"/>
                </a:cubicBezTo>
                <a:cubicBezTo>
                  <a:pt x="1" y="16"/>
                  <a:pt x="0" y="16"/>
                  <a:pt x="0" y="16"/>
                </a:cubicBezTo>
                <a:cubicBezTo>
                  <a:pt x="75" y="1"/>
                  <a:pt x="75" y="1"/>
                  <a:pt x="75" y="1"/>
                </a:cubicBezTo>
                <a:cubicBezTo>
                  <a:pt x="76" y="1"/>
                  <a:pt x="77" y="1"/>
                  <a:pt x="77" y="1"/>
                </a:cubicBezTo>
                <a:cubicBezTo>
                  <a:pt x="78" y="0"/>
                  <a:pt x="78" y="0"/>
                  <a:pt x="79" y="0"/>
                </a:cubicBezTo>
                <a:cubicBezTo>
                  <a:pt x="79" y="0"/>
                  <a:pt x="80" y="0"/>
                  <a:pt x="81" y="0"/>
                </a:cubicBezTo>
                <a:cubicBezTo>
                  <a:pt x="81" y="0"/>
                  <a:pt x="82" y="0"/>
                  <a:pt x="82" y="0"/>
                </a:cubicBezTo>
                <a:close/>
              </a:path>
            </a:pathLst>
          </a:custGeom>
          <a:solidFill>
            <a:srgbClr val="6EC9D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8">
            <a:extLst>
              <a:ext uri="{FF2B5EF4-FFF2-40B4-BE49-F238E27FC236}">
                <a16:creationId xmlns:a16="http://schemas.microsoft.com/office/drawing/2014/main" id="{0D19259D-9A2C-405F-8ACB-4429494CDA11}"/>
              </a:ext>
            </a:extLst>
          </p:cNvPr>
          <p:cNvSpPr>
            <a:spLocks/>
          </p:cNvSpPr>
          <p:nvPr/>
        </p:nvSpPr>
        <p:spPr bwMode="auto">
          <a:xfrm>
            <a:off x="2901239" y="5673834"/>
            <a:ext cx="331358" cy="65544"/>
          </a:xfrm>
          <a:custGeom>
            <a:avLst/>
            <a:gdLst>
              <a:gd name="T0" fmla="*/ 180 w 182"/>
              <a:gd name="T1" fmla="*/ 0 h 36"/>
              <a:gd name="T2" fmla="*/ 0 w 182"/>
              <a:gd name="T3" fmla="*/ 36 h 36"/>
              <a:gd name="T4" fmla="*/ 5 w 182"/>
              <a:gd name="T5" fmla="*/ 36 h 36"/>
              <a:gd name="T6" fmla="*/ 182 w 182"/>
              <a:gd name="T7" fmla="*/ 0 h 36"/>
              <a:gd name="T8" fmla="*/ 180 w 182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82" h="36">
                <a:moveTo>
                  <a:pt x="180" y="0"/>
                </a:moveTo>
                <a:lnTo>
                  <a:pt x="0" y="36"/>
                </a:lnTo>
                <a:lnTo>
                  <a:pt x="5" y="36"/>
                </a:lnTo>
                <a:lnTo>
                  <a:pt x="182" y="0"/>
                </a:lnTo>
                <a:lnTo>
                  <a:pt x="180" y="0"/>
                </a:lnTo>
                <a:close/>
              </a:path>
            </a:pathLst>
          </a:custGeom>
          <a:solidFill>
            <a:srgbClr val="6EC9D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9">
            <a:extLst>
              <a:ext uri="{FF2B5EF4-FFF2-40B4-BE49-F238E27FC236}">
                <a16:creationId xmlns:a16="http://schemas.microsoft.com/office/drawing/2014/main" id="{88555997-AB6F-424B-A062-715C402093E3}"/>
              </a:ext>
            </a:extLst>
          </p:cNvPr>
          <p:cNvSpPr>
            <a:spLocks/>
          </p:cNvSpPr>
          <p:nvPr/>
        </p:nvSpPr>
        <p:spPr bwMode="auto">
          <a:xfrm>
            <a:off x="2029150" y="2924658"/>
            <a:ext cx="720976" cy="742824"/>
          </a:xfrm>
          <a:custGeom>
            <a:avLst/>
            <a:gdLst>
              <a:gd name="T0" fmla="*/ 162 w 167"/>
              <a:gd name="T1" fmla="*/ 140 h 172"/>
              <a:gd name="T2" fmla="*/ 108 w 167"/>
              <a:gd name="T3" fmla="*/ 0 h 172"/>
              <a:gd name="T4" fmla="*/ 60 w 167"/>
              <a:gd name="T5" fmla="*/ 22 h 172"/>
              <a:gd name="T6" fmla="*/ 23 w 167"/>
              <a:gd name="T7" fmla="*/ 42 h 172"/>
              <a:gd name="T8" fmla="*/ 7 w 167"/>
              <a:gd name="T9" fmla="*/ 114 h 172"/>
              <a:gd name="T10" fmla="*/ 71 w 167"/>
              <a:gd name="T11" fmla="*/ 171 h 172"/>
              <a:gd name="T12" fmla="*/ 115 w 167"/>
              <a:gd name="T13" fmla="*/ 159 h 172"/>
              <a:gd name="T14" fmla="*/ 167 w 167"/>
              <a:gd name="T15" fmla="*/ 138 h 172"/>
              <a:gd name="T16" fmla="*/ 162 w 167"/>
              <a:gd name="T17" fmla="*/ 140 h 172"/>
              <a:gd name="T18" fmla="*/ 162 w 167"/>
              <a:gd name="T19" fmla="*/ 140 h 1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7" h="172">
                <a:moveTo>
                  <a:pt x="162" y="140"/>
                </a:moveTo>
                <a:cubicBezTo>
                  <a:pt x="115" y="143"/>
                  <a:pt x="37" y="33"/>
                  <a:pt x="108" y="0"/>
                </a:cubicBezTo>
                <a:cubicBezTo>
                  <a:pt x="92" y="7"/>
                  <a:pt x="76" y="15"/>
                  <a:pt x="60" y="22"/>
                </a:cubicBezTo>
                <a:cubicBezTo>
                  <a:pt x="48" y="28"/>
                  <a:pt x="33" y="33"/>
                  <a:pt x="23" y="42"/>
                </a:cubicBezTo>
                <a:cubicBezTo>
                  <a:pt x="3" y="60"/>
                  <a:pt x="0" y="90"/>
                  <a:pt x="7" y="114"/>
                </a:cubicBezTo>
                <a:cubicBezTo>
                  <a:pt x="16" y="143"/>
                  <a:pt x="41" y="169"/>
                  <a:pt x="71" y="171"/>
                </a:cubicBezTo>
                <a:cubicBezTo>
                  <a:pt x="87" y="172"/>
                  <a:pt x="101" y="165"/>
                  <a:pt x="115" y="159"/>
                </a:cubicBezTo>
                <a:cubicBezTo>
                  <a:pt x="132" y="152"/>
                  <a:pt x="150" y="145"/>
                  <a:pt x="167" y="138"/>
                </a:cubicBezTo>
                <a:cubicBezTo>
                  <a:pt x="165" y="139"/>
                  <a:pt x="164" y="140"/>
                  <a:pt x="162" y="140"/>
                </a:cubicBezTo>
                <a:cubicBezTo>
                  <a:pt x="160" y="140"/>
                  <a:pt x="164" y="140"/>
                  <a:pt x="162" y="14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20">
            <a:extLst>
              <a:ext uri="{FF2B5EF4-FFF2-40B4-BE49-F238E27FC236}">
                <a16:creationId xmlns:a16="http://schemas.microsoft.com/office/drawing/2014/main" id="{962ECECD-2086-4F9E-9545-00BE40150B80}"/>
              </a:ext>
            </a:extLst>
          </p:cNvPr>
          <p:cNvSpPr>
            <a:spLocks/>
          </p:cNvSpPr>
          <p:nvPr/>
        </p:nvSpPr>
        <p:spPr bwMode="auto">
          <a:xfrm>
            <a:off x="2615398" y="5034788"/>
            <a:ext cx="500678" cy="273097"/>
          </a:xfrm>
          <a:custGeom>
            <a:avLst/>
            <a:gdLst>
              <a:gd name="T0" fmla="*/ 90 w 116"/>
              <a:gd name="T1" fmla="*/ 16 h 63"/>
              <a:gd name="T2" fmla="*/ 116 w 116"/>
              <a:gd name="T3" fmla="*/ 0 h 63"/>
              <a:gd name="T4" fmla="*/ 41 w 116"/>
              <a:gd name="T5" fmla="*/ 19 h 63"/>
              <a:gd name="T6" fmla="*/ 8 w 116"/>
              <a:gd name="T7" fmla="*/ 45 h 63"/>
              <a:gd name="T8" fmla="*/ 8 w 116"/>
              <a:gd name="T9" fmla="*/ 45 h 63"/>
              <a:gd name="T10" fmla="*/ 8 w 116"/>
              <a:gd name="T11" fmla="*/ 45 h 63"/>
              <a:gd name="T12" fmla="*/ 8 w 116"/>
              <a:gd name="T13" fmla="*/ 45 h 63"/>
              <a:gd name="T14" fmla="*/ 0 w 116"/>
              <a:gd name="T15" fmla="*/ 63 h 63"/>
              <a:gd name="T16" fmla="*/ 74 w 116"/>
              <a:gd name="T17" fmla="*/ 44 h 63"/>
              <a:gd name="T18" fmla="*/ 90 w 116"/>
              <a:gd name="T19" fmla="*/ 16 h 63"/>
              <a:gd name="T20" fmla="*/ 90 w 116"/>
              <a:gd name="T21" fmla="*/ 16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16" h="63">
                <a:moveTo>
                  <a:pt x="90" y="16"/>
                </a:moveTo>
                <a:cubicBezTo>
                  <a:pt x="97" y="8"/>
                  <a:pt x="106" y="2"/>
                  <a:pt x="116" y="0"/>
                </a:cubicBezTo>
                <a:cubicBezTo>
                  <a:pt x="91" y="6"/>
                  <a:pt x="66" y="13"/>
                  <a:pt x="41" y="19"/>
                </a:cubicBezTo>
                <a:cubicBezTo>
                  <a:pt x="27" y="23"/>
                  <a:pt x="15" y="33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8" y="45"/>
                  <a:pt x="8" y="45"/>
                  <a:pt x="8" y="45"/>
                </a:cubicBezTo>
                <a:cubicBezTo>
                  <a:pt x="4" y="49"/>
                  <a:pt x="2" y="57"/>
                  <a:pt x="0" y="63"/>
                </a:cubicBezTo>
                <a:cubicBezTo>
                  <a:pt x="74" y="44"/>
                  <a:pt x="74" y="44"/>
                  <a:pt x="74" y="44"/>
                </a:cubicBezTo>
                <a:cubicBezTo>
                  <a:pt x="77" y="34"/>
                  <a:pt x="82" y="24"/>
                  <a:pt x="90" y="16"/>
                </a:cubicBezTo>
                <a:cubicBezTo>
                  <a:pt x="92" y="14"/>
                  <a:pt x="89" y="17"/>
                  <a:pt x="90" y="16"/>
                </a:cubicBezTo>
                <a:close/>
              </a:path>
            </a:pathLst>
          </a:custGeom>
          <a:solidFill>
            <a:srgbClr val="155E7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1">
            <a:extLst>
              <a:ext uri="{FF2B5EF4-FFF2-40B4-BE49-F238E27FC236}">
                <a16:creationId xmlns:a16="http://schemas.microsoft.com/office/drawing/2014/main" id="{9363A0BB-2162-4701-8CEE-6998711037DA}"/>
              </a:ext>
            </a:extLst>
          </p:cNvPr>
          <p:cNvSpPr>
            <a:spLocks/>
          </p:cNvSpPr>
          <p:nvPr/>
        </p:nvSpPr>
        <p:spPr bwMode="auto">
          <a:xfrm>
            <a:off x="2076487" y="4530468"/>
            <a:ext cx="841139" cy="639048"/>
          </a:xfrm>
          <a:custGeom>
            <a:avLst/>
            <a:gdLst>
              <a:gd name="T0" fmla="*/ 195 w 195"/>
              <a:gd name="T1" fmla="*/ 128 h 148"/>
              <a:gd name="T2" fmla="*/ 121 w 195"/>
              <a:gd name="T3" fmla="*/ 148 h 148"/>
              <a:gd name="T4" fmla="*/ 93 w 195"/>
              <a:gd name="T5" fmla="*/ 114 h 148"/>
              <a:gd name="T6" fmla="*/ 64 w 195"/>
              <a:gd name="T7" fmla="*/ 82 h 148"/>
              <a:gd name="T8" fmla="*/ 33 w 195"/>
              <a:gd name="T9" fmla="*/ 52 h 148"/>
              <a:gd name="T10" fmla="*/ 0 w 195"/>
              <a:gd name="T11" fmla="*/ 23 h 148"/>
              <a:gd name="T12" fmla="*/ 71 w 195"/>
              <a:gd name="T13" fmla="*/ 0 h 148"/>
              <a:gd name="T14" fmla="*/ 105 w 195"/>
              <a:gd name="T15" fmla="*/ 30 h 148"/>
              <a:gd name="T16" fmla="*/ 136 w 195"/>
              <a:gd name="T17" fmla="*/ 61 h 148"/>
              <a:gd name="T18" fmla="*/ 167 w 195"/>
              <a:gd name="T19" fmla="*/ 94 h 148"/>
              <a:gd name="T20" fmla="*/ 195 w 195"/>
              <a:gd name="T21" fmla="*/ 12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5" h="148">
                <a:moveTo>
                  <a:pt x="195" y="128"/>
                </a:moveTo>
                <a:cubicBezTo>
                  <a:pt x="121" y="148"/>
                  <a:pt x="121" y="148"/>
                  <a:pt x="121" y="148"/>
                </a:cubicBezTo>
                <a:cubicBezTo>
                  <a:pt x="112" y="136"/>
                  <a:pt x="103" y="125"/>
                  <a:pt x="93" y="114"/>
                </a:cubicBezTo>
                <a:cubicBezTo>
                  <a:pt x="84" y="103"/>
                  <a:pt x="74" y="93"/>
                  <a:pt x="64" y="82"/>
                </a:cubicBezTo>
                <a:cubicBezTo>
                  <a:pt x="54" y="72"/>
                  <a:pt x="43" y="62"/>
                  <a:pt x="33" y="52"/>
                </a:cubicBezTo>
                <a:cubicBezTo>
                  <a:pt x="22" y="42"/>
                  <a:pt x="11" y="33"/>
                  <a:pt x="0" y="23"/>
                </a:cubicBezTo>
                <a:cubicBezTo>
                  <a:pt x="71" y="0"/>
                  <a:pt x="71" y="0"/>
                  <a:pt x="71" y="0"/>
                </a:cubicBezTo>
                <a:cubicBezTo>
                  <a:pt x="83" y="10"/>
                  <a:pt x="94" y="19"/>
                  <a:pt x="105" y="30"/>
                </a:cubicBezTo>
                <a:cubicBezTo>
                  <a:pt x="116" y="40"/>
                  <a:pt x="126" y="50"/>
                  <a:pt x="136" y="61"/>
                </a:cubicBezTo>
                <a:cubicBezTo>
                  <a:pt x="147" y="72"/>
                  <a:pt x="157" y="83"/>
                  <a:pt x="167" y="94"/>
                </a:cubicBezTo>
                <a:cubicBezTo>
                  <a:pt x="177" y="105"/>
                  <a:pt x="186" y="117"/>
                  <a:pt x="195" y="128"/>
                </a:cubicBezTo>
                <a:close/>
              </a:path>
            </a:pathLst>
          </a:custGeom>
          <a:solidFill>
            <a:srgbClr val="6EC9D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2">
            <a:extLst>
              <a:ext uri="{FF2B5EF4-FFF2-40B4-BE49-F238E27FC236}">
                <a16:creationId xmlns:a16="http://schemas.microsoft.com/office/drawing/2014/main" id="{9848083F-7EEB-4582-A969-6B85819860F8}"/>
              </a:ext>
            </a:extLst>
          </p:cNvPr>
          <p:cNvSpPr>
            <a:spLocks/>
          </p:cNvSpPr>
          <p:nvPr/>
        </p:nvSpPr>
        <p:spPr bwMode="auto">
          <a:xfrm>
            <a:off x="2076487" y="4530468"/>
            <a:ext cx="841139" cy="639048"/>
          </a:xfrm>
          <a:custGeom>
            <a:avLst/>
            <a:gdLst>
              <a:gd name="T0" fmla="*/ 195 w 195"/>
              <a:gd name="T1" fmla="*/ 128 h 148"/>
              <a:gd name="T2" fmla="*/ 121 w 195"/>
              <a:gd name="T3" fmla="*/ 148 h 148"/>
              <a:gd name="T4" fmla="*/ 93 w 195"/>
              <a:gd name="T5" fmla="*/ 114 h 148"/>
              <a:gd name="T6" fmla="*/ 64 w 195"/>
              <a:gd name="T7" fmla="*/ 82 h 148"/>
              <a:gd name="T8" fmla="*/ 33 w 195"/>
              <a:gd name="T9" fmla="*/ 52 h 148"/>
              <a:gd name="T10" fmla="*/ 0 w 195"/>
              <a:gd name="T11" fmla="*/ 23 h 148"/>
              <a:gd name="T12" fmla="*/ 71 w 195"/>
              <a:gd name="T13" fmla="*/ 0 h 148"/>
              <a:gd name="T14" fmla="*/ 105 w 195"/>
              <a:gd name="T15" fmla="*/ 30 h 148"/>
              <a:gd name="T16" fmla="*/ 136 w 195"/>
              <a:gd name="T17" fmla="*/ 61 h 148"/>
              <a:gd name="T18" fmla="*/ 167 w 195"/>
              <a:gd name="T19" fmla="*/ 94 h 148"/>
              <a:gd name="T20" fmla="*/ 195 w 195"/>
              <a:gd name="T21" fmla="*/ 128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5" h="148">
                <a:moveTo>
                  <a:pt x="195" y="128"/>
                </a:moveTo>
                <a:cubicBezTo>
                  <a:pt x="121" y="148"/>
                  <a:pt x="121" y="148"/>
                  <a:pt x="121" y="148"/>
                </a:cubicBezTo>
                <a:cubicBezTo>
                  <a:pt x="112" y="136"/>
                  <a:pt x="103" y="125"/>
                  <a:pt x="93" y="114"/>
                </a:cubicBezTo>
                <a:cubicBezTo>
                  <a:pt x="84" y="103"/>
                  <a:pt x="74" y="93"/>
                  <a:pt x="64" y="82"/>
                </a:cubicBezTo>
                <a:cubicBezTo>
                  <a:pt x="54" y="72"/>
                  <a:pt x="43" y="62"/>
                  <a:pt x="33" y="52"/>
                </a:cubicBezTo>
                <a:cubicBezTo>
                  <a:pt x="22" y="42"/>
                  <a:pt x="11" y="33"/>
                  <a:pt x="0" y="23"/>
                </a:cubicBezTo>
                <a:cubicBezTo>
                  <a:pt x="71" y="0"/>
                  <a:pt x="71" y="0"/>
                  <a:pt x="71" y="0"/>
                </a:cubicBezTo>
                <a:cubicBezTo>
                  <a:pt x="83" y="10"/>
                  <a:pt x="94" y="19"/>
                  <a:pt x="105" y="30"/>
                </a:cubicBezTo>
                <a:cubicBezTo>
                  <a:pt x="116" y="40"/>
                  <a:pt x="126" y="50"/>
                  <a:pt x="136" y="61"/>
                </a:cubicBezTo>
                <a:cubicBezTo>
                  <a:pt x="147" y="72"/>
                  <a:pt x="157" y="83"/>
                  <a:pt x="167" y="94"/>
                </a:cubicBezTo>
                <a:cubicBezTo>
                  <a:pt x="177" y="105"/>
                  <a:pt x="186" y="117"/>
                  <a:pt x="195" y="12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3">
            <a:extLst>
              <a:ext uri="{FF2B5EF4-FFF2-40B4-BE49-F238E27FC236}">
                <a16:creationId xmlns:a16="http://schemas.microsoft.com/office/drawing/2014/main" id="{C162731F-B8D0-4B41-95E2-F242ED9C83CC}"/>
              </a:ext>
            </a:extLst>
          </p:cNvPr>
          <p:cNvSpPr>
            <a:spLocks/>
          </p:cNvSpPr>
          <p:nvPr/>
        </p:nvSpPr>
        <p:spPr bwMode="auto">
          <a:xfrm>
            <a:off x="1648634" y="3765797"/>
            <a:ext cx="859346" cy="864808"/>
          </a:xfrm>
          <a:custGeom>
            <a:avLst/>
            <a:gdLst>
              <a:gd name="T0" fmla="*/ 198 w 199"/>
              <a:gd name="T1" fmla="*/ 121 h 200"/>
              <a:gd name="T2" fmla="*/ 130 w 199"/>
              <a:gd name="T3" fmla="*/ 9 h 200"/>
              <a:gd name="T4" fmla="*/ 58 w 199"/>
              <a:gd name="T5" fmla="*/ 10 h 200"/>
              <a:gd name="T6" fmla="*/ 0 w 199"/>
              <a:gd name="T7" fmla="*/ 48 h 200"/>
              <a:gd name="T8" fmla="*/ 104 w 199"/>
              <a:gd name="T9" fmla="*/ 93 h 200"/>
              <a:gd name="T10" fmla="*/ 99 w 199"/>
              <a:gd name="T11" fmla="*/ 200 h 200"/>
              <a:gd name="T12" fmla="*/ 170 w 199"/>
              <a:gd name="T13" fmla="*/ 177 h 200"/>
              <a:gd name="T14" fmla="*/ 198 w 199"/>
              <a:gd name="T15" fmla="*/ 121 h 200"/>
              <a:gd name="T16" fmla="*/ 198 w 199"/>
              <a:gd name="T17" fmla="*/ 121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99" h="200">
                <a:moveTo>
                  <a:pt x="198" y="121"/>
                </a:moveTo>
                <a:cubicBezTo>
                  <a:pt x="199" y="81"/>
                  <a:pt x="167" y="26"/>
                  <a:pt x="130" y="9"/>
                </a:cubicBezTo>
                <a:cubicBezTo>
                  <a:pt x="109" y="0"/>
                  <a:pt x="79" y="2"/>
                  <a:pt x="58" y="10"/>
                </a:cubicBezTo>
                <a:cubicBezTo>
                  <a:pt x="36" y="19"/>
                  <a:pt x="22" y="39"/>
                  <a:pt x="0" y="48"/>
                </a:cubicBezTo>
                <a:cubicBezTo>
                  <a:pt x="41" y="31"/>
                  <a:pt x="84" y="57"/>
                  <a:pt x="104" y="93"/>
                </a:cubicBezTo>
                <a:cubicBezTo>
                  <a:pt x="122" y="126"/>
                  <a:pt x="123" y="170"/>
                  <a:pt x="99" y="200"/>
                </a:cubicBezTo>
                <a:cubicBezTo>
                  <a:pt x="170" y="177"/>
                  <a:pt x="170" y="177"/>
                  <a:pt x="170" y="177"/>
                </a:cubicBezTo>
                <a:cubicBezTo>
                  <a:pt x="183" y="161"/>
                  <a:pt x="198" y="141"/>
                  <a:pt x="198" y="121"/>
                </a:cubicBezTo>
                <a:cubicBezTo>
                  <a:pt x="198" y="120"/>
                  <a:pt x="198" y="123"/>
                  <a:pt x="198" y="121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4">
            <a:extLst>
              <a:ext uri="{FF2B5EF4-FFF2-40B4-BE49-F238E27FC236}">
                <a16:creationId xmlns:a16="http://schemas.microsoft.com/office/drawing/2014/main" id="{403A94FB-09EE-4CB8-A6C7-C904B12F86F2}"/>
              </a:ext>
            </a:extLst>
          </p:cNvPr>
          <p:cNvSpPr>
            <a:spLocks/>
          </p:cNvSpPr>
          <p:nvPr/>
        </p:nvSpPr>
        <p:spPr bwMode="auto">
          <a:xfrm>
            <a:off x="1512086" y="3929655"/>
            <a:ext cx="469727" cy="398722"/>
          </a:xfrm>
          <a:custGeom>
            <a:avLst/>
            <a:gdLst>
              <a:gd name="T0" fmla="*/ 74 w 109"/>
              <a:gd name="T1" fmla="*/ 37 h 92"/>
              <a:gd name="T2" fmla="*/ 109 w 109"/>
              <a:gd name="T3" fmla="*/ 0 h 92"/>
              <a:gd name="T4" fmla="*/ 57 w 109"/>
              <a:gd name="T5" fmla="*/ 20 h 92"/>
              <a:gd name="T6" fmla="*/ 27 w 109"/>
              <a:gd name="T7" fmla="*/ 34 h 92"/>
              <a:gd name="T8" fmla="*/ 0 w 109"/>
              <a:gd name="T9" fmla="*/ 92 h 92"/>
              <a:gd name="T10" fmla="*/ 69 w 109"/>
              <a:gd name="T11" fmla="*/ 67 h 92"/>
              <a:gd name="T12" fmla="*/ 74 w 109"/>
              <a:gd name="T13" fmla="*/ 37 h 92"/>
              <a:gd name="T14" fmla="*/ 74 w 109"/>
              <a:gd name="T15" fmla="*/ 37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9" h="92">
                <a:moveTo>
                  <a:pt x="74" y="37"/>
                </a:moveTo>
                <a:cubicBezTo>
                  <a:pt x="80" y="21"/>
                  <a:pt x="93" y="6"/>
                  <a:pt x="109" y="0"/>
                </a:cubicBezTo>
                <a:cubicBezTo>
                  <a:pt x="92" y="7"/>
                  <a:pt x="74" y="14"/>
                  <a:pt x="57" y="20"/>
                </a:cubicBezTo>
                <a:cubicBezTo>
                  <a:pt x="47" y="24"/>
                  <a:pt x="36" y="28"/>
                  <a:pt x="27" y="34"/>
                </a:cubicBezTo>
                <a:cubicBezTo>
                  <a:pt x="9" y="48"/>
                  <a:pt x="0" y="70"/>
                  <a:pt x="0" y="92"/>
                </a:cubicBezTo>
                <a:cubicBezTo>
                  <a:pt x="69" y="67"/>
                  <a:pt x="69" y="67"/>
                  <a:pt x="69" y="67"/>
                </a:cubicBezTo>
                <a:cubicBezTo>
                  <a:pt x="69" y="57"/>
                  <a:pt x="71" y="47"/>
                  <a:pt x="74" y="37"/>
                </a:cubicBezTo>
                <a:cubicBezTo>
                  <a:pt x="75" y="36"/>
                  <a:pt x="74" y="38"/>
                  <a:pt x="74" y="37"/>
                </a:cubicBezTo>
                <a:close/>
              </a:path>
            </a:pathLst>
          </a:custGeom>
          <a:solidFill>
            <a:srgbClr val="155E7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5">
            <a:extLst>
              <a:ext uri="{FF2B5EF4-FFF2-40B4-BE49-F238E27FC236}">
                <a16:creationId xmlns:a16="http://schemas.microsoft.com/office/drawing/2014/main" id="{EA084324-F175-47A2-93D6-E172FB8FA589}"/>
              </a:ext>
            </a:extLst>
          </p:cNvPr>
          <p:cNvSpPr>
            <a:spLocks/>
          </p:cNvSpPr>
          <p:nvPr/>
        </p:nvSpPr>
        <p:spPr bwMode="auto">
          <a:xfrm>
            <a:off x="1990916" y="5843155"/>
            <a:ext cx="1345459" cy="309510"/>
          </a:xfrm>
          <a:custGeom>
            <a:avLst/>
            <a:gdLst>
              <a:gd name="T0" fmla="*/ 306 w 312"/>
              <a:gd name="T1" fmla="*/ 55 h 72"/>
              <a:gd name="T2" fmla="*/ 299 w 312"/>
              <a:gd name="T3" fmla="*/ 56 h 72"/>
              <a:gd name="T4" fmla="*/ 292 w 312"/>
              <a:gd name="T5" fmla="*/ 57 h 72"/>
              <a:gd name="T6" fmla="*/ 285 w 312"/>
              <a:gd name="T7" fmla="*/ 58 h 72"/>
              <a:gd name="T8" fmla="*/ 230 w 312"/>
              <a:gd name="T9" fmla="*/ 57 h 72"/>
              <a:gd name="T10" fmla="*/ 176 w 312"/>
              <a:gd name="T11" fmla="*/ 47 h 72"/>
              <a:gd name="T12" fmla="*/ 123 w 312"/>
              <a:gd name="T13" fmla="*/ 28 h 72"/>
              <a:gd name="T14" fmla="*/ 72 w 312"/>
              <a:gd name="T15" fmla="*/ 0 h 72"/>
              <a:gd name="T16" fmla="*/ 0 w 312"/>
              <a:gd name="T17" fmla="*/ 15 h 72"/>
              <a:gd name="T18" fmla="*/ 50 w 312"/>
              <a:gd name="T19" fmla="*/ 42 h 72"/>
              <a:gd name="T20" fmla="*/ 101 w 312"/>
              <a:gd name="T21" fmla="*/ 60 h 72"/>
              <a:gd name="T22" fmla="*/ 155 w 312"/>
              <a:gd name="T23" fmla="*/ 70 h 72"/>
              <a:gd name="T24" fmla="*/ 209 w 312"/>
              <a:gd name="T25" fmla="*/ 71 h 72"/>
              <a:gd name="T26" fmla="*/ 216 w 312"/>
              <a:gd name="T27" fmla="*/ 70 h 72"/>
              <a:gd name="T28" fmla="*/ 223 w 312"/>
              <a:gd name="T29" fmla="*/ 69 h 72"/>
              <a:gd name="T30" fmla="*/ 229 w 312"/>
              <a:gd name="T31" fmla="*/ 68 h 72"/>
              <a:gd name="T32" fmla="*/ 236 w 312"/>
              <a:gd name="T33" fmla="*/ 67 h 72"/>
              <a:gd name="T34" fmla="*/ 312 w 312"/>
              <a:gd name="T35" fmla="*/ 54 h 72"/>
              <a:gd name="T36" fmla="*/ 306 w 312"/>
              <a:gd name="T37" fmla="*/ 55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12" h="72">
                <a:moveTo>
                  <a:pt x="306" y="55"/>
                </a:moveTo>
                <a:cubicBezTo>
                  <a:pt x="303" y="56"/>
                  <a:pt x="301" y="56"/>
                  <a:pt x="299" y="56"/>
                </a:cubicBezTo>
                <a:cubicBezTo>
                  <a:pt x="297" y="56"/>
                  <a:pt x="294" y="57"/>
                  <a:pt x="292" y="57"/>
                </a:cubicBezTo>
                <a:cubicBezTo>
                  <a:pt x="290" y="57"/>
                  <a:pt x="287" y="57"/>
                  <a:pt x="285" y="58"/>
                </a:cubicBezTo>
                <a:cubicBezTo>
                  <a:pt x="267" y="59"/>
                  <a:pt x="248" y="59"/>
                  <a:pt x="230" y="57"/>
                </a:cubicBezTo>
                <a:cubicBezTo>
                  <a:pt x="212" y="55"/>
                  <a:pt x="193" y="52"/>
                  <a:pt x="176" y="47"/>
                </a:cubicBezTo>
                <a:cubicBezTo>
                  <a:pt x="158" y="42"/>
                  <a:pt x="140" y="35"/>
                  <a:pt x="123" y="28"/>
                </a:cubicBezTo>
                <a:cubicBezTo>
                  <a:pt x="105" y="20"/>
                  <a:pt x="88" y="10"/>
                  <a:pt x="72" y="0"/>
                </a:cubicBezTo>
                <a:cubicBezTo>
                  <a:pt x="0" y="15"/>
                  <a:pt x="0" y="15"/>
                  <a:pt x="0" y="15"/>
                </a:cubicBezTo>
                <a:cubicBezTo>
                  <a:pt x="16" y="25"/>
                  <a:pt x="33" y="34"/>
                  <a:pt x="50" y="42"/>
                </a:cubicBezTo>
                <a:cubicBezTo>
                  <a:pt x="66" y="49"/>
                  <a:pt x="84" y="56"/>
                  <a:pt x="101" y="60"/>
                </a:cubicBezTo>
                <a:cubicBezTo>
                  <a:pt x="119" y="65"/>
                  <a:pt x="137" y="68"/>
                  <a:pt x="155" y="70"/>
                </a:cubicBezTo>
                <a:cubicBezTo>
                  <a:pt x="173" y="72"/>
                  <a:pt x="191" y="72"/>
                  <a:pt x="209" y="71"/>
                </a:cubicBezTo>
                <a:cubicBezTo>
                  <a:pt x="211" y="71"/>
                  <a:pt x="214" y="70"/>
                  <a:pt x="216" y="70"/>
                </a:cubicBezTo>
                <a:cubicBezTo>
                  <a:pt x="218" y="70"/>
                  <a:pt x="220" y="70"/>
                  <a:pt x="223" y="69"/>
                </a:cubicBezTo>
                <a:cubicBezTo>
                  <a:pt x="225" y="69"/>
                  <a:pt x="227" y="69"/>
                  <a:pt x="229" y="68"/>
                </a:cubicBezTo>
                <a:cubicBezTo>
                  <a:pt x="232" y="68"/>
                  <a:pt x="234" y="68"/>
                  <a:pt x="236" y="67"/>
                </a:cubicBezTo>
                <a:cubicBezTo>
                  <a:pt x="261" y="63"/>
                  <a:pt x="287" y="59"/>
                  <a:pt x="312" y="54"/>
                </a:cubicBezTo>
                <a:cubicBezTo>
                  <a:pt x="310" y="55"/>
                  <a:pt x="308" y="55"/>
                  <a:pt x="306" y="55"/>
                </a:cubicBezTo>
                <a:close/>
              </a:path>
            </a:pathLst>
          </a:custGeom>
          <a:solidFill>
            <a:srgbClr val="155E7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6">
            <a:extLst>
              <a:ext uri="{FF2B5EF4-FFF2-40B4-BE49-F238E27FC236}">
                <a16:creationId xmlns:a16="http://schemas.microsoft.com/office/drawing/2014/main" id="{09C6F4A1-BB58-4FB4-9712-ECCF03492F6A}"/>
              </a:ext>
            </a:extLst>
          </p:cNvPr>
          <p:cNvSpPr>
            <a:spLocks/>
          </p:cNvSpPr>
          <p:nvPr/>
        </p:nvSpPr>
        <p:spPr bwMode="auto">
          <a:xfrm>
            <a:off x="1692329" y="5040249"/>
            <a:ext cx="790161" cy="866628"/>
          </a:xfrm>
          <a:custGeom>
            <a:avLst/>
            <a:gdLst>
              <a:gd name="T0" fmla="*/ 182 w 183"/>
              <a:gd name="T1" fmla="*/ 108 h 201"/>
              <a:gd name="T2" fmla="*/ 124 w 183"/>
              <a:gd name="T3" fmla="*/ 10 h 201"/>
              <a:gd name="T4" fmla="*/ 70 w 183"/>
              <a:gd name="T5" fmla="*/ 5 h 201"/>
              <a:gd name="T6" fmla="*/ 0 w 183"/>
              <a:gd name="T7" fmla="*/ 25 h 201"/>
              <a:gd name="T8" fmla="*/ 103 w 183"/>
              <a:gd name="T9" fmla="*/ 85 h 201"/>
              <a:gd name="T10" fmla="*/ 69 w 183"/>
              <a:gd name="T11" fmla="*/ 201 h 201"/>
              <a:gd name="T12" fmla="*/ 141 w 183"/>
              <a:gd name="T13" fmla="*/ 186 h 201"/>
              <a:gd name="T14" fmla="*/ 182 w 183"/>
              <a:gd name="T15" fmla="*/ 108 h 201"/>
              <a:gd name="T16" fmla="*/ 182 w 183"/>
              <a:gd name="T17" fmla="*/ 108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3" h="201">
                <a:moveTo>
                  <a:pt x="182" y="108"/>
                </a:moveTo>
                <a:cubicBezTo>
                  <a:pt x="183" y="68"/>
                  <a:pt x="161" y="27"/>
                  <a:pt x="124" y="10"/>
                </a:cubicBezTo>
                <a:cubicBezTo>
                  <a:pt x="108" y="2"/>
                  <a:pt x="88" y="0"/>
                  <a:pt x="70" y="5"/>
                </a:cubicBezTo>
                <a:cubicBezTo>
                  <a:pt x="47" y="11"/>
                  <a:pt x="24" y="18"/>
                  <a:pt x="0" y="25"/>
                </a:cubicBezTo>
                <a:cubicBezTo>
                  <a:pt x="45" y="12"/>
                  <a:pt x="88" y="44"/>
                  <a:pt x="103" y="85"/>
                </a:cubicBezTo>
                <a:cubicBezTo>
                  <a:pt x="118" y="126"/>
                  <a:pt x="107" y="177"/>
                  <a:pt x="69" y="201"/>
                </a:cubicBezTo>
                <a:cubicBezTo>
                  <a:pt x="141" y="186"/>
                  <a:pt x="141" y="186"/>
                  <a:pt x="141" y="186"/>
                </a:cubicBezTo>
                <a:cubicBezTo>
                  <a:pt x="168" y="169"/>
                  <a:pt x="181" y="138"/>
                  <a:pt x="182" y="108"/>
                </a:cubicBezTo>
                <a:cubicBezTo>
                  <a:pt x="182" y="103"/>
                  <a:pt x="182" y="109"/>
                  <a:pt x="182" y="108"/>
                </a:cubicBezTo>
                <a:close/>
              </a:path>
            </a:pathLst>
          </a:custGeom>
          <a:solidFill>
            <a:srgbClr val="155E7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7">
            <a:extLst>
              <a:ext uri="{FF2B5EF4-FFF2-40B4-BE49-F238E27FC236}">
                <a16:creationId xmlns:a16="http://schemas.microsoft.com/office/drawing/2014/main" id="{A900F424-D172-474D-82C1-FEF357515C2E}"/>
              </a:ext>
            </a:extLst>
          </p:cNvPr>
          <p:cNvSpPr>
            <a:spLocks/>
          </p:cNvSpPr>
          <p:nvPr/>
        </p:nvSpPr>
        <p:spPr bwMode="auto">
          <a:xfrm>
            <a:off x="1084234" y="3916911"/>
            <a:ext cx="664537" cy="289484"/>
          </a:xfrm>
          <a:custGeom>
            <a:avLst/>
            <a:gdLst>
              <a:gd name="T0" fmla="*/ 154 w 154"/>
              <a:gd name="T1" fmla="*/ 41 h 67"/>
              <a:gd name="T2" fmla="*/ 85 w 154"/>
              <a:gd name="T3" fmla="*/ 67 h 67"/>
              <a:gd name="T4" fmla="*/ 65 w 154"/>
              <a:gd name="T5" fmla="*/ 57 h 67"/>
              <a:gd name="T6" fmla="*/ 44 w 154"/>
              <a:gd name="T7" fmla="*/ 46 h 67"/>
              <a:gd name="T8" fmla="*/ 22 w 154"/>
              <a:gd name="T9" fmla="*/ 37 h 67"/>
              <a:gd name="T10" fmla="*/ 0 w 154"/>
              <a:gd name="T11" fmla="*/ 28 h 67"/>
              <a:gd name="T12" fmla="*/ 67 w 154"/>
              <a:gd name="T13" fmla="*/ 0 h 67"/>
              <a:gd name="T14" fmla="*/ 89 w 154"/>
              <a:gd name="T15" fmla="*/ 9 h 67"/>
              <a:gd name="T16" fmla="*/ 111 w 154"/>
              <a:gd name="T17" fmla="*/ 19 h 67"/>
              <a:gd name="T18" fmla="*/ 133 w 154"/>
              <a:gd name="T19" fmla="*/ 30 h 67"/>
              <a:gd name="T20" fmla="*/ 154 w 154"/>
              <a:gd name="T21" fmla="*/ 41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4" h="67">
                <a:moveTo>
                  <a:pt x="154" y="41"/>
                </a:moveTo>
                <a:cubicBezTo>
                  <a:pt x="85" y="67"/>
                  <a:pt x="85" y="67"/>
                  <a:pt x="85" y="67"/>
                </a:cubicBezTo>
                <a:cubicBezTo>
                  <a:pt x="79" y="64"/>
                  <a:pt x="72" y="60"/>
                  <a:pt x="65" y="57"/>
                </a:cubicBezTo>
                <a:cubicBezTo>
                  <a:pt x="58" y="53"/>
                  <a:pt x="51" y="50"/>
                  <a:pt x="44" y="46"/>
                </a:cubicBezTo>
                <a:cubicBezTo>
                  <a:pt x="36" y="43"/>
                  <a:pt x="29" y="40"/>
                  <a:pt x="22" y="37"/>
                </a:cubicBezTo>
                <a:cubicBezTo>
                  <a:pt x="15" y="34"/>
                  <a:pt x="8" y="31"/>
                  <a:pt x="0" y="28"/>
                </a:cubicBezTo>
                <a:cubicBezTo>
                  <a:pt x="67" y="0"/>
                  <a:pt x="67" y="0"/>
                  <a:pt x="67" y="0"/>
                </a:cubicBezTo>
                <a:cubicBezTo>
                  <a:pt x="74" y="3"/>
                  <a:pt x="82" y="6"/>
                  <a:pt x="89" y="9"/>
                </a:cubicBezTo>
                <a:cubicBezTo>
                  <a:pt x="97" y="13"/>
                  <a:pt x="104" y="16"/>
                  <a:pt x="111" y="19"/>
                </a:cubicBezTo>
                <a:cubicBezTo>
                  <a:pt x="118" y="23"/>
                  <a:pt x="126" y="26"/>
                  <a:pt x="133" y="30"/>
                </a:cubicBezTo>
                <a:cubicBezTo>
                  <a:pt x="140" y="33"/>
                  <a:pt x="147" y="37"/>
                  <a:pt x="154" y="41"/>
                </a:cubicBezTo>
                <a:close/>
              </a:path>
            </a:pathLst>
          </a:custGeom>
          <a:solidFill>
            <a:srgbClr val="6EC9D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8">
            <a:extLst>
              <a:ext uri="{FF2B5EF4-FFF2-40B4-BE49-F238E27FC236}">
                <a16:creationId xmlns:a16="http://schemas.microsoft.com/office/drawing/2014/main" id="{96E8CBA5-F53C-4696-9C03-4B4106368B89}"/>
              </a:ext>
            </a:extLst>
          </p:cNvPr>
          <p:cNvSpPr>
            <a:spLocks/>
          </p:cNvSpPr>
          <p:nvPr/>
        </p:nvSpPr>
        <p:spPr bwMode="auto">
          <a:xfrm>
            <a:off x="1084234" y="3916911"/>
            <a:ext cx="664537" cy="289484"/>
          </a:xfrm>
          <a:custGeom>
            <a:avLst/>
            <a:gdLst>
              <a:gd name="T0" fmla="*/ 154 w 154"/>
              <a:gd name="T1" fmla="*/ 41 h 67"/>
              <a:gd name="T2" fmla="*/ 85 w 154"/>
              <a:gd name="T3" fmla="*/ 67 h 67"/>
              <a:gd name="T4" fmla="*/ 65 w 154"/>
              <a:gd name="T5" fmla="*/ 57 h 67"/>
              <a:gd name="T6" fmla="*/ 44 w 154"/>
              <a:gd name="T7" fmla="*/ 46 h 67"/>
              <a:gd name="T8" fmla="*/ 22 w 154"/>
              <a:gd name="T9" fmla="*/ 37 h 67"/>
              <a:gd name="T10" fmla="*/ 0 w 154"/>
              <a:gd name="T11" fmla="*/ 28 h 67"/>
              <a:gd name="T12" fmla="*/ 67 w 154"/>
              <a:gd name="T13" fmla="*/ 0 h 67"/>
              <a:gd name="T14" fmla="*/ 89 w 154"/>
              <a:gd name="T15" fmla="*/ 9 h 67"/>
              <a:gd name="T16" fmla="*/ 111 w 154"/>
              <a:gd name="T17" fmla="*/ 19 h 67"/>
              <a:gd name="T18" fmla="*/ 133 w 154"/>
              <a:gd name="T19" fmla="*/ 30 h 67"/>
              <a:gd name="T20" fmla="*/ 154 w 154"/>
              <a:gd name="T21" fmla="*/ 41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54" h="67">
                <a:moveTo>
                  <a:pt x="154" y="41"/>
                </a:moveTo>
                <a:cubicBezTo>
                  <a:pt x="85" y="67"/>
                  <a:pt x="85" y="67"/>
                  <a:pt x="85" y="67"/>
                </a:cubicBezTo>
                <a:cubicBezTo>
                  <a:pt x="79" y="64"/>
                  <a:pt x="72" y="60"/>
                  <a:pt x="65" y="57"/>
                </a:cubicBezTo>
                <a:cubicBezTo>
                  <a:pt x="58" y="53"/>
                  <a:pt x="51" y="50"/>
                  <a:pt x="44" y="46"/>
                </a:cubicBezTo>
                <a:cubicBezTo>
                  <a:pt x="36" y="43"/>
                  <a:pt x="29" y="40"/>
                  <a:pt x="22" y="37"/>
                </a:cubicBezTo>
                <a:cubicBezTo>
                  <a:pt x="15" y="34"/>
                  <a:pt x="8" y="31"/>
                  <a:pt x="0" y="28"/>
                </a:cubicBezTo>
                <a:cubicBezTo>
                  <a:pt x="67" y="0"/>
                  <a:pt x="67" y="0"/>
                  <a:pt x="67" y="0"/>
                </a:cubicBezTo>
                <a:cubicBezTo>
                  <a:pt x="74" y="3"/>
                  <a:pt x="82" y="6"/>
                  <a:pt x="89" y="9"/>
                </a:cubicBezTo>
                <a:cubicBezTo>
                  <a:pt x="97" y="13"/>
                  <a:pt x="104" y="16"/>
                  <a:pt x="111" y="19"/>
                </a:cubicBezTo>
                <a:cubicBezTo>
                  <a:pt x="118" y="23"/>
                  <a:pt x="126" y="26"/>
                  <a:pt x="133" y="30"/>
                </a:cubicBezTo>
                <a:cubicBezTo>
                  <a:pt x="140" y="33"/>
                  <a:pt x="147" y="37"/>
                  <a:pt x="154" y="41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9">
            <a:extLst>
              <a:ext uri="{FF2B5EF4-FFF2-40B4-BE49-F238E27FC236}">
                <a16:creationId xmlns:a16="http://schemas.microsoft.com/office/drawing/2014/main" id="{B1EC3A1D-08A3-40B2-BD66-8E368E2E3D31}"/>
              </a:ext>
            </a:extLst>
          </p:cNvPr>
          <p:cNvSpPr>
            <a:spLocks/>
          </p:cNvSpPr>
          <p:nvPr/>
        </p:nvSpPr>
        <p:spPr bwMode="auto">
          <a:xfrm>
            <a:off x="1084234" y="2575094"/>
            <a:ext cx="1099671" cy="1463800"/>
          </a:xfrm>
          <a:custGeom>
            <a:avLst/>
            <a:gdLst>
              <a:gd name="T0" fmla="*/ 71 w 255"/>
              <a:gd name="T1" fmla="*/ 274 h 339"/>
              <a:gd name="T2" fmla="*/ 255 w 255"/>
              <a:gd name="T3" fmla="*/ 0 h 339"/>
              <a:gd name="T4" fmla="*/ 148 w 255"/>
              <a:gd name="T5" fmla="*/ 57 h 339"/>
              <a:gd name="T6" fmla="*/ 75 w 255"/>
              <a:gd name="T7" fmla="*/ 129 h 339"/>
              <a:gd name="T8" fmla="*/ 0 w 255"/>
              <a:gd name="T9" fmla="*/ 339 h 339"/>
              <a:gd name="T10" fmla="*/ 67 w 255"/>
              <a:gd name="T11" fmla="*/ 311 h 339"/>
              <a:gd name="T12" fmla="*/ 71 w 255"/>
              <a:gd name="T13" fmla="*/ 274 h 339"/>
              <a:gd name="T14" fmla="*/ 71 w 255"/>
              <a:gd name="T15" fmla="*/ 274 h 3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5" h="339">
                <a:moveTo>
                  <a:pt x="71" y="274"/>
                </a:moveTo>
                <a:cubicBezTo>
                  <a:pt x="88" y="161"/>
                  <a:pt x="151" y="52"/>
                  <a:pt x="255" y="0"/>
                </a:cubicBezTo>
                <a:cubicBezTo>
                  <a:pt x="219" y="18"/>
                  <a:pt x="181" y="34"/>
                  <a:pt x="148" y="57"/>
                </a:cubicBezTo>
                <a:cubicBezTo>
                  <a:pt x="120" y="78"/>
                  <a:pt x="96" y="102"/>
                  <a:pt x="75" y="129"/>
                </a:cubicBezTo>
                <a:cubicBezTo>
                  <a:pt x="30" y="190"/>
                  <a:pt x="6" y="264"/>
                  <a:pt x="0" y="339"/>
                </a:cubicBezTo>
                <a:cubicBezTo>
                  <a:pt x="67" y="311"/>
                  <a:pt x="67" y="311"/>
                  <a:pt x="67" y="311"/>
                </a:cubicBezTo>
                <a:cubicBezTo>
                  <a:pt x="68" y="299"/>
                  <a:pt x="69" y="286"/>
                  <a:pt x="71" y="274"/>
                </a:cubicBezTo>
                <a:cubicBezTo>
                  <a:pt x="72" y="268"/>
                  <a:pt x="71" y="277"/>
                  <a:pt x="71" y="27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0">
            <a:extLst>
              <a:ext uri="{FF2B5EF4-FFF2-40B4-BE49-F238E27FC236}">
                <a16:creationId xmlns:a16="http://schemas.microsoft.com/office/drawing/2014/main" id="{987E724D-4C6D-4262-8628-2A09A22705CA}"/>
              </a:ext>
            </a:extLst>
          </p:cNvPr>
          <p:cNvSpPr>
            <a:spLocks/>
          </p:cNvSpPr>
          <p:nvPr/>
        </p:nvSpPr>
        <p:spPr bwMode="auto">
          <a:xfrm>
            <a:off x="1066026" y="4004302"/>
            <a:ext cx="691846" cy="1385513"/>
          </a:xfrm>
          <a:custGeom>
            <a:avLst/>
            <a:gdLst>
              <a:gd name="T0" fmla="*/ 127 w 160"/>
              <a:gd name="T1" fmla="*/ 248 h 321"/>
              <a:gd name="T2" fmla="*/ 70 w 160"/>
              <a:gd name="T3" fmla="*/ 0 h 321"/>
              <a:gd name="T4" fmla="*/ 3 w 160"/>
              <a:gd name="T5" fmla="*/ 27 h 321"/>
              <a:gd name="T6" fmla="*/ 91 w 160"/>
              <a:gd name="T7" fmla="*/ 321 h 321"/>
              <a:gd name="T8" fmla="*/ 160 w 160"/>
              <a:gd name="T9" fmla="*/ 303 h 321"/>
              <a:gd name="T10" fmla="*/ 127 w 160"/>
              <a:gd name="T11" fmla="*/ 248 h 321"/>
              <a:gd name="T12" fmla="*/ 127 w 160"/>
              <a:gd name="T13" fmla="*/ 248 h 3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60" h="321">
                <a:moveTo>
                  <a:pt x="127" y="248"/>
                </a:moveTo>
                <a:cubicBezTo>
                  <a:pt x="88" y="172"/>
                  <a:pt x="68" y="86"/>
                  <a:pt x="70" y="0"/>
                </a:cubicBezTo>
                <a:cubicBezTo>
                  <a:pt x="3" y="27"/>
                  <a:pt x="3" y="27"/>
                  <a:pt x="3" y="27"/>
                </a:cubicBezTo>
                <a:cubicBezTo>
                  <a:pt x="0" y="131"/>
                  <a:pt x="31" y="236"/>
                  <a:pt x="91" y="321"/>
                </a:cubicBezTo>
                <a:cubicBezTo>
                  <a:pt x="160" y="303"/>
                  <a:pt x="160" y="303"/>
                  <a:pt x="160" y="303"/>
                </a:cubicBezTo>
                <a:cubicBezTo>
                  <a:pt x="148" y="285"/>
                  <a:pt x="137" y="267"/>
                  <a:pt x="127" y="248"/>
                </a:cubicBezTo>
                <a:cubicBezTo>
                  <a:pt x="118" y="229"/>
                  <a:pt x="137" y="267"/>
                  <a:pt x="127" y="248"/>
                </a:cubicBezTo>
                <a:close/>
              </a:path>
            </a:pathLst>
          </a:custGeom>
          <a:solidFill>
            <a:srgbClr val="155E7B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31">
            <a:extLst>
              <a:ext uri="{FF2B5EF4-FFF2-40B4-BE49-F238E27FC236}">
                <a16:creationId xmlns:a16="http://schemas.microsoft.com/office/drawing/2014/main" id="{10F28328-8B15-418E-8CC3-A4C1E438A356}"/>
              </a:ext>
            </a:extLst>
          </p:cNvPr>
          <p:cNvSpPr>
            <a:spLocks/>
          </p:cNvSpPr>
          <p:nvPr/>
        </p:nvSpPr>
        <p:spPr bwMode="auto">
          <a:xfrm>
            <a:off x="2351802" y="2430354"/>
            <a:ext cx="2175674" cy="2257602"/>
          </a:xfrm>
          <a:custGeom>
            <a:avLst/>
            <a:gdLst>
              <a:gd name="T0" fmla="*/ 159 w 504"/>
              <a:gd name="T1" fmla="*/ 6 h 523"/>
              <a:gd name="T2" fmla="*/ 245 w 504"/>
              <a:gd name="T3" fmla="*/ 35 h 523"/>
              <a:gd name="T4" fmla="*/ 268 w 504"/>
              <a:gd name="T5" fmla="*/ 69 h 523"/>
              <a:gd name="T6" fmla="*/ 248 w 504"/>
              <a:gd name="T7" fmla="*/ 110 h 523"/>
              <a:gd name="T8" fmla="*/ 257 w 504"/>
              <a:gd name="T9" fmla="*/ 172 h 523"/>
              <a:gd name="T10" fmla="*/ 303 w 504"/>
              <a:gd name="T11" fmla="*/ 220 h 523"/>
              <a:gd name="T12" fmla="*/ 357 w 504"/>
              <a:gd name="T13" fmla="*/ 223 h 523"/>
              <a:gd name="T14" fmla="*/ 391 w 504"/>
              <a:gd name="T15" fmla="*/ 186 h 523"/>
              <a:gd name="T16" fmla="*/ 435 w 504"/>
              <a:gd name="T17" fmla="*/ 214 h 523"/>
              <a:gd name="T18" fmla="*/ 488 w 504"/>
              <a:gd name="T19" fmla="*/ 343 h 523"/>
              <a:gd name="T20" fmla="*/ 502 w 504"/>
              <a:gd name="T21" fmla="*/ 425 h 523"/>
              <a:gd name="T22" fmla="*/ 504 w 504"/>
              <a:gd name="T23" fmla="*/ 446 h 523"/>
              <a:gd name="T24" fmla="*/ 487 w 504"/>
              <a:gd name="T25" fmla="*/ 453 h 523"/>
              <a:gd name="T26" fmla="*/ 454 w 504"/>
              <a:gd name="T27" fmla="*/ 444 h 523"/>
              <a:gd name="T28" fmla="*/ 433 w 504"/>
              <a:gd name="T29" fmla="*/ 437 h 523"/>
              <a:gd name="T30" fmla="*/ 424 w 504"/>
              <a:gd name="T31" fmla="*/ 434 h 523"/>
              <a:gd name="T32" fmla="*/ 421 w 504"/>
              <a:gd name="T33" fmla="*/ 437 h 523"/>
              <a:gd name="T34" fmla="*/ 423 w 504"/>
              <a:gd name="T35" fmla="*/ 445 h 523"/>
              <a:gd name="T36" fmla="*/ 424 w 504"/>
              <a:gd name="T37" fmla="*/ 450 h 523"/>
              <a:gd name="T38" fmla="*/ 424 w 504"/>
              <a:gd name="T39" fmla="*/ 452 h 523"/>
              <a:gd name="T40" fmla="*/ 422 w 504"/>
              <a:gd name="T41" fmla="*/ 479 h 523"/>
              <a:gd name="T42" fmla="*/ 395 w 504"/>
              <a:gd name="T43" fmla="*/ 516 h 523"/>
              <a:gd name="T44" fmla="*/ 349 w 504"/>
              <a:gd name="T45" fmla="*/ 517 h 523"/>
              <a:gd name="T46" fmla="*/ 313 w 504"/>
              <a:gd name="T47" fmla="*/ 479 h 523"/>
              <a:gd name="T48" fmla="*/ 305 w 504"/>
              <a:gd name="T49" fmla="*/ 437 h 523"/>
              <a:gd name="T50" fmla="*/ 311 w 504"/>
              <a:gd name="T51" fmla="*/ 411 h 523"/>
              <a:gd name="T52" fmla="*/ 319 w 504"/>
              <a:gd name="T53" fmla="*/ 397 h 523"/>
              <a:gd name="T54" fmla="*/ 325 w 504"/>
              <a:gd name="T55" fmla="*/ 391 h 523"/>
              <a:gd name="T56" fmla="*/ 324 w 504"/>
              <a:gd name="T57" fmla="*/ 386 h 523"/>
              <a:gd name="T58" fmla="*/ 316 w 504"/>
              <a:gd name="T59" fmla="*/ 381 h 523"/>
              <a:gd name="T60" fmla="*/ 267 w 504"/>
              <a:gd name="T61" fmla="*/ 347 h 523"/>
              <a:gd name="T62" fmla="*/ 181 w 504"/>
              <a:gd name="T63" fmla="*/ 269 h 523"/>
              <a:gd name="T64" fmla="*/ 138 w 504"/>
              <a:gd name="T65" fmla="*/ 220 h 523"/>
              <a:gd name="T66" fmla="*/ 132 w 504"/>
              <a:gd name="T67" fmla="*/ 212 h 523"/>
              <a:gd name="T68" fmla="*/ 127 w 504"/>
              <a:gd name="T69" fmla="*/ 213 h 523"/>
              <a:gd name="T70" fmla="*/ 124 w 504"/>
              <a:gd name="T71" fmla="*/ 222 h 523"/>
              <a:gd name="T72" fmla="*/ 114 w 504"/>
              <a:gd name="T73" fmla="*/ 238 h 523"/>
              <a:gd name="T74" fmla="*/ 89 w 504"/>
              <a:gd name="T75" fmla="*/ 254 h 523"/>
              <a:gd name="T76" fmla="*/ 48 w 504"/>
              <a:gd name="T77" fmla="*/ 250 h 523"/>
              <a:gd name="T78" fmla="*/ 9 w 504"/>
              <a:gd name="T79" fmla="*/ 210 h 523"/>
              <a:gd name="T80" fmla="*/ 3 w 504"/>
              <a:gd name="T81" fmla="*/ 156 h 523"/>
              <a:gd name="T82" fmla="*/ 26 w 504"/>
              <a:gd name="T83" fmla="*/ 119 h 523"/>
              <a:gd name="T84" fmla="*/ 48 w 504"/>
              <a:gd name="T85" fmla="*/ 110 h 523"/>
              <a:gd name="T86" fmla="*/ 55 w 504"/>
              <a:gd name="T87" fmla="*/ 109 h 523"/>
              <a:gd name="T88" fmla="*/ 60 w 504"/>
              <a:gd name="T89" fmla="*/ 109 h 523"/>
              <a:gd name="T90" fmla="*/ 62 w 504"/>
              <a:gd name="T91" fmla="*/ 110 h 523"/>
              <a:gd name="T92" fmla="*/ 60 w 504"/>
              <a:gd name="T93" fmla="*/ 105 h 523"/>
              <a:gd name="T94" fmla="*/ 55 w 504"/>
              <a:gd name="T95" fmla="*/ 96 h 523"/>
              <a:gd name="T96" fmla="*/ 43 w 504"/>
              <a:gd name="T97" fmla="*/ 72 h 523"/>
              <a:gd name="T98" fmla="*/ 24 w 504"/>
              <a:gd name="T99" fmla="*/ 32 h 523"/>
              <a:gd name="T100" fmla="*/ 39 w 504"/>
              <a:gd name="T101" fmla="*/ 6 h 523"/>
              <a:gd name="T102" fmla="*/ 88 w 504"/>
              <a:gd name="T103" fmla="*/ 1 h 5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504" h="523">
                <a:moveTo>
                  <a:pt x="114" y="1"/>
                </a:moveTo>
                <a:cubicBezTo>
                  <a:pt x="129" y="2"/>
                  <a:pt x="144" y="4"/>
                  <a:pt x="159" y="6"/>
                </a:cubicBezTo>
                <a:cubicBezTo>
                  <a:pt x="174" y="9"/>
                  <a:pt x="189" y="13"/>
                  <a:pt x="203" y="18"/>
                </a:cubicBezTo>
                <a:cubicBezTo>
                  <a:pt x="217" y="23"/>
                  <a:pt x="231" y="28"/>
                  <a:pt x="245" y="35"/>
                </a:cubicBezTo>
                <a:cubicBezTo>
                  <a:pt x="258" y="41"/>
                  <a:pt x="272" y="49"/>
                  <a:pt x="285" y="57"/>
                </a:cubicBezTo>
                <a:cubicBezTo>
                  <a:pt x="278" y="60"/>
                  <a:pt x="273" y="64"/>
                  <a:pt x="268" y="69"/>
                </a:cubicBezTo>
                <a:cubicBezTo>
                  <a:pt x="263" y="74"/>
                  <a:pt x="258" y="81"/>
                  <a:pt x="255" y="87"/>
                </a:cubicBezTo>
                <a:cubicBezTo>
                  <a:pt x="252" y="94"/>
                  <a:pt x="249" y="102"/>
                  <a:pt x="248" y="110"/>
                </a:cubicBezTo>
                <a:cubicBezTo>
                  <a:pt x="247" y="119"/>
                  <a:pt x="246" y="128"/>
                  <a:pt x="247" y="137"/>
                </a:cubicBezTo>
                <a:cubicBezTo>
                  <a:pt x="249" y="149"/>
                  <a:pt x="252" y="161"/>
                  <a:pt x="257" y="172"/>
                </a:cubicBezTo>
                <a:cubicBezTo>
                  <a:pt x="262" y="182"/>
                  <a:pt x="269" y="192"/>
                  <a:pt x="277" y="200"/>
                </a:cubicBezTo>
                <a:cubicBezTo>
                  <a:pt x="284" y="209"/>
                  <a:pt x="293" y="215"/>
                  <a:pt x="303" y="220"/>
                </a:cubicBezTo>
                <a:cubicBezTo>
                  <a:pt x="312" y="225"/>
                  <a:pt x="322" y="227"/>
                  <a:pt x="332" y="228"/>
                </a:cubicBezTo>
                <a:cubicBezTo>
                  <a:pt x="341" y="228"/>
                  <a:pt x="350" y="226"/>
                  <a:pt x="357" y="223"/>
                </a:cubicBezTo>
                <a:cubicBezTo>
                  <a:pt x="365" y="219"/>
                  <a:pt x="372" y="214"/>
                  <a:pt x="377" y="208"/>
                </a:cubicBezTo>
                <a:cubicBezTo>
                  <a:pt x="383" y="202"/>
                  <a:pt x="387" y="194"/>
                  <a:pt x="391" y="186"/>
                </a:cubicBezTo>
                <a:cubicBezTo>
                  <a:pt x="394" y="178"/>
                  <a:pt x="396" y="168"/>
                  <a:pt x="396" y="158"/>
                </a:cubicBezTo>
                <a:cubicBezTo>
                  <a:pt x="410" y="176"/>
                  <a:pt x="423" y="195"/>
                  <a:pt x="435" y="214"/>
                </a:cubicBezTo>
                <a:cubicBezTo>
                  <a:pt x="446" y="234"/>
                  <a:pt x="456" y="255"/>
                  <a:pt x="465" y="276"/>
                </a:cubicBezTo>
                <a:cubicBezTo>
                  <a:pt x="474" y="298"/>
                  <a:pt x="482" y="320"/>
                  <a:pt x="488" y="343"/>
                </a:cubicBezTo>
                <a:cubicBezTo>
                  <a:pt x="494" y="366"/>
                  <a:pt x="498" y="390"/>
                  <a:pt x="501" y="414"/>
                </a:cubicBezTo>
                <a:cubicBezTo>
                  <a:pt x="502" y="418"/>
                  <a:pt x="502" y="421"/>
                  <a:pt x="502" y="425"/>
                </a:cubicBezTo>
                <a:cubicBezTo>
                  <a:pt x="503" y="428"/>
                  <a:pt x="503" y="432"/>
                  <a:pt x="503" y="435"/>
                </a:cubicBezTo>
                <a:cubicBezTo>
                  <a:pt x="504" y="439"/>
                  <a:pt x="504" y="443"/>
                  <a:pt x="504" y="446"/>
                </a:cubicBezTo>
                <a:cubicBezTo>
                  <a:pt x="504" y="450"/>
                  <a:pt x="504" y="453"/>
                  <a:pt x="504" y="457"/>
                </a:cubicBezTo>
                <a:cubicBezTo>
                  <a:pt x="499" y="456"/>
                  <a:pt x="493" y="454"/>
                  <a:pt x="487" y="453"/>
                </a:cubicBezTo>
                <a:cubicBezTo>
                  <a:pt x="482" y="452"/>
                  <a:pt x="476" y="450"/>
                  <a:pt x="471" y="449"/>
                </a:cubicBezTo>
                <a:cubicBezTo>
                  <a:pt x="465" y="448"/>
                  <a:pt x="459" y="446"/>
                  <a:pt x="454" y="444"/>
                </a:cubicBezTo>
                <a:cubicBezTo>
                  <a:pt x="448" y="443"/>
                  <a:pt x="442" y="441"/>
                  <a:pt x="437" y="439"/>
                </a:cubicBezTo>
                <a:cubicBezTo>
                  <a:pt x="436" y="438"/>
                  <a:pt x="434" y="438"/>
                  <a:pt x="433" y="437"/>
                </a:cubicBezTo>
                <a:cubicBezTo>
                  <a:pt x="431" y="437"/>
                  <a:pt x="430" y="436"/>
                  <a:pt x="429" y="436"/>
                </a:cubicBezTo>
                <a:cubicBezTo>
                  <a:pt x="427" y="435"/>
                  <a:pt x="426" y="435"/>
                  <a:pt x="424" y="434"/>
                </a:cubicBezTo>
                <a:cubicBezTo>
                  <a:pt x="423" y="434"/>
                  <a:pt x="422" y="433"/>
                  <a:pt x="420" y="433"/>
                </a:cubicBezTo>
                <a:cubicBezTo>
                  <a:pt x="421" y="434"/>
                  <a:pt x="421" y="436"/>
                  <a:pt x="421" y="437"/>
                </a:cubicBezTo>
                <a:cubicBezTo>
                  <a:pt x="422" y="438"/>
                  <a:pt x="422" y="440"/>
                  <a:pt x="422" y="441"/>
                </a:cubicBezTo>
                <a:cubicBezTo>
                  <a:pt x="423" y="442"/>
                  <a:pt x="423" y="444"/>
                  <a:pt x="423" y="445"/>
                </a:cubicBezTo>
                <a:cubicBezTo>
                  <a:pt x="423" y="447"/>
                  <a:pt x="424" y="448"/>
                  <a:pt x="424" y="449"/>
                </a:cubicBezTo>
                <a:cubicBezTo>
                  <a:pt x="424" y="450"/>
                  <a:pt x="424" y="450"/>
                  <a:pt x="424" y="450"/>
                </a:cubicBezTo>
                <a:cubicBezTo>
                  <a:pt x="424" y="450"/>
                  <a:pt x="424" y="451"/>
                  <a:pt x="424" y="451"/>
                </a:cubicBezTo>
                <a:cubicBezTo>
                  <a:pt x="424" y="451"/>
                  <a:pt x="424" y="451"/>
                  <a:pt x="424" y="452"/>
                </a:cubicBezTo>
                <a:cubicBezTo>
                  <a:pt x="424" y="452"/>
                  <a:pt x="424" y="452"/>
                  <a:pt x="424" y="452"/>
                </a:cubicBezTo>
                <a:cubicBezTo>
                  <a:pt x="425" y="462"/>
                  <a:pt x="424" y="471"/>
                  <a:pt x="422" y="479"/>
                </a:cubicBezTo>
                <a:cubicBezTo>
                  <a:pt x="420" y="487"/>
                  <a:pt x="416" y="495"/>
                  <a:pt x="412" y="501"/>
                </a:cubicBezTo>
                <a:cubicBezTo>
                  <a:pt x="407" y="507"/>
                  <a:pt x="401" y="513"/>
                  <a:pt x="395" y="516"/>
                </a:cubicBezTo>
                <a:cubicBezTo>
                  <a:pt x="388" y="520"/>
                  <a:pt x="381" y="522"/>
                  <a:pt x="373" y="522"/>
                </a:cubicBezTo>
                <a:cubicBezTo>
                  <a:pt x="365" y="523"/>
                  <a:pt x="357" y="521"/>
                  <a:pt x="349" y="517"/>
                </a:cubicBezTo>
                <a:cubicBezTo>
                  <a:pt x="342" y="514"/>
                  <a:pt x="335" y="509"/>
                  <a:pt x="328" y="502"/>
                </a:cubicBezTo>
                <a:cubicBezTo>
                  <a:pt x="322" y="496"/>
                  <a:pt x="317" y="488"/>
                  <a:pt x="313" y="479"/>
                </a:cubicBezTo>
                <a:cubicBezTo>
                  <a:pt x="309" y="471"/>
                  <a:pt x="306" y="461"/>
                  <a:pt x="305" y="451"/>
                </a:cubicBezTo>
                <a:cubicBezTo>
                  <a:pt x="304" y="447"/>
                  <a:pt x="304" y="442"/>
                  <a:pt x="305" y="437"/>
                </a:cubicBezTo>
                <a:cubicBezTo>
                  <a:pt x="305" y="432"/>
                  <a:pt x="306" y="428"/>
                  <a:pt x="307" y="424"/>
                </a:cubicBezTo>
                <a:cubicBezTo>
                  <a:pt x="308" y="419"/>
                  <a:pt x="309" y="415"/>
                  <a:pt x="311" y="411"/>
                </a:cubicBezTo>
                <a:cubicBezTo>
                  <a:pt x="312" y="408"/>
                  <a:pt x="314" y="404"/>
                  <a:pt x="317" y="401"/>
                </a:cubicBezTo>
                <a:cubicBezTo>
                  <a:pt x="317" y="400"/>
                  <a:pt x="318" y="398"/>
                  <a:pt x="319" y="397"/>
                </a:cubicBezTo>
                <a:cubicBezTo>
                  <a:pt x="320" y="396"/>
                  <a:pt x="321" y="395"/>
                  <a:pt x="322" y="394"/>
                </a:cubicBezTo>
                <a:cubicBezTo>
                  <a:pt x="323" y="393"/>
                  <a:pt x="324" y="392"/>
                  <a:pt x="325" y="391"/>
                </a:cubicBezTo>
                <a:cubicBezTo>
                  <a:pt x="326" y="390"/>
                  <a:pt x="327" y="389"/>
                  <a:pt x="328" y="388"/>
                </a:cubicBezTo>
                <a:cubicBezTo>
                  <a:pt x="327" y="388"/>
                  <a:pt x="326" y="387"/>
                  <a:pt x="324" y="386"/>
                </a:cubicBezTo>
                <a:cubicBezTo>
                  <a:pt x="323" y="385"/>
                  <a:pt x="322" y="384"/>
                  <a:pt x="320" y="384"/>
                </a:cubicBezTo>
                <a:cubicBezTo>
                  <a:pt x="319" y="383"/>
                  <a:pt x="318" y="382"/>
                  <a:pt x="316" y="381"/>
                </a:cubicBezTo>
                <a:cubicBezTo>
                  <a:pt x="315" y="380"/>
                  <a:pt x="314" y="379"/>
                  <a:pt x="312" y="379"/>
                </a:cubicBezTo>
                <a:cubicBezTo>
                  <a:pt x="297" y="369"/>
                  <a:pt x="282" y="358"/>
                  <a:pt x="267" y="347"/>
                </a:cubicBezTo>
                <a:cubicBezTo>
                  <a:pt x="252" y="335"/>
                  <a:pt x="237" y="323"/>
                  <a:pt x="223" y="310"/>
                </a:cubicBezTo>
                <a:cubicBezTo>
                  <a:pt x="208" y="297"/>
                  <a:pt x="194" y="283"/>
                  <a:pt x="181" y="269"/>
                </a:cubicBezTo>
                <a:cubicBezTo>
                  <a:pt x="167" y="255"/>
                  <a:pt x="154" y="240"/>
                  <a:pt x="141" y="224"/>
                </a:cubicBezTo>
                <a:cubicBezTo>
                  <a:pt x="140" y="223"/>
                  <a:pt x="139" y="222"/>
                  <a:pt x="138" y="220"/>
                </a:cubicBezTo>
                <a:cubicBezTo>
                  <a:pt x="137" y="219"/>
                  <a:pt x="136" y="218"/>
                  <a:pt x="135" y="216"/>
                </a:cubicBezTo>
                <a:cubicBezTo>
                  <a:pt x="134" y="215"/>
                  <a:pt x="133" y="213"/>
                  <a:pt x="132" y="212"/>
                </a:cubicBezTo>
                <a:cubicBezTo>
                  <a:pt x="130" y="211"/>
                  <a:pt x="129" y="209"/>
                  <a:pt x="128" y="208"/>
                </a:cubicBezTo>
                <a:cubicBezTo>
                  <a:pt x="128" y="210"/>
                  <a:pt x="128" y="211"/>
                  <a:pt x="127" y="213"/>
                </a:cubicBezTo>
                <a:cubicBezTo>
                  <a:pt x="127" y="214"/>
                  <a:pt x="126" y="216"/>
                  <a:pt x="126" y="217"/>
                </a:cubicBezTo>
                <a:cubicBezTo>
                  <a:pt x="125" y="219"/>
                  <a:pt x="125" y="220"/>
                  <a:pt x="124" y="222"/>
                </a:cubicBezTo>
                <a:cubicBezTo>
                  <a:pt x="123" y="223"/>
                  <a:pt x="123" y="224"/>
                  <a:pt x="122" y="226"/>
                </a:cubicBezTo>
                <a:cubicBezTo>
                  <a:pt x="120" y="230"/>
                  <a:pt x="117" y="235"/>
                  <a:pt x="114" y="238"/>
                </a:cubicBezTo>
                <a:cubicBezTo>
                  <a:pt x="110" y="242"/>
                  <a:pt x="106" y="245"/>
                  <a:pt x="102" y="248"/>
                </a:cubicBezTo>
                <a:cubicBezTo>
                  <a:pt x="98" y="251"/>
                  <a:pt x="94" y="253"/>
                  <a:pt x="89" y="254"/>
                </a:cubicBezTo>
                <a:cubicBezTo>
                  <a:pt x="84" y="255"/>
                  <a:pt x="79" y="256"/>
                  <a:pt x="74" y="256"/>
                </a:cubicBezTo>
                <a:cubicBezTo>
                  <a:pt x="65" y="256"/>
                  <a:pt x="56" y="254"/>
                  <a:pt x="48" y="250"/>
                </a:cubicBezTo>
                <a:cubicBezTo>
                  <a:pt x="40" y="246"/>
                  <a:pt x="32" y="241"/>
                  <a:pt x="26" y="234"/>
                </a:cubicBezTo>
                <a:cubicBezTo>
                  <a:pt x="19" y="227"/>
                  <a:pt x="14" y="219"/>
                  <a:pt x="9" y="210"/>
                </a:cubicBezTo>
                <a:cubicBezTo>
                  <a:pt x="5" y="201"/>
                  <a:pt x="2" y="191"/>
                  <a:pt x="1" y="181"/>
                </a:cubicBezTo>
                <a:cubicBezTo>
                  <a:pt x="0" y="172"/>
                  <a:pt x="1" y="164"/>
                  <a:pt x="3" y="156"/>
                </a:cubicBezTo>
                <a:cubicBezTo>
                  <a:pt x="4" y="148"/>
                  <a:pt x="7" y="141"/>
                  <a:pt x="11" y="135"/>
                </a:cubicBezTo>
                <a:cubicBezTo>
                  <a:pt x="15" y="129"/>
                  <a:pt x="20" y="123"/>
                  <a:pt x="26" y="119"/>
                </a:cubicBezTo>
                <a:cubicBezTo>
                  <a:pt x="32" y="115"/>
                  <a:pt x="38" y="112"/>
                  <a:pt x="45" y="111"/>
                </a:cubicBezTo>
                <a:cubicBezTo>
                  <a:pt x="46" y="110"/>
                  <a:pt x="47" y="110"/>
                  <a:pt x="48" y="110"/>
                </a:cubicBezTo>
                <a:cubicBezTo>
                  <a:pt x="50" y="110"/>
                  <a:pt x="51" y="110"/>
                  <a:pt x="52" y="110"/>
                </a:cubicBezTo>
                <a:cubicBezTo>
                  <a:pt x="53" y="109"/>
                  <a:pt x="54" y="109"/>
                  <a:pt x="55" y="109"/>
                </a:cubicBezTo>
                <a:cubicBezTo>
                  <a:pt x="56" y="109"/>
                  <a:pt x="57" y="109"/>
                  <a:pt x="58" y="109"/>
                </a:cubicBezTo>
                <a:cubicBezTo>
                  <a:pt x="59" y="109"/>
                  <a:pt x="59" y="109"/>
                  <a:pt x="60" y="109"/>
                </a:cubicBezTo>
                <a:cubicBezTo>
                  <a:pt x="60" y="109"/>
                  <a:pt x="60" y="110"/>
                  <a:pt x="61" y="110"/>
                </a:cubicBezTo>
                <a:cubicBezTo>
                  <a:pt x="61" y="110"/>
                  <a:pt x="61" y="110"/>
                  <a:pt x="62" y="110"/>
                </a:cubicBezTo>
                <a:cubicBezTo>
                  <a:pt x="62" y="110"/>
                  <a:pt x="63" y="110"/>
                  <a:pt x="63" y="110"/>
                </a:cubicBezTo>
                <a:cubicBezTo>
                  <a:pt x="62" y="108"/>
                  <a:pt x="61" y="107"/>
                  <a:pt x="60" y="105"/>
                </a:cubicBezTo>
                <a:cubicBezTo>
                  <a:pt x="60" y="104"/>
                  <a:pt x="59" y="102"/>
                  <a:pt x="58" y="100"/>
                </a:cubicBezTo>
                <a:cubicBezTo>
                  <a:pt x="57" y="99"/>
                  <a:pt x="56" y="97"/>
                  <a:pt x="55" y="96"/>
                </a:cubicBezTo>
                <a:cubicBezTo>
                  <a:pt x="54" y="94"/>
                  <a:pt x="53" y="93"/>
                  <a:pt x="53" y="91"/>
                </a:cubicBezTo>
                <a:cubicBezTo>
                  <a:pt x="49" y="85"/>
                  <a:pt x="46" y="78"/>
                  <a:pt x="43" y="72"/>
                </a:cubicBezTo>
                <a:cubicBezTo>
                  <a:pt x="39" y="65"/>
                  <a:pt x="36" y="59"/>
                  <a:pt x="33" y="52"/>
                </a:cubicBezTo>
                <a:cubicBezTo>
                  <a:pt x="30" y="46"/>
                  <a:pt x="27" y="39"/>
                  <a:pt x="24" y="32"/>
                </a:cubicBezTo>
                <a:cubicBezTo>
                  <a:pt x="21" y="26"/>
                  <a:pt x="18" y="19"/>
                  <a:pt x="15" y="12"/>
                </a:cubicBezTo>
                <a:cubicBezTo>
                  <a:pt x="23" y="10"/>
                  <a:pt x="31" y="8"/>
                  <a:pt x="39" y="6"/>
                </a:cubicBezTo>
                <a:cubicBezTo>
                  <a:pt x="47" y="5"/>
                  <a:pt x="55" y="4"/>
                  <a:pt x="63" y="3"/>
                </a:cubicBezTo>
                <a:cubicBezTo>
                  <a:pt x="72" y="2"/>
                  <a:pt x="80" y="1"/>
                  <a:pt x="88" y="1"/>
                </a:cubicBezTo>
                <a:cubicBezTo>
                  <a:pt x="97" y="0"/>
                  <a:pt x="105" y="1"/>
                  <a:pt x="114" y="1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32">
            <a:extLst>
              <a:ext uri="{FF2B5EF4-FFF2-40B4-BE49-F238E27FC236}">
                <a16:creationId xmlns:a16="http://schemas.microsoft.com/office/drawing/2014/main" id="{1C1D6D63-26E3-4F01-877A-221CCD673828}"/>
              </a:ext>
            </a:extLst>
          </p:cNvPr>
          <p:cNvSpPr>
            <a:spLocks/>
          </p:cNvSpPr>
          <p:nvPr/>
        </p:nvSpPr>
        <p:spPr bwMode="auto">
          <a:xfrm>
            <a:off x="2371431" y="2417610"/>
            <a:ext cx="2119233" cy="2241217"/>
          </a:xfrm>
          <a:custGeom>
            <a:avLst/>
            <a:gdLst>
              <a:gd name="T0" fmla="*/ 367 w 491"/>
              <a:gd name="T1" fmla="*/ 519 h 519"/>
              <a:gd name="T2" fmla="*/ 308 w 491"/>
              <a:gd name="T3" fmla="*/ 455 h 519"/>
              <a:gd name="T4" fmla="*/ 316 w 491"/>
              <a:gd name="T5" fmla="*/ 411 h 519"/>
              <a:gd name="T6" fmla="*/ 327 w 491"/>
              <a:gd name="T7" fmla="*/ 386 h 519"/>
              <a:gd name="T8" fmla="*/ 319 w 491"/>
              <a:gd name="T9" fmla="*/ 381 h 519"/>
              <a:gd name="T10" fmla="*/ 312 w 491"/>
              <a:gd name="T11" fmla="*/ 376 h 519"/>
              <a:gd name="T12" fmla="*/ 142 w 491"/>
              <a:gd name="T13" fmla="*/ 224 h 519"/>
              <a:gd name="T14" fmla="*/ 132 w 491"/>
              <a:gd name="T15" fmla="*/ 210 h 519"/>
              <a:gd name="T16" fmla="*/ 129 w 491"/>
              <a:gd name="T17" fmla="*/ 207 h 519"/>
              <a:gd name="T18" fmla="*/ 120 w 491"/>
              <a:gd name="T19" fmla="*/ 205 h 519"/>
              <a:gd name="T20" fmla="*/ 114 w 491"/>
              <a:gd name="T21" fmla="*/ 217 h 519"/>
              <a:gd name="T22" fmla="*/ 96 w 491"/>
              <a:gd name="T23" fmla="*/ 244 h 519"/>
              <a:gd name="T24" fmla="*/ 28 w 491"/>
              <a:gd name="T25" fmla="*/ 235 h 519"/>
              <a:gd name="T26" fmla="*/ 5 w 491"/>
              <a:gd name="T27" fmla="*/ 165 h 519"/>
              <a:gd name="T28" fmla="*/ 50 w 491"/>
              <a:gd name="T29" fmla="*/ 121 h 519"/>
              <a:gd name="T30" fmla="*/ 53 w 491"/>
              <a:gd name="T31" fmla="*/ 121 h 519"/>
              <a:gd name="T32" fmla="*/ 55 w 491"/>
              <a:gd name="T33" fmla="*/ 121 h 519"/>
              <a:gd name="T34" fmla="*/ 56 w 491"/>
              <a:gd name="T35" fmla="*/ 121 h 519"/>
              <a:gd name="T36" fmla="*/ 65 w 491"/>
              <a:gd name="T37" fmla="*/ 110 h 519"/>
              <a:gd name="T38" fmla="*/ 54 w 491"/>
              <a:gd name="T39" fmla="*/ 91 h 519"/>
              <a:gd name="T40" fmla="*/ 21 w 491"/>
              <a:gd name="T41" fmla="*/ 21 h 519"/>
              <a:gd name="T42" fmla="*/ 265 w 491"/>
              <a:gd name="T43" fmla="*/ 61 h 519"/>
              <a:gd name="T44" fmla="*/ 327 w 491"/>
              <a:gd name="T45" fmla="*/ 239 h 519"/>
              <a:gd name="T46" fmla="*/ 328 w 491"/>
              <a:gd name="T47" fmla="*/ 239 h 519"/>
              <a:gd name="T48" fmla="*/ 396 w 491"/>
              <a:gd name="T49" fmla="*/ 182 h 519"/>
              <a:gd name="T50" fmla="*/ 491 w 491"/>
              <a:gd name="T51" fmla="*/ 451 h 519"/>
              <a:gd name="T52" fmla="*/ 434 w 491"/>
              <a:gd name="T53" fmla="*/ 436 h 519"/>
              <a:gd name="T54" fmla="*/ 426 w 491"/>
              <a:gd name="T55" fmla="*/ 433 h 519"/>
              <a:gd name="T56" fmla="*/ 418 w 491"/>
              <a:gd name="T57" fmla="*/ 430 h 519"/>
              <a:gd name="T58" fmla="*/ 411 w 491"/>
              <a:gd name="T59" fmla="*/ 454 h 519"/>
              <a:gd name="T60" fmla="*/ 368 w 491"/>
              <a:gd name="T61" fmla="*/ 519 h 519"/>
              <a:gd name="T62" fmla="*/ 367 w 491"/>
              <a:gd name="T63" fmla="*/ 519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91" h="519">
                <a:moveTo>
                  <a:pt x="367" y="519"/>
                </a:moveTo>
                <a:cubicBezTo>
                  <a:pt x="334" y="519"/>
                  <a:pt x="311" y="484"/>
                  <a:pt x="308" y="455"/>
                </a:cubicBezTo>
                <a:cubicBezTo>
                  <a:pt x="306" y="440"/>
                  <a:pt x="308" y="424"/>
                  <a:pt x="316" y="411"/>
                </a:cubicBezTo>
                <a:cubicBezTo>
                  <a:pt x="320" y="405"/>
                  <a:pt x="339" y="393"/>
                  <a:pt x="327" y="386"/>
                </a:cubicBezTo>
                <a:cubicBezTo>
                  <a:pt x="319" y="381"/>
                  <a:pt x="319" y="381"/>
                  <a:pt x="319" y="381"/>
                </a:cubicBezTo>
                <a:cubicBezTo>
                  <a:pt x="312" y="376"/>
                  <a:pt x="312" y="376"/>
                  <a:pt x="312" y="376"/>
                </a:cubicBezTo>
                <a:cubicBezTo>
                  <a:pt x="247" y="335"/>
                  <a:pt x="190" y="283"/>
                  <a:pt x="142" y="224"/>
                </a:cubicBezTo>
                <a:cubicBezTo>
                  <a:pt x="132" y="210"/>
                  <a:pt x="132" y="210"/>
                  <a:pt x="132" y="210"/>
                </a:cubicBezTo>
                <a:cubicBezTo>
                  <a:pt x="129" y="207"/>
                  <a:pt x="129" y="207"/>
                  <a:pt x="129" y="207"/>
                </a:cubicBezTo>
                <a:cubicBezTo>
                  <a:pt x="127" y="204"/>
                  <a:pt x="123" y="203"/>
                  <a:pt x="120" y="205"/>
                </a:cubicBezTo>
                <a:cubicBezTo>
                  <a:pt x="115" y="208"/>
                  <a:pt x="115" y="213"/>
                  <a:pt x="114" y="217"/>
                </a:cubicBezTo>
                <a:cubicBezTo>
                  <a:pt x="111" y="227"/>
                  <a:pt x="105" y="237"/>
                  <a:pt x="96" y="244"/>
                </a:cubicBezTo>
                <a:cubicBezTo>
                  <a:pt x="75" y="259"/>
                  <a:pt x="46" y="252"/>
                  <a:pt x="28" y="235"/>
                </a:cubicBezTo>
                <a:cubicBezTo>
                  <a:pt x="10" y="217"/>
                  <a:pt x="0" y="190"/>
                  <a:pt x="5" y="165"/>
                </a:cubicBezTo>
                <a:cubicBezTo>
                  <a:pt x="8" y="142"/>
                  <a:pt x="26" y="122"/>
                  <a:pt x="50" y="121"/>
                </a:cubicBezTo>
                <a:cubicBezTo>
                  <a:pt x="53" y="121"/>
                  <a:pt x="53" y="121"/>
                  <a:pt x="53" y="121"/>
                </a:cubicBezTo>
                <a:cubicBezTo>
                  <a:pt x="53" y="121"/>
                  <a:pt x="55" y="121"/>
                  <a:pt x="55" y="121"/>
                </a:cubicBezTo>
                <a:cubicBezTo>
                  <a:pt x="56" y="121"/>
                  <a:pt x="56" y="121"/>
                  <a:pt x="56" y="121"/>
                </a:cubicBezTo>
                <a:cubicBezTo>
                  <a:pt x="62" y="122"/>
                  <a:pt x="68" y="116"/>
                  <a:pt x="65" y="110"/>
                </a:cubicBezTo>
                <a:cubicBezTo>
                  <a:pt x="54" y="91"/>
                  <a:pt x="54" y="91"/>
                  <a:pt x="54" y="91"/>
                </a:cubicBezTo>
                <a:cubicBezTo>
                  <a:pt x="42" y="69"/>
                  <a:pt x="31" y="45"/>
                  <a:pt x="21" y="21"/>
                </a:cubicBezTo>
                <a:cubicBezTo>
                  <a:pt x="104" y="0"/>
                  <a:pt x="192" y="18"/>
                  <a:pt x="265" y="61"/>
                </a:cubicBezTo>
                <a:cubicBezTo>
                  <a:pt x="198" y="111"/>
                  <a:pt x="247" y="238"/>
                  <a:pt x="327" y="239"/>
                </a:cubicBezTo>
                <a:cubicBezTo>
                  <a:pt x="328" y="239"/>
                  <a:pt x="328" y="239"/>
                  <a:pt x="328" y="239"/>
                </a:cubicBezTo>
                <a:cubicBezTo>
                  <a:pt x="362" y="239"/>
                  <a:pt x="388" y="213"/>
                  <a:pt x="396" y="182"/>
                </a:cubicBezTo>
                <a:cubicBezTo>
                  <a:pt x="453" y="259"/>
                  <a:pt x="488" y="355"/>
                  <a:pt x="491" y="451"/>
                </a:cubicBezTo>
                <a:cubicBezTo>
                  <a:pt x="472" y="447"/>
                  <a:pt x="453" y="442"/>
                  <a:pt x="434" y="436"/>
                </a:cubicBezTo>
                <a:cubicBezTo>
                  <a:pt x="426" y="433"/>
                  <a:pt x="426" y="433"/>
                  <a:pt x="426" y="433"/>
                </a:cubicBezTo>
                <a:cubicBezTo>
                  <a:pt x="418" y="430"/>
                  <a:pt x="418" y="430"/>
                  <a:pt x="418" y="430"/>
                </a:cubicBezTo>
                <a:cubicBezTo>
                  <a:pt x="403" y="424"/>
                  <a:pt x="411" y="448"/>
                  <a:pt x="411" y="454"/>
                </a:cubicBezTo>
                <a:cubicBezTo>
                  <a:pt x="413" y="482"/>
                  <a:pt x="401" y="518"/>
                  <a:pt x="368" y="519"/>
                </a:cubicBezTo>
                <a:lnTo>
                  <a:pt x="367" y="519"/>
                </a:lnTo>
                <a:close/>
              </a:path>
            </a:pathLst>
          </a:custGeom>
          <a:solidFill>
            <a:srgbClr val="57164F"/>
          </a:solidFill>
          <a:ln>
            <a:solidFill>
              <a:srgbClr val="7030A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33">
            <a:extLst>
              <a:ext uri="{FF2B5EF4-FFF2-40B4-BE49-F238E27FC236}">
                <a16:creationId xmlns:a16="http://schemas.microsoft.com/office/drawing/2014/main" id="{E3F0FCF7-A194-43D3-A10E-602BB787F6DC}"/>
              </a:ext>
            </a:extLst>
          </p:cNvPr>
          <p:cNvSpPr>
            <a:spLocks/>
          </p:cNvSpPr>
          <p:nvPr/>
        </p:nvSpPr>
        <p:spPr bwMode="auto">
          <a:xfrm>
            <a:off x="1373716" y="2507730"/>
            <a:ext cx="3149720" cy="3535696"/>
          </a:xfrm>
          <a:custGeom>
            <a:avLst/>
            <a:gdLst>
              <a:gd name="T0" fmla="*/ 234 w 730"/>
              <a:gd name="T1" fmla="*/ 19 h 819"/>
              <a:gd name="T2" fmla="*/ 251 w 730"/>
              <a:gd name="T3" fmla="*/ 58 h 819"/>
              <a:gd name="T4" fmla="*/ 238 w 730"/>
              <a:gd name="T5" fmla="*/ 88 h 819"/>
              <a:gd name="T6" fmla="*/ 211 w 730"/>
              <a:gd name="T7" fmla="*/ 133 h 819"/>
              <a:gd name="T8" fmla="*/ 220 w 730"/>
              <a:gd name="T9" fmla="*/ 200 h 819"/>
              <a:gd name="T10" fmla="*/ 268 w 730"/>
              <a:gd name="T11" fmla="*/ 250 h 819"/>
              <a:gd name="T12" fmla="*/ 319 w 730"/>
              <a:gd name="T13" fmla="*/ 256 h 819"/>
              <a:gd name="T14" fmla="*/ 348 w 730"/>
              <a:gd name="T15" fmla="*/ 238 h 819"/>
              <a:gd name="T16" fmla="*/ 398 w 730"/>
              <a:gd name="T17" fmla="*/ 267 h 819"/>
              <a:gd name="T18" fmla="*/ 482 w 730"/>
              <a:gd name="T19" fmla="*/ 343 h 819"/>
              <a:gd name="T20" fmla="*/ 521 w 730"/>
              <a:gd name="T21" fmla="*/ 388 h 819"/>
              <a:gd name="T22" fmla="*/ 514 w 730"/>
              <a:gd name="T23" fmla="*/ 418 h 819"/>
              <a:gd name="T24" fmla="*/ 525 w 730"/>
              <a:gd name="T25" fmla="*/ 470 h 819"/>
              <a:gd name="T26" fmla="*/ 570 w 730"/>
              <a:gd name="T27" fmla="*/ 517 h 819"/>
              <a:gd name="T28" fmla="*/ 627 w 730"/>
              <a:gd name="T29" fmla="*/ 516 h 819"/>
              <a:gd name="T30" fmla="*/ 660 w 730"/>
              <a:gd name="T31" fmla="*/ 472 h 819"/>
              <a:gd name="T32" fmla="*/ 681 w 730"/>
              <a:gd name="T33" fmla="*/ 446 h 819"/>
              <a:gd name="T34" fmla="*/ 713 w 730"/>
              <a:gd name="T35" fmla="*/ 454 h 819"/>
              <a:gd name="T36" fmla="*/ 713 w 730"/>
              <a:gd name="T37" fmla="*/ 580 h 819"/>
              <a:gd name="T38" fmla="*/ 589 w 730"/>
              <a:gd name="T39" fmla="*/ 768 h 819"/>
              <a:gd name="T40" fmla="*/ 482 w 730"/>
              <a:gd name="T41" fmla="*/ 801 h 819"/>
              <a:gd name="T42" fmla="*/ 465 w 730"/>
              <a:gd name="T43" fmla="*/ 765 h 819"/>
              <a:gd name="T44" fmla="*/ 477 w 730"/>
              <a:gd name="T45" fmla="*/ 733 h 819"/>
              <a:gd name="T46" fmla="*/ 501 w 730"/>
              <a:gd name="T47" fmla="*/ 685 h 819"/>
              <a:gd name="T48" fmla="*/ 492 w 730"/>
              <a:gd name="T49" fmla="*/ 619 h 819"/>
              <a:gd name="T50" fmla="*/ 445 w 730"/>
              <a:gd name="T51" fmla="*/ 571 h 819"/>
              <a:gd name="T52" fmla="*/ 397 w 730"/>
              <a:gd name="T53" fmla="*/ 568 h 819"/>
              <a:gd name="T54" fmla="*/ 369 w 730"/>
              <a:gd name="T55" fmla="*/ 584 h 819"/>
              <a:gd name="T56" fmla="*/ 330 w 730"/>
              <a:gd name="T57" fmla="*/ 563 h 819"/>
              <a:gd name="T58" fmla="*/ 268 w 730"/>
              <a:gd name="T59" fmla="*/ 499 h 819"/>
              <a:gd name="T60" fmla="*/ 243 w 730"/>
              <a:gd name="T61" fmla="*/ 455 h 819"/>
              <a:gd name="T62" fmla="*/ 253 w 730"/>
              <a:gd name="T63" fmla="*/ 420 h 819"/>
              <a:gd name="T64" fmla="*/ 242 w 730"/>
              <a:gd name="T65" fmla="*/ 364 h 819"/>
              <a:gd name="T66" fmla="*/ 193 w 730"/>
              <a:gd name="T67" fmla="*/ 314 h 819"/>
              <a:gd name="T68" fmla="*/ 135 w 730"/>
              <a:gd name="T69" fmla="*/ 311 h 819"/>
              <a:gd name="T70" fmla="*/ 97 w 730"/>
              <a:gd name="T71" fmla="*/ 343 h 819"/>
              <a:gd name="T72" fmla="*/ 66 w 730"/>
              <a:gd name="T73" fmla="*/ 357 h 819"/>
              <a:gd name="T74" fmla="*/ 22 w 730"/>
              <a:gd name="T75" fmla="*/ 336 h 819"/>
              <a:gd name="T76" fmla="*/ 23 w 730"/>
              <a:gd name="T77" fmla="*/ 214 h 819"/>
              <a:gd name="T78" fmla="*/ 140 w 730"/>
              <a:gd name="T79" fmla="*/ 46 h 8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730" h="819">
                <a:moveTo>
                  <a:pt x="225" y="0"/>
                </a:moveTo>
                <a:cubicBezTo>
                  <a:pt x="228" y="6"/>
                  <a:pt x="231" y="13"/>
                  <a:pt x="234" y="19"/>
                </a:cubicBezTo>
                <a:cubicBezTo>
                  <a:pt x="236" y="26"/>
                  <a:pt x="239" y="32"/>
                  <a:pt x="242" y="39"/>
                </a:cubicBezTo>
                <a:cubicBezTo>
                  <a:pt x="245" y="45"/>
                  <a:pt x="248" y="51"/>
                  <a:pt x="251" y="58"/>
                </a:cubicBezTo>
                <a:cubicBezTo>
                  <a:pt x="255" y="64"/>
                  <a:pt x="258" y="70"/>
                  <a:pt x="261" y="76"/>
                </a:cubicBezTo>
                <a:cubicBezTo>
                  <a:pt x="253" y="79"/>
                  <a:pt x="245" y="83"/>
                  <a:pt x="238" y="88"/>
                </a:cubicBezTo>
                <a:cubicBezTo>
                  <a:pt x="232" y="93"/>
                  <a:pt x="226" y="100"/>
                  <a:pt x="221" y="107"/>
                </a:cubicBezTo>
                <a:cubicBezTo>
                  <a:pt x="217" y="115"/>
                  <a:pt x="213" y="124"/>
                  <a:pt x="211" y="133"/>
                </a:cubicBezTo>
                <a:cubicBezTo>
                  <a:pt x="209" y="143"/>
                  <a:pt x="209" y="153"/>
                  <a:pt x="210" y="164"/>
                </a:cubicBezTo>
                <a:cubicBezTo>
                  <a:pt x="211" y="177"/>
                  <a:pt x="215" y="189"/>
                  <a:pt x="220" y="200"/>
                </a:cubicBezTo>
                <a:cubicBezTo>
                  <a:pt x="225" y="211"/>
                  <a:pt x="232" y="221"/>
                  <a:pt x="240" y="230"/>
                </a:cubicBezTo>
                <a:cubicBezTo>
                  <a:pt x="249" y="239"/>
                  <a:pt x="258" y="245"/>
                  <a:pt x="268" y="250"/>
                </a:cubicBezTo>
                <a:cubicBezTo>
                  <a:pt x="278" y="255"/>
                  <a:pt x="289" y="258"/>
                  <a:pt x="300" y="258"/>
                </a:cubicBezTo>
                <a:cubicBezTo>
                  <a:pt x="307" y="258"/>
                  <a:pt x="313" y="257"/>
                  <a:pt x="319" y="256"/>
                </a:cubicBezTo>
                <a:cubicBezTo>
                  <a:pt x="324" y="254"/>
                  <a:pt x="330" y="252"/>
                  <a:pt x="335" y="249"/>
                </a:cubicBezTo>
                <a:cubicBezTo>
                  <a:pt x="340" y="246"/>
                  <a:pt x="344" y="242"/>
                  <a:pt x="348" y="238"/>
                </a:cubicBezTo>
                <a:cubicBezTo>
                  <a:pt x="352" y="234"/>
                  <a:pt x="356" y="229"/>
                  <a:pt x="359" y="224"/>
                </a:cubicBezTo>
                <a:cubicBezTo>
                  <a:pt x="372" y="239"/>
                  <a:pt x="385" y="253"/>
                  <a:pt x="398" y="267"/>
                </a:cubicBezTo>
                <a:cubicBezTo>
                  <a:pt x="411" y="281"/>
                  <a:pt x="425" y="294"/>
                  <a:pt x="439" y="307"/>
                </a:cubicBezTo>
                <a:cubicBezTo>
                  <a:pt x="453" y="320"/>
                  <a:pt x="468" y="332"/>
                  <a:pt x="482" y="343"/>
                </a:cubicBezTo>
                <a:cubicBezTo>
                  <a:pt x="497" y="354"/>
                  <a:pt x="512" y="365"/>
                  <a:pt x="527" y="375"/>
                </a:cubicBezTo>
                <a:cubicBezTo>
                  <a:pt x="525" y="379"/>
                  <a:pt x="522" y="383"/>
                  <a:pt x="521" y="388"/>
                </a:cubicBezTo>
                <a:cubicBezTo>
                  <a:pt x="519" y="392"/>
                  <a:pt x="517" y="397"/>
                  <a:pt x="516" y="402"/>
                </a:cubicBezTo>
                <a:cubicBezTo>
                  <a:pt x="515" y="407"/>
                  <a:pt x="514" y="412"/>
                  <a:pt x="514" y="418"/>
                </a:cubicBezTo>
                <a:cubicBezTo>
                  <a:pt x="514" y="423"/>
                  <a:pt x="514" y="429"/>
                  <a:pt x="515" y="435"/>
                </a:cubicBezTo>
                <a:cubicBezTo>
                  <a:pt x="516" y="447"/>
                  <a:pt x="519" y="459"/>
                  <a:pt x="525" y="470"/>
                </a:cubicBezTo>
                <a:cubicBezTo>
                  <a:pt x="530" y="481"/>
                  <a:pt x="536" y="490"/>
                  <a:pt x="544" y="499"/>
                </a:cubicBezTo>
                <a:cubicBezTo>
                  <a:pt x="552" y="507"/>
                  <a:pt x="561" y="513"/>
                  <a:pt x="570" y="517"/>
                </a:cubicBezTo>
                <a:cubicBezTo>
                  <a:pt x="580" y="522"/>
                  <a:pt x="590" y="524"/>
                  <a:pt x="600" y="524"/>
                </a:cubicBezTo>
                <a:cubicBezTo>
                  <a:pt x="610" y="523"/>
                  <a:pt x="619" y="521"/>
                  <a:pt x="627" y="516"/>
                </a:cubicBezTo>
                <a:cubicBezTo>
                  <a:pt x="635" y="512"/>
                  <a:pt x="642" y="506"/>
                  <a:pt x="647" y="499"/>
                </a:cubicBezTo>
                <a:cubicBezTo>
                  <a:pt x="653" y="491"/>
                  <a:pt x="657" y="482"/>
                  <a:pt x="660" y="472"/>
                </a:cubicBezTo>
                <a:cubicBezTo>
                  <a:pt x="663" y="463"/>
                  <a:pt x="665" y="452"/>
                  <a:pt x="664" y="441"/>
                </a:cubicBezTo>
                <a:cubicBezTo>
                  <a:pt x="670" y="442"/>
                  <a:pt x="675" y="444"/>
                  <a:pt x="681" y="446"/>
                </a:cubicBezTo>
                <a:cubicBezTo>
                  <a:pt x="686" y="447"/>
                  <a:pt x="691" y="449"/>
                  <a:pt x="697" y="450"/>
                </a:cubicBezTo>
                <a:cubicBezTo>
                  <a:pt x="702" y="452"/>
                  <a:pt x="708" y="453"/>
                  <a:pt x="713" y="454"/>
                </a:cubicBezTo>
                <a:cubicBezTo>
                  <a:pt x="719" y="455"/>
                  <a:pt x="724" y="456"/>
                  <a:pt x="730" y="457"/>
                </a:cubicBezTo>
                <a:cubicBezTo>
                  <a:pt x="729" y="500"/>
                  <a:pt x="724" y="542"/>
                  <a:pt x="713" y="580"/>
                </a:cubicBezTo>
                <a:cubicBezTo>
                  <a:pt x="701" y="619"/>
                  <a:pt x="685" y="654"/>
                  <a:pt x="665" y="686"/>
                </a:cubicBezTo>
                <a:cubicBezTo>
                  <a:pt x="644" y="718"/>
                  <a:pt x="619" y="746"/>
                  <a:pt x="589" y="768"/>
                </a:cubicBezTo>
                <a:cubicBezTo>
                  <a:pt x="560" y="791"/>
                  <a:pt x="526" y="809"/>
                  <a:pt x="490" y="819"/>
                </a:cubicBezTo>
                <a:cubicBezTo>
                  <a:pt x="487" y="813"/>
                  <a:pt x="485" y="807"/>
                  <a:pt x="482" y="801"/>
                </a:cubicBezTo>
                <a:cubicBezTo>
                  <a:pt x="479" y="795"/>
                  <a:pt x="476" y="789"/>
                  <a:pt x="473" y="783"/>
                </a:cubicBezTo>
                <a:cubicBezTo>
                  <a:pt x="471" y="777"/>
                  <a:pt x="468" y="771"/>
                  <a:pt x="465" y="765"/>
                </a:cubicBezTo>
                <a:cubicBezTo>
                  <a:pt x="462" y="759"/>
                  <a:pt x="459" y="753"/>
                  <a:pt x="456" y="747"/>
                </a:cubicBezTo>
                <a:cubicBezTo>
                  <a:pt x="464" y="744"/>
                  <a:pt x="471" y="739"/>
                  <a:pt x="477" y="733"/>
                </a:cubicBezTo>
                <a:cubicBezTo>
                  <a:pt x="483" y="727"/>
                  <a:pt x="488" y="720"/>
                  <a:pt x="492" y="711"/>
                </a:cubicBezTo>
                <a:cubicBezTo>
                  <a:pt x="496" y="703"/>
                  <a:pt x="499" y="694"/>
                  <a:pt x="501" y="685"/>
                </a:cubicBezTo>
                <a:cubicBezTo>
                  <a:pt x="502" y="675"/>
                  <a:pt x="503" y="665"/>
                  <a:pt x="502" y="655"/>
                </a:cubicBezTo>
                <a:cubicBezTo>
                  <a:pt x="500" y="642"/>
                  <a:pt x="497" y="630"/>
                  <a:pt x="492" y="619"/>
                </a:cubicBezTo>
                <a:cubicBezTo>
                  <a:pt x="487" y="608"/>
                  <a:pt x="480" y="598"/>
                  <a:pt x="472" y="590"/>
                </a:cubicBezTo>
                <a:cubicBezTo>
                  <a:pt x="464" y="582"/>
                  <a:pt x="455" y="576"/>
                  <a:pt x="445" y="571"/>
                </a:cubicBezTo>
                <a:cubicBezTo>
                  <a:pt x="435" y="567"/>
                  <a:pt x="424" y="565"/>
                  <a:pt x="414" y="565"/>
                </a:cubicBezTo>
                <a:cubicBezTo>
                  <a:pt x="408" y="565"/>
                  <a:pt x="402" y="566"/>
                  <a:pt x="397" y="568"/>
                </a:cubicBezTo>
                <a:cubicBezTo>
                  <a:pt x="392" y="569"/>
                  <a:pt x="387" y="572"/>
                  <a:pt x="382" y="574"/>
                </a:cubicBezTo>
                <a:cubicBezTo>
                  <a:pt x="377" y="577"/>
                  <a:pt x="373" y="580"/>
                  <a:pt x="369" y="584"/>
                </a:cubicBezTo>
                <a:cubicBezTo>
                  <a:pt x="365" y="588"/>
                  <a:pt x="362" y="593"/>
                  <a:pt x="358" y="597"/>
                </a:cubicBezTo>
                <a:cubicBezTo>
                  <a:pt x="349" y="586"/>
                  <a:pt x="340" y="574"/>
                  <a:pt x="330" y="563"/>
                </a:cubicBezTo>
                <a:cubicBezTo>
                  <a:pt x="320" y="552"/>
                  <a:pt x="310" y="541"/>
                  <a:pt x="299" y="530"/>
                </a:cubicBezTo>
                <a:cubicBezTo>
                  <a:pt x="289" y="519"/>
                  <a:pt x="279" y="509"/>
                  <a:pt x="268" y="499"/>
                </a:cubicBezTo>
                <a:cubicBezTo>
                  <a:pt x="257" y="488"/>
                  <a:pt x="246" y="479"/>
                  <a:pt x="234" y="469"/>
                </a:cubicBezTo>
                <a:cubicBezTo>
                  <a:pt x="238" y="465"/>
                  <a:pt x="241" y="460"/>
                  <a:pt x="243" y="455"/>
                </a:cubicBezTo>
                <a:cubicBezTo>
                  <a:pt x="246" y="449"/>
                  <a:pt x="248" y="444"/>
                  <a:pt x="250" y="438"/>
                </a:cubicBezTo>
                <a:cubicBezTo>
                  <a:pt x="251" y="432"/>
                  <a:pt x="252" y="426"/>
                  <a:pt x="253" y="420"/>
                </a:cubicBezTo>
                <a:cubicBezTo>
                  <a:pt x="253" y="414"/>
                  <a:pt x="253" y="408"/>
                  <a:pt x="252" y="401"/>
                </a:cubicBezTo>
                <a:cubicBezTo>
                  <a:pt x="251" y="388"/>
                  <a:pt x="248" y="376"/>
                  <a:pt x="242" y="364"/>
                </a:cubicBezTo>
                <a:cubicBezTo>
                  <a:pt x="237" y="353"/>
                  <a:pt x="230" y="343"/>
                  <a:pt x="222" y="335"/>
                </a:cubicBezTo>
                <a:cubicBezTo>
                  <a:pt x="213" y="326"/>
                  <a:pt x="204" y="319"/>
                  <a:pt x="193" y="314"/>
                </a:cubicBezTo>
                <a:cubicBezTo>
                  <a:pt x="183" y="310"/>
                  <a:pt x="171" y="307"/>
                  <a:pt x="160" y="307"/>
                </a:cubicBezTo>
                <a:cubicBezTo>
                  <a:pt x="151" y="307"/>
                  <a:pt x="143" y="308"/>
                  <a:pt x="135" y="311"/>
                </a:cubicBezTo>
                <a:cubicBezTo>
                  <a:pt x="127" y="314"/>
                  <a:pt x="120" y="319"/>
                  <a:pt x="114" y="324"/>
                </a:cubicBezTo>
                <a:cubicBezTo>
                  <a:pt x="107" y="329"/>
                  <a:pt x="102" y="336"/>
                  <a:pt x="97" y="343"/>
                </a:cubicBezTo>
                <a:cubicBezTo>
                  <a:pt x="93" y="351"/>
                  <a:pt x="89" y="359"/>
                  <a:pt x="87" y="368"/>
                </a:cubicBezTo>
                <a:cubicBezTo>
                  <a:pt x="80" y="364"/>
                  <a:pt x="73" y="360"/>
                  <a:pt x="66" y="357"/>
                </a:cubicBezTo>
                <a:cubicBezTo>
                  <a:pt x="59" y="353"/>
                  <a:pt x="51" y="350"/>
                  <a:pt x="44" y="346"/>
                </a:cubicBezTo>
                <a:cubicBezTo>
                  <a:pt x="37" y="343"/>
                  <a:pt x="30" y="340"/>
                  <a:pt x="22" y="336"/>
                </a:cubicBezTo>
                <a:cubicBezTo>
                  <a:pt x="15" y="333"/>
                  <a:pt x="7" y="330"/>
                  <a:pt x="0" y="327"/>
                </a:cubicBezTo>
                <a:cubicBezTo>
                  <a:pt x="3" y="287"/>
                  <a:pt x="11" y="249"/>
                  <a:pt x="23" y="214"/>
                </a:cubicBezTo>
                <a:cubicBezTo>
                  <a:pt x="35" y="179"/>
                  <a:pt x="51" y="147"/>
                  <a:pt x="71" y="118"/>
                </a:cubicBezTo>
                <a:cubicBezTo>
                  <a:pt x="91" y="90"/>
                  <a:pt x="114" y="66"/>
                  <a:pt x="140" y="46"/>
                </a:cubicBezTo>
                <a:cubicBezTo>
                  <a:pt x="166" y="26"/>
                  <a:pt x="195" y="11"/>
                  <a:pt x="225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34">
            <a:extLst>
              <a:ext uri="{FF2B5EF4-FFF2-40B4-BE49-F238E27FC236}">
                <a16:creationId xmlns:a16="http://schemas.microsoft.com/office/drawing/2014/main" id="{47C03F2C-1B0B-4330-A326-97164496C372}"/>
              </a:ext>
            </a:extLst>
          </p:cNvPr>
          <p:cNvSpPr>
            <a:spLocks/>
          </p:cNvSpPr>
          <p:nvPr/>
        </p:nvSpPr>
        <p:spPr bwMode="auto">
          <a:xfrm>
            <a:off x="1408309" y="2549605"/>
            <a:ext cx="3080535" cy="3451946"/>
          </a:xfrm>
          <a:custGeom>
            <a:avLst/>
            <a:gdLst>
              <a:gd name="T0" fmla="*/ 486 w 714"/>
              <a:gd name="T1" fmla="*/ 800 h 800"/>
              <a:gd name="T2" fmla="*/ 458 w 714"/>
              <a:gd name="T3" fmla="*/ 741 h 800"/>
              <a:gd name="T4" fmla="*/ 483 w 714"/>
              <a:gd name="T5" fmla="*/ 592 h 800"/>
              <a:gd name="T6" fmla="*/ 350 w 714"/>
              <a:gd name="T7" fmla="*/ 575 h 800"/>
              <a:gd name="T8" fmla="*/ 237 w 714"/>
              <a:gd name="T9" fmla="*/ 458 h 800"/>
              <a:gd name="T10" fmla="*/ 207 w 714"/>
              <a:gd name="T11" fmla="*/ 309 h 800"/>
              <a:gd name="T12" fmla="*/ 130 w 714"/>
              <a:gd name="T13" fmla="*/ 292 h 800"/>
              <a:gd name="T14" fmla="*/ 74 w 714"/>
              <a:gd name="T15" fmla="*/ 347 h 800"/>
              <a:gd name="T16" fmla="*/ 0 w 714"/>
              <a:gd name="T17" fmla="*/ 312 h 800"/>
              <a:gd name="T18" fmla="*/ 213 w 714"/>
              <a:gd name="T19" fmla="*/ 0 h 800"/>
              <a:gd name="T20" fmla="*/ 242 w 714"/>
              <a:gd name="T21" fmla="*/ 62 h 800"/>
              <a:gd name="T22" fmla="*/ 213 w 714"/>
              <a:gd name="T23" fmla="*/ 208 h 800"/>
              <a:gd name="T24" fmla="*/ 352 w 714"/>
              <a:gd name="T25" fmla="*/ 226 h 800"/>
              <a:gd name="T26" fmla="*/ 509 w 714"/>
              <a:gd name="T27" fmla="*/ 367 h 800"/>
              <a:gd name="T28" fmla="*/ 590 w 714"/>
              <a:gd name="T29" fmla="*/ 521 h 800"/>
              <a:gd name="T30" fmla="*/ 592 w 714"/>
              <a:gd name="T31" fmla="*/ 521 h 800"/>
              <a:gd name="T32" fmla="*/ 664 w 714"/>
              <a:gd name="T33" fmla="*/ 441 h 800"/>
              <a:gd name="T34" fmla="*/ 714 w 714"/>
              <a:gd name="T35" fmla="*/ 454 h 800"/>
              <a:gd name="T36" fmla="*/ 486 w 714"/>
              <a:gd name="T37" fmla="*/ 800 h 800"/>
              <a:gd name="T38" fmla="*/ 486 w 714"/>
              <a:gd name="T39" fmla="*/ 800 h 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14" h="800">
                <a:moveTo>
                  <a:pt x="486" y="800"/>
                </a:moveTo>
                <a:cubicBezTo>
                  <a:pt x="478" y="780"/>
                  <a:pt x="468" y="760"/>
                  <a:pt x="458" y="741"/>
                </a:cubicBezTo>
                <a:cubicBezTo>
                  <a:pt x="509" y="711"/>
                  <a:pt x="513" y="637"/>
                  <a:pt x="483" y="592"/>
                </a:cubicBezTo>
                <a:cubicBezTo>
                  <a:pt x="453" y="546"/>
                  <a:pt x="388" y="530"/>
                  <a:pt x="350" y="575"/>
                </a:cubicBezTo>
                <a:cubicBezTo>
                  <a:pt x="316" y="533"/>
                  <a:pt x="278" y="493"/>
                  <a:pt x="237" y="458"/>
                </a:cubicBezTo>
                <a:cubicBezTo>
                  <a:pt x="268" y="410"/>
                  <a:pt x="251" y="342"/>
                  <a:pt x="207" y="309"/>
                </a:cubicBezTo>
                <a:cubicBezTo>
                  <a:pt x="185" y="292"/>
                  <a:pt x="157" y="285"/>
                  <a:pt x="130" y="292"/>
                </a:cubicBezTo>
                <a:cubicBezTo>
                  <a:pt x="104" y="300"/>
                  <a:pt x="83" y="321"/>
                  <a:pt x="74" y="347"/>
                </a:cubicBezTo>
                <a:cubicBezTo>
                  <a:pt x="50" y="334"/>
                  <a:pt x="25" y="322"/>
                  <a:pt x="0" y="312"/>
                </a:cubicBezTo>
                <a:cubicBezTo>
                  <a:pt x="11" y="180"/>
                  <a:pt x="84" y="48"/>
                  <a:pt x="213" y="0"/>
                </a:cubicBezTo>
                <a:cubicBezTo>
                  <a:pt x="222" y="21"/>
                  <a:pt x="232" y="42"/>
                  <a:pt x="242" y="62"/>
                </a:cubicBezTo>
                <a:cubicBezTo>
                  <a:pt x="185" y="86"/>
                  <a:pt x="183" y="162"/>
                  <a:pt x="213" y="208"/>
                </a:cubicBezTo>
                <a:cubicBezTo>
                  <a:pt x="243" y="254"/>
                  <a:pt x="313" y="277"/>
                  <a:pt x="352" y="226"/>
                </a:cubicBezTo>
                <a:cubicBezTo>
                  <a:pt x="397" y="280"/>
                  <a:pt x="450" y="328"/>
                  <a:pt x="509" y="367"/>
                </a:cubicBezTo>
                <a:cubicBezTo>
                  <a:pt x="479" y="426"/>
                  <a:pt x="517" y="521"/>
                  <a:pt x="590" y="521"/>
                </a:cubicBezTo>
                <a:cubicBezTo>
                  <a:pt x="592" y="521"/>
                  <a:pt x="592" y="521"/>
                  <a:pt x="592" y="521"/>
                </a:cubicBezTo>
                <a:cubicBezTo>
                  <a:pt x="635" y="520"/>
                  <a:pt x="661" y="480"/>
                  <a:pt x="664" y="441"/>
                </a:cubicBezTo>
                <a:cubicBezTo>
                  <a:pt x="680" y="446"/>
                  <a:pt x="697" y="450"/>
                  <a:pt x="714" y="454"/>
                </a:cubicBezTo>
                <a:cubicBezTo>
                  <a:pt x="711" y="600"/>
                  <a:pt x="633" y="753"/>
                  <a:pt x="486" y="800"/>
                </a:cubicBezTo>
                <a:cubicBezTo>
                  <a:pt x="484" y="796"/>
                  <a:pt x="519" y="790"/>
                  <a:pt x="486" y="800"/>
                </a:cubicBezTo>
                <a:close/>
              </a:path>
            </a:pathLst>
          </a:custGeom>
          <a:solidFill>
            <a:srgbClr val="E65A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35">
            <a:extLst>
              <a:ext uri="{FF2B5EF4-FFF2-40B4-BE49-F238E27FC236}">
                <a16:creationId xmlns:a16="http://schemas.microsoft.com/office/drawing/2014/main" id="{BAB25E65-411A-484C-B4F0-CE5FF1117101}"/>
              </a:ext>
            </a:extLst>
          </p:cNvPr>
          <p:cNvSpPr>
            <a:spLocks/>
          </p:cNvSpPr>
          <p:nvPr/>
        </p:nvSpPr>
        <p:spPr bwMode="auto">
          <a:xfrm>
            <a:off x="1368255" y="3913270"/>
            <a:ext cx="2106489" cy="2184776"/>
          </a:xfrm>
          <a:custGeom>
            <a:avLst/>
            <a:gdLst>
              <a:gd name="T0" fmla="*/ 189 w 488"/>
              <a:gd name="T1" fmla="*/ 6 h 506"/>
              <a:gd name="T2" fmla="*/ 229 w 488"/>
              <a:gd name="T3" fmla="*/ 46 h 506"/>
              <a:gd name="T4" fmla="*/ 237 w 488"/>
              <a:gd name="T5" fmla="*/ 91 h 506"/>
              <a:gd name="T6" fmla="*/ 229 w 488"/>
              <a:gd name="T7" fmla="*/ 119 h 506"/>
              <a:gd name="T8" fmla="*/ 218 w 488"/>
              <a:gd name="T9" fmla="*/ 134 h 506"/>
              <a:gd name="T10" fmla="*/ 211 w 488"/>
              <a:gd name="T11" fmla="*/ 140 h 506"/>
              <a:gd name="T12" fmla="*/ 212 w 488"/>
              <a:gd name="T13" fmla="*/ 146 h 506"/>
              <a:gd name="T14" fmla="*/ 219 w 488"/>
              <a:gd name="T15" fmla="*/ 152 h 506"/>
              <a:gd name="T16" fmla="*/ 258 w 488"/>
              <a:gd name="T17" fmla="*/ 186 h 506"/>
              <a:gd name="T18" fmla="*/ 321 w 488"/>
              <a:gd name="T19" fmla="*/ 252 h 506"/>
              <a:gd name="T20" fmla="*/ 354 w 488"/>
              <a:gd name="T21" fmla="*/ 292 h 506"/>
              <a:gd name="T22" fmla="*/ 360 w 488"/>
              <a:gd name="T23" fmla="*/ 300 h 506"/>
              <a:gd name="T24" fmla="*/ 365 w 488"/>
              <a:gd name="T25" fmla="*/ 299 h 506"/>
              <a:gd name="T26" fmla="*/ 369 w 488"/>
              <a:gd name="T27" fmla="*/ 290 h 506"/>
              <a:gd name="T28" fmla="*/ 380 w 488"/>
              <a:gd name="T29" fmla="*/ 275 h 506"/>
              <a:gd name="T30" fmla="*/ 403 w 488"/>
              <a:gd name="T31" fmla="*/ 260 h 506"/>
              <a:gd name="T32" fmla="*/ 442 w 488"/>
              <a:gd name="T33" fmla="*/ 263 h 506"/>
              <a:gd name="T34" fmla="*/ 479 w 488"/>
              <a:gd name="T35" fmla="*/ 301 h 506"/>
              <a:gd name="T36" fmla="*/ 486 w 488"/>
              <a:gd name="T37" fmla="*/ 354 h 506"/>
              <a:gd name="T38" fmla="*/ 465 w 488"/>
              <a:gd name="T39" fmla="*/ 393 h 506"/>
              <a:gd name="T40" fmla="*/ 444 w 488"/>
              <a:gd name="T41" fmla="*/ 406 h 506"/>
              <a:gd name="T42" fmla="*/ 436 w 488"/>
              <a:gd name="T43" fmla="*/ 407 h 506"/>
              <a:gd name="T44" fmla="*/ 431 w 488"/>
              <a:gd name="T45" fmla="*/ 408 h 506"/>
              <a:gd name="T46" fmla="*/ 436 w 488"/>
              <a:gd name="T47" fmla="*/ 417 h 506"/>
              <a:gd name="T48" fmla="*/ 441 w 488"/>
              <a:gd name="T49" fmla="*/ 426 h 506"/>
              <a:gd name="T50" fmla="*/ 459 w 488"/>
              <a:gd name="T51" fmla="*/ 461 h 506"/>
              <a:gd name="T52" fmla="*/ 475 w 488"/>
              <a:gd name="T53" fmla="*/ 497 h 506"/>
              <a:gd name="T54" fmla="*/ 452 w 488"/>
              <a:gd name="T55" fmla="*/ 502 h 506"/>
              <a:gd name="T56" fmla="*/ 429 w 488"/>
              <a:gd name="T57" fmla="*/ 505 h 506"/>
              <a:gd name="T58" fmla="*/ 320 w 488"/>
              <a:gd name="T59" fmla="*/ 494 h 506"/>
              <a:gd name="T60" fmla="*/ 216 w 488"/>
              <a:gd name="T61" fmla="*/ 447 h 506"/>
              <a:gd name="T62" fmla="*/ 248 w 488"/>
              <a:gd name="T63" fmla="*/ 409 h 506"/>
              <a:gd name="T64" fmla="*/ 257 w 488"/>
              <a:gd name="T65" fmla="*/ 356 h 506"/>
              <a:gd name="T66" fmla="*/ 225 w 488"/>
              <a:gd name="T67" fmla="*/ 289 h 506"/>
              <a:gd name="T68" fmla="*/ 163 w 488"/>
              <a:gd name="T69" fmla="*/ 263 h 506"/>
              <a:gd name="T70" fmla="*/ 118 w 488"/>
              <a:gd name="T71" fmla="*/ 281 h 506"/>
              <a:gd name="T72" fmla="*/ 90 w 488"/>
              <a:gd name="T73" fmla="*/ 324 h 506"/>
              <a:gd name="T74" fmla="*/ 31 w 488"/>
              <a:gd name="T75" fmla="*/ 210 h 506"/>
              <a:gd name="T76" fmla="*/ 2 w 488"/>
              <a:gd name="T77" fmla="*/ 80 h 506"/>
              <a:gd name="T78" fmla="*/ 0 w 488"/>
              <a:gd name="T79" fmla="*/ 50 h 506"/>
              <a:gd name="T80" fmla="*/ 0 w 488"/>
              <a:gd name="T81" fmla="*/ 21 h 506"/>
              <a:gd name="T82" fmla="*/ 43 w 488"/>
              <a:gd name="T83" fmla="*/ 40 h 506"/>
              <a:gd name="T84" fmla="*/ 85 w 488"/>
              <a:gd name="T85" fmla="*/ 61 h 506"/>
              <a:gd name="T86" fmla="*/ 94 w 488"/>
              <a:gd name="T87" fmla="*/ 66 h 506"/>
              <a:gd name="T88" fmla="*/ 102 w 488"/>
              <a:gd name="T89" fmla="*/ 71 h 506"/>
              <a:gd name="T90" fmla="*/ 103 w 488"/>
              <a:gd name="T91" fmla="*/ 61 h 506"/>
              <a:gd name="T92" fmla="*/ 104 w 488"/>
              <a:gd name="T93" fmla="*/ 51 h 506"/>
              <a:gd name="T94" fmla="*/ 125 w 488"/>
              <a:gd name="T95" fmla="*/ 14 h 506"/>
              <a:gd name="T96" fmla="*/ 163 w 488"/>
              <a:gd name="T97" fmla="*/ 0 h 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88" h="506">
                <a:moveTo>
                  <a:pt x="163" y="0"/>
                </a:moveTo>
                <a:cubicBezTo>
                  <a:pt x="172" y="0"/>
                  <a:pt x="181" y="2"/>
                  <a:pt x="189" y="6"/>
                </a:cubicBezTo>
                <a:cubicBezTo>
                  <a:pt x="198" y="10"/>
                  <a:pt x="205" y="15"/>
                  <a:pt x="212" y="22"/>
                </a:cubicBezTo>
                <a:cubicBezTo>
                  <a:pt x="219" y="29"/>
                  <a:pt x="224" y="37"/>
                  <a:pt x="229" y="46"/>
                </a:cubicBezTo>
                <a:cubicBezTo>
                  <a:pt x="233" y="55"/>
                  <a:pt x="236" y="65"/>
                  <a:pt x="237" y="75"/>
                </a:cubicBezTo>
                <a:cubicBezTo>
                  <a:pt x="237" y="81"/>
                  <a:pt x="237" y="86"/>
                  <a:pt x="237" y="91"/>
                </a:cubicBezTo>
                <a:cubicBezTo>
                  <a:pt x="236" y="96"/>
                  <a:pt x="235" y="101"/>
                  <a:pt x="234" y="106"/>
                </a:cubicBezTo>
                <a:cubicBezTo>
                  <a:pt x="233" y="111"/>
                  <a:pt x="231" y="115"/>
                  <a:pt x="229" y="119"/>
                </a:cubicBezTo>
                <a:cubicBezTo>
                  <a:pt x="227" y="124"/>
                  <a:pt x="224" y="127"/>
                  <a:pt x="221" y="131"/>
                </a:cubicBezTo>
                <a:cubicBezTo>
                  <a:pt x="220" y="132"/>
                  <a:pt x="219" y="133"/>
                  <a:pt x="218" y="134"/>
                </a:cubicBezTo>
                <a:cubicBezTo>
                  <a:pt x="217" y="135"/>
                  <a:pt x="216" y="136"/>
                  <a:pt x="215" y="137"/>
                </a:cubicBezTo>
                <a:cubicBezTo>
                  <a:pt x="214" y="138"/>
                  <a:pt x="213" y="139"/>
                  <a:pt x="211" y="140"/>
                </a:cubicBezTo>
                <a:cubicBezTo>
                  <a:pt x="210" y="141"/>
                  <a:pt x="209" y="142"/>
                  <a:pt x="208" y="143"/>
                </a:cubicBezTo>
                <a:cubicBezTo>
                  <a:pt x="209" y="144"/>
                  <a:pt x="210" y="145"/>
                  <a:pt x="212" y="146"/>
                </a:cubicBezTo>
                <a:cubicBezTo>
                  <a:pt x="213" y="147"/>
                  <a:pt x="214" y="148"/>
                  <a:pt x="216" y="149"/>
                </a:cubicBezTo>
                <a:cubicBezTo>
                  <a:pt x="217" y="150"/>
                  <a:pt x="218" y="151"/>
                  <a:pt x="219" y="152"/>
                </a:cubicBezTo>
                <a:cubicBezTo>
                  <a:pt x="221" y="153"/>
                  <a:pt x="222" y="154"/>
                  <a:pt x="223" y="156"/>
                </a:cubicBezTo>
                <a:cubicBezTo>
                  <a:pt x="235" y="165"/>
                  <a:pt x="246" y="175"/>
                  <a:pt x="258" y="186"/>
                </a:cubicBezTo>
                <a:cubicBezTo>
                  <a:pt x="269" y="196"/>
                  <a:pt x="280" y="207"/>
                  <a:pt x="290" y="218"/>
                </a:cubicBezTo>
                <a:cubicBezTo>
                  <a:pt x="301" y="229"/>
                  <a:pt x="311" y="240"/>
                  <a:pt x="321" y="252"/>
                </a:cubicBezTo>
                <a:cubicBezTo>
                  <a:pt x="331" y="264"/>
                  <a:pt x="341" y="275"/>
                  <a:pt x="351" y="288"/>
                </a:cubicBezTo>
                <a:cubicBezTo>
                  <a:pt x="352" y="289"/>
                  <a:pt x="353" y="290"/>
                  <a:pt x="354" y="292"/>
                </a:cubicBezTo>
                <a:cubicBezTo>
                  <a:pt x="355" y="293"/>
                  <a:pt x="356" y="294"/>
                  <a:pt x="357" y="296"/>
                </a:cubicBezTo>
                <a:cubicBezTo>
                  <a:pt x="358" y="297"/>
                  <a:pt x="359" y="298"/>
                  <a:pt x="360" y="300"/>
                </a:cubicBezTo>
                <a:cubicBezTo>
                  <a:pt x="361" y="301"/>
                  <a:pt x="362" y="303"/>
                  <a:pt x="363" y="304"/>
                </a:cubicBezTo>
                <a:cubicBezTo>
                  <a:pt x="364" y="302"/>
                  <a:pt x="364" y="301"/>
                  <a:pt x="365" y="299"/>
                </a:cubicBezTo>
                <a:cubicBezTo>
                  <a:pt x="365" y="298"/>
                  <a:pt x="366" y="296"/>
                  <a:pt x="367" y="295"/>
                </a:cubicBezTo>
                <a:cubicBezTo>
                  <a:pt x="367" y="293"/>
                  <a:pt x="368" y="292"/>
                  <a:pt x="369" y="290"/>
                </a:cubicBezTo>
                <a:cubicBezTo>
                  <a:pt x="369" y="289"/>
                  <a:pt x="370" y="288"/>
                  <a:pt x="371" y="286"/>
                </a:cubicBezTo>
                <a:cubicBezTo>
                  <a:pt x="373" y="282"/>
                  <a:pt x="376" y="278"/>
                  <a:pt x="380" y="275"/>
                </a:cubicBezTo>
                <a:cubicBezTo>
                  <a:pt x="383" y="272"/>
                  <a:pt x="386" y="269"/>
                  <a:pt x="390" y="266"/>
                </a:cubicBezTo>
                <a:cubicBezTo>
                  <a:pt x="394" y="264"/>
                  <a:pt x="398" y="262"/>
                  <a:pt x="403" y="260"/>
                </a:cubicBezTo>
                <a:cubicBezTo>
                  <a:pt x="407" y="259"/>
                  <a:pt x="412" y="258"/>
                  <a:pt x="417" y="258"/>
                </a:cubicBezTo>
                <a:cubicBezTo>
                  <a:pt x="425" y="258"/>
                  <a:pt x="434" y="259"/>
                  <a:pt x="442" y="263"/>
                </a:cubicBezTo>
                <a:cubicBezTo>
                  <a:pt x="449" y="266"/>
                  <a:pt x="457" y="271"/>
                  <a:pt x="463" y="278"/>
                </a:cubicBezTo>
                <a:cubicBezTo>
                  <a:pt x="469" y="284"/>
                  <a:pt x="475" y="292"/>
                  <a:pt x="479" y="301"/>
                </a:cubicBezTo>
                <a:cubicBezTo>
                  <a:pt x="483" y="310"/>
                  <a:pt x="486" y="319"/>
                  <a:pt x="487" y="329"/>
                </a:cubicBezTo>
                <a:cubicBezTo>
                  <a:pt x="488" y="338"/>
                  <a:pt x="488" y="346"/>
                  <a:pt x="486" y="354"/>
                </a:cubicBezTo>
                <a:cubicBezTo>
                  <a:pt x="485" y="362"/>
                  <a:pt x="482" y="370"/>
                  <a:pt x="479" y="376"/>
                </a:cubicBezTo>
                <a:cubicBezTo>
                  <a:pt x="475" y="383"/>
                  <a:pt x="471" y="389"/>
                  <a:pt x="465" y="393"/>
                </a:cubicBezTo>
                <a:cubicBezTo>
                  <a:pt x="460" y="398"/>
                  <a:pt x="454" y="402"/>
                  <a:pt x="448" y="404"/>
                </a:cubicBezTo>
                <a:cubicBezTo>
                  <a:pt x="446" y="405"/>
                  <a:pt x="445" y="405"/>
                  <a:pt x="444" y="406"/>
                </a:cubicBezTo>
                <a:cubicBezTo>
                  <a:pt x="443" y="406"/>
                  <a:pt x="441" y="406"/>
                  <a:pt x="440" y="407"/>
                </a:cubicBezTo>
                <a:cubicBezTo>
                  <a:pt x="439" y="407"/>
                  <a:pt x="438" y="407"/>
                  <a:pt x="436" y="407"/>
                </a:cubicBezTo>
                <a:cubicBezTo>
                  <a:pt x="435" y="407"/>
                  <a:pt x="434" y="408"/>
                  <a:pt x="432" y="408"/>
                </a:cubicBezTo>
                <a:cubicBezTo>
                  <a:pt x="431" y="408"/>
                  <a:pt x="431" y="408"/>
                  <a:pt x="431" y="408"/>
                </a:cubicBezTo>
                <a:cubicBezTo>
                  <a:pt x="432" y="409"/>
                  <a:pt x="433" y="411"/>
                  <a:pt x="433" y="412"/>
                </a:cubicBezTo>
                <a:cubicBezTo>
                  <a:pt x="434" y="414"/>
                  <a:pt x="435" y="415"/>
                  <a:pt x="436" y="417"/>
                </a:cubicBezTo>
                <a:cubicBezTo>
                  <a:pt x="437" y="418"/>
                  <a:pt x="438" y="420"/>
                  <a:pt x="438" y="421"/>
                </a:cubicBezTo>
                <a:cubicBezTo>
                  <a:pt x="439" y="423"/>
                  <a:pt x="440" y="424"/>
                  <a:pt x="441" y="426"/>
                </a:cubicBezTo>
                <a:cubicBezTo>
                  <a:pt x="444" y="432"/>
                  <a:pt x="447" y="438"/>
                  <a:pt x="450" y="443"/>
                </a:cubicBezTo>
                <a:cubicBezTo>
                  <a:pt x="453" y="449"/>
                  <a:pt x="456" y="455"/>
                  <a:pt x="459" y="461"/>
                </a:cubicBezTo>
                <a:cubicBezTo>
                  <a:pt x="462" y="467"/>
                  <a:pt x="464" y="473"/>
                  <a:pt x="467" y="479"/>
                </a:cubicBezTo>
                <a:cubicBezTo>
                  <a:pt x="470" y="485"/>
                  <a:pt x="473" y="491"/>
                  <a:pt x="475" y="497"/>
                </a:cubicBezTo>
                <a:cubicBezTo>
                  <a:pt x="471" y="498"/>
                  <a:pt x="468" y="499"/>
                  <a:pt x="464" y="500"/>
                </a:cubicBezTo>
                <a:cubicBezTo>
                  <a:pt x="460" y="501"/>
                  <a:pt x="456" y="501"/>
                  <a:pt x="452" y="502"/>
                </a:cubicBezTo>
                <a:cubicBezTo>
                  <a:pt x="449" y="502"/>
                  <a:pt x="445" y="503"/>
                  <a:pt x="441" y="503"/>
                </a:cubicBezTo>
                <a:cubicBezTo>
                  <a:pt x="437" y="504"/>
                  <a:pt x="433" y="504"/>
                  <a:pt x="429" y="505"/>
                </a:cubicBezTo>
                <a:cubicBezTo>
                  <a:pt x="411" y="506"/>
                  <a:pt x="392" y="506"/>
                  <a:pt x="374" y="504"/>
                </a:cubicBezTo>
                <a:cubicBezTo>
                  <a:pt x="356" y="502"/>
                  <a:pt x="337" y="499"/>
                  <a:pt x="320" y="494"/>
                </a:cubicBezTo>
                <a:cubicBezTo>
                  <a:pt x="302" y="489"/>
                  <a:pt x="284" y="482"/>
                  <a:pt x="267" y="475"/>
                </a:cubicBezTo>
                <a:cubicBezTo>
                  <a:pt x="249" y="467"/>
                  <a:pt x="232" y="457"/>
                  <a:pt x="216" y="447"/>
                </a:cubicBezTo>
                <a:cubicBezTo>
                  <a:pt x="223" y="443"/>
                  <a:pt x="229" y="437"/>
                  <a:pt x="235" y="431"/>
                </a:cubicBezTo>
                <a:cubicBezTo>
                  <a:pt x="240" y="425"/>
                  <a:pt x="245" y="417"/>
                  <a:pt x="248" y="409"/>
                </a:cubicBezTo>
                <a:cubicBezTo>
                  <a:pt x="252" y="402"/>
                  <a:pt x="254" y="393"/>
                  <a:pt x="256" y="384"/>
                </a:cubicBezTo>
                <a:cubicBezTo>
                  <a:pt x="257" y="375"/>
                  <a:pt x="258" y="365"/>
                  <a:pt x="257" y="356"/>
                </a:cubicBezTo>
                <a:cubicBezTo>
                  <a:pt x="255" y="342"/>
                  <a:pt x="252" y="330"/>
                  <a:pt x="246" y="319"/>
                </a:cubicBezTo>
                <a:cubicBezTo>
                  <a:pt x="241" y="307"/>
                  <a:pt x="234" y="297"/>
                  <a:pt x="225" y="289"/>
                </a:cubicBezTo>
                <a:cubicBezTo>
                  <a:pt x="217" y="280"/>
                  <a:pt x="207" y="274"/>
                  <a:pt x="197" y="269"/>
                </a:cubicBezTo>
                <a:cubicBezTo>
                  <a:pt x="186" y="265"/>
                  <a:pt x="175" y="262"/>
                  <a:pt x="163" y="263"/>
                </a:cubicBezTo>
                <a:cubicBezTo>
                  <a:pt x="154" y="263"/>
                  <a:pt x="146" y="265"/>
                  <a:pt x="139" y="268"/>
                </a:cubicBezTo>
                <a:cubicBezTo>
                  <a:pt x="131" y="271"/>
                  <a:pt x="124" y="275"/>
                  <a:pt x="118" y="281"/>
                </a:cubicBezTo>
                <a:cubicBezTo>
                  <a:pt x="111" y="286"/>
                  <a:pt x="106" y="292"/>
                  <a:pt x="101" y="300"/>
                </a:cubicBezTo>
                <a:cubicBezTo>
                  <a:pt x="97" y="307"/>
                  <a:pt x="93" y="315"/>
                  <a:pt x="90" y="324"/>
                </a:cubicBezTo>
                <a:cubicBezTo>
                  <a:pt x="78" y="306"/>
                  <a:pt x="67" y="288"/>
                  <a:pt x="57" y="269"/>
                </a:cubicBezTo>
                <a:cubicBezTo>
                  <a:pt x="48" y="250"/>
                  <a:pt x="39" y="230"/>
                  <a:pt x="31" y="210"/>
                </a:cubicBezTo>
                <a:cubicBezTo>
                  <a:pt x="24" y="189"/>
                  <a:pt x="17" y="168"/>
                  <a:pt x="13" y="147"/>
                </a:cubicBezTo>
                <a:cubicBezTo>
                  <a:pt x="8" y="125"/>
                  <a:pt x="4" y="103"/>
                  <a:pt x="2" y="80"/>
                </a:cubicBezTo>
                <a:cubicBezTo>
                  <a:pt x="1" y="75"/>
                  <a:pt x="1" y="70"/>
                  <a:pt x="1" y="65"/>
                </a:cubicBezTo>
                <a:cubicBezTo>
                  <a:pt x="0" y="60"/>
                  <a:pt x="0" y="55"/>
                  <a:pt x="0" y="50"/>
                </a:cubicBezTo>
                <a:cubicBezTo>
                  <a:pt x="0" y="45"/>
                  <a:pt x="0" y="40"/>
                  <a:pt x="0" y="36"/>
                </a:cubicBezTo>
                <a:cubicBezTo>
                  <a:pt x="0" y="31"/>
                  <a:pt x="0" y="26"/>
                  <a:pt x="0" y="21"/>
                </a:cubicBezTo>
                <a:cubicBezTo>
                  <a:pt x="7" y="24"/>
                  <a:pt x="15" y="27"/>
                  <a:pt x="22" y="30"/>
                </a:cubicBezTo>
                <a:cubicBezTo>
                  <a:pt x="29" y="33"/>
                  <a:pt x="36" y="37"/>
                  <a:pt x="43" y="40"/>
                </a:cubicBezTo>
                <a:cubicBezTo>
                  <a:pt x="50" y="43"/>
                  <a:pt x="57" y="47"/>
                  <a:pt x="64" y="50"/>
                </a:cubicBezTo>
                <a:cubicBezTo>
                  <a:pt x="71" y="54"/>
                  <a:pt x="78" y="57"/>
                  <a:pt x="85" y="61"/>
                </a:cubicBezTo>
                <a:cubicBezTo>
                  <a:pt x="86" y="62"/>
                  <a:pt x="88" y="63"/>
                  <a:pt x="89" y="63"/>
                </a:cubicBezTo>
                <a:cubicBezTo>
                  <a:pt x="91" y="64"/>
                  <a:pt x="92" y="65"/>
                  <a:pt x="94" y="66"/>
                </a:cubicBezTo>
                <a:cubicBezTo>
                  <a:pt x="95" y="67"/>
                  <a:pt x="97" y="68"/>
                  <a:pt x="98" y="68"/>
                </a:cubicBezTo>
                <a:cubicBezTo>
                  <a:pt x="99" y="69"/>
                  <a:pt x="101" y="70"/>
                  <a:pt x="102" y="71"/>
                </a:cubicBezTo>
                <a:cubicBezTo>
                  <a:pt x="102" y="69"/>
                  <a:pt x="102" y="67"/>
                  <a:pt x="102" y="66"/>
                </a:cubicBezTo>
                <a:cubicBezTo>
                  <a:pt x="102" y="64"/>
                  <a:pt x="103" y="62"/>
                  <a:pt x="103" y="61"/>
                </a:cubicBezTo>
                <a:cubicBezTo>
                  <a:pt x="103" y="59"/>
                  <a:pt x="103" y="57"/>
                  <a:pt x="103" y="56"/>
                </a:cubicBezTo>
                <a:cubicBezTo>
                  <a:pt x="104" y="54"/>
                  <a:pt x="104" y="52"/>
                  <a:pt x="104" y="51"/>
                </a:cubicBezTo>
                <a:cubicBezTo>
                  <a:pt x="106" y="43"/>
                  <a:pt x="109" y="37"/>
                  <a:pt x="112" y="30"/>
                </a:cubicBezTo>
                <a:cubicBezTo>
                  <a:pt x="116" y="24"/>
                  <a:pt x="120" y="19"/>
                  <a:pt x="125" y="14"/>
                </a:cubicBezTo>
                <a:cubicBezTo>
                  <a:pt x="130" y="10"/>
                  <a:pt x="136" y="6"/>
                  <a:pt x="142" y="4"/>
                </a:cubicBezTo>
                <a:cubicBezTo>
                  <a:pt x="149" y="1"/>
                  <a:pt x="156" y="0"/>
                  <a:pt x="163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36">
            <a:extLst>
              <a:ext uri="{FF2B5EF4-FFF2-40B4-BE49-F238E27FC236}">
                <a16:creationId xmlns:a16="http://schemas.microsoft.com/office/drawing/2014/main" id="{35AA5BAC-840B-4530-97D1-0E5FBC2ACF31}"/>
              </a:ext>
            </a:extLst>
          </p:cNvPr>
          <p:cNvSpPr>
            <a:spLocks/>
          </p:cNvSpPr>
          <p:nvPr/>
        </p:nvSpPr>
        <p:spPr bwMode="auto">
          <a:xfrm>
            <a:off x="1399206" y="3929655"/>
            <a:ext cx="2053690" cy="2133798"/>
          </a:xfrm>
          <a:custGeom>
            <a:avLst/>
            <a:gdLst>
              <a:gd name="T0" fmla="*/ 399 w 476"/>
              <a:gd name="T1" fmla="*/ 494 h 494"/>
              <a:gd name="T2" fmla="*/ 223 w 476"/>
              <a:gd name="T3" fmla="*/ 442 h 494"/>
              <a:gd name="T4" fmla="*/ 228 w 476"/>
              <a:gd name="T5" fmla="*/ 284 h 494"/>
              <a:gd name="T6" fmla="*/ 149 w 476"/>
              <a:gd name="T7" fmla="*/ 252 h 494"/>
              <a:gd name="T8" fmla="*/ 81 w 476"/>
              <a:gd name="T9" fmla="*/ 303 h 494"/>
              <a:gd name="T10" fmla="*/ 0 w 476"/>
              <a:gd name="T11" fmla="*/ 28 h 494"/>
              <a:gd name="T12" fmla="*/ 74 w 476"/>
              <a:gd name="T13" fmla="*/ 64 h 494"/>
              <a:gd name="T14" fmla="*/ 91 w 476"/>
              <a:gd name="T15" fmla="*/ 73 h 494"/>
              <a:gd name="T16" fmla="*/ 104 w 476"/>
              <a:gd name="T17" fmla="*/ 55 h 494"/>
              <a:gd name="T18" fmla="*/ 119 w 476"/>
              <a:gd name="T19" fmla="*/ 20 h 494"/>
              <a:gd name="T20" fmla="*/ 190 w 476"/>
              <a:gd name="T21" fmla="*/ 15 h 494"/>
              <a:gd name="T22" fmla="*/ 222 w 476"/>
              <a:gd name="T23" fmla="*/ 87 h 494"/>
              <a:gd name="T24" fmla="*/ 207 w 476"/>
              <a:gd name="T25" fmla="*/ 124 h 494"/>
              <a:gd name="T26" fmla="*/ 196 w 476"/>
              <a:gd name="T27" fmla="*/ 145 h 494"/>
              <a:gd name="T28" fmla="*/ 208 w 476"/>
              <a:gd name="T29" fmla="*/ 154 h 494"/>
              <a:gd name="T30" fmla="*/ 211 w 476"/>
              <a:gd name="T31" fmla="*/ 157 h 494"/>
              <a:gd name="T32" fmla="*/ 338 w 476"/>
              <a:gd name="T33" fmla="*/ 288 h 494"/>
              <a:gd name="T34" fmla="*/ 350 w 476"/>
              <a:gd name="T35" fmla="*/ 305 h 494"/>
              <a:gd name="T36" fmla="*/ 371 w 476"/>
              <a:gd name="T37" fmla="*/ 286 h 494"/>
              <a:gd name="T38" fmla="*/ 410 w 476"/>
              <a:gd name="T39" fmla="*/ 262 h 494"/>
              <a:gd name="T40" fmla="*/ 412 w 476"/>
              <a:gd name="T41" fmla="*/ 261 h 494"/>
              <a:gd name="T42" fmla="*/ 472 w 476"/>
              <a:gd name="T43" fmla="*/ 326 h 494"/>
              <a:gd name="T44" fmla="*/ 425 w 476"/>
              <a:gd name="T45" fmla="*/ 396 h 494"/>
              <a:gd name="T46" fmla="*/ 424 w 476"/>
              <a:gd name="T47" fmla="*/ 396 h 494"/>
              <a:gd name="T48" fmla="*/ 417 w 476"/>
              <a:gd name="T49" fmla="*/ 407 h 494"/>
              <a:gd name="T50" fmla="*/ 425 w 476"/>
              <a:gd name="T51" fmla="*/ 421 h 494"/>
              <a:gd name="T52" fmla="*/ 427 w 476"/>
              <a:gd name="T53" fmla="*/ 426 h 494"/>
              <a:gd name="T54" fmla="*/ 457 w 476"/>
              <a:gd name="T55" fmla="*/ 488 h 494"/>
              <a:gd name="T56" fmla="*/ 399 w 476"/>
              <a:gd name="T57" fmla="*/ 494 h 4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76" h="494">
                <a:moveTo>
                  <a:pt x="399" y="494"/>
                </a:moveTo>
                <a:cubicBezTo>
                  <a:pt x="336" y="494"/>
                  <a:pt x="276" y="474"/>
                  <a:pt x="223" y="442"/>
                </a:cubicBezTo>
                <a:cubicBezTo>
                  <a:pt x="270" y="403"/>
                  <a:pt x="267" y="328"/>
                  <a:pt x="228" y="284"/>
                </a:cubicBezTo>
                <a:cubicBezTo>
                  <a:pt x="208" y="262"/>
                  <a:pt x="179" y="248"/>
                  <a:pt x="149" y="252"/>
                </a:cubicBezTo>
                <a:cubicBezTo>
                  <a:pt x="119" y="256"/>
                  <a:pt x="94" y="276"/>
                  <a:pt x="81" y="303"/>
                </a:cubicBezTo>
                <a:cubicBezTo>
                  <a:pt x="28" y="222"/>
                  <a:pt x="0" y="125"/>
                  <a:pt x="0" y="28"/>
                </a:cubicBezTo>
                <a:cubicBezTo>
                  <a:pt x="26" y="39"/>
                  <a:pt x="50" y="51"/>
                  <a:pt x="74" y="64"/>
                </a:cubicBezTo>
                <a:cubicBezTo>
                  <a:pt x="91" y="73"/>
                  <a:pt x="91" y="73"/>
                  <a:pt x="91" y="73"/>
                </a:cubicBezTo>
                <a:cubicBezTo>
                  <a:pt x="103" y="80"/>
                  <a:pt x="103" y="61"/>
                  <a:pt x="104" y="55"/>
                </a:cubicBezTo>
                <a:cubicBezTo>
                  <a:pt x="105" y="42"/>
                  <a:pt x="110" y="30"/>
                  <a:pt x="119" y="20"/>
                </a:cubicBezTo>
                <a:cubicBezTo>
                  <a:pt x="138" y="0"/>
                  <a:pt x="168" y="0"/>
                  <a:pt x="190" y="15"/>
                </a:cubicBezTo>
                <a:cubicBezTo>
                  <a:pt x="212" y="31"/>
                  <a:pt x="225" y="59"/>
                  <a:pt x="222" y="87"/>
                </a:cubicBezTo>
                <a:cubicBezTo>
                  <a:pt x="221" y="100"/>
                  <a:pt x="216" y="113"/>
                  <a:pt x="207" y="124"/>
                </a:cubicBezTo>
                <a:cubicBezTo>
                  <a:pt x="202" y="129"/>
                  <a:pt x="187" y="137"/>
                  <a:pt x="196" y="145"/>
                </a:cubicBezTo>
                <a:cubicBezTo>
                  <a:pt x="208" y="154"/>
                  <a:pt x="208" y="154"/>
                  <a:pt x="208" y="154"/>
                </a:cubicBezTo>
                <a:cubicBezTo>
                  <a:pt x="211" y="157"/>
                  <a:pt x="211" y="157"/>
                  <a:pt x="211" y="157"/>
                </a:cubicBezTo>
                <a:cubicBezTo>
                  <a:pt x="258" y="196"/>
                  <a:pt x="300" y="240"/>
                  <a:pt x="338" y="288"/>
                </a:cubicBezTo>
                <a:cubicBezTo>
                  <a:pt x="350" y="305"/>
                  <a:pt x="350" y="305"/>
                  <a:pt x="350" y="305"/>
                </a:cubicBezTo>
                <a:cubicBezTo>
                  <a:pt x="360" y="318"/>
                  <a:pt x="367" y="291"/>
                  <a:pt x="371" y="286"/>
                </a:cubicBezTo>
                <a:cubicBezTo>
                  <a:pt x="379" y="272"/>
                  <a:pt x="393" y="262"/>
                  <a:pt x="410" y="262"/>
                </a:cubicBezTo>
                <a:cubicBezTo>
                  <a:pt x="412" y="261"/>
                  <a:pt x="412" y="261"/>
                  <a:pt x="412" y="261"/>
                </a:cubicBezTo>
                <a:cubicBezTo>
                  <a:pt x="446" y="261"/>
                  <a:pt x="469" y="295"/>
                  <a:pt x="472" y="326"/>
                </a:cubicBezTo>
                <a:cubicBezTo>
                  <a:pt x="476" y="357"/>
                  <a:pt x="459" y="394"/>
                  <a:pt x="425" y="396"/>
                </a:cubicBezTo>
                <a:cubicBezTo>
                  <a:pt x="424" y="396"/>
                  <a:pt x="424" y="396"/>
                  <a:pt x="424" y="396"/>
                </a:cubicBezTo>
                <a:cubicBezTo>
                  <a:pt x="418" y="396"/>
                  <a:pt x="414" y="402"/>
                  <a:pt x="417" y="407"/>
                </a:cubicBezTo>
                <a:cubicBezTo>
                  <a:pt x="425" y="421"/>
                  <a:pt x="425" y="421"/>
                  <a:pt x="425" y="421"/>
                </a:cubicBezTo>
                <a:cubicBezTo>
                  <a:pt x="427" y="426"/>
                  <a:pt x="427" y="426"/>
                  <a:pt x="427" y="426"/>
                </a:cubicBezTo>
                <a:cubicBezTo>
                  <a:pt x="438" y="446"/>
                  <a:pt x="448" y="467"/>
                  <a:pt x="457" y="488"/>
                </a:cubicBezTo>
                <a:cubicBezTo>
                  <a:pt x="438" y="492"/>
                  <a:pt x="418" y="494"/>
                  <a:pt x="399" y="494"/>
                </a:cubicBezTo>
                <a:close/>
              </a:path>
            </a:pathLst>
          </a:custGeom>
          <a:solidFill>
            <a:srgbClr val="2B323F"/>
          </a:solidFill>
          <a:ln>
            <a:solidFill>
              <a:srgbClr val="155E7B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E8A851-55C4-4410-8DB9-8FF76AB193B1}"/>
              </a:ext>
            </a:extLst>
          </p:cNvPr>
          <p:cNvSpPr/>
          <p:nvPr/>
        </p:nvSpPr>
        <p:spPr>
          <a:xfrm>
            <a:off x="6881307" y="5272740"/>
            <a:ext cx="39958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>
                <a:solidFill>
                  <a:srgbClr val="2B323F"/>
                </a:solidFill>
                <a:latin typeface="Segoe UI Semibold" panose="020B0702040204020203" pitchFamily="34" charset="0"/>
                <a:ea typeface="Roboto" panose="02000000000000000000" pitchFamily="2" charset="0"/>
                <a:cs typeface="Segoe UI Semibold" panose="020B0702040204020203" pitchFamily="34" charset="0"/>
              </a:rPr>
              <a:t>SUSTAINABILITY</a:t>
            </a:r>
            <a:endParaRPr lang="en-US" sz="2800" b="1" dirty="0">
              <a:solidFill>
                <a:srgbClr val="2B323F"/>
              </a:solidFill>
              <a:latin typeface="Segoe UI Semibold" panose="020B0702040204020203" pitchFamily="34" charset="0"/>
              <a:ea typeface="Roboto" panose="02000000000000000000" pitchFamily="2" charset="0"/>
              <a:cs typeface="Segoe UI Semibold" panose="020B070204020402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402971-4396-46B5-B9D5-22A2032D0561}"/>
              </a:ext>
            </a:extLst>
          </p:cNvPr>
          <p:cNvSpPr txBox="1"/>
          <p:nvPr/>
        </p:nvSpPr>
        <p:spPr>
          <a:xfrm>
            <a:off x="5516211" y="5098331"/>
            <a:ext cx="1365096" cy="100085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200" b="1" spc="300" dirty="0">
                <a:solidFill>
                  <a:srgbClr val="2B323F"/>
                </a:solidFill>
                <a:latin typeface="Segoe UI Semibold" panose="020B0702040204020203" pitchFamily="34" charset="0"/>
                <a:ea typeface="Roboto" panose="02000000000000000000" pitchFamily="2" charset="0"/>
                <a:cs typeface="Segoe UI Semibold" panose="020B0702040204020203" pitchFamily="34" charset="0"/>
              </a:rPr>
              <a:t>03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450BE64-CDA2-4615-92C9-098564CA65BE}"/>
              </a:ext>
            </a:extLst>
          </p:cNvPr>
          <p:cNvSpPr/>
          <p:nvPr/>
        </p:nvSpPr>
        <p:spPr>
          <a:xfrm>
            <a:off x="6881307" y="2484062"/>
            <a:ext cx="47400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>
                <a:solidFill>
                  <a:srgbClr val="57164F"/>
                </a:solidFill>
                <a:latin typeface="Segoe UI Semibold" panose="020B0702040204020203" pitchFamily="34" charset="0"/>
                <a:ea typeface="Roboto" panose="02000000000000000000" pitchFamily="2" charset="0"/>
                <a:cs typeface="Segoe UI Semibold" panose="020B0702040204020203" pitchFamily="34" charset="0"/>
              </a:rPr>
              <a:t>OPEN SCIENCE AND FAIR DATA</a:t>
            </a:r>
            <a:endParaRPr lang="en-US" sz="2800" b="1" dirty="0">
              <a:solidFill>
                <a:srgbClr val="57164F"/>
              </a:solidFill>
              <a:latin typeface="Segoe UI Semibold" panose="020B0702040204020203" pitchFamily="34" charset="0"/>
              <a:ea typeface="Roboto" panose="02000000000000000000" pitchFamily="2" charset="0"/>
              <a:cs typeface="Segoe UI Semibold" panose="020B0702040204020203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16CA91-555C-4918-9656-1E7CE4C7AD32}"/>
              </a:ext>
            </a:extLst>
          </p:cNvPr>
          <p:cNvSpPr txBox="1"/>
          <p:nvPr/>
        </p:nvSpPr>
        <p:spPr>
          <a:xfrm>
            <a:off x="5516211" y="2579141"/>
            <a:ext cx="1365096" cy="1000851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200" b="1" spc="300" dirty="0">
                <a:solidFill>
                  <a:srgbClr val="57164F"/>
                </a:solidFill>
                <a:latin typeface="Segoe UI Semibold" panose="020B0702040204020203" pitchFamily="34" charset="0"/>
                <a:ea typeface="Roboto" panose="02000000000000000000" pitchFamily="2" charset="0"/>
                <a:cs typeface="Segoe UI Semibold" panose="020B0702040204020203" pitchFamily="34" charset="0"/>
              </a:rPr>
              <a:t>01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61744A0-9736-4F85-A2FB-82DC6ABF4CAB}"/>
              </a:ext>
            </a:extLst>
          </p:cNvPr>
          <p:cNvSpPr/>
          <p:nvPr/>
        </p:nvSpPr>
        <p:spPr>
          <a:xfrm>
            <a:off x="6881307" y="4007248"/>
            <a:ext cx="4408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800" b="1" dirty="0">
                <a:solidFill>
                  <a:srgbClr val="E65A00"/>
                </a:solidFill>
                <a:latin typeface="Segoe UI Semibold" panose="020B0702040204020203" pitchFamily="34" charset="0"/>
                <a:ea typeface="Roboto" panose="02000000000000000000" pitchFamily="2" charset="0"/>
                <a:cs typeface="Segoe UI Semibold" panose="020B0702040204020203" pitchFamily="34" charset="0"/>
              </a:rPr>
              <a:t>SUPERCOMPUTING / HPC</a:t>
            </a:r>
            <a:endParaRPr lang="en-US" sz="2800" b="1" dirty="0">
              <a:solidFill>
                <a:srgbClr val="E65A00"/>
              </a:solidFill>
              <a:latin typeface="Segoe UI Semibold" panose="020B0702040204020203" pitchFamily="34" charset="0"/>
              <a:ea typeface="Roboto" panose="02000000000000000000" pitchFamily="2" charset="0"/>
              <a:cs typeface="Segoe UI Semibold" panose="020B0702040204020203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974ECD-1931-4925-A600-FE70CC22813E}"/>
              </a:ext>
            </a:extLst>
          </p:cNvPr>
          <p:cNvSpPr txBox="1"/>
          <p:nvPr/>
        </p:nvSpPr>
        <p:spPr>
          <a:xfrm>
            <a:off x="5516211" y="3835929"/>
            <a:ext cx="1365096" cy="100085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7200" b="1" spc="300" dirty="0">
                <a:solidFill>
                  <a:srgbClr val="E65A00"/>
                </a:solidFill>
                <a:latin typeface="Segoe UI Semibold" panose="020B0702040204020203" pitchFamily="34" charset="0"/>
                <a:ea typeface="Roboto" panose="02000000000000000000" pitchFamily="2" charset="0"/>
                <a:cs typeface="Segoe UI Semibold" panose="020B0702040204020203" pitchFamily="34" charset="0"/>
              </a:rPr>
              <a:t>02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08F9892-6A3D-4035-B58D-A7377850AE71}"/>
              </a:ext>
            </a:extLst>
          </p:cNvPr>
          <p:cNvSpPr txBox="1"/>
          <p:nvPr/>
        </p:nvSpPr>
        <p:spPr>
          <a:xfrm>
            <a:off x="4504496" y="452814"/>
            <a:ext cx="3310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600" spc="300" dirty="0">
                <a:solidFill>
                  <a:srgbClr val="2B323F"/>
                </a:solidFill>
                <a:latin typeface="Segoe UI Semibold" panose="020B0702040204020203" pitchFamily="34" charset="0"/>
                <a:ea typeface="Roboto Medium" panose="02000000000000000000" pitchFamily="2" charset="0"/>
                <a:cs typeface="Segoe UI Semibold" panose="020B0702040204020203" pitchFamily="34" charset="0"/>
              </a:rPr>
              <a:t>IDENTIFYING</a:t>
            </a:r>
            <a:endParaRPr lang="id-ID" sz="1600" spc="300" dirty="0">
              <a:solidFill>
                <a:srgbClr val="2B323F"/>
              </a:solidFill>
              <a:latin typeface="Segoe UI Semibold" panose="020B0702040204020203" pitchFamily="34" charset="0"/>
              <a:ea typeface="Roboto Medium" panose="02000000000000000000" pitchFamily="2" charset="0"/>
              <a:cs typeface="Segoe UI Semibold" panose="020B07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A3998A-1F38-40B1-9F26-68B1C21272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67" y="933378"/>
            <a:ext cx="7952584" cy="78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786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 animBg="1"/>
      <p:bldP spid="35" grpId="0" animBg="1"/>
      <p:bldP spid="36" grpId="0"/>
      <p:bldP spid="38" grpId="0"/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1">
                <a:lumMod val="95000"/>
              </a:schemeClr>
            </a:gs>
            <a:gs pos="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8B029B5-D7C1-4D54-A4EE-CD3AB6812858}"/>
              </a:ext>
            </a:extLst>
          </p:cNvPr>
          <p:cNvSpPr/>
          <p:nvPr/>
        </p:nvSpPr>
        <p:spPr bwMode="auto">
          <a:xfrm>
            <a:off x="2058984" y="2938113"/>
            <a:ext cx="3836248" cy="1032267"/>
          </a:xfrm>
          <a:prstGeom prst="rect">
            <a:avLst/>
          </a:prstGeom>
          <a:solidFill>
            <a:srgbClr val="2B323F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9D7761-E534-4B8E-A768-4C1F6557EC1E}"/>
              </a:ext>
            </a:extLst>
          </p:cNvPr>
          <p:cNvSpPr/>
          <p:nvPr/>
        </p:nvSpPr>
        <p:spPr bwMode="auto">
          <a:xfrm>
            <a:off x="6296768" y="2938113"/>
            <a:ext cx="3836248" cy="1032267"/>
          </a:xfrm>
          <a:prstGeom prst="rect">
            <a:avLst/>
          </a:prstGeom>
          <a:solidFill>
            <a:srgbClr val="E65A00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DEED7D-942C-4ADE-9C56-787BD5D3568A}"/>
              </a:ext>
            </a:extLst>
          </p:cNvPr>
          <p:cNvSpPr/>
          <p:nvPr/>
        </p:nvSpPr>
        <p:spPr bwMode="auto">
          <a:xfrm>
            <a:off x="2058984" y="4377256"/>
            <a:ext cx="3836248" cy="1032267"/>
          </a:xfrm>
          <a:prstGeom prst="rect">
            <a:avLst/>
          </a:prstGeom>
          <a:solidFill>
            <a:srgbClr val="57164F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27E7B2-85AA-4A68-B55E-C913DC929FED}"/>
              </a:ext>
            </a:extLst>
          </p:cNvPr>
          <p:cNvSpPr/>
          <p:nvPr/>
        </p:nvSpPr>
        <p:spPr bwMode="auto">
          <a:xfrm>
            <a:off x="6296768" y="4377256"/>
            <a:ext cx="3836248" cy="1032267"/>
          </a:xfrm>
          <a:prstGeom prst="rect">
            <a:avLst/>
          </a:prstGeom>
          <a:solidFill>
            <a:srgbClr val="155E7B"/>
          </a:solidFill>
          <a:ln w="3175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1D31B3-318F-4761-B804-FC0892CF040D}"/>
              </a:ext>
            </a:extLst>
          </p:cNvPr>
          <p:cNvSpPr/>
          <p:nvPr/>
        </p:nvSpPr>
        <p:spPr>
          <a:xfrm>
            <a:off x="2377207" y="3193964"/>
            <a:ext cx="2322722" cy="494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l-SI" sz="24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THE PUBLIC</a:t>
            </a:r>
            <a:endParaRPr lang="en-US" sz="24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614E69-BF84-41D0-8893-356CDA229505}"/>
              </a:ext>
            </a:extLst>
          </p:cNvPr>
          <p:cNvSpPr/>
          <p:nvPr/>
        </p:nvSpPr>
        <p:spPr>
          <a:xfrm>
            <a:off x="6540728" y="2985431"/>
            <a:ext cx="2764854" cy="937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l-SI" sz="24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GOVERNMENT BODIES</a:t>
            </a:r>
            <a:endParaRPr lang="en-US" sz="24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C07D4E-B855-464C-8FC3-7A04616FAC6E}"/>
              </a:ext>
            </a:extLst>
          </p:cNvPr>
          <p:cNvSpPr/>
          <p:nvPr/>
        </p:nvSpPr>
        <p:spPr>
          <a:xfrm>
            <a:off x="2377207" y="4424574"/>
            <a:ext cx="2322722" cy="937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l-SI" sz="24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RESEARCH COMMUNITY</a:t>
            </a:r>
            <a:endParaRPr lang="en-US" sz="24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8C3DF6-F1C0-4DC7-A8AB-A5AC265A8A1F}"/>
              </a:ext>
            </a:extLst>
          </p:cNvPr>
          <p:cNvSpPr/>
          <p:nvPr/>
        </p:nvSpPr>
        <p:spPr>
          <a:xfrm>
            <a:off x="6550391" y="4646172"/>
            <a:ext cx="2322722" cy="494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sl-SI" sz="2400" b="1" dirty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STUDENTS</a:t>
            </a:r>
            <a:endParaRPr lang="en-US" sz="2400" b="1" dirty="0">
              <a:solidFill>
                <a:schemeClr val="bg1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15" name="Graphic 14" descr="Users">
            <a:extLst>
              <a:ext uri="{FF2B5EF4-FFF2-40B4-BE49-F238E27FC236}">
                <a16:creationId xmlns:a16="http://schemas.microsoft.com/office/drawing/2014/main" id="{CF8D5249-9579-48C7-B42C-720D48BDE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8284" y="3230243"/>
            <a:ext cx="482238" cy="482238"/>
          </a:xfrm>
          <a:prstGeom prst="rect">
            <a:avLst/>
          </a:prstGeom>
        </p:spPr>
      </p:pic>
      <p:pic>
        <p:nvPicPr>
          <p:cNvPr id="16" name="Graphic 15" descr="Research">
            <a:extLst>
              <a:ext uri="{FF2B5EF4-FFF2-40B4-BE49-F238E27FC236}">
                <a16:creationId xmlns:a16="http://schemas.microsoft.com/office/drawing/2014/main" id="{FD99A275-B925-49E2-AEFB-43345634B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51835" y="4686167"/>
            <a:ext cx="482238" cy="482238"/>
          </a:xfrm>
          <a:prstGeom prst="rect">
            <a:avLst/>
          </a:prstGeom>
        </p:spPr>
      </p:pic>
      <p:pic>
        <p:nvPicPr>
          <p:cNvPr id="17" name="Graphic 16" descr="Court">
            <a:extLst>
              <a:ext uri="{FF2B5EF4-FFF2-40B4-BE49-F238E27FC236}">
                <a16:creationId xmlns:a16="http://schemas.microsoft.com/office/drawing/2014/main" id="{7A0C882C-653B-4176-B7E9-80DA59BB82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478180" y="3213127"/>
            <a:ext cx="482238" cy="482238"/>
          </a:xfrm>
          <a:prstGeom prst="rect">
            <a:avLst/>
          </a:prstGeom>
        </p:spPr>
      </p:pic>
      <p:pic>
        <p:nvPicPr>
          <p:cNvPr id="18" name="Graphic 17" descr="Graduation cap">
            <a:extLst>
              <a:ext uri="{FF2B5EF4-FFF2-40B4-BE49-F238E27FC236}">
                <a16:creationId xmlns:a16="http://schemas.microsoft.com/office/drawing/2014/main" id="{A3649440-5B79-4E60-A27C-1C7E9CE6962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54391" y="4686167"/>
            <a:ext cx="482238" cy="482238"/>
          </a:xfrm>
          <a:prstGeom prst="rect">
            <a:avLst/>
          </a:prstGeom>
        </p:spPr>
      </p:pic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BC810B8E-3D5A-4768-9E56-A901EAF6E74C}"/>
              </a:ext>
            </a:extLst>
          </p:cNvPr>
          <p:cNvSpPr txBox="1">
            <a:spLocks/>
          </p:cNvSpPr>
          <p:nvPr/>
        </p:nvSpPr>
        <p:spPr>
          <a:xfrm>
            <a:off x="1103731" y="1288735"/>
            <a:ext cx="9932044" cy="16493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 algn="ctr" defTabSz="1460754" rtl="0" eaLnBrk="1" latinLnBrk="0" hangingPunct="1">
              <a:lnSpc>
                <a:spcPct val="90000"/>
              </a:lnSpc>
              <a:spcBef>
                <a:spcPts val="1598"/>
              </a:spcBef>
              <a:buFont typeface="Arial" panose="020B0604020202020204" pitchFamily="34" charset="0"/>
              <a:buNone/>
              <a:defRPr sz="4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095566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83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5943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319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556320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286697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17074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47451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477828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08205" indent="-365189" algn="l" defTabSz="1460754" rtl="0" eaLnBrk="1" latinLnBrk="0" hangingPunct="1">
              <a:lnSpc>
                <a:spcPct val="90000"/>
              </a:lnSpc>
              <a:spcBef>
                <a:spcPts val="799"/>
              </a:spcBef>
              <a:buFont typeface="Arial" panose="020B0604020202020204" pitchFamily="34" charset="0"/>
              <a:buChar char="•"/>
              <a:defRPr sz="287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sz="6600" dirty="0">
                <a:solidFill>
                  <a:srgbClr val="2B32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exa Bold" panose="02000000000000000000" pitchFamily="50" charset="0"/>
              </a:rPr>
              <a:t>OUTREACH</a:t>
            </a:r>
            <a:endParaRPr lang="id-ID" sz="6600" dirty="0">
              <a:solidFill>
                <a:srgbClr val="2B32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exa Bold" panose="02000000000000000000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20F0D2-CCAE-4F3B-8DE4-907506A1C7F3}"/>
              </a:ext>
            </a:extLst>
          </p:cNvPr>
          <p:cNvSpPr txBox="1"/>
          <p:nvPr/>
        </p:nvSpPr>
        <p:spPr>
          <a:xfrm>
            <a:off x="4414297" y="839000"/>
            <a:ext cx="3310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600" spc="300" dirty="0">
                <a:solidFill>
                  <a:srgbClr val="2B323F"/>
                </a:solidFill>
                <a:latin typeface="Segoe UI Semibold" panose="020B0702040204020203" pitchFamily="34" charset="0"/>
                <a:ea typeface="Roboto Medium" panose="02000000000000000000" pitchFamily="2" charset="0"/>
                <a:cs typeface="Segoe UI Semibold" panose="020B0702040204020203" pitchFamily="34" charset="0"/>
              </a:rPr>
              <a:t>TARGETING</a:t>
            </a:r>
            <a:endParaRPr lang="id-ID" sz="1600" spc="300" dirty="0">
              <a:solidFill>
                <a:srgbClr val="2B323F"/>
              </a:solidFill>
              <a:latin typeface="Segoe UI Semibold" panose="020B0702040204020203" pitchFamily="34" charset="0"/>
              <a:ea typeface="Roboto Medium" panose="02000000000000000000" pitchFamily="2" charset="0"/>
              <a:cs typeface="Segoe UI Semibold" panose="020B0702040204020203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E22747B-AF2F-44BC-8B0B-C5A58DCE69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676" y="1046696"/>
            <a:ext cx="1154192" cy="69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3744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591650">
                <a:lumMod val="100000"/>
              </a:srgbClr>
            </a:gs>
            <a:gs pos="0">
              <a:srgbClr val="2E3252"/>
            </a:gs>
            <a:gs pos="1000">
              <a:srgbClr val="2B333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EEFA62-5731-444C-BE1F-5F5C56290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279" y="2539037"/>
            <a:ext cx="5576589" cy="4931043"/>
          </a:xfrm>
          <a:prstGeom prst="rect">
            <a:avLst/>
          </a:prstGeom>
        </p:spPr>
      </p:pic>
      <p:sp>
        <p:nvSpPr>
          <p:cNvPr id="33" name="Flowchart: Manual Input 2">
            <a:extLst>
              <a:ext uri="{FF2B5EF4-FFF2-40B4-BE49-F238E27FC236}">
                <a16:creationId xmlns:a16="http://schemas.microsoft.com/office/drawing/2014/main" id="{0E0514CF-5AB2-44B3-BA2F-A6E5E013451B}"/>
              </a:ext>
            </a:extLst>
          </p:cNvPr>
          <p:cNvSpPr/>
          <p:nvPr/>
        </p:nvSpPr>
        <p:spPr>
          <a:xfrm flipH="1" flipV="1">
            <a:off x="10448" y="-2143446"/>
            <a:ext cx="12185322" cy="377058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10"/>
              <a:gd name="connsiteY0" fmla="*/ 4129 h 10000"/>
              <a:gd name="connsiteX1" fmla="*/ 10010 w 10010"/>
              <a:gd name="connsiteY1" fmla="*/ 0 h 10000"/>
              <a:gd name="connsiteX2" fmla="*/ 10010 w 10010"/>
              <a:gd name="connsiteY2" fmla="*/ 10000 h 10000"/>
              <a:gd name="connsiteX3" fmla="*/ 10 w 10010"/>
              <a:gd name="connsiteY3" fmla="*/ 10000 h 10000"/>
              <a:gd name="connsiteX4" fmla="*/ 0 w 10010"/>
              <a:gd name="connsiteY4" fmla="*/ 4129 h 10000"/>
              <a:gd name="connsiteX0" fmla="*/ 0 w 10010"/>
              <a:gd name="connsiteY0" fmla="*/ 4129 h 10000"/>
              <a:gd name="connsiteX1" fmla="*/ 10010 w 10010"/>
              <a:gd name="connsiteY1" fmla="*/ 0 h 10000"/>
              <a:gd name="connsiteX2" fmla="*/ 10010 w 10010"/>
              <a:gd name="connsiteY2" fmla="*/ 10000 h 10000"/>
              <a:gd name="connsiteX3" fmla="*/ 10 w 10010"/>
              <a:gd name="connsiteY3" fmla="*/ 10000 h 10000"/>
              <a:gd name="connsiteX4" fmla="*/ 0 w 10010"/>
              <a:gd name="connsiteY4" fmla="*/ 4129 h 10000"/>
              <a:gd name="connsiteX0" fmla="*/ 0 w 10010"/>
              <a:gd name="connsiteY0" fmla="*/ 4129 h 10000"/>
              <a:gd name="connsiteX1" fmla="*/ 10010 w 10010"/>
              <a:gd name="connsiteY1" fmla="*/ 0 h 10000"/>
              <a:gd name="connsiteX2" fmla="*/ 10010 w 10010"/>
              <a:gd name="connsiteY2" fmla="*/ 10000 h 10000"/>
              <a:gd name="connsiteX3" fmla="*/ 10 w 10010"/>
              <a:gd name="connsiteY3" fmla="*/ 10000 h 10000"/>
              <a:gd name="connsiteX4" fmla="*/ 0 w 10010"/>
              <a:gd name="connsiteY4" fmla="*/ 4129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0" h="10000">
                <a:moveTo>
                  <a:pt x="0" y="4129"/>
                </a:moveTo>
                <a:cubicBezTo>
                  <a:pt x="3140" y="-1043"/>
                  <a:pt x="6840" y="6171"/>
                  <a:pt x="10010" y="0"/>
                </a:cubicBezTo>
                <a:lnTo>
                  <a:pt x="10010" y="10000"/>
                </a:lnTo>
                <a:lnTo>
                  <a:pt x="10" y="10000"/>
                </a:lnTo>
                <a:cubicBezTo>
                  <a:pt x="7" y="8043"/>
                  <a:pt x="3" y="6086"/>
                  <a:pt x="0" y="4129"/>
                </a:cubicBezTo>
                <a:close/>
              </a:path>
            </a:pathLst>
          </a:custGeom>
          <a:gradFill flip="none" rotWithShape="1">
            <a:gsLst>
              <a:gs pos="2000">
                <a:schemeClr val="accent1"/>
              </a:gs>
              <a:gs pos="86000">
                <a:schemeClr val="accent5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85750"/>
            <a:endParaRPr lang="id-ID" sz="112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EB73E0F-4A32-4D11-9D44-00194523E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676" y="1046696"/>
            <a:ext cx="1154192" cy="6985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D3371C-252B-4834-BF22-7FDCA2F10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55" y="5022434"/>
            <a:ext cx="2829676" cy="28340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BB2DAE-1FD9-455B-A339-CBB8EDAF5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123" y="5004558"/>
            <a:ext cx="3086034" cy="309088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7B9BD5-9EDC-43A3-B905-67CFCB603B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12" y="2986756"/>
            <a:ext cx="2826368" cy="8844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58C0A3-3D09-44F6-A88C-E4ACA0AA86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3978" b="-6126"/>
          <a:stretch/>
        </p:blipFill>
        <p:spPr>
          <a:xfrm>
            <a:off x="2259912" y="1139179"/>
            <a:ext cx="3280207" cy="1259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C659A-FEC9-4245-9855-0F0D5F9490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00" t="1" b="-4711"/>
          <a:stretch/>
        </p:blipFill>
        <p:spPr>
          <a:xfrm>
            <a:off x="5529511" y="2680847"/>
            <a:ext cx="1132977" cy="12595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E8DC69-329D-4942-9723-954EC4922F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912" y="4806385"/>
            <a:ext cx="4349775" cy="101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91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9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591650">
                <a:lumMod val="100000"/>
              </a:srgbClr>
            </a:gs>
            <a:gs pos="0">
              <a:srgbClr val="2E3252"/>
            </a:gs>
            <a:gs pos="1000">
              <a:srgbClr val="2B333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0D3371C-252B-4834-BF22-7FDCA2F10F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55" y="5022434"/>
            <a:ext cx="2829676" cy="28340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BB2DAE-1FD9-455B-A339-CBB8EDAF5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123" y="5004558"/>
            <a:ext cx="3086034" cy="30908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C7AEE1-7101-4BFB-B2DF-15C6E85831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737" y="661987"/>
            <a:ext cx="8301038" cy="5534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bg1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865AA8-84F7-46AF-B8E4-DD9C78DF4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700">
            <a:off x="1433081" y="562551"/>
            <a:ext cx="9077623" cy="60517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37285-CA1B-4B79-93BD-D4FF448F00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9728">
            <a:off x="1586008" y="347660"/>
            <a:ext cx="9244013" cy="61626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BAFFE9-81F4-43FE-86D3-D390BA0B0C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5674">
            <a:off x="1288988" y="92739"/>
            <a:ext cx="9454310" cy="6302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5833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D60F772-A37F-4DD4-BB54-38DB62F6B7A5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8" b="10218"/>
          <a:stretch>
            <a:fillRect/>
          </a:stretch>
        </p:blipFill>
        <p:spPr>
          <a:xfrm>
            <a:off x="108006" y="438490"/>
            <a:ext cx="11975987" cy="5981020"/>
          </a:xfrm>
        </p:spPr>
      </p:pic>
    </p:spTree>
    <p:extLst>
      <p:ext uri="{BB962C8B-B14F-4D97-AF65-F5344CB8AC3E}">
        <p14:creationId xmlns:p14="http://schemas.microsoft.com/office/powerpoint/2010/main" val="1012799870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591650">
                <a:lumMod val="100000"/>
              </a:srgbClr>
            </a:gs>
            <a:gs pos="0">
              <a:srgbClr val="2E3252"/>
            </a:gs>
            <a:gs pos="1000">
              <a:srgbClr val="2B333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FAE768-F1CD-435D-B0E1-7302453AF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  <a:gradFill>
            <a:gsLst>
              <a:gs pos="100000">
                <a:srgbClr val="591650">
                  <a:lumMod val="100000"/>
                </a:srgbClr>
              </a:gs>
              <a:gs pos="0">
                <a:srgbClr val="2E3252"/>
              </a:gs>
              <a:gs pos="1000">
                <a:srgbClr val="2B333F"/>
              </a:gs>
            </a:gsLst>
            <a:lin ang="5400000" scaled="0"/>
          </a:gra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D3371C-252B-4834-BF22-7FDCA2F10F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55" y="5022434"/>
            <a:ext cx="2829676" cy="28340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BB2DAE-1FD9-455B-A339-CBB8EDAF5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8123" y="5004558"/>
            <a:ext cx="3086034" cy="3090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3D4A2C-5FA0-438A-A40D-3B595017B6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676" y="1046696"/>
            <a:ext cx="1154192" cy="698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36346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ckathON_animacija">
            <a:hlinkClick r:id="" action="ppaction://media"/>
            <a:extLst>
              <a:ext uri="{FF2B5EF4-FFF2-40B4-BE49-F238E27FC236}">
                <a16:creationId xmlns:a16="http://schemas.microsoft.com/office/drawing/2014/main" id="{58008D81-CDA1-4F40-9496-6FC066C43B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40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HackathON">
      <a:dk1>
        <a:srgbClr val="E65A00"/>
      </a:dk1>
      <a:lt1>
        <a:sysClr val="window" lastClr="FFFFFF"/>
      </a:lt1>
      <a:dk2>
        <a:srgbClr val="591650"/>
      </a:dk2>
      <a:lt2>
        <a:srgbClr val="D8D8D8"/>
      </a:lt2>
      <a:accent1>
        <a:srgbClr val="E65A00"/>
      </a:accent1>
      <a:accent2>
        <a:srgbClr val="FFC000"/>
      </a:accent2>
      <a:accent3>
        <a:srgbClr val="034A90"/>
      </a:accent3>
      <a:accent4>
        <a:srgbClr val="92D050"/>
      </a:accent4>
      <a:accent5>
        <a:srgbClr val="591650"/>
      </a:accent5>
      <a:accent6>
        <a:srgbClr val="E78D8D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24</Words>
  <Application>Microsoft Office PowerPoint</Application>
  <PresentationFormat>Widescreen</PresentationFormat>
  <Paragraphs>15</Paragraphs>
  <Slides>8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Nexa Bold</vt:lpstr>
      <vt:lpstr>Nexa Light</vt:lpstr>
      <vt:lpstr>Segoe UI Light</vt:lpstr>
      <vt:lpstr>Segoe UI Semibold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Ariela Herček</dc:creator>
  <cp:lastModifiedBy>Ariela Herček</cp:lastModifiedBy>
  <cp:revision>82</cp:revision>
  <dcterms:created xsi:type="dcterms:W3CDTF">2024-02-23T12:59:14Z</dcterms:created>
  <dcterms:modified xsi:type="dcterms:W3CDTF">2025-06-04T09:16:19Z</dcterms:modified>
</cp:coreProperties>
</file>