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5"/>
  </p:notesMasterIdLst>
  <p:sldIdLst>
    <p:sldId id="297" r:id="rId6"/>
    <p:sldId id="298" r:id="rId7"/>
    <p:sldId id="305" r:id="rId8"/>
    <p:sldId id="299" r:id="rId9"/>
    <p:sldId id="300" r:id="rId10"/>
    <p:sldId id="307" r:id="rId11"/>
    <p:sldId id="302" r:id="rId12"/>
    <p:sldId id="306" r:id="rId13"/>
    <p:sldId id="295" r:id="rId1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400"/>
    <a:srgbClr val="E63961"/>
    <a:srgbClr val="18355E"/>
    <a:srgbClr val="1C2C4F"/>
    <a:srgbClr val="6396BA"/>
    <a:srgbClr val="285D93"/>
    <a:srgbClr val="414140"/>
    <a:srgbClr val="1A6992"/>
    <a:srgbClr val="F6A500"/>
    <a:srgbClr val="008B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E4E109-453C-4948-AE0D-8E834C8B8A6C}" v="24" dt="2025-06-09T14:01:05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41778" autoAdjust="0"/>
  </p:normalViewPr>
  <p:slideViewPr>
    <p:cSldViewPr snapToGrid="0">
      <p:cViewPr varScale="1">
        <p:scale>
          <a:sx n="53" d="100"/>
          <a:sy n="53" d="100"/>
        </p:scale>
        <p:origin x="1664" y="26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rina Feula" userId="cd5f7e61-6fed-4536-81d4-cb63d8befee3" providerId="ADAL" clId="{54E4E109-453C-4948-AE0D-8E834C8B8A6C}"/>
    <pc:docChg chg="undo custSel addSld modSld sldOrd">
      <pc:chgData name="Sabrina Feula" userId="cd5f7e61-6fed-4536-81d4-cb63d8befee3" providerId="ADAL" clId="{54E4E109-453C-4948-AE0D-8E834C8B8A6C}" dt="2025-06-09T14:01:44.675" v="1201" actId="1076"/>
      <pc:docMkLst>
        <pc:docMk/>
      </pc:docMkLst>
      <pc:sldChg chg="modNotesTx">
        <pc:chgData name="Sabrina Feula" userId="cd5f7e61-6fed-4536-81d4-cb63d8befee3" providerId="ADAL" clId="{54E4E109-453C-4948-AE0D-8E834C8B8A6C}" dt="2025-06-09T13:43:16.330" v="1083" actId="20577"/>
        <pc:sldMkLst>
          <pc:docMk/>
          <pc:sldMk cId="896631027" sldId="298"/>
        </pc:sldMkLst>
      </pc:sldChg>
      <pc:sldChg chg="modSp mod ord modNotesTx">
        <pc:chgData name="Sabrina Feula" userId="cd5f7e61-6fed-4536-81d4-cb63d8befee3" providerId="ADAL" clId="{54E4E109-453C-4948-AE0D-8E834C8B8A6C}" dt="2025-06-09T13:55:47.555" v="1088" actId="20577"/>
        <pc:sldMkLst>
          <pc:docMk/>
          <pc:sldMk cId="1406462332" sldId="299"/>
        </pc:sldMkLst>
        <pc:spChg chg="mod">
          <ac:chgData name="Sabrina Feula" userId="cd5f7e61-6fed-4536-81d4-cb63d8befee3" providerId="ADAL" clId="{54E4E109-453C-4948-AE0D-8E834C8B8A6C}" dt="2025-06-08T22:13:12.873" v="753"/>
          <ac:spMkLst>
            <pc:docMk/>
            <pc:sldMk cId="1406462332" sldId="299"/>
            <ac:spMk id="5" creationId="{86833B02-BAF0-D103-53D7-7DD9AD04B9B6}"/>
          </ac:spMkLst>
        </pc:spChg>
        <pc:spChg chg="mod">
          <ac:chgData name="Sabrina Feula" userId="cd5f7e61-6fed-4536-81d4-cb63d8befee3" providerId="ADAL" clId="{54E4E109-453C-4948-AE0D-8E834C8B8A6C}" dt="2025-06-08T21:54:43.827" v="86" actId="113"/>
          <ac:spMkLst>
            <pc:docMk/>
            <pc:sldMk cId="1406462332" sldId="299"/>
            <ac:spMk id="6" creationId="{BED2738B-1743-F113-5ED0-E5DFF10F8691}"/>
          </ac:spMkLst>
        </pc:spChg>
        <pc:picChg chg="mod">
          <ac:chgData name="Sabrina Feula" userId="cd5f7e61-6fed-4536-81d4-cb63d8befee3" providerId="ADAL" clId="{54E4E109-453C-4948-AE0D-8E834C8B8A6C}" dt="2025-06-08T22:14:06.932" v="762" actId="1076"/>
          <ac:picMkLst>
            <pc:docMk/>
            <pc:sldMk cId="1406462332" sldId="299"/>
            <ac:picMk id="7" creationId="{C05C7DC9-9557-6310-796F-04DD21DA6184}"/>
          </ac:picMkLst>
        </pc:picChg>
      </pc:sldChg>
      <pc:sldChg chg="modNotesTx">
        <pc:chgData name="Sabrina Feula" userId="cd5f7e61-6fed-4536-81d4-cb63d8befee3" providerId="ADAL" clId="{54E4E109-453C-4948-AE0D-8E834C8B8A6C}" dt="2025-06-09T13:57:20.283" v="1157" actId="20577"/>
        <pc:sldMkLst>
          <pc:docMk/>
          <pc:sldMk cId="1666703892" sldId="300"/>
        </pc:sldMkLst>
      </pc:sldChg>
      <pc:sldChg chg="modSp mod modNotesTx">
        <pc:chgData name="Sabrina Feula" userId="cd5f7e61-6fed-4536-81d4-cb63d8befee3" providerId="ADAL" clId="{54E4E109-453C-4948-AE0D-8E834C8B8A6C}" dt="2025-06-09T13:56:18.668" v="1110" actId="20577"/>
        <pc:sldMkLst>
          <pc:docMk/>
          <pc:sldMk cId="3899821643" sldId="302"/>
        </pc:sldMkLst>
        <pc:picChg chg="mod">
          <ac:chgData name="Sabrina Feula" userId="cd5f7e61-6fed-4536-81d4-cb63d8befee3" providerId="ADAL" clId="{54E4E109-453C-4948-AE0D-8E834C8B8A6C}" dt="2025-06-08T22:04:43.954" v="221" actId="1076"/>
          <ac:picMkLst>
            <pc:docMk/>
            <pc:sldMk cId="3899821643" sldId="302"/>
            <ac:picMk id="12" creationId="{B1F1899F-FA5D-9FB4-8F01-4DECF2AAFA21}"/>
          </ac:picMkLst>
        </pc:picChg>
      </pc:sldChg>
      <pc:sldChg chg="addSp delSp modSp mod modClrScheme chgLayout modNotesTx">
        <pc:chgData name="Sabrina Feula" userId="cd5f7e61-6fed-4536-81d4-cb63d8befee3" providerId="ADAL" clId="{54E4E109-453C-4948-AE0D-8E834C8B8A6C}" dt="2025-06-09T14:01:44.675" v="1201" actId="1076"/>
        <pc:sldMkLst>
          <pc:docMk/>
          <pc:sldMk cId="2309005986" sldId="305"/>
        </pc:sldMkLst>
        <pc:spChg chg="mod ord">
          <ac:chgData name="Sabrina Feula" userId="cd5f7e61-6fed-4536-81d4-cb63d8befee3" providerId="ADAL" clId="{54E4E109-453C-4948-AE0D-8E834C8B8A6C}" dt="2025-06-09T14:01:37.252" v="1198" actId="26606"/>
          <ac:spMkLst>
            <pc:docMk/>
            <pc:sldMk cId="2309005986" sldId="305"/>
            <ac:spMk id="4" creationId="{E034C350-7D20-BC07-4698-3F28528ABD24}"/>
          </ac:spMkLst>
        </pc:spChg>
        <pc:spChg chg="add del mod">
          <ac:chgData name="Sabrina Feula" userId="cd5f7e61-6fed-4536-81d4-cb63d8befee3" providerId="ADAL" clId="{54E4E109-453C-4948-AE0D-8E834C8B8A6C}" dt="2025-06-09T14:01:40.284" v="1199" actId="478"/>
          <ac:spMkLst>
            <pc:docMk/>
            <pc:sldMk cId="2309005986" sldId="305"/>
            <ac:spMk id="6" creationId="{19567841-BF62-11D2-1C28-31BE0730DAEC}"/>
          </ac:spMkLst>
        </pc:spChg>
        <pc:spChg chg="add del mod">
          <ac:chgData name="Sabrina Feula" userId="cd5f7e61-6fed-4536-81d4-cb63d8befee3" providerId="ADAL" clId="{54E4E109-453C-4948-AE0D-8E834C8B8A6C}" dt="2025-06-09T14:01:32.380" v="1197" actId="26606"/>
          <ac:spMkLst>
            <pc:docMk/>
            <pc:sldMk cId="2309005986" sldId="305"/>
            <ac:spMk id="9" creationId="{00184DF4-E2B6-2CA0-DB49-0568CE3ABE71}"/>
          </ac:spMkLst>
        </pc:spChg>
        <pc:picChg chg="add mod">
          <ac:chgData name="Sabrina Feula" userId="cd5f7e61-6fed-4536-81d4-cb63d8befee3" providerId="ADAL" clId="{54E4E109-453C-4948-AE0D-8E834C8B8A6C}" dt="2025-06-09T14:01:44.675" v="1201" actId="1076"/>
          <ac:picMkLst>
            <pc:docMk/>
            <pc:sldMk cId="2309005986" sldId="305"/>
            <ac:picMk id="2" creationId="{8C313B3C-C68B-5BA1-54AE-1B79BAED7B12}"/>
          </ac:picMkLst>
        </pc:picChg>
        <pc:picChg chg="del">
          <ac:chgData name="Sabrina Feula" userId="cd5f7e61-6fed-4536-81d4-cb63d8befee3" providerId="ADAL" clId="{54E4E109-453C-4948-AE0D-8E834C8B8A6C}" dt="2025-06-09T14:01:02.582" v="1158" actId="478"/>
          <ac:picMkLst>
            <pc:docMk/>
            <pc:sldMk cId="2309005986" sldId="305"/>
            <ac:picMk id="1028" creationId="{5BDFD683-0455-F0AA-8091-75179AD07A0F}"/>
          </ac:picMkLst>
        </pc:picChg>
      </pc:sldChg>
      <pc:sldChg chg="modNotesTx">
        <pc:chgData name="Sabrina Feula" userId="cd5f7e61-6fed-4536-81d4-cb63d8befee3" providerId="ADAL" clId="{54E4E109-453C-4948-AE0D-8E834C8B8A6C}" dt="2025-06-08T22:24:09.170" v="1028" actId="20577"/>
        <pc:sldMkLst>
          <pc:docMk/>
          <pc:sldMk cId="3962295200" sldId="306"/>
        </pc:sldMkLst>
      </pc:sldChg>
      <pc:sldChg chg="addSp modSp new mod modNotesTx">
        <pc:chgData name="Sabrina Feula" userId="cd5f7e61-6fed-4536-81d4-cb63d8befee3" providerId="ADAL" clId="{54E4E109-453C-4948-AE0D-8E834C8B8A6C}" dt="2025-06-09T13:56:38.350" v="1130" actId="20577"/>
        <pc:sldMkLst>
          <pc:docMk/>
          <pc:sldMk cId="1923863212" sldId="307"/>
        </pc:sldMkLst>
        <pc:spChg chg="mod">
          <ac:chgData name="Sabrina Feula" userId="cd5f7e61-6fed-4536-81d4-cb63d8befee3" providerId="ADAL" clId="{54E4E109-453C-4948-AE0D-8E834C8B8A6C}" dt="2025-06-09T13:56:38.350" v="1130" actId="20577"/>
          <ac:spMkLst>
            <pc:docMk/>
            <pc:sldMk cId="1923863212" sldId="307"/>
            <ac:spMk id="2" creationId="{25A609F0-A7BD-DE98-8D4C-81FDB610E5C7}"/>
          </ac:spMkLst>
        </pc:spChg>
        <pc:spChg chg="mod">
          <ac:chgData name="Sabrina Feula" userId="cd5f7e61-6fed-4536-81d4-cb63d8befee3" providerId="ADAL" clId="{54E4E109-453C-4948-AE0D-8E834C8B8A6C}" dt="2025-06-08T21:48:46.038" v="19"/>
          <ac:spMkLst>
            <pc:docMk/>
            <pc:sldMk cId="1923863212" sldId="307"/>
            <ac:spMk id="3" creationId="{A13A9B9C-BA48-E179-4C1E-4DC97FA17F8A}"/>
          </ac:spMkLst>
        </pc:spChg>
        <pc:spChg chg="add">
          <ac:chgData name="Sabrina Feula" userId="cd5f7e61-6fed-4536-81d4-cb63d8befee3" providerId="ADAL" clId="{54E4E109-453C-4948-AE0D-8E834C8B8A6C}" dt="2025-06-08T21:49:00.461" v="20"/>
          <ac:spMkLst>
            <pc:docMk/>
            <pc:sldMk cId="1923863212" sldId="307"/>
            <ac:spMk id="5" creationId="{17BB7E49-33C3-9D8F-FEB6-267DF3CEBE33}"/>
          </ac:spMkLst>
        </pc:spChg>
        <pc:spChg chg="add">
          <ac:chgData name="Sabrina Feula" userId="cd5f7e61-6fed-4536-81d4-cb63d8befee3" providerId="ADAL" clId="{54E4E109-453C-4948-AE0D-8E834C8B8A6C}" dt="2025-06-08T21:49:00.461" v="20"/>
          <ac:spMkLst>
            <pc:docMk/>
            <pc:sldMk cId="1923863212" sldId="307"/>
            <ac:spMk id="6" creationId="{0C704AC3-BA6F-E63F-D427-9FF61EACD169}"/>
          </ac:spMkLst>
        </pc:spChg>
        <pc:spChg chg="add">
          <ac:chgData name="Sabrina Feula" userId="cd5f7e61-6fed-4536-81d4-cb63d8befee3" providerId="ADAL" clId="{54E4E109-453C-4948-AE0D-8E834C8B8A6C}" dt="2025-06-08T21:49:00.461" v="20"/>
          <ac:spMkLst>
            <pc:docMk/>
            <pc:sldMk cId="1923863212" sldId="307"/>
            <ac:spMk id="7" creationId="{FAB47189-A418-301F-5600-AE959A1120E0}"/>
          </ac:spMkLst>
        </pc:spChg>
        <pc:spChg chg="add">
          <ac:chgData name="Sabrina Feula" userId="cd5f7e61-6fed-4536-81d4-cb63d8befee3" providerId="ADAL" clId="{54E4E109-453C-4948-AE0D-8E834C8B8A6C}" dt="2025-06-08T21:49:00.461" v="20"/>
          <ac:spMkLst>
            <pc:docMk/>
            <pc:sldMk cId="1923863212" sldId="307"/>
            <ac:spMk id="8" creationId="{EDF0B199-0C40-A972-A854-9650CA0DFE87}"/>
          </ac:spMkLst>
        </pc:spChg>
        <pc:spChg chg="add">
          <ac:chgData name="Sabrina Feula" userId="cd5f7e61-6fed-4536-81d4-cb63d8befee3" providerId="ADAL" clId="{54E4E109-453C-4948-AE0D-8E834C8B8A6C}" dt="2025-06-08T21:49:00.461" v="20"/>
          <ac:spMkLst>
            <pc:docMk/>
            <pc:sldMk cId="1923863212" sldId="307"/>
            <ac:spMk id="9" creationId="{5D17E118-7D69-7220-D516-D066EA58EE77}"/>
          </ac:spMkLst>
        </pc:spChg>
        <pc:spChg chg="add">
          <ac:chgData name="Sabrina Feula" userId="cd5f7e61-6fed-4536-81d4-cb63d8befee3" providerId="ADAL" clId="{54E4E109-453C-4948-AE0D-8E834C8B8A6C}" dt="2025-06-08T21:49:00.461" v="20"/>
          <ac:spMkLst>
            <pc:docMk/>
            <pc:sldMk cId="1923863212" sldId="307"/>
            <ac:spMk id="10" creationId="{1F3AE122-9509-AB71-1331-84C015A65AE1}"/>
          </ac:spMkLst>
        </pc:spChg>
        <pc:spChg chg="add">
          <ac:chgData name="Sabrina Feula" userId="cd5f7e61-6fed-4536-81d4-cb63d8befee3" providerId="ADAL" clId="{54E4E109-453C-4948-AE0D-8E834C8B8A6C}" dt="2025-06-08T21:49:00.461" v="20"/>
          <ac:spMkLst>
            <pc:docMk/>
            <pc:sldMk cId="1923863212" sldId="307"/>
            <ac:spMk id="11" creationId="{9761F2A4-FF5A-4562-6E6F-339C14FC5739}"/>
          </ac:spMkLst>
        </pc:spChg>
        <pc:spChg chg="add">
          <ac:chgData name="Sabrina Feula" userId="cd5f7e61-6fed-4536-81d4-cb63d8befee3" providerId="ADAL" clId="{54E4E109-453C-4948-AE0D-8E834C8B8A6C}" dt="2025-06-08T21:49:00.461" v="20"/>
          <ac:spMkLst>
            <pc:docMk/>
            <pc:sldMk cId="1923863212" sldId="307"/>
            <ac:spMk id="12" creationId="{672C57CC-11F7-5EC4-921F-A3A0E7D50AFC}"/>
          </ac:spMkLst>
        </pc:spChg>
        <pc:spChg chg="add">
          <ac:chgData name="Sabrina Feula" userId="cd5f7e61-6fed-4536-81d4-cb63d8befee3" providerId="ADAL" clId="{54E4E109-453C-4948-AE0D-8E834C8B8A6C}" dt="2025-06-08T21:49:00.461" v="20"/>
          <ac:spMkLst>
            <pc:docMk/>
            <pc:sldMk cId="1923863212" sldId="307"/>
            <ac:spMk id="13" creationId="{D3C71982-0F0F-D30B-6CF2-EF0C01CB1146}"/>
          </ac:spMkLst>
        </pc:spChg>
        <pc:spChg chg="add">
          <ac:chgData name="Sabrina Feula" userId="cd5f7e61-6fed-4536-81d4-cb63d8befee3" providerId="ADAL" clId="{54E4E109-453C-4948-AE0D-8E834C8B8A6C}" dt="2025-06-08T21:49:21.572" v="21"/>
          <ac:spMkLst>
            <pc:docMk/>
            <pc:sldMk cId="1923863212" sldId="307"/>
            <ac:spMk id="14" creationId="{E81C8724-558F-39A1-2920-0D24384317E8}"/>
          </ac:spMkLst>
        </pc:spChg>
        <pc:spChg chg="add">
          <ac:chgData name="Sabrina Feula" userId="cd5f7e61-6fed-4536-81d4-cb63d8befee3" providerId="ADAL" clId="{54E4E109-453C-4948-AE0D-8E834C8B8A6C}" dt="2025-06-08T21:49:21.572" v="21"/>
          <ac:spMkLst>
            <pc:docMk/>
            <pc:sldMk cId="1923863212" sldId="307"/>
            <ac:spMk id="15" creationId="{ABBF7C53-85E2-A0BA-B4CF-59319E5357C1}"/>
          </ac:spMkLst>
        </pc:spChg>
        <pc:spChg chg="add">
          <ac:chgData name="Sabrina Feula" userId="cd5f7e61-6fed-4536-81d4-cb63d8befee3" providerId="ADAL" clId="{54E4E109-453C-4948-AE0D-8E834C8B8A6C}" dt="2025-06-08T21:49:21.572" v="21"/>
          <ac:spMkLst>
            <pc:docMk/>
            <pc:sldMk cId="1923863212" sldId="307"/>
            <ac:spMk id="16" creationId="{BCBFEA07-3CAC-CA67-0981-B06ADC2E53E7}"/>
          </ac:spMkLst>
        </pc:spChg>
        <pc:spChg chg="add">
          <ac:chgData name="Sabrina Feula" userId="cd5f7e61-6fed-4536-81d4-cb63d8befee3" providerId="ADAL" clId="{54E4E109-453C-4948-AE0D-8E834C8B8A6C}" dt="2025-06-08T21:49:38.129" v="22"/>
          <ac:spMkLst>
            <pc:docMk/>
            <pc:sldMk cId="1923863212" sldId="307"/>
            <ac:spMk id="19" creationId="{2E3AC032-17AD-CBDE-BDC4-FFF59330A827}"/>
          </ac:spMkLst>
        </pc:spChg>
        <pc:spChg chg="add">
          <ac:chgData name="Sabrina Feula" userId="cd5f7e61-6fed-4536-81d4-cb63d8befee3" providerId="ADAL" clId="{54E4E109-453C-4948-AE0D-8E834C8B8A6C}" dt="2025-06-08T21:49:38.129" v="22"/>
          <ac:spMkLst>
            <pc:docMk/>
            <pc:sldMk cId="1923863212" sldId="307"/>
            <ac:spMk id="20" creationId="{C5367F15-F646-4977-3618-213FDC82A8CA}"/>
          </ac:spMkLst>
        </pc:spChg>
        <pc:spChg chg="add">
          <ac:chgData name="Sabrina Feula" userId="cd5f7e61-6fed-4536-81d4-cb63d8befee3" providerId="ADAL" clId="{54E4E109-453C-4948-AE0D-8E834C8B8A6C}" dt="2025-06-08T21:49:38.129" v="22"/>
          <ac:spMkLst>
            <pc:docMk/>
            <pc:sldMk cId="1923863212" sldId="307"/>
            <ac:spMk id="22" creationId="{D0751480-8CAC-5908-D023-828F4E5725FB}"/>
          </ac:spMkLst>
        </pc:spChg>
        <pc:spChg chg="add">
          <ac:chgData name="Sabrina Feula" userId="cd5f7e61-6fed-4536-81d4-cb63d8befee3" providerId="ADAL" clId="{54E4E109-453C-4948-AE0D-8E834C8B8A6C}" dt="2025-06-08T21:49:38.129" v="22"/>
          <ac:spMkLst>
            <pc:docMk/>
            <pc:sldMk cId="1923863212" sldId="307"/>
            <ac:spMk id="23" creationId="{3D34EF60-E208-D822-D463-4C5D130A0553}"/>
          </ac:spMkLst>
        </pc:spChg>
        <pc:spChg chg="add">
          <ac:chgData name="Sabrina Feula" userId="cd5f7e61-6fed-4536-81d4-cb63d8befee3" providerId="ADAL" clId="{54E4E109-453C-4948-AE0D-8E834C8B8A6C}" dt="2025-06-08T21:49:38.129" v="22"/>
          <ac:spMkLst>
            <pc:docMk/>
            <pc:sldMk cId="1923863212" sldId="307"/>
            <ac:spMk id="24" creationId="{760B642D-7EB0-B05E-D4B1-A44C3D6400DE}"/>
          </ac:spMkLst>
        </pc:spChg>
        <pc:spChg chg="add">
          <ac:chgData name="Sabrina Feula" userId="cd5f7e61-6fed-4536-81d4-cb63d8befee3" providerId="ADAL" clId="{54E4E109-453C-4948-AE0D-8E834C8B8A6C}" dt="2025-06-08T21:49:38.129" v="22"/>
          <ac:spMkLst>
            <pc:docMk/>
            <pc:sldMk cId="1923863212" sldId="307"/>
            <ac:spMk id="25" creationId="{FA20EAE4-784D-137B-2616-6707CB1EBF05}"/>
          </ac:spMkLst>
        </pc:spChg>
        <pc:spChg chg="add">
          <ac:chgData name="Sabrina Feula" userId="cd5f7e61-6fed-4536-81d4-cb63d8befee3" providerId="ADAL" clId="{54E4E109-453C-4948-AE0D-8E834C8B8A6C}" dt="2025-06-08T21:49:38.129" v="22"/>
          <ac:spMkLst>
            <pc:docMk/>
            <pc:sldMk cId="1923863212" sldId="307"/>
            <ac:spMk id="26" creationId="{DEA56D07-9808-3843-0E37-8FF9B3607F63}"/>
          </ac:spMkLst>
        </pc:spChg>
        <pc:spChg chg="add">
          <ac:chgData name="Sabrina Feula" userId="cd5f7e61-6fed-4536-81d4-cb63d8befee3" providerId="ADAL" clId="{54E4E109-453C-4948-AE0D-8E834C8B8A6C}" dt="2025-06-08T21:49:38.129" v="22"/>
          <ac:spMkLst>
            <pc:docMk/>
            <pc:sldMk cId="1923863212" sldId="307"/>
            <ac:spMk id="27" creationId="{F890B433-34E6-18D3-06E0-3FCADCE9110B}"/>
          </ac:spMkLst>
        </pc:spChg>
        <pc:spChg chg="add">
          <ac:chgData name="Sabrina Feula" userId="cd5f7e61-6fed-4536-81d4-cb63d8befee3" providerId="ADAL" clId="{54E4E109-453C-4948-AE0D-8E834C8B8A6C}" dt="2025-06-08T21:49:38.129" v="22"/>
          <ac:spMkLst>
            <pc:docMk/>
            <pc:sldMk cId="1923863212" sldId="307"/>
            <ac:spMk id="28" creationId="{172A7E05-808A-3767-3728-870D2AD5049C}"/>
          </ac:spMkLst>
        </pc:spChg>
        <pc:spChg chg="add">
          <ac:chgData name="Sabrina Feula" userId="cd5f7e61-6fed-4536-81d4-cb63d8befee3" providerId="ADAL" clId="{54E4E109-453C-4948-AE0D-8E834C8B8A6C}" dt="2025-06-08T21:49:38.129" v="22"/>
          <ac:spMkLst>
            <pc:docMk/>
            <pc:sldMk cId="1923863212" sldId="307"/>
            <ac:spMk id="29" creationId="{A99B10CD-F1BE-6E67-CE5D-F6CFE477CD4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FD188A-7B93-4F57-B968-8AB048B1551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F9647B-008E-4AE6-8CA1-79BE5F0A8BF3}">
      <dgm:prSet/>
      <dgm:spPr/>
      <dgm:t>
        <a:bodyPr/>
        <a:lstStyle/>
        <a:p>
          <a:r>
            <a:rPr lang="en-US" dirty="0"/>
            <a:t>Reduces tension by </a:t>
          </a:r>
          <a:r>
            <a:rPr lang="en-US" b="1" dirty="0"/>
            <a:t>naming the elephant</a:t>
          </a:r>
          <a:r>
            <a:rPr lang="en-US" dirty="0"/>
            <a:t>.</a:t>
          </a:r>
        </a:p>
      </dgm:t>
    </dgm:pt>
    <dgm:pt modelId="{2FDC8E1B-1A97-4676-AD65-A90931799B39}" type="parTrans" cxnId="{2730C36C-EBFC-4001-A7E3-1836A7F3DB7B}">
      <dgm:prSet/>
      <dgm:spPr/>
      <dgm:t>
        <a:bodyPr/>
        <a:lstStyle/>
        <a:p>
          <a:endParaRPr lang="en-US"/>
        </a:p>
      </dgm:t>
    </dgm:pt>
    <dgm:pt modelId="{D6404919-D60D-4D14-B6AF-5C49B8B99737}" type="sibTrans" cxnId="{2730C36C-EBFC-4001-A7E3-1836A7F3DB7B}">
      <dgm:prSet/>
      <dgm:spPr/>
      <dgm:t>
        <a:bodyPr/>
        <a:lstStyle/>
        <a:p>
          <a:endParaRPr lang="en-US"/>
        </a:p>
      </dgm:t>
    </dgm:pt>
    <dgm:pt modelId="{8A1C20A9-B412-401C-9B9C-6DB4398C9FB5}">
      <dgm:prSet/>
      <dgm:spPr/>
      <dgm:t>
        <a:bodyPr/>
        <a:lstStyle/>
        <a:p>
          <a:r>
            <a:rPr lang="en-US" dirty="0"/>
            <a:t>Signals psychological safety—you’re not pretending everything’s fine.</a:t>
          </a:r>
        </a:p>
      </dgm:t>
    </dgm:pt>
    <dgm:pt modelId="{8A6FBB7A-3CCC-44EE-90B8-92E7142D0053}" type="parTrans" cxnId="{DCFDB880-4C09-4F5F-A4E0-293314E68B58}">
      <dgm:prSet/>
      <dgm:spPr/>
      <dgm:t>
        <a:bodyPr/>
        <a:lstStyle/>
        <a:p>
          <a:endParaRPr lang="en-US"/>
        </a:p>
      </dgm:t>
    </dgm:pt>
    <dgm:pt modelId="{3B4ACB7C-6838-48FD-8CE8-1632076FB754}" type="sibTrans" cxnId="{DCFDB880-4C09-4F5F-A4E0-293314E68B58}">
      <dgm:prSet/>
      <dgm:spPr/>
      <dgm:t>
        <a:bodyPr/>
        <a:lstStyle/>
        <a:p>
          <a:endParaRPr lang="en-US"/>
        </a:p>
      </dgm:t>
    </dgm:pt>
    <dgm:pt modelId="{0D8AE44F-88C2-4D4B-BD27-33066982C731}">
      <dgm:prSet/>
      <dgm:spPr/>
      <dgm:t>
        <a:bodyPr/>
        <a:lstStyle/>
        <a:p>
          <a:r>
            <a:rPr lang="en-US" dirty="0"/>
            <a:t>Builds trust by modeling openness.</a:t>
          </a:r>
        </a:p>
      </dgm:t>
    </dgm:pt>
    <dgm:pt modelId="{87065B4F-67B6-4ED5-8157-9F01904A394F}" type="parTrans" cxnId="{9AB20292-A456-4548-8C67-154E46EB99CE}">
      <dgm:prSet/>
      <dgm:spPr/>
      <dgm:t>
        <a:bodyPr/>
        <a:lstStyle/>
        <a:p>
          <a:endParaRPr lang="en-US"/>
        </a:p>
      </dgm:t>
    </dgm:pt>
    <dgm:pt modelId="{B34561A1-8F19-446E-8320-162A4FA84959}" type="sibTrans" cxnId="{9AB20292-A456-4548-8C67-154E46EB99CE}">
      <dgm:prSet/>
      <dgm:spPr/>
      <dgm:t>
        <a:bodyPr/>
        <a:lstStyle/>
        <a:p>
          <a:endParaRPr lang="en-US"/>
        </a:p>
      </dgm:t>
    </dgm:pt>
    <dgm:pt modelId="{9F5C239F-4150-4953-9811-4842C86D6DB1}" type="pres">
      <dgm:prSet presAssocID="{A8FD188A-7B93-4F57-B968-8AB048B15512}" presName="vert0" presStyleCnt="0">
        <dgm:presLayoutVars>
          <dgm:dir/>
          <dgm:animOne val="branch"/>
          <dgm:animLvl val="lvl"/>
        </dgm:presLayoutVars>
      </dgm:prSet>
      <dgm:spPr/>
    </dgm:pt>
    <dgm:pt modelId="{A7C6D0BE-1FDB-41BF-85A1-5884E77D2833}" type="pres">
      <dgm:prSet presAssocID="{17F9647B-008E-4AE6-8CA1-79BE5F0A8BF3}" presName="thickLine" presStyleLbl="alignNode1" presStyleIdx="0" presStyleCnt="3"/>
      <dgm:spPr/>
    </dgm:pt>
    <dgm:pt modelId="{06BDCA83-7613-4B59-93C5-384A86F80393}" type="pres">
      <dgm:prSet presAssocID="{17F9647B-008E-4AE6-8CA1-79BE5F0A8BF3}" presName="horz1" presStyleCnt="0"/>
      <dgm:spPr/>
    </dgm:pt>
    <dgm:pt modelId="{0CE0A6B5-A251-49D4-B6E6-178A50C30AD6}" type="pres">
      <dgm:prSet presAssocID="{17F9647B-008E-4AE6-8CA1-79BE5F0A8BF3}" presName="tx1" presStyleLbl="revTx" presStyleIdx="0" presStyleCnt="3"/>
      <dgm:spPr/>
    </dgm:pt>
    <dgm:pt modelId="{692CCED1-BA2B-4FA7-B085-6F3EA8A5D689}" type="pres">
      <dgm:prSet presAssocID="{17F9647B-008E-4AE6-8CA1-79BE5F0A8BF3}" presName="vert1" presStyleCnt="0"/>
      <dgm:spPr/>
    </dgm:pt>
    <dgm:pt modelId="{71E1984A-9636-4523-9A28-56B0814D4426}" type="pres">
      <dgm:prSet presAssocID="{8A1C20A9-B412-401C-9B9C-6DB4398C9FB5}" presName="thickLine" presStyleLbl="alignNode1" presStyleIdx="1" presStyleCnt="3"/>
      <dgm:spPr/>
    </dgm:pt>
    <dgm:pt modelId="{DB953C20-3252-49CC-AF46-82F1761DBBFD}" type="pres">
      <dgm:prSet presAssocID="{8A1C20A9-B412-401C-9B9C-6DB4398C9FB5}" presName="horz1" presStyleCnt="0"/>
      <dgm:spPr/>
    </dgm:pt>
    <dgm:pt modelId="{F82CF16A-D629-491E-BC0C-1186BE938D26}" type="pres">
      <dgm:prSet presAssocID="{8A1C20A9-B412-401C-9B9C-6DB4398C9FB5}" presName="tx1" presStyleLbl="revTx" presStyleIdx="1" presStyleCnt="3"/>
      <dgm:spPr/>
    </dgm:pt>
    <dgm:pt modelId="{FF52DFCC-1A54-4DE8-B6B6-558A4A14B2F9}" type="pres">
      <dgm:prSet presAssocID="{8A1C20A9-B412-401C-9B9C-6DB4398C9FB5}" presName="vert1" presStyleCnt="0"/>
      <dgm:spPr/>
    </dgm:pt>
    <dgm:pt modelId="{E7FB792B-29B5-4CF2-B20C-6A0DEBB9129F}" type="pres">
      <dgm:prSet presAssocID="{0D8AE44F-88C2-4D4B-BD27-33066982C731}" presName="thickLine" presStyleLbl="alignNode1" presStyleIdx="2" presStyleCnt="3"/>
      <dgm:spPr/>
    </dgm:pt>
    <dgm:pt modelId="{DEED6925-5ABE-4D4F-BA21-ED0B8E17D166}" type="pres">
      <dgm:prSet presAssocID="{0D8AE44F-88C2-4D4B-BD27-33066982C731}" presName="horz1" presStyleCnt="0"/>
      <dgm:spPr/>
    </dgm:pt>
    <dgm:pt modelId="{DADC92A4-ABD4-48F3-8F15-AFBD01E5141A}" type="pres">
      <dgm:prSet presAssocID="{0D8AE44F-88C2-4D4B-BD27-33066982C731}" presName="tx1" presStyleLbl="revTx" presStyleIdx="2" presStyleCnt="3"/>
      <dgm:spPr/>
    </dgm:pt>
    <dgm:pt modelId="{EDD54318-5117-4806-8B7B-3CB5FE9D4FA0}" type="pres">
      <dgm:prSet presAssocID="{0D8AE44F-88C2-4D4B-BD27-33066982C731}" presName="vert1" presStyleCnt="0"/>
      <dgm:spPr/>
    </dgm:pt>
  </dgm:ptLst>
  <dgm:cxnLst>
    <dgm:cxn modelId="{134CDB36-89A4-4361-B1F2-4611AB23FD27}" type="presOf" srcId="{17F9647B-008E-4AE6-8CA1-79BE5F0A8BF3}" destId="{0CE0A6B5-A251-49D4-B6E6-178A50C30AD6}" srcOrd="0" destOrd="0" presId="urn:microsoft.com/office/officeart/2008/layout/LinedList"/>
    <dgm:cxn modelId="{2730C36C-EBFC-4001-A7E3-1836A7F3DB7B}" srcId="{A8FD188A-7B93-4F57-B968-8AB048B15512}" destId="{17F9647B-008E-4AE6-8CA1-79BE5F0A8BF3}" srcOrd="0" destOrd="0" parTransId="{2FDC8E1B-1A97-4676-AD65-A90931799B39}" sibTransId="{D6404919-D60D-4D14-B6AF-5C49B8B99737}"/>
    <dgm:cxn modelId="{28213051-CE1D-40F4-A99B-1F78F99FB8C9}" type="presOf" srcId="{0D8AE44F-88C2-4D4B-BD27-33066982C731}" destId="{DADC92A4-ABD4-48F3-8F15-AFBD01E5141A}" srcOrd="0" destOrd="0" presId="urn:microsoft.com/office/officeart/2008/layout/LinedList"/>
    <dgm:cxn modelId="{DCFDB880-4C09-4F5F-A4E0-293314E68B58}" srcId="{A8FD188A-7B93-4F57-B968-8AB048B15512}" destId="{8A1C20A9-B412-401C-9B9C-6DB4398C9FB5}" srcOrd="1" destOrd="0" parTransId="{8A6FBB7A-3CCC-44EE-90B8-92E7142D0053}" sibTransId="{3B4ACB7C-6838-48FD-8CE8-1632076FB754}"/>
    <dgm:cxn modelId="{9AB20292-A456-4548-8C67-154E46EB99CE}" srcId="{A8FD188A-7B93-4F57-B968-8AB048B15512}" destId="{0D8AE44F-88C2-4D4B-BD27-33066982C731}" srcOrd="2" destOrd="0" parTransId="{87065B4F-67B6-4ED5-8157-9F01904A394F}" sibTransId="{B34561A1-8F19-446E-8320-162A4FA84959}"/>
    <dgm:cxn modelId="{F82C7EBF-DA3B-4FC9-AC8A-058A1C655BAE}" type="presOf" srcId="{A8FD188A-7B93-4F57-B968-8AB048B15512}" destId="{9F5C239F-4150-4953-9811-4842C86D6DB1}" srcOrd="0" destOrd="0" presId="urn:microsoft.com/office/officeart/2008/layout/LinedList"/>
    <dgm:cxn modelId="{56256EDB-8E23-4D6A-B06D-C0C6CF1A8E50}" type="presOf" srcId="{8A1C20A9-B412-401C-9B9C-6DB4398C9FB5}" destId="{F82CF16A-D629-491E-BC0C-1186BE938D26}" srcOrd="0" destOrd="0" presId="urn:microsoft.com/office/officeart/2008/layout/LinedList"/>
    <dgm:cxn modelId="{92F39D49-1714-4442-B6F3-0F317C6486C9}" type="presParOf" srcId="{9F5C239F-4150-4953-9811-4842C86D6DB1}" destId="{A7C6D0BE-1FDB-41BF-85A1-5884E77D2833}" srcOrd="0" destOrd="0" presId="urn:microsoft.com/office/officeart/2008/layout/LinedList"/>
    <dgm:cxn modelId="{BB2E1F30-A2C7-4075-8233-AF9C9067ECFE}" type="presParOf" srcId="{9F5C239F-4150-4953-9811-4842C86D6DB1}" destId="{06BDCA83-7613-4B59-93C5-384A86F80393}" srcOrd="1" destOrd="0" presId="urn:microsoft.com/office/officeart/2008/layout/LinedList"/>
    <dgm:cxn modelId="{18A6B22C-6689-4AAB-BE2A-43E76EB35124}" type="presParOf" srcId="{06BDCA83-7613-4B59-93C5-384A86F80393}" destId="{0CE0A6B5-A251-49D4-B6E6-178A50C30AD6}" srcOrd="0" destOrd="0" presId="urn:microsoft.com/office/officeart/2008/layout/LinedList"/>
    <dgm:cxn modelId="{1049578B-6181-42BA-8F17-49362D37E3A9}" type="presParOf" srcId="{06BDCA83-7613-4B59-93C5-384A86F80393}" destId="{692CCED1-BA2B-4FA7-B085-6F3EA8A5D689}" srcOrd="1" destOrd="0" presId="urn:microsoft.com/office/officeart/2008/layout/LinedList"/>
    <dgm:cxn modelId="{8460E522-3AAD-4781-8537-1CC3C27A6695}" type="presParOf" srcId="{9F5C239F-4150-4953-9811-4842C86D6DB1}" destId="{71E1984A-9636-4523-9A28-56B0814D4426}" srcOrd="2" destOrd="0" presId="urn:microsoft.com/office/officeart/2008/layout/LinedList"/>
    <dgm:cxn modelId="{C4C25996-FBA1-4BA2-B06A-FC5AB3618E61}" type="presParOf" srcId="{9F5C239F-4150-4953-9811-4842C86D6DB1}" destId="{DB953C20-3252-49CC-AF46-82F1761DBBFD}" srcOrd="3" destOrd="0" presId="urn:microsoft.com/office/officeart/2008/layout/LinedList"/>
    <dgm:cxn modelId="{7D3AD807-0E2A-4CCC-B634-258847EC7D03}" type="presParOf" srcId="{DB953C20-3252-49CC-AF46-82F1761DBBFD}" destId="{F82CF16A-D629-491E-BC0C-1186BE938D26}" srcOrd="0" destOrd="0" presId="urn:microsoft.com/office/officeart/2008/layout/LinedList"/>
    <dgm:cxn modelId="{E66D7855-B185-49E4-B3E1-4013272A09DC}" type="presParOf" srcId="{DB953C20-3252-49CC-AF46-82F1761DBBFD}" destId="{FF52DFCC-1A54-4DE8-B6B6-558A4A14B2F9}" srcOrd="1" destOrd="0" presId="urn:microsoft.com/office/officeart/2008/layout/LinedList"/>
    <dgm:cxn modelId="{A136BE95-EC14-423B-BF51-6D56077A0767}" type="presParOf" srcId="{9F5C239F-4150-4953-9811-4842C86D6DB1}" destId="{E7FB792B-29B5-4CF2-B20C-6A0DEBB9129F}" srcOrd="4" destOrd="0" presId="urn:microsoft.com/office/officeart/2008/layout/LinedList"/>
    <dgm:cxn modelId="{0FF685CF-7BB7-45E2-A455-E5774BA848AE}" type="presParOf" srcId="{9F5C239F-4150-4953-9811-4842C86D6DB1}" destId="{DEED6925-5ABE-4D4F-BA21-ED0B8E17D166}" srcOrd="5" destOrd="0" presId="urn:microsoft.com/office/officeart/2008/layout/LinedList"/>
    <dgm:cxn modelId="{25EC40ED-50C6-475A-A57A-CA7C37DF657B}" type="presParOf" srcId="{DEED6925-5ABE-4D4F-BA21-ED0B8E17D166}" destId="{DADC92A4-ABD4-48F3-8F15-AFBD01E5141A}" srcOrd="0" destOrd="0" presId="urn:microsoft.com/office/officeart/2008/layout/LinedList"/>
    <dgm:cxn modelId="{2ECE64CB-28DA-4630-B440-967BC88018FD}" type="presParOf" srcId="{DEED6925-5ABE-4D4F-BA21-ED0B8E17D166}" destId="{EDD54318-5117-4806-8B7B-3CB5FE9D4FA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6D0BE-1FDB-41BF-85A1-5884E77D2833}">
      <dsp:nvSpPr>
        <dsp:cNvPr id="0" name=""/>
        <dsp:cNvSpPr/>
      </dsp:nvSpPr>
      <dsp:spPr>
        <a:xfrm>
          <a:off x="0" y="1627"/>
          <a:ext cx="80428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0A6B5-A251-49D4-B6E6-178A50C30AD6}">
      <dsp:nvSpPr>
        <dsp:cNvPr id="0" name=""/>
        <dsp:cNvSpPr/>
      </dsp:nvSpPr>
      <dsp:spPr>
        <a:xfrm>
          <a:off x="0" y="1627"/>
          <a:ext cx="8042872" cy="1109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Reduces tension by </a:t>
          </a:r>
          <a:r>
            <a:rPr lang="en-US" sz="3100" b="1" kern="1200" dirty="0"/>
            <a:t>naming the elephant</a:t>
          </a:r>
          <a:r>
            <a:rPr lang="en-US" sz="3100" kern="1200" dirty="0"/>
            <a:t>.</a:t>
          </a:r>
        </a:p>
      </dsp:txBody>
      <dsp:txXfrm>
        <a:off x="0" y="1627"/>
        <a:ext cx="8042872" cy="1109926"/>
      </dsp:txXfrm>
    </dsp:sp>
    <dsp:sp modelId="{71E1984A-9636-4523-9A28-56B0814D4426}">
      <dsp:nvSpPr>
        <dsp:cNvPr id="0" name=""/>
        <dsp:cNvSpPr/>
      </dsp:nvSpPr>
      <dsp:spPr>
        <a:xfrm>
          <a:off x="0" y="1111553"/>
          <a:ext cx="80428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CF16A-D629-491E-BC0C-1186BE938D26}">
      <dsp:nvSpPr>
        <dsp:cNvPr id="0" name=""/>
        <dsp:cNvSpPr/>
      </dsp:nvSpPr>
      <dsp:spPr>
        <a:xfrm>
          <a:off x="0" y="1111553"/>
          <a:ext cx="8042872" cy="1109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Signals psychological safety—you’re not pretending everything’s fine.</a:t>
          </a:r>
        </a:p>
      </dsp:txBody>
      <dsp:txXfrm>
        <a:off x="0" y="1111553"/>
        <a:ext cx="8042872" cy="1109926"/>
      </dsp:txXfrm>
    </dsp:sp>
    <dsp:sp modelId="{E7FB792B-29B5-4CF2-B20C-6A0DEBB9129F}">
      <dsp:nvSpPr>
        <dsp:cNvPr id="0" name=""/>
        <dsp:cNvSpPr/>
      </dsp:nvSpPr>
      <dsp:spPr>
        <a:xfrm>
          <a:off x="0" y="2221479"/>
          <a:ext cx="80428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C92A4-ABD4-48F3-8F15-AFBD01E5141A}">
      <dsp:nvSpPr>
        <dsp:cNvPr id="0" name=""/>
        <dsp:cNvSpPr/>
      </dsp:nvSpPr>
      <dsp:spPr>
        <a:xfrm>
          <a:off x="0" y="2221479"/>
          <a:ext cx="8042872" cy="1109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Builds trust by modeling openness.</a:t>
          </a:r>
        </a:p>
      </dsp:txBody>
      <dsp:txXfrm>
        <a:off x="0" y="2221479"/>
        <a:ext cx="8042872" cy="1109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09/06/2025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you ever try to solve a problem by… doing absolutely nothing?</a:t>
            </a:r>
          </a:p>
          <a:p>
            <a:r>
              <a:rPr lang="en-US" dirty="0"/>
              <a:t>Same. Wishing maybe the universe will handle it. Or the other person will forget. . Or get abducted by aliens — honestly, any option is better </a:t>
            </a:r>
            <a:r>
              <a:rPr lang="en-US" i="1" dirty="0"/>
              <a:t>except</a:t>
            </a:r>
            <a:r>
              <a:rPr lang="en-US" dirty="0"/>
              <a:t> actually talking about it.</a:t>
            </a:r>
          </a:p>
          <a:p>
            <a:r>
              <a:rPr lang="en-US" dirty="0"/>
              <a:t>Hi, I’m Sabrina Feula from BCNET in beautiful Vancouver Canada — and today, we’re diving into something that ties most of us in knots: tough conversations.</a:t>
            </a:r>
          </a:p>
          <a:p>
            <a:r>
              <a:rPr lang="en-US" dirty="0"/>
              <a:t>You know the ones. Your stomach tightens. Your heart races and Your brain whispers, </a:t>
            </a:r>
            <a:r>
              <a:rPr lang="en-US" i="1" dirty="0"/>
              <a:t>“Maybe if I wait a little longer, this whole thing will sort itself out.”</a:t>
            </a:r>
            <a:endParaRPr lang="en-US" dirty="0"/>
          </a:p>
          <a:p>
            <a:r>
              <a:rPr lang="en-US" dirty="0"/>
              <a:t>But nope. That feeling still lingers there. Like the annual cyber phishing test — fully aware you opened the email... and still didn’t click the link.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319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Turns out, avoiding tough conversations is practically a group sport.</a:t>
            </a:r>
          </a:p>
          <a:p>
            <a:r>
              <a:rPr lang="en-US" b="1" dirty="0"/>
              <a:t>57%</a:t>
            </a:r>
            <a:r>
              <a:rPr lang="en-US" dirty="0"/>
              <a:t> of people would do </a:t>
            </a:r>
            <a:r>
              <a:rPr lang="en-US" i="1" dirty="0"/>
              <a:t>almost anything</a:t>
            </a:r>
            <a:r>
              <a:rPr lang="en-US" dirty="0"/>
              <a:t> to sidestep one.</a:t>
            </a:r>
          </a:p>
          <a:p>
            <a:r>
              <a:rPr lang="en-US" dirty="0"/>
              <a:t>And get this: </a:t>
            </a:r>
            <a:r>
              <a:rPr lang="en-US" b="1" dirty="0"/>
              <a:t>37%</a:t>
            </a:r>
            <a:r>
              <a:rPr lang="en-US" dirty="0"/>
              <a:t> have considered quitting their job entirely just to escape a difficult chat.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/>
              <a:t>11%</a:t>
            </a:r>
            <a:r>
              <a:rPr lang="en-US" dirty="0"/>
              <a:t> actually did. Bold move.)</a:t>
            </a:r>
          </a:p>
          <a:p>
            <a:r>
              <a:rPr lang="en-US" dirty="0"/>
              <a:t>Some folks don’t just dodge — they delay like pros. One in four has postponed a tough conversation for </a:t>
            </a:r>
            <a:r>
              <a:rPr lang="en-US" b="1" dirty="0"/>
              <a:t>six months</a:t>
            </a:r>
            <a:r>
              <a:rPr lang="en-US" dirty="0"/>
              <a:t>, while others hold out for </a:t>
            </a:r>
            <a:r>
              <a:rPr lang="en-US" b="1" dirty="0"/>
              <a:t>a year</a:t>
            </a:r>
            <a:r>
              <a:rPr lang="en-US" dirty="0"/>
              <a:t>… or even </a:t>
            </a:r>
            <a:r>
              <a:rPr lang="en-US" b="1" dirty="0"/>
              <a:t>two</a:t>
            </a:r>
            <a:r>
              <a:rPr lang="en-US" dirty="0"/>
              <a:t>. Sound familiar</a:t>
            </a:r>
          </a:p>
          <a:p>
            <a:r>
              <a:rPr lang="en-US" dirty="0"/>
              <a:t>So, if you’ve been silently hoping the issue will disappear on its own — you’re in excellent company. The good news? You don’t have to stay stuck there.</a:t>
            </a:r>
          </a:p>
          <a:p>
            <a:r>
              <a:rPr lang="en-US" dirty="0"/>
              <a:t>Here are a few tried-and-tested tips that have worked for me — and might just help you face that next tough conversation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501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Step one: Mindset Check Before the Tough Talk</a:t>
            </a:r>
          </a:p>
          <a:p>
            <a:r>
              <a:rPr lang="en-US" dirty="0"/>
              <a:t>Before you step into the conversation, pause. Ground yourself. Your mindset matters as much as your message. . I would also recommend avoiding having them if you don’t think you have adequate time for it, before a weekend.</a:t>
            </a:r>
          </a:p>
          <a:p>
            <a:r>
              <a:rPr lang="en-US" b="1" dirty="0"/>
              <a:t>You're Not in a Courtroom — No Need to Win</a:t>
            </a:r>
          </a:p>
          <a:p>
            <a:r>
              <a:rPr lang="en-US" dirty="0"/>
              <a:t>This isn’t about scoring points or proving someone wrong.</a:t>
            </a:r>
            <a:br>
              <a:rPr lang="en-US" dirty="0"/>
            </a:br>
            <a:r>
              <a:rPr lang="en-US" b="1" dirty="0"/>
              <a:t>Your role isn’t to be “right” — it’s to relate.</a:t>
            </a:r>
            <a:br>
              <a:rPr lang="en-US" dirty="0"/>
            </a:br>
            <a:r>
              <a:rPr lang="en-US" dirty="0"/>
              <a:t>Approach it like a dialogue, not a deposition.</a:t>
            </a:r>
          </a:p>
          <a:p>
            <a:r>
              <a:rPr lang="en-US" b="1" dirty="0"/>
              <a:t>Lead with Curiosity, Not Judgment</a:t>
            </a:r>
          </a:p>
          <a:p>
            <a:r>
              <a:rPr lang="en-US" dirty="0"/>
              <a:t>Judgment closes minds. Curiosity opens them.</a:t>
            </a:r>
            <a:br>
              <a:rPr lang="en-US" dirty="0"/>
            </a:br>
            <a:r>
              <a:rPr lang="en-US" dirty="0"/>
              <a:t>Ask: </a:t>
            </a:r>
            <a:r>
              <a:rPr lang="en-US" i="1" dirty="0"/>
              <a:t>“What might I not be seeing yet?”</a:t>
            </a:r>
            <a:r>
              <a:rPr lang="en-US" dirty="0"/>
              <a:t> or </a:t>
            </a:r>
            <a:r>
              <a:rPr lang="en-US" i="1" dirty="0"/>
              <a:t>“Help me understand your take.”</a:t>
            </a:r>
            <a:br>
              <a:rPr lang="en-US" dirty="0"/>
            </a:br>
            <a:r>
              <a:rPr lang="en-US" b="1" dirty="0"/>
              <a:t>Breathe First. Speak Second.</a:t>
            </a:r>
          </a:p>
          <a:p>
            <a:r>
              <a:rPr lang="en-US" dirty="0"/>
              <a:t>Seriously. Take one full breath before you reply.</a:t>
            </a:r>
            <a:br>
              <a:rPr lang="en-US" dirty="0"/>
            </a:br>
            <a:r>
              <a:rPr lang="en-US" dirty="0"/>
              <a:t>That moment of pause can be the difference between </a:t>
            </a:r>
            <a:r>
              <a:rPr lang="en-US" i="1" dirty="0"/>
              <a:t>“professional”</a:t>
            </a:r>
            <a:r>
              <a:rPr lang="en-US" dirty="0"/>
              <a:t> and </a:t>
            </a:r>
            <a:r>
              <a:rPr lang="en-US" i="1" dirty="0"/>
              <a:t>“guess who’s in HR tomorrow.”</a:t>
            </a:r>
            <a:endParaRPr lang="en-US" dirty="0"/>
          </a:p>
          <a:p>
            <a:r>
              <a:rPr lang="en-US" b="1" dirty="0"/>
              <a:t>Bonus: Hydrate &amp; Regulate</a:t>
            </a:r>
          </a:p>
          <a:p>
            <a:r>
              <a:rPr lang="en-US" dirty="0"/>
              <a:t>Nervous system 101: a sip of water can calm your body so your brain can do its job- also if having bullet points handy helps you feel more confident in having the conversation – more power to you!</a:t>
            </a:r>
            <a:br>
              <a:rPr lang="en-US" dirty="0"/>
            </a:br>
            <a:endParaRPr lang="en-US" b="1" dirty="0"/>
          </a:p>
          <a:p>
            <a:endParaRPr lang="en-US" b="1" dirty="0"/>
          </a:p>
          <a:p>
            <a:r>
              <a:rPr lang="en-US" dirty="0"/>
              <a:t>water.</a:t>
            </a:r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761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two: </a:t>
            </a:r>
            <a:r>
              <a:rPr lang="en-US" b="1" dirty="0"/>
              <a:t>Name. The. Awkward.</a:t>
            </a:r>
            <a:endParaRPr lang="en-US" dirty="0"/>
          </a:p>
          <a:p>
            <a:r>
              <a:rPr lang="en-US" b="1" dirty="0"/>
              <a:t>Why It Matters</a:t>
            </a:r>
          </a:p>
          <a:p>
            <a:r>
              <a:rPr lang="en-US" dirty="0"/>
              <a:t>Avoiding or glossing over discomfort doesn’t build trust — it erodes it. When tension is present, others can sense it, even if unspoken. Acknowledging it directly sets a foundation of honesty, clarity, and mutual respect. </a:t>
            </a:r>
            <a:r>
              <a:rPr lang="en-US" i="1" dirty="0"/>
              <a:t>Practicing in front of a mirror, taking a few deep breathes before the conversation or listening to your hype song can help set the framework before your conversation</a:t>
            </a:r>
            <a:endParaRPr lang="en-US" b="1" i="1" dirty="0"/>
          </a:p>
          <a:p>
            <a:r>
              <a:rPr lang="en-US" b="1" i="1" dirty="0"/>
              <a:t>DO:</a:t>
            </a:r>
            <a:endParaRPr lang="en-US" i="1" dirty="0"/>
          </a:p>
          <a:p>
            <a:r>
              <a:rPr lang="en-US" dirty="0"/>
              <a:t>Address the situation with calm, respectful transparency.</a:t>
            </a:r>
          </a:p>
          <a:p>
            <a:r>
              <a:rPr lang="en-US" dirty="0"/>
              <a:t>Signal your intent for a productive, open dialogue.</a:t>
            </a:r>
          </a:p>
          <a:p>
            <a:r>
              <a:rPr lang="en-US" dirty="0"/>
              <a:t>Normalize discomfort as part of healthy collaboration and leadership. Which we’ll talk more about in the next slide.</a:t>
            </a:r>
          </a:p>
          <a:p>
            <a:r>
              <a:rPr lang="en-US" b="1" dirty="0"/>
              <a:t>DON’T:</a:t>
            </a:r>
            <a:endParaRPr lang="en-US" dirty="0"/>
          </a:p>
          <a:p>
            <a:r>
              <a:rPr lang="en-US" dirty="0"/>
              <a:t>Pretend everything is fine (“toxic positivity”)</a:t>
            </a:r>
          </a:p>
          <a:p>
            <a:r>
              <a:rPr lang="en-US" dirty="0"/>
              <a:t>Delay the conversation unnecessarily</a:t>
            </a:r>
          </a:p>
          <a:p>
            <a:r>
              <a:rPr lang="en-US" dirty="0"/>
              <a:t>Minimize the issue or deflect with humor or vagueness</a:t>
            </a:r>
          </a:p>
          <a:p>
            <a:endParaRPr lang="en-US" dirty="0"/>
          </a:p>
          <a:p>
            <a:r>
              <a:rPr lang="en-US" dirty="0"/>
              <a:t>I see things Differently.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5930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014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Step three: You Did It — But You’re Not Quite Done</a:t>
            </a:r>
          </a:p>
          <a:p>
            <a:r>
              <a:rPr lang="en-US" dirty="0"/>
              <a:t>You navigated the hard conversation. That deserves a deep breath — but not full emotional hibernation.</a:t>
            </a:r>
          </a:p>
          <a:p>
            <a:r>
              <a:rPr lang="en-US" dirty="0"/>
              <a:t>Because here’s the thing:</a:t>
            </a:r>
            <a:br>
              <a:rPr lang="en-US" dirty="0"/>
            </a:br>
            <a:r>
              <a:rPr lang="en-US" b="1" dirty="0"/>
              <a:t>The real impact often happens after the dialogue ends.</a:t>
            </a:r>
            <a:endParaRPr lang="en-US" dirty="0"/>
          </a:p>
          <a:p>
            <a:r>
              <a:rPr lang="en-US" b="1" dirty="0"/>
              <a:t>Follow-Through Is Where the Trust Builds</a:t>
            </a:r>
          </a:p>
          <a:p>
            <a:r>
              <a:rPr lang="en-US" dirty="0"/>
              <a:t>Keep the momentum going with three simple steps:</a:t>
            </a:r>
            <a:br>
              <a:rPr lang="en-US" dirty="0"/>
            </a:br>
            <a:r>
              <a:rPr lang="en-US" dirty="0"/>
              <a:t>✔ </a:t>
            </a:r>
            <a:r>
              <a:rPr lang="en-US" b="1" dirty="0"/>
              <a:t>Check in</a:t>
            </a:r>
            <a:r>
              <a:rPr lang="en-US" dirty="0"/>
              <a:t> — show you're still engaged</a:t>
            </a:r>
            <a:br>
              <a:rPr lang="en-US" dirty="0"/>
            </a:br>
            <a:r>
              <a:rPr lang="en-US" dirty="0"/>
              <a:t>✔ </a:t>
            </a:r>
            <a:r>
              <a:rPr lang="en-US" b="1" dirty="0"/>
              <a:t>Express appreciation</a:t>
            </a:r>
            <a:r>
              <a:rPr lang="en-US" dirty="0"/>
              <a:t> — acknowledge the effort it took</a:t>
            </a:r>
            <a:br>
              <a:rPr lang="en-US" dirty="0"/>
            </a:br>
            <a:r>
              <a:rPr lang="en-US" dirty="0"/>
              <a:t>✔ </a:t>
            </a:r>
            <a:r>
              <a:rPr lang="en-US" b="1" dirty="0"/>
              <a:t>Confirm next steps</a:t>
            </a:r>
            <a:r>
              <a:rPr lang="en-US" dirty="0"/>
              <a:t> — clarity beats assumptions</a:t>
            </a:r>
          </a:p>
          <a:p>
            <a:r>
              <a:rPr lang="en-US" dirty="0"/>
              <a:t>You don’t need a standing ovation — just something like:</a:t>
            </a:r>
          </a:p>
          <a:p>
            <a:r>
              <a:rPr lang="en-US" dirty="0"/>
              <a:t>“Thanks for being open — I really appreciated our conversation. Just to recap what we agreed on…”</a:t>
            </a:r>
          </a:p>
          <a:p>
            <a:r>
              <a:rPr lang="en-US" b="1" dirty="0"/>
              <a:t>And Here’s the Encouraging Truth</a:t>
            </a:r>
          </a:p>
          <a:p>
            <a:r>
              <a:rPr lang="en-US" dirty="0"/>
              <a:t>It gets easier.</a:t>
            </a:r>
            <a:br>
              <a:rPr lang="en-US" dirty="0"/>
            </a:br>
            <a:r>
              <a:rPr lang="en-US" b="1" dirty="0"/>
              <a:t>I promise — every time you have one of these conversations, it gets a little less daunting, a little more natural, and a lot more rewarding.</a:t>
            </a:r>
            <a:endParaRPr lang="en-US" dirty="0"/>
          </a:p>
          <a:p>
            <a:r>
              <a:rPr lang="en-US" dirty="0"/>
              <a:t>These small follow-ups send a big message:</a:t>
            </a:r>
            <a:br>
              <a:rPr lang="en-US" dirty="0"/>
            </a:br>
            <a:r>
              <a:rPr lang="en-US" b="1" dirty="0"/>
              <a:t>Respect. Integrity. Reliability.</a:t>
            </a:r>
            <a:r>
              <a:rPr lang="en-US" dirty="0"/>
              <a:t> Even when it’s hard.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0918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Thank you — and may all your </a:t>
            </a:r>
            <a:r>
              <a:rPr lang="en-US" b="1"/>
              <a:t>next tough </a:t>
            </a:r>
            <a:r>
              <a:rPr lang="en-US" b="1" dirty="0"/>
              <a:t>conversations be just a little less weird.</a:t>
            </a: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16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olorful swirly circle on a blue background&#10;&#10;Description automatically generated">
            <a:extLst>
              <a:ext uri="{FF2B5EF4-FFF2-40B4-BE49-F238E27FC236}">
                <a16:creationId xmlns:a16="http://schemas.microsoft.com/office/drawing/2014/main" id="{BA2D9F37-CECE-956D-E16A-DA131AFCDF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601" y="3317146"/>
            <a:ext cx="3822700" cy="237388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E3B400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0602" y="2442175"/>
            <a:ext cx="5044588" cy="545199"/>
          </a:xfrm>
        </p:spPr>
        <p:txBody>
          <a:bodyPr wrap="square">
            <a:noAutofit/>
          </a:bodyPr>
          <a:lstStyle>
            <a:lvl1pPr marL="0" indent="0">
              <a:lnSpc>
                <a:spcPct val="1500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6907" y="1672929"/>
            <a:ext cx="5000704" cy="709965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0601" y="3601634"/>
            <a:ext cx="3752453" cy="22922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E3B400"/>
                </a:solidFill>
              </a:defRPr>
            </a:lvl1pPr>
          </a:lstStyle>
          <a:p>
            <a:pPr lvl="0"/>
            <a:r>
              <a:rPr lang="en-US" dirty="0"/>
              <a:t>Location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0601" y="3814701"/>
            <a:ext cx="3752453" cy="2373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E3B400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CCF5F0-1DF6-300C-424D-3E72A981A8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35" y="4492489"/>
            <a:ext cx="1507657" cy="321239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9475E73F-3C4A-B878-50A1-1B7888C031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31" y="4426116"/>
            <a:ext cx="762024" cy="330830"/>
          </a:xfrm>
          <a:prstGeom prst="rect">
            <a:avLst/>
          </a:prstGeom>
        </p:spPr>
      </p:pic>
      <p:pic>
        <p:nvPicPr>
          <p:cNvPr id="14" name="Picture 13" descr="A black background with white text and colorful letters&#10;&#10;Description automatically generated">
            <a:extLst>
              <a:ext uri="{FF2B5EF4-FFF2-40B4-BE49-F238E27FC236}">
                <a16:creationId xmlns:a16="http://schemas.microsoft.com/office/drawing/2014/main" id="{5D091CCF-46BF-82B9-2DE0-ECDA90878F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40" y="301261"/>
            <a:ext cx="1688014" cy="94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78242A-115F-FAAB-3C19-C8B609AB6C4B}"/>
              </a:ext>
            </a:extLst>
          </p:cNvPr>
          <p:cNvSpPr/>
          <p:nvPr userDrawn="1"/>
        </p:nvSpPr>
        <p:spPr>
          <a:xfrm>
            <a:off x="0" y="4340267"/>
            <a:ext cx="9144000" cy="824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3601320"/>
          </a:xfrm>
        </p:spPr>
        <p:txBody>
          <a:bodyPr/>
          <a:lstStyle>
            <a:lvl1pPr>
              <a:defRPr sz="1600"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6396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 descr="A colorful background with lines&#10;&#10;Description automatically generated with medium confidence">
            <a:extLst>
              <a:ext uri="{FF2B5EF4-FFF2-40B4-BE49-F238E27FC236}">
                <a16:creationId xmlns:a16="http://schemas.microsoft.com/office/drawing/2014/main" id="{F477A8E2-0B99-ED90-CC54-CF0C457577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9" t="67861" r="4589" b="1"/>
          <a:stretch/>
        </p:blipFill>
        <p:spPr>
          <a:xfrm>
            <a:off x="0" y="4755599"/>
            <a:ext cx="9144000" cy="412398"/>
          </a:xfrm>
          <a:prstGeom prst="rect">
            <a:avLst/>
          </a:prstGeom>
          <a:solidFill>
            <a:srgbClr val="18355E"/>
          </a:solidFill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82551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A black background with white text and colorful letters&#10;&#10;Description automatically generated">
            <a:extLst>
              <a:ext uri="{FF2B5EF4-FFF2-40B4-BE49-F238E27FC236}">
                <a16:creationId xmlns:a16="http://schemas.microsoft.com/office/drawing/2014/main" id="{98D6321C-472B-7FBA-DCAD-482BD2B909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43"/>
          <a:stretch/>
        </p:blipFill>
        <p:spPr>
          <a:xfrm>
            <a:off x="350201" y="4818216"/>
            <a:ext cx="861109" cy="2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2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3357062"/>
          </a:xfrm>
        </p:spPr>
        <p:txBody>
          <a:bodyPr/>
          <a:lstStyle>
            <a:lvl1pPr>
              <a:defRPr sz="16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3378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0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swirly circle on a blue background&#10;&#10;Description automatically generated">
            <a:extLst>
              <a:ext uri="{FF2B5EF4-FFF2-40B4-BE49-F238E27FC236}">
                <a16:creationId xmlns:a16="http://schemas.microsoft.com/office/drawing/2014/main" id="{96F747BC-CA05-EF83-86CD-9413EFB5A3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02E3BFA-A031-B223-B9E0-F61758792D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35" y="4492489"/>
            <a:ext cx="1507657" cy="321239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9773C053-F1AA-0816-AD3B-A02CA69E17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31" y="4426116"/>
            <a:ext cx="762024" cy="33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lorful background with lines&#10;&#10;Description automatically generated with medium confidence">
            <a:extLst>
              <a:ext uri="{FF2B5EF4-FFF2-40B4-BE49-F238E27FC236}">
                <a16:creationId xmlns:a16="http://schemas.microsoft.com/office/drawing/2014/main" id="{AD9C7099-EDE5-12F7-416D-ECC87915A59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9" t="45774" r="4589"/>
          <a:stretch/>
        </p:blipFill>
        <p:spPr>
          <a:xfrm>
            <a:off x="0" y="4465908"/>
            <a:ext cx="9144000" cy="695826"/>
          </a:xfrm>
          <a:prstGeom prst="rect">
            <a:avLst/>
          </a:prstGeom>
          <a:solidFill>
            <a:srgbClr val="18355E"/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1" y="964414"/>
            <a:ext cx="8439238" cy="3306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271CF10B-5905-E541-B922-641440E09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9244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A black background with white text and colorful letters&#10;&#10;Description automatically generated">
            <a:extLst>
              <a:ext uri="{FF2B5EF4-FFF2-40B4-BE49-F238E27FC236}">
                <a16:creationId xmlns:a16="http://schemas.microsoft.com/office/drawing/2014/main" id="{1DEE7437-BF42-38B7-CCA3-CE0457B53B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28"/>
          <a:stretch/>
        </p:blipFill>
        <p:spPr>
          <a:xfrm>
            <a:off x="350202" y="4598129"/>
            <a:ext cx="977558" cy="42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3" r:id="rId2"/>
    <p:sldLayoutId id="2147483650" r:id="rId3"/>
    <p:sldLayoutId id="2147483661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E6396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A08FEB-7D89-4706-0C59-EAB786EECA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Sabrina Feula</a:t>
            </a:r>
          </a:p>
          <a:p>
            <a:r>
              <a:rPr lang="en-US" dirty="0"/>
              <a:t>BCNET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3465FD-75EF-F8F6-54FF-3113B792E5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1354" y="1554233"/>
            <a:ext cx="4193932" cy="709965"/>
          </a:xfrm>
        </p:spPr>
        <p:txBody>
          <a:bodyPr/>
          <a:lstStyle/>
          <a:p>
            <a:r>
              <a:rPr lang="en-US" b="1" i="0" dirty="0">
                <a:solidFill>
                  <a:srgbClr val="6F9A8F"/>
                </a:solidFill>
                <a:effectLst/>
                <a:latin typeface="-apple-system"/>
              </a:rPr>
              <a:t>The Art of Tough Talks: </a:t>
            </a:r>
          </a:p>
          <a:p>
            <a:r>
              <a:rPr lang="en-US" b="1" i="0" dirty="0">
                <a:solidFill>
                  <a:srgbClr val="6F9A8F"/>
                </a:solidFill>
                <a:effectLst/>
                <a:latin typeface="-apple-system"/>
              </a:rPr>
              <a:t>How to Say the Hard Things Without Making It Weird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3E1CB-530C-3CD0-5CDA-3523DC6449D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633913"/>
            <a:ext cx="2057400" cy="274637"/>
          </a:xfrm>
        </p:spPr>
        <p:txBody>
          <a:bodyPr/>
          <a:lstStyle/>
          <a:p>
            <a:fld id="{9E7CA0F2-EE66-4F60-8C00-E0BE38E7AEC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13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170C283-191C-815C-1B4D-B3A0F6DF9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577" y="-11127"/>
            <a:ext cx="6470162" cy="4318834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DC7249-20CD-F8CD-AB6A-84A2A873E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33780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631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313B3C-C68B-5BA1-54AE-1B79BAED7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679" y="102105"/>
            <a:ext cx="4267500" cy="426750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4C350-7D20-BC07-4698-3F28528AB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33780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005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2738B-1743-F113-5ED0-E5DFF10F8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964417"/>
            <a:ext cx="4124369" cy="3601320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You’re not in a courtroom — no need to win</a:t>
            </a:r>
          </a:p>
          <a:p>
            <a:pPr marL="0" marR="0" lvl="0" indent="0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400" dirty="0"/>
          </a:p>
          <a:p>
            <a:pPr marL="0" indent="0" defTabSz="457200">
              <a:spcBef>
                <a:spcPct val="20000"/>
              </a:spcBef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Use curiosity, not judgment: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'Help me understand...’</a:t>
            </a:r>
          </a:p>
          <a:p>
            <a:pPr marL="0" indent="0" defTabSz="457200">
              <a:spcBef>
                <a:spcPct val="20000"/>
              </a:spcBef>
              <a:buNone/>
              <a:defRPr/>
            </a:pPr>
            <a:endParaRPr lang="en-US" sz="2400" dirty="0"/>
          </a:p>
          <a:p>
            <a:pPr marL="0" indent="0" defTabSz="457200">
              <a:spcBef>
                <a:spcPct val="20000"/>
              </a:spcBef>
              <a:buNone/>
              <a:defRPr/>
            </a:pPr>
            <a:r>
              <a:rPr lang="en-CA" sz="2400" i="1" dirty="0"/>
              <a:t>Breathe first. Speak second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indent="0" defTabSz="457200">
              <a:spcBef>
                <a:spcPct val="20000"/>
              </a:spcBef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833B02-BAF0-D103-53D7-7DD9AD04B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</p:spPr>
        <p:txBody>
          <a:bodyPr anchor="ctr">
            <a:normAutofit/>
          </a:bodyPr>
          <a:lstStyle/>
          <a:p>
            <a:r>
              <a:rPr lang="en-US" sz="2800" dirty="0"/>
              <a:t>Mindset Check Before the Tough Talk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806DC3-3809-815C-712B-9D1CA5343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825515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5C7DC9-9557-6310-796F-04DD21DA6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008" y="679423"/>
            <a:ext cx="3325237" cy="33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62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B2073C-622A-0F0C-2E7D-6428D4D48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Name the Awkward</a:t>
            </a:r>
            <a:endParaRPr lang="en-CA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CDBD8D-0956-F47C-3719-327D98F01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825515"/>
            <a:ext cx="2057400" cy="2746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 dirty="0"/>
          </a:p>
        </p:txBody>
      </p:sp>
      <p:graphicFrame>
        <p:nvGraphicFramePr>
          <p:cNvPr id="23" name="TextBox 4">
            <a:extLst>
              <a:ext uri="{FF2B5EF4-FFF2-40B4-BE49-F238E27FC236}">
                <a16:creationId xmlns:a16="http://schemas.microsoft.com/office/drawing/2014/main" id="{B87EC13B-BDCA-8A86-7EC5-A29EC1F8CD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5764012"/>
              </p:ext>
            </p:extLst>
          </p:nvPr>
        </p:nvGraphicFramePr>
        <p:xfrm>
          <a:off x="350201" y="1041721"/>
          <a:ext cx="8042872" cy="3333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6703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A609F0-A7BD-DE98-8D4C-81FDB610E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696060"/>
            <a:ext cx="8439238" cy="36013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This isn’t an easy conversation to have….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I’d like to unpack what just happened…..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I’d like to talk about something that might be a bit uncomfortable, but I think it’s important.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 want to share some thoughts…..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 know this might not be an easy topic — I appreciate you being willing to talk about it.</a:t>
            </a:r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3A9B9C-BA48-E179-4C1E-4DC97FA17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Conversation Starters for Tough Talks</a:t>
            </a:r>
            <a:br>
              <a:rPr lang="en-US" dirty="0"/>
            </a:b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1BFFA-A4E2-9257-CC3D-DD5AA2393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863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54DE22C-A7AE-26AD-4D51-F366AFABE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</p:spPr>
        <p:txBody>
          <a:bodyPr anchor="ctr">
            <a:normAutofit/>
          </a:bodyPr>
          <a:lstStyle/>
          <a:p>
            <a:r>
              <a:rPr lang="en-US" sz="2800" dirty="0"/>
              <a:t>After the Conversation: Now What?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4CB1D8-9386-1B9A-86A9-5CE7BCDCE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825515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1C8B9-5048-B929-AE0A-A21AD7A4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525" y="1200844"/>
            <a:ext cx="8439238" cy="3601320"/>
          </a:xfrm>
        </p:spPr>
        <p:txBody>
          <a:bodyPr>
            <a:normAutofit/>
          </a:bodyPr>
          <a:lstStyle/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800" i="0" baseline="0" dirty="0"/>
              <a:t>Check in afterwards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800" i="0" baseline="0" dirty="0"/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800" i="0" baseline="0" dirty="0"/>
              <a:t>Appreciate the effort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800" i="1" baseline="0" dirty="0"/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800" i="0" baseline="0" dirty="0"/>
              <a:t>Clarify next steps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800" i="0" baseline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F1899F-FA5D-9FB4-8F01-4DECF2AAFA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8455"/>
          <a:stretch/>
        </p:blipFill>
        <p:spPr>
          <a:xfrm>
            <a:off x="446619" y="648484"/>
            <a:ext cx="2747340" cy="326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21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E8C6A-BA4D-A3D4-4863-653212689E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825515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 dirty="0"/>
          </a:p>
        </p:txBody>
      </p:sp>
      <p:pic>
        <p:nvPicPr>
          <p:cNvPr id="3080" name="Picture 8" descr="Generated image">
            <a:extLst>
              <a:ext uri="{FF2B5EF4-FFF2-40B4-BE49-F238E27FC236}">
                <a16:creationId xmlns:a16="http://schemas.microsoft.com/office/drawing/2014/main" id="{36F56837-315D-97BC-76C6-70B1CDFBB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792" b="38469"/>
          <a:stretch/>
        </p:blipFill>
        <p:spPr bwMode="auto">
          <a:xfrm>
            <a:off x="714375" y="0"/>
            <a:ext cx="7654121" cy="32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enerated image">
            <a:extLst>
              <a:ext uri="{FF2B5EF4-FFF2-40B4-BE49-F238E27FC236}">
                <a16:creationId xmlns:a16="http://schemas.microsoft.com/office/drawing/2014/main" id="{AEE2A8EB-571B-2D5B-EE3E-2577D2F56F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2" r="5691" b="59876"/>
          <a:stretch/>
        </p:blipFill>
        <p:spPr bwMode="auto">
          <a:xfrm>
            <a:off x="2539197" y="3536066"/>
            <a:ext cx="3429000" cy="78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295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C39C7EC-1AC8-7BAD-8633-820FEC8D5523}"/>
              </a:ext>
            </a:extLst>
          </p:cNvPr>
          <p:cNvSpPr txBox="1">
            <a:spLocks/>
          </p:cNvSpPr>
          <p:nvPr/>
        </p:nvSpPr>
        <p:spPr>
          <a:xfrm>
            <a:off x="555228" y="1852204"/>
            <a:ext cx="5981102" cy="76552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4"/>
                </a:solidFill>
              </a:rPr>
              <a:t>Thank you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F9C187A-2B08-31D4-7F63-BFCF807A1155}"/>
              </a:ext>
            </a:extLst>
          </p:cNvPr>
          <p:cNvSpPr txBox="1">
            <a:spLocks/>
          </p:cNvSpPr>
          <p:nvPr/>
        </p:nvSpPr>
        <p:spPr>
          <a:xfrm>
            <a:off x="610930" y="3470165"/>
            <a:ext cx="3795964" cy="2631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0" kern="1200" baseline="0">
                <a:solidFill>
                  <a:srgbClr val="E3B4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sabrina.feula@bc.net</a:t>
            </a:r>
          </a:p>
        </p:txBody>
      </p:sp>
    </p:spTree>
    <p:extLst>
      <p:ext uri="{BB962C8B-B14F-4D97-AF65-F5344CB8AC3E}">
        <p14:creationId xmlns:p14="http://schemas.microsoft.com/office/powerpoint/2010/main" val="705628693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702F400-2AB6-4AE1-9390-6D692EC1FB62}">
  <we:reference id="WA200005566" version="3.0.0.3" store="Omex" storeType="OMEX"/>
  <we:alternateReferences>
    <we:reference id="WA200005566" version="3.0.0.3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Props1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9AA3960-760A-4B61-8C8B-DBF90F37C8C8}">
  <ds:schemaRefs>
    <ds:schemaRef ds:uri="e7019c98-23ef-46f8-8434-cfd3a3bc7393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7781</TotalTime>
  <Words>1039</Words>
  <Application>Microsoft Office PowerPoint</Application>
  <PresentationFormat>On-screen Show (16:9)</PresentationFormat>
  <Paragraphs>91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-apple-system</vt:lpstr>
      <vt:lpstr>Arial</vt:lpstr>
      <vt:lpstr>Calibri</vt:lpstr>
      <vt:lpstr>Wingdings</vt:lpstr>
      <vt:lpstr>GEANT Association</vt:lpstr>
      <vt:lpstr>PowerPoint Presentation</vt:lpstr>
      <vt:lpstr>PowerPoint Presentation</vt:lpstr>
      <vt:lpstr>PowerPoint Presentation</vt:lpstr>
      <vt:lpstr>Mindset Check Before the Tough Talk</vt:lpstr>
      <vt:lpstr>Name the Awkward</vt:lpstr>
      <vt:lpstr>Conversation Starters for Tough Talks </vt:lpstr>
      <vt:lpstr>After the Conversation: Now What?</vt:lpstr>
      <vt:lpstr>PowerPoint Presentation</vt:lpstr>
      <vt:lpstr>PowerPoint Presentation</vt:lpstr>
    </vt:vector>
  </TitlesOfParts>
  <Company>DANTE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keywords/>
  <dc:description>change to funding information Nov 2015</dc:description>
  <cp:lastModifiedBy>Sabrina Feula</cp:lastModifiedBy>
  <cp:revision>163</cp:revision>
  <dcterms:created xsi:type="dcterms:W3CDTF">2015-04-29T14:13:57Z</dcterms:created>
  <dcterms:modified xsi:type="dcterms:W3CDTF">2025-06-09T14:01:52Z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