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5"/>
  </p:notesMasterIdLst>
  <p:sldIdLst>
    <p:sldId id="297" r:id="rId6"/>
    <p:sldId id="306" r:id="rId7"/>
    <p:sldId id="298" r:id="rId8"/>
    <p:sldId id="310" r:id="rId9"/>
    <p:sldId id="299" r:id="rId10"/>
    <p:sldId id="301" r:id="rId11"/>
    <p:sldId id="302" r:id="rId12"/>
    <p:sldId id="312" r:id="rId13"/>
    <p:sldId id="295" r:id="rId1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90383D-3CF3-E679-8F9A-6F8DB9BC7EA6}" name="Edit Herczog" initials="EH" userId="S::edit.herczog@geant.org::662dc8af-37ed-40c7-8cb6-e786fd2ec7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B8CE"/>
    <a:srgbClr val="008B96"/>
    <a:srgbClr val="E63961"/>
    <a:srgbClr val="E3B400"/>
    <a:srgbClr val="18355E"/>
    <a:srgbClr val="1C2C4F"/>
    <a:srgbClr val="6396BA"/>
    <a:srgbClr val="285D93"/>
    <a:srgbClr val="414140"/>
    <a:srgbClr val="1A69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5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493" y="28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27653-3BF7-44CA-B14B-9773C044D93C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7E4D4D2D-ED83-4C55-812E-7908CAA5A56D}">
      <dgm:prSet phldrT="[Text]"/>
      <dgm:spPr/>
      <dgm:t>
        <a:bodyPr/>
        <a:lstStyle/>
        <a:p>
          <a:r>
            <a:rPr lang="en-US" b="1" dirty="0">
              <a:solidFill>
                <a:schemeClr val="accent1">
                  <a:lumMod val="50000"/>
                </a:schemeClr>
              </a:solidFill>
            </a:rPr>
            <a:t>TRUST</a:t>
          </a:r>
          <a:endParaRPr lang="LID4096" b="1" dirty="0">
            <a:solidFill>
              <a:schemeClr val="accent1">
                <a:lumMod val="50000"/>
              </a:schemeClr>
            </a:solidFill>
          </a:endParaRPr>
        </a:p>
      </dgm:t>
    </dgm:pt>
    <dgm:pt modelId="{7356072D-E2D0-4CCA-814E-133741B63F9E}" type="parTrans" cxnId="{C11375FE-BEFB-442C-8134-8E945B9DD4C6}">
      <dgm:prSet/>
      <dgm:spPr/>
      <dgm:t>
        <a:bodyPr/>
        <a:lstStyle/>
        <a:p>
          <a:endParaRPr lang="LID4096"/>
        </a:p>
      </dgm:t>
    </dgm:pt>
    <dgm:pt modelId="{FA398788-9D06-4D85-9648-1BCBBB459D89}" type="sibTrans" cxnId="{C11375FE-BEFB-442C-8134-8E945B9DD4C6}">
      <dgm:prSet/>
      <dgm:spPr/>
      <dgm:t>
        <a:bodyPr/>
        <a:lstStyle/>
        <a:p>
          <a:endParaRPr lang="LID4096"/>
        </a:p>
      </dgm:t>
    </dgm:pt>
    <dgm:pt modelId="{3A276E22-425F-4342-AC05-DFE65322CBD6}">
      <dgm:prSet phldrT="[Text]"/>
      <dgm:spPr/>
      <dgm:t>
        <a:bodyPr/>
        <a:lstStyle/>
        <a:p>
          <a:r>
            <a:rPr lang="en-US" b="1" dirty="0">
              <a:solidFill>
                <a:schemeClr val="accent1">
                  <a:lumMod val="50000"/>
                </a:schemeClr>
              </a:solidFill>
            </a:rPr>
            <a:t>Parties * Distance</a:t>
          </a:r>
          <a:endParaRPr lang="LID4096" b="1" dirty="0">
            <a:solidFill>
              <a:schemeClr val="accent1">
                <a:lumMod val="50000"/>
              </a:schemeClr>
            </a:solidFill>
          </a:endParaRPr>
        </a:p>
      </dgm:t>
    </dgm:pt>
    <dgm:pt modelId="{D0169AAF-0FA0-4FC5-91DE-B4E8392C00E5}" type="parTrans" cxnId="{5492AD14-ADC5-4967-BA59-AA66DA626DED}">
      <dgm:prSet/>
      <dgm:spPr/>
      <dgm:t>
        <a:bodyPr/>
        <a:lstStyle/>
        <a:p>
          <a:endParaRPr lang="LID4096"/>
        </a:p>
      </dgm:t>
    </dgm:pt>
    <dgm:pt modelId="{9CFF84E6-DBB0-4DCE-9337-7BBF978545F1}" type="sibTrans" cxnId="{5492AD14-ADC5-4967-BA59-AA66DA626DED}">
      <dgm:prSet/>
      <dgm:spPr/>
      <dgm:t>
        <a:bodyPr/>
        <a:lstStyle/>
        <a:p>
          <a:endParaRPr lang="LID4096"/>
        </a:p>
      </dgm:t>
    </dgm:pt>
    <dgm:pt modelId="{A45B65AC-E970-4749-B1E1-32DBE73730DD}" type="pres">
      <dgm:prSet presAssocID="{37E27653-3BF7-44CA-B14B-9773C044D93C}" presName="compositeShape" presStyleCnt="0">
        <dgm:presLayoutVars>
          <dgm:chMax val="2"/>
          <dgm:dir/>
          <dgm:resizeHandles val="exact"/>
        </dgm:presLayoutVars>
      </dgm:prSet>
      <dgm:spPr/>
    </dgm:pt>
    <dgm:pt modelId="{8A0832EF-BAA4-477C-8B37-8A7D23ABCC6B}" type="pres">
      <dgm:prSet presAssocID="{37E27653-3BF7-44CA-B14B-9773C044D93C}" presName="divider" presStyleLbl="fgShp" presStyleIdx="0" presStyleCnt="1" custLinFactNeighborX="-46" custLinFactNeighborY="1338"/>
      <dgm:spPr>
        <a:solidFill>
          <a:schemeClr val="bg1"/>
        </a:solidFill>
        <a:ln>
          <a:noFill/>
        </a:ln>
      </dgm:spPr>
    </dgm:pt>
    <dgm:pt modelId="{D6D972CF-99D6-402E-A7F2-9F08B3DCED02}" type="pres">
      <dgm:prSet presAssocID="{7E4D4D2D-ED83-4C55-812E-7908CAA5A56D}" presName="downArrow" presStyleLbl="node1" presStyleIdx="0" presStyleCnt="2"/>
      <dgm:spPr>
        <a:solidFill>
          <a:schemeClr val="bg1"/>
        </a:solidFill>
        <a:ln>
          <a:noFill/>
        </a:ln>
      </dgm:spPr>
    </dgm:pt>
    <dgm:pt modelId="{0501CF07-8108-4714-8AD4-2A3C2ABFB3EB}" type="pres">
      <dgm:prSet presAssocID="{7E4D4D2D-ED83-4C55-812E-7908CAA5A56D}" presName="downArrowText" presStyleLbl="revTx" presStyleIdx="0" presStyleCnt="2">
        <dgm:presLayoutVars>
          <dgm:bulletEnabled val="1"/>
        </dgm:presLayoutVars>
      </dgm:prSet>
      <dgm:spPr/>
    </dgm:pt>
    <dgm:pt modelId="{447DBD8D-1BB7-4A59-ADA0-B9A04483A92E}" type="pres">
      <dgm:prSet presAssocID="{3A276E22-425F-4342-AC05-DFE65322CBD6}" presName="upArrow" presStyleLbl="node1" presStyleIdx="1" presStyleCnt="2" custLinFactNeighborX="4509" custLinFactNeighborY="-845"/>
      <dgm:spPr>
        <a:solidFill>
          <a:schemeClr val="bg1"/>
        </a:solidFill>
        <a:ln>
          <a:noFill/>
        </a:ln>
      </dgm:spPr>
    </dgm:pt>
    <dgm:pt modelId="{F262B8A7-6B5A-491A-B77D-70D339DE91B6}" type="pres">
      <dgm:prSet presAssocID="{3A276E22-425F-4342-AC05-DFE65322CBD6}" presName="upArrowText" presStyleLbl="revTx" presStyleIdx="1" presStyleCnt="2" custScaleX="182587" custScaleY="67041">
        <dgm:presLayoutVars>
          <dgm:bulletEnabled val="1"/>
        </dgm:presLayoutVars>
      </dgm:prSet>
      <dgm:spPr/>
    </dgm:pt>
  </dgm:ptLst>
  <dgm:cxnLst>
    <dgm:cxn modelId="{5492AD14-ADC5-4967-BA59-AA66DA626DED}" srcId="{37E27653-3BF7-44CA-B14B-9773C044D93C}" destId="{3A276E22-425F-4342-AC05-DFE65322CBD6}" srcOrd="1" destOrd="0" parTransId="{D0169AAF-0FA0-4FC5-91DE-B4E8392C00E5}" sibTransId="{9CFF84E6-DBB0-4DCE-9337-7BBF978545F1}"/>
    <dgm:cxn modelId="{66BC142D-928E-471F-909A-28AFD3F53ECA}" type="presOf" srcId="{3A276E22-425F-4342-AC05-DFE65322CBD6}" destId="{F262B8A7-6B5A-491A-B77D-70D339DE91B6}" srcOrd="0" destOrd="0" presId="urn:microsoft.com/office/officeart/2005/8/layout/arrow3"/>
    <dgm:cxn modelId="{EB8244D1-594F-4ADA-8D8F-1F5A92536B20}" type="presOf" srcId="{37E27653-3BF7-44CA-B14B-9773C044D93C}" destId="{A45B65AC-E970-4749-B1E1-32DBE73730DD}" srcOrd="0" destOrd="0" presId="urn:microsoft.com/office/officeart/2005/8/layout/arrow3"/>
    <dgm:cxn modelId="{0B85CFEA-C95D-4B88-97D3-67A9A07DCB65}" type="presOf" srcId="{7E4D4D2D-ED83-4C55-812E-7908CAA5A56D}" destId="{0501CF07-8108-4714-8AD4-2A3C2ABFB3EB}" srcOrd="0" destOrd="0" presId="urn:microsoft.com/office/officeart/2005/8/layout/arrow3"/>
    <dgm:cxn modelId="{C11375FE-BEFB-442C-8134-8E945B9DD4C6}" srcId="{37E27653-3BF7-44CA-B14B-9773C044D93C}" destId="{7E4D4D2D-ED83-4C55-812E-7908CAA5A56D}" srcOrd="0" destOrd="0" parTransId="{7356072D-E2D0-4CCA-814E-133741B63F9E}" sibTransId="{FA398788-9D06-4D85-9648-1BCBBB459D89}"/>
    <dgm:cxn modelId="{EBD351FE-076B-41E1-8DD7-AD2E8BCF55DC}" type="presParOf" srcId="{A45B65AC-E970-4749-B1E1-32DBE73730DD}" destId="{8A0832EF-BAA4-477C-8B37-8A7D23ABCC6B}" srcOrd="0" destOrd="0" presId="urn:microsoft.com/office/officeart/2005/8/layout/arrow3"/>
    <dgm:cxn modelId="{A8D8FD05-D493-4678-B3F1-CBE45E053DE1}" type="presParOf" srcId="{A45B65AC-E970-4749-B1E1-32DBE73730DD}" destId="{D6D972CF-99D6-402E-A7F2-9F08B3DCED02}" srcOrd="1" destOrd="0" presId="urn:microsoft.com/office/officeart/2005/8/layout/arrow3"/>
    <dgm:cxn modelId="{1E31043B-5854-488F-BDE6-0A60C2C23772}" type="presParOf" srcId="{A45B65AC-E970-4749-B1E1-32DBE73730DD}" destId="{0501CF07-8108-4714-8AD4-2A3C2ABFB3EB}" srcOrd="2" destOrd="0" presId="urn:microsoft.com/office/officeart/2005/8/layout/arrow3"/>
    <dgm:cxn modelId="{09ECB749-A2A5-45D4-BE49-65A68D305492}" type="presParOf" srcId="{A45B65AC-E970-4749-B1E1-32DBE73730DD}" destId="{447DBD8D-1BB7-4A59-ADA0-B9A04483A92E}" srcOrd="3" destOrd="0" presId="urn:microsoft.com/office/officeart/2005/8/layout/arrow3"/>
    <dgm:cxn modelId="{0C261E92-3B7E-46E5-B6ED-2DEF2BB095D2}" type="presParOf" srcId="{A45B65AC-E970-4749-B1E1-32DBE73730DD}" destId="{F262B8A7-6B5A-491A-B77D-70D339DE91B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832EF-BAA4-477C-8B37-8A7D23ABCC6B}">
      <dsp:nvSpPr>
        <dsp:cNvPr id="0" name=""/>
        <dsp:cNvSpPr/>
      </dsp:nvSpPr>
      <dsp:spPr>
        <a:xfrm rot="21300000">
          <a:off x="215460" y="597131"/>
          <a:ext cx="3383616" cy="296028"/>
        </a:xfrm>
        <a:prstGeom prst="mathMinus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972CF-99D6-402E-A7F2-9F08B3DCED02}">
      <dsp:nvSpPr>
        <dsp:cNvPr id="0" name=""/>
        <dsp:cNvSpPr/>
      </dsp:nvSpPr>
      <dsp:spPr>
        <a:xfrm>
          <a:off x="457744" y="73725"/>
          <a:ext cx="1144361" cy="589803"/>
        </a:xfrm>
        <a:prstGeom prst="downArrow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1CF07-8108-4714-8AD4-2A3C2ABFB3EB}">
      <dsp:nvSpPr>
        <dsp:cNvPr id="0" name=""/>
        <dsp:cNvSpPr/>
      </dsp:nvSpPr>
      <dsp:spPr>
        <a:xfrm>
          <a:off x="2021704" y="0"/>
          <a:ext cx="1220651" cy="619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1">
                  <a:lumMod val="50000"/>
                </a:schemeClr>
              </a:solidFill>
            </a:rPr>
            <a:t>TRUST</a:t>
          </a:r>
          <a:endParaRPr lang="LID4096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021704" y="0"/>
        <a:ext cx="1220651" cy="619293"/>
      </dsp:txXfrm>
    </dsp:sp>
    <dsp:sp modelId="{447DBD8D-1BB7-4A59-ADA0-B9A04483A92E}">
      <dsp:nvSpPr>
        <dsp:cNvPr id="0" name=""/>
        <dsp:cNvSpPr/>
      </dsp:nvSpPr>
      <dsp:spPr>
        <a:xfrm>
          <a:off x="2264030" y="805995"/>
          <a:ext cx="1144361" cy="589803"/>
        </a:xfrm>
        <a:prstGeom prst="upArrow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2B8A7-6B5A-491A-B77D-70D339DE91B6}">
      <dsp:nvSpPr>
        <dsp:cNvPr id="0" name=""/>
        <dsp:cNvSpPr/>
      </dsp:nvSpPr>
      <dsp:spPr>
        <a:xfrm>
          <a:off x="68130" y="957271"/>
          <a:ext cx="2228751" cy="415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1">
                  <a:lumMod val="50000"/>
                </a:schemeClr>
              </a:solidFill>
            </a:rPr>
            <a:t>Parties * Distance</a:t>
          </a:r>
          <a:endParaRPr lang="LID4096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8130" y="957271"/>
        <a:ext cx="2228751" cy="415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olorful swirly circle on a blue background&#10;&#10;Description automatically generated">
            <a:extLst>
              <a:ext uri="{FF2B5EF4-FFF2-40B4-BE49-F238E27FC236}">
                <a16:creationId xmlns:a16="http://schemas.microsoft.com/office/drawing/2014/main" id="{BA2D9F37-CECE-956D-E16A-DA131AFCDF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601" y="3317146"/>
            <a:ext cx="3822700" cy="237388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E3B400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0602" y="2442175"/>
            <a:ext cx="5044588" cy="545199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907" y="1672929"/>
            <a:ext cx="5000704" cy="709965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0601" y="3601634"/>
            <a:ext cx="3752453" cy="22922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3B400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0601" y="3814701"/>
            <a:ext cx="3752453" cy="2373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3B400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CCF5F0-1DF6-300C-424D-3E72A981A8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35" y="4492489"/>
            <a:ext cx="1507657" cy="321239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9475E73F-3C4A-B878-50A1-1B7888C031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31" y="4426116"/>
            <a:ext cx="762024" cy="330830"/>
          </a:xfrm>
          <a:prstGeom prst="rect">
            <a:avLst/>
          </a:prstGeom>
        </p:spPr>
      </p:pic>
      <p:pic>
        <p:nvPicPr>
          <p:cNvPr id="14" name="Picture 13" descr="A black background with white text and colorful letters&#10;&#10;Description automatically generated">
            <a:extLst>
              <a:ext uri="{FF2B5EF4-FFF2-40B4-BE49-F238E27FC236}">
                <a16:creationId xmlns:a16="http://schemas.microsoft.com/office/drawing/2014/main" id="{5D091CCF-46BF-82B9-2DE0-ECDA90878F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0" y="301261"/>
            <a:ext cx="1688014" cy="94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340267"/>
            <a:ext cx="9144000" cy="824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601320"/>
          </a:xfrm>
        </p:spPr>
        <p:txBody>
          <a:bodyPr/>
          <a:lstStyle>
            <a:lvl1pPr>
              <a:defRPr sz="1600"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396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 descr="A colorful background with lines&#10;&#10;Description automatically generated with medium confidence">
            <a:extLst>
              <a:ext uri="{FF2B5EF4-FFF2-40B4-BE49-F238E27FC236}">
                <a16:creationId xmlns:a16="http://schemas.microsoft.com/office/drawing/2014/main" id="{F477A8E2-0B99-ED90-CC54-CF0C45757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9" t="67861" r="4589" b="1"/>
          <a:stretch/>
        </p:blipFill>
        <p:spPr>
          <a:xfrm>
            <a:off x="0" y="4755599"/>
            <a:ext cx="9144000" cy="412398"/>
          </a:xfrm>
          <a:prstGeom prst="rect">
            <a:avLst/>
          </a:prstGeom>
          <a:solidFill>
            <a:srgbClr val="18355E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black background with white text and colorful letters&#10;&#10;Description automatically generated">
            <a:extLst>
              <a:ext uri="{FF2B5EF4-FFF2-40B4-BE49-F238E27FC236}">
                <a16:creationId xmlns:a16="http://schemas.microsoft.com/office/drawing/2014/main" id="{98D6321C-472B-7FBA-DCAD-482BD2B909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43"/>
          <a:stretch/>
        </p:blipFill>
        <p:spPr>
          <a:xfrm>
            <a:off x="350201" y="4818216"/>
            <a:ext cx="861109" cy="2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357062"/>
          </a:xfrm>
        </p:spPr>
        <p:txBody>
          <a:bodyPr/>
          <a:lstStyle>
            <a:lvl1pPr>
              <a:defRPr sz="16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swirly circle on a blue background&#10;&#10;Description automatically generated">
            <a:extLst>
              <a:ext uri="{FF2B5EF4-FFF2-40B4-BE49-F238E27FC236}">
                <a16:creationId xmlns:a16="http://schemas.microsoft.com/office/drawing/2014/main" id="{96F747BC-CA05-EF83-86CD-9413EFB5A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02E3BFA-A031-B223-B9E0-F61758792D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35" y="4492489"/>
            <a:ext cx="1507657" cy="321239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9773C053-F1AA-0816-AD3B-A02CA69E17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31" y="4426116"/>
            <a:ext cx="762024" cy="3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background with lines&#10;&#10;Description automatically generated with medium confidence">
            <a:extLst>
              <a:ext uri="{FF2B5EF4-FFF2-40B4-BE49-F238E27FC236}">
                <a16:creationId xmlns:a16="http://schemas.microsoft.com/office/drawing/2014/main" id="{AD9C7099-EDE5-12F7-416D-ECC87915A5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9" t="45774" r="4589"/>
          <a:stretch/>
        </p:blipFill>
        <p:spPr>
          <a:xfrm>
            <a:off x="0" y="4465908"/>
            <a:ext cx="9144000" cy="695826"/>
          </a:xfrm>
          <a:prstGeom prst="rect">
            <a:avLst/>
          </a:prstGeom>
          <a:solidFill>
            <a:srgbClr val="18355E"/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306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9244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A black background with white text and colorful letters&#10;&#10;Description automatically generated">
            <a:extLst>
              <a:ext uri="{FF2B5EF4-FFF2-40B4-BE49-F238E27FC236}">
                <a16:creationId xmlns:a16="http://schemas.microsoft.com/office/drawing/2014/main" id="{1DEE7437-BF42-38B7-CCA3-CE0457B53B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28"/>
          <a:stretch/>
        </p:blipFill>
        <p:spPr>
          <a:xfrm>
            <a:off x="350202" y="4598129"/>
            <a:ext cx="977558" cy="4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3" r:id="rId2"/>
    <p:sldLayoutId id="2147483650" r:id="rId3"/>
    <p:sldLayoutId id="214748366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E6396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A08FEB-7D89-4706-0C59-EAB786EEC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601" y="3187058"/>
            <a:ext cx="3822700" cy="237388"/>
          </a:xfrm>
        </p:spPr>
        <p:txBody>
          <a:bodyPr/>
          <a:lstStyle/>
          <a:p>
            <a:r>
              <a:rPr lang="en-US" dirty="0"/>
              <a:t>Edit Herczog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9933F4-5A63-35A2-B85D-8BAAB008C0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602" y="2117081"/>
            <a:ext cx="5044588" cy="625826"/>
          </a:xfrm>
        </p:spPr>
        <p:txBody>
          <a:bodyPr/>
          <a:lstStyle/>
          <a:p>
            <a:r>
              <a:rPr lang="en-US" dirty="0"/>
              <a:t>Lightening Strike: Second Strike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3465FD-75EF-F8F6-54FF-3113B792E5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sz="2800" noProof="0" dirty="0"/>
              <a:t>Building Trust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CE6B3-0A94-472D-F8D4-F5D0EE9E79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0601" y="3471546"/>
            <a:ext cx="3752453" cy="2292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Brighton, TNC 2025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A79CE5-2B6A-BA67-AAD6-05CD56D779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0601" y="3684613"/>
            <a:ext cx="3752453" cy="2373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Thursday, 12 June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633913"/>
            <a:ext cx="2057400" cy="274637"/>
          </a:xfrm>
        </p:spPr>
        <p:txBody>
          <a:bodyPr/>
          <a:lstStyle/>
          <a:p>
            <a:fld id="{9E7CA0F2-EE66-4F60-8C00-E0BE38E7AEC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13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4CEE7D-8897-59CC-A52A-492014DB5FEF}"/>
              </a:ext>
            </a:extLst>
          </p:cNvPr>
          <p:cNvSpPr/>
          <p:nvPr/>
        </p:nvSpPr>
        <p:spPr>
          <a:xfrm>
            <a:off x="265615" y="2718879"/>
            <a:ext cx="8612768" cy="1718078"/>
          </a:xfrm>
          <a:prstGeom prst="rect">
            <a:avLst/>
          </a:prstGeom>
          <a:solidFill>
            <a:srgbClr val="008B96">
              <a:alpha val="4280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0639EB-667F-3C48-1B1B-F486DBBC7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3971934" cy="695826"/>
          </a:xfrm>
        </p:spPr>
        <p:txBody>
          <a:bodyPr/>
          <a:lstStyle/>
          <a:p>
            <a:r>
              <a:rPr lang="hu-HU" dirty="0"/>
              <a:t> TRUST, DISTANCE, PARTIES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1FF64-4E18-4E9E-10BD-1D580DFF4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5334F1A-0611-6853-729B-F6B3777029DA}"/>
              </a:ext>
            </a:extLst>
          </p:cNvPr>
          <p:cNvGrpSpPr/>
          <p:nvPr/>
        </p:nvGrpSpPr>
        <p:grpSpPr>
          <a:xfrm>
            <a:off x="1151398" y="2872535"/>
            <a:ext cx="7054427" cy="1474508"/>
            <a:chOff x="626743" y="2872535"/>
            <a:chExt cx="7054427" cy="147450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BC289A-9DC6-97AA-A1E7-6DC942B5AAAD}"/>
                </a:ext>
              </a:extLst>
            </p:cNvPr>
            <p:cNvSpPr txBox="1"/>
            <p:nvPr/>
          </p:nvSpPr>
          <p:spPr>
            <a:xfrm>
              <a:off x="626743" y="2962662"/>
              <a:ext cx="2836563" cy="1162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Trust depends on </a:t>
              </a:r>
              <a:r>
                <a:rPr lang="hu-HU" sz="1600" b="1" dirty="0">
                  <a:solidFill>
                    <a:schemeClr val="accent1">
                      <a:lumMod val="50000"/>
                    </a:schemeClr>
                  </a:solidFill>
                </a:rPr>
                <a:t>:</a:t>
              </a:r>
              <a:endParaRPr lang="en-US" sz="16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1600" dirty="0" err="1">
                  <a:solidFill>
                    <a:schemeClr val="accent1">
                      <a:lumMod val="50000"/>
                    </a:schemeClr>
                  </a:solidFill>
                </a:rPr>
                <a:t>Number</a:t>
              </a:r>
              <a:r>
                <a:rPr lang="hu-HU" sz="1600" dirty="0">
                  <a:solidFill>
                    <a:schemeClr val="accent1">
                      <a:lumMod val="50000"/>
                    </a:schemeClr>
                  </a:solidFill>
                </a:rPr>
                <a:t> of </a:t>
              </a:r>
              <a:r>
                <a:rPr lang="hu-HU" sz="1600" dirty="0" err="1">
                  <a:solidFill>
                    <a:schemeClr val="accent1">
                      <a:lumMod val="50000"/>
                    </a:schemeClr>
                  </a:solidFill>
                </a:rPr>
                <a:t>participants</a:t>
              </a:r>
              <a:endParaRPr lang="hu-HU" sz="16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1600" dirty="0" err="1">
                  <a:solidFill>
                    <a:schemeClr val="accent1">
                      <a:lumMod val="50000"/>
                    </a:schemeClr>
                  </a:solidFill>
                </a:rPr>
                <a:t>Distance</a:t>
              </a:r>
              <a:endParaRPr lang="hu-HU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aphicFrame>
          <p:nvGraphicFramePr>
            <p:cNvPr id="29" name="Diagram 28">
              <a:extLst>
                <a:ext uri="{FF2B5EF4-FFF2-40B4-BE49-F238E27FC236}">
                  <a16:creationId xmlns:a16="http://schemas.microsoft.com/office/drawing/2014/main" id="{E161DB0E-03F8-087B-CC6A-90A9B48D8B7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56200342"/>
                </p:ext>
              </p:extLst>
            </p:nvPr>
          </p:nvGraphicFramePr>
          <p:xfrm>
            <a:off x="3866633" y="2872535"/>
            <a:ext cx="3814537" cy="14745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8AD7BB2-88F8-2395-A4F4-C2D2ECB4C361}"/>
              </a:ext>
            </a:extLst>
          </p:cNvPr>
          <p:cNvSpPr/>
          <p:nvPr/>
        </p:nvSpPr>
        <p:spPr>
          <a:xfrm>
            <a:off x="265616" y="852226"/>
            <a:ext cx="8612768" cy="1786411"/>
          </a:xfrm>
          <a:prstGeom prst="rect">
            <a:avLst/>
          </a:prstGeom>
          <a:solidFill>
            <a:srgbClr val="FFC000">
              <a:alpha val="4280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046B6D2-F343-D2DD-A7B2-10EF5EACB02F}"/>
              </a:ext>
            </a:extLst>
          </p:cNvPr>
          <p:cNvGrpSpPr/>
          <p:nvPr/>
        </p:nvGrpSpPr>
        <p:grpSpPr>
          <a:xfrm>
            <a:off x="537847" y="1233174"/>
            <a:ext cx="8107746" cy="913493"/>
            <a:chOff x="537847" y="1233174"/>
            <a:chExt cx="8107746" cy="913493"/>
          </a:xfrm>
        </p:grpSpPr>
        <p:grpSp>
          <p:nvGrpSpPr>
            <p:cNvPr id="7" name="Content Placeholder 5" descr="Man with baby with solid fill">
              <a:extLst>
                <a:ext uri="{FF2B5EF4-FFF2-40B4-BE49-F238E27FC236}">
                  <a16:creationId xmlns:a16="http://schemas.microsoft.com/office/drawing/2014/main" id="{A04B3252-D2ED-2C25-C09C-989BAD8E2531}"/>
                </a:ext>
              </a:extLst>
            </p:cNvPr>
            <p:cNvGrpSpPr/>
            <p:nvPr/>
          </p:nvGrpSpPr>
          <p:grpSpPr>
            <a:xfrm>
              <a:off x="1851512" y="1233174"/>
              <a:ext cx="480647" cy="913492"/>
              <a:chOff x="1851512" y="1233174"/>
              <a:chExt cx="480647" cy="913492"/>
            </a:xfrm>
            <a:solidFill>
              <a:schemeClr val="tx2"/>
            </a:solidFill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F6E0D3F3-7EE1-D46C-B5F6-F7BE31ACE0DB}"/>
                  </a:ext>
                </a:extLst>
              </p:cNvPr>
              <p:cNvSpPr/>
              <p:nvPr/>
            </p:nvSpPr>
            <p:spPr>
              <a:xfrm>
                <a:off x="1994683" y="1233174"/>
                <a:ext cx="163624" cy="162398"/>
              </a:xfrm>
              <a:custGeom>
                <a:avLst/>
                <a:gdLst>
                  <a:gd name="connsiteX0" fmla="*/ 163625 w 163624"/>
                  <a:gd name="connsiteY0" fmla="*/ 81199 h 162398"/>
                  <a:gd name="connsiteX1" fmla="*/ 81812 w 163624"/>
                  <a:gd name="connsiteY1" fmla="*/ 162399 h 162398"/>
                  <a:gd name="connsiteX2" fmla="*/ 0 w 163624"/>
                  <a:gd name="connsiteY2" fmla="*/ 81199 h 162398"/>
                  <a:gd name="connsiteX3" fmla="*/ 81812 w 163624"/>
                  <a:gd name="connsiteY3" fmla="*/ 0 h 162398"/>
                  <a:gd name="connsiteX4" fmla="*/ 163625 w 163624"/>
                  <a:gd name="connsiteY4" fmla="*/ 81199 h 16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24" h="162398">
                    <a:moveTo>
                      <a:pt x="163625" y="81199"/>
                    </a:moveTo>
                    <a:cubicBezTo>
                      <a:pt x="163625" y="126044"/>
                      <a:pt x="126996" y="162399"/>
                      <a:pt x="81812" y="162399"/>
                    </a:cubicBezTo>
                    <a:cubicBezTo>
                      <a:pt x="36629" y="162399"/>
                      <a:pt x="0" y="126044"/>
                      <a:pt x="0" y="81199"/>
                    </a:cubicBezTo>
                    <a:cubicBezTo>
                      <a:pt x="0" y="36354"/>
                      <a:pt x="36629" y="0"/>
                      <a:pt x="81812" y="0"/>
                    </a:cubicBezTo>
                    <a:cubicBezTo>
                      <a:pt x="126996" y="0"/>
                      <a:pt x="163625" y="36354"/>
                      <a:pt x="163625" y="81199"/>
                    </a:cubicBezTo>
                    <a:close/>
                  </a:path>
                </a:pathLst>
              </a:custGeom>
              <a:solidFill>
                <a:schemeClr val="tx2"/>
              </a:solidFill>
              <a:ln w="102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39E65A3B-B500-CDB7-19A4-03A05F268101}"/>
                  </a:ext>
                </a:extLst>
              </p:cNvPr>
              <p:cNvSpPr/>
              <p:nvPr/>
            </p:nvSpPr>
            <p:spPr>
              <a:xfrm>
                <a:off x="2209441" y="1334673"/>
                <a:ext cx="122718" cy="121799"/>
              </a:xfrm>
              <a:custGeom>
                <a:avLst/>
                <a:gdLst>
                  <a:gd name="connsiteX0" fmla="*/ 122719 w 122718"/>
                  <a:gd name="connsiteY0" fmla="*/ 60900 h 121799"/>
                  <a:gd name="connsiteX1" fmla="*/ 61359 w 122718"/>
                  <a:gd name="connsiteY1" fmla="*/ 121799 h 121799"/>
                  <a:gd name="connsiteX2" fmla="*/ 0 w 122718"/>
                  <a:gd name="connsiteY2" fmla="*/ 60900 h 121799"/>
                  <a:gd name="connsiteX3" fmla="*/ 61359 w 122718"/>
                  <a:gd name="connsiteY3" fmla="*/ 0 h 121799"/>
                  <a:gd name="connsiteX4" fmla="*/ 122719 w 122718"/>
                  <a:gd name="connsiteY4" fmla="*/ 60900 h 121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718" h="121799">
                    <a:moveTo>
                      <a:pt x="122719" y="60900"/>
                    </a:moveTo>
                    <a:cubicBezTo>
                      <a:pt x="122719" y="94533"/>
                      <a:pt x="95247" y="121799"/>
                      <a:pt x="61359" y="121799"/>
                    </a:cubicBezTo>
                    <a:cubicBezTo>
                      <a:pt x="27471" y="121799"/>
                      <a:pt x="0" y="94533"/>
                      <a:pt x="0" y="60900"/>
                    </a:cubicBezTo>
                    <a:cubicBezTo>
                      <a:pt x="0" y="27266"/>
                      <a:pt x="27471" y="0"/>
                      <a:pt x="61359" y="0"/>
                    </a:cubicBezTo>
                    <a:cubicBezTo>
                      <a:pt x="95247" y="0"/>
                      <a:pt x="122719" y="27266"/>
                      <a:pt x="122719" y="60900"/>
                    </a:cubicBezTo>
                    <a:close/>
                  </a:path>
                </a:pathLst>
              </a:custGeom>
              <a:solidFill>
                <a:schemeClr val="tx2"/>
              </a:solidFill>
              <a:ln w="102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D9ABF43-E968-671C-64C7-E34305556AF7}"/>
                  </a:ext>
                </a:extLst>
              </p:cNvPr>
              <p:cNvSpPr/>
              <p:nvPr/>
            </p:nvSpPr>
            <p:spPr>
              <a:xfrm>
                <a:off x="1851512" y="1415873"/>
                <a:ext cx="357928" cy="730794"/>
              </a:xfrm>
              <a:custGeom>
                <a:avLst/>
                <a:gdLst>
                  <a:gd name="connsiteX0" fmla="*/ 291456 w 357928"/>
                  <a:gd name="connsiteY0" fmla="*/ 312617 h 730794"/>
                  <a:gd name="connsiteX1" fmla="*/ 291456 w 357928"/>
                  <a:gd name="connsiteY1" fmla="*/ 312617 h 730794"/>
                  <a:gd name="connsiteX2" fmla="*/ 291456 w 357928"/>
                  <a:gd name="connsiteY2" fmla="*/ 312617 h 730794"/>
                  <a:gd name="connsiteX3" fmla="*/ 276117 w 357928"/>
                  <a:gd name="connsiteY3" fmla="*/ 314647 h 730794"/>
                  <a:gd name="connsiteX4" fmla="*/ 204531 w 357928"/>
                  <a:gd name="connsiteY4" fmla="*/ 243598 h 730794"/>
                  <a:gd name="connsiteX5" fmla="*/ 257709 w 357928"/>
                  <a:gd name="connsiteY5" fmla="*/ 174579 h 730794"/>
                  <a:gd name="connsiteX6" fmla="*/ 319068 w 357928"/>
                  <a:gd name="connsiteY6" fmla="*/ 85259 h 730794"/>
                  <a:gd name="connsiteX7" fmla="*/ 357929 w 357928"/>
                  <a:gd name="connsiteY7" fmla="*/ 37555 h 730794"/>
                  <a:gd name="connsiteX8" fmla="*/ 292479 w 357928"/>
                  <a:gd name="connsiteY8" fmla="*/ 8120 h 730794"/>
                  <a:gd name="connsiteX9" fmla="*/ 224984 w 357928"/>
                  <a:gd name="connsiteY9" fmla="*/ 0 h 730794"/>
                  <a:gd name="connsiteX10" fmla="*/ 157489 w 357928"/>
                  <a:gd name="connsiteY10" fmla="*/ 10150 h 730794"/>
                  <a:gd name="connsiteX11" fmla="*/ 71586 w 357928"/>
                  <a:gd name="connsiteY11" fmla="*/ 54810 h 730794"/>
                  <a:gd name="connsiteX12" fmla="*/ 59314 w 357928"/>
                  <a:gd name="connsiteY12" fmla="*/ 77139 h 730794"/>
                  <a:gd name="connsiteX13" fmla="*/ 2045 w 357928"/>
                  <a:gd name="connsiteY13" fmla="*/ 318707 h 730794"/>
                  <a:gd name="connsiteX14" fmla="*/ 0 w 357928"/>
                  <a:gd name="connsiteY14" fmla="*/ 328857 h 730794"/>
                  <a:gd name="connsiteX15" fmla="*/ 40906 w 357928"/>
                  <a:gd name="connsiteY15" fmla="*/ 369457 h 730794"/>
                  <a:gd name="connsiteX16" fmla="*/ 79767 w 357928"/>
                  <a:gd name="connsiteY16" fmla="*/ 339007 h 730794"/>
                  <a:gd name="connsiteX17" fmla="*/ 122719 w 357928"/>
                  <a:gd name="connsiteY17" fmla="*/ 162399 h 730794"/>
                  <a:gd name="connsiteX18" fmla="*/ 122719 w 357928"/>
                  <a:gd name="connsiteY18" fmla="*/ 730794 h 730794"/>
                  <a:gd name="connsiteX19" fmla="*/ 204531 w 357928"/>
                  <a:gd name="connsiteY19" fmla="*/ 730794 h 730794"/>
                  <a:gd name="connsiteX20" fmla="*/ 204531 w 357928"/>
                  <a:gd name="connsiteY20" fmla="*/ 365397 h 730794"/>
                  <a:gd name="connsiteX21" fmla="*/ 245437 w 357928"/>
                  <a:gd name="connsiteY21" fmla="*/ 365397 h 730794"/>
                  <a:gd name="connsiteX22" fmla="*/ 245437 w 357928"/>
                  <a:gd name="connsiteY22" fmla="*/ 730794 h 730794"/>
                  <a:gd name="connsiteX23" fmla="*/ 327249 w 357928"/>
                  <a:gd name="connsiteY23" fmla="*/ 730794 h 730794"/>
                  <a:gd name="connsiteX24" fmla="*/ 327249 w 357928"/>
                  <a:gd name="connsiteY24" fmla="*/ 299423 h 730794"/>
                  <a:gd name="connsiteX25" fmla="*/ 291456 w 357928"/>
                  <a:gd name="connsiteY25" fmla="*/ 312617 h 73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57928" h="730794">
                    <a:moveTo>
                      <a:pt x="291456" y="312617"/>
                    </a:moveTo>
                    <a:lnTo>
                      <a:pt x="291456" y="312617"/>
                    </a:lnTo>
                    <a:lnTo>
                      <a:pt x="291456" y="312617"/>
                    </a:lnTo>
                    <a:cubicBezTo>
                      <a:pt x="288388" y="312617"/>
                      <a:pt x="281230" y="314647"/>
                      <a:pt x="276117" y="314647"/>
                    </a:cubicBezTo>
                    <a:cubicBezTo>
                      <a:pt x="236233" y="314647"/>
                      <a:pt x="204531" y="283183"/>
                      <a:pt x="204531" y="243598"/>
                    </a:cubicBezTo>
                    <a:cubicBezTo>
                      <a:pt x="204531" y="211118"/>
                      <a:pt x="226007" y="182699"/>
                      <a:pt x="257709" y="174579"/>
                    </a:cubicBezTo>
                    <a:cubicBezTo>
                      <a:pt x="259754" y="173564"/>
                      <a:pt x="301683" y="160369"/>
                      <a:pt x="319068" y="85259"/>
                    </a:cubicBezTo>
                    <a:cubicBezTo>
                      <a:pt x="324181" y="63944"/>
                      <a:pt x="338499" y="46690"/>
                      <a:pt x="357929" y="37555"/>
                    </a:cubicBezTo>
                    <a:cubicBezTo>
                      <a:pt x="338499" y="25375"/>
                      <a:pt x="317023" y="15225"/>
                      <a:pt x="292479" y="8120"/>
                    </a:cubicBezTo>
                    <a:cubicBezTo>
                      <a:pt x="271003" y="4060"/>
                      <a:pt x="248505" y="0"/>
                      <a:pt x="224984" y="0"/>
                    </a:cubicBezTo>
                    <a:cubicBezTo>
                      <a:pt x="202486" y="0"/>
                      <a:pt x="179987" y="4060"/>
                      <a:pt x="157489" y="10150"/>
                    </a:cubicBezTo>
                    <a:cubicBezTo>
                      <a:pt x="124764" y="18270"/>
                      <a:pt x="96130" y="34510"/>
                      <a:pt x="71586" y="54810"/>
                    </a:cubicBezTo>
                    <a:cubicBezTo>
                      <a:pt x="65450" y="60900"/>
                      <a:pt x="61359" y="69019"/>
                      <a:pt x="59314" y="77139"/>
                    </a:cubicBezTo>
                    <a:lnTo>
                      <a:pt x="2045" y="318707"/>
                    </a:lnTo>
                    <a:cubicBezTo>
                      <a:pt x="2045" y="320737"/>
                      <a:pt x="0" y="324797"/>
                      <a:pt x="0" y="328857"/>
                    </a:cubicBezTo>
                    <a:cubicBezTo>
                      <a:pt x="0" y="351187"/>
                      <a:pt x="18408" y="369457"/>
                      <a:pt x="40906" y="369457"/>
                    </a:cubicBezTo>
                    <a:cubicBezTo>
                      <a:pt x="59314" y="369457"/>
                      <a:pt x="75676" y="355247"/>
                      <a:pt x="79767" y="339007"/>
                    </a:cubicBezTo>
                    <a:lnTo>
                      <a:pt x="122719" y="162399"/>
                    </a:lnTo>
                    <a:lnTo>
                      <a:pt x="122719" y="730794"/>
                    </a:lnTo>
                    <a:lnTo>
                      <a:pt x="204531" y="730794"/>
                    </a:lnTo>
                    <a:lnTo>
                      <a:pt x="204531" y="365397"/>
                    </a:lnTo>
                    <a:lnTo>
                      <a:pt x="245437" y="365397"/>
                    </a:lnTo>
                    <a:lnTo>
                      <a:pt x="245437" y="730794"/>
                    </a:lnTo>
                    <a:lnTo>
                      <a:pt x="327249" y="730794"/>
                    </a:lnTo>
                    <a:lnTo>
                      <a:pt x="327249" y="299423"/>
                    </a:lnTo>
                    <a:cubicBezTo>
                      <a:pt x="306796" y="309572"/>
                      <a:pt x="293502" y="312617"/>
                      <a:pt x="291456" y="312617"/>
                    </a:cubicBezTo>
                    <a:close/>
                  </a:path>
                </a:pathLst>
              </a:custGeom>
              <a:solidFill>
                <a:schemeClr val="tx2"/>
              </a:solidFill>
              <a:ln w="102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D93F9B31-AA42-7828-7FAE-31C9E1170DA1}"/>
                  </a:ext>
                </a:extLst>
              </p:cNvPr>
              <p:cNvSpPr/>
              <p:nvPr/>
            </p:nvSpPr>
            <p:spPr>
              <a:xfrm rot="-2686387">
                <a:off x="2196274" y="1615839"/>
                <a:ext cx="81812" cy="71049"/>
              </a:xfrm>
              <a:custGeom>
                <a:avLst/>
                <a:gdLst>
                  <a:gd name="connsiteX0" fmla="*/ 81812 w 81812"/>
                  <a:gd name="connsiteY0" fmla="*/ 35525 h 71049"/>
                  <a:gd name="connsiteX1" fmla="*/ 40906 w 81812"/>
                  <a:gd name="connsiteY1" fmla="*/ 71049 h 71049"/>
                  <a:gd name="connsiteX2" fmla="*/ 0 w 81812"/>
                  <a:gd name="connsiteY2" fmla="*/ 35525 h 71049"/>
                  <a:gd name="connsiteX3" fmla="*/ 40906 w 81812"/>
                  <a:gd name="connsiteY3" fmla="*/ 0 h 71049"/>
                  <a:gd name="connsiteX4" fmla="*/ 81812 w 81812"/>
                  <a:gd name="connsiteY4" fmla="*/ 35525 h 7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812" h="71049">
                    <a:moveTo>
                      <a:pt x="81812" y="35525"/>
                    </a:moveTo>
                    <a:cubicBezTo>
                      <a:pt x="81812" y="55144"/>
                      <a:pt x="63498" y="71049"/>
                      <a:pt x="40906" y="71049"/>
                    </a:cubicBezTo>
                    <a:cubicBezTo>
                      <a:pt x="18314" y="71049"/>
                      <a:pt x="0" y="55144"/>
                      <a:pt x="0" y="35525"/>
                    </a:cubicBezTo>
                    <a:cubicBezTo>
                      <a:pt x="0" y="15905"/>
                      <a:pt x="18314" y="0"/>
                      <a:pt x="40906" y="0"/>
                    </a:cubicBezTo>
                    <a:cubicBezTo>
                      <a:pt x="63498" y="0"/>
                      <a:pt x="81812" y="15905"/>
                      <a:pt x="81812" y="35525"/>
                    </a:cubicBezTo>
                    <a:close/>
                  </a:path>
                </a:pathLst>
              </a:custGeom>
              <a:solidFill>
                <a:schemeClr val="tx2"/>
              </a:solidFill>
              <a:ln w="102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56A0815-4066-B40D-982D-5C4864EEEF0F}"/>
                  </a:ext>
                </a:extLst>
              </p:cNvPr>
              <p:cNvSpPr/>
              <p:nvPr/>
            </p:nvSpPr>
            <p:spPr>
              <a:xfrm>
                <a:off x="2075473" y="1465400"/>
                <a:ext cx="215989" cy="244820"/>
              </a:xfrm>
              <a:custGeom>
                <a:avLst/>
                <a:gdLst>
                  <a:gd name="connsiteX0" fmla="*/ 122719 w 215989"/>
                  <a:gd name="connsiteY0" fmla="*/ 146366 h 244820"/>
                  <a:gd name="connsiteX1" fmla="*/ 167715 w 215989"/>
                  <a:gd name="connsiteY1" fmla="*/ 127082 h 244820"/>
                  <a:gd name="connsiteX2" fmla="*/ 190214 w 215989"/>
                  <a:gd name="connsiteY2" fmla="*/ 132156 h 244820"/>
                  <a:gd name="connsiteX3" fmla="*/ 214757 w 215989"/>
                  <a:gd name="connsiteY3" fmla="*/ 62122 h 244820"/>
                  <a:gd name="connsiteX4" fmla="*/ 175896 w 215989"/>
                  <a:gd name="connsiteY4" fmla="*/ 1223 h 244820"/>
                  <a:gd name="connsiteX5" fmla="*/ 114537 w 215989"/>
                  <a:gd name="connsiteY5" fmla="*/ 39792 h 244820"/>
                  <a:gd name="connsiteX6" fmla="*/ 38861 w 215989"/>
                  <a:gd name="connsiteY6" fmla="*/ 144336 h 244820"/>
                  <a:gd name="connsiteX7" fmla="*/ 39883 w 215989"/>
                  <a:gd name="connsiteY7" fmla="*/ 144336 h 244820"/>
                  <a:gd name="connsiteX8" fmla="*/ 0 w 215989"/>
                  <a:gd name="connsiteY8" fmla="*/ 194071 h 244820"/>
                  <a:gd name="connsiteX9" fmla="*/ 51133 w 215989"/>
                  <a:gd name="connsiteY9" fmla="*/ 244821 h 244820"/>
                  <a:gd name="connsiteX10" fmla="*/ 62382 w 215989"/>
                  <a:gd name="connsiteY10" fmla="*/ 243806 h 244820"/>
                  <a:gd name="connsiteX11" fmla="*/ 111469 w 215989"/>
                  <a:gd name="connsiteY11" fmla="*/ 221476 h 244820"/>
                  <a:gd name="connsiteX12" fmla="*/ 122719 w 215989"/>
                  <a:gd name="connsiteY12" fmla="*/ 146366 h 244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5989" h="244820">
                    <a:moveTo>
                      <a:pt x="122719" y="146366"/>
                    </a:moveTo>
                    <a:cubicBezTo>
                      <a:pt x="134990" y="134186"/>
                      <a:pt x="151353" y="127082"/>
                      <a:pt x="167715" y="127082"/>
                    </a:cubicBezTo>
                    <a:cubicBezTo>
                      <a:pt x="175896" y="127082"/>
                      <a:pt x="183055" y="129111"/>
                      <a:pt x="190214" y="132156"/>
                    </a:cubicBezTo>
                    <a:cubicBezTo>
                      <a:pt x="200440" y="112872"/>
                      <a:pt x="208621" y="89527"/>
                      <a:pt x="214757" y="62122"/>
                    </a:cubicBezTo>
                    <a:cubicBezTo>
                      <a:pt x="220893" y="34717"/>
                      <a:pt x="203508" y="7312"/>
                      <a:pt x="175896" y="1223"/>
                    </a:cubicBezTo>
                    <a:cubicBezTo>
                      <a:pt x="148285" y="-4867"/>
                      <a:pt x="120673" y="12387"/>
                      <a:pt x="114537" y="39792"/>
                    </a:cubicBezTo>
                    <a:cubicBezTo>
                      <a:pt x="94084" y="127082"/>
                      <a:pt x="41929" y="143321"/>
                      <a:pt x="38861" y="144336"/>
                    </a:cubicBezTo>
                    <a:lnTo>
                      <a:pt x="39883" y="144336"/>
                    </a:lnTo>
                    <a:cubicBezTo>
                      <a:pt x="17385" y="149411"/>
                      <a:pt x="0" y="169711"/>
                      <a:pt x="0" y="194071"/>
                    </a:cubicBezTo>
                    <a:cubicBezTo>
                      <a:pt x="0" y="222491"/>
                      <a:pt x="22498" y="244821"/>
                      <a:pt x="51133" y="244821"/>
                    </a:cubicBezTo>
                    <a:cubicBezTo>
                      <a:pt x="55223" y="244821"/>
                      <a:pt x="62382" y="243806"/>
                      <a:pt x="62382" y="243806"/>
                    </a:cubicBezTo>
                    <a:cubicBezTo>
                      <a:pt x="64427" y="243806"/>
                      <a:pt x="84880" y="238731"/>
                      <a:pt x="111469" y="221476"/>
                    </a:cubicBezTo>
                    <a:cubicBezTo>
                      <a:pt x="97152" y="199146"/>
                      <a:pt x="100220" y="167681"/>
                      <a:pt x="122719" y="146366"/>
                    </a:cubicBezTo>
                    <a:close/>
                  </a:path>
                </a:pathLst>
              </a:custGeom>
              <a:solidFill>
                <a:schemeClr val="tx2"/>
              </a:solidFill>
              <a:ln w="102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B8763D9-E4EA-1C35-80B1-8C104B53E933}"/>
                </a:ext>
              </a:extLst>
            </p:cNvPr>
            <p:cNvSpPr/>
            <p:nvPr/>
          </p:nvSpPr>
          <p:spPr>
            <a:xfrm>
              <a:off x="652690" y="1233174"/>
              <a:ext cx="163624" cy="162398"/>
            </a:xfrm>
            <a:custGeom>
              <a:avLst/>
              <a:gdLst>
                <a:gd name="connsiteX0" fmla="*/ 163625 w 163624"/>
                <a:gd name="connsiteY0" fmla="*/ 81199 h 162398"/>
                <a:gd name="connsiteX1" fmla="*/ 81812 w 163624"/>
                <a:gd name="connsiteY1" fmla="*/ 162399 h 162398"/>
                <a:gd name="connsiteX2" fmla="*/ 0 w 163624"/>
                <a:gd name="connsiteY2" fmla="*/ 81199 h 162398"/>
                <a:gd name="connsiteX3" fmla="*/ 81812 w 163624"/>
                <a:gd name="connsiteY3" fmla="*/ 0 h 162398"/>
                <a:gd name="connsiteX4" fmla="*/ 163625 w 163624"/>
                <a:gd name="connsiteY4" fmla="*/ 81199 h 16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24" h="162398">
                  <a:moveTo>
                    <a:pt x="163625" y="81199"/>
                  </a:moveTo>
                  <a:cubicBezTo>
                    <a:pt x="163625" y="126044"/>
                    <a:pt x="126996" y="162399"/>
                    <a:pt x="81812" y="162399"/>
                  </a:cubicBezTo>
                  <a:cubicBezTo>
                    <a:pt x="36629" y="162399"/>
                    <a:pt x="0" y="126044"/>
                    <a:pt x="0" y="81199"/>
                  </a:cubicBezTo>
                  <a:cubicBezTo>
                    <a:pt x="0" y="36354"/>
                    <a:pt x="36629" y="0"/>
                    <a:pt x="81812" y="0"/>
                  </a:cubicBezTo>
                  <a:cubicBezTo>
                    <a:pt x="126996" y="0"/>
                    <a:pt x="163625" y="36354"/>
                    <a:pt x="163625" y="81199"/>
                  </a:cubicBezTo>
                  <a:close/>
                </a:path>
              </a:pathLst>
            </a:custGeom>
            <a:solidFill>
              <a:schemeClr val="tx2"/>
            </a:solidFill>
            <a:ln w="102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1CA45C4-87B2-C78A-33B5-CB13DC1B583D}"/>
                </a:ext>
              </a:extLst>
            </p:cNvPr>
            <p:cNvSpPr/>
            <p:nvPr/>
          </p:nvSpPr>
          <p:spPr>
            <a:xfrm>
              <a:off x="537847" y="1414452"/>
              <a:ext cx="396900" cy="732214"/>
            </a:xfrm>
            <a:custGeom>
              <a:avLst/>
              <a:gdLst>
                <a:gd name="connsiteX0" fmla="*/ 396891 w 396900"/>
                <a:gd name="connsiteY0" fmla="*/ 274149 h 732214"/>
                <a:gd name="connsiteX1" fmla="*/ 369688 w 396900"/>
                <a:gd name="connsiteY1" fmla="*/ 202389 h 732214"/>
                <a:gd name="connsiteX2" fmla="*/ 323464 w 396900"/>
                <a:gd name="connsiteY2" fmla="*/ 136415 h 732214"/>
                <a:gd name="connsiteX3" fmla="*/ 272332 w 396900"/>
                <a:gd name="connsiteY3" fmla="*/ 63234 h 732214"/>
                <a:gd name="connsiteX4" fmla="*/ 244822 w 396900"/>
                <a:gd name="connsiteY4" fmla="*/ 24766 h 732214"/>
                <a:gd name="connsiteX5" fmla="*/ 191951 w 396900"/>
                <a:gd name="connsiteY5" fmla="*/ 0 h 732214"/>
                <a:gd name="connsiteX6" fmla="*/ 141636 w 396900"/>
                <a:gd name="connsiteY6" fmla="*/ 18879 h 732214"/>
                <a:gd name="connsiteX7" fmla="*/ 21474 w 396900"/>
                <a:gd name="connsiteY7" fmla="*/ 102920 h 732214"/>
                <a:gd name="connsiteX8" fmla="*/ 16770 w 396900"/>
                <a:gd name="connsiteY8" fmla="*/ 172650 h 732214"/>
                <a:gd name="connsiteX9" fmla="*/ 136830 w 396900"/>
                <a:gd name="connsiteY9" fmla="*/ 265319 h 732214"/>
                <a:gd name="connsiteX10" fmla="*/ 87333 w 396900"/>
                <a:gd name="connsiteY10" fmla="*/ 448017 h 732214"/>
                <a:gd name="connsiteX11" fmla="*/ 187963 w 396900"/>
                <a:gd name="connsiteY11" fmla="*/ 448017 h 732214"/>
                <a:gd name="connsiteX12" fmla="*/ 187963 w 396900"/>
                <a:gd name="connsiteY12" fmla="*/ 732215 h 732214"/>
                <a:gd name="connsiteX13" fmla="*/ 269775 w 396900"/>
                <a:gd name="connsiteY13" fmla="*/ 732215 h 732214"/>
                <a:gd name="connsiteX14" fmla="*/ 269775 w 396900"/>
                <a:gd name="connsiteY14" fmla="*/ 448017 h 732214"/>
                <a:gd name="connsiteX15" fmla="*/ 367643 w 396900"/>
                <a:gd name="connsiteY15" fmla="*/ 448017 h 732214"/>
                <a:gd name="connsiteX16" fmla="*/ 353735 w 396900"/>
                <a:gd name="connsiteY16" fmla="*/ 396659 h 732214"/>
                <a:gd name="connsiteX17" fmla="*/ 349644 w 396900"/>
                <a:gd name="connsiteY17" fmla="*/ 375039 h 732214"/>
                <a:gd name="connsiteX18" fmla="*/ 368052 w 396900"/>
                <a:gd name="connsiteY18" fmla="*/ 341139 h 732214"/>
                <a:gd name="connsiteX19" fmla="*/ 368052 w 396900"/>
                <a:gd name="connsiteY19" fmla="*/ 341139 h 732214"/>
                <a:gd name="connsiteX20" fmla="*/ 396891 w 396900"/>
                <a:gd name="connsiteY20" fmla="*/ 274149 h 732214"/>
                <a:gd name="connsiteX21" fmla="*/ 108911 w 396900"/>
                <a:gd name="connsiteY21" fmla="*/ 140678 h 732214"/>
                <a:gd name="connsiteX22" fmla="*/ 134785 w 396900"/>
                <a:gd name="connsiteY22" fmla="*/ 123220 h 732214"/>
                <a:gd name="connsiteX23" fmla="*/ 159840 w 396900"/>
                <a:gd name="connsiteY23" fmla="*/ 180770 h 732214"/>
                <a:gd name="connsiteX24" fmla="*/ 159840 w 396900"/>
                <a:gd name="connsiteY24" fmla="*/ 180770 h 73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6900" h="732214">
                  <a:moveTo>
                    <a:pt x="396891" y="274149"/>
                  </a:moveTo>
                  <a:cubicBezTo>
                    <a:pt x="395771" y="247961"/>
                    <a:pt x="386239" y="222815"/>
                    <a:pt x="369688" y="202389"/>
                  </a:cubicBezTo>
                  <a:lnTo>
                    <a:pt x="323464" y="136415"/>
                  </a:lnTo>
                  <a:lnTo>
                    <a:pt x="272332" y="63234"/>
                  </a:lnTo>
                  <a:cubicBezTo>
                    <a:pt x="263332" y="50547"/>
                    <a:pt x="255049" y="36641"/>
                    <a:pt x="244822" y="24766"/>
                  </a:cubicBezTo>
                  <a:cubicBezTo>
                    <a:pt x="231553" y="9418"/>
                    <a:pt x="212323" y="411"/>
                    <a:pt x="191951" y="0"/>
                  </a:cubicBezTo>
                  <a:cubicBezTo>
                    <a:pt x="173474" y="271"/>
                    <a:pt x="155673" y="6950"/>
                    <a:pt x="141636" y="18879"/>
                  </a:cubicBezTo>
                  <a:cubicBezTo>
                    <a:pt x="123126" y="31871"/>
                    <a:pt x="42848" y="87594"/>
                    <a:pt x="21474" y="102920"/>
                  </a:cubicBezTo>
                  <a:cubicBezTo>
                    <a:pt x="-3581" y="120378"/>
                    <a:pt x="-8694" y="152350"/>
                    <a:pt x="16770" y="172650"/>
                  </a:cubicBezTo>
                  <a:cubicBezTo>
                    <a:pt x="56449" y="203709"/>
                    <a:pt x="96742" y="234869"/>
                    <a:pt x="136830" y="265319"/>
                  </a:cubicBezTo>
                  <a:lnTo>
                    <a:pt x="87333" y="448017"/>
                  </a:lnTo>
                  <a:lnTo>
                    <a:pt x="187963" y="448017"/>
                  </a:lnTo>
                  <a:lnTo>
                    <a:pt x="187963" y="732215"/>
                  </a:lnTo>
                  <a:lnTo>
                    <a:pt x="269775" y="732215"/>
                  </a:lnTo>
                  <a:lnTo>
                    <a:pt x="269775" y="448017"/>
                  </a:lnTo>
                  <a:lnTo>
                    <a:pt x="367643" y="448017"/>
                  </a:lnTo>
                  <a:lnTo>
                    <a:pt x="353735" y="396659"/>
                  </a:lnTo>
                  <a:cubicBezTo>
                    <a:pt x="351442" y="389656"/>
                    <a:pt x="350068" y="382390"/>
                    <a:pt x="349644" y="375039"/>
                  </a:cubicBezTo>
                  <a:cubicBezTo>
                    <a:pt x="349436" y="361334"/>
                    <a:pt x="356403" y="348501"/>
                    <a:pt x="368052" y="341139"/>
                  </a:cubicBezTo>
                  <a:lnTo>
                    <a:pt x="368052" y="341139"/>
                  </a:lnTo>
                  <a:cubicBezTo>
                    <a:pt x="386787" y="323869"/>
                    <a:pt x="397267" y="299524"/>
                    <a:pt x="396891" y="274149"/>
                  </a:cubicBezTo>
                  <a:close/>
                  <a:moveTo>
                    <a:pt x="108911" y="140678"/>
                  </a:moveTo>
                  <a:lnTo>
                    <a:pt x="134785" y="123220"/>
                  </a:lnTo>
                  <a:lnTo>
                    <a:pt x="159840" y="180770"/>
                  </a:lnTo>
                  <a:lnTo>
                    <a:pt x="159840" y="180770"/>
                  </a:lnTo>
                  <a:close/>
                </a:path>
              </a:pathLst>
            </a:custGeom>
            <a:solidFill>
              <a:schemeClr val="tx2"/>
            </a:solidFill>
            <a:ln w="102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E78C216-73A7-7B42-01D2-1F0F4AFC548A}"/>
                </a:ext>
              </a:extLst>
            </p:cNvPr>
            <p:cNvSpPr/>
            <p:nvPr/>
          </p:nvSpPr>
          <p:spPr>
            <a:xfrm>
              <a:off x="1215152" y="1415873"/>
              <a:ext cx="384168" cy="730794"/>
            </a:xfrm>
            <a:custGeom>
              <a:avLst/>
              <a:gdLst>
                <a:gd name="connsiteX0" fmla="*/ 291414 w 384168"/>
                <a:gd name="connsiteY0" fmla="*/ 313429 h 730794"/>
                <a:gd name="connsiteX1" fmla="*/ 291414 w 384168"/>
                <a:gd name="connsiteY1" fmla="*/ 313429 h 730794"/>
                <a:gd name="connsiteX2" fmla="*/ 277301 w 384168"/>
                <a:gd name="connsiteY2" fmla="*/ 314647 h 730794"/>
                <a:gd name="connsiteX3" fmla="*/ 205716 w 384168"/>
                <a:gd name="connsiteY3" fmla="*/ 245231 h 730794"/>
                <a:gd name="connsiteX4" fmla="*/ 205716 w 384168"/>
                <a:gd name="connsiteY4" fmla="*/ 243598 h 730794"/>
                <a:gd name="connsiteX5" fmla="*/ 260325 w 384168"/>
                <a:gd name="connsiteY5" fmla="*/ 174376 h 730794"/>
                <a:gd name="connsiteX6" fmla="*/ 320764 w 384168"/>
                <a:gd name="connsiteY6" fmla="*/ 84955 h 730794"/>
                <a:gd name="connsiteX7" fmla="*/ 357784 w 384168"/>
                <a:gd name="connsiteY7" fmla="*/ 37453 h 730794"/>
                <a:gd name="connsiteX8" fmla="*/ 273824 w 384168"/>
                <a:gd name="connsiteY8" fmla="*/ 4060 h 730794"/>
                <a:gd name="connsiteX9" fmla="*/ 226680 w 384168"/>
                <a:gd name="connsiteY9" fmla="*/ 0 h 730794"/>
                <a:gd name="connsiteX10" fmla="*/ 179638 w 384168"/>
                <a:gd name="connsiteY10" fmla="*/ 4060 h 730794"/>
                <a:gd name="connsiteX11" fmla="*/ 93735 w 384168"/>
                <a:gd name="connsiteY11" fmla="*/ 38570 h 730794"/>
                <a:gd name="connsiteX12" fmla="*/ 77373 w 384168"/>
                <a:gd name="connsiteY12" fmla="*/ 60900 h 730794"/>
                <a:gd name="connsiteX13" fmla="*/ 1696 w 384168"/>
                <a:gd name="connsiteY13" fmla="*/ 312617 h 730794"/>
                <a:gd name="connsiteX14" fmla="*/ 29297 w 384168"/>
                <a:gd name="connsiteY14" fmla="*/ 363078 h 730794"/>
                <a:gd name="connsiteX15" fmla="*/ 30330 w 384168"/>
                <a:gd name="connsiteY15" fmla="*/ 363367 h 730794"/>
                <a:gd name="connsiteX16" fmla="*/ 42602 w 384168"/>
                <a:gd name="connsiteY16" fmla="*/ 365397 h 730794"/>
                <a:gd name="connsiteX17" fmla="*/ 81463 w 384168"/>
                <a:gd name="connsiteY17" fmla="*/ 336977 h 730794"/>
                <a:gd name="connsiteX18" fmla="*/ 144868 w 384168"/>
                <a:gd name="connsiteY18" fmla="*/ 123829 h 730794"/>
                <a:gd name="connsiteX19" fmla="*/ 144868 w 384168"/>
                <a:gd name="connsiteY19" fmla="*/ 194878 h 730794"/>
                <a:gd name="connsiteX20" fmla="*/ 69191 w 384168"/>
                <a:gd name="connsiteY20" fmla="*/ 446596 h 730794"/>
                <a:gd name="connsiteX21" fmla="*/ 124415 w 384168"/>
                <a:gd name="connsiteY21" fmla="*/ 446596 h 730794"/>
                <a:gd name="connsiteX22" fmla="*/ 124415 w 384168"/>
                <a:gd name="connsiteY22" fmla="*/ 730794 h 730794"/>
                <a:gd name="connsiteX23" fmla="*/ 206227 w 384168"/>
                <a:gd name="connsiteY23" fmla="*/ 730794 h 730794"/>
                <a:gd name="connsiteX24" fmla="*/ 206227 w 384168"/>
                <a:gd name="connsiteY24" fmla="*/ 446596 h 730794"/>
                <a:gd name="connsiteX25" fmla="*/ 247133 w 384168"/>
                <a:gd name="connsiteY25" fmla="*/ 446596 h 730794"/>
                <a:gd name="connsiteX26" fmla="*/ 247133 w 384168"/>
                <a:gd name="connsiteY26" fmla="*/ 730794 h 730794"/>
                <a:gd name="connsiteX27" fmla="*/ 328945 w 384168"/>
                <a:gd name="connsiteY27" fmla="*/ 730794 h 730794"/>
                <a:gd name="connsiteX28" fmla="*/ 328945 w 384168"/>
                <a:gd name="connsiteY28" fmla="*/ 446596 h 730794"/>
                <a:gd name="connsiteX29" fmla="*/ 384169 w 384168"/>
                <a:gd name="connsiteY29" fmla="*/ 446596 h 730794"/>
                <a:gd name="connsiteX30" fmla="*/ 338456 w 384168"/>
                <a:gd name="connsiteY30" fmla="*/ 294348 h 730794"/>
                <a:gd name="connsiteX31" fmla="*/ 291414 w 384168"/>
                <a:gd name="connsiteY31" fmla="*/ 313429 h 73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84168" h="730794">
                  <a:moveTo>
                    <a:pt x="291414" y="313429"/>
                  </a:moveTo>
                  <a:lnTo>
                    <a:pt x="291414" y="313429"/>
                  </a:lnTo>
                  <a:cubicBezTo>
                    <a:pt x="286737" y="314108"/>
                    <a:pt x="282025" y="314515"/>
                    <a:pt x="277301" y="314647"/>
                  </a:cubicBezTo>
                  <a:cubicBezTo>
                    <a:pt x="238220" y="315098"/>
                    <a:pt x="206170" y="284020"/>
                    <a:pt x="205716" y="245231"/>
                  </a:cubicBezTo>
                  <a:cubicBezTo>
                    <a:pt x="205709" y="244687"/>
                    <a:pt x="205709" y="244142"/>
                    <a:pt x="205716" y="243598"/>
                  </a:cubicBezTo>
                  <a:cubicBezTo>
                    <a:pt x="205879" y="210862"/>
                    <a:pt x="228345" y="182386"/>
                    <a:pt x="260325" y="174376"/>
                  </a:cubicBezTo>
                  <a:cubicBezTo>
                    <a:pt x="267075" y="171940"/>
                    <a:pt x="304197" y="155395"/>
                    <a:pt x="320764" y="84955"/>
                  </a:cubicBezTo>
                  <a:cubicBezTo>
                    <a:pt x="325424" y="64469"/>
                    <a:pt x="338978" y="47078"/>
                    <a:pt x="357784" y="37453"/>
                  </a:cubicBezTo>
                  <a:cubicBezTo>
                    <a:pt x="331855" y="21782"/>
                    <a:pt x="303481" y="10497"/>
                    <a:pt x="273824" y="4060"/>
                  </a:cubicBezTo>
                  <a:cubicBezTo>
                    <a:pt x="258215" y="1696"/>
                    <a:pt x="242467" y="340"/>
                    <a:pt x="226680" y="0"/>
                  </a:cubicBezTo>
                  <a:cubicBezTo>
                    <a:pt x="210927" y="344"/>
                    <a:pt x="195214" y="1700"/>
                    <a:pt x="179638" y="4060"/>
                  </a:cubicBezTo>
                  <a:cubicBezTo>
                    <a:pt x="148943" y="9667"/>
                    <a:pt x="119718" y="21408"/>
                    <a:pt x="93735" y="38570"/>
                  </a:cubicBezTo>
                  <a:cubicBezTo>
                    <a:pt x="85518" y="43570"/>
                    <a:pt x="79634" y="51600"/>
                    <a:pt x="77373" y="60900"/>
                  </a:cubicBezTo>
                  <a:lnTo>
                    <a:pt x="1696" y="312617"/>
                  </a:lnTo>
                  <a:cubicBezTo>
                    <a:pt x="-4722" y="334116"/>
                    <a:pt x="7636" y="356708"/>
                    <a:pt x="29297" y="363078"/>
                  </a:cubicBezTo>
                  <a:cubicBezTo>
                    <a:pt x="29640" y="363178"/>
                    <a:pt x="29985" y="363275"/>
                    <a:pt x="30330" y="363367"/>
                  </a:cubicBezTo>
                  <a:cubicBezTo>
                    <a:pt x="34195" y="365020"/>
                    <a:pt x="38406" y="365717"/>
                    <a:pt x="42602" y="365397"/>
                  </a:cubicBezTo>
                  <a:cubicBezTo>
                    <a:pt x="60517" y="365663"/>
                    <a:pt x="76411" y="354038"/>
                    <a:pt x="81463" y="336977"/>
                  </a:cubicBezTo>
                  <a:lnTo>
                    <a:pt x="144868" y="123829"/>
                  </a:lnTo>
                  <a:lnTo>
                    <a:pt x="144868" y="194878"/>
                  </a:lnTo>
                  <a:lnTo>
                    <a:pt x="69191" y="446596"/>
                  </a:lnTo>
                  <a:lnTo>
                    <a:pt x="124415" y="446596"/>
                  </a:lnTo>
                  <a:lnTo>
                    <a:pt x="124415" y="730794"/>
                  </a:lnTo>
                  <a:lnTo>
                    <a:pt x="206227" y="730794"/>
                  </a:lnTo>
                  <a:lnTo>
                    <a:pt x="206227" y="446596"/>
                  </a:lnTo>
                  <a:lnTo>
                    <a:pt x="247133" y="446596"/>
                  </a:lnTo>
                  <a:lnTo>
                    <a:pt x="247133" y="730794"/>
                  </a:lnTo>
                  <a:lnTo>
                    <a:pt x="328945" y="730794"/>
                  </a:lnTo>
                  <a:lnTo>
                    <a:pt x="328945" y="446596"/>
                  </a:lnTo>
                  <a:lnTo>
                    <a:pt x="384169" y="446596"/>
                  </a:lnTo>
                  <a:lnTo>
                    <a:pt x="338456" y="294348"/>
                  </a:lnTo>
                  <a:cubicBezTo>
                    <a:pt x="323968" y="303289"/>
                    <a:pt x="308065" y="309740"/>
                    <a:pt x="291414" y="313429"/>
                  </a:cubicBezTo>
                  <a:close/>
                </a:path>
              </a:pathLst>
            </a:custGeom>
            <a:solidFill>
              <a:schemeClr val="tx2"/>
            </a:solidFill>
            <a:ln w="102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50D794B-53D3-3659-5BDC-020F85E22B9B}"/>
                </a:ext>
              </a:extLst>
            </p:cNvPr>
            <p:cNvSpPr/>
            <p:nvPr/>
          </p:nvSpPr>
          <p:spPr>
            <a:xfrm>
              <a:off x="1360531" y="1233174"/>
              <a:ext cx="163624" cy="162398"/>
            </a:xfrm>
            <a:custGeom>
              <a:avLst/>
              <a:gdLst>
                <a:gd name="connsiteX0" fmla="*/ 163625 w 163624"/>
                <a:gd name="connsiteY0" fmla="*/ 81199 h 162398"/>
                <a:gd name="connsiteX1" fmla="*/ 81812 w 163624"/>
                <a:gd name="connsiteY1" fmla="*/ 162399 h 162398"/>
                <a:gd name="connsiteX2" fmla="*/ 0 w 163624"/>
                <a:gd name="connsiteY2" fmla="*/ 81199 h 162398"/>
                <a:gd name="connsiteX3" fmla="*/ 81812 w 163624"/>
                <a:gd name="connsiteY3" fmla="*/ 0 h 162398"/>
                <a:gd name="connsiteX4" fmla="*/ 163625 w 163624"/>
                <a:gd name="connsiteY4" fmla="*/ 81199 h 16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24" h="162398">
                  <a:moveTo>
                    <a:pt x="163625" y="81199"/>
                  </a:moveTo>
                  <a:cubicBezTo>
                    <a:pt x="163625" y="126045"/>
                    <a:pt x="126996" y="162399"/>
                    <a:pt x="81812" y="162399"/>
                  </a:cubicBezTo>
                  <a:cubicBezTo>
                    <a:pt x="36628" y="162399"/>
                    <a:pt x="0" y="126045"/>
                    <a:pt x="0" y="81199"/>
                  </a:cubicBezTo>
                  <a:cubicBezTo>
                    <a:pt x="0" y="36354"/>
                    <a:pt x="36628" y="0"/>
                    <a:pt x="81812" y="0"/>
                  </a:cubicBezTo>
                  <a:cubicBezTo>
                    <a:pt x="126996" y="0"/>
                    <a:pt x="163625" y="36354"/>
                    <a:pt x="163625" y="81199"/>
                  </a:cubicBezTo>
                  <a:close/>
                </a:path>
              </a:pathLst>
            </a:custGeom>
            <a:solidFill>
              <a:schemeClr val="tx2"/>
            </a:solidFill>
            <a:ln w="102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230B8B1-7404-8F9A-0B6D-ED7F57A9409B}"/>
                </a:ext>
              </a:extLst>
            </p:cNvPr>
            <p:cNvSpPr/>
            <p:nvPr/>
          </p:nvSpPr>
          <p:spPr>
            <a:xfrm>
              <a:off x="1441320" y="1465374"/>
              <a:ext cx="216016" cy="244846"/>
            </a:xfrm>
            <a:custGeom>
              <a:avLst/>
              <a:gdLst>
                <a:gd name="connsiteX0" fmla="*/ 122719 w 216016"/>
                <a:gd name="connsiteY0" fmla="*/ 146393 h 244846"/>
                <a:gd name="connsiteX1" fmla="*/ 167716 w 216016"/>
                <a:gd name="connsiteY1" fmla="*/ 127108 h 244846"/>
                <a:gd name="connsiteX2" fmla="*/ 190214 w 216016"/>
                <a:gd name="connsiteY2" fmla="*/ 132183 h 244846"/>
                <a:gd name="connsiteX3" fmla="*/ 214758 w 216016"/>
                <a:gd name="connsiteY3" fmla="*/ 62148 h 244846"/>
                <a:gd name="connsiteX4" fmla="*/ 175897 w 216016"/>
                <a:gd name="connsiteY4" fmla="*/ 1249 h 244846"/>
                <a:gd name="connsiteX5" fmla="*/ 114538 w 216016"/>
                <a:gd name="connsiteY5" fmla="*/ 39818 h 244846"/>
                <a:gd name="connsiteX6" fmla="*/ 39884 w 216016"/>
                <a:gd name="connsiteY6" fmla="*/ 144363 h 244846"/>
                <a:gd name="connsiteX7" fmla="*/ 39884 w 216016"/>
                <a:gd name="connsiteY7" fmla="*/ 144363 h 244846"/>
                <a:gd name="connsiteX8" fmla="*/ 1 w 216016"/>
                <a:gd name="connsiteY8" fmla="*/ 194097 h 244846"/>
                <a:gd name="connsiteX9" fmla="*/ 51133 w 216016"/>
                <a:gd name="connsiteY9" fmla="*/ 244847 h 244846"/>
                <a:gd name="connsiteX10" fmla="*/ 62382 w 216016"/>
                <a:gd name="connsiteY10" fmla="*/ 243832 h 244846"/>
                <a:gd name="connsiteX11" fmla="*/ 111470 w 216016"/>
                <a:gd name="connsiteY11" fmla="*/ 221502 h 244846"/>
                <a:gd name="connsiteX12" fmla="*/ 122719 w 216016"/>
                <a:gd name="connsiteY12" fmla="*/ 146393 h 24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016" h="244846">
                  <a:moveTo>
                    <a:pt x="122719" y="146393"/>
                  </a:moveTo>
                  <a:cubicBezTo>
                    <a:pt x="134579" y="134341"/>
                    <a:pt x="150745" y="127412"/>
                    <a:pt x="167716" y="127108"/>
                  </a:cubicBezTo>
                  <a:cubicBezTo>
                    <a:pt x="175490" y="127223"/>
                    <a:pt x="183154" y="128952"/>
                    <a:pt x="190214" y="132183"/>
                  </a:cubicBezTo>
                  <a:cubicBezTo>
                    <a:pt x="201466" y="110012"/>
                    <a:pt x="209718" y="86463"/>
                    <a:pt x="214758" y="62148"/>
                  </a:cubicBezTo>
                  <a:cubicBezTo>
                    <a:pt x="220971" y="34681"/>
                    <a:pt x="203572" y="7415"/>
                    <a:pt x="175897" y="1249"/>
                  </a:cubicBezTo>
                  <a:cubicBezTo>
                    <a:pt x="148222" y="-4917"/>
                    <a:pt x="120750" y="12351"/>
                    <a:pt x="114538" y="39818"/>
                  </a:cubicBezTo>
                  <a:cubicBezTo>
                    <a:pt x="94085" y="127108"/>
                    <a:pt x="42952" y="143348"/>
                    <a:pt x="39884" y="144363"/>
                  </a:cubicBezTo>
                  <a:lnTo>
                    <a:pt x="39884" y="144363"/>
                  </a:lnTo>
                  <a:cubicBezTo>
                    <a:pt x="16480" y="149601"/>
                    <a:pt x="-108" y="170285"/>
                    <a:pt x="1" y="194097"/>
                  </a:cubicBezTo>
                  <a:cubicBezTo>
                    <a:pt x="1" y="222125"/>
                    <a:pt x="22894" y="244847"/>
                    <a:pt x="51133" y="244847"/>
                  </a:cubicBezTo>
                  <a:cubicBezTo>
                    <a:pt x="54899" y="244706"/>
                    <a:pt x="58654" y="244368"/>
                    <a:pt x="62382" y="243832"/>
                  </a:cubicBezTo>
                  <a:cubicBezTo>
                    <a:pt x="79999" y="239475"/>
                    <a:pt x="96644" y="231903"/>
                    <a:pt x="111470" y="221502"/>
                  </a:cubicBezTo>
                  <a:cubicBezTo>
                    <a:pt x="96619" y="197021"/>
                    <a:pt x="101335" y="165527"/>
                    <a:pt x="122719" y="146393"/>
                  </a:cubicBezTo>
                  <a:close/>
                </a:path>
              </a:pathLst>
            </a:custGeom>
            <a:solidFill>
              <a:schemeClr val="tx2"/>
            </a:solidFill>
            <a:ln w="102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BDADEF1-44E3-A82A-4ADD-EFE14EC26919}"/>
                </a:ext>
              </a:extLst>
            </p:cNvPr>
            <p:cNvSpPr/>
            <p:nvPr/>
          </p:nvSpPr>
          <p:spPr>
            <a:xfrm>
              <a:off x="1562822" y="1611326"/>
              <a:ext cx="79235" cy="78713"/>
            </a:xfrm>
            <a:custGeom>
              <a:avLst/>
              <a:gdLst>
                <a:gd name="connsiteX0" fmla="*/ 69224 w 79235"/>
                <a:gd name="connsiteY0" fmla="*/ 11503 h 78713"/>
                <a:gd name="connsiteX1" fmla="*/ 65140 w 79235"/>
                <a:gd name="connsiteY1" fmla="*/ 68776 h 78713"/>
                <a:gd name="connsiteX2" fmla="*/ 11137 w 79235"/>
                <a:gd name="connsiteY2" fmla="*/ 68444 h 78713"/>
                <a:gd name="connsiteX3" fmla="*/ 12851 w 79235"/>
                <a:gd name="connsiteY3" fmla="*/ 11053 h 78713"/>
                <a:gd name="connsiteX4" fmla="*/ 69224 w 79235"/>
                <a:gd name="connsiteY4" fmla="*/ 11300 h 7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235" h="78713">
                  <a:moveTo>
                    <a:pt x="69224" y="11503"/>
                  </a:moveTo>
                  <a:cubicBezTo>
                    <a:pt x="84031" y="28439"/>
                    <a:pt x="82202" y="54080"/>
                    <a:pt x="65140" y="68776"/>
                  </a:cubicBezTo>
                  <a:cubicBezTo>
                    <a:pt x="49612" y="82151"/>
                    <a:pt x="26496" y="82009"/>
                    <a:pt x="11137" y="68444"/>
                  </a:cubicBezTo>
                  <a:cubicBezTo>
                    <a:pt x="-4357" y="52126"/>
                    <a:pt x="-3590" y="26431"/>
                    <a:pt x="12851" y="11053"/>
                  </a:cubicBezTo>
                  <a:cubicBezTo>
                    <a:pt x="28709" y="-3779"/>
                    <a:pt x="53498" y="-3671"/>
                    <a:pt x="69224" y="11300"/>
                  </a:cubicBezTo>
                  <a:close/>
                </a:path>
              </a:pathLst>
            </a:custGeom>
            <a:solidFill>
              <a:schemeClr val="tx2"/>
            </a:solidFill>
            <a:ln w="102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B0C902C-0283-3CA3-BD3E-0891456FAE85}"/>
                </a:ext>
              </a:extLst>
            </p:cNvPr>
            <p:cNvSpPr/>
            <p:nvPr/>
          </p:nvSpPr>
          <p:spPr>
            <a:xfrm>
              <a:off x="1575288" y="1334673"/>
              <a:ext cx="122718" cy="121799"/>
            </a:xfrm>
            <a:custGeom>
              <a:avLst/>
              <a:gdLst>
                <a:gd name="connsiteX0" fmla="*/ 122719 w 122718"/>
                <a:gd name="connsiteY0" fmla="*/ 60900 h 121799"/>
                <a:gd name="connsiteX1" fmla="*/ 61359 w 122718"/>
                <a:gd name="connsiteY1" fmla="*/ 121799 h 121799"/>
                <a:gd name="connsiteX2" fmla="*/ 0 w 122718"/>
                <a:gd name="connsiteY2" fmla="*/ 60900 h 121799"/>
                <a:gd name="connsiteX3" fmla="*/ 61359 w 122718"/>
                <a:gd name="connsiteY3" fmla="*/ 0 h 121799"/>
                <a:gd name="connsiteX4" fmla="*/ 122719 w 122718"/>
                <a:gd name="connsiteY4" fmla="*/ 60900 h 12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718" h="121799">
                  <a:moveTo>
                    <a:pt x="122719" y="60900"/>
                  </a:moveTo>
                  <a:cubicBezTo>
                    <a:pt x="122719" y="94533"/>
                    <a:pt x="95247" y="121799"/>
                    <a:pt x="61359" y="121799"/>
                  </a:cubicBezTo>
                  <a:cubicBezTo>
                    <a:pt x="27472" y="121799"/>
                    <a:pt x="0" y="94533"/>
                    <a:pt x="0" y="60900"/>
                  </a:cubicBezTo>
                  <a:cubicBezTo>
                    <a:pt x="0" y="27266"/>
                    <a:pt x="27472" y="0"/>
                    <a:pt x="61359" y="0"/>
                  </a:cubicBezTo>
                  <a:cubicBezTo>
                    <a:pt x="95247" y="0"/>
                    <a:pt x="122719" y="27266"/>
                    <a:pt x="122719" y="60900"/>
                  </a:cubicBezTo>
                  <a:close/>
                </a:path>
              </a:pathLst>
            </a:custGeom>
            <a:solidFill>
              <a:schemeClr val="tx2"/>
            </a:solidFill>
            <a:ln w="102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aphic 11" descr="Family with boy with solid fill">
              <a:extLst>
                <a:ext uri="{FF2B5EF4-FFF2-40B4-BE49-F238E27FC236}">
                  <a16:creationId xmlns:a16="http://schemas.microsoft.com/office/drawing/2014/main" id="{D5170C57-5BF7-A3B8-BB6B-215FC09F006A}"/>
                </a:ext>
              </a:extLst>
            </p:cNvPr>
            <p:cNvGrpSpPr/>
            <p:nvPr/>
          </p:nvGrpSpPr>
          <p:grpSpPr>
            <a:xfrm>
              <a:off x="2533172" y="1283924"/>
              <a:ext cx="878961" cy="811993"/>
              <a:chOff x="2533172" y="1283924"/>
              <a:chExt cx="878961" cy="811993"/>
            </a:xfrm>
            <a:solidFill>
              <a:schemeClr val="tx2"/>
            </a:solidFill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95589520-6943-3E77-A526-1DA48D3261A6}"/>
                  </a:ext>
                </a:extLst>
              </p:cNvPr>
              <p:cNvSpPr/>
              <p:nvPr/>
            </p:nvSpPr>
            <p:spPr>
              <a:xfrm>
                <a:off x="2645182" y="1283924"/>
                <a:ext cx="143171" cy="142098"/>
              </a:xfrm>
              <a:custGeom>
                <a:avLst/>
                <a:gdLst>
                  <a:gd name="connsiteX0" fmla="*/ 143172 w 143171"/>
                  <a:gd name="connsiteY0" fmla="*/ 71049 h 142098"/>
                  <a:gd name="connsiteX1" fmla="*/ 71586 w 143171"/>
                  <a:gd name="connsiteY1" fmla="*/ 142099 h 142098"/>
                  <a:gd name="connsiteX2" fmla="*/ 0 w 143171"/>
                  <a:gd name="connsiteY2" fmla="*/ 71049 h 142098"/>
                  <a:gd name="connsiteX3" fmla="*/ 71586 w 143171"/>
                  <a:gd name="connsiteY3" fmla="*/ 0 h 142098"/>
                  <a:gd name="connsiteX4" fmla="*/ 143172 w 143171"/>
                  <a:gd name="connsiteY4" fmla="*/ 71049 h 142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171" h="142098">
                    <a:moveTo>
                      <a:pt x="143172" y="71049"/>
                    </a:moveTo>
                    <a:cubicBezTo>
                      <a:pt x="143172" y="110289"/>
                      <a:pt x="111122" y="142099"/>
                      <a:pt x="71586" y="142099"/>
                    </a:cubicBezTo>
                    <a:cubicBezTo>
                      <a:pt x="32050" y="142099"/>
                      <a:pt x="0" y="110289"/>
                      <a:pt x="0" y="71049"/>
                    </a:cubicBezTo>
                    <a:cubicBezTo>
                      <a:pt x="0" y="31810"/>
                      <a:pt x="32050" y="0"/>
                      <a:pt x="71586" y="0"/>
                    </a:cubicBezTo>
                    <a:cubicBezTo>
                      <a:pt x="111122" y="0"/>
                      <a:pt x="143172" y="31810"/>
                      <a:pt x="143172" y="71049"/>
                    </a:cubicBezTo>
                    <a:close/>
                  </a:path>
                </a:pathLst>
              </a:custGeom>
              <a:solidFill>
                <a:schemeClr val="tx2"/>
              </a:solidFill>
              <a:ln w="102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EC308C33-E779-0FFC-CB20-D75E7794BE1F}"/>
                  </a:ext>
                </a:extLst>
              </p:cNvPr>
              <p:cNvSpPr/>
              <p:nvPr/>
            </p:nvSpPr>
            <p:spPr>
              <a:xfrm>
                <a:off x="2951978" y="1283924"/>
                <a:ext cx="143171" cy="142098"/>
              </a:xfrm>
              <a:custGeom>
                <a:avLst/>
                <a:gdLst>
                  <a:gd name="connsiteX0" fmla="*/ 143172 w 143171"/>
                  <a:gd name="connsiteY0" fmla="*/ 71049 h 142098"/>
                  <a:gd name="connsiteX1" fmla="*/ 71586 w 143171"/>
                  <a:gd name="connsiteY1" fmla="*/ 142099 h 142098"/>
                  <a:gd name="connsiteX2" fmla="*/ 0 w 143171"/>
                  <a:gd name="connsiteY2" fmla="*/ 71049 h 142098"/>
                  <a:gd name="connsiteX3" fmla="*/ 71586 w 143171"/>
                  <a:gd name="connsiteY3" fmla="*/ 0 h 142098"/>
                  <a:gd name="connsiteX4" fmla="*/ 143172 w 143171"/>
                  <a:gd name="connsiteY4" fmla="*/ 71049 h 142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171" h="142098">
                    <a:moveTo>
                      <a:pt x="143172" y="71049"/>
                    </a:moveTo>
                    <a:cubicBezTo>
                      <a:pt x="143172" y="110289"/>
                      <a:pt x="111122" y="142099"/>
                      <a:pt x="71586" y="142099"/>
                    </a:cubicBezTo>
                    <a:cubicBezTo>
                      <a:pt x="32050" y="142099"/>
                      <a:pt x="0" y="110289"/>
                      <a:pt x="0" y="71049"/>
                    </a:cubicBezTo>
                    <a:cubicBezTo>
                      <a:pt x="0" y="31810"/>
                      <a:pt x="32050" y="0"/>
                      <a:pt x="71586" y="0"/>
                    </a:cubicBezTo>
                    <a:cubicBezTo>
                      <a:pt x="111122" y="0"/>
                      <a:pt x="143172" y="31810"/>
                      <a:pt x="143172" y="71049"/>
                    </a:cubicBezTo>
                    <a:close/>
                  </a:path>
                </a:pathLst>
              </a:custGeom>
              <a:solidFill>
                <a:schemeClr val="tx2"/>
              </a:solidFill>
              <a:ln w="102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7E802E67-2CCD-A97E-EC6C-CC38775CB3D4}"/>
                  </a:ext>
                </a:extLst>
              </p:cNvPr>
              <p:cNvSpPr/>
              <p:nvPr/>
            </p:nvSpPr>
            <p:spPr>
              <a:xfrm>
                <a:off x="3248548" y="1720370"/>
                <a:ext cx="102265" cy="101499"/>
              </a:xfrm>
              <a:custGeom>
                <a:avLst/>
                <a:gdLst>
                  <a:gd name="connsiteX0" fmla="*/ 102265 w 102265"/>
                  <a:gd name="connsiteY0" fmla="*/ 50750 h 101499"/>
                  <a:gd name="connsiteX1" fmla="*/ 51133 w 102265"/>
                  <a:gd name="connsiteY1" fmla="*/ 101499 h 101499"/>
                  <a:gd name="connsiteX2" fmla="*/ 0 w 102265"/>
                  <a:gd name="connsiteY2" fmla="*/ 50750 h 101499"/>
                  <a:gd name="connsiteX3" fmla="*/ 51133 w 102265"/>
                  <a:gd name="connsiteY3" fmla="*/ 0 h 101499"/>
                  <a:gd name="connsiteX4" fmla="*/ 102265 w 102265"/>
                  <a:gd name="connsiteY4" fmla="*/ 50750 h 10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65" h="101499">
                    <a:moveTo>
                      <a:pt x="102265" y="50750"/>
                    </a:moveTo>
                    <a:cubicBezTo>
                      <a:pt x="102265" y="78778"/>
                      <a:pt x="79373" y="101499"/>
                      <a:pt x="51133" y="101499"/>
                    </a:cubicBezTo>
                    <a:cubicBezTo>
                      <a:pt x="22893" y="101499"/>
                      <a:pt x="0" y="78778"/>
                      <a:pt x="0" y="50750"/>
                    </a:cubicBezTo>
                    <a:cubicBezTo>
                      <a:pt x="0" y="22721"/>
                      <a:pt x="22893" y="0"/>
                      <a:pt x="51133" y="0"/>
                    </a:cubicBezTo>
                    <a:cubicBezTo>
                      <a:pt x="79373" y="0"/>
                      <a:pt x="102265" y="22721"/>
                      <a:pt x="102265" y="50750"/>
                    </a:cubicBezTo>
                    <a:close/>
                  </a:path>
                </a:pathLst>
              </a:custGeom>
              <a:solidFill>
                <a:schemeClr val="tx2"/>
              </a:solidFill>
              <a:ln w="102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8046B79B-B0F1-6F1A-51B4-9E1B5895DBA6}"/>
                  </a:ext>
                </a:extLst>
              </p:cNvPr>
              <p:cNvSpPr/>
              <p:nvPr/>
            </p:nvSpPr>
            <p:spPr>
              <a:xfrm>
                <a:off x="2533172" y="1446323"/>
                <a:ext cx="878961" cy="649594"/>
              </a:xfrm>
              <a:custGeom>
                <a:avLst/>
                <a:gdLst>
                  <a:gd name="connsiteX0" fmla="*/ 876956 w 878961"/>
                  <a:gd name="connsiteY0" fmla="*/ 509526 h 649594"/>
                  <a:gd name="connsiteX1" fmla="*/ 841163 w 878961"/>
                  <a:gd name="connsiteY1" fmla="*/ 424267 h 649594"/>
                  <a:gd name="connsiteX2" fmla="*/ 787985 w 878961"/>
                  <a:gd name="connsiteY2" fmla="*/ 387727 h 649594"/>
                  <a:gd name="connsiteX3" fmla="*/ 766509 w 878961"/>
                  <a:gd name="connsiteY3" fmla="*/ 385697 h 649594"/>
                  <a:gd name="connsiteX4" fmla="*/ 715376 w 878961"/>
                  <a:gd name="connsiteY4" fmla="*/ 385697 h 649594"/>
                  <a:gd name="connsiteX5" fmla="*/ 672425 w 878961"/>
                  <a:gd name="connsiteY5" fmla="*/ 313632 h 649594"/>
                  <a:gd name="connsiteX6" fmla="*/ 673447 w 878961"/>
                  <a:gd name="connsiteY6" fmla="*/ 298408 h 649594"/>
                  <a:gd name="connsiteX7" fmla="*/ 625383 w 878961"/>
                  <a:gd name="connsiteY7" fmla="*/ 58870 h 649594"/>
                  <a:gd name="connsiteX8" fmla="*/ 552774 w 878961"/>
                  <a:gd name="connsiteY8" fmla="*/ 11165 h 649594"/>
                  <a:gd name="connsiteX9" fmla="*/ 489370 w 878961"/>
                  <a:gd name="connsiteY9" fmla="*/ 0 h 649594"/>
                  <a:gd name="connsiteX10" fmla="*/ 425965 w 878961"/>
                  <a:gd name="connsiteY10" fmla="*/ 11165 h 649594"/>
                  <a:gd name="connsiteX11" fmla="*/ 353357 w 878961"/>
                  <a:gd name="connsiteY11" fmla="*/ 58870 h 649594"/>
                  <a:gd name="connsiteX12" fmla="*/ 336994 w 878961"/>
                  <a:gd name="connsiteY12" fmla="*/ 149204 h 649594"/>
                  <a:gd name="connsiteX13" fmla="*/ 318586 w 878961"/>
                  <a:gd name="connsiteY13" fmla="*/ 58870 h 649594"/>
                  <a:gd name="connsiteX14" fmla="*/ 245978 w 878961"/>
                  <a:gd name="connsiteY14" fmla="*/ 11165 h 649594"/>
                  <a:gd name="connsiteX15" fmla="*/ 182573 w 878961"/>
                  <a:gd name="connsiteY15" fmla="*/ 0 h 649594"/>
                  <a:gd name="connsiteX16" fmla="*/ 119169 w 878961"/>
                  <a:gd name="connsiteY16" fmla="*/ 11165 h 649594"/>
                  <a:gd name="connsiteX17" fmla="*/ 46560 w 878961"/>
                  <a:gd name="connsiteY17" fmla="*/ 58870 h 649594"/>
                  <a:gd name="connsiteX18" fmla="*/ 541 w 878961"/>
                  <a:gd name="connsiteY18" fmla="*/ 298408 h 649594"/>
                  <a:gd name="connsiteX19" fmla="*/ 25085 w 878961"/>
                  <a:gd name="connsiteY19" fmla="*/ 333932 h 649594"/>
                  <a:gd name="connsiteX20" fmla="*/ 30198 w 878961"/>
                  <a:gd name="connsiteY20" fmla="*/ 334947 h 649594"/>
                  <a:gd name="connsiteX21" fmla="*/ 59855 w 878961"/>
                  <a:gd name="connsiteY21" fmla="*/ 310587 h 649594"/>
                  <a:gd name="connsiteX22" fmla="*/ 101784 w 878961"/>
                  <a:gd name="connsiteY22" fmla="*/ 104544 h 649594"/>
                  <a:gd name="connsiteX23" fmla="*/ 101784 w 878961"/>
                  <a:gd name="connsiteY23" fmla="*/ 649595 h 649594"/>
                  <a:gd name="connsiteX24" fmla="*/ 163143 w 878961"/>
                  <a:gd name="connsiteY24" fmla="*/ 649595 h 649594"/>
                  <a:gd name="connsiteX25" fmla="*/ 163143 w 878961"/>
                  <a:gd name="connsiteY25" fmla="*/ 334947 h 649594"/>
                  <a:gd name="connsiteX26" fmla="*/ 204049 w 878961"/>
                  <a:gd name="connsiteY26" fmla="*/ 334947 h 649594"/>
                  <a:gd name="connsiteX27" fmla="*/ 204049 w 878961"/>
                  <a:gd name="connsiteY27" fmla="*/ 649595 h 649594"/>
                  <a:gd name="connsiteX28" fmla="*/ 265408 w 878961"/>
                  <a:gd name="connsiteY28" fmla="*/ 649595 h 649594"/>
                  <a:gd name="connsiteX29" fmla="*/ 265408 w 878961"/>
                  <a:gd name="connsiteY29" fmla="*/ 104544 h 649594"/>
                  <a:gd name="connsiteX30" fmla="*/ 307337 w 878961"/>
                  <a:gd name="connsiteY30" fmla="*/ 310587 h 649594"/>
                  <a:gd name="connsiteX31" fmla="*/ 336994 w 878961"/>
                  <a:gd name="connsiteY31" fmla="*/ 334947 h 649594"/>
                  <a:gd name="connsiteX32" fmla="*/ 336994 w 878961"/>
                  <a:gd name="connsiteY32" fmla="*/ 334947 h 649594"/>
                  <a:gd name="connsiteX33" fmla="*/ 366651 w 878961"/>
                  <a:gd name="connsiteY33" fmla="*/ 310587 h 649594"/>
                  <a:gd name="connsiteX34" fmla="*/ 408580 w 878961"/>
                  <a:gd name="connsiteY34" fmla="*/ 104544 h 649594"/>
                  <a:gd name="connsiteX35" fmla="*/ 408580 w 878961"/>
                  <a:gd name="connsiteY35" fmla="*/ 215178 h 649594"/>
                  <a:gd name="connsiteX36" fmla="*/ 369719 w 878961"/>
                  <a:gd name="connsiteY36" fmla="*/ 407012 h 649594"/>
                  <a:gd name="connsiteX37" fmla="*/ 408580 w 878961"/>
                  <a:gd name="connsiteY37" fmla="*/ 407012 h 649594"/>
                  <a:gd name="connsiteX38" fmla="*/ 408580 w 878961"/>
                  <a:gd name="connsiteY38" fmla="*/ 649595 h 649594"/>
                  <a:gd name="connsiteX39" fmla="*/ 469939 w 878961"/>
                  <a:gd name="connsiteY39" fmla="*/ 649595 h 649594"/>
                  <a:gd name="connsiteX40" fmla="*/ 469939 w 878961"/>
                  <a:gd name="connsiteY40" fmla="*/ 405997 h 649594"/>
                  <a:gd name="connsiteX41" fmla="*/ 510845 w 878961"/>
                  <a:gd name="connsiteY41" fmla="*/ 405997 h 649594"/>
                  <a:gd name="connsiteX42" fmla="*/ 510845 w 878961"/>
                  <a:gd name="connsiteY42" fmla="*/ 649595 h 649594"/>
                  <a:gd name="connsiteX43" fmla="*/ 572205 w 878961"/>
                  <a:gd name="connsiteY43" fmla="*/ 649595 h 649594"/>
                  <a:gd name="connsiteX44" fmla="*/ 572205 w 878961"/>
                  <a:gd name="connsiteY44" fmla="*/ 407012 h 649594"/>
                  <a:gd name="connsiteX45" fmla="*/ 611065 w 878961"/>
                  <a:gd name="connsiteY45" fmla="*/ 407012 h 649594"/>
                  <a:gd name="connsiteX46" fmla="*/ 572205 w 878961"/>
                  <a:gd name="connsiteY46" fmla="*/ 215178 h 649594"/>
                  <a:gd name="connsiteX47" fmla="*/ 572205 w 878961"/>
                  <a:gd name="connsiteY47" fmla="*/ 104544 h 649594"/>
                  <a:gd name="connsiteX48" fmla="*/ 614133 w 878961"/>
                  <a:gd name="connsiteY48" fmla="*/ 310587 h 649594"/>
                  <a:gd name="connsiteX49" fmla="*/ 637654 w 878961"/>
                  <a:gd name="connsiteY49" fmla="*/ 333932 h 649594"/>
                  <a:gd name="connsiteX50" fmla="*/ 715376 w 878961"/>
                  <a:gd name="connsiteY50" fmla="*/ 464866 h 649594"/>
                  <a:gd name="connsiteX51" fmla="*/ 715376 w 878961"/>
                  <a:gd name="connsiteY51" fmla="*/ 649595 h 649594"/>
                  <a:gd name="connsiteX52" fmla="*/ 756282 w 878961"/>
                  <a:gd name="connsiteY52" fmla="*/ 649595 h 649594"/>
                  <a:gd name="connsiteX53" fmla="*/ 756282 w 878961"/>
                  <a:gd name="connsiteY53" fmla="*/ 527796 h 649594"/>
                  <a:gd name="connsiteX54" fmla="*/ 776735 w 878961"/>
                  <a:gd name="connsiteY54" fmla="*/ 527796 h 649594"/>
                  <a:gd name="connsiteX55" fmla="*/ 776735 w 878961"/>
                  <a:gd name="connsiteY55" fmla="*/ 649595 h 649594"/>
                  <a:gd name="connsiteX56" fmla="*/ 817642 w 878961"/>
                  <a:gd name="connsiteY56" fmla="*/ 649595 h 649594"/>
                  <a:gd name="connsiteX57" fmla="*/ 817642 w 878961"/>
                  <a:gd name="connsiteY57" fmla="*/ 472986 h 649594"/>
                  <a:gd name="connsiteX58" fmla="*/ 840140 w 878961"/>
                  <a:gd name="connsiteY58" fmla="*/ 525766 h 649594"/>
                  <a:gd name="connsiteX59" fmla="*/ 858548 w 878961"/>
                  <a:gd name="connsiteY59" fmla="*/ 537946 h 649594"/>
                  <a:gd name="connsiteX60" fmla="*/ 866729 w 878961"/>
                  <a:gd name="connsiteY60" fmla="*/ 535916 h 649594"/>
                  <a:gd name="connsiteX61" fmla="*/ 876956 w 878961"/>
                  <a:gd name="connsiteY61" fmla="*/ 509526 h 649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878961" h="649594">
                    <a:moveTo>
                      <a:pt x="876956" y="509526"/>
                    </a:moveTo>
                    <a:lnTo>
                      <a:pt x="841163" y="424267"/>
                    </a:lnTo>
                    <a:cubicBezTo>
                      <a:pt x="828891" y="407012"/>
                      <a:pt x="809460" y="393817"/>
                      <a:pt x="787985" y="387727"/>
                    </a:cubicBezTo>
                    <a:cubicBezTo>
                      <a:pt x="781849" y="386712"/>
                      <a:pt x="773667" y="385697"/>
                      <a:pt x="766509" y="385697"/>
                    </a:cubicBezTo>
                    <a:lnTo>
                      <a:pt x="715376" y="385697"/>
                    </a:lnTo>
                    <a:lnTo>
                      <a:pt x="672425" y="313632"/>
                    </a:lnTo>
                    <a:cubicBezTo>
                      <a:pt x="673447" y="308557"/>
                      <a:pt x="674470" y="303483"/>
                      <a:pt x="673447" y="298408"/>
                    </a:cubicBezTo>
                    <a:lnTo>
                      <a:pt x="625383" y="58870"/>
                    </a:lnTo>
                    <a:cubicBezTo>
                      <a:pt x="605952" y="37555"/>
                      <a:pt x="581408" y="21315"/>
                      <a:pt x="552774" y="11165"/>
                    </a:cubicBezTo>
                    <a:cubicBezTo>
                      <a:pt x="533344" y="4060"/>
                      <a:pt x="511868" y="0"/>
                      <a:pt x="489370" y="0"/>
                    </a:cubicBezTo>
                    <a:cubicBezTo>
                      <a:pt x="466871" y="0"/>
                      <a:pt x="446418" y="4060"/>
                      <a:pt x="425965" y="11165"/>
                    </a:cubicBezTo>
                    <a:cubicBezTo>
                      <a:pt x="398353" y="21315"/>
                      <a:pt x="373810" y="37555"/>
                      <a:pt x="353357" y="58870"/>
                    </a:cubicBezTo>
                    <a:lnTo>
                      <a:pt x="336994" y="149204"/>
                    </a:lnTo>
                    <a:lnTo>
                      <a:pt x="318586" y="58870"/>
                    </a:lnTo>
                    <a:cubicBezTo>
                      <a:pt x="299156" y="37555"/>
                      <a:pt x="274612" y="21315"/>
                      <a:pt x="245978" y="11165"/>
                    </a:cubicBezTo>
                    <a:cubicBezTo>
                      <a:pt x="226547" y="4060"/>
                      <a:pt x="205072" y="0"/>
                      <a:pt x="182573" y="0"/>
                    </a:cubicBezTo>
                    <a:cubicBezTo>
                      <a:pt x="160075" y="0"/>
                      <a:pt x="139622" y="4060"/>
                      <a:pt x="119169" y="11165"/>
                    </a:cubicBezTo>
                    <a:cubicBezTo>
                      <a:pt x="91557" y="21315"/>
                      <a:pt x="67013" y="37555"/>
                      <a:pt x="46560" y="58870"/>
                    </a:cubicBezTo>
                    <a:lnTo>
                      <a:pt x="541" y="298408"/>
                    </a:lnTo>
                    <a:cubicBezTo>
                      <a:pt x="-2527" y="314647"/>
                      <a:pt x="7699" y="330887"/>
                      <a:pt x="25085" y="333932"/>
                    </a:cubicBezTo>
                    <a:cubicBezTo>
                      <a:pt x="26107" y="334947"/>
                      <a:pt x="28152" y="334947"/>
                      <a:pt x="30198" y="334947"/>
                    </a:cubicBezTo>
                    <a:cubicBezTo>
                      <a:pt x="44515" y="334947"/>
                      <a:pt x="57809" y="324797"/>
                      <a:pt x="59855" y="310587"/>
                    </a:cubicBezTo>
                    <a:lnTo>
                      <a:pt x="101784" y="104544"/>
                    </a:lnTo>
                    <a:lnTo>
                      <a:pt x="101784" y="649595"/>
                    </a:lnTo>
                    <a:lnTo>
                      <a:pt x="163143" y="649595"/>
                    </a:lnTo>
                    <a:lnTo>
                      <a:pt x="163143" y="334947"/>
                    </a:lnTo>
                    <a:lnTo>
                      <a:pt x="204049" y="334947"/>
                    </a:lnTo>
                    <a:lnTo>
                      <a:pt x="204049" y="649595"/>
                    </a:lnTo>
                    <a:lnTo>
                      <a:pt x="265408" y="649595"/>
                    </a:lnTo>
                    <a:lnTo>
                      <a:pt x="265408" y="104544"/>
                    </a:lnTo>
                    <a:lnTo>
                      <a:pt x="307337" y="310587"/>
                    </a:lnTo>
                    <a:cubicBezTo>
                      <a:pt x="309382" y="324797"/>
                      <a:pt x="322677" y="334947"/>
                      <a:pt x="336994" y="334947"/>
                    </a:cubicBezTo>
                    <a:lnTo>
                      <a:pt x="336994" y="334947"/>
                    </a:lnTo>
                    <a:cubicBezTo>
                      <a:pt x="351311" y="334947"/>
                      <a:pt x="364606" y="324797"/>
                      <a:pt x="366651" y="310587"/>
                    </a:cubicBezTo>
                    <a:lnTo>
                      <a:pt x="408580" y="104544"/>
                    </a:lnTo>
                    <a:lnTo>
                      <a:pt x="408580" y="215178"/>
                    </a:lnTo>
                    <a:lnTo>
                      <a:pt x="369719" y="407012"/>
                    </a:lnTo>
                    <a:lnTo>
                      <a:pt x="408580" y="407012"/>
                    </a:lnTo>
                    <a:lnTo>
                      <a:pt x="408580" y="649595"/>
                    </a:lnTo>
                    <a:lnTo>
                      <a:pt x="469939" y="649595"/>
                    </a:lnTo>
                    <a:lnTo>
                      <a:pt x="469939" y="405997"/>
                    </a:lnTo>
                    <a:lnTo>
                      <a:pt x="510845" y="405997"/>
                    </a:lnTo>
                    <a:lnTo>
                      <a:pt x="510845" y="649595"/>
                    </a:lnTo>
                    <a:lnTo>
                      <a:pt x="572205" y="649595"/>
                    </a:lnTo>
                    <a:lnTo>
                      <a:pt x="572205" y="407012"/>
                    </a:lnTo>
                    <a:lnTo>
                      <a:pt x="611065" y="407012"/>
                    </a:lnTo>
                    <a:lnTo>
                      <a:pt x="572205" y="215178"/>
                    </a:lnTo>
                    <a:lnTo>
                      <a:pt x="572205" y="104544"/>
                    </a:lnTo>
                    <a:lnTo>
                      <a:pt x="614133" y="310587"/>
                    </a:lnTo>
                    <a:cubicBezTo>
                      <a:pt x="616179" y="322767"/>
                      <a:pt x="626405" y="331902"/>
                      <a:pt x="637654" y="333932"/>
                    </a:cubicBezTo>
                    <a:lnTo>
                      <a:pt x="715376" y="464866"/>
                    </a:lnTo>
                    <a:lnTo>
                      <a:pt x="715376" y="649595"/>
                    </a:lnTo>
                    <a:lnTo>
                      <a:pt x="756282" y="649595"/>
                    </a:lnTo>
                    <a:lnTo>
                      <a:pt x="756282" y="527796"/>
                    </a:lnTo>
                    <a:lnTo>
                      <a:pt x="776735" y="527796"/>
                    </a:lnTo>
                    <a:lnTo>
                      <a:pt x="776735" y="649595"/>
                    </a:lnTo>
                    <a:lnTo>
                      <a:pt x="817642" y="649595"/>
                    </a:lnTo>
                    <a:lnTo>
                      <a:pt x="817642" y="472986"/>
                    </a:lnTo>
                    <a:lnTo>
                      <a:pt x="840140" y="525766"/>
                    </a:lnTo>
                    <a:cubicBezTo>
                      <a:pt x="843208" y="533886"/>
                      <a:pt x="851389" y="537946"/>
                      <a:pt x="858548" y="537946"/>
                    </a:cubicBezTo>
                    <a:cubicBezTo>
                      <a:pt x="861616" y="537946"/>
                      <a:pt x="863661" y="537946"/>
                      <a:pt x="866729" y="535916"/>
                    </a:cubicBezTo>
                    <a:cubicBezTo>
                      <a:pt x="876956" y="531856"/>
                      <a:pt x="882069" y="519676"/>
                      <a:pt x="876956" y="509526"/>
                    </a:cubicBezTo>
                    <a:close/>
                  </a:path>
                </a:pathLst>
              </a:custGeom>
              <a:solidFill>
                <a:schemeClr val="tx2"/>
              </a:solidFill>
              <a:ln w="102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D7F05D0-9ECE-9045-B222-7C349EB53397}"/>
                </a:ext>
              </a:extLst>
            </p:cNvPr>
            <p:cNvSpPr/>
            <p:nvPr/>
          </p:nvSpPr>
          <p:spPr>
            <a:xfrm>
              <a:off x="5515229" y="1407242"/>
              <a:ext cx="112466" cy="112466"/>
            </a:xfrm>
            <a:custGeom>
              <a:avLst/>
              <a:gdLst>
                <a:gd name="connsiteX0" fmla="*/ 112466 w 112466"/>
                <a:gd name="connsiteY0" fmla="*/ 56233 h 112466"/>
                <a:gd name="connsiteX1" fmla="*/ 56233 w 112466"/>
                <a:gd name="connsiteY1" fmla="*/ 112466 h 112466"/>
                <a:gd name="connsiteX2" fmla="*/ 0 w 112466"/>
                <a:gd name="connsiteY2" fmla="*/ 56233 h 112466"/>
                <a:gd name="connsiteX3" fmla="*/ 56233 w 112466"/>
                <a:gd name="connsiteY3" fmla="*/ 0 h 112466"/>
                <a:gd name="connsiteX4" fmla="*/ 112466 w 112466"/>
                <a:gd name="connsiteY4" fmla="*/ 56233 h 11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66" h="112466">
                  <a:moveTo>
                    <a:pt x="112466" y="56233"/>
                  </a:moveTo>
                  <a:cubicBezTo>
                    <a:pt x="112466" y="87290"/>
                    <a:pt x="87290" y="112466"/>
                    <a:pt x="56233" y="112466"/>
                  </a:cubicBezTo>
                  <a:cubicBezTo>
                    <a:pt x="25177" y="112466"/>
                    <a:pt x="0" y="87290"/>
                    <a:pt x="0" y="56233"/>
                  </a:cubicBezTo>
                  <a:cubicBezTo>
                    <a:pt x="0" y="25176"/>
                    <a:pt x="25177" y="0"/>
                    <a:pt x="56233" y="0"/>
                  </a:cubicBezTo>
                  <a:cubicBezTo>
                    <a:pt x="87290" y="0"/>
                    <a:pt x="112466" y="25176"/>
                    <a:pt x="112466" y="56233"/>
                  </a:cubicBezTo>
                  <a:close/>
                </a:path>
              </a:pathLst>
            </a:custGeom>
            <a:solidFill>
              <a:schemeClr val="tx2"/>
            </a:solidFill>
            <a:ln w="112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D228FA1-EB64-6EA2-3C40-DAD34941B39D}"/>
                </a:ext>
              </a:extLst>
            </p:cNvPr>
            <p:cNvSpPr/>
            <p:nvPr/>
          </p:nvSpPr>
          <p:spPr>
            <a:xfrm>
              <a:off x="5290296" y="1407242"/>
              <a:ext cx="112466" cy="112466"/>
            </a:xfrm>
            <a:custGeom>
              <a:avLst/>
              <a:gdLst>
                <a:gd name="connsiteX0" fmla="*/ 112466 w 112466"/>
                <a:gd name="connsiteY0" fmla="*/ 56233 h 112466"/>
                <a:gd name="connsiteX1" fmla="*/ 56233 w 112466"/>
                <a:gd name="connsiteY1" fmla="*/ 112466 h 112466"/>
                <a:gd name="connsiteX2" fmla="*/ 0 w 112466"/>
                <a:gd name="connsiteY2" fmla="*/ 56233 h 112466"/>
                <a:gd name="connsiteX3" fmla="*/ 56233 w 112466"/>
                <a:gd name="connsiteY3" fmla="*/ 0 h 112466"/>
                <a:gd name="connsiteX4" fmla="*/ 112466 w 112466"/>
                <a:gd name="connsiteY4" fmla="*/ 56233 h 11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66" h="112466">
                  <a:moveTo>
                    <a:pt x="112466" y="56233"/>
                  </a:moveTo>
                  <a:cubicBezTo>
                    <a:pt x="112466" y="87290"/>
                    <a:pt x="87290" y="112466"/>
                    <a:pt x="56233" y="112466"/>
                  </a:cubicBezTo>
                  <a:cubicBezTo>
                    <a:pt x="25176" y="112466"/>
                    <a:pt x="0" y="87290"/>
                    <a:pt x="0" y="56233"/>
                  </a:cubicBezTo>
                  <a:cubicBezTo>
                    <a:pt x="0" y="25176"/>
                    <a:pt x="25176" y="0"/>
                    <a:pt x="56233" y="0"/>
                  </a:cubicBezTo>
                  <a:cubicBezTo>
                    <a:pt x="87290" y="0"/>
                    <a:pt x="112466" y="25176"/>
                    <a:pt x="112466" y="56233"/>
                  </a:cubicBezTo>
                  <a:close/>
                </a:path>
              </a:pathLst>
            </a:custGeom>
            <a:solidFill>
              <a:schemeClr val="tx2"/>
            </a:solidFill>
            <a:ln w="112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9FD79DF-EB6E-FE95-98DC-5DEB3B43364D}"/>
                </a:ext>
              </a:extLst>
            </p:cNvPr>
            <p:cNvSpPr/>
            <p:nvPr/>
          </p:nvSpPr>
          <p:spPr>
            <a:xfrm>
              <a:off x="5065363" y="1407242"/>
              <a:ext cx="112466" cy="112466"/>
            </a:xfrm>
            <a:custGeom>
              <a:avLst/>
              <a:gdLst>
                <a:gd name="connsiteX0" fmla="*/ 112466 w 112466"/>
                <a:gd name="connsiteY0" fmla="*/ 56233 h 112466"/>
                <a:gd name="connsiteX1" fmla="*/ 56233 w 112466"/>
                <a:gd name="connsiteY1" fmla="*/ 112466 h 112466"/>
                <a:gd name="connsiteX2" fmla="*/ 0 w 112466"/>
                <a:gd name="connsiteY2" fmla="*/ 56233 h 112466"/>
                <a:gd name="connsiteX3" fmla="*/ 56233 w 112466"/>
                <a:gd name="connsiteY3" fmla="*/ 0 h 112466"/>
                <a:gd name="connsiteX4" fmla="*/ 112466 w 112466"/>
                <a:gd name="connsiteY4" fmla="*/ 56233 h 11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66" h="112466">
                  <a:moveTo>
                    <a:pt x="112466" y="56233"/>
                  </a:moveTo>
                  <a:cubicBezTo>
                    <a:pt x="112466" y="87290"/>
                    <a:pt x="87290" y="112466"/>
                    <a:pt x="56233" y="112466"/>
                  </a:cubicBezTo>
                  <a:cubicBezTo>
                    <a:pt x="25176" y="112466"/>
                    <a:pt x="0" y="87290"/>
                    <a:pt x="0" y="56233"/>
                  </a:cubicBezTo>
                  <a:cubicBezTo>
                    <a:pt x="0" y="25176"/>
                    <a:pt x="25176" y="0"/>
                    <a:pt x="56233" y="0"/>
                  </a:cubicBezTo>
                  <a:cubicBezTo>
                    <a:pt x="87290" y="0"/>
                    <a:pt x="112466" y="25176"/>
                    <a:pt x="112466" y="56233"/>
                  </a:cubicBezTo>
                  <a:close/>
                </a:path>
              </a:pathLst>
            </a:custGeom>
            <a:solidFill>
              <a:schemeClr val="tx2"/>
            </a:solidFill>
            <a:ln w="112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F5BF3F4-F370-B97B-0023-76241C245E51}"/>
                </a:ext>
              </a:extLst>
            </p:cNvPr>
            <p:cNvSpPr/>
            <p:nvPr/>
          </p:nvSpPr>
          <p:spPr>
            <a:xfrm>
              <a:off x="4840430" y="1407242"/>
              <a:ext cx="112466" cy="112466"/>
            </a:xfrm>
            <a:custGeom>
              <a:avLst/>
              <a:gdLst>
                <a:gd name="connsiteX0" fmla="*/ 112466 w 112466"/>
                <a:gd name="connsiteY0" fmla="*/ 56233 h 112466"/>
                <a:gd name="connsiteX1" fmla="*/ 56233 w 112466"/>
                <a:gd name="connsiteY1" fmla="*/ 112466 h 112466"/>
                <a:gd name="connsiteX2" fmla="*/ 0 w 112466"/>
                <a:gd name="connsiteY2" fmla="*/ 56233 h 112466"/>
                <a:gd name="connsiteX3" fmla="*/ 56233 w 112466"/>
                <a:gd name="connsiteY3" fmla="*/ 0 h 112466"/>
                <a:gd name="connsiteX4" fmla="*/ 112466 w 112466"/>
                <a:gd name="connsiteY4" fmla="*/ 56233 h 11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66" h="112466">
                  <a:moveTo>
                    <a:pt x="112466" y="56233"/>
                  </a:moveTo>
                  <a:cubicBezTo>
                    <a:pt x="112466" y="87290"/>
                    <a:pt x="87290" y="112466"/>
                    <a:pt x="56233" y="112466"/>
                  </a:cubicBezTo>
                  <a:cubicBezTo>
                    <a:pt x="25176" y="112466"/>
                    <a:pt x="0" y="87290"/>
                    <a:pt x="0" y="56233"/>
                  </a:cubicBezTo>
                  <a:cubicBezTo>
                    <a:pt x="0" y="25176"/>
                    <a:pt x="25176" y="0"/>
                    <a:pt x="56233" y="0"/>
                  </a:cubicBezTo>
                  <a:cubicBezTo>
                    <a:pt x="87290" y="0"/>
                    <a:pt x="112466" y="25176"/>
                    <a:pt x="112466" y="56233"/>
                  </a:cubicBezTo>
                  <a:close/>
                </a:path>
              </a:pathLst>
            </a:custGeom>
            <a:solidFill>
              <a:schemeClr val="tx2"/>
            </a:solidFill>
            <a:ln w="112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7259EC70-1460-D851-11D8-4FC311BE0DA9}"/>
                </a:ext>
              </a:extLst>
            </p:cNvPr>
            <p:cNvSpPr/>
            <p:nvPr/>
          </p:nvSpPr>
          <p:spPr>
            <a:xfrm>
              <a:off x="4762876" y="1400390"/>
              <a:ext cx="942845" cy="636665"/>
            </a:xfrm>
            <a:custGeom>
              <a:avLst/>
              <a:gdLst>
                <a:gd name="connsiteX0" fmla="*/ 927575 w 942845"/>
                <a:gd name="connsiteY0" fmla="*/ 1342 h 636665"/>
                <a:gd name="connsiteX1" fmla="*/ 898781 w 942845"/>
                <a:gd name="connsiteY1" fmla="*/ 14864 h 636665"/>
                <a:gd name="connsiteX2" fmla="*/ 898559 w 942845"/>
                <a:gd name="connsiteY2" fmla="*/ 15513 h 636665"/>
                <a:gd name="connsiteX3" fmla="*/ 856609 w 942845"/>
                <a:gd name="connsiteY3" fmla="*/ 139226 h 636665"/>
                <a:gd name="connsiteX4" fmla="*/ 808585 w 942845"/>
                <a:gd name="connsiteY4" fmla="*/ 130566 h 636665"/>
                <a:gd name="connsiteX5" fmla="*/ 760000 w 942845"/>
                <a:gd name="connsiteY5" fmla="*/ 139338 h 636665"/>
                <a:gd name="connsiteX6" fmla="*/ 718612 w 942845"/>
                <a:gd name="connsiteY6" fmla="*/ 15513 h 636665"/>
                <a:gd name="connsiteX7" fmla="*/ 688090 w 942845"/>
                <a:gd name="connsiteY7" fmla="*/ 1948 h 636665"/>
                <a:gd name="connsiteX8" fmla="*/ 674525 w 942845"/>
                <a:gd name="connsiteY8" fmla="*/ 15513 h 636665"/>
                <a:gd name="connsiteX9" fmla="*/ 632575 w 942845"/>
                <a:gd name="connsiteY9" fmla="*/ 139226 h 636665"/>
                <a:gd name="connsiteX10" fmla="*/ 583653 w 942845"/>
                <a:gd name="connsiteY10" fmla="*/ 130566 h 636665"/>
                <a:gd name="connsiteX11" fmla="*/ 535067 w 942845"/>
                <a:gd name="connsiteY11" fmla="*/ 139226 h 636665"/>
                <a:gd name="connsiteX12" fmla="*/ 493679 w 942845"/>
                <a:gd name="connsiteY12" fmla="*/ 15513 h 636665"/>
                <a:gd name="connsiteX13" fmla="*/ 463157 w 942845"/>
                <a:gd name="connsiteY13" fmla="*/ 1948 h 636665"/>
                <a:gd name="connsiteX14" fmla="*/ 449593 w 942845"/>
                <a:gd name="connsiteY14" fmla="*/ 15513 h 636665"/>
                <a:gd name="connsiteX15" fmla="*/ 407755 w 942845"/>
                <a:gd name="connsiteY15" fmla="*/ 139226 h 636665"/>
                <a:gd name="connsiteX16" fmla="*/ 358720 w 942845"/>
                <a:gd name="connsiteY16" fmla="*/ 130566 h 636665"/>
                <a:gd name="connsiteX17" fmla="*/ 310134 w 942845"/>
                <a:gd name="connsiteY17" fmla="*/ 139338 h 636665"/>
                <a:gd name="connsiteX18" fmla="*/ 268746 w 942845"/>
                <a:gd name="connsiteY18" fmla="*/ 15513 h 636665"/>
                <a:gd name="connsiteX19" fmla="*/ 238224 w 942845"/>
                <a:gd name="connsiteY19" fmla="*/ 1948 h 636665"/>
                <a:gd name="connsiteX20" fmla="*/ 224660 w 942845"/>
                <a:gd name="connsiteY20" fmla="*/ 15513 h 636665"/>
                <a:gd name="connsiteX21" fmla="*/ 182710 w 942845"/>
                <a:gd name="connsiteY21" fmla="*/ 139226 h 636665"/>
                <a:gd name="connsiteX22" fmla="*/ 133787 w 942845"/>
                <a:gd name="connsiteY22" fmla="*/ 130566 h 636665"/>
                <a:gd name="connsiteX23" fmla="*/ 85201 w 942845"/>
                <a:gd name="connsiteY23" fmla="*/ 139338 h 636665"/>
                <a:gd name="connsiteX24" fmla="*/ 43814 w 942845"/>
                <a:gd name="connsiteY24" fmla="*/ 15513 h 636665"/>
                <a:gd name="connsiteX25" fmla="*/ 15303 w 942845"/>
                <a:gd name="connsiteY25" fmla="*/ 1398 h 636665"/>
                <a:gd name="connsiteX26" fmla="*/ 1189 w 942845"/>
                <a:gd name="connsiteY26" fmla="*/ 29908 h 636665"/>
                <a:gd name="connsiteX27" fmla="*/ 56747 w 942845"/>
                <a:gd name="connsiteY27" fmla="*/ 193997 h 636665"/>
                <a:gd name="connsiteX28" fmla="*/ 77553 w 942845"/>
                <a:gd name="connsiteY28" fmla="*/ 209292 h 636665"/>
                <a:gd name="connsiteX29" fmla="*/ 77553 w 942845"/>
                <a:gd name="connsiteY29" fmla="*/ 276772 h 636665"/>
                <a:gd name="connsiteX30" fmla="*/ 43814 w 942845"/>
                <a:gd name="connsiteY30" fmla="*/ 445472 h 636665"/>
                <a:gd name="connsiteX31" fmla="*/ 77553 w 942845"/>
                <a:gd name="connsiteY31" fmla="*/ 445472 h 636665"/>
                <a:gd name="connsiteX32" fmla="*/ 77553 w 942845"/>
                <a:gd name="connsiteY32" fmla="*/ 636665 h 636665"/>
                <a:gd name="connsiteX33" fmla="*/ 122540 w 942845"/>
                <a:gd name="connsiteY33" fmla="*/ 636665 h 636665"/>
                <a:gd name="connsiteX34" fmla="*/ 122540 w 942845"/>
                <a:gd name="connsiteY34" fmla="*/ 445472 h 636665"/>
                <a:gd name="connsiteX35" fmla="*/ 145033 w 942845"/>
                <a:gd name="connsiteY35" fmla="*/ 445472 h 636665"/>
                <a:gd name="connsiteX36" fmla="*/ 145033 w 942845"/>
                <a:gd name="connsiteY36" fmla="*/ 636665 h 636665"/>
                <a:gd name="connsiteX37" fmla="*/ 190020 w 942845"/>
                <a:gd name="connsiteY37" fmla="*/ 636665 h 636665"/>
                <a:gd name="connsiteX38" fmla="*/ 190020 w 942845"/>
                <a:gd name="connsiteY38" fmla="*/ 445472 h 636665"/>
                <a:gd name="connsiteX39" fmla="*/ 223760 w 942845"/>
                <a:gd name="connsiteY39" fmla="*/ 445472 h 636665"/>
                <a:gd name="connsiteX40" fmla="*/ 190020 w 942845"/>
                <a:gd name="connsiteY40" fmla="*/ 276772 h 636665"/>
                <a:gd name="connsiteX41" fmla="*/ 190020 w 942845"/>
                <a:gd name="connsiteY41" fmla="*/ 209292 h 636665"/>
                <a:gd name="connsiteX42" fmla="*/ 211276 w 942845"/>
                <a:gd name="connsiteY42" fmla="*/ 193997 h 636665"/>
                <a:gd name="connsiteX43" fmla="*/ 246253 w 942845"/>
                <a:gd name="connsiteY43" fmla="*/ 90753 h 636665"/>
                <a:gd name="connsiteX44" fmla="*/ 281230 w 942845"/>
                <a:gd name="connsiteY44" fmla="*/ 193997 h 636665"/>
                <a:gd name="connsiteX45" fmla="*/ 302486 w 942845"/>
                <a:gd name="connsiteY45" fmla="*/ 209292 h 636665"/>
                <a:gd name="connsiteX46" fmla="*/ 302486 w 942845"/>
                <a:gd name="connsiteY46" fmla="*/ 636665 h 636665"/>
                <a:gd name="connsiteX47" fmla="*/ 347473 w 942845"/>
                <a:gd name="connsiteY47" fmla="*/ 636665 h 636665"/>
                <a:gd name="connsiteX48" fmla="*/ 347473 w 942845"/>
                <a:gd name="connsiteY48" fmla="*/ 377992 h 636665"/>
                <a:gd name="connsiteX49" fmla="*/ 369966 w 942845"/>
                <a:gd name="connsiteY49" fmla="*/ 377992 h 636665"/>
                <a:gd name="connsiteX50" fmla="*/ 369966 w 942845"/>
                <a:gd name="connsiteY50" fmla="*/ 636665 h 636665"/>
                <a:gd name="connsiteX51" fmla="*/ 414953 w 942845"/>
                <a:gd name="connsiteY51" fmla="*/ 636665 h 636665"/>
                <a:gd name="connsiteX52" fmla="*/ 414953 w 942845"/>
                <a:gd name="connsiteY52" fmla="*/ 209292 h 636665"/>
                <a:gd name="connsiteX53" fmla="*/ 436209 w 942845"/>
                <a:gd name="connsiteY53" fmla="*/ 193997 h 636665"/>
                <a:gd name="connsiteX54" fmla="*/ 471186 w 942845"/>
                <a:gd name="connsiteY54" fmla="*/ 90753 h 636665"/>
                <a:gd name="connsiteX55" fmla="*/ 506163 w 942845"/>
                <a:gd name="connsiteY55" fmla="*/ 193997 h 636665"/>
                <a:gd name="connsiteX56" fmla="*/ 527419 w 942845"/>
                <a:gd name="connsiteY56" fmla="*/ 209292 h 636665"/>
                <a:gd name="connsiteX57" fmla="*/ 527419 w 942845"/>
                <a:gd name="connsiteY57" fmla="*/ 276772 h 636665"/>
                <a:gd name="connsiteX58" fmla="*/ 493679 w 942845"/>
                <a:gd name="connsiteY58" fmla="*/ 445472 h 636665"/>
                <a:gd name="connsiteX59" fmla="*/ 527419 w 942845"/>
                <a:gd name="connsiteY59" fmla="*/ 445472 h 636665"/>
                <a:gd name="connsiteX60" fmla="*/ 527419 w 942845"/>
                <a:gd name="connsiteY60" fmla="*/ 636665 h 636665"/>
                <a:gd name="connsiteX61" fmla="*/ 572406 w 942845"/>
                <a:gd name="connsiteY61" fmla="*/ 636665 h 636665"/>
                <a:gd name="connsiteX62" fmla="*/ 572406 w 942845"/>
                <a:gd name="connsiteY62" fmla="*/ 445472 h 636665"/>
                <a:gd name="connsiteX63" fmla="*/ 594899 w 942845"/>
                <a:gd name="connsiteY63" fmla="*/ 445472 h 636665"/>
                <a:gd name="connsiteX64" fmla="*/ 594899 w 942845"/>
                <a:gd name="connsiteY64" fmla="*/ 636665 h 636665"/>
                <a:gd name="connsiteX65" fmla="*/ 639886 w 942845"/>
                <a:gd name="connsiteY65" fmla="*/ 636665 h 636665"/>
                <a:gd name="connsiteX66" fmla="*/ 639886 w 942845"/>
                <a:gd name="connsiteY66" fmla="*/ 445472 h 636665"/>
                <a:gd name="connsiteX67" fmla="*/ 673626 w 942845"/>
                <a:gd name="connsiteY67" fmla="*/ 445472 h 636665"/>
                <a:gd name="connsiteX68" fmla="*/ 639886 w 942845"/>
                <a:gd name="connsiteY68" fmla="*/ 276772 h 636665"/>
                <a:gd name="connsiteX69" fmla="*/ 639886 w 942845"/>
                <a:gd name="connsiteY69" fmla="*/ 209292 h 636665"/>
                <a:gd name="connsiteX70" fmla="*/ 661142 w 942845"/>
                <a:gd name="connsiteY70" fmla="*/ 193997 h 636665"/>
                <a:gd name="connsiteX71" fmla="*/ 696119 w 942845"/>
                <a:gd name="connsiteY71" fmla="*/ 90753 h 636665"/>
                <a:gd name="connsiteX72" fmla="*/ 731096 w 942845"/>
                <a:gd name="connsiteY72" fmla="*/ 193997 h 636665"/>
                <a:gd name="connsiteX73" fmla="*/ 752352 w 942845"/>
                <a:gd name="connsiteY73" fmla="*/ 209292 h 636665"/>
                <a:gd name="connsiteX74" fmla="*/ 752352 w 942845"/>
                <a:gd name="connsiteY74" fmla="*/ 636665 h 636665"/>
                <a:gd name="connsiteX75" fmla="*/ 797339 w 942845"/>
                <a:gd name="connsiteY75" fmla="*/ 636665 h 636665"/>
                <a:gd name="connsiteX76" fmla="*/ 797339 w 942845"/>
                <a:gd name="connsiteY76" fmla="*/ 377992 h 636665"/>
                <a:gd name="connsiteX77" fmla="*/ 819832 w 942845"/>
                <a:gd name="connsiteY77" fmla="*/ 377992 h 636665"/>
                <a:gd name="connsiteX78" fmla="*/ 819832 w 942845"/>
                <a:gd name="connsiteY78" fmla="*/ 636665 h 636665"/>
                <a:gd name="connsiteX79" fmla="*/ 864819 w 942845"/>
                <a:gd name="connsiteY79" fmla="*/ 636665 h 636665"/>
                <a:gd name="connsiteX80" fmla="*/ 864819 w 942845"/>
                <a:gd name="connsiteY80" fmla="*/ 209292 h 636665"/>
                <a:gd name="connsiteX81" fmla="*/ 886075 w 942845"/>
                <a:gd name="connsiteY81" fmla="*/ 193997 h 636665"/>
                <a:gd name="connsiteX82" fmla="*/ 941633 w 942845"/>
                <a:gd name="connsiteY82" fmla="*/ 29908 h 636665"/>
                <a:gd name="connsiteX83" fmla="*/ 927612 w 942845"/>
                <a:gd name="connsiteY83" fmla="*/ 1354 h 636665"/>
                <a:gd name="connsiteX84" fmla="*/ 927575 w 942845"/>
                <a:gd name="connsiteY84" fmla="*/ 1342 h 63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42845" h="636665">
                  <a:moveTo>
                    <a:pt x="927575" y="1342"/>
                  </a:moveTo>
                  <a:cubicBezTo>
                    <a:pt x="915890" y="-2875"/>
                    <a:pt x="902999" y="3179"/>
                    <a:pt x="898781" y="14864"/>
                  </a:cubicBezTo>
                  <a:cubicBezTo>
                    <a:pt x="898704" y="15079"/>
                    <a:pt x="898630" y="15296"/>
                    <a:pt x="898559" y="15513"/>
                  </a:cubicBezTo>
                  <a:lnTo>
                    <a:pt x="856609" y="139226"/>
                  </a:lnTo>
                  <a:cubicBezTo>
                    <a:pt x="841111" y="134006"/>
                    <a:pt x="824930" y="131089"/>
                    <a:pt x="808585" y="130566"/>
                  </a:cubicBezTo>
                  <a:cubicBezTo>
                    <a:pt x="792045" y="131064"/>
                    <a:pt x="775670" y="134020"/>
                    <a:pt x="760000" y="139338"/>
                  </a:cubicBezTo>
                  <a:lnTo>
                    <a:pt x="718612" y="15513"/>
                  </a:lnTo>
                  <a:cubicBezTo>
                    <a:pt x="713929" y="3338"/>
                    <a:pt x="700265" y="-2735"/>
                    <a:pt x="688090" y="1948"/>
                  </a:cubicBezTo>
                  <a:cubicBezTo>
                    <a:pt x="681853" y="4347"/>
                    <a:pt x="676924" y="9277"/>
                    <a:pt x="674525" y="15513"/>
                  </a:cubicBezTo>
                  <a:lnTo>
                    <a:pt x="632575" y="139226"/>
                  </a:lnTo>
                  <a:cubicBezTo>
                    <a:pt x="616792" y="133910"/>
                    <a:pt x="600301" y="130991"/>
                    <a:pt x="583653" y="130566"/>
                  </a:cubicBezTo>
                  <a:cubicBezTo>
                    <a:pt x="567122" y="131077"/>
                    <a:pt x="550755" y="133994"/>
                    <a:pt x="535067" y="139226"/>
                  </a:cubicBezTo>
                  <a:lnTo>
                    <a:pt x="493679" y="15513"/>
                  </a:lnTo>
                  <a:cubicBezTo>
                    <a:pt x="488996" y="3338"/>
                    <a:pt x="475332" y="-2735"/>
                    <a:pt x="463157" y="1948"/>
                  </a:cubicBezTo>
                  <a:cubicBezTo>
                    <a:pt x="456920" y="4347"/>
                    <a:pt x="451991" y="9277"/>
                    <a:pt x="449593" y="15513"/>
                  </a:cubicBezTo>
                  <a:lnTo>
                    <a:pt x="407755" y="139226"/>
                  </a:lnTo>
                  <a:cubicBezTo>
                    <a:pt x="391919" y="133966"/>
                    <a:pt x="375400" y="131048"/>
                    <a:pt x="358720" y="130566"/>
                  </a:cubicBezTo>
                  <a:cubicBezTo>
                    <a:pt x="342179" y="131064"/>
                    <a:pt x="325804" y="134020"/>
                    <a:pt x="310134" y="139338"/>
                  </a:cubicBezTo>
                  <a:lnTo>
                    <a:pt x="268746" y="15513"/>
                  </a:lnTo>
                  <a:cubicBezTo>
                    <a:pt x="264063" y="3338"/>
                    <a:pt x="250399" y="-2735"/>
                    <a:pt x="238224" y="1948"/>
                  </a:cubicBezTo>
                  <a:cubicBezTo>
                    <a:pt x="231987" y="4347"/>
                    <a:pt x="227059" y="9277"/>
                    <a:pt x="224660" y="15513"/>
                  </a:cubicBezTo>
                  <a:lnTo>
                    <a:pt x="182710" y="139226"/>
                  </a:lnTo>
                  <a:cubicBezTo>
                    <a:pt x="166915" y="133958"/>
                    <a:pt x="150431" y="131041"/>
                    <a:pt x="133787" y="130566"/>
                  </a:cubicBezTo>
                  <a:cubicBezTo>
                    <a:pt x="117246" y="131064"/>
                    <a:pt x="100871" y="134020"/>
                    <a:pt x="85201" y="139338"/>
                  </a:cubicBezTo>
                  <a:lnTo>
                    <a:pt x="43814" y="15513"/>
                  </a:lnTo>
                  <a:cubicBezTo>
                    <a:pt x="39838" y="3742"/>
                    <a:pt x="27074" y="-2577"/>
                    <a:pt x="15303" y="1398"/>
                  </a:cubicBezTo>
                  <a:cubicBezTo>
                    <a:pt x="3533" y="5374"/>
                    <a:pt x="-2786" y="18138"/>
                    <a:pt x="1189" y="29908"/>
                  </a:cubicBezTo>
                  <a:lnTo>
                    <a:pt x="56747" y="193997"/>
                  </a:lnTo>
                  <a:cubicBezTo>
                    <a:pt x="59774" y="202965"/>
                    <a:pt x="68091" y="209080"/>
                    <a:pt x="77553" y="209292"/>
                  </a:cubicBezTo>
                  <a:lnTo>
                    <a:pt x="77553" y="276772"/>
                  </a:lnTo>
                  <a:lnTo>
                    <a:pt x="43814" y="445472"/>
                  </a:lnTo>
                  <a:lnTo>
                    <a:pt x="77553" y="445472"/>
                  </a:lnTo>
                  <a:lnTo>
                    <a:pt x="77553" y="636665"/>
                  </a:lnTo>
                  <a:lnTo>
                    <a:pt x="122540" y="636665"/>
                  </a:lnTo>
                  <a:lnTo>
                    <a:pt x="122540" y="445472"/>
                  </a:lnTo>
                  <a:lnTo>
                    <a:pt x="145033" y="445472"/>
                  </a:lnTo>
                  <a:lnTo>
                    <a:pt x="145033" y="636665"/>
                  </a:lnTo>
                  <a:lnTo>
                    <a:pt x="190020" y="636665"/>
                  </a:lnTo>
                  <a:lnTo>
                    <a:pt x="190020" y="445472"/>
                  </a:lnTo>
                  <a:lnTo>
                    <a:pt x="223760" y="445472"/>
                  </a:lnTo>
                  <a:lnTo>
                    <a:pt x="190020" y="276772"/>
                  </a:lnTo>
                  <a:lnTo>
                    <a:pt x="190020" y="209292"/>
                  </a:lnTo>
                  <a:cubicBezTo>
                    <a:pt x="199649" y="209269"/>
                    <a:pt x="208195" y="203119"/>
                    <a:pt x="211276" y="193997"/>
                  </a:cubicBezTo>
                  <a:lnTo>
                    <a:pt x="246253" y="90753"/>
                  </a:lnTo>
                  <a:lnTo>
                    <a:pt x="281230" y="193997"/>
                  </a:lnTo>
                  <a:cubicBezTo>
                    <a:pt x="284312" y="203119"/>
                    <a:pt x="292857" y="209269"/>
                    <a:pt x="302486" y="209292"/>
                  </a:cubicBezTo>
                  <a:lnTo>
                    <a:pt x="302486" y="636665"/>
                  </a:lnTo>
                  <a:lnTo>
                    <a:pt x="347473" y="636665"/>
                  </a:lnTo>
                  <a:lnTo>
                    <a:pt x="347473" y="377992"/>
                  </a:lnTo>
                  <a:lnTo>
                    <a:pt x="369966" y="377992"/>
                  </a:lnTo>
                  <a:lnTo>
                    <a:pt x="369966" y="636665"/>
                  </a:lnTo>
                  <a:lnTo>
                    <a:pt x="414953" y="636665"/>
                  </a:lnTo>
                  <a:lnTo>
                    <a:pt x="414953" y="209292"/>
                  </a:lnTo>
                  <a:cubicBezTo>
                    <a:pt x="424582" y="209269"/>
                    <a:pt x="433127" y="203119"/>
                    <a:pt x="436209" y="193997"/>
                  </a:cubicBezTo>
                  <a:lnTo>
                    <a:pt x="471186" y="90753"/>
                  </a:lnTo>
                  <a:lnTo>
                    <a:pt x="506163" y="193997"/>
                  </a:lnTo>
                  <a:cubicBezTo>
                    <a:pt x="509245" y="203119"/>
                    <a:pt x="517790" y="209269"/>
                    <a:pt x="527419" y="209292"/>
                  </a:cubicBezTo>
                  <a:lnTo>
                    <a:pt x="527419" y="276772"/>
                  </a:lnTo>
                  <a:lnTo>
                    <a:pt x="493679" y="445472"/>
                  </a:lnTo>
                  <a:lnTo>
                    <a:pt x="527419" y="445472"/>
                  </a:lnTo>
                  <a:lnTo>
                    <a:pt x="527419" y="636665"/>
                  </a:lnTo>
                  <a:lnTo>
                    <a:pt x="572406" y="636665"/>
                  </a:lnTo>
                  <a:lnTo>
                    <a:pt x="572406" y="445472"/>
                  </a:lnTo>
                  <a:lnTo>
                    <a:pt x="594899" y="445472"/>
                  </a:lnTo>
                  <a:lnTo>
                    <a:pt x="594899" y="636665"/>
                  </a:lnTo>
                  <a:lnTo>
                    <a:pt x="639886" y="636665"/>
                  </a:lnTo>
                  <a:lnTo>
                    <a:pt x="639886" y="445472"/>
                  </a:lnTo>
                  <a:lnTo>
                    <a:pt x="673626" y="445472"/>
                  </a:lnTo>
                  <a:lnTo>
                    <a:pt x="639886" y="276772"/>
                  </a:lnTo>
                  <a:lnTo>
                    <a:pt x="639886" y="209292"/>
                  </a:lnTo>
                  <a:cubicBezTo>
                    <a:pt x="649515" y="209269"/>
                    <a:pt x="658060" y="203119"/>
                    <a:pt x="661142" y="193997"/>
                  </a:cubicBezTo>
                  <a:lnTo>
                    <a:pt x="696119" y="90753"/>
                  </a:lnTo>
                  <a:lnTo>
                    <a:pt x="731096" y="193997"/>
                  </a:lnTo>
                  <a:cubicBezTo>
                    <a:pt x="734178" y="203119"/>
                    <a:pt x="742723" y="209269"/>
                    <a:pt x="752352" y="209292"/>
                  </a:cubicBezTo>
                  <a:lnTo>
                    <a:pt x="752352" y="636665"/>
                  </a:lnTo>
                  <a:lnTo>
                    <a:pt x="797339" y="636665"/>
                  </a:lnTo>
                  <a:lnTo>
                    <a:pt x="797339" y="377992"/>
                  </a:lnTo>
                  <a:lnTo>
                    <a:pt x="819832" y="377992"/>
                  </a:lnTo>
                  <a:lnTo>
                    <a:pt x="819832" y="636665"/>
                  </a:lnTo>
                  <a:lnTo>
                    <a:pt x="864819" y="636665"/>
                  </a:lnTo>
                  <a:lnTo>
                    <a:pt x="864819" y="209292"/>
                  </a:lnTo>
                  <a:cubicBezTo>
                    <a:pt x="874448" y="209269"/>
                    <a:pt x="882993" y="203119"/>
                    <a:pt x="886075" y="193997"/>
                  </a:cubicBezTo>
                  <a:lnTo>
                    <a:pt x="941633" y="29908"/>
                  </a:lnTo>
                  <a:cubicBezTo>
                    <a:pt x="945646" y="18152"/>
                    <a:pt x="939369" y="5368"/>
                    <a:pt x="927612" y="1354"/>
                  </a:cubicBezTo>
                  <a:cubicBezTo>
                    <a:pt x="927600" y="1351"/>
                    <a:pt x="927587" y="1347"/>
                    <a:pt x="927575" y="1342"/>
                  </a:cubicBezTo>
                  <a:close/>
                </a:path>
              </a:pathLst>
            </a:custGeom>
            <a:solidFill>
              <a:schemeClr val="tx2"/>
            </a:solidFill>
            <a:ln w="112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0C8479F-05B8-CF18-E82F-252227829CD9}"/>
                </a:ext>
              </a:extLst>
            </p:cNvPr>
            <p:cNvSpPr/>
            <p:nvPr/>
          </p:nvSpPr>
          <p:spPr>
            <a:xfrm>
              <a:off x="6497384" y="1839301"/>
              <a:ext cx="42664" cy="42664"/>
            </a:xfrm>
            <a:custGeom>
              <a:avLst/>
              <a:gdLst>
                <a:gd name="connsiteX0" fmla="*/ 42664 w 42664"/>
                <a:gd name="connsiteY0" fmla="*/ 21332 h 42664"/>
                <a:gd name="connsiteX1" fmla="*/ 21332 w 42664"/>
                <a:gd name="connsiteY1" fmla="*/ 42664 h 42664"/>
                <a:gd name="connsiteX2" fmla="*/ 0 w 42664"/>
                <a:gd name="connsiteY2" fmla="*/ 21332 h 42664"/>
                <a:gd name="connsiteX3" fmla="*/ 21332 w 42664"/>
                <a:gd name="connsiteY3" fmla="*/ 0 h 42664"/>
                <a:gd name="connsiteX4" fmla="*/ 42664 w 42664"/>
                <a:gd name="connsiteY4" fmla="*/ 21332 h 4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64" h="42664">
                  <a:moveTo>
                    <a:pt x="42664" y="21332"/>
                  </a:moveTo>
                  <a:cubicBezTo>
                    <a:pt x="42664" y="33114"/>
                    <a:pt x="33114" y="42664"/>
                    <a:pt x="21332" y="42664"/>
                  </a:cubicBezTo>
                  <a:cubicBezTo>
                    <a:pt x="9551" y="42664"/>
                    <a:pt x="0" y="33114"/>
                    <a:pt x="0" y="21332"/>
                  </a:cubicBezTo>
                  <a:cubicBezTo>
                    <a:pt x="0" y="9551"/>
                    <a:pt x="9551" y="0"/>
                    <a:pt x="21332" y="0"/>
                  </a:cubicBezTo>
                  <a:cubicBezTo>
                    <a:pt x="33114" y="0"/>
                    <a:pt x="42664" y="9551"/>
                    <a:pt x="42664" y="21332"/>
                  </a:cubicBezTo>
                  <a:close/>
                </a:path>
              </a:pathLst>
            </a:custGeom>
            <a:solidFill>
              <a:schemeClr val="tx2"/>
            </a:solidFill>
            <a:ln w="8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CE81C21-5846-5F32-D662-245CD38DBFA3}"/>
                </a:ext>
              </a:extLst>
            </p:cNvPr>
            <p:cNvSpPr/>
            <p:nvPr/>
          </p:nvSpPr>
          <p:spPr>
            <a:xfrm>
              <a:off x="6591246" y="1839301"/>
              <a:ext cx="42664" cy="42664"/>
            </a:xfrm>
            <a:custGeom>
              <a:avLst/>
              <a:gdLst>
                <a:gd name="connsiteX0" fmla="*/ 42664 w 42664"/>
                <a:gd name="connsiteY0" fmla="*/ 21332 h 42664"/>
                <a:gd name="connsiteX1" fmla="*/ 21332 w 42664"/>
                <a:gd name="connsiteY1" fmla="*/ 42664 h 42664"/>
                <a:gd name="connsiteX2" fmla="*/ 0 w 42664"/>
                <a:gd name="connsiteY2" fmla="*/ 21332 h 42664"/>
                <a:gd name="connsiteX3" fmla="*/ 21332 w 42664"/>
                <a:gd name="connsiteY3" fmla="*/ 0 h 42664"/>
                <a:gd name="connsiteX4" fmla="*/ 42664 w 42664"/>
                <a:gd name="connsiteY4" fmla="*/ 21332 h 4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64" h="42664">
                  <a:moveTo>
                    <a:pt x="42664" y="21332"/>
                  </a:moveTo>
                  <a:cubicBezTo>
                    <a:pt x="42664" y="33114"/>
                    <a:pt x="33114" y="42664"/>
                    <a:pt x="21332" y="42664"/>
                  </a:cubicBezTo>
                  <a:cubicBezTo>
                    <a:pt x="9551" y="42664"/>
                    <a:pt x="0" y="33114"/>
                    <a:pt x="0" y="21332"/>
                  </a:cubicBezTo>
                  <a:cubicBezTo>
                    <a:pt x="0" y="9551"/>
                    <a:pt x="9551" y="0"/>
                    <a:pt x="21332" y="0"/>
                  </a:cubicBezTo>
                  <a:cubicBezTo>
                    <a:pt x="33114" y="0"/>
                    <a:pt x="42664" y="9551"/>
                    <a:pt x="42664" y="21332"/>
                  </a:cubicBezTo>
                  <a:close/>
                </a:path>
              </a:pathLst>
            </a:custGeom>
            <a:solidFill>
              <a:schemeClr val="tx2"/>
            </a:solidFill>
            <a:ln w="8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0CB337A-75A2-A3C5-6CDA-A6F809EAE78E}"/>
                </a:ext>
              </a:extLst>
            </p:cNvPr>
            <p:cNvSpPr/>
            <p:nvPr/>
          </p:nvSpPr>
          <p:spPr>
            <a:xfrm>
              <a:off x="6309660" y="1839301"/>
              <a:ext cx="42664" cy="42664"/>
            </a:xfrm>
            <a:custGeom>
              <a:avLst/>
              <a:gdLst>
                <a:gd name="connsiteX0" fmla="*/ 42664 w 42664"/>
                <a:gd name="connsiteY0" fmla="*/ 21332 h 42664"/>
                <a:gd name="connsiteX1" fmla="*/ 21332 w 42664"/>
                <a:gd name="connsiteY1" fmla="*/ 42664 h 42664"/>
                <a:gd name="connsiteX2" fmla="*/ 0 w 42664"/>
                <a:gd name="connsiteY2" fmla="*/ 21332 h 42664"/>
                <a:gd name="connsiteX3" fmla="*/ 21332 w 42664"/>
                <a:gd name="connsiteY3" fmla="*/ 0 h 42664"/>
                <a:gd name="connsiteX4" fmla="*/ 42664 w 42664"/>
                <a:gd name="connsiteY4" fmla="*/ 21332 h 4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64" h="42664">
                  <a:moveTo>
                    <a:pt x="42664" y="21332"/>
                  </a:moveTo>
                  <a:cubicBezTo>
                    <a:pt x="42664" y="33114"/>
                    <a:pt x="33114" y="42664"/>
                    <a:pt x="21332" y="42664"/>
                  </a:cubicBezTo>
                  <a:cubicBezTo>
                    <a:pt x="9551" y="42664"/>
                    <a:pt x="0" y="33114"/>
                    <a:pt x="0" y="21332"/>
                  </a:cubicBezTo>
                  <a:cubicBezTo>
                    <a:pt x="0" y="9551"/>
                    <a:pt x="9551" y="0"/>
                    <a:pt x="21332" y="0"/>
                  </a:cubicBezTo>
                  <a:cubicBezTo>
                    <a:pt x="33114" y="0"/>
                    <a:pt x="42664" y="9551"/>
                    <a:pt x="42664" y="21332"/>
                  </a:cubicBezTo>
                  <a:close/>
                </a:path>
              </a:pathLst>
            </a:custGeom>
            <a:solidFill>
              <a:schemeClr val="tx2"/>
            </a:solidFill>
            <a:ln w="8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312B3EDF-E9F9-77B4-E32B-89B78109AB89}"/>
                </a:ext>
              </a:extLst>
            </p:cNvPr>
            <p:cNvSpPr/>
            <p:nvPr/>
          </p:nvSpPr>
          <p:spPr>
            <a:xfrm>
              <a:off x="6403522" y="1839301"/>
              <a:ext cx="42664" cy="42664"/>
            </a:xfrm>
            <a:custGeom>
              <a:avLst/>
              <a:gdLst>
                <a:gd name="connsiteX0" fmla="*/ 42664 w 42664"/>
                <a:gd name="connsiteY0" fmla="*/ 21332 h 42664"/>
                <a:gd name="connsiteX1" fmla="*/ 21332 w 42664"/>
                <a:gd name="connsiteY1" fmla="*/ 42664 h 42664"/>
                <a:gd name="connsiteX2" fmla="*/ 0 w 42664"/>
                <a:gd name="connsiteY2" fmla="*/ 21332 h 42664"/>
                <a:gd name="connsiteX3" fmla="*/ 21332 w 42664"/>
                <a:gd name="connsiteY3" fmla="*/ 0 h 42664"/>
                <a:gd name="connsiteX4" fmla="*/ 42664 w 42664"/>
                <a:gd name="connsiteY4" fmla="*/ 21332 h 4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64" h="42664">
                  <a:moveTo>
                    <a:pt x="42664" y="21332"/>
                  </a:moveTo>
                  <a:cubicBezTo>
                    <a:pt x="42664" y="33114"/>
                    <a:pt x="33114" y="42664"/>
                    <a:pt x="21332" y="42664"/>
                  </a:cubicBezTo>
                  <a:cubicBezTo>
                    <a:pt x="9551" y="42664"/>
                    <a:pt x="0" y="33114"/>
                    <a:pt x="0" y="21332"/>
                  </a:cubicBezTo>
                  <a:cubicBezTo>
                    <a:pt x="0" y="9551"/>
                    <a:pt x="9551" y="0"/>
                    <a:pt x="21332" y="0"/>
                  </a:cubicBezTo>
                  <a:cubicBezTo>
                    <a:pt x="33114" y="0"/>
                    <a:pt x="42664" y="9551"/>
                    <a:pt x="42664" y="21332"/>
                  </a:cubicBezTo>
                  <a:close/>
                </a:path>
              </a:pathLst>
            </a:custGeom>
            <a:solidFill>
              <a:schemeClr val="tx2"/>
            </a:solidFill>
            <a:ln w="8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BE5AD17F-F5C6-3D61-0BDB-42381177AD33}"/>
                </a:ext>
              </a:extLst>
            </p:cNvPr>
            <p:cNvSpPr/>
            <p:nvPr/>
          </p:nvSpPr>
          <p:spPr>
            <a:xfrm>
              <a:off x="6121936" y="1839301"/>
              <a:ext cx="42664" cy="42664"/>
            </a:xfrm>
            <a:custGeom>
              <a:avLst/>
              <a:gdLst>
                <a:gd name="connsiteX0" fmla="*/ 42664 w 42664"/>
                <a:gd name="connsiteY0" fmla="*/ 21332 h 42664"/>
                <a:gd name="connsiteX1" fmla="*/ 21332 w 42664"/>
                <a:gd name="connsiteY1" fmla="*/ 42664 h 42664"/>
                <a:gd name="connsiteX2" fmla="*/ 0 w 42664"/>
                <a:gd name="connsiteY2" fmla="*/ 21332 h 42664"/>
                <a:gd name="connsiteX3" fmla="*/ 21332 w 42664"/>
                <a:gd name="connsiteY3" fmla="*/ 0 h 42664"/>
                <a:gd name="connsiteX4" fmla="*/ 42664 w 42664"/>
                <a:gd name="connsiteY4" fmla="*/ 21332 h 4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64" h="42664">
                  <a:moveTo>
                    <a:pt x="42664" y="21332"/>
                  </a:moveTo>
                  <a:cubicBezTo>
                    <a:pt x="42664" y="33114"/>
                    <a:pt x="33114" y="42664"/>
                    <a:pt x="21332" y="42664"/>
                  </a:cubicBezTo>
                  <a:cubicBezTo>
                    <a:pt x="9551" y="42664"/>
                    <a:pt x="0" y="33114"/>
                    <a:pt x="0" y="21332"/>
                  </a:cubicBezTo>
                  <a:cubicBezTo>
                    <a:pt x="0" y="9551"/>
                    <a:pt x="9551" y="0"/>
                    <a:pt x="21332" y="0"/>
                  </a:cubicBezTo>
                  <a:cubicBezTo>
                    <a:pt x="33114" y="0"/>
                    <a:pt x="42664" y="9551"/>
                    <a:pt x="42664" y="21332"/>
                  </a:cubicBezTo>
                  <a:close/>
                </a:path>
              </a:pathLst>
            </a:custGeom>
            <a:solidFill>
              <a:schemeClr val="tx2"/>
            </a:solidFill>
            <a:ln w="8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9AA4398C-5164-DBAA-D94E-00D90F2E6E6B}"/>
                </a:ext>
              </a:extLst>
            </p:cNvPr>
            <p:cNvSpPr/>
            <p:nvPr/>
          </p:nvSpPr>
          <p:spPr>
            <a:xfrm>
              <a:off x="6215798" y="1839301"/>
              <a:ext cx="42664" cy="42664"/>
            </a:xfrm>
            <a:custGeom>
              <a:avLst/>
              <a:gdLst>
                <a:gd name="connsiteX0" fmla="*/ 42664 w 42664"/>
                <a:gd name="connsiteY0" fmla="*/ 21332 h 42664"/>
                <a:gd name="connsiteX1" fmla="*/ 21332 w 42664"/>
                <a:gd name="connsiteY1" fmla="*/ 42664 h 42664"/>
                <a:gd name="connsiteX2" fmla="*/ 0 w 42664"/>
                <a:gd name="connsiteY2" fmla="*/ 21332 h 42664"/>
                <a:gd name="connsiteX3" fmla="*/ 21332 w 42664"/>
                <a:gd name="connsiteY3" fmla="*/ 0 h 42664"/>
                <a:gd name="connsiteX4" fmla="*/ 42664 w 42664"/>
                <a:gd name="connsiteY4" fmla="*/ 21332 h 4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64" h="42664">
                  <a:moveTo>
                    <a:pt x="42664" y="21332"/>
                  </a:moveTo>
                  <a:cubicBezTo>
                    <a:pt x="42664" y="33114"/>
                    <a:pt x="33114" y="42664"/>
                    <a:pt x="21332" y="42664"/>
                  </a:cubicBezTo>
                  <a:cubicBezTo>
                    <a:pt x="9551" y="42664"/>
                    <a:pt x="0" y="33114"/>
                    <a:pt x="0" y="21332"/>
                  </a:cubicBezTo>
                  <a:cubicBezTo>
                    <a:pt x="0" y="9551"/>
                    <a:pt x="9551" y="0"/>
                    <a:pt x="21332" y="0"/>
                  </a:cubicBezTo>
                  <a:cubicBezTo>
                    <a:pt x="33114" y="0"/>
                    <a:pt x="42664" y="9551"/>
                    <a:pt x="42664" y="21332"/>
                  </a:cubicBezTo>
                  <a:close/>
                </a:path>
              </a:pathLst>
            </a:custGeom>
            <a:solidFill>
              <a:schemeClr val="tx2"/>
            </a:solidFill>
            <a:ln w="8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A5B5064B-B2E9-BDBB-21AE-51360229C6AF}"/>
                </a:ext>
              </a:extLst>
            </p:cNvPr>
            <p:cNvSpPr/>
            <p:nvPr/>
          </p:nvSpPr>
          <p:spPr>
            <a:xfrm>
              <a:off x="6028075" y="1839301"/>
              <a:ext cx="42664" cy="42664"/>
            </a:xfrm>
            <a:custGeom>
              <a:avLst/>
              <a:gdLst>
                <a:gd name="connsiteX0" fmla="*/ 42664 w 42664"/>
                <a:gd name="connsiteY0" fmla="*/ 21332 h 42664"/>
                <a:gd name="connsiteX1" fmla="*/ 21332 w 42664"/>
                <a:gd name="connsiteY1" fmla="*/ 42664 h 42664"/>
                <a:gd name="connsiteX2" fmla="*/ 0 w 42664"/>
                <a:gd name="connsiteY2" fmla="*/ 21332 h 42664"/>
                <a:gd name="connsiteX3" fmla="*/ 21332 w 42664"/>
                <a:gd name="connsiteY3" fmla="*/ 0 h 42664"/>
                <a:gd name="connsiteX4" fmla="*/ 42664 w 42664"/>
                <a:gd name="connsiteY4" fmla="*/ 21332 h 4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64" h="42664">
                  <a:moveTo>
                    <a:pt x="42664" y="21332"/>
                  </a:moveTo>
                  <a:cubicBezTo>
                    <a:pt x="42664" y="33114"/>
                    <a:pt x="33114" y="42664"/>
                    <a:pt x="21332" y="42664"/>
                  </a:cubicBezTo>
                  <a:cubicBezTo>
                    <a:pt x="9551" y="42664"/>
                    <a:pt x="0" y="33114"/>
                    <a:pt x="0" y="21332"/>
                  </a:cubicBezTo>
                  <a:cubicBezTo>
                    <a:pt x="0" y="9551"/>
                    <a:pt x="9551" y="0"/>
                    <a:pt x="21332" y="0"/>
                  </a:cubicBezTo>
                  <a:cubicBezTo>
                    <a:pt x="33114" y="0"/>
                    <a:pt x="42664" y="9551"/>
                    <a:pt x="42664" y="21332"/>
                  </a:cubicBezTo>
                  <a:close/>
                </a:path>
              </a:pathLst>
            </a:custGeom>
            <a:solidFill>
              <a:schemeClr val="tx2"/>
            </a:solidFill>
            <a:ln w="8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027C320-D1F4-B261-B22B-79EED50EF1BA}"/>
                </a:ext>
              </a:extLst>
            </p:cNvPr>
            <p:cNvSpPr/>
            <p:nvPr/>
          </p:nvSpPr>
          <p:spPr>
            <a:xfrm>
              <a:off x="5994203" y="1890478"/>
              <a:ext cx="673855" cy="187743"/>
            </a:xfrm>
            <a:custGeom>
              <a:avLst/>
              <a:gdLst>
                <a:gd name="connsiteX0" fmla="*/ 673583 w 673855"/>
                <a:gd name="connsiteY0" fmla="*/ 82448 h 187743"/>
                <a:gd name="connsiteX1" fmla="*/ 657114 w 673855"/>
                <a:gd name="connsiteY1" fmla="*/ 20329 h 187743"/>
                <a:gd name="connsiteX2" fmla="*/ 654555 w 673855"/>
                <a:gd name="connsiteY2" fmla="*/ 15550 h 187743"/>
                <a:gd name="connsiteX3" fmla="*/ 634332 w 673855"/>
                <a:gd name="connsiteY3" fmla="*/ 2665 h 187743"/>
                <a:gd name="connsiteX4" fmla="*/ 618375 w 673855"/>
                <a:gd name="connsiteY4" fmla="*/ 20 h 187743"/>
                <a:gd name="connsiteX5" fmla="*/ 602504 w 673855"/>
                <a:gd name="connsiteY5" fmla="*/ 2665 h 187743"/>
                <a:gd name="connsiteX6" fmla="*/ 582196 w 673855"/>
                <a:gd name="connsiteY6" fmla="*/ 15635 h 187743"/>
                <a:gd name="connsiteX7" fmla="*/ 579806 w 673855"/>
                <a:gd name="connsiteY7" fmla="*/ 20414 h 187743"/>
                <a:gd name="connsiteX8" fmla="*/ 571274 w 673855"/>
                <a:gd name="connsiteY8" fmla="*/ 52156 h 187743"/>
                <a:gd name="connsiteX9" fmla="*/ 562741 w 673855"/>
                <a:gd name="connsiteY9" fmla="*/ 20670 h 187743"/>
                <a:gd name="connsiteX10" fmla="*/ 560266 w 673855"/>
                <a:gd name="connsiteY10" fmla="*/ 15891 h 187743"/>
                <a:gd name="connsiteX11" fmla="*/ 539958 w 673855"/>
                <a:gd name="connsiteY11" fmla="*/ 3007 h 187743"/>
                <a:gd name="connsiteX12" fmla="*/ 524513 w 673855"/>
                <a:gd name="connsiteY12" fmla="*/ 20 h 187743"/>
                <a:gd name="connsiteX13" fmla="*/ 508642 w 673855"/>
                <a:gd name="connsiteY13" fmla="*/ 2665 h 187743"/>
                <a:gd name="connsiteX14" fmla="*/ 488419 w 673855"/>
                <a:gd name="connsiteY14" fmla="*/ 15635 h 187743"/>
                <a:gd name="connsiteX15" fmla="*/ 485945 w 673855"/>
                <a:gd name="connsiteY15" fmla="*/ 20414 h 187743"/>
                <a:gd name="connsiteX16" fmla="*/ 477582 w 673855"/>
                <a:gd name="connsiteY16" fmla="*/ 51218 h 187743"/>
                <a:gd name="connsiteX17" fmla="*/ 469049 w 673855"/>
                <a:gd name="connsiteY17" fmla="*/ 20329 h 187743"/>
                <a:gd name="connsiteX18" fmla="*/ 466490 w 673855"/>
                <a:gd name="connsiteY18" fmla="*/ 15550 h 187743"/>
                <a:gd name="connsiteX19" fmla="*/ 446267 w 673855"/>
                <a:gd name="connsiteY19" fmla="*/ 2665 h 187743"/>
                <a:gd name="connsiteX20" fmla="*/ 430651 w 673855"/>
                <a:gd name="connsiteY20" fmla="*/ 20 h 187743"/>
                <a:gd name="connsiteX21" fmla="*/ 414780 w 673855"/>
                <a:gd name="connsiteY21" fmla="*/ 2665 h 187743"/>
                <a:gd name="connsiteX22" fmla="*/ 394472 w 673855"/>
                <a:gd name="connsiteY22" fmla="*/ 15635 h 187743"/>
                <a:gd name="connsiteX23" fmla="*/ 392083 w 673855"/>
                <a:gd name="connsiteY23" fmla="*/ 20414 h 187743"/>
                <a:gd name="connsiteX24" fmla="*/ 383550 w 673855"/>
                <a:gd name="connsiteY24" fmla="*/ 52156 h 187743"/>
                <a:gd name="connsiteX25" fmla="*/ 375017 w 673855"/>
                <a:gd name="connsiteY25" fmla="*/ 20670 h 187743"/>
                <a:gd name="connsiteX26" fmla="*/ 372542 w 673855"/>
                <a:gd name="connsiteY26" fmla="*/ 15891 h 187743"/>
                <a:gd name="connsiteX27" fmla="*/ 352234 w 673855"/>
                <a:gd name="connsiteY27" fmla="*/ 3007 h 187743"/>
                <a:gd name="connsiteX28" fmla="*/ 336790 w 673855"/>
                <a:gd name="connsiteY28" fmla="*/ 20 h 187743"/>
                <a:gd name="connsiteX29" fmla="*/ 320918 w 673855"/>
                <a:gd name="connsiteY29" fmla="*/ 2665 h 187743"/>
                <a:gd name="connsiteX30" fmla="*/ 300695 w 673855"/>
                <a:gd name="connsiteY30" fmla="*/ 15635 h 187743"/>
                <a:gd name="connsiteX31" fmla="*/ 298221 w 673855"/>
                <a:gd name="connsiteY31" fmla="*/ 20414 h 187743"/>
                <a:gd name="connsiteX32" fmla="*/ 289859 w 673855"/>
                <a:gd name="connsiteY32" fmla="*/ 51218 h 187743"/>
                <a:gd name="connsiteX33" fmla="*/ 281326 w 673855"/>
                <a:gd name="connsiteY33" fmla="*/ 20329 h 187743"/>
                <a:gd name="connsiteX34" fmla="*/ 278766 w 673855"/>
                <a:gd name="connsiteY34" fmla="*/ 15550 h 187743"/>
                <a:gd name="connsiteX35" fmla="*/ 258543 w 673855"/>
                <a:gd name="connsiteY35" fmla="*/ 2665 h 187743"/>
                <a:gd name="connsiteX36" fmla="*/ 242928 w 673855"/>
                <a:gd name="connsiteY36" fmla="*/ 20 h 187743"/>
                <a:gd name="connsiteX37" fmla="*/ 227056 w 673855"/>
                <a:gd name="connsiteY37" fmla="*/ 2665 h 187743"/>
                <a:gd name="connsiteX38" fmla="*/ 206748 w 673855"/>
                <a:gd name="connsiteY38" fmla="*/ 15635 h 187743"/>
                <a:gd name="connsiteX39" fmla="*/ 204359 w 673855"/>
                <a:gd name="connsiteY39" fmla="*/ 20414 h 187743"/>
                <a:gd name="connsiteX40" fmla="*/ 195826 w 673855"/>
                <a:gd name="connsiteY40" fmla="*/ 52156 h 187743"/>
                <a:gd name="connsiteX41" fmla="*/ 187293 w 673855"/>
                <a:gd name="connsiteY41" fmla="*/ 20670 h 187743"/>
                <a:gd name="connsiteX42" fmla="*/ 184819 w 673855"/>
                <a:gd name="connsiteY42" fmla="*/ 15891 h 187743"/>
                <a:gd name="connsiteX43" fmla="*/ 164510 w 673855"/>
                <a:gd name="connsiteY43" fmla="*/ 3007 h 187743"/>
                <a:gd name="connsiteX44" fmla="*/ 149066 w 673855"/>
                <a:gd name="connsiteY44" fmla="*/ 20 h 187743"/>
                <a:gd name="connsiteX45" fmla="*/ 133195 w 673855"/>
                <a:gd name="connsiteY45" fmla="*/ 2665 h 187743"/>
                <a:gd name="connsiteX46" fmla="*/ 112972 w 673855"/>
                <a:gd name="connsiteY46" fmla="*/ 15635 h 187743"/>
                <a:gd name="connsiteX47" fmla="*/ 110497 w 673855"/>
                <a:gd name="connsiteY47" fmla="*/ 20414 h 187743"/>
                <a:gd name="connsiteX48" fmla="*/ 102135 w 673855"/>
                <a:gd name="connsiteY48" fmla="*/ 51218 h 187743"/>
                <a:gd name="connsiteX49" fmla="*/ 93602 w 673855"/>
                <a:gd name="connsiteY49" fmla="*/ 20329 h 187743"/>
                <a:gd name="connsiteX50" fmla="*/ 91042 w 673855"/>
                <a:gd name="connsiteY50" fmla="*/ 15550 h 187743"/>
                <a:gd name="connsiteX51" fmla="*/ 70819 w 673855"/>
                <a:gd name="connsiteY51" fmla="*/ 2665 h 187743"/>
                <a:gd name="connsiteX52" fmla="*/ 55204 w 673855"/>
                <a:gd name="connsiteY52" fmla="*/ 20 h 187743"/>
                <a:gd name="connsiteX53" fmla="*/ 39333 w 673855"/>
                <a:gd name="connsiteY53" fmla="*/ 2665 h 187743"/>
                <a:gd name="connsiteX54" fmla="*/ 19024 w 673855"/>
                <a:gd name="connsiteY54" fmla="*/ 15635 h 187743"/>
                <a:gd name="connsiteX55" fmla="*/ 16635 w 673855"/>
                <a:gd name="connsiteY55" fmla="*/ 20414 h 187743"/>
                <a:gd name="connsiteX56" fmla="*/ 167 w 673855"/>
                <a:gd name="connsiteY56" fmla="*/ 82448 h 187743"/>
                <a:gd name="connsiteX57" fmla="*/ 6864 w 673855"/>
                <a:gd name="connsiteY57" fmla="*/ 92486 h 187743"/>
                <a:gd name="connsiteX58" fmla="*/ 16635 w 673855"/>
                <a:gd name="connsiteY58" fmla="*/ 86800 h 187743"/>
                <a:gd name="connsiteX59" fmla="*/ 29605 w 673855"/>
                <a:gd name="connsiteY59" fmla="*/ 37906 h 187743"/>
                <a:gd name="connsiteX60" fmla="*/ 29605 w 673855"/>
                <a:gd name="connsiteY60" fmla="*/ 64700 h 187743"/>
                <a:gd name="connsiteX61" fmla="*/ 14929 w 673855"/>
                <a:gd name="connsiteY61" fmla="*/ 119481 h 187743"/>
                <a:gd name="connsiteX62" fmla="*/ 29605 w 673855"/>
                <a:gd name="connsiteY62" fmla="*/ 119481 h 187743"/>
                <a:gd name="connsiteX63" fmla="*/ 29605 w 673855"/>
                <a:gd name="connsiteY63" fmla="*/ 187744 h 187743"/>
                <a:gd name="connsiteX64" fmla="*/ 46671 w 673855"/>
                <a:gd name="connsiteY64" fmla="*/ 187744 h 187743"/>
                <a:gd name="connsiteX65" fmla="*/ 46671 w 673855"/>
                <a:gd name="connsiteY65" fmla="*/ 119481 h 187743"/>
                <a:gd name="connsiteX66" fmla="*/ 63737 w 673855"/>
                <a:gd name="connsiteY66" fmla="*/ 119481 h 187743"/>
                <a:gd name="connsiteX67" fmla="*/ 63737 w 673855"/>
                <a:gd name="connsiteY67" fmla="*/ 187744 h 187743"/>
                <a:gd name="connsiteX68" fmla="*/ 80803 w 673855"/>
                <a:gd name="connsiteY68" fmla="*/ 187744 h 187743"/>
                <a:gd name="connsiteX69" fmla="*/ 80803 w 673855"/>
                <a:gd name="connsiteY69" fmla="*/ 119481 h 187743"/>
                <a:gd name="connsiteX70" fmla="*/ 95479 w 673855"/>
                <a:gd name="connsiteY70" fmla="*/ 119481 h 187743"/>
                <a:gd name="connsiteX71" fmla="*/ 80803 w 673855"/>
                <a:gd name="connsiteY71" fmla="*/ 64700 h 187743"/>
                <a:gd name="connsiteX72" fmla="*/ 80803 w 673855"/>
                <a:gd name="connsiteY72" fmla="*/ 37309 h 187743"/>
                <a:gd name="connsiteX73" fmla="*/ 93858 w 673855"/>
                <a:gd name="connsiteY73" fmla="*/ 86800 h 187743"/>
                <a:gd name="connsiteX74" fmla="*/ 104209 w 673855"/>
                <a:gd name="connsiteY74" fmla="*/ 93002 h 187743"/>
                <a:gd name="connsiteX75" fmla="*/ 110412 w 673855"/>
                <a:gd name="connsiteY75" fmla="*/ 86800 h 187743"/>
                <a:gd name="connsiteX76" fmla="*/ 123467 w 673855"/>
                <a:gd name="connsiteY76" fmla="*/ 37309 h 187743"/>
                <a:gd name="connsiteX77" fmla="*/ 123467 w 673855"/>
                <a:gd name="connsiteY77" fmla="*/ 187744 h 187743"/>
                <a:gd name="connsiteX78" fmla="*/ 140533 w 673855"/>
                <a:gd name="connsiteY78" fmla="*/ 187744 h 187743"/>
                <a:gd name="connsiteX79" fmla="*/ 140533 w 673855"/>
                <a:gd name="connsiteY79" fmla="*/ 93882 h 187743"/>
                <a:gd name="connsiteX80" fmla="*/ 157599 w 673855"/>
                <a:gd name="connsiteY80" fmla="*/ 93882 h 187743"/>
                <a:gd name="connsiteX81" fmla="*/ 157599 w 673855"/>
                <a:gd name="connsiteY81" fmla="*/ 187744 h 187743"/>
                <a:gd name="connsiteX82" fmla="*/ 174665 w 673855"/>
                <a:gd name="connsiteY82" fmla="*/ 187744 h 187743"/>
                <a:gd name="connsiteX83" fmla="*/ 174665 w 673855"/>
                <a:gd name="connsiteY83" fmla="*/ 37821 h 187743"/>
                <a:gd name="connsiteX84" fmla="*/ 187635 w 673855"/>
                <a:gd name="connsiteY84" fmla="*/ 86800 h 187743"/>
                <a:gd name="connsiteX85" fmla="*/ 196167 w 673855"/>
                <a:gd name="connsiteY85" fmla="*/ 95333 h 187743"/>
                <a:gd name="connsiteX86" fmla="*/ 204700 w 673855"/>
                <a:gd name="connsiteY86" fmla="*/ 86800 h 187743"/>
                <a:gd name="connsiteX87" fmla="*/ 217329 w 673855"/>
                <a:gd name="connsiteY87" fmla="*/ 37821 h 187743"/>
                <a:gd name="connsiteX88" fmla="*/ 217329 w 673855"/>
                <a:gd name="connsiteY88" fmla="*/ 64700 h 187743"/>
                <a:gd name="connsiteX89" fmla="*/ 202652 w 673855"/>
                <a:gd name="connsiteY89" fmla="*/ 119481 h 187743"/>
                <a:gd name="connsiteX90" fmla="*/ 217329 w 673855"/>
                <a:gd name="connsiteY90" fmla="*/ 119481 h 187743"/>
                <a:gd name="connsiteX91" fmla="*/ 217329 w 673855"/>
                <a:gd name="connsiteY91" fmla="*/ 187744 h 187743"/>
                <a:gd name="connsiteX92" fmla="*/ 234395 w 673855"/>
                <a:gd name="connsiteY92" fmla="*/ 187744 h 187743"/>
                <a:gd name="connsiteX93" fmla="*/ 234395 w 673855"/>
                <a:gd name="connsiteY93" fmla="*/ 119481 h 187743"/>
                <a:gd name="connsiteX94" fmla="*/ 251461 w 673855"/>
                <a:gd name="connsiteY94" fmla="*/ 119481 h 187743"/>
                <a:gd name="connsiteX95" fmla="*/ 251461 w 673855"/>
                <a:gd name="connsiteY95" fmla="*/ 187744 h 187743"/>
                <a:gd name="connsiteX96" fmla="*/ 268526 w 673855"/>
                <a:gd name="connsiteY96" fmla="*/ 187744 h 187743"/>
                <a:gd name="connsiteX97" fmla="*/ 268526 w 673855"/>
                <a:gd name="connsiteY97" fmla="*/ 119481 h 187743"/>
                <a:gd name="connsiteX98" fmla="*/ 283203 w 673855"/>
                <a:gd name="connsiteY98" fmla="*/ 119481 h 187743"/>
                <a:gd name="connsiteX99" fmla="*/ 268526 w 673855"/>
                <a:gd name="connsiteY99" fmla="*/ 64700 h 187743"/>
                <a:gd name="connsiteX100" fmla="*/ 268526 w 673855"/>
                <a:gd name="connsiteY100" fmla="*/ 37309 h 187743"/>
                <a:gd name="connsiteX101" fmla="*/ 281582 w 673855"/>
                <a:gd name="connsiteY101" fmla="*/ 86800 h 187743"/>
                <a:gd name="connsiteX102" fmla="*/ 291933 w 673855"/>
                <a:gd name="connsiteY102" fmla="*/ 93002 h 187743"/>
                <a:gd name="connsiteX103" fmla="*/ 298136 w 673855"/>
                <a:gd name="connsiteY103" fmla="*/ 86800 h 187743"/>
                <a:gd name="connsiteX104" fmla="*/ 311191 w 673855"/>
                <a:gd name="connsiteY104" fmla="*/ 37309 h 187743"/>
                <a:gd name="connsiteX105" fmla="*/ 311191 w 673855"/>
                <a:gd name="connsiteY105" fmla="*/ 187744 h 187743"/>
                <a:gd name="connsiteX106" fmla="*/ 328257 w 673855"/>
                <a:gd name="connsiteY106" fmla="*/ 187744 h 187743"/>
                <a:gd name="connsiteX107" fmla="*/ 328257 w 673855"/>
                <a:gd name="connsiteY107" fmla="*/ 93882 h 187743"/>
                <a:gd name="connsiteX108" fmla="*/ 345322 w 673855"/>
                <a:gd name="connsiteY108" fmla="*/ 93882 h 187743"/>
                <a:gd name="connsiteX109" fmla="*/ 345322 w 673855"/>
                <a:gd name="connsiteY109" fmla="*/ 187744 h 187743"/>
                <a:gd name="connsiteX110" fmla="*/ 362388 w 673855"/>
                <a:gd name="connsiteY110" fmla="*/ 187744 h 187743"/>
                <a:gd name="connsiteX111" fmla="*/ 362388 w 673855"/>
                <a:gd name="connsiteY111" fmla="*/ 37821 h 187743"/>
                <a:gd name="connsiteX112" fmla="*/ 375358 w 673855"/>
                <a:gd name="connsiteY112" fmla="*/ 86800 h 187743"/>
                <a:gd name="connsiteX113" fmla="*/ 383891 w 673855"/>
                <a:gd name="connsiteY113" fmla="*/ 95333 h 187743"/>
                <a:gd name="connsiteX114" fmla="*/ 392424 w 673855"/>
                <a:gd name="connsiteY114" fmla="*/ 86800 h 187743"/>
                <a:gd name="connsiteX115" fmla="*/ 405053 w 673855"/>
                <a:gd name="connsiteY115" fmla="*/ 37821 h 187743"/>
                <a:gd name="connsiteX116" fmla="*/ 405053 w 673855"/>
                <a:gd name="connsiteY116" fmla="*/ 64700 h 187743"/>
                <a:gd name="connsiteX117" fmla="*/ 390376 w 673855"/>
                <a:gd name="connsiteY117" fmla="*/ 119481 h 187743"/>
                <a:gd name="connsiteX118" fmla="*/ 405053 w 673855"/>
                <a:gd name="connsiteY118" fmla="*/ 119481 h 187743"/>
                <a:gd name="connsiteX119" fmla="*/ 405053 w 673855"/>
                <a:gd name="connsiteY119" fmla="*/ 187744 h 187743"/>
                <a:gd name="connsiteX120" fmla="*/ 422119 w 673855"/>
                <a:gd name="connsiteY120" fmla="*/ 187744 h 187743"/>
                <a:gd name="connsiteX121" fmla="*/ 422119 w 673855"/>
                <a:gd name="connsiteY121" fmla="*/ 119481 h 187743"/>
                <a:gd name="connsiteX122" fmla="*/ 439184 w 673855"/>
                <a:gd name="connsiteY122" fmla="*/ 119481 h 187743"/>
                <a:gd name="connsiteX123" fmla="*/ 439184 w 673855"/>
                <a:gd name="connsiteY123" fmla="*/ 187744 h 187743"/>
                <a:gd name="connsiteX124" fmla="*/ 456250 w 673855"/>
                <a:gd name="connsiteY124" fmla="*/ 187744 h 187743"/>
                <a:gd name="connsiteX125" fmla="*/ 456250 w 673855"/>
                <a:gd name="connsiteY125" fmla="*/ 119481 h 187743"/>
                <a:gd name="connsiteX126" fmla="*/ 470927 w 673855"/>
                <a:gd name="connsiteY126" fmla="*/ 119481 h 187743"/>
                <a:gd name="connsiteX127" fmla="*/ 456250 w 673855"/>
                <a:gd name="connsiteY127" fmla="*/ 64700 h 187743"/>
                <a:gd name="connsiteX128" fmla="*/ 456250 w 673855"/>
                <a:gd name="connsiteY128" fmla="*/ 37309 h 187743"/>
                <a:gd name="connsiteX129" fmla="*/ 469305 w 673855"/>
                <a:gd name="connsiteY129" fmla="*/ 86800 h 187743"/>
                <a:gd name="connsiteX130" fmla="*/ 479657 w 673855"/>
                <a:gd name="connsiteY130" fmla="*/ 93002 h 187743"/>
                <a:gd name="connsiteX131" fmla="*/ 485859 w 673855"/>
                <a:gd name="connsiteY131" fmla="*/ 86800 h 187743"/>
                <a:gd name="connsiteX132" fmla="*/ 498915 w 673855"/>
                <a:gd name="connsiteY132" fmla="*/ 37309 h 187743"/>
                <a:gd name="connsiteX133" fmla="*/ 498915 w 673855"/>
                <a:gd name="connsiteY133" fmla="*/ 187744 h 187743"/>
                <a:gd name="connsiteX134" fmla="*/ 515980 w 673855"/>
                <a:gd name="connsiteY134" fmla="*/ 187744 h 187743"/>
                <a:gd name="connsiteX135" fmla="*/ 515980 w 673855"/>
                <a:gd name="connsiteY135" fmla="*/ 93882 h 187743"/>
                <a:gd name="connsiteX136" fmla="*/ 533046 w 673855"/>
                <a:gd name="connsiteY136" fmla="*/ 93882 h 187743"/>
                <a:gd name="connsiteX137" fmla="*/ 533046 w 673855"/>
                <a:gd name="connsiteY137" fmla="*/ 187744 h 187743"/>
                <a:gd name="connsiteX138" fmla="*/ 550112 w 673855"/>
                <a:gd name="connsiteY138" fmla="*/ 187744 h 187743"/>
                <a:gd name="connsiteX139" fmla="*/ 550112 w 673855"/>
                <a:gd name="connsiteY139" fmla="*/ 37821 h 187743"/>
                <a:gd name="connsiteX140" fmla="*/ 563082 w 673855"/>
                <a:gd name="connsiteY140" fmla="*/ 86800 h 187743"/>
                <a:gd name="connsiteX141" fmla="*/ 571615 w 673855"/>
                <a:gd name="connsiteY141" fmla="*/ 95333 h 187743"/>
                <a:gd name="connsiteX142" fmla="*/ 580148 w 673855"/>
                <a:gd name="connsiteY142" fmla="*/ 86800 h 187743"/>
                <a:gd name="connsiteX143" fmla="*/ 592776 w 673855"/>
                <a:gd name="connsiteY143" fmla="*/ 37821 h 187743"/>
                <a:gd name="connsiteX144" fmla="*/ 592776 w 673855"/>
                <a:gd name="connsiteY144" fmla="*/ 64700 h 187743"/>
                <a:gd name="connsiteX145" fmla="*/ 578100 w 673855"/>
                <a:gd name="connsiteY145" fmla="*/ 119481 h 187743"/>
                <a:gd name="connsiteX146" fmla="*/ 592776 w 673855"/>
                <a:gd name="connsiteY146" fmla="*/ 119481 h 187743"/>
                <a:gd name="connsiteX147" fmla="*/ 592776 w 673855"/>
                <a:gd name="connsiteY147" fmla="*/ 187744 h 187743"/>
                <a:gd name="connsiteX148" fmla="*/ 609842 w 673855"/>
                <a:gd name="connsiteY148" fmla="*/ 187744 h 187743"/>
                <a:gd name="connsiteX149" fmla="*/ 609842 w 673855"/>
                <a:gd name="connsiteY149" fmla="*/ 119481 h 187743"/>
                <a:gd name="connsiteX150" fmla="*/ 626908 w 673855"/>
                <a:gd name="connsiteY150" fmla="*/ 119481 h 187743"/>
                <a:gd name="connsiteX151" fmla="*/ 626908 w 673855"/>
                <a:gd name="connsiteY151" fmla="*/ 187744 h 187743"/>
                <a:gd name="connsiteX152" fmla="*/ 643974 w 673855"/>
                <a:gd name="connsiteY152" fmla="*/ 187744 h 187743"/>
                <a:gd name="connsiteX153" fmla="*/ 643974 w 673855"/>
                <a:gd name="connsiteY153" fmla="*/ 119481 h 187743"/>
                <a:gd name="connsiteX154" fmla="*/ 658650 w 673855"/>
                <a:gd name="connsiteY154" fmla="*/ 119481 h 187743"/>
                <a:gd name="connsiteX155" fmla="*/ 643974 w 673855"/>
                <a:gd name="connsiteY155" fmla="*/ 64700 h 187743"/>
                <a:gd name="connsiteX156" fmla="*/ 643974 w 673855"/>
                <a:gd name="connsiteY156" fmla="*/ 37309 h 187743"/>
                <a:gd name="connsiteX157" fmla="*/ 657029 w 673855"/>
                <a:gd name="connsiteY157" fmla="*/ 86800 h 187743"/>
                <a:gd name="connsiteX158" fmla="*/ 665562 w 673855"/>
                <a:gd name="connsiteY158" fmla="*/ 93114 h 187743"/>
                <a:gd name="connsiteX159" fmla="*/ 673852 w 673855"/>
                <a:gd name="connsiteY159" fmla="*/ 84344 h 187743"/>
                <a:gd name="connsiteX160" fmla="*/ 673583 w 673855"/>
                <a:gd name="connsiteY160" fmla="*/ 82448 h 18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673855" h="187743">
                  <a:moveTo>
                    <a:pt x="673583" y="82448"/>
                  </a:moveTo>
                  <a:lnTo>
                    <a:pt x="657114" y="20329"/>
                  </a:lnTo>
                  <a:cubicBezTo>
                    <a:pt x="656609" y="18573"/>
                    <a:pt x="655737" y="16944"/>
                    <a:pt x="654555" y="15550"/>
                  </a:cubicBezTo>
                  <a:cubicBezTo>
                    <a:pt x="648941" y="9700"/>
                    <a:pt x="642006" y="5281"/>
                    <a:pt x="634332" y="2665"/>
                  </a:cubicBezTo>
                  <a:cubicBezTo>
                    <a:pt x="629237" y="749"/>
                    <a:pt x="623816" y="-150"/>
                    <a:pt x="618375" y="20"/>
                  </a:cubicBezTo>
                  <a:cubicBezTo>
                    <a:pt x="612974" y="10"/>
                    <a:pt x="607609" y="904"/>
                    <a:pt x="602504" y="2665"/>
                  </a:cubicBezTo>
                  <a:cubicBezTo>
                    <a:pt x="594769" y="5249"/>
                    <a:pt x="587793" y="9705"/>
                    <a:pt x="582196" y="15635"/>
                  </a:cubicBezTo>
                  <a:cubicBezTo>
                    <a:pt x="581132" y="17080"/>
                    <a:pt x="580324" y="18696"/>
                    <a:pt x="579806" y="20414"/>
                  </a:cubicBezTo>
                  <a:lnTo>
                    <a:pt x="571274" y="52156"/>
                  </a:lnTo>
                  <a:lnTo>
                    <a:pt x="562741" y="20670"/>
                  </a:lnTo>
                  <a:cubicBezTo>
                    <a:pt x="562284" y="18912"/>
                    <a:pt x="561439" y="17279"/>
                    <a:pt x="560266" y="15891"/>
                  </a:cubicBezTo>
                  <a:cubicBezTo>
                    <a:pt x="554616" y="10045"/>
                    <a:pt x="547654" y="5628"/>
                    <a:pt x="539958" y="3007"/>
                  </a:cubicBezTo>
                  <a:cubicBezTo>
                    <a:pt x="535051" y="1025"/>
                    <a:pt x="529806" y="11"/>
                    <a:pt x="524513" y="20"/>
                  </a:cubicBezTo>
                  <a:cubicBezTo>
                    <a:pt x="519114" y="25"/>
                    <a:pt x="513752" y="918"/>
                    <a:pt x="508642" y="2665"/>
                  </a:cubicBezTo>
                  <a:cubicBezTo>
                    <a:pt x="500922" y="5230"/>
                    <a:pt x="493970" y="9689"/>
                    <a:pt x="488419" y="15635"/>
                  </a:cubicBezTo>
                  <a:cubicBezTo>
                    <a:pt x="487296" y="17055"/>
                    <a:pt x="486457" y="18677"/>
                    <a:pt x="485945" y="20414"/>
                  </a:cubicBezTo>
                  <a:lnTo>
                    <a:pt x="477582" y="51218"/>
                  </a:lnTo>
                  <a:lnTo>
                    <a:pt x="469049" y="20329"/>
                  </a:lnTo>
                  <a:cubicBezTo>
                    <a:pt x="468544" y="18573"/>
                    <a:pt x="467672" y="16944"/>
                    <a:pt x="466490" y="15550"/>
                  </a:cubicBezTo>
                  <a:cubicBezTo>
                    <a:pt x="460876" y="9700"/>
                    <a:pt x="453941" y="5281"/>
                    <a:pt x="446267" y="2665"/>
                  </a:cubicBezTo>
                  <a:cubicBezTo>
                    <a:pt x="441278" y="792"/>
                    <a:pt x="435978" y="-105"/>
                    <a:pt x="430651" y="20"/>
                  </a:cubicBezTo>
                  <a:cubicBezTo>
                    <a:pt x="425250" y="10"/>
                    <a:pt x="419885" y="904"/>
                    <a:pt x="414780" y="2665"/>
                  </a:cubicBezTo>
                  <a:cubicBezTo>
                    <a:pt x="407045" y="5249"/>
                    <a:pt x="400070" y="9705"/>
                    <a:pt x="394472" y="15635"/>
                  </a:cubicBezTo>
                  <a:cubicBezTo>
                    <a:pt x="393409" y="17080"/>
                    <a:pt x="392600" y="18696"/>
                    <a:pt x="392083" y="20414"/>
                  </a:cubicBezTo>
                  <a:lnTo>
                    <a:pt x="383550" y="52156"/>
                  </a:lnTo>
                  <a:lnTo>
                    <a:pt x="375017" y="20670"/>
                  </a:lnTo>
                  <a:cubicBezTo>
                    <a:pt x="374560" y="18912"/>
                    <a:pt x="373715" y="17279"/>
                    <a:pt x="372542" y="15891"/>
                  </a:cubicBezTo>
                  <a:cubicBezTo>
                    <a:pt x="366892" y="10045"/>
                    <a:pt x="359931" y="5628"/>
                    <a:pt x="352234" y="3007"/>
                  </a:cubicBezTo>
                  <a:cubicBezTo>
                    <a:pt x="347327" y="1025"/>
                    <a:pt x="342083" y="11"/>
                    <a:pt x="336790" y="20"/>
                  </a:cubicBezTo>
                  <a:cubicBezTo>
                    <a:pt x="331390" y="25"/>
                    <a:pt x="326028" y="918"/>
                    <a:pt x="320918" y="2665"/>
                  </a:cubicBezTo>
                  <a:cubicBezTo>
                    <a:pt x="313199" y="5230"/>
                    <a:pt x="306246" y="9689"/>
                    <a:pt x="300695" y="15635"/>
                  </a:cubicBezTo>
                  <a:cubicBezTo>
                    <a:pt x="299572" y="17055"/>
                    <a:pt x="298733" y="18677"/>
                    <a:pt x="298221" y="20414"/>
                  </a:cubicBezTo>
                  <a:lnTo>
                    <a:pt x="289859" y="51218"/>
                  </a:lnTo>
                  <a:lnTo>
                    <a:pt x="281326" y="20329"/>
                  </a:lnTo>
                  <a:cubicBezTo>
                    <a:pt x="280821" y="18573"/>
                    <a:pt x="279949" y="16944"/>
                    <a:pt x="278766" y="15550"/>
                  </a:cubicBezTo>
                  <a:cubicBezTo>
                    <a:pt x="273152" y="9700"/>
                    <a:pt x="266217" y="5281"/>
                    <a:pt x="258543" y="2665"/>
                  </a:cubicBezTo>
                  <a:cubicBezTo>
                    <a:pt x="253555" y="792"/>
                    <a:pt x="248254" y="-105"/>
                    <a:pt x="242928" y="20"/>
                  </a:cubicBezTo>
                  <a:cubicBezTo>
                    <a:pt x="237526" y="10"/>
                    <a:pt x="232162" y="904"/>
                    <a:pt x="227056" y="2665"/>
                  </a:cubicBezTo>
                  <a:cubicBezTo>
                    <a:pt x="219322" y="5249"/>
                    <a:pt x="212346" y="9705"/>
                    <a:pt x="206748" y="15635"/>
                  </a:cubicBezTo>
                  <a:cubicBezTo>
                    <a:pt x="205685" y="17080"/>
                    <a:pt x="204877" y="18696"/>
                    <a:pt x="204359" y="20414"/>
                  </a:cubicBezTo>
                  <a:lnTo>
                    <a:pt x="195826" y="52156"/>
                  </a:lnTo>
                  <a:lnTo>
                    <a:pt x="187293" y="20670"/>
                  </a:lnTo>
                  <a:cubicBezTo>
                    <a:pt x="186837" y="18912"/>
                    <a:pt x="185991" y="17279"/>
                    <a:pt x="184819" y="15891"/>
                  </a:cubicBezTo>
                  <a:cubicBezTo>
                    <a:pt x="179168" y="10045"/>
                    <a:pt x="172207" y="5628"/>
                    <a:pt x="164510" y="3007"/>
                  </a:cubicBezTo>
                  <a:cubicBezTo>
                    <a:pt x="159603" y="1025"/>
                    <a:pt x="154359" y="11"/>
                    <a:pt x="149066" y="20"/>
                  </a:cubicBezTo>
                  <a:cubicBezTo>
                    <a:pt x="143666" y="25"/>
                    <a:pt x="138304" y="918"/>
                    <a:pt x="133195" y="2665"/>
                  </a:cubicBezTo>
                  <a:cubicBezTo>
                    <a:pt x="125475" y="5230"/>
                    <a:pt x="118522" y="9689"/>
                    <a:pt x="112972" y="15635"/>
                  </a:cubicBezTo>
                  <a:cubicBezTo>
                    <a:pt x="111849" y="17055"/>
                    <a:pt x="111009" y="18677"/>
                    <a:pt x="110497" y="20414"/>
                  </a:cubicBezTo>
                  <a:lnTo>
                    <a:pt x="102135" y="51218"/>
                  </a:lnTo>
                  <a:lnTo>
                    <a:pt x="93602" y="20329"/>
                  </a:lnTo>
                  <a:cubicBezTo>
                    <a:pt x="93097" y="18573"/>
                    <a:pt x="92225" y="16944"/>
                    <a:pt x="91042" y="15550"/>
                  </a:cubicBezTo>
                  <a:cubicBezTo>
                    <a:pt x="85428" y="9700"/>
                    <a:pt x="78494" y="5281"/>
                    <a:pt x="70819" y="2665"/>
                  </a:cubicBezTo>
                  <a:cubicBezTo>
                    <a:pt x="65831" y="792"/>
                    <a:pt x="60530" y="-105"/>
                    <a:pt x="55204" y="20"/>
                  </a:cubicBezTo>
                  <a:cubicBezTo>
                    <a:pt x="49803" y="10"/>
                    <a:pt x="44439" y="904"/>
                    <a:pt x="39333" y="2665"/>
                  </a:cubicBezTo>
                  <a:cubicBezTo>
                    <a:pt x="31599" y="5249"/>
                    <a:pt x="24622" y="9705"/>
                    <a:pt x="19024" y="15635"/>
                  </a:cubicBezTo>
                  <a:cubicBezTo>
                    <a:pt x="17961" y="17080"/>
                    <a:pt x="17153" y="18696"/>
                    <a:pt x="16635" y="20414"/>
                  </a:cubicBezTo>
                  <a:lnTo>
                    <a:pt x="167" y="82448"/>
                  </a:lnTo>
                  <a:cubicBezTo>
                    <a:pt x="-756" y="87069"/>
                    <a:pt x="2242" y="91564"/>
                    <a:pt x="6864" y="92486"/>
                  </a:cubicBezTo>
                  <a:cubicBezTo>
                    <a:pt x="11090" y="93330"/>
                    <a:pt x="15281" y="90890"/>
                    <a:pt x="16635" y="86800"/>
                  </a:cubicBezTo>
                  <a:lnTo>
                    <a:pt x="29605" y="37906"/>
                  </a:lnTo>
                  <a:lnTo>
                    <a:pt x="29605" y="64700"/>
                  </a:lnTo>
                  <a:lnTo>
                    <a:pt x="14929" y="119481"/>
                  </a:lnTo>
                  <a:lnTo>
                    <a:pt x="29605" y="119481"/>
                  </a:lnTo>
                  <a:lnTo>
                    <a:pt x="29605" y="187744"/>
                  </a:lnTo>
                  <a:lnTo>
                    <a:pt x="46671" y="187744"/>
                  </a:lnTo>
                  <a:lnTo>
                    <a:pt x="46671" y="119481"/>
                  </a:lnTo>
                  <a:lnTo>
                    <a:pt x="63737" y="119481"/>
                  </a:lnTo>
                  <a:lnTo>
                    <a:pt x="63737" y="187744"/>
                  </a:lnTo>
                  <a:lnTo>
                    <a:pt x="80803" y="187744"/>
                  </a:lnTo>
                  <a:lnTo>
                    <a:pt x="80803" y="119481"/>
                  </a:lnTo>
                  <a:lnTo>
                    <a:pt x="95479" y="119481"/>
                  </a:lnTo>
                  <a:lnTo>
                    <a:pt x="80803" y="64700"/>
                  </a:lnTo>
                  <a:lnTo>
                    <a:pt x="80803" y="37309"/>
                  </a:lnTo>
                  <a:lnTo>
                    <a:pt x="93858" y="86800"/>
                  </a:lnTo>
                  <a:cubicBezTo>
                    <a:pt x="95004" y="91371"/>
                    <a:pt x="99638" y="94148"/>
                    <a:pt x="104209" y="93002"/>
                  </a:cubicBezTo>
                  <a:cubicBezTo>
                    <a:pt x="107262" y="92237"/>
                    <a:pt x="109646" y="89853"/>
                    <a:pt x="110412" y="86800"/>
                  </a:cubicBezTo>
                  <a:lnTo>
                    <a:pt x="123467" y="37309"/>
                  </a:lnTo>
                  <a:lnTo>
                    <a:pt x="123467" y="187744"/>
                  </a:lnTo>
                  <a:lnTo>
                    <a:pt x="140533" y="187744"/>
                  </a:lnTo>
                  <a:lnTo>
                    <a:pt x="140533" y="93882"/>
                  </a:lnTo>
                  <a:lnTo>
                    <a:pt x="157599" y="93882"/>
                  </a:lnTo>
                  <a:lnTo>
                    <a:pt x="157599" y="187744"/>
                  </a:lnTo>
                  <a:lnTo>
                    <a:pt x="174665" y="187744"/>
                  </a:lnTo>
                  <a:lnTo>
                    <a:pt x="174665" y="37821"/>
                  </a:lnTo>
                  <a:lnTo>
                    <a:pt x="187635" y="86800"/>
                  </a:lnTo>
                  <a:cubicBezTo>
                    <a:pt x="187635" y="91513"/>
                    <a:pt x="191455" y="95333"/>
                    <a:pt x="196167" y="95333"/>
                  </a:cubicBezTo>
                  <a:cubicBezTo>
                    <a:pt x="200880" y="95333"/>
                    <a:pt x="204700" y="91513"/>
                    <a:pt x="204700" y="86800"/>
                  </a:cubicBezTo>
                  <a:lnTo>
                    <a:pt x="217329" y="37821"/>
                  </a:lnTo>
                  <a:lnTo>
                    <a:pt x="217329" y="64700"/>
                  </a:lnTo>
                  <a:lnTo>
                    <a:pt x="202652" y="119481"/>
                  </a:lnTo>
                  <a:lnTo>
                    <a:pt x="217329" y="119481"/>
                  </a:lnTo>
                  <a:lnTo>
                    <a:pt x="217329" y="187744"/>
                  </a:lnTo>
                  <a:lnTo>
                    <a:pt x="234395" y="187744"/>
                  </a:lnTo>
                  <a:lnTo>
                    <a:pt x="234395" y="119481"/>
                  </a:lnTo>
                  <a:lnTo>
                    <a:pt x="251461" y="119481"/>
                  </a:lnTo>
                  <a:lnTo>
                    <a:pt x="251461" y="187744"/>
                  </a:lnTo>
                  <a:lnTo>
                    <a:pt x="268526" y="187744"/>
                  </a:lnTo>
                  <a:lnTo>
                    <a:pt x="268526" y="119481"/>
                  </a:lnTo>
                  <a:lnTo>
                    <a:pt x="283203" y="119481"/>
                  </a:lnTo>
                  <a:lnTo>
                    <a:pt x="268526" y="64700"/>
                  </a:lnTo>
                  <a:lnTo>
                    <a:pt x="268526" y="37309"/>
                  </a:lnTo>
                  <a:lnTo>
                    <a:pt x="281582" y="86800"/>
                  </a:lnTo>
                  <a:cubicBezTo>
                    <a:pt x="282728" y="91371"/>
                    <a:pt x="287362" y="94148"/>
                    <a:pt x="291933" y="93002"/>
                  </a:cubicBezTo>
                  <a:cubicBezTo>
                    <a:pt x="294986" y="92237"/>
                    <a:pt x="297370" y="89853"/>
                    <a:pt x="298136" y="86800"/>
                  </a:cubicBezTo>
                  <a:lnTo>
                    <a:pt x="311191" y="37309"/>
                  </a:lnTo>
                  <a:lnTo>
                    <a:pt x="311191" y="187744"/>
                  </a:lnTo>
                  <a:lnTo>
                    <a:pt x="328257" y="187744"/>
                  </a:lnTo>
                  <a:lnTo>
                    <a:pt x="328257" y="93882"/>
                  </a:lnTo>
                  <a:lnTo>
                    <a:pt x="345322" y="93882"/>
                  </a:lnTo>
                  <a:lnTo>
                    <a:pt x="345322" y="187744"/>
                  </a:lnTo>
                  <a:lnTo>
                    <a:pt x="362388" y="187744"/>
                  </a:lnTo>
                  <a:lnTo>
                    <a:pt x="362388" y="37821"/>
                  </a:lnTo>
                  <a:lnTo>
                    <a:pt x="375358" y="86800"/>
                  </a:lnTo>
                  <a:cubicBezTo>
                    <a:pt x="375358" y="91513"/>
                    <a:pt x="379178" y="95333"/>
                    <a:pt x="383891" y="95333"/>
                  </a:cubicBezTo>
                  <a:cubicBezTo>
                    <a:pt x="388604" y="95333"/>
                    <a:pt x="392424" y="91513"/>
                    <a:pt x="392424" y="86800"/>
                  </a:cubicBezTo>
                  <a:lnTo>
                    <a:pt x="405053" y="37821"/>
                  </a:lnTo>
                  <a:lnTo>
                    <a:pt x="405053" y="64700"/>
                  </a:lnTo>
                  <a:lnTo>
                    <a:pt x="390376" y="119481"/>
                  </a:lnTo>
                  <a:lnTo>
                    <a:pt x="405053" y="119481"/>
                  </a:lnTo>
                  <a:lnTo>
                    <a:pt x="405053" y="187744"/>
                  </a:lnTo>
                  <a:lnTo>
                    <a:pt x="422119" y="187744"/>
                  </a:lnTo>
                  <a:lnTo>
                    <a:pt x="422119" y="119481"/>
                  </a:lnTo>
                  <a:lnTo>
                    <a:pt x="439184" y="119481"/>
                  </a:lnTo>
                  <a:lnTo>
                    <a:pt x="439184" y="187744"/>
                  </a:lnTo>
                  <a:lnTo>
                    <a:pt x="456250" y="187744"/>
                  </a:lnTo>
                  <a:lnTo>
                    <a:pt x="456250" y="119481"/>
                  </a:lnTo>
                  <a:lnTo>
                    <a:pt x="470927" y="119481"/>
                  </a:lnTo>
                  <a:lnTo>
                    <a:pt x="456250" y="64700"/>
                  </a:lnTo>
                  <a:lnTo>
                    <a:pt x="456250" y="37309"/>
                  </a:lnTo>
                  <a:lnTo>
                    <a:pt x="469305" y="86800"/>
                  </a:lnTo>
                  <a:cubicBezTo>
                    <a:pt x="470451" y="91371"/>
                    <a:pt x="475086" y="94148"/>
                    <a:pt x="479657" y="93002"/>
                  </a:cubicBezTo>
                  <a:cubicBezTo>
                    <a:pt x="482710" y="92237"/>
                    <a:pt x="485094" y="89853"/>
                    <a:pt x="485859" y="86800"/>
                  </a:cubicBezTo>
                  <a:lnTo>
                    <a:pt x="498915" y="37309"/>
                  </a:lnTo>
                  <a:lnTo>
                    <a:pt x="498915" y="187744"/>
                  </a:lnTo>
                  <a:lnTo>
                    <a:pt x="515980" y="187744"/>
                  </a:lnTo>
                  <a:lnTo>
                    <a:pt x="515980" y="93882"/>
                  </a:lnTo>
                  <a:lnTo>
                    <a:pt x="533046" y="93882"/>
                  </a:lnTo>
                  <a:lnTo>
                    <a:pt x="533046" y="187744"/>
                  </a:lnTo>
                  <a:lnTo>
                    <a:pt x="550112" y="187744"/>
                  </a:lnTo>
                  <a:lnTo>
                    <a:pt x="550112" y="37821"/>
                  </a:lnTo>
                  <a:lnTo>
                    <a:pt x="563082" y="86800"/>
                  </a:lnTo>
                  <a:cubicBezTo>
                    <a:pt x="563082" y="91513"/>
                    <a:pt x="566902" y="95333"/>
                    <a:pt x="571615" y="95333"/>
                  </a:cubicBezTo>
                  <a:cubicBezTo>
                    <a:pt x="576328" y="95333"/>
                    <a:pt x="580148" y="91513"/>
                    <a:pt x="580148" y="86800"/>
                  </a:cubicBezTo>
                  <a:lnTo>
                    <a:pt x="592776" y="37821"/>
                  </a:lnTo>
                  <a:lnTo>
                    <a:pt x="592776" y="64700"/>
                  </a:lnTo>
                  <a:lnTo>
                    <a:pt x="578100" y="119481"/>
                  </a:lnTo>
                  <a:lnTo>
                    <a:pt x="592776" y="119481"/>
                  </a:lnTo>
                  <a:lnTo>
                    <a:pt x="592776" y="187744"/>
                  </a:lnTo>
                  <a:lnTo>
                    <a:pt x="609842" y="187744"/>
                  </a:lnTo>
                  <a:lnTo>
                    <a:pt x="609842" y="119481"/>
                  </a:lnTo>
                  <a:lnTo>
                    <a:pt x="626908" y="119481"/>
                  </a:lnTo>
                  <a:lnTo>
                    <a:pt x="626908" y="187744"/>
                  </a:lnTo>
                  <a:lnTo>
                    <a:pt x="643974" y="187744"/>
                  </a:lnTo>
                  <a:lnTo>
                    <a:pt x="643974" y="119481"/>
                  </a:lnTo>
                  <a:lnTo>
                    <a:pt x="658650" y="119481"/>
                  </a:lnTo>
                  <a:lnTo>
                    <a:pt x="643974" y="64700"/>
                  </a:lnTo>
                  <a:lnTo>
                    <a:pt x="643974" y="37309"/>
                  </a:lnTo>
                  <a:lnTo>
                    <a:pt x="657029" y="86800"/>
                  </a:lnTo>
                  <a:cubicBezTo>
                    <a:pt x="658059" y="90633"/>
                    <a:pt x="661595" y="93250"/>
                    <a:pt x="665562" y="93114"/>
                  </a:cubicBezTo>
                  <a:cubicBezTo>
                    <a:pt x="670273" y="92982"/>
                    <a:pt x="673984" y="89055"/>
                    <a:pt x="673852" y="84344"/>
                  </a:cubicBezTo>
                  <a:cubicBezTo>
                    <a:pt x="673833" y="83704"/>
                    <a:pt x="673743" y="83068"/>
                    <a:pt x="673583" y="82448"/>
                  </a:cubicBezTo>
                  <a:close/>
                </a:path>
              </a:pathLst>
            </a:custGeom>
            <a:solidFill>
              <a:schemeClr val="tx2"/>
            </a:solidFill>
            <a:ln w="8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BE68CDC8-7E57-AD2B-229F-7C8B8C9776E3}"/>
                </a:ext>
              </a:extLst>
            </p:cNvPr>
            <p:cNvSpPr/>
            <p:nvPr/>
          </p:nvSpPr>
          <p:spPr>
            <a:xfrm>
              <a:off x="6497384" y="1583314"/>
              <a:ext cx="42664" cy="42664"/>
            </a:xfrm>
            <a:custGeom>
              <a:avLst/>
              <a:gdLst>
                <a:gd name="connsiteX0" fmla="*/ 21332 w 42664"/>
                <a:gd name="connsiteY0" fmla="*/ 42664 h 42664"/>
                <a:gd name="connsiteX1" fmla="*/ 42664 w 42664"/>
                <a:gd name="connsiteY1" fmla="*/ 21332 h 42664"/>
                <a:gd name="connsiteX2" fmla="*/ 21332 w 42664"/>
                <a:gd name="connsiteY2" fmla="*/ 0 h 42664"/>
                <a:gd name="connsiteX3" fmla="*/ 0 w 42664"/>
                <a:gd name="connsiteY3" fmla="*/ 21332 h 42664"/>
                <a:gd name="connsiteX4" fmla="*/ 21332 w 42664"/>
                <a:gd name="connsiteY4" fmla="*/ 42664 h 4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64" h="42664">
                  <a:moveTo>
                    <a:pt x="21332" y="42664"/>
                  </a:moveTo>
                  <a:cubicBezTo>
                    <a:pt x="33114" y="42664"/>
                    <a:pt x="42664" y="33114"/>
                    <a:pt x="42664" y="21332"/>
                  </a:cubicBezTo>
                  <a:cubicBezTo>
                    <a:pt x="42664" y="9551"/>
                    <a:pt x="33114" y="0"/>
                    <a:pt x="21332" y="0"/>
                  </a:cubicBezTo>
                  <a:cubicBezTo>
                    <a:pt x="9551" y="0"/>
                    <a:pt x="0" y="9551"/>
                    <a:pt x="0" y="21332"/>
                  </a:cubicBezTo>
                  <a:cubicBezTo>
                    <a:pt x="0" y="33114"/>
                    <a:pt x="9551" y="42664"/>
                    <a:pt x="21332" y="42664"/>
                  </a:cubicBezTo>
                  <a:close/>
                </a:path>
              </a:pathLst>
            </a:custGeom>
            <a:solidFill>
              <a:schemeClr val="tx2"/>
            </a:solidFill>
            <a:ln w="8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3A335F1B-3160-7C47-C805-A575293A065A}"/>
                </a:ext>
              </a:extLst>
            </p:cNvPr>
            <p:cNvSpPr/>
            <p:nvPr/>
          </p:nvSpPr>
          <p:spPr>
            <a:xfrm>
              <a:off x="6309660" y="1583314"/>
              <a:ext cx="42664" cy="42664"/>
            </a:xfrm>
            <a:custGeom>
              <a:avLst/>
              <a:gdLst>
                <a:gd name="connsiteX0" fmla="*/ 21332 w 42664"/>
                <a:gd name="connsiteY0" fmla="*/ 42664 h 42664"/>
                <a:gd name="connsiteX1" fmla="*/ 42664 w 42664"/>
                <a:gd name="connsiteY1" fmla="*/ 21332 h 42664"/>
                <a:gd name="connsiteX2" fmla="*/ 21332 w 42664"/>
                <a:gd name="connsiteY2" fmla="*/ 0 h 42664"/>
                <a:gd name="connsiteX3" fmla="*/ 0 w 42664"/>
                <a:gd name="connsiteY3" fmla="*/ 21332 h 42664"/>
                <a:gd name="connsiteX4" fmla="*/ 21332 w 42664"/>
                <a:gd name="connsiteY4" fmla="*/ 42664 h 4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64" h="42664">
                  <a:moveTo>
                    <a:pt x="21332" y="42664"/>
                  </a:moveTo>
                  <a:cubicBezTo>
                    <a:pt x="33114" y="42664"/>
                    <a:pt x="42664" y="33114"/>
                    <a:pt x="42664" y="21332"/>
                  </a:cubicBezTo>
                  <a:cubicBezTo>
                    <a:pt x="42664" y="9551"/>
                    <a:pt x="33114" y="0"/>
                    <a:pt x="21332" y="0"/>
                  </a:cubicBezTo>
                  <a:cubicBezTo>
                    <a:pt x="9551" y="0"/>
                    <a:pt x="0" y="9551"/>
                    <a:pt x="0" y="21332"/>
                  </a:cubicBezTo>
                  <a:cubicBezTo>
                    <a:pt x="0" y="33114"/>
                    <a:pt x="9551" y="42664"/>
                    <a:pt x="21332" y="42664"/>
                  </a:cubicBezTo>
                  <a:close/>
                </a:path>
              </a:pathLst>
            </a:custGeom>
            <a:solidFill>
              <a:schemeClr val="tx2"/>
            </a:solidFill>
            <a:ln w="8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649464E4-6D87-C2B1-B71E-00869E7F2C63}"/>
                </a:ext>
              </a:extLst>
            </p:cNvPr>
            <p:cNvSpPr/>
            <p:nvPr/>
          </p:nvSpPr>
          <p:spPr>
            <a:xfrm>
              <a:off x="6403522" y="1583314"/>
              <a:ext cx="42664" cy="42664"/>
            </a:xfrm>
            <a:custGeom>
              <a:avLst/>
              <a:gdLst>
                <a:gd name="connsiteX0" fmla="*/ 21332 w 42664"/>
                <a:gd name="connsiteY0" fmla="*/ 42664 h 42664"/>
                <a:gd name="connsiteX1" fmla="*/ 42664 w 42664"/>
                <a:gd name="connsiteY1" fmla="*/ 21332 h 42664"/>
                <a:gd name="connsiteX2" fmla="*/ 21332 w 42664"/>
                <a:gd name="connsiteY2" fmla="*/ 0 h 42664"/>
                <a:gd name="connsiteX3" fmla="*/ 0 w 42664"/>
                <a:gd name="connsiteY3" fmla="*/ 21332 h 42664"/>
                <a:gd name="connsiteX4" fmla="*/ 21332 w 42664"/>
                <a:gd name="connsiteY4" fmla="*/ 42664 h 4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64" h="42664">
                  <a:moveTo>
                    <a:pt x="21332" y="42664"/>
                  </a:moveTo>
                  <a:cubicBezTo>
                    <a:pt x="33114" y="42664"/>
                    <a:pt x="42664" y="33114"/>
                    <a:pt x="42664" y="21332"/>
                  </a:cubicBezTo>
                  <a:cubicBezTo>
                    <a:pt x="42664" y="9551"/>
                    <a:pt x="33114" y="0"/>
                    <a:pt x="21332" y="0"/>
                  </a:cubicBezTo>
                  <a:cubicBezTo>
                    <a:pt x="9551" y="0"/>
                    <a:pt x="0" y="9551"/>
                    <a:pt x="0" y="21332"/>
                  </a:cubicBezTo>
                  <a:cubicBezTo>
                    <a:pt x="0" y="33114"/>
                    <a:pt x="9551" y="42664"/>
                    <a:pt x="21332" y="42664"/>
                  </a:cubicBezTo>
                  <a:close/>
                </a:path>
              </a:pathLst>
            </a:custGeom>
            <a:solidFill>
              <a:schemeClr val="tx2"/>
            </a:solidFill>
            <a:ln w="8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1B4E0A9-D280-6A2E-2773-903199F4DB61}"/>
                </a:ext>
              </a:extLst>
            </p:cNvPr>
            <p:cNvSpPr/>
            <p:nvPr/>
          </p:nvSpPr>
          <p:spPr>
            <a:xfrm>
              <a:off x="6121936" y="1583314"/>
              <a:ext cx="42664" cy="42664"/>
            </a:xfrm>
            <a:custGeom>
              <a:avLst/>
              <a:gdLst>
                <a:gd name="connsiteX0" fmla="*/ 21332 w 42664"/>
                <a:gd name="connsiteY0" fmla="*/ 42664 h 42664"/>
                <a:gd name="connsiteX1" fmla="*/ 42664 w 42664"/>
                <a:gd name="connsiteY1" fmla="*/ 21332 h 42664"/>
                <a:gd name="connsiteX2" fmla="*/ 21332 w 42664"/>
                <a:gd name="connsiteY2" fmla="*/ 0 h 42664"/>
                <a:gd name="connsiteX3" fmla="*/ 0 w 42664"/>
                <a:gd name="connsiteY3" fmla="*/ 21332 h 42664"/>
                <a:gd name="connsiteX4" fmla="*/ 21332 w 42664"/>
                <a:gd name="connsiteY4" fmla="*/ 42664 h 4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64" h="42664">
                  <a:moveTo>
                    <a:pt x="21332" y="42664"/>
                  </a:moveTo>
                  <a:cubicBezTo>
                    <a:pt x="33114" y="42664"/>
                    <a:pt x="42664" y="33114"/>
                    <a:pt x="42664" y="21332"/>
                  </a:cubicBezTo>
                  <a:cubicBezTo>
                    <a:pt x="42664" y="9551"/>
                    <a:pt x="33114" y="0"/>
                    <a:pt x="21332" y="0"/>
                  </a:cubicBezTo>
                  <a:cubicBezTo>
                    <a:pt x="9551" y="0"/>
                    <a:pt x="0" y="9551"/>
                    <a:pt x="0" y="21332"/>
                  </a:cubicBezTo>
                  <a:cubicBezTo>
                    <a:pt x="0" y="33114"/>
                    <a:pt x="9551" y="42664"/>
                    <a:pt x="21332" y="42664"/>
                  </a:cubicBezTo>
                  <a:close/>
                </a:path>
              </a:pathLst>
            </a:custGeom>
            <a:solidFill>
              <a:schemeClr val="tx2"/>
            </a:solidFill>
            <a:ln w="8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0AEE9E6-32FA-9C65-6BA0-3C0BACB28725}"/>
                </a:ext>
              </a:extLst>
            </p:cNvPr>
            <p:cNvSpPr/>
            <p:nvPr/>
          </p:nvSpPr>
          <p:spPr>
            <a:xfrm>
              <a:off x="6215798" y="1583314"/>
              <a:ext cx="42664" cy="42664"/>
            </a:xfrm>
            <a:custGeom>
              <a:avLst/>
              <a:gdLst>
                <a:gd name="connsiteX0" fmla="*/ 21332 w 42664"/>
                <a:gd name="connsiteY0" fmla="*/ 42664 h 42664"/>
                <a:gd name="connsiteX1" fmla="*/ 42664 w 42664"/>
                <a:gd name="connsiteY1" fmla="*/ 21332 h 42664"/>
                <a:gd name="connsiteX2" fmla="*/ 21332 w 42664"/>
                <a:gd name="connsiteY2" fmla="*/ 0 h 42664"/>
                <a:gd name="connsiteX3" fmla="*/ 0 w 42664"/>
                <a:gd name="connsiteY3" fmla="*/ 21332 h 42664"/>
                <a:gd name="connsiteX4" fmla="*/ 21332 w 42664"/>
                <a:gd name="connsiteY4" fmla="*/ 42664 h 4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64" h="42664">
                  <a:moveTo>
                    <a:pt x="21332" y="42664"/>
                  </a:moveTo>
                  <a:cubicBezTo>
                    <a:pt x="33114" y="42664"/>
                    <a:pt x="42664" y="33114"/>
                    <a:pt x="42664" y="21332"/>
                  </a:cubicBezTo>
                  <a:cubicBezTo>
                    <a:pt x="42664" y="9551"/>
                    <a:pt x="33114" y="0"/>
                    <a:pt x="21332" y="0"/>
                  </a:cubicBezTo>
                  <a:cubicBezTo>
                    <a:pt x="9551" y="0"/>
                    <a:pt x="0" y="9551"/>
                    <a:pt x="0" y="21332"/>
                  </a:cubicBezTo>
                  <a:cubicBezTo>
                    <a:pt x="0" y="33114"/>
                    <a:pt x="9551" y="42664"/>
                    <a:pt x="21332" y="42664"/>
                  </a:cubicBezTo>
                  <a:close/>
                </a:path>
              </a:pathLst>
            </a:custGeom>
            <a:solidFill>
              <a:schemeClr val="tx2"/>
            </a:solidFill>
            <a:ln w="8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8D1135F1-88D2-6137-B7AF-A2A20B98FEE8}"/>
                </a:ext>
              </a:extLst>
            </p:cNvPr>
            <p:cNvSpPr/>
            <p:nvPr/>
          </p:nvSpPr>
          <p:spPr>
            <a:xfrm>
              <a:off x="6087865" y="1634493"/>
              <a:ext cx="486261" cy="187742"/>
            </a:xfrm>
            <a:custGeom>
              <a:avLst/>
              <a:gdLst>
                <a:gd name="connsiteX0" fmla="*/ 485888 w 486261"/>
                <a:gd name="connsiteY0" fmla="*/ 82447 h 187742"/>
                <a:gd name="connsiteX1" fmla="*/ 469420 w 486261"/>
                <a:gd name="connsiteY1" fmla="*/ 20327 h 187742"/>
                <a:gd name="connsiteX2" fmla="*/ 466945 w 486261"/>
                <a:gd name="connsiteY2" fmla="*/ 15549 h 187742"/>
                <a:gd name="connsiteX3" fmla="*/ 446637 w 486261"/>
                <a:gd name="connsiteY3" fmla="*/ 2664 h 187742"/>
                <a:gd name="connsiteX4" fmla="*/ 430851 w 486261"/>
                <a:gd name="connsiteY4" fmla="*/ 19 h 187742"/>
                <a:gd name="connsiteX5" fmla="*/ 414980 w 486261"/>
                <a:gd name="connsiteY5" fmla="*/ 2664 h 187742"/>
                <a:gd name="connsiteX6" fmla="*/ 394757 w 486261"/>
                <a:gd name="connsiteY6" fmla="*/ 15634 h 187742"/>
                <a:gd name="connsiteX7" fmla="*/ 392282 w 486261"/>
                <a:gd name="connsiteY7" fmla="*/ 20412 h 187742"/>
                <a:gd name="connsiteX8" fmla="*/ 383920 w 486261"/>
                <a:gd name="connsiteY8" fmla="*/ 51216 h 187742"/>
                <a:gd name="connsiteX9" fmla="*/ 375387 w 486261"/>
                <a:gd name="connsiteY9" fmla="*/ 20327 h 187742"/>
                <a:gd name="connsiteX10" fmla="*/ 372827 w 486261"/>
                <a:gd name="connsiteY10" fmla="*/ 15549 h 187742"/>
                <a:gd name="connsiteX11" fmla="*/ 352604 w 486261"/>
                <a:gd name="connsiteY11" fmla="*/ 2664 h 187742"/>
                <a:gd name="connsiteX12" fmla="*/ 336989 w 486261"/>
                <a:gd name="connsiteY12" fmla="*/ 19 h 187742"/>
                <a:gd name="connsiteX13" fmla="*/ 321118 w 486261"/>
                <a:gd name="connsiteY13" fmla="*/ 2664 h 187742"/>
                <a:gd name="connsiteX14" fmla="*/ 300810 w 486261"/>
                <a:gd name="connsiteY14" fmla="*/ 15634 h 187742"/>
                <a:gd name="connsiteX15" fmla="*/ 298420 w 486261"/>
                <a:gd name="connsiteY15" fmla="*/ 20412 h 187742"/>
                <a:gd name="connsiteX16" fmla="*/ 289888 w 486261"/>
                <a:gd name="connsiteY16" fmla="*/ 52155 h 187742"/>
                <a:gd name="connsiteX17" fmla="*/ 281355 w 486261"/>
                <a:gd name="connsiteY17" fmla="*/ 20668 h 187742"/>
                <a:gd name="connsiteX18" fmla="*/ 278880 w 486261"/>
                <a:gd name="connsiteY18" fmla="*/ 15890 h 187742"/>
                <a:gd name="connsiteX19" fmla="*/ 258572 w 486261"/>
                <a:gd name="connsiteY19" fmla="*/ 3005 h 187742"/>
                <a:gd name="connsiteX20" fmla="*/ 243127 w 486261"/>
                <a:gd name="connsiteY20" fmla="*/ 19 h 187742"/>
                <a:gd name="connsiteX21" fmla="*/ 227256 w 486261"/>
                <a:gd name="connsiteY21" fmla="*/ 2664 h 187742"/>
                <a:gd name="connsiteX22" fmla="*/ 207033 w 486261"/>
                <a:gd name="connsiteY22" fmla="*/ 15634 h 187742"/>
                <a:gd name="connsiteX23" fmla="*/ 204559 w 486261"/>
                <a:gd name="connsiteY23" fmla="*/ 20412 h 187742"/>
                <a:gd name="connsiteX24" fmla="*/ 196196 w 486261"/>
                <a:gd name="connsiteY24" fmla="*/ 51216 h 187742"/>
                <a:gd name="connsiteX25" fmla="*/ 187663 w 486261"/>
                <a:gd name="connsiteY25" fmla="*/ 20327 h 187742"/>
                <a:gd name="connsiteX26" fmla="*/ 185104 w 486261"/>
                <a:gd name="connsiteY26" fmla="*/ 15549 h 187742"/>
                <a:gd name="connsiteX27" fmla="*/ 164881 w 486261"/>
                <a:gd name="connsiteY27" fmla="*/ 2664 h 187742"/>
                <a:gd name="connsiteX28" fmla="*/ 149265 w 486261"/>
                <a:gd name="connsiteY28" fmla="*/ 19 h 187742"/>
                <a:gd name="connsiteX29" fmla="*/ 133394 w 486261"/>
                <a:gd name="connsiteY29" fmla="*/ 2664 h 187742"/>
                <a:gd name="connsiteX30" fmla="*/ 113086 w 486261"/>
                <a:gd name="connsiteY30" fmla="*/ 15634 h 187742"/>
                <a:gd name="connsiteX31" fmla="*/ 110697 w 486261"/>
                <a:gd name="connsiteY31" fmla="*/ 20412 h 187742"/>
                <a:gd name="connsiteX32" fmla="*/ 102164 w 486261"/>
                <a:gd name="connsiteY32" fmla="*/ 52155 h 187742"/>
                <a:gd name="connsiteX33" fmla="*/ 93631 w 486261"/>
                <a:gd name="connsiteY33" fmla="*/ 20668 h 187742"/>
                <a:gd name="connsiteX34" fmla="*/ 91156 w 486261"/>
                <a:gd name="connsiteY34" fmla="*/ 15890 h 187742"/>
                <a:gd name="connsiteX35" fmla="*/ 70848 w 486261"/>
                <a:gd name="connsiteY35" fmla="*/ 3005 h 187742"/>
                <a:gd name="connsiteX36" fmla="*/ 55404 w 486261"/>
                <a:gd name="connsiteY36" fmla="*/ 19 h 187742"/>
                <a:gd name="connsiteX37" fmla="*/ 39532 w 486261"/>
                <a:gd name="connsiteY37" fmla="*/ 2664 h 187742"/>
                <a:gd name="connsiteX38" fmla="*/ 19309 w 486261"/>
                <a:gd name="connsiteY38" fmla="*/ 15634 h 187742"/>
                <a:gd name="connsiteX39" fmla="*/ 16835 w 486261"/>
                <a:gd name="connsiteY39" fmla="*/ 20412 h 187742"/>
                <a:gd name="connsiteX40" fmla="*/ 281 w 486261"/>
                <a:gd name="connsiteY40" fmla="*/ 82788 h 187742"/>
                <a:gd name="connsiteX41" fmla="*/ 6339 w 486261"/>
                <a:gd name="connsiteY41" fmla="*/ 93198 h 187742"/>
                <a:gd name="connsiteX42" fmla="*/ 8558 w 486261"/>
                <a:gd name="connsiteY42" fmla="*/ 93198 h 187742"/>
                <a:gd name="connsiteX43" fmla="*/ 17091 w 486261"/>
                <a:gd name="connsiteY43" fmla="*/ 86884 h 187742"/>
                <a:gd name="connsiteX44" fmla="*/ 29805 w 486261"/>
                <a:gd name="connsiteY44" fmla="*/ 37308 h 187742"/>
                <a:gd name="connsiteX45" fmla="*/ 29805 w 486261"/>
                <a:gd name="connsiteY45" fmla="*/ 187742 h 187742"/>
                <a:gd name="connsiteX46" fmla="*/ 46871 w 486261"/>
                <a:gd name="connsiteY46" fmla="*/ 187742 h 187742"/>
                <a:gd name="connsiteX47" fmla="*/ 46871 w 486261"/>
                <a:gd name="connsiteY47" fmla="*/ 93881 h 187742"/>
                <a:gd name="connsiteX48" fmla="*/ 63937 w 486261"/>
                <a:gd name="connsiteY48" fmla="*/ 93881 h 187742"/>
                <a:gd name="connsiteX49" fmla="*/ 63937 w 486261"/>
                <a:gd name="connsiteY49" fmla="*/ 187742 h 187742"/>
                <a:gd name="connsiteX50" fmla="*/ 81002 w 486261"/>
                <a:gd name="connsiteY50" fmla="*/ 187742 h 187742"/>
                <a:gd name="connsiteX51" fmla="*/ 81002 w 486261"/>
                <a:gd name="connsiteY51" fmla="*/ 37820 h 187742"/>
                <a:gd name="connsiteX52" fmla="*/ 93972 w 486261"/>
                <a:gd name="connsiteY52" fmla="*/ 86798 h 187742"/>
                <a:gd name="connsiteX53" fmla="*/ 102505 w 486261"/>
                <a:gd name="connsiteY53" fmla="*/ 95331 h 187742"/>
                <a:gd name="connsiteX54" fmla="*/ 111038 w 486261"/>
                <a:gd name="connsiteY54" fmla="*/ 86798 h 187742"/>
                <a:gd name="connsiteX55" fmla="*/ 123667 w 486261"/>
                <a:gd name="connsiteY55" fmla="*/ 37820 h 187742"/>
                <a:gd name="connsiteX56" fmla="*/ 123667 w 486261"/>
                <a:gd name="connsiteY56" fmla="*/ 64698 h 187742"/>
                <a:gd name="connsiteX57" fmla="*/ 108990 w 486261"/>
                <a:gd name="connsiteY57" fmla="*/ 119479 h 187742"/>
                <a:gd name="connsiteX58" fmla="*/ 123667 w 486261"/>
                <a:gd name="connsiteY58" fmla="*/ 119479 h 187742"/>
                <a:gd name="connsiteX59" fmla="*/ 123667 w 486261"/>
                <a:gd name="connsiteY59" fmla="*/ 187742 h 187742"/>
                <a:gd name="connsiteX60" fmla="*/ 140733 w 486261"/>
                <a:gd name="connsiteY60" fmla="*/ 187742 h 187742"/>
                <a:gd name="connsiteX61" fmla="*/ 140733 w 486261"/>
                <a:gd name="connsiteY61" fmla="*/ 119479 h 187742"/>
                <a:gd name="connsiteX62" fmla="*/ 157798 w 486261"/>
                <a:gd name="connsiteY62" fmla="*/ 119479 h 187742"/>
                <a:gd name="connsiteX63" fmla="*/ 157798 w 486261"/>
                <a:gd name="connsiteY63" fmla="*/ 187742 h 187742"/>
                <a:gd name="connsiteX64" fmla="*/ 174864 w 486261"/>
                <a:gd name="connsiteY64" fmla="*/ 187742 h 187742"/>
                <a:gd name="connsiteX65" fmla="*/ 174864 w 486261"/>
                <a:gd name="connsiteY65" fmla="*/ 119479 h 187742"/>
                <a:gd name="connsiteX66" fmla="*/ 189541 w 486261"/>
                <a:gd name="connsiteY66" fmla="*/ 119479 h 187742"/>
                <a:gd name="connsiteX67" fmla="*/ 174864 w 486261"/>
                <a:gd name="connsiteY67" fmla="*/ 64698 h 187742"/>
                <a:gd name="connsiteX68" fmla="*/ 174864 w 486261"/>
                <a:gd name="connsiteY68" fmla="*/ 37308 h 187742"/>
                <a:gd name="connsiteX69" fmla="*/ 187919 w 486261"/>
                <a:gd name="connsiteY69" fmla="*/ 86798 h 187742"/>
                <a:gd name="connsiteX70" fmla="*/ 198271 w 486261"/>
                <a:gd name="connsiteY70" fmla="*/ 93001 h 187742"/>
                <a:gd name="connsiteX71" fmla="*/ 204473 w 486261"/>
                <a:gd name="connsiteY71" fmla="*/ 86798 h 187742"/>
                <a:gd name="connsiteX72" fmla="*/ 217529 w 486261"/>
                <a:gd name="connsiteY72" fmla="*/ 37308 h 187742"/>
                <a:gd name="connsiteX73" fmla="*/ 217529 w 486261"/>
                <a:gd name="connsiteY73" fmla="*/ 187742 h 187742"/>
                <a:gd name="connsiteX74" fmla="*/ 234594 w 486261"/>
                <a:gd name="connsiteY74" fmla="*/ 187742 h 187742"/>
                <a:gd name="connsiteX75" fmla="*/ 234594 w 486261"/>
                <a:gd name="connsiteY75" fmla="*/ 93881 h 187742"/>
                <a:gd name="connsiteX76" fmla="*/ 251660 w 486261"/>
                <a:gd name="connsiteY76" fmla="*/ 93881 h 187742"/>
                <a:gd name="connsiteX77" fmla="*/ 251660 w 486261"/>
                <a:gd name="connsiteY77" fmla="*/ 187742 h 187742"/>
                <a:gd name="connsiteX78" fmla="*/ 268726 w 486261"/>
                <a:gd name="connsiteY78" fmla="*/ 187742 h 187742"/>
                <a:gd name="connsiteX79" fmla="*/ 268726 w 486261"/>
                <a:gd name="connsiteY79" fmla="*/ 37820 h 187742"/>
                <a:gd name="connsiteX80" fmla="*/ 281696 w 486261"/>
                <a:gd name="connsiteY80" fmla="*/ 86798 h 187742"/>
                <a:gd name="connsiteX81" fmla="*/ 290229 w 486261"/>
                <a:gd name="connsiteY81" fmla="*/ 95331 h 187742"/>
                <a:gd name="connsiteX82" fmla="*/ 298762 w 486261"/>
                <a:gd name="connsiteY82" fmla="*/ 86798 h 187742"/>
                <a:gd name="connsiteX83" fmla="*/ 311390 w 486261"/>
                <a:gd name="connsiteY83" fmla="*/ 37820 h 187742"/>
                <a:gd name="connsiteX84" fmla="*/ 311390 w 486261"/>
                <a:gd name="connsiteY84" fmla="*/ 64698 h 187742"/>
                <a:gd name="connsiteX85" fmla="*/ 296714 w 486261"/>
                <a:gd name="connsiteY85" fmla="*/ 119479 h 187742"/>
                <a:gd name="connsiteX86" fmla="*/ 311390 w 486261"/>
                <a:gd name="connsiteY86" fmla="*/ 119479 h 187742"/>
                <a:gd name="connsiteX87" fmla="*/ 311390 w 486261"/>
                <a:gd name="connsiteY87" fmla="*/ 187742 h 187742"/>
                <a:gd name="connsiteX88" fmla="*/ 328456 w 486261"/>
                <a:gd name="connsiteY88" fmla="*/ 187742 h 187742"/>
                <a:gd name="connsiteX89" fmla="*/ 328456 w 486261"/>
                <a:gd name="connsiteY89" fmla="*/ 119479 h 187742"/>
                <a:gd name="connsiteX90" fmla="*/ 345522 w 486261"/>
                <a:gd name="connsiteY90" fmla="*/ 119479 h 187742"/>
                <a:gd name="connsiteX91" fmla="*/ 345522 w 486261"/>
                <a:gd name="connsiteY91" fmla="*/ 187742 h 187742"/>
                <a:gd name="connsiteX92" fmla="*/ 362588 w 486261"/>
                <a:gd name="connsiteY92" fmla="*/ 187742 h 187742"/>
                <a:gd name="connsiteX93" fmla="*/ 362588 w 486261"/>
                <a:gd name="connsiteY93" fmla="*/ 119479 h 187742"/>
                <a:gd name="connsiteX94" fmla="*/ 377264 w 486261"/>
                <a:gd name="connsiteY94" fmla="*/ 119479 h 187742"/>
                <a:gd name="connsiteX95" fmla="*/ 362588 w 486261"/>
                <a:gd name="connsiteY95" fmla="*/ 64698 h 187742"/>
                <a:gd name="connsiteX96" fmla="*/ 362588 w 486261"/>
                <a:gd name="connsiteY96" fmla="*/ 37308 h 187742"/>
                <a:gd name="connsiteX97" fmla="*/ 375643 w 486261"/>
                <a:gd name="connsiteY97" fmla="*/ 86798 h 187742"/>
                <a:gd name="connsiteX98" fmla="*/ 385994 w 486261"/>
                <a:gd name="connsiteY98" fmla="*/ 93001 h 187742"/>
                <a:gd name="connsiteX99" fmla="*/ 392197 w 486261"/>
                <a:gd name="connsiteY99" fmla="*/ 86798 h 187742"/>
                <a:gd name="connsiteX100" fmla="*/ 405252 w 486261"/>
                <a:gd name="connsiteY100" fmla="*/ 37308 h 187742"/>
                <a:gd name="connsiteX101" fmla="*/ 405252 w 486261"/>
                <a:gd name="connsiteY101" fmla="*/ 187742 h 187742"/>
                <a:gd name="connsiteX102" fmla="*/ 422318 w 486261"/>
                <a:gd name="connsiteY102" fmla="*/ 187742 h 187742"/>
                <a:gd name="connsiteX103" fmla="*/ 422318 w 486261"/>
                <a:gd name="connsiteY103" fmla="*/ 93881 h 187742"/>
                <a:gd name="connsiteX104" fmla="*/ 439384 w 486261"/>
                <a:gd name="connsiteY104" fmla="*/ 93881 h 187742"/>
                <a:gd name="connsiteX105" fmla="*/ 439384 w 486261"/>
                <a:gd name="connsiteY105" fmla="*/ 187742 h 187742"/>
                <a:gd name="connsiteX106" fmla="*/ 456450 w 486261"/>
                <a:gd name="connsiteY106" fmla="*/ 187742 h 187742"/>
                <a:gd name="connsiteX107" fmla="*/ 456450 w 486261"/>
                <a:gd name="connsiteY107" fmla="*/ 37820 h 187742"/>
                <a:gd name="connsiteX108" fmla="*/ 469420 w 486261"/>
                <a:gd name="connsiteY108" fmla="*/ 86798 h 187742"/>
                <a:gd name="connsiteX109" fmla="*/ 477953 w 486261"/>
                <a:gd name="connsiteY109" fmla="*/ 93113 h 187742"/>
                <a:gd name="connsiteX110" fmla="*/ 480171 w 486261"/>
                <a:gd name="connsiteY110" fmla="*/ 93113 h 187742"/>
                <a:gd name="connsiteX111" fmla="*/ 485902 w 486261"/>
                <a:gd name="connsiteY111" fmla="*/ 82493 h 187742"/>
                <a:gd name="connsiteX112" fmla="*/ 485888 w 486261"/>
                <a:gd name="connsiteY112" fmla="*/ 82447 h 18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486261" h="187742">
                  <a:moveTo>
                    <a:pt x="485888" y="82447"/>
                  </a:moveTo>
                  <a:lnTo>
                    <a:pt x="469420" y="20327"/>
                  </a:lnTo>
                  <a:cubicBezTo>
                    <a:pt x="468963" y="18569"/>
                    <a:pt x="468118" y="16936"/>
                    <a:pt x="466945" y="15549"/>
                  </a:cubicBezTo>
                  <a:cubicBezTo>
                    <a:pt x="461295" y="9702"/>
                    <a:pt x="454334" y="5285"/>
                    <a:pt x="446637" y="2664"/>
                  </a:cubicBezTo>
                  <a:cubicBezTo>
                    <a:pt x="441600" y="755"/>
                    <a:pt x="436235" y="-144"/>
                    <a:pt x="430851" y="19"/>
                  </a:cubicBezTo>
                  <a:cubicBezTo>
                    <a:pt x="425451" y="23"/>
                    <a:pt x="420089" y="916"/>
                    <a:pt x="414980" y="2664"/>
                  </a:cubicBezTo>
                  <a:cubicBezTo>
                    <a:pt x="407260" y="5228"/>
                    <a:pt x="400308" y="9687"/>
                    <a:pt x="394757" y="15634"/>
                  </a:cubicBezTo>
                  <a:cubicBezTo>
                    <a:pt x="393634" y="17054"/>
                    <a:pt x="392794" y="18676"/>
                    <a:pt x="392282" y="20412"/>
                  </a:cubicBezTo>
                  <a:lnTo>
                    <a:pt x="383920" y="51216"/>
                  </a:lnTo>
                  <a:lnTo>
                    <a:pt x="375387" y="20327"/>
                  </a:lnTo>
                  <a:cubicBezTo>
                    <a:pt x="374882" y="18571"/>
                    <a:pt x="374010" y="16942"/>
                    <a:pt x="372827" y="15549"/>
                  </a:cubicBezTo>
                  <a:cubicBezTo>
                    <a:pt x="367214" y="9698"/>
                    <a:pt x="360279" y="5279"/>
                    <a:pt x="352604" y="2664"/>
                  </a:cubicBezTo>
                  <a:cubicBezTo>
                    <a:pt x="347616" y="791"/>
                    <a:pt x="342315" y="-107"/>
                    <a:pt x="336989" y="19"/>
                  </a:cubicBezTo>
                  <a:cubicBezTo>
                    <a:pt x="331588" y="9"/>
                    <a:pt x="326223" y="903"/>
                    <a:pt x="321118" y="2664"/>
                  </a:cubicBezTo>
                  <a:cubicBezTo>
                    <a:pt x="313383" y="5248"/>
                    <a:pt x="306407" y="9704"/>
                    <a:pt x="300810" y="15634"/>
                  </a:cubicBezTo>
                  <a:cubicBezTo>
                    <a:pt x="299746" y="17079"/>
                    <a:pt x="298938" y="18695"/>
                    <a:pt x="298420" y="20412"/>
                  </a:cubicBezTo>
                  <a:lnTo>
                    <a:pt x="289888" y="52155"/>
                  </a:lnTo>
                  <a:lnTo>
                    <a:pt x="281355" y="20668"/>
                  </a:lnTo>
                  <a:cubicBezTo>
                    <a:pt x="280898" y="18911"/>
                    <a:pt x="280053" y="17277"/>
                    <a:pt x="278880" y="15890"/>
                  </a:cubicBezTo>
                  <a:cubicBezTo>
                    <a:pt x="273230" y="10043"/>
                    <a:pt x="266269" y="5627"/>
                    <a:pt x="258572" y="3005"/>
                  </a:cubicBezTo>
                  <a:cubicBezTo>
                    <a:pt x="253665" y="1023"/>
                    <a:pt x="248420" y="9"/>
                    <a:pt x="243127" y="19"/>
                  </a:cubicBezTo>
                  <a:cubicBezTo>
                    <a:pt x="237728" y="23"/>
                    <a:pt x="232366" y="916"/>
                    <a:pt x="227256" y="2664"/>
                  </a:cubicBezTo>
                  <a:cubicBezTo>
                    <a:pt x="219536" y="5228"/>
                    <a:pt x="212584" y="9687"/>
                    <a:pt x="207033" y="15634"/>
                  </a:cubicBezTo>
                  <a:cubicBezTo>
                    <a:pt x="205910" y="17054"/>
                    <a:pt x="205071" y="18676"/>
                    <a:pt x="204559" y="20412"/>
                  </a:cubicBezTo>
                  <a:lnTo>
                    <a:pt x="196196" y="51216"/>
                  </a:lnTo>
                  <a:lnTo>
                    <a:pt x="187663" y="20327"/>
                  </a:lnTo>
                  <a:cubicBezTo>
                    <a:pt x="187158" y="18571"/>
                    <a:pt x="186286" y="16942"/>
                    <a:pt x="185104" y="15549"/>
                  </a:cubicBezTo>
                  <a:cubicBezTo>
                    <a:pt x="179490" y="9698"/>
                    <a:pt x="172555" y="5279"/>
                    <a:pt x="164881" y="2664"/>
                  </a:cubicBezTo>
                  <a:cubicBezTo>
                    <a:pt x="159893" y="791"/>
                    <a:pt x="154592" y="-107"/>
                    <a:pt x="149265" y="19"/>
                  </a:cubicBezTo>
                  <a:cubicBezTo>
                    <a:pt x="143864" y="9"/>
                    <a:pt x="138500" y="903"/>
                    <a:pt x="133394" y="2664"/>
                  </a:cubicBezTo>
                  <a:cubicBezTo>
                    <a:pt x="125660" y="5248"/>
                    <a:pt x="118684" y="9704"/>
                    <a:pt x="113086" y="15634"/>
                  </a:cubicBezTo>
                  <a:cubicBezTo>
                    <a:pt x="112023" y="17079"/>
                    <a:pt x="111215" y="18695"/>
                    <a:pt x="110697" y="20412"/>
                  </a:cubicBezTo>
                  <a:lnTo>
                    <a:pt x="102164" y="52155"/>
                  </a:lnTo>
                  <a:lnTo>
                    <a:pt x="93631" y="20668"/>
                  </a:lnTo>
                  <a:cubicBezTo>
                    <a:pt x="93174" y="18911"/>
                    <a:pt x="92329" y="17277"/>
                    <a:pt x="91156" y="15890"/>
                  </a:cubicBezTo>
                  <a:cubicBezTo>
                    <a:pt x="85506" y="10043"/>
                    <a:pt x="78545" y="5627"/>
                    <a:pt x="70848" y="3005"/>
                  </a:cubicBezTo>
                  <a:cubicBezTo>
                    <a:pt x="65941" y="1023"/>
                    <a:pt x="60697" y="9"/>
                    <a:pt x="55404" y="19"/>
                  </a:cubicBezTo>
                  <a:cubicBezTo>
                    <a:pt x="50004" y="23"/>
                    <a:pt x="44642" y="916"/>
                    <a:pt x="39532" y="2664"/>
                  </a:cubicBezTo>
                  <a:cubicBezTo>
                    <a:pt x="31813" y="5228"/>
                    <a:pt x="24860" y="9687"/>
                    <a:pt x="19309" y="15634"/>
                  </a:cubicBezTo>
                  <a:cubicBezTo>
                    <a:pt x="18187" y="17054"/>
                    <a:pt x="17347" y="18676"/>
                    <a:pt x="16835" y="20412"/>
                  </a:cubicBezTo>
                  <a:lnTo>
                    <a:pt x="281" y="82788"/>
                  </a:lnTo>
                  <a:cubicBezTo>
                    <a:pt x="-911" y="87334"/>
                    <a:pt x="1797" y="91989"/>
                    <a:pt x="6339" y="93198"/>
                  </a:cubicBezTo>
                  <a:lnTo>
                    <a:pt x="8558" y="93198"/>
                  </a:lnTo>
                  <a:cubicBezTo>
                    <a:pt x="12525" y="93334"/>
                    <a:pt x="16061" y="90717"/>
                    <a:pt x="17091" y="86884"/>
                  </a:cubicBezTo>
                  <a:lnTo>
                    <a:pt x="29805" y="37308"/>
                  </a:lnTo>
                  <a:lnTo>
                    <a:pt x="29805" y="187742"/>
                  </a:lnTo>
                  <a:lnTo>
                    <a:pt x="46871" y="187742"/>
                  </a:lnTo>
                  <a:lnTo>
                    <a:pt x="46871" y="93881"/>
                  </a:lnTo>
                  <a:lnTo>
                    <a:pt x="63937" y="93881"/>
                  </a:lnTo>
                  <a:lnTo>
                    <a:pt x="63937" y="187742"/>
                  </a:lnTo>
                  <a:lnTo>
                    <a:pt x="81002" y="187742"/>
                  </a:lnTo>
                  <a:lnTo>
                    <a:pt x="81002" y="37820"/>
                  </a:lnTo>
                  <a:lnTo>
                    <a:pt x="93972" y="86798"/>
                  </a:lnTo>
                  <a:cubicBezTo>
                    <a:pt x="93972" y="91511"/>
                    <a:pt x="97792" y="95331"/>
                    <a:pt x="102505" y="95331"/>
                  </a:cubicBezTo>
                  <a:cubicBezTo>
                    <a:pt x="107218" y="95331"/>
                    <a:pt x="111038" y="91511"/>
                    <a:pt x="111038" y="86798"/>
                  </a:cubicBezTo>
                  <a:lnTo>
                    <a:pt x="123667" y="37820"/>
                  </a:lnTo>
                  <a:lnTo>
                    <a:pt x="123667" y="64698"/>
                  </a:lnTo>
                  <a:lnTo>
                    <a:pt x="108990" y="119479"/>
                  </a:lnTo>
                  <a:lnTo>
                    <a:pt x="123667" y="119479"/>
                  </a:lnTo>
                  <a:lnTo>
                    <a:pt x="123667" y="187742"/>
                  </a:lnTo>
                  <a:lnTo>
                    <a:pt x="140733" y="187742"/>
                  </a:lnTo>
                  <a:lnTo>
                    <a:pt x="140733" y="119479"/>
                  </a:lnTo>
                  <a:lnTo>
                    <a:pt x="157798" y="119479"/>
                  </a:lnTo>
                  <a:lnTo>
                    <a:pt x="157798" y="187742"/>
                  </a:lnTo>
                  <a:lnTo>
                    <a:pt x="174864" y="187742"/>
                  </a:lnTo>
                  <a:lnTo>
                    <a:pt x="174864" y="119479"/>
                  </a:lnTo>
                  <a:lnTo>
                    <a:pt x="189541" y="119479"/>
                  </a:lnTo>
                  <a:lnTo>
                    <a:pt x="174864" y="64698"/>
                  </a:lnTo>
                  <a:lnTo>
                    <a:pt x="174864" y="37308"/>
                  </a:lnTo>
                  <a:lnTo>
                    <a:pt x="187919" y="86798"/>
                  </a:lnTo>
                  <a:cubicBezTo>
                    <a:pt x="189065" y="91369"/>
                    <a:pt x="193700" y="94147"/>
                    <a:pt x="198271" y="93001"/>
                  </a:cubicBezTo>
                  <a:cubicBezTo>
                    <a:pt x="201324" y="92236"/>
                    <a:pt x="203708" y="89851"/>
                    <a:pt x="204473" y="86798"/>
                  </a:cubicBezTo>
                  <a:lnTo>
                    <a:pt x="217529" y="37308"/>
                  </a:lnTo>
                  <a:lnTo>
                    <a:pt x="217529" y="187742"/>
                  </a:lnTo>
                  <a:lnTo>
                    <a:pt x="234594" y="187742"/>
                  </a:lnTo>
                  <a:lnTo>
                    <a:pt x="234594" y="93881"/>
                  </a:lnTo>
                  <a:lnTo>
                    <a:pt x="251660" y="93881"/>
                  </a:lnTo>
                  <a:lnTo>
                    <a:pt x="251660" y="187742"/>
                  </a:lnTo>
                  <a:lnTo>
                    <a:pt x="268726" y="187742"/>
                  </a:lnTo>
                  <a:lnTo>
                    <a:pt x="268726" y="37820"/>
                  </a:lnTo>
                  <a:lnTo>
                    <a:pt x="281696" y="86798"/>
                  </a:lnTo>
                  <a:cubicBezTo>
                    <a:pt x="281696" y="91511"/>
                    <a:pt x="285516" y="95331"/>
                    <a:pt x="290229" y="95331"/>
                  </a:cubicBezTo>
                  <a:cubicBezTo>
                    <a:pt x="294942" y="95331"/>
                    <a:pt x="298762" y="91511"/>
                    <a:pt x="298762" y="86798"/>
                  </a:cubicBezTo>
                  <a:lnTo>
                    <a:pt x="311390" y="37820"/>
                  </a:lnTo>
                  <a:lnTo>
                    <a:pt x="311390" y="64698"/>
                  </a:lnTo>
                  <a:lnTo>
                    <a:pt x="296714" y="119479"/>
                  </a:lnTo>
                  <a:lnTo>
                    <a:pt x="311390" y="119479"/>
                  </a:lnTo>
                  <a:lnTo>
                    <a:pt x="311390" y="187742"/>
                  </a:lnTo>
                  <a:lnTo>
                    <a:pt x="328456" y="187742"/>
                  </a:lnTo>
                  <a:lnTo>
                    <a:pt x="328456" y="119479"/>
                  </a:lnTo>
                  <a:lnTo>
                    <a:pt x="345522" y="119479"/>
                  </a:lnTo>
                  <a:lnTo>
                    <a:pt x="345522" y="187742"/>
                  </a:lnTo>
                  <a:lnTo>
                    <a:pt x="362588" y="187742"/>
                  </a:lnTo>
                  <a:lnTo>
                    <a:pt x="362588" y="119479"/>
                  </a:lnTo>
                  <a:lnTo>
                    <a:pt x="377264" y="119479"/>
                  </a:lnTo>
                  <a:lnTo>
                    <a:pt x="362588" y="64698"/>
                  </a:lnTo>
                  <a:lnTo>
                    <a:pt x="362588" y="37308"/>
                  </a:lnTo>
                  <a:lnTo>
                    <a:pt x="375643" y="86798"/>
                  </a:lnTo>
                  <a:cubicBezTo>
                    <a:pt x="376789" y="91369"/>
                    <a:pt x="381423" y="94147"/>
                    <a:pt x="385994" y="93001"/>
                  </a:cubicBezTo>
                  <a:cubicBezTo>
                    <a:pt x="389048" y="92236"/>
                    <a:pt x="391432" y="89851"/>
                    <a:pt x="392197" y="86798"/>
                  </a:cubicBezTo>
                  <a:lnTo>
                    <a:pt x="405252" y="37308"/>
                  </a:lnTo>
                  <a:lnTo>
                    <a:pt x="405252" y="187742"/>
                  </a:lnTo>
                  <a:lnTo>
                    <a:pt x="422318" y="187742"/>
                  </a:lnTo>
                  <a:lnTo>
                    <a:pt x="422318" y="93881"/>
                  </a:lnTo>
                  <a:lnTo>
                    <a:pt x="439384" y="93881"/>
                  </a:lnTo>
                  <a:lnTo>
                    <a:pt x="439384" y="187742"/>
                  </a:lnTo>
                  <a:lnTo>
                    <a:pt x="456450" y="187742"/>
                  </a:lnTo>
                  <a:lnTo>
                    <a:pt x="456450" y="37820"/>
                  </a:lnTo>
                  <a:lnTo>
                    <a:pt x="469420" y="86798"/>
                  </a:lnTo>
                  <a:cubicBezTo>
                    <a:pt x="470450" y="90631"/>
                    <a:pt x="473986" y="93248"/>
                    <a:pt x="477953" y="93113"/>
                  </a:cubicBezTo>
                  <a:cubicBezTo>
                    <a:pt x="478690" y="93196"/>
                    <a:pt x="479434" y="93196"/>
                    <a:pt x="480171" y="93113"/>
                  </a:cubicBezTo>
                  <a:cubicBezTo>
                    <a:pt x="484686" y="91763"/>
                    <a:pt x="487252" y="87008"/>
                    <a:pt x="485902" y="82493"/>
                  </a:cubicBezTo>
                  <a:cubicBezTo>
                    <a:pt x="485898" y="82477"/>
                    <a:pt x="485893" y="82462"/>
                    <a:pt x="485888" y="82447"/>
                  </a:cubicBezTo>
                  <a:close/>
                </a:path>
              </a:pathLst>
            </a:custGeom>
            <a:solidFill>
              <a:schemeClr val="tx2"/>
            </a:solidFill>
            <a:ln w="8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198E1F1-979C-ACE4-54C2-77086DDB2BF5}"/>
                </a:ext>
              </a:extLst>
            </p:cNvPr>
            <p:cNvSpPr/>
            <p:nvPr/>
          </p:nvSpPr>
          <p:spPr>
            <a:xfrm>
              <a:off x="6309660" y="1327327"/>
              <a:ext cx="42664" cy="42664"/>
            </a:xfrm>
            <a:custGeom>
              <a:avLst/>
              <a:gdLst>
                <a:gd name="connsiteX0" fmla="*/ 21332 w 42664"/>
                <a:gd name="connsiteY0" fmla="*/ 42664 h 42664"/>
                <a:gd name="connsiteX1" fmla="*/ 42664 w 42664"/>
                <a:gd name="connsiteY1" fmla="*/ 21332 h 42664"/>
                <a:gd name="connsiteX2" fmla="*/ 21332 w 42664"/>
                <a:gd name="connsiteY2" fmla="*/ 0 h 42664"/>
                <a:gd name="connsiteX3" fmla="*/ 0 w 42664"/>
                <a:gd name="connsiteY3" fmla="*/ 21332 h 42664"/>
                <a:gd name="connsiteX4" fmla="*/ 21332 w 42664"/>
                <a:gd name="connsiteY4" fmla="*/ 42664 h 4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64" h="42664">
                  <a:moveTo>
                    <a:pt x="21332" y="42664"/>
                  </a:moveTo>
                  <a:cubicBezTo>
                    <a:pt x="33114" y="42664"/>
                    <a:pt x="42664" y="33114"/>
                    <a:pt x="42664" y="21332"/>
                  </a:cubicBezTo>
                  <a:cubicBezTo>
                    <a:pt x="42664" y="9551"/>
                    <a:pt x="33114" y="0"/>
                    <a:pt x="21332" y="0"/>
                  </a:cubicBezTo>
                  <a:cubicBezTo>
                    <a:pt x="9551" y="0"/>
                    <a:pt x="0" y="9551"/>
                    <a:pt x="0" y="21332"/>
                  </a:cubicBezTo>
                  <a:cubicBezTo>
                    <a:pt x="0" y="33114"/>
                    <a:pt x="9551" y="42664"/>
                    <a:pt x="21332" y="42664"/>
                  </a:cubicBezTo>
                  <a:close/>
                </a:path>
              </a:pathLst>
            </a:custGeom>
            <a:solidFill>
              <a:schemeClr val="tx2"/>
            </a:solidFill>
            <a:ln w="8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606F0CC8-BECC-75F4-1866-83C3B078A289}"/>
                </a:ext>
              </a:extLst>
            </p:cNvPr>
            <p:cNvSpPr/>
            <p:nvPr/>
          </p:nvSpPr>
          <p:spPr>
            <a:xfrm>
              <a:off x="6403522" y="1327327"/>
              <a:ext cx="42664" cy="42664"/>
            </a:xfrm>
            <a:custGeom>
              <a:avLst/>
              <a:gdLst>
                <a:gd name="connsiteX0" fmla="*/ 21332 w 42664"/>
                <a:gd name="connsiteY0" fmla="*/ 42664 h 42664"/>
                <a:gd name="connsiteX1" fmla="*/ 42664 w 42664"/>
                <a:gd name="connsiteY1" fmla="*/ 21332 h 42664"/>
                <a:gd name="connsiteX2" fmla="*/ 21332 w 42664"/>
                <a:gd name="connsiteY2" fmla="*/ 0 h 42664"/>
                <a:gd name="connsiteX3" fmla="*/ 0 w 42664"/>
                <a:gd name="connsiteY3" fmla="*/ 21332 h 42664"/>
                <a:gd name="connsiteX4" fmla="*/ 21332 w 42664"/>
                <a:gd name="connsiteY4" fmla="*/ 42664 h 4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64" h="42664">
                  <a:moveTo>
                    <a:pt x="21332" y="42664"/>
                  </a:moveTo>
                  <a:cubicBezTo>
                    <a:pt x="33114" y="42664"/>
                    <a:pt x="42664" y="33114"/>
                    <a:pt x="42664" y="21332"/>
                  </a:cubicBezTo>
                  <a:cubicBezTo>
                    <a:pt x="42664" y="9551"/>
                    <a:pt x="33114" y="0"/>
                    <a:pt x="21332" y="0"/>
                  </a:cubicBezTo>
                  <a:cubicBezTo>
                    <a:pt x="9551" y="0"/>
                    <a:pt x="0" y="9551"/>
                    <a:pt x="0" y="21332"/>
                  </a:cubicBezTo>
                  <a:cubicBezTo>
                    <a:pt x="0" y="33114"/>
                    <a:pt x="9551" y="42664"/>
                    <a:pt x="21332" y="42664"/>
                  </a:cubicBezTo>
                  <a:close/>
                </a:path>
              </a:pathLst>
            </a:custGeom>
            <a:solidFill>
              <a:schemeClr val="tx2"/>
            </a:solidFill>
            <a:ln w="8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DBB0DD6-AD58-594A-FA55-C31B240C162D}"/>
                </a:ext>
              </a:extLst>
            </p:cNvPr>
            <p:cNvSpPr/>
            <p:nvPr/>
          </p:nvSpPr>
          <p:spPr>
            <a:xfrm>
              <a:off x="6215798" y="1327327"/>
              <a:ext cx="42664" cy="42664"/>
            </a:xfrm>
            <a:custGeom>
              <a:avLst/>
              <a:gdLst>
                <a:gd name="connsiteX0" fmla="*/ 21332 w 42664"/>
                <a:gd name="connsiteY0" fmla="*/ 42664 h 42664"/>
                <a:gd name="connsiteX1" fmla="*/ 42664 w 42664"/>
                <a:gd name="connsiteY1" fmla="*/ 21332 h 42664"/>
                <a:gd name="connsiteX2" fmla="*/ 21332 w 42664"/>
                <a:gd name="connsiteY2" fmla="*/ 0 h 42664"/>
                <a:gd name="connsiteX3" fmla="*/ 0 w 42664"/>
                <a:gd name="connsiteY3" fmla="*/ 21332 h 42664"/>
                <a:gd name="connsiteX4" fmla="*/ 21332 w 42664"/>
                <a:gd name="connsiteY4" fmla="*/ 42664 h 4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64" h="42664">
                  <a:moveTo>
                    <a:pt x="21332" y="42664"/>
                  </a:moveTo>
                  <a:cubicBezTo>
                    <a:pt x="33114" y="42664"/>
                    <a:pt x="42664" y="33114"/>
                    <a:pt x="42664" y="21332"/>
                  </a:cubicBezTo>
                  <a:cubicBezTo>
                    <a:pt x="42664" y="9551"/>
                    <a:pt x="33114" y="0"/>
                    <a:pt x="21332" y="0"/>
                  </a:cubicBezTo>
                  <a:cubicBezTo>
                    <a:pt x="9551" y="0"/>
                    <a:pt x="0" y="9551"/>
                    <a:pt x="0" y="21332"/>
                  </a:cubicBezTo>
                  <a:cubicBezTo>
                    <a:pt x="0" y="33114"/>
                    <a:pt x="9551" y="42664"/>
                    <a:pt x="21332" y="42664"/>
                  </a:cubicBezTo>
                  <a:close/>
                </a:path>
              </a:pathLst>
            </a:custGeom>
            <a:solidFill>
              <a:schemeClr val="tx2"/>
            </a:solidFill>
            <a:ln w="8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91A01E45-4EB9-A96E-6FA7-8DC8D5236A54}"/>
                </a:ext>
              </a:extLst>
            </p:cNvPr>
            <p:cNvSpPr/>
            <p:nvPr/>
          </p:nvSpPr>
          <p:spPr>
            <a:xfrm>
              <a:off x="6181727" y="1378504"/>
              <a:ext cx="298702" cy="187743"/>
            </a:xfrm>
            <a:custGeom>
              <a:avLst/>
              <a:gdLst>
                <a:gd name="connsiteX0" fmla="*/ 298335 w 298702"/>
                <a:gd name="connsiteY0" fmla="*/ 82448 h 187743"/>
                <a:gd name="connsiteX1" fmla="*/ 281867 w 298702"/>
                <a:gd name="connsiteY1" fmla="*/ 20329 h 187743"/>
                <a:gd name="connsiteX2" fmla="*/ 279307 w 298702"/>
                <a:gd name="connsiteY2" fmla="*/ 15550 h 187743"/>
                <a:gd name="connsiteX3" fmla="*/ 259084 w 298702"/>
                <a:gd name="connsiteY3" fmla="*/ 2665 h 187743"/>
                <a:gd name="connsiteX4" fmla="*/ 243127 w 298702"/>
                <a:gd name="connsiteY4" fmla="*/ 20 h 187743"/>
                <a:gd name="connsiteX5" fmla="*/ 227256 w 298702"/>
                <a:gd name="connsiteY5" fmla="*/ 2665 h 187743"/>
                <a:gd name="connsiteX6" fmla="*/ 206948 w 298702"/>
                <a:gd name="connsiteY6" fmla="*/ 15635 h 187743"/>
                <a:gd name="connsiteX7" fmla="*/ 204559 w 298702"/>
                <a:gd name="connsiteY7" fmla="*/ 20414 h 187743"/>
                <a:gd name="connsiteX8" fmla="*/ 196026 w 298702"/>
                <a:gd name="connsiteY8" fmla="*/ 52156 h 187743"/>
                <a:gd name="connsiteX9" fmla="*/ 187493 w 298702"/>
                <a:gd name="connsiteY9" fmla="*/ 20670 h 187743"/>
                <a:gd name="connsiteX10" fmla="*/ 185018 w 298702"/>
                <a:gd name="connsiteY10" fmla="*/ 15891 h 187743"/>
                <a:gd name="connsiteX11" fmla="*/ 164710 w 298702"/>
                <a:gd name="connsiteY11" fmla="*/ 3007 h 187743"/>
                <a:gd name="connsiteX12" fmla="*/ 149265 w 298702"/>
                <a:gd name="connsiteY12" fmla="*/ 20 h 187743"/>
                <a:gd name="connsiteX13" fmla="*/ 133394 w 298702"/>
                <a:gd name="connsiteY13" fmla="*/ 2665 h 187743"/>
                <a:gd name="connsiteX14" fmla="*/ 113171 w 298702"/>
                <a:gd name="connsiteY14" fmla="*/ 15635 h 187743"/>
                <a:gd name="connsiteX15" fmla="*/ 110697 w 298702"/>
                <a:gd name="connsiteY15" fmla="*/ 20414 h 187743"/>
                <a:gd name="connsiteX16" fmla="*/ 102335 w 298702"/>
                <a:gd name="connsiteY16" fmla="*/ 51218 h 187743"/>
                <a:gd name="connsiteX17" fmla="*/ 93802 w 298702"/>
                <a:gd name="connsiteY17" fmla="*/ 20329 h 187743"/>
                <a:gd name="connsiteX18" fmla="*/ 91242 w 298702"/>
                <a:gd name="connsiteY18" fmla="*/ 15550 h 187743"/>
                <a:gd name="connsiteX19" fmla="*/ 71019 w 298702"/>
                <a:gd name="connsiteY19" fmla="*/ 2665 h 187743"/>
                <a:gd name="connsiteX20" fmla="*/ 55404 w 298702"/>
                <a:gd name="connsiteY20" fmla="*/ 20 h 187743"/>
                <a:gd name="connsiteX21" fmla="*/ 39532 w 298702"/>
                <a:gd name="connsiteY21" fmla="*/ 2665 h 187743"/>
                <a:gd name="connsiteX22" fmla="*/ 19224 w 298702"/>
                <a:gd name="connsiteY22" fmla="*/ 15635 h 187743"/>
                <a:gd name="connsiteX23" fmla="*/ 16835 w 298702"/>
                <a:gd name="connsiteY23" fmla="*/ 20414 h 187743"/>
                <a:gd name="connsiteX24" fmla="*/ 281 w 298702"/>
                <a:gd name="connsiteY24" fmla="*/ 82789 h 187743"/>
                <a:gd name="connsiteX25" fmla="*/ 6339 w 298702"/>
                <a:gd name="connsiteY25" fmla="*/ 93199 h 187743"/>
                <a:gd name="connsiteX26" fmla="*/ 8558 w 298702"/>
                <a:gd name="connsiteY26" fmla="*/ 93199 h 187743"/>
                <a:gd name="connsiteX27" fmla="*/ 17091 w 298702"/>
                <a:gd name="connsiteY27" fmla="*/ 86885 h 187743"/>
                <a:gd name="connsiteX28" fmla="*/ 29805 w 298702"/>
                <a:gd name="connsiteY28" fmla="*/ 37821 h 187743"/>
                <a:gd name="connsiteX29" fmla="*/ 29805 w 298702"/>
                <a:gd name="connsiteY29" fmla="*/ 64700 h 187743"/>
                <a:gd name="connsiteX30" fmla="*/ 15128 w 298702"/>
                <a:gd name="connsiteY30" fmla="*/ 119481 h 187743"/>
                <a:gd name="connsiteX31" fmla="*/ 29805 w 298702"/>
                <a:gd name="connsiteY31" fmla="*/ 119481 h 187743"/>
                <a:gd name="connsiteX32" fmla="*/ 29805 w 298702"/>
                <a:gd name="connsiteY32" fmla="*/ 187744 h 187743"/>
                <a:gd name="connsiteX33" fmla="*/ 46871 w 298702"/>
                <a:gd name="connsiteY33" fmla="*/ 187744 h 187743"/>
                <a:gd name="connsiteX34" fmla="*/ 46871 w 298702"/>
                <a:gd name="connsiteY34" fmla="*/ 119481 h 187743"/>
                <a:gd name="connsiteX35" fmla="*/ 63937 w 298702"/>
                <a:gd name="connsiteY35" fmla="*/ 119481 h 187743"/>
                <a:gd name="connsiteX36" fmla="*/ 63937 w 298702"/>
                <a:gd name="connsiteY36" fmla="*/ 187744 h 187743"/>
                <a:gd name="connsiteX37" fmla="*/ 81002 w 298702"/>
                <a:gd name="connsiteY37" fmla="*/ 187744 h 187743"/>
                <a:gd name="connsiteX38" fmla="*/ 81002 w 298702"/>
                <a:gd name="connsiteY38" fmla="*/ 119481 h 187743"/>
                <a:gd name="connsiteX39" fmla="*/ 95679 w 298702"/>
                <a:gd name="connsiteY39" fmla="*/ 119481 h 187743"/>
                <a:gd name="connsiteX40" fmla="*/ 81002 w 298702"/>
                <a:gd name="connsiteY40" fmla="*/ 64700 h 187743"/>
                <a:gd name="connsiteX41" fmla="*/ 81002 w 298702"/>
                <a:gd name="connsiteY41" fmla="*/ 37309 h 187743"/>
                <a:gd name="connsiteX42" fmla="*/ 94058 w 298702"/>
                <a:gd name="connsiteY42" fmla="*/ 86800 h 187743"/>
                <a:gd name="connsiteX43" fmla="*/ 104409 w 298702"/>
                <a:gd name="connsiteY43" fmla="*/ 93002 h 187743"/>
                <a:gd name="connsiteX44" fmla="*/ 110611 w 298702"/>
                <a:gd name="connsiteY44" fmla="*/ 86800 h 187743"/>
                <a:gd name="connsiteX45" fmla="*/ 123667 w 298702"/>
                <a:gd name="connsiteY45" fmla="*/ 37309 h 187743"/>
                <a:gd name="connsiteX46" fmla="*/ 123667 w 298702"/>
                <a:gd name="connsiteY46" fmla="*/ 187744 h 187743"/>
                <a:gd name="connsiteX47" fmla="*/ 140733 w 298702"/>
                <a:gd name="connsiteY47" fmla="*/ 187744 h 187743"/>
                <a:gd name="connsiteX48" fmla="*/ 140733 w 298702"/>
                <a:gd name="connsiteY48" fmla="*/ 93882 h 187743"/>
                <a:gd name="connsiteX49" fmla="*/ 157798 w 298702"/>
                <a:gd name="connsiteY49" fmla="*/ 93882 h 187743"/>
                <a:gd name="connsiteX50" fmla="*/ 157798 w 298702"/>
                <a:gd name="connsiteY50" fmla="*/ 187744 h 187743"/>
                <a:gd name="connsiteX51" fmla="*/ 174864 w 298702"/>
                <a:gd name="connsiteY51" fmla="*/ 187744 h 187743"/>
                <a:gd name="connsiteX52" fmla="*/ 174864 w 298702"/>
                <a:gd name="connsiteY52" fmla="*/ 37821 h 187743"/>
                <a:gd name="connsiteX53" fmla="*/ 187834 w 298702"/>
                <a:gd name="connsiteY53" fmla="*/ 86800 h 187743"/>
                <a:gd name="connsiteX54" fmla="*/ 196367 w 298702"/>
                <a:gd name="connsiteY54" fmla="*/ 95333 h 187743"/>
                <a:gd name="connsiteX55" fmla="*/ 204900 w 298702"/>
                <a:gd name="connsiteY55" fmla="*/ 86800 h 187743"/>
                <a:gd name="connsiteX56" fmla="*/ 217529 w 298702"/>
                <a:gd name="connsiteY56" fmla="*/ 37821 h 187743"/>
                <a:gd name="connsiteX57" fmla="*/ 217529 w 298702"/>
                <a:gd name="connsiteY57" fmla="*/ 64700 h 187743"/>
                <a:gd name="connsiteX58" fmla="*/ 202852 w 298702"/>
                <a:gd name="connsiteY58" fmla="*/ 119481 h 187743"/>
                <a:gd name="connsiteX59" fmla="*/ 217529 w 298702"/>
                <a:gd name="connsiteY59" fmla="*/ 119481 h 187743"/>
                <a:gd name="connsiteX60" fmla="*/ 217529 w 298702"/>
                <a:gd name="connsiteY60" fmla="*/ 187744 h 187743"/>
                <a:gd name="connsiteX61" fmla="*/ 234594 w 298702"/>
                <a:gd name="connsiteY61" fmla="*/ 187744 h 187743"/>
                <a:gd name="connsiteX62" fmla="*/ 234594 w 298702"/>
                <a:gd name="connsiteY62" fmla="*/ 119481 h 187743"/>
                <a:gd name="connsiteX63" fmla="*/ 251660 w 298702"/>
                <a:gd name="connsiteY63" fmla="*/ 119481 h 187743"/>
                <a:gd name="connsiteX64" fmla="*/ 251660 w 298702"/>
                <a:gd name="connsiteY64" fmla="*/ 187744 h 187743"/>
                <a:gd name="connsiteX65" fmla="*/ 268726 w 298702"/>
                <a:gd name="connsiteY65" fmla="*/ 187744 h 187743"/>
                <a:gd name="connsiteX66" fmla="*/ 268726 w 298702"/>
                <a:gd name="connsiteY66" fmla="*/ 119481 h 187743"/>
                <a:gd name="connsiteX67" fmla="*/ 283403 w 298702"/>
                <a:gd name="connsiteY67" fmla="*/ 119481 h 187743"/>
                <a:gd name="connsiteX68" fmla="*/ 268726 w 298702"/>
                <a:gd name="connsiteY68" fmla="*/ 64700 h 187743"/>
                <a:gd name="connsiteX69" fmla="*/ 268726 w 298702"/>
                <a:gd name="connsiteY69" fmla="*/ 37309 h 187743"/>
                <a:gd name="connsiteX70" fmla="*/ 281781 w 298702"/>
                <a:gd name="connsiteY70" fmla="*/ 86800 h 187743"/>
                <a:gd name="connsiteX71" fmla="*/ 290314 w 298702"/>
                <a:gd name="connsiteY71" fmla="*/ 93114 h 187743"/>
                <a:gd name="connsiteX72" fmla="*/ 292533 w 298702"/>
                <a:gd name="connsiteY72" fmla="*/ 93114 h 187743"/>
                <a:gd name="connsiteX73" fmla="*/ 298365 w 298702"/>
                <a:gd name="connsiteY73" fmla="*/ 82550 h 187743"/>
                <a:gd name="connsiteX74" fmla="*/ 298335 w 298702"/>
                <a:gd name="connsiteY74" fmla="*/ 82448 h 18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98702" h="187743">
                  <a:moveTo>
                    <a:pt x="298335" y="82448"/>
                  </a:moveTo>
                  <a:lnTo>
                    <a:pt x="281867" y="20329"/>
                  </a:lnTo>
                  <a:cubicBezTo>
                    <a:pt x="281362" y="18572"/>
                    <a:pt x="280489" y="16944"/>
                    <a:pt x="279307" y="15550"/>
                  </a:cubicBezTo>
                  <a:cubicBezTo>
                    <a:pt x="273693" y="9700"/>
                    <a:pt x="266758" y="5281"/>
                    <a:pt x="259084" y="2665"/>
                  </a:cubicBezTo>
                  <a:cubicBezTo>
                    <a:pt x="253989" y="749"/>
                    <a:pt x="248568" y="-149"/>
                    <a:pt x="243127" y="20"/>
                  </a:cubicBezTo>
                  <a:cubicBezTo>
                    <a:pt x="237726" y="10"/>
                    <a:pt x="232361" y="904"/>
                    <a:pt x="227256" y="2665"/>
                  </a:cubicBezTo>
                  <a:cubicBezTo>
                    <a:pt x="219522" y="5249"/>
                    <a:pt x="212545" y="9705"/>
                    <a:pt x="206948" y="15635"/>
                  </a:cubicBezTo>
                  <a:cubicBezTo>
                    <a:pt x="205885" y="17080"/>
                    <a:pt x="205077" y="18696"/>
                    <a:pt x="204559" y="20414"/>
                  </a:cubicBezTo>
                  <a:lnTo>
                    <a:pt x="196026" y="52156"/>
                  </a:lnTo>
                  <a:lnTo>
                    <a:pt x="187493" y="20670"/>
                  </a:lnTo>
                  <a:cubicBezTo>
                    <a:pt x="187036" y="18912"/>
                    <a:pt x="186191" y="17279"/>
                    <a:pt x="185018" y="15891"/>
                  </a:cubicBezTo>
                  <a:cubicBezTo>
                    <a:pt x="179368" y="10045"/>
                    <a:pt x="172407" y="5628"/>
                    <a:pt x="164710" y="3007"/>
                  </a:cubicBezTo>
                  <a:cubicBezTo>
                    <a:pt x="159803" y="1025"/>
                    <a:pt x="154558" y="11"/>
                    <a:pt x="149265" y="20"/>
                  </a:cubicBezTo>
                  <a:cubicBezTo>
                    <a:pt x="143866" y="24"/>
                    <a:pt x="138504" y="918"/>
                    <a:pt x="133394" y="2665"/>
                  </a:cubicBezTo>
                  <a:cubicBezTo>
                    <a:pt x="125675" y="5230"/>
                    <a:pt x="118722" y="9689"/>
                    <a:pt x="113171" y="15635"/>
                  </a:cubicBezTo>
                  <a:cubicBezTo>
                    <a:pt x="112048" y="17055"/>
                    <a:pt x="111209" y="18677"/>
                    <a:pt x="110697" y="20414"/>
                  </a:cubicBezTo>
                  <a:lnTo>
                    <a:pt x="102335" y="51218"/>
                  </a:lnTo>
                  <a:lnTo>
                    <a:pt x="93802" y="20329"/>
                  </a:lnTo>
                  <a:cubicBezTo>
                    <a:pt x="93296" y="18572"/>
                    <a:pt x="92424" y="16944"/>
                    <a:pt x="91242" y="15550"/>
                  </a:cubicBezTo>
                  <a:cubicBezTo>
                    <a:pt x="85628" y="9700"/>
                    <a:pt x="78693" y="5281"/>
                    <a:pt x="71019" y="2665"/>
                  </a:cubicBezTo>
                  <a:cubicBezTo>
                    <a:pt x="66031" y="792"/>
                    <a:pt x="60730" y="-105"/>
                    <a:pt x="55404" y="20"/>
                  </a:cubicBezTo>
                  <a:cubicBezTo>
                    <a:pt x="50002" y="10"/>
                    <a:pt x="44638" y="904"/>
                    <a:pt x="39532" y="2665"/>
                  </a:cubicBezTo>
                  <a:cubicBezTo>
                    <a:pt x="31798" y="5249"/>
                    <a:pt x="24822" y="9705"/>
                    <a:pt x="19224" y="15635"/>
                  </a:cubicBezTo>
                  <a:cubicBezTo>
                    <a:pt x="18161" y="17080"/>
                    <a:pt x="17353" y="18696"/>
                    <a:pt x="16835" y="20414"/>
                  </a:cubicBezTo>
                  <a:lnTo>
                    <a:pt x="281" y="82789"/>
                  </a:lnTo>
                  <a:cubicBezTo>
                    <a:pt x="-911" y="87336"/>
                    <a:pt x="1797" y="91990"/>
                    <a:pt x="6339" y="93199"/>
                  </a:cubicBezTo>
                  <a:cubicBezTo>
                    <a:pt x="7077" y="93283"/>
                    <a:pt x="7821" y="93283"/>
                    <a:pt x="8558" y="93199"/>
                  </a:cubicBezTo>
                  <a:cubicBezTo>
                    <a:pt x="12525" y="93335"/>
                    <a:pt x="16061" y="90718"/>
                    <a:pt x="17091" y="86885"/>
                  </a:cubicBezTo>
                  <a:lnTo>
                    <a:pt x="29805" y="37821"/>
                  </a:lnTo>
                  <a:lnTo>
                    <a:pt x="29805" y="64700"/>
                  </a:lnTo>
                  <a:lnTo>
                    <a:pt x="15128" y="119481"/>
                  </a:lnTo>
                  <a:lnTo>
                    <a:pt x="29805" y="119481"/>
                  </a:lnTo>
                  <a:lnTo>
                    <a:pt x="29805" y="187744"/>
                  </a:lnTo>
                  <a:lnTo>
                    <a:pt x="46871" y="187744"/>
                  </a:lnTo>
                  <a:lnTo>
                    <a:pt x="46871" y="119481"/>
                  </a:lnTo>
                  <a:lnTo>
                    <a:pt x="63937" y="119481"/>
                  </a:lnTo>
                  <a:lnTo>
                    <a:pt x="63937" y="187744"/>
                  </a:lnTo>
                  <a:lnTo>
                    <a:pt x="81002" y="187744"/>
                  </a:lnTo>
                  <a:lnTo>
                    <a:pt x="81002" y="119481"/>
                  </a:lnTo>
                  <a:lnTo>
                    <a:pt x="95679" y="119481"/>
                  </a:lnTo>
                  <a:lnTo>
                    <a:pt x="81002" y="64700"/>
                  </a:lnTo>
                  <a:lnTo>
                    <a:pt x="81002" y="37309"/>
                  </a:lnTo>
                  <a:lnTo>
                    <a:pt x="94058" y="86800"/>
                  </a:lnTo>
                  <a:cubicBezTo>
                    <a:pt x="95204" y="91371"/>
                    <a:pt x="99838" y="94148"/>
                    <a:pt x="104409" y="93002"/>
                  </a:cubicBezTo>
                  <a:cubicBezTo>
                    <a:pt x="107462" y="92237"/>
                    <a:pt x="109846" y="89853"/>
                    <a:pt x="110611" y="86800"/>
                  </a:cubicBezTo>
                  <a:lnTo>
                    <a:pt x="123667" y="37309"/>
                  </a:lnTo>
                  <a:lnTo>
                    <a:pt x="123667" y="187744"/>
                  </a:lnTo>
                  <a:lnTo>
                    <a:pt x="140733" y="187744"/>
                  </a:lnTo>
                  <a:lnTo>
                    <a:pt x="140733" y="93882"/>
                  </a:lnTo>
                  <a:lnTo>
                    <a:pt x="157798" y="93882"/>
                  </a:lnTo>
                  <a:lnTo>
                    <a:pt x="157798" y="187744"/>
                  </a:lnTo>
                  <a:lnTo>
                    <a:pt x="174864" y="187744"/>
                  </a:lnTo>
                  <a:lnTo>
                    <a:pt x="174864" y="37821"/>
                  </a:lnTo>
                  <a:lnTo>
                    <a:pt x="187834" y="86800"/>
                  </a:lnTo>
                  <a:cubicBezTo>
                    <a:pt x="187834" y="91513"/>
                    <a:pt x="191654" y="95333"/>
                    <a:pt x="196367" y="95333"/>
                  </a:cubicBezTo>
                  <a:cubicBezTo>
                    <a:pt x="201080" y="95333"/>
                    <a:pt x="204900" y="91513"/>
                    <a:pt x="204900" y="86800"/>
                  </a:cubicBezTo>
                  <a:lnTo>
                    <a:pt x="217529" y="37821"/>
                  </a:lnTo>
                  <a:lnTo>
                    <a:pt x="217529" y="64700"/>
                  </a:lnTo>
                  <a:lnTo>
                    <a:pt x="202852" y="119481"/>
                  </a:lnTo>
                  <a:lnTo>
                    <a:pt x="217529" y="119481"/>
                  </a:lnTo>
                  <a:lnTo>
                    <a:pt x="217529" y="187744"/>
                  </a:lnTo>
                  <a:lnTo>
                    <a:pt x="234594" y="187744"/>
                  </a:lnTo>
                  <a:lnTo>
                    <a:pt x="234594" y="119481"/>
                  </a:lnTo>
                  <a:lnTo>
                    <a:pt x="251660" y="119481"/>
                  </a:lnTo>
                  <a:lnTo>
                    <a:pt x="251660" y="187744"/>
                  </a:lnTo>
                  <a:lnTo>
                    <a:pt x="268726" y="187744"/>
                  </a:lnTo>
                  <a:lnTo>
                    <a:pt x="268726" y="119481"/>
                  </a:lnTo>
                  <a:lnTo>
                    <a:pt x="283403" y="119481"/>
                  </a:lnTo>
                  <a:lnTo>
                    <a:pt x="268726" y="64700"/>
                  </a:lnTo>
                  <a:lnTo>
                    <a:pt x="268726" y="37309"/>
                  </a:lnTo>
                  <a:lnTo>
                    <a:pt x="281781" y="86800"/>
                  </a:lnTo>
                  <a:cubicBezTo>
                    <a:pt x="282811" y="90633"/>
                    <a:pt x="286347" y="93250"/>
                    <a:pt x="290314" y="93114"/>
                  </a:cubicBezTo>
                  <a:lnTo>
                    <a:pt x="292533" y="93114"/>
                  </a:lnTo>
                  <a:cubicBezTo>
                    <a:pt x="297060" y="91808"/>
                    <a:pt x="299672" y="87078"/>
                    <a:pt x="298365" y="82550"/>
                  </a:cubicBezTo>
                  <a:cubicBezTo>
                    <a:pt x="298356" y="82516"/>
                    <a:pt x="298345" y="82482"/>
                    <a:pt x="298335" y="82448"/>
                  </a:cubicBezTo>
                  <a:close/>
                </a:path>
              </a:pathLst>
            </a:custGeom>
            <a:solidFill>
              <a:schemeClr val="tx2"/>
            </a:solidFill>
            <a:ln w="8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6EE134D1-19D1-789A-BA4C-A83D77742315}"/>
                </a:ext>
              </a:extLst>
            </p:cNvPr>
            <p:cNvSpPr/>
            <p:nvPr/>
          </p:nvSpPr>
          <p:spPr>
            <a:xfrm>
              <a:off x="3706730" y="1490519"/>
              <a:ext cx="274956" cy="575053"/>
            </a:xfrm>
            <a:custGeom>
              <a:avLst/>
              <a:gdLst>
                <a:gd name="connsiteX0" fmla="*/ 255414 w 274956"/>
                <a:gd name="connsiteY0" fmla="*/ 357936 h 575053"/>
                <a:gd name="connsiteX1" fmla="*/ 274957 w 274956"/>
                <a:gd name="connsiteY1" fmla="*/ 285002 h 575053"/>
                <a:gd name="connsiteX2" fmla="*/ 271965 w 274956"/>
                <a:gd name="connsiteY2" fmla="*/ 273782 h 575053"/>
                <a:gd name="connsiteX3" fmla="*/ 262614 w 274956"/>
                <a:gd name="connsiteY3" fmla="*/ 274904 h 575053"/>
                <a:gd name="connsiteX4" fmla="*/ 250084 w 274956"/>
                <a:gd name="connsiteY4" fmla="*/ 273314 h 575053"/>
                <a:gd name="connsiteX5" fmla="*/ 222968 w 274956"/>
                <a:gd name="connsiteY5" fmla="*/ 253211 h 575053"/>
                <a:gd name="connsiteX6" fmla="*/ 217451 w 274956"/>
                <a:gd name="connsiteY6" fmla="*/ 214874 h 575053"/>
                <a:gd name="connsiteX7" fmla="*/ 259435 w 274956"/>
                <a:gd name="connsiteY7" fmla="*/ 59656 h 575053"/>
                <a:gd name="connsiteX8" fmla="*/ 259435 w 274956"/>
                <a:gd name="connsiteY8" fmla="*/ 59095 h 575053"/>
                <a:gd name="connsiteX9" fmla="*/ 259435 w 274956"/>
                <a:gd name="connsiteY9" fmla="*/ 58627 h 575053"/>
                <a:gd name="connsiteX10" fmla="*/ 270188 w 274956"/>
                <a:gd name="connsiteY10" fmla="*/ 38898 h 575053"/>
                <a:gd name="connsiteX11" fmla="*/ 217171 w 274956"/>
                <a:gd name="connsiteY11" fmla="*/ 8415 h 575053"/>
                <a:gd name="connsiteX12" fmla="*/ 116186 w 274956"/>
                <a:gd name="connsiteY12" fmla="*/ 8415 h 575053"/>
                <a:gd name="connsiteX13" fmla="*/ 51667 w 274956"/>
                <a:gd name="connsiteY13" fmla="*/ 49557 h 575053"/>
                <a:gd name="connsiteX14" fmla="*/ 43159 w 274956"/>
                <a:gd name="connsiteY14" fmla="*/ 64518 h 575053"/>
                <a:gd name="connsiteX15" fmla="*/ 1175 w 274956"/>
                <a:gd name="connsiteY15" fmla="*/ 219736 h 575053"/>
                <a:gd name="connsiteX16" fmla="*/ 20450 w 274956"/>
                <a:gd name="connsiteY16" fmla="*/ 255164 h 575053"/>
                <a:gd name="connsiteX17" fmla="*/ 20811 w 274956"/>
                <a:gd name="connsiteY17" fmla="*/ 255268 h 575053"/>
                <a:gd name="connsiteX18" fmla="*/ 28291 w 274956"/>
                <a:gd name="connsiteY18" fmla="*/ 256203 h 575053"/>
                <a:gd name="connsiteX19" fmla="*/ 55501 w 274956"/>
                <a:gd name="connsiteY19" fmla="*/ 235632 h 575053"/>
                <a:gd name="connsiteX20" fmla="*/ 92903 w 274956"/>
                <a:gd name="connsiteY20" fmla="*/ 99115 h 575053"/>
                <a:gd name="connsiteX21" fmla="*/ 92903 w 274956"/>
                <a:gd name="connsiteY21" fmla="*/ 163633 h 575053"/>
                <a:gd name="connsiteX22" fmla="*/ 92903 w 274956"/>
                <a:gd name="connsiteY22" fmla="*/ 163633 h 575053"/>
                <a:gd name="connsiteX23" fmla="*/ 39512 w 274956"/>
                <a:gd name="connsiteY23" fmla="*/ 362798 h 575053"/>
                <a:gd name="connsiteX24" fmla="*/ 92903 w 274956"/>
                <a:gd name="connsiteY24" fmla="*/ 362798 h 575053"/>
                <a:gd name="connsiteX25" fmla="*/ 92903 w 274956"/>
                <a:gd name="connsiteY25" fmla="*/ 575054 h 575053"/>
                <a:gd name="connsiteX26" fmla="*/ 149006 w 274956"/>
                <a:gd name="connsiteY26" fmla="*/ 575054 h 575053"/>
                <a:gd name="connsiteX27" fmla="*/ 149006 w 274956"/>
                <a:gd name="connsiteY27" fmla="*/ 362798 h 575053"/>
                <a:gd name="connsiteX28" fmla="*/ 186408 w 274956"/>
                <a:gd name="connsiteY28" fmla="*/ 362798 h 575053"/>
                <a:gd name="connsiteX29" fmla="*/ 186408 w 274956"/>
                <a:gd name="connsiteY29" fmla="*/ 574119 h 575053"/>
                <a:gd name="connsiteX30" fmla="*/ 242511 w 274956"/>
                <a:gd name="connsiteY30" fmla="*/ 574119 h 575053"/>
                <a:gd name="connsiteX31" fmla="*/ 242511 w 274956"/>
                <a:gd name="connsiteY31" fmla="*/ 362798 h 575053"/>
                <a:gd name="connsiteX32" fmla="*/ 254105 w 274956"/>
                <a:gd name="connsiteY32" fmla="*/ 362798 h 57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4956" h="575053">
                  <a:moveTo>
                    <a:pt x="255414" y="357936"/>
                  </a:moveTo>
                  <a:lnTo>
                    <a:pt x="274957" y="285002"/>
                  </a:lnTo>
                  <a:lnTo>
                    <a:pt x="271965" y="273782"/>
                  </a:lnTo>
                  <a:cubicBezTo>
                    <a:pt x="268892" y="274463"/>
                    <a:pt x="265760" y="274839"/>
                    <a:pt x="262614" y="274904"/>
                  </a:cubicBezTo>
                  <a:cubicBezTo>
                    <a:pt x="258379" y="275042"/>
                    <a:pt x="254150" y="274505"/>
                    <a:pt x="250084" y="273314"/>
                  </a:cubicBezTo>
                  <a:cubicBezTo>
                    <a:pt x="238761" y="270424"/>
                    <a:pt x="229024" y="263205"/>
                    <a:pt x="222968" y="253211"/>
                  </a:cubicBezTo>
                  <a:cubicBezTo>
                    <a:pt x="216155" y="241655"/>
                    <a:pt x="214173" y="227881"/>
                    <a:pt x="217451" y="214874"/>
                  </a:cubicBezTo>
                  <a:lnTo>
                    <a:pt x="259435" y="59656"/>
                  </a:lnTo>
                  <a:lnTo>
                    <a:pt x="259435" y="59095"/>
                  </a:lnTo>
                  <a:lnTo>
                    <a:pt x="259435" y="58627"/>
                  </a:lnTo>
                  <a:cubicBezTo>
                    <a:pt x="261865" y="51485"/>
                    <a:pt x="265502" y="44811"/>
                    <a:pt x="270188" y="38898"/>
                  </a:cubicBezTo>
                  <a:cubicBezTo>
                    <a:pt x="254569" y="25523"/>
                    <a:pt x="236588" y="15184"/>
                    <a:pt x="217171" y="8415"/>
                  </a:cubicBezTo>
                  <a:cubicBezTo>
                    <a:pt x="184444" y="-2805"/>
                    <a:pt x="148912" y="-2805"/>
                    <a:pt x="116186" y="8415"/>
                  </a:cubicBezTo>
                  <a:cubicBezTo>
                    <a:pt x="91601" y="16566"/>
                    <a:pt x="69429" y="30705"/>
                    <a:pt x="51667" y="49557"/>
                  </a:cubicBezTo>
                  <a:cubicBezTo>
                    <a:pt x="47947" y="53987"/>
                    <a:pt x="45064" y="59057"/>
                    <a:pt x="43159" y="64518"/>
                  </a:cubicBezTo>
                  <a:lnTo>
                    <a:pt x="1175" y="219736"/>
                  </a:lnTo>
                  <a:cubicBezTo>
                    <a:pt x="-3286" y="234842"/>
                    <a:pt x="5344" y="250704"/>
                    <a:pt x="20450" y="255164"/>
                  </a:cubicBezTo>
                  <a:cubicBezTo>
                    <a:pt x="20570" y="255200"/>
                    <a:pt x="20690" y="255234"/>
                    <a:pt x="20811" y="255268"/>
                  </a:cubicBezTo>
                  <a:cubicBezTo>
                    <a:pt x="23226" y="256037"/>
                    <a:pt x="25762" y="256354"/>
                    <a:pt x="28291" y="256203"/>
                  </a:cubicBezTo>
                  <a:cubicBezTo>
                    <a:pt x="40863" y="255973"/>
                    <a:pt x="51853" y="247665"/>
                    <a:pt x="55501" y="235632"/>
                  </a:cubicBezTo>
                  <a:lnTo>
                    <a:pt x="92903" y="99115"/>
                  </a:lnTo>
                  <a:lnTo>
                    <a:pt x="92903" y="163633"/>
                  </a:lnTo>
                  <a:lnTo>
                    <a:pt x="92903" y="163633"/>
                  </a:lnTo>
                  <a:lnTo>
                    <a:pt x="39512" y="362798"/>
                  </a:lnTo>
                  <a:lnTo>
                    <a:pt x="92903" y="362798"/>
                  </a:lnTo>
                  <a:lnTo>
                    <a:pt x="92903" y="575054"/>
                  </a:lnTo>
                  <a:lnTo>
                    <a:pt x="149006" y="575054"/>
                  </a:lnTo>
                  <a:lnTo>
                    <a:pt x="149006" y="362798"/>
                  </a:lnTo>
                  <a:lnTo>
                    <a:pt x="186408" y="362798"/>
                  </a:lnTo>
                  <a:lnTo>
                    <a:pt x="186408" y="574119"/>
                  </a:lnTo>
                  <a:lnTo>
                    <a:pt x="242511" y="574119"/>
                  </a:lnTo>
                  <a:lnTo>
                    <a:pt x="242511" y="362798"/>
                  </a:lnTo>
                  <a:lnTo>
                    <a:pt x="254105" y="362798"/>
                  </a:lnTo>
                  <a:close/>
                </a:path>
              </a:pathLst>
            </a:custGeom>
            <a:solidFill>
              <a:schemeClr val="tx2"/>
            </a:solidFill>
            <a:ln w="9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C1DCE88-FC33-A230-3594-C5FF66B6D498}"/>
                </a:ext>
              </a:extLst>
            </p:cNvPr>
            <p:cNvSpPr/>
            <p:nvPr/>
          </p:nvSpPr>
          <p:spPr>
            <a:xfrm>
              <a:off x="4235084" y="1490519"/>
              <a:ext cx="272855" cy="575053"/>
            </a:xfrm>
            <a:custGeom>
              <a:avLst/>
              <a:gdLst>
                <a:gd name="connsiteX0" fmla="*/ 271818 w 272855"/>
                <a:gd name="connsiteY0" fmla="*/ 219736 h 575053"/>
                <a:gd name="connsiteX1" fmla="*/ 229741 w 272855"/>
                <a:gd name="connsiteY1" fmla="*/ 64518 h 575053"/>
                <a:gd name="connsiteX2" fmla="*/ 221326 w 272855"/>
                <a:gd name="connsiteY2" fmla="*/ 49557 h 575053"/>
                <a:gd name="connsiteX3" fmla="*/ 156807 w 272855"/>
                <a:gd name="connsiteY3" fmla="*/ 8415 h 575053"/>
                <a:gd name="connsiteX4" fmla="*/ 55822 w 272855"/>
                <a:gd name="connsiteY4" fmla="*/ 8415 h 575053"/>
                <a:gd name="connsiteX5" fmla="*/ 2712 w 272855"/>
                <a:gd name="connsiteY5" fmla="*/ 38804 h 575053"/>
                <a:gd name="connsiteX6" fmla="*/ 13558 w 272855"/>
                <a:gd name="connsiteY6" fmla="*/ 58627 h 575053"/>
                <a:gd name="connsiteX7" fmla="*/ 13558 w 272855"/>
                <a:gd name="connsiteY7" fmla="*/ 59095 h 575053"/>
                <a:gd name="connsiteX8" fmla="*/ 13558 w 272855"/>
                <a:gd name="connsiteY8" fmla="*/ 59656 h 575053"/>
                <a:gd name="connsiteX9" fmla="*/ 55729 w 272855"/>
                <a:gd name="connsiteY9" fmla="*/ 215248 h 575053"/>
                <a:gd name="connsiteX10" fmla="*/ 25340 w 272855"/>
                <a:gd name="connsiteY10" fmla="*/ 273127 h 575053"/>
                <a:gd name="connsiteX11" fmla="*/ 12343 w 272855"/>
                <a:gd name="connsiteY11" fmla="*/ 274904 h 575053"/>
                <a:gd name="connsiteX12" fmla="*/ 2992 w 272855"/>
                <a:gd name="connsiteY12" fmla="*/ 273782 h 575053"/>
                <a:gd name="connsiteX13" fmla="*/ 0 w 272855"/>
                <a:gd name="connsiteY13" fmla="*/ 285002 h 575053"/>
                <a:gd name="connsiteX14" fmla="*/ 19542 w 272855"/>
                <a:gd name="connsiteY14" fmla="*/ 357936 h 575053"/>
                <a:gd name="connsiteX15" fmla="*/ 20852 w 272855"/>
                <a:gd name="connsiteY15" fmla="*/ 362798 h 575053"/>
                <a:gd name="connsiteX16" fmla="*/ 32540 w 272855"/>
                <a:gd name="connsiteY16" fmla="*/ 362798 h 575053"/>
                <a:gd name="connsiteX17" fmla="*/ 32540 w 272855"/>
                <a:gd name="connsiteY17" fmla="*/ 575054 h 575053"/>
                <a:gd name="connsiteX18" fmla="*/ 88642 w 272855"/>
                <a:gd name="connsiteY18" fmla="*/ 575054 h 575053"/>
                <a:gd name="connsiteX19" fmla="*/ 88642 w 272855"/>
                <a:gd name="connsiteY19" fmla="*/ 362798 h 575053"/>
                <a:gd name="connsiteX20" fmla="*/ 126044 w 272855"/>
                <a:gd name="connsiteY20" fmla="*/ 362798 h 575053"/>
                <a:gd name="connsiteX21" fmla="*/ 126044 w 272855"/>
                <a:gd name="connsiteY21" fmla="*/ 574119 h 575053"/>
                <a:gd name="connsiteX22" fmla="*/ 182147 w 272855"/>
                <a:gd name="connsiteY22" fmla="*/ 574119 h 575053"/>
                <a:gd name="connsiteX23" fmla="*/ 182147 w 272855"/>
                <a:gd name="connsiteY23" fmla="*/ 362798 h 575053"/>
                <a:gd name="connsiteX24" fmla="*/ 235445 w 272855"/>
                <a:gd name="connsiteY24" fmla="*/ 362798 h 575053"/>
                <a:gd name="connsiteX25" fmla="*/ 182147 w 272855"/>
                <a:gd name="connsiteY25" fmla="*/ 163727 h 575053"/>
                <a:gd name="connsiteX26" fmla="*/ 182147 w 272855"/>
                <a:gd name="connsiteY26" fmla="*/ 99115 h 575053"/>
                <a:gd name="connsiteX27" fmla="*/ 219549 w 272855"/>
                <a:gd name="connsiteY27" fmla="*/ 235632 h 575053"/>
                <a:gd name="connsiteX28" fmla="*/ 246665 w 272855"/>
                <a:gd name="connsiteY28" fmla="*/ 256203 h 575053"/>
                <a:gd name="connsiteX29" fmla="*/ 254146 w 272855"/>
                <a:gd name="connsiteY29" fmla="*/ 255268 h 575053"/>
                <a:gd name="connsiteX30" fmla="*/ 271818 w 272855"/>
                <a:gd name="connsiteY30" fmla="*/ 219736 h 57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72855" h="575053">
                  <a:moveTo>
                    <a:pt x="271818" y="219736"/>
                  </a:moveTo>
                  <a:lnTo>
                    <a:pt x="229741" y="64518"/>
                  </a:lnTo>
                  <a:cubicBezTo>
                    <a:pt x="228082" y="58968"/>
                    <a:pt x="225207" y="53858"/>
                    <a:pt x="221326" y="49557"/>
                  </a:cubicBezTo>
                  <a:cubicBezTo>
                    <a:pt x="203404" y="30900"/>
                    <a:pt x="181283" y="16795"/>
                    <a:pt x="156807" y="8415"/>
                  </a:cubicBezTo>
                  <a:cubicBezTo>
                    <a:pt x="124081" y="-2805"/>
                    <a:pt x="88549" y="-2805"/>
                    <a:pt x="55822" y="8415"/>
                  </a:cubicBezTo>
                  <a:cubicBezTo>
                    <a:pt x="36292" y="14952"/>
                    <a:pt x="18244" y="25279"/>
                    <a:pt x="2712" y="38804"/>
                  </a:cubicBezTo>
                  <a:cubicBezTo>
                    <a:pt x="7479" y="44714"/>
                    <a:pt x="11151" y="51427"/>
                    <a:pt x="13558" y="58627"/>
                  </a:cubicBezTo>
                  <a:lnTo>
                    <a:pt x="13558" y="59095"/>
                  </a:lnTo>
                  <a:lnTo>
                    <a:pt x="13558" y="59656"/>
                  </a:lnTo>
                  <a:lnTo>
                    <a:pt x="55729" y="215248"/>
                  </a:lnTo>
                  <a:cubicBezTo>
                    <a:pt x="62204" y="239509"/>
                    <a:pt x="48988" y="264682"/>
                    <a:pt x="25340" y="273127"/>
                  </a:cubicBezTo>
                  <a:cubicBezTo>
                    <a:pt x="21140" y="274456"/>
                    <a:pt x="16745" y="275057"/>
                    <a:pt x="12343" y="274904"/>
                  </a:cubicBezTo>
                  <a:cubicBezTo>
                    <a:pt x="9196" y="274839"/>
                    <a:pt x="6065" y="274463"/>
                    <a:pt x="2992" y="273782"/>
                  </a:cubicBezTo>
                  <a:lnTo>
                    <a:pt x="0" y="285002"/>
                  </a:lnTo>
                  <a:lnTo>
                    <a:pt x="19542" y="357936"/>
                  </a:lnTo>
                  <a:lnTo>
                    <a:pt x="20852" y="362798"/>
                  </a:lnTo>
                  <a:lnTo>
                    <a:pt x="32540" y="362798"/>
                  </a:lnTo>
                  <a:lnTo>
                    <a:pt x="32540" y="575054"/>
                  </a:lnTo>
                  <a:lnTo>
                    <a:pt x="88642" y="575054"/>
                  </a:lnTo>
                  <a:lnTo>
                    <a:pt x="88642" y="362798"/>
                  </a:lnTo>
                  <a:lnTo>
                    <a:pt x="126044" y="362798"/>
                  </a:lnTo>
                  <a:lnTo>
                    <a:pt x="126044" y="574119"/>
                  </a:lnTo>
                  <a:lnTo>
                    <a:pt x="182147" y="574119"/>
                  </a:lnTo>
                  <a:lnTo>
                    <a:pt x="182147" y="362798"/>
                  </a:lnTo>
                  <a:lnTo>
                    <a:pt x="235445" y="362798"/>
                  </a:lnTo>
                  <a:lnTo>
                    <a:pt x="182147" y="163727"/>
                  </a:lnTo>
                  <a:lnTo>
                    <a:pt x="182147" y="99115"/>
                  </a:lnTo>
                  <a:lnTo>
                    <a:pt x="219549" y="235632"/>
                  </a:lnTo>
                  <a:cubicBezTo>
                    <a:pt x="223161" y="247650"/>
                    <a:pt x="234118" y="255963"/>
                    <a:pt x="246665" y="256203"/>
                  </a:cubicBezTo>
                  <a:cubicBezTo>
                    <a:pt x="249196" y="256354"/>
                    <a:pt x="251731" y="256037"/>
                    <a:pt x="254146" y="255268"/>
                  </a:cubicBezTo>
                  <a:cubicBezTo>
                    <a:pt x="268173" y="249596"/>
                    <a:pt x="275758" y="234344"/>
                    <a:pt x="271818" y="219736"/>
                  </a:cubicBezTo>
                  <a:close/>
                </a:path>
              </a:pathLst>
            </a:custGeom>
            <a:solidFill>
              <a:schemeClr val="tx2"/>
            </a:solidFill>
            <a:ln w="9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604057B2-0629-7053-3E2D-DF9D61C619AD}"/>
                </a:ext>
              </a:extLst>
            </p:cNvPr>
            <p:cNvSpPr/>
            <p:nvPr/>
          </p:nvSpPr>
          <p:spPr>
            <a:xfrm>
              <a:off x="3940679" y="1490519"/>
              <a:ext cx="333303" cy="575053"/>
            </a:xfrm>
            <a:custGeom>
              <a:avLst/>
              <a:gdLst>
                <a:gd name="connsiteX0" fmla="*/ 332275 w 333303"/>
                <a:gd name="connsiteY0" fmla="*/ 219736 h 575053"/>
                <a:gd name="connsiteX1" fmla="*/ 290198 w 333303"/>
                <a:gd name="connsiteY1" fmla="*/ 64518 h 575053"/>
                <a:gd name="connsiteX2" fmla="*/ 281782 w 333303"/>
                <a:gd name="connsiteY2" fmla="*/ 49557 h 575053"/>
                <a:gd name="connsiteX3" fmla="*/ 217264 w 333303"/>
                <a:gd name="connsiteY3" fmla="*/ 8415 h 575053"/>
                <a:gd name="connsiteX4" fmla="*/ 116279 w 333303"/>
                <a:gd name="connsiteY4" fmla="*/ 8415 h 575053"/>
                <a:gd name="connsiteX5" fmla="*/ 51761 w 333303"/>
                <a:gd name="connsiteY5" fmla="*/ 49557 h 575053"/>
                <a:gd name="connsiteX6" fmla="*/ 43252 w 333303"/>
                <a:gd name="connsiteY6" fmla="*/ 64518 h 575053"/>
                <a:gd name="connsiteX7" fmla="*/ 1175 w 333303"/>
                <a:gd name="connsiteY7" fmla="*/ 219736 h 575053"/>
                <a:gd name="connsiteX8" fmla="*/ 20450 w 333303"/>
                <a:gd name="connsiteY8" fmla="*/ 255164 h 575053"/>
                <a:gd name="connsiteX9" fmla="*/ 20811 w 333303"/>
                <a:gd name="connsiteY9" fmla="*/ 255268 h 575053"/>
                <a:gd name="connsiteX10" fmla="*/ 28291 w 333303"/>
                <a:gd name="connsiteY10" fmla="*/ 256203 h 575053"/>
                <a:gd name="connsiteX11" fmla="*/ 55501 w 333303"/>
                <a:gd name="connsiteY11" fmla="*/ 235632 h 575053"/>
                <a:gd name="connsiteX12" fmla="*/ 92903 w 333303"/>
                <a:gd name="connsiteY12" fmla="*/ 99115 h 575053"/>
                <a:gd name="connsiteX13" fmla="*/ 92903 w 333303"/>
                <a:gd name="connsiteY13" fmla="*/ 163633 h 575053"/>
                <a:gd name="connsiteX14" fmla="*/ 92903 w 333303"/>
                <a:gd name="connsiteY14" fmla="*/ 163633 h 575053"/>
                <a:gd name="connsiteX15" fmla="*/ 39512 w 333303"/>
                <a:gd name="connsiteY15" fmla="*/ 362798 h 575053"/>
                <a:gd name="connsiteX16" fmla="*/ 92903 w 333303"/>
                <a:gd name="connsiteY16" fmla="*/ 362798 h 575053"/>
                <a:gd name="connsiteX17" fmla="*/ 92903 w 333303"/>
                <a:gd name="connsiteY17" fmla="*/ 575054 h 575053"/>
                <a:gd name="connsiteX18" fmla="*/ 149006 w 333303"/>
                <a:gd name="connsiteY18" fmla="*/ 575054 h 575053"/>
                <a:gd name="connsiteX19" fmla="*/ 149006 w 333303"/>
                <a:gd name="connsiteY19" fmla="*/ 362798 h 575053"/>
                <a:gd name="connsiteX20" fmla="*/ 186408 w 333303"/>
                <a:gd name="connsiteY20" fmla="*/ 362798 h 575053"/>
                <a:gd name="connsiteX21" fmla="*/ 186408 w 333303"/>
                <a:gd name="connsiteY21" fmla="*/ 574119 h 575053"/>
                <a:gd name="connsiteX22" fmla="*/ 242510 w 333303"/>
                <a:gd name="connsiteY22" fmla="*/ 574119 h 575053"/>
                <a:gd name="connsiteX23" fmla="*/ 242510 w 333303"/>
                <a:gd name="connsiteY23" fmla="*/ 362798 h 575053"/>
                <a:gd name="connsiteX24" fmla="*/ 295808 w 333303"/>
                <a:gd name="connsiteY24" fmla="*/ 362798 h 575053"/>
                <a:gd name="connsiteX25" fmla="*/ 242510 w 333303"/>
                <a:gd name="connsiteY25" fmla="*/ 163727 h 575053"/>
                <a:gd name="connsiteX26" fmla="*/ 242510 w 333303"/>
                <a:gd name="connsiteY26" fmla="*/ 99115 h 575053"/>
                <a:gd name="connsiteX27" fmla="*/ 279912 w 333303"/>
                <a:gd name="connsiteY27" fmla="*/ 235632 h 575053"/>
                <a:gd name="connsiteX28" fmla="*/ 307029 w 333303"/>
                <a:gd name="connsiteY28" fmla="*/ 256203 h 575053"/>
                <a:gd name="connsiteX29" fmla="*/ 314509 w 333303"/>
                <a:gd name="connsiteY29" fmla="*/ 255268 h 575053"/>
                <a:gd name="connsiteX30" fmla="*/ 332275 w 333303"/>
                <a:gd name="connsiteY30" fmla="*/ 219736 h 57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33303" h="575053">
                  <a:moveTo>
                    <a:pt x="332275" y="219736"/>
                  </a:moveTo>
                  <a:lnTo>
                    <a:pt x="290198" y="64518"/>
                  </a:lnTo>
                  <a:cubicBezTo>
                    <a:pt x="288539" y="58968"/>
                    <a:pt x="285664" y="53858"/>
                    <a:pt x="281782" y="49557"/>
                  </a:cubicBezTo>
                  <a:cubicBezTo>
                    <a:pt x="263860" y="30900"/>
                    <a:pt x="241740" y="16795"/>
                    <a:pt x="217264" y="8415"/>
                  </a:cubicBezTo>
                  <a:cubicBezTo>
                    <a:pt x="184538" y="-2805"/>
                    <a:pt x="149006" y="-2805"/>
                    <a:pt x="116279" y="8415"/>
                  </a:cubicBezTo>
                  <a:cubicBezTo>
                    <a:pt x="91694" y="16566"/>
                    <a:pt x="69522" y="30705"/>
                    <a:pt x="51761" y="49557"/>
                  </a:cubicBezTo>
                  <a:cubicBezTo>
                    <a:pt x="48007" y="53963"/>
                    <a:pt x="45120" y="59040"/>
                    <a:pt x="43252" y="64518"/>
                  </a:cubicBezTo>
                  <a:lnTo>
                    <a:pt x="1175" y="219736"/>
                  </a:lnTo>
                  <a:cubicBezTo>
                    <a:pt x="-3285" y="234842"/>
                    <a:pt x="5344" y="250704"/>
                    <a:pt x="20450" y="255164"/>
                  </a:cubicBezTo>
                  <a:cubicBezTo>
                    <a:pt x="20570" y="255200"/>
                    <a:pt x="20690" y="255234"/>
                    <a:pt x="20811" y="255268"/>
                  </a:cubicBezTo>
                  <a:cubicBezTo>
                    <a:pt x="23225" y="256037"/>
                    <a:pt x="25761" y="256354"/>
                    <a:pt x="28291" y="256203"/>
                  </a:cubicBezTo>
                  <a:cubicBezTo>
                    <a:pt x="40863" y="255973"/>
                    <a:pt x="51853" y="247665"/>
                    <a:pt x="55501" y="235632"/>
                  </a:cubicBezTo>
                  <a:lnTo>
                    <a:pt x="92903" y="99115"/>
                  </a:lnTo>
                  <a:lnTo>
                    <a:pt x="92903" y="163633"/>
                  </a:lnTo>
                  <a:lnTo>
                    <a:pt x="92903" y="163633"/>
                  </a:lnTo>
                  <a:lnTo>
                    <a:pt x="39512" y="362798"/>
                  </a:lnTo>
                  <a:lnTo>
                    <a:pt x="92903" y="362798"/>
                  </a:lnTo>
                  <a:lnTo>
                    <a:pt x="92903" y="575054"/>
                  </a:lnTo>
                  <a:lnTo>
                    <a:pt x="149006" y="575054"/>
                  </a:lnTo>
                  <a:lnTo>
                    <a:pt x="149006" y="362798"/>
                  </a:lnTo>
                  <a:lnTo>
                    <a:pt x="186408" y="362798"/>
                  </a:lnTo>
                  <a:lnTo>
                    <a:pt x="186408" y="574119"/>
                  </a:lnTo>
                  <a:lnTo>
                    <a:pt x="242510" y="574119"/>
                  </a:lnTo>
                  <a:lnTo>
                    <a:pt x="242510" y="362798"/>
                  </a:lnTo>
                  <a:lnTo>
                    <a:pt x="295808" y="362798"/>
                  </a:lnTo>
                  <a:lnTo>
                    <a:pt x="242510" y="163727"/>
                  </a:lnTo>
                  <a:lnTo>
                    <a:pt x="242510" y="99115"/>
                  </a:lnTo>
                  <a:lnTo>
                    <a:pt x="279912" y="235632"/>
                  </a:lnTo>
                  <a:cubicBezTo>
                    <a:pt x="283524" y="247650"/>
                    <a:pt x="294481" y="255963"/>
                    <a:pt x="307029" y="256203"/>
                  </a:cubicBezTo>
                  <a:cubicBezTo>
                    <a:pt x="309559" y="256354"/>
                    <a:pt x="312095" y="256037"/>
                    <a:pt x="314509" y="255268"/>
                  </a:cubicBezTo>
                  <a:cubicBezTo>
                    <a:pt x="328573" y="249630"/>
                    <a:pt x="336204" y="234370"/>
                    <a:pt x="332275" y="219736"/>
                  </a:cubicBezTo>
                  <a:close/>
                </a:path>
              </a:pathLst>
            </a:custGeom>
            <a:solidFill>
              <a:schemeClr val="tx2"/>
            </a:solidFill>
            <a:ln w="9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01FE270C-276D-D248-6DE7-AEF7E18F510B}"/>
                </a:ext>
              </a:extLst>
            </p:cNvPr>
            <p:cNvSpPr/>
            <p:nvPr/>
          </p:nvSpPr>
          <p:spPr>
            <a:xfrm>
              <a:off x="4274730" y="1339977"/>
              <a:ext cx="130906" cy="130906"/>
            </a:xfrm>
            <a:custGeom>
              <a:avLst/>
              <a:gdLst>
                <a:gd name="connsiteX0" fmla="*/ 130907 w 130906"/>
                <a:gd name="connsiteY0" fmla="*/ 65453 h 130906"/>
                <a:gd name="connsiteX1" fmla="*/ 65453 w 130906"/>
                <a:gd name="connsiteY1" fmla="*/ 130907 h 130906"/>
                <a:gd name="connsiteX2" fmla="*/ 0 w 130906"/>
                <a:gd name="connsiteY2" fmla="*/ 65453 h 130906"/>
                <a:gd name="connsiteX3" fmla="*/ 65453 w 130906"/>
                <a:gd name="connsiteY3" fmla="*/ 0 h 130906"/>
                <a:gd name="connsiteX4" fmla="*/ 130907 w 130906"/>
                <a:gd name="connsiteY4" fmla="*/ 65453 h 13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906" h="130906">
                  <a:moveTo>
                    <a:pt x="130907" y="65453"/>
                  </a:moveTo>
                  <a:cubicBezTo>
                    <a:pt x="130907" y="101602"/>
                    <a:pt x="101602" y="130907"/>
                    <a:pt x="65453" y="130907"/>
                  </a:cubicBezTo>
                  <a:cubicBezTo>
                    <a:pt x="29304" y="130907"/>
                    <a:pt x="0" y="101602"/>
                    <a:pt x="0" y="65453"/>
                  </a:cubicBezTo>
                  <a:cubicBezTo>
                    <a:pt x="0" y="29304"/>
                    <a:pt x="29304" y="0"/>
                    <a:pt x="65453" y="0"/>
                  </a:cubicBezTo>
                  <a:cubicBezTo>
                    <a:pt x="101602" y="0"/>
                    <a:pt x="130907" y="29304"/>
                    <a:pt x="130907" y="65453"/>
                  </a:cubicBezTo>
                  <a:close/>
                </a:path>
              </a:pathLst>
            </a:custGeom>
            <a:solidFill>
              <a:schemeClr val="tx2"/>
            </a:solidFill>
            <a:ln w="9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87B1322B-E142-698D-4823-0E3BD301820D}"/>
                </a:ext>
              </a:extLst>
            </p:cNvPr>
            <p:cNvSpPr/>
            <p:nvPr/>
          </p:nvSpPr>
          <p:spPr>
            <a:xfrm>
              <a:off x="3807207" y="1339977"/>
              <a:ext cx="130906" cy="130906"/>
            </a:xfrm>
            <a:custGeom>
              <a:avLst/>
              <a:gdLst>
                <a:gd name="connsiteX0" fmla="*/ 130907 w 130906"/>
                <a:gd name="connsiteY0" fmla="*/ 65453 h 130906"/>
                <a:gd name="connsiteX1" fmla="*/ 65453 w 130906"/>
                <a:gd name="connsiteY1" fmla="*/ 130907 h 130906"/>
                <a:gd name="connsiteX2" fmla="*/ 0 w 130906"/>
                <a:gd name="connsiteY2" fmla="*/ 65453 h 130906"/>
                <a:gd name="connsiteX3" fmla="*/ 65453 w 130906"/>
                <a:gd name="connsiteY3" fmla="*/ 0 h 130906"/>
                <a:gd name="connsiteX4" fmla="*/ 130907 w 130906"/>
                <a:gd name="connsiteY4" fmla="*/ 65453 h 13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906" h="130906">
                  <a:moveTo>
                    <a:pt x="130907" y="65453"/>
                  </a:moveTo>
                  <a:cubicBezTo>
                    <a:pt x="130907" y="101602"/>
                    <a:pt x="101602" y="130907"/>
                    <a:pt x="65453" y="130907"/>
                  </a:cubicBezTo>
                  <a:cubicBezTo>
                    <a:pt x="29304" y="130907"/>
                    <a:pt x="0" y="101602"/>
                    <a:pt x="0" y="65453"/>
                  </a:cubicBezTo>
                  <a:cubicBezTo>
                    <a:pt x="0" y="29304"/>
                    <a:pt x="29304" y="0"/>
                    <a:pt x="65453" y="0"/>
                  </a:cubicBezTo>
                  <a:cubicBezTo>
                    <a:pt x="101602" y="0"/>
                    <a:pt x="130907" y="29304"/>
                    <a:pt x="130907" y="65453"/>
                  </a:cubicBezTo>
                  <a:close/>
                </a:path>
              </a:pathLst>
            </a:custGeom>
            <a:solidFill>
              <a:schemeClr val="tx2"/>
            </a:solidFill>
            <a:ln w="9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837678F-A579-1AEC-4149-D9E9FCBF5E35}"/>
                </a:ext>
              </a:extLst>
            </p:cNvPr>
            <p:cNvSpPr/>
            <p:nvPr/>
          </p:nvSpPr>
          <p:spPr>
            <a:xfrm>
              <a:off x="4040969" y="1339977"/>
              <a:ext cx="130906" cy="130906"/>
            </a:xfrm>
            <a:custGeom>
              <a:avLst/>
              <a:gdLst>
                <a:gd name="connsiteX0" fmla="*/ 130907 w 130906"/>
                <a:gd name="connsiteY0" fmla="*/ 65453 h 130906"/>
                <a:gd name="connsiteX1" fmla="*/ 65453 w 130906"/>
                <a:gd name="connsiteY1" fmla="*/ 130907 h 130906"/>
                <a:gd name="connsiteX2" fmla="*/ 0 w 130906"/>
                <a:gd name="connsiteY2" fmla="*/ 65453 h 130906"/>
                <a:gd name="connsiteX3" fmla="*/ 65453 w 130906"/>
                <a:gd name="connsiteY3" fmla="*/ 0 h 130906"/>
                <a:gd name="connsiteX4" fmla="*/ 130907 w 130906"/>
                <a:gd name="connsiteY4" fmla="*/ 65453 h 13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906" h="130906">
                  <a:moveTo>
                    <a:pt x="130907" y="65453"/>
                  </a:moveTo>
                  <a:cubicBezTo>
                    <a:pt x="130907" y="101602"/>
                    <a:pt x="101602" y="130907"/>
                    <a:pt x="65453" y="130907"/>
                  </a:cubicBezTo>
                  <a:cubicBezTo>
                    <a:pt x="29304" y="130907"/>
                    <a:pt x="0" y="101602"/>
                    <a:pt x="0" y="65453"/>
                  </a:cubicBezTo>
                  <a:cubicBezTo>
                    <a:pt x="0" y="29304"/>
                    <a:pt x="29304" y="0"/>
                    <a:pt x="65453" y="0"/>
                  </a:cubicBezTo>
                  <a:cubicBezTo>
                    <a:pt x="101602" y="0"/>
                    <a:pt x="130907" y="29304"/>
                    <a:pt x="130907" y="65453"/>
                  </a:cubicBezTo>
                  <a:close/>
                </a:path>
              </a:pathLst>
            </a:custGeom>
            <a:solidFill>
              <a:schemeClr val="tx2"/>
            </a:solidFill>
            <a:ln w="9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25" descr="Connections outline">
              <a:extLst>
                <a:ext uri="{FF2B5EF4-FFF2-40B4-BE49-F238E27FC236}">
                  <a16:creationId xmlns:a16="http://schemas.microsoft.com/office/drawing/2014/main" id="{AF32BCB8-EB43-A8BE-4D54-BA9D3D1D8CCB}"/>
                </a:ext>
              </a:extLst>
            </p:cNvPr>
            <p:cNvSpPr/>
            <p:nvPr/>
          </p:nvSpPr>
          <p:spPr>
            <a:xfrm>
              <a:off x="7910735" y="1386601"/>
              <a:ext cx="734858" cy="661058"/>
            </a:xfrm>
            <a:custGeom>
              <a:avLst/>
              <a:gdLst>
                <a:gd name="connsiteX0" fmla="*/ 665645 w 734858"/>
                <a:gd name="connsiteY0" fmla="*/ 255298 h 661058"/>
                <a:gd name="connsiteX1" fmla="*/ 646019 w 734858"/>
                <a:gd name="connsiteY1" fmla="*/ 257858 h 661058"/>
                <a:gd name="connsiteX2" fmla="*/ 627247 w 734858"/>
                <a:gd name="connsiteY2" fmla="*/ 200688 h 661058"/>
                <a:gd name="connsiteX3" fmla="*/ 672471 w 734858"/>
                <a:gd name="connsiteY3" fmla="*/ 57335 h 661058"/>
                <a:gd name="connsiteX4" fmla="*/ 529118 w 734858"/>
                <a:gd name="connsiteY4" fmla="*/ 12111 h 661058"/>
                <a:gd name="connsiteX5" fmla="*/ 473655 w 734858"/>
                <a:gd name="connsiteY5" fmla="*/ 84641 h 661058"/>
                <a:gd name="connsiteX6" fmla="*/ 398565 w 734858"/>
                <a:gd name="connsiteY6" fmla="*/ 77814 h 661058"/>
                <a:gd name="connsiteX7" fmla="*/ 326889 w 734858"/>
                <a:gd name="connsiteY7" fmla="*/ 8698 h 661058"/>
                <a:gd name="connsiteX8" fmla="*/ 257772 w 734858"/>
                <a:gd name="connsiteY8" fmla="*/ 80374 h 661058"/>
                <a:gd name="connsiteX9" fmla="*/ 270572 w 734858"/>
                <a:gd name="connsiteY9" fmla="*/ 120479 h 661058"/>
                <a:gd name="connsiteX10" fmla="*/ 176710 w 734858"/>
                <a:gd name="connsiteY10" fmla="*/ 213487 h 661058"/>
                <a:gd name="connsiteX11" fmla="*/ 26531 w 734858"/>
                <a:gd name="connsiteY11" fmla="*/ 223727 h 661058"/>
                <a:gd name="connsiteX12" fmla="*/ 35917 w 734858"/>
                <a:gd name="connsiteY12" fmla="*/ 373906 h 661058"/>
                <a:gd name="connsiteX13" fmla="*/ 105887 w 734858"/>
                <a:gd name="connsiteY13" fmla="*/ 400358 h 661058"/>
                <a:gd name="connsiteX14" fmla="*/ 113566 w 734858"/>
                <a:gd name="connsiteY14" fmla="*/ 400358 h 661058"/>
                <a:gd name="connsiteX15" fmla="*/ 136605 w 734858"/>
                <a:gd name="connsiteY15" fmla="*/ 523231 h 661058"/>
                <a:gd name="connsiteX16" fmla="*/ 89674 w 734858"/>
                <a:gd name="connsiteY16" fmla="*/ 611120 h 661058"/>
                <a:gd name="connsiteX17" fmla="*/ 177563 w 734858"/>
                <a:gd name="connsiteY17" fmla="*/ 658051 h 661058"/>
                <a:gd name="connsiteX18" fmla="*/ 224494 w 734858"/>
                <a:gd name="connsiteY18" fmla="*/ 570162 h 661058"/>
                <a:gd name="connsiteX19" fmla="*/ 219374 w 734858"/>
                <a:gd name="connsiteY19" fmla="*/ 557363 h 661058"/>
                <a:gd name="connsiteX20" fmla="*/ 295317 w 734858"/>
                <a:gd name="connsiteY20" fmla="*/ 518965 h 661058"/>
                <a:gd name="connsiteX21" fmla="*/ 295317 w 734858"/>
                <a:gd name="connsiteY21" fmla="*/ 518965 h 661058"/>
                <a:gd name="connsiteX22" fmla="*/ 473655 w 734858"/>
                <a:gd name="connsiteY22" fmla="*/ 546270 h 661058"/>
                <a:gd name="connsiteX23" fmla="*/ 520586 w 734858"/>
                <a:gd name="connsiteY23" fmla="*/ 406331 h 661058"/>
                <a:gd name="connsiteX24" fmla="*/ 603355 w 734858"/>
                <a:gd name="connsiteY24" fmla="*/ 361106 h 661058"/>
                <a:gd name="connsiteX25" fmla="*/ 699776 w 734858"/>
                <a:gd name="connsiteY25" fmla="*/ 386705 h 661058"/>
                <a:gd name="connsiteX26" fmla="*/ 725375 w 734858"/>
                <a:gd name="connsiteY26" fmla="*/ 290283 h 661058"/>
                <a:gd name="connsiteX27" fmla="*/ 665645 w 734858"/>
                <a:gd name="connsiteY27" fmla="*/ 255298 h 661058"/>
                <a:gd name="connsiteX28" fmla="*/ 525705 w 734858"/>
                <a:gd name="connsiteY28" fmla="*/ 179356 h 661058"/>
                <a:gd name="connsiteX29" fmla="*/ 582022 w 734858"/>
                <a:gd name="connsiteY29" fmla="*/ 132425 h 661058"/>
                <a:gd name="connsiteX30" fmla="*/ 628953 w 734858"/>
                <a:gd name="connsiteY30" fmla="*/ 179356 h 661058"/>
                <a:gd name="connsiteX31" fmla="*/ 525705 w 734858"/>
                <a:gd name="connsiteY31" fmla="*/ 179356 h 661058"/>
                <a:gd name="connsiteX32" fmla="*/ 553864 w 734858"/>
                <a:gd name="connsiteY32" fmla="*/ 91467 h 661058"/>
                <a:gd name="connsiteX33" fmla="*/ 577756 w 734858"/>
                <a:gd name="connsiteY33" fmla="*/ 67575 h 661058"/>
                <a:gd name="connsiteX34" fmla="*/ 601648 w 734858"/>
                <a:gd name="connsiteY34" fmla="*/ 91467 h 661058"/>
                <a:gd name="connsiteX35" fmla="*/ 577756 w 734858"/>
                <a:gd name="connsiteY35" fmla="*/ 115359 h 661058"/>
                <a:gd name="connsiteX36" fmla="*/ 553864 w 734858"/>
                <a:gd name="connsiteY36" fmla="*/ 91467 h 661058"/>
                <a:gd name="connsiteX37" fmla="*/ 553864 w 734858"/>
                <a:gd name="connsiteY37" fmla="*/ 91467 h 661058"/>
                <a:gd name="connsiteX38" fmla="*/ 577756 w 734858"/>
                <a:gd name="connsiteY38" fmla="*/ 16377 h 661058"/>
                <a:gd name="connsiteX39" fmla="*/ 667351 w 734858"/>
                <a:gd name="connsiteY39" fmla="*/ 105973 h 661058"/>
                <a:gd name="connsiteX40" fmla="*/ 644313 w 734858"/>
                <a:gd name="connsiteY40" fmla="*/ 166556 h 661058"/>
                <a:gd name="connsiteX41" fmla="*/ 605915 w 734858"/>
                <a:gd name="connsiteY41" fmla="*/ 121332 h 661058"/>
                <a:gd name="connsiteX42" fmla="*/ 607621 w 734858"/>
                <a:gd name="connsiteY42" fmla="*/ 63308 h 661058"/>
                <a:gd name="connsiteX43" fmla="*/ 549597 w 734858"/>
                <a:gd name="connsiteY43" fmla="*/ 61602 h 661058"/>
                <a:gd name="connsiteX44" fmla="*/ 547891 w 734858"/>
                <a:gd name="connsiteY44" fmla="*/ 119625 h 661058"/>
                <a:gd name="connsiteX45" fmla="*/ 549597 w 734858"/>
                <a:gd name="connsiteY45" fmla="*/ 121332 h 661058"/>
                <a:gd name="connsiteX46" fmla="*/ 511199 w 734858"/>
                <a:gd name="connsiteY46" fmla="*/ 166556 h 661058"/>
                <a:gd name="connsiteX47" fmla="*/ 517172 w 734858"/>
                <a:gd name="connsiteY47" fmla="*/ 40269 h 661058"/>
                <a:gd name="connsiteX48" fmla="*/ 577756 w 734858"/>
                <a:gd name="connsiteY48" fmla="*/ 16377 h 661058"/>
                <a:gd name="connsiteX49" fmla="*/ 520586 w 734858"/>
                <a:gd name="connsiteY49" fmla="*/ 196421 h 661058"/>
                <a:gd name="connsiteX50" fmla="*/ 451469 w 734858"/>
                <a:gd name="connsiteY50" fmla="*/ 326975 h 661058"/>
                <a:gd name="connsiteX51" fmla="*/ 287637 w 734858"/>
                <a:gd name="connsiteY51" fmla="*/ 379879 h 661058"/>
                <a:gd name="connsiteX52" fmla="*/ 204868 w 734858"/>
                <a:gd name="connsiteY52" fmla="*/ 334654 h 661058"/>
                <a:gd name="connsiteX53" fmla="*/ 188656 w 734858"/>
                <a:gd name="connsiteY53" fmla="*/ 225433 h 661058"/>
                <a:gd name="connsiteX54" fmla="*/ 282518 w 734858"/>
                <a:gd name="connsiteY54" fmla="*/ 131571 h 661058"/>
                <a:gd name="connsiteX55" fmla="*/ 381499 w 734858"/>
                <a:gd name="connsiteY55" fmla="*/ 123892 h 661058"/>
                <a:gd name="connsiteX56" fmla="*/ 396859 w 734858"/>
                <a:gd name="connsiteY56" fmla="*/ 94027 h 661058"/>
                <a:gd name="connsiteX57" fmla="*/ 471948 w 734858"/>
                <a:gd name="connsiteY57" fmla="*/ 100853 h 661058"/>
                <a:gd name="connsiteX58" fmla="*/ 471948 w 734858"/>
                <a:gd name="connsiteY58" fmla="*/ 105973 h 661058"/>
                <a:gd name="connsiteX59" fmla="*/ 520586 w 734858"/>
                <a:gd name="connsiteY59" fmla="*/ 196421 h 661058"/>
                <a:gd name="connsiteX60" fmla="*/ 316649 w 734858"/>
                <a:gd name="connsiteY60" fmla="*/ 69281 h 661058"/>
                <a:gd name="connsiteX61" fmla="*/ 328595 w 734858"/>
                <a:gd name="connsiteY61" fmla="*/ 57335 h 661058"/>
                <a:gd name="connsiteX62" fmla="*/ 340541 w 734858"/>
                <a:gd name="connsiteY62" fmla="*/ 69281 h 661058"/>
                <a:gd name="connsiteX63" fmla="*/ 328595 w 734858"/>
                <a:gd name="connsiteY63" fmla="*/ 81227 h 661058"/>
                <a:gd name="connsiteX64" fmla="*/ 328595 w 734858"/>
                <a:gd name="connsiteY64" fmla="*/ 81227 h 661058"/>
                <a:gd name="connsiteX65" fmla="*/ 316649 w 734858"/>
                <a:gd name="connsiteY65" fmla="*/ 69281 h 661058"/>
                <a:gd name="connsiteX66" fmla="*/ 328595 w 734858"/>
                <a:gd name="connsiteY66" fmla="*/ 97440 h 661058"/>
                <a:gd name="connsiteX67" fmla="*/ 357607 w 734858"/>
                <a:gd name="connsiteY67" fmla="*/ 122185 h 661058"/>
                <a:gd name="connsiteX68" fmla="*/ 299584 w 734858"/>
                <a:gd name="connsiteY68" fmla="*/ 122185 h 661058"/>
                <a:gd name="connsiteX69" fmla="*/ 328595 w 734858"/>
                <a:gd name="connsiteY69" fmla="*/ 97440 h 661058"/>
                <a:gd name="connsiteX70" fmla="*/ 328595 w 734858"/>
                <a:gd name="connsiteY70" fmla="*/ 24910 h 661058"/>
                <a:gd name="connsiteX71" fmla="*/ 382353 w 734858"/>
                <a:gd name="connsiteY71" fmla="*/ 77814 h 661058"/>
                <a:gd name="connsiteX72" fmla="*/ 372113 w 734858"/>
                <a:gd name="connsiteY72" fmla="*/ 109386 h 661058"/>
                <a:gd name="connsiteX73" fmla="*/ 351634 w 734858"/>
                <a:gd name="connsiteY73" fmla="*/ 86347 h 661058"/>
                <a:gd name="connsiteX74" fmla="*/ 357607 w 734858"/>
                <a:gd name="connsiteY74" fmla="*/ 68428 h 661058"/>
                <a:gd name="connsiteX75" fmla="*/ 328595 w 734858"/>
                <a:gd name="connsiteY75" fmla="*/ 39416 h 661058"/>
                <a:gd name="connsiteX76" fmla="*/ 299584 w 734858"/>
                <a:gd name="connsiteY76" fmla="*/ 68428 h 661058"/>
                <a:gd name="connsiteX77" fmla="*/ 305557 w 734858"/>
                <a:gd name="connsiteY77" fmla="*/ 86347 h 661058"/>
                <a:gd name="connsiteX78" fmla="*/ 285078 w 734858"/>
                <a:gd name="connsiteY78" fmla="*/ 109386 h 661058"/>
                <a:gd name="connsiteX79" fmla="*/ 296170 w 734858"/>
                <a:gd name="connsiteY79" fmla="*/ 35150 h 661058"/>
                <a:gd name="connsiteX80" fmla="*/ 328595 w 734858"/>
                <a:gd name="connsiteY80" fmla="*/ 24910 h 661058"/>
                <a:gd name="connsiteX81" fmla="*/ 17145 w 734858"/>
                <a:gd name="connsiteY81" fmla="*/ 293696 h 661058"/>
                <a:gd name="connsiteX82" fmla="*/ 106740 w 734858"/>
                <a:gd name="connsiteY82" fmla="*/ 204101 h 661058"/>
                <a:gd name="connsiteX83" fmla="*/ 196335 w 734858"/>
                <a:gd name="connsiteY83" fmla="*/ 293696 h 661058"/>
                <a:gd name="connsiteX84" fmla="*/ 173297 w 734858"/>
                <a:gd name="connsiteY84" fmla="*/ 354280 h 661058"/>
                <a:gd name="connsiteX85" fmla="*/ 134899 w 734858"/>
                <a:gd name="connsiteY85" fmla="*/ 309056 h 661058"/>
                <a:gd name="connsiteX86" fmla="*/ 136605 w 734858"/>
                <a:gd name="connsiteY86" fmla="*/ 251032 h 661058"/>
                <a:gd name="connsiteX87" fmla="*/ 78581 w 734858"/>
                <a:gd name="connsiteY87" fmla="*/ 249325 h 661058"/>
                <a:gd name="connsiteX88" fmla="*/ 76875 w 734858"/>
                <a:gd name="connsiteY88" fmla="*/ 307349 h 661058"/>
                <a:gd name="connsiteX89" fmla="*/ 78581 w 734858"/>
                <a:gd name="connsiteY89" fmla="*/ 309056 h 661058"/>
                <a:gd name="connsiteX90" fmla="*/ 40183 w 734858"/>
                <a:gd name="connsiteY90" fmla="*/ 354280 h 661058"/>
                <a:gd name="connsiteX91" fmla="*/ 17145 w 734858"/>
                <a:gd name="connsiteY91" fmla="*/ 293696 h 661058"/>
                <a:gd name="connsiteX92" fmla="*/ 82848 w 734858"/>
                <a:gd name="connsiteY92" fmla="*/ 279191 h 661058"/>
                <a:gd name="connsiteX93" fmla="*/ 106740 w 734858"/>
                <a:gd name="connsiteY93" fmla="*/ 255298 h 661058"/>
                <a:gd name="connsiteX94" fmla="*/ 130632 w 734858"/>
                <a:gd name="connsiteY94" fmla="*/ 279191 h 661058"/>
                <a:gd name="connsiteX95" fmla="*/ 106740 w 734858"/>
                <a:gd name="connsiteY95" fmla="*/ 303083 h 661058"/>
                <a:gd name="connsiteX96" fmla="*/ 82848 w 734858"/>
                <a:gd name="connsiteY96" fmla="*/ 279191 h 661058"/>
                <a:gd name="connsiteX97" fmla="*/ 54689 w 734858"/>
                <a:gd name="connsiteY97" fmla="*/ 367079 h 661058"/>
                <a:gd name="connsiteX98" fmla="*/ 111006 w 734858"/>
                <a:gd name="connsiteY98" fmla="*/ 320148 h 661058"/>
                <a:gd name="connsiteX99" fmla="*/ 157937 w 734858"/>
                <a:gd name="connsiteY99" fmla="*/ 367079 h 661058"/>
                <a:gd name="connsiteX100" fmla="*/ 54689 w 734858"/>
                <a:gd name="connsiteY100" fmla="*/ 367079 h 661058"/>
                <a:gd name="connsiteX101" fmla="*/ 128072 w 734858"/>
                <a:gd name="connsiteY101" fmla="*/ 635012 h 661058"/>
                <a:gd name="connsiteX102" fmla="*/ 161351 w 734858"/>
                <a:gd name="connsiteY102" fmla="*/ 610267 h 661058"/>
                <a:gd name="connsiteX103" fmla="*/ 186096 w 734858"/>
                <a:gd name="connsiteY103" fmla="*/ 635012 h 661058"/>
                <a:gd name="connsiteX104" fmla="*/ 128072 w 734858"/>
                <a:gd name="connsiteY104" fmla="*/ 635012 h 661058"/>
                <a:gd name="connsiteX105" fmla="*/ 145991 w 734858"/>
                <a:gd name="connsiteY105" fmla="*/ 581255 h 661058"/>
                <a:gd name="connsiteX106" fmla="*/ 157937 w 734858"/>
                <a:gd name="connsiteY106" fmla="*/ 569309 h 661058"/>
                <a:gd name="connsiteX107" fmla="*/ 169883 w 734858"/>
                <a:gd name="connsiteY107" fmla="*/ 581255 h 661058"/>
                <a:gd name="connsiteX108" fmla="*/ 157937 w 734858"/>
                <a:gd name="connsiteY108" fmla="*/ 593201 h 661058"/>
                <a:gd name="connsiteX109" fmla="*/ 145991 w 734858"/>
                <a:gd name="connsiteY109" fmla="*/ 581255 h 661058"/>
                <a:gd name="connsiteX110" fmla="*/ 145991 w 734858"/>
                <a:gd name="connsiteY110" fmla="*/ 581255 h 661058"/>
                <a:gd name="connsiteX111" fmla="*/ 200602 w 734858"/>
                <a:gd name="connsiteY111" fmla="*/ 621360 h 661058"/>
                <a:gd name="connsiteX112" fmla="*/ 180123 w 734858"/>
                <a:gd name="connsiteY112" fmla="*/ 598321 h 661058"/>
                <a:gd name="connsiteX113" fmla="*/ 186096 w 734858"/>
                <a:gd name="connsiteY113" fmla="*/ 580402 h 661058"/>
                <a:gd name="connsiteX114" fmla="*/ 157084 w 734858"/>
                <a:gd name="connsiteY114" fmla="*/ 551390 h 661058"/>
                <a:gd name="connsiteX115" fmla="*/ 128072 w 734858"/>
                <a:gd name="connsiteY115" fmla="*/ 580402 h 661058"/>
                <a:gd name="connsiteX116" fmla="*/ 134045 w 734858"/>
                <a:gd name="connsiteY116" fmla="*/ 598321 h 661058"/>
                <a:gd name="connsiteX117" fmla="*/ 113566 w 734858"/>
                <a:gd name="connsiteY117" fmla="*/ 621360 h 661058"/>
                <a:gd name="connsiteX118" fmla="*/ 125512 w 734858"/>
                <a:gd name="connsiteY118" fmla="*/ 547123 h 661058"/>
                <a:gd name="connsiteX119" fmla="*/ 199749 w 734858"/>
                <a:gd name="connsiteY119" fmla="*/ 559070 h 661058"/>
                <a:gd name="connsiteX120" fmla="*/ 200602 w 734858"/>
                <a:gd name="connsiteY120" fmla="*/ 621360 h 661058"/>
                <a:gd name="connsiteX121" fmla="*/ 200602 w 734858"/>
                <a:gd name="connsiteY121" fmla="*/ 621360 h 661058"/>
                <a:gd name="connsiteX122" fmla="*/ 209135 w 734858"/>
                <a:gd name="connsiteY122" fmla="*/ 542857 h 661058"/>
                <a:gd name="connsiteX123" fmla="*/ 157937 w 734858"/>
                <a:gd name="connsiteY123" fmla="*/ 519818 h 661058"/>
                <a:gd name="connsiteX124" fmla="*/ 154524 w 734858"/>
                <a:gd name="connsiteY124" fmla="*/ 519818 h 661058"/>
                <a:gd name="connsiteX125" fmla="*/ 131485 w 734858"/>
                <a:gd name="connsiteY125" fmla="*/ 396944 h 661058"/>
                <a:gd name="connsiteX126" fmla="*/ 197189 w 734858"/>
                <a:gd name="connsiteY126" fmla="*/ 349160 h 661058"/>
                <a:gd name="connsiteX127" fmla="*/ 279958 w 734858"/>
                <a:gd name="connsiteY127" fmla="*/ 394385 h 661058"/>
                <a:gd name="connsiteX128" fmla="*/ 285931 w 734858"/>
                <a:gd name="connsiteY128" fmla="*/ 503606 h 661058"/>
                <a:gd name="connsiteX129" fmla="*/ 209135 w 734858"/>
                <a:gd name="connsiteY129" fmla="*/ 542857 h 661058"/>
                <a:gd name="connsiteX130" fmla="*/ 333715 w 734858"/>
                <a:gd name="connsiteY130" fmla="*/ 532618 h 661058"/>
                <a:gd name="connsiteX131" fmla="*/ 403685 w 734858"/>
                <a:gd name="connsiteY131" fmla="*/ 472887 h 661058"/>
                <a:gd name="connsiteX132" fmla="*/ 463415 w 734858"/>
                <a:gd name="connsiteY132" fmla="*/ 532618 h 661058"/>
                <a:gd name="connsiteX133" fmla="*/ 333715 w 734858"/>
                <a:gd name="connsiteY133" fmla="*/ 532618 h 661058"/>
                <a:gd name="connsiteX134" fmla="*/ 367847 w 734858"/>
                <a:gd name="connsiteY134" fmla="*/ 425103 h 661058"/>
                <a:gd name="connsiteX135" fmla="*/ 398565 w 734858"/>
                <a:gd name="connsiteY135" fmla="*/ 394385 h 661058"/>
                <a:gd name="connsiteX136" fmla="*/ 429284 w 734858"/>
                <a:gd name="connsiteY136" fmla="*/ 425103 h 661058"/>
                <a:gd name="connsiteX137" fmla="*/ 398565 w 734858"/>
                <a:gd name="connsiteY137" fmla="*/ 455821 h 661058"/>
                <a:gd name="connsiteX138" fmla="*/ 398565 w 734858"/>
                <a:gd name="connsiteY138" fmla="*/ 455821 h 661058"/>
                <a:gd name="connsiteX139" fmla="*/ 367847 w 734858"/>
                <a:gd name="connsiteY139" fmla="*/ 425103 h 661058"/>
                <a:gd name="connsiteX140" fmla="*/ 478774 w 734858"/>
                <a:gd name="connsiteY140" fmla="*/ 519818 h 661058"/>
                <a:gd name="connsiteX141" fmla="*/ 429284 w 734858"/>
                <a:gd name="connsiteY141" fmla="*/ 461795 h 661058"/>
                <a:gd name="connsiteX142" fmla="*/ 435257 w 734858"/>
                <a:gd name="connsiteY142" fmla="*/ 394385 h 661058"/>
                <a:gd name="connsiteX143" fmla="*/ 367847 w 734858"/>
                <a:gd name="connsiteY143" fmla="*/ 388412 h 661058"/>
                <a:gd name="connsiteX144" fmla="*/ 361874 w 734858"/>
                <a:gd name="connsiteY144" fmla="*/ 455821 h 661058"/>
                <a:gd name="connsiteX145" fmla="*/ 367847 w 734858"/>
                <a:gd name="connsiteY145" fmla="*/ 461795 h 661058"/>
                <a:gd name="connsiteX146" fmla="*/ 318356 w 734858"/>
                <a:gd name="connsiteY146" fmla="*/ 519818 h 661058"/>
                <a:gd name="connsiteX147" fmla="*/ 321769 w 734858"/>
                <a:gd name="connsiteY147" fmla="*/ 362813 h 661058"/>
                <a:gd name="connsiteX148" fmla="*/ 478774 w 734858"/>
                <a:gd name="connsiteY148" fmla="*/ 366226 h 661058"/>
                <a:gd name="connsiteX149" fmla="*/ 478774 w 734858"/>
                <a:gd name="connsiteY149" fmla="*/ 519818 h 661058"/>
                <a:gd name="connsiteX150" fmla="*/ 514612 w 734858"/>
                <a:gd name="connsiteY150" fmla="*/ 390118 h 661058"/>
                <a:gd name="connsiteX151" fmla="*/ 466828 w 734858"/>
                <a:gd name="connsiteY151" fmla="*/ 334654 h 661058"/>
                <a:gd name="connsiteX152" fmla="*/ 535945 w 734858"/>
                <a:gd name="connsiteY152" fmla="*/ 204101 h 661058"/>
                <a:gd name="connsiteX153" fmla="*/ 611034 w 734858"/>
                <a:gd name="connsiteY153" fmla="*/ 207514 h 661058"/>
                <a:gd name="connsiteX154" fmla="*/ 629807 w 734858"/>
                <a:gd name="connsiteY154" fmla="*/ 264685 h 661058"/>
                <a:gd name="connsiteX155" fmla="*/ 597382 w 734858"/>
                <a:gd name="connsiteY155" fmla="*/ 344894 h 661058"/>
                <a:gd name="connsiteX156" fmla="*/ 514612 w 734858"/>
                <a:gd name="connsiteY156" fmla="*/ 390118 h 661058"/>
                <a:gd name="connsiteX157" fmla="*/ 635780 w 734858"/>
                <a:gd name="connsiteY157" fmla="*/ 370493 h 661058"/>
                <a:gd name="connsiteX158" fmla="*/ 669058 w 734858"/>
                <a:gd name="connsiteY158" fmla="*/ 345747 h 661058"/>
                <a:gd name="connsiteX159" fmla="*/ 693803 w 734858"/>
                <a:gd name="connsiteY159" fmla="*/ 370493 h 661058"/>
                <a:gd name="connsiteX160" fmla="*/ 635780 w 734858"/>
                <a:gd name="connsiteY160" fmla="*/ 370493 h 661058"/>
                <a:gd name="connsiteX161" fmla="*/ 653699 w 734858"/>
                <a:gd name="connsiteY161" fmla="*/ 316735 h 661058"/>
                <a:gd name="connsiteX162" fmla="*/ 665645 w 734858"/>
                <a:gd name="connsiteY162" fmla="*/ 304789 h 661058"/>
                <a:gd name="connsiteX163" fmla="*/ 677591 w 734858"/>
                <a:gd name="connsiteY163" fmla="*/ 316735 h 661058"/>
                <a:gd name="connsiteX164" fmla="*/ 665645 w 734858"/>
                <a:gd name="connsiteY164" fmla="*/ 328681 h 661058"/>
                <a:gd name="connsiteX165" fmla="*/ 665645 w 734858"/>
                <a:gd name="connsiteY165" fmla="*/ 328681 h 661058"/>
                <a:gd name="connsiteX166" fmla="*/ 653699 w 734858"/>
                <a:gd name="connsiteY166" fmla="*/ 316735 h 661058"/>
                <a:gd name="connsiteX167" fmla="*/ 653699 w 734858"/>
                <a:gd name="connsiteY167" fmla="*/ 316735 h 661058"/>
                <a:gd name="connsiteX168" fmla="*/ 708309 w 734858"/>
                <a:gd name="connsiteY168" fmla="*/ 356840 h 661058"/>
                <a:gd name="connsiteX169" fmla="*/ 687830 w 734858"/>
                <a:gd name="connsiteY169" fmla="*/ 333801 h 661058"/>
                <a:gd name="connsiteX170" fmla="*/ 693803 w 734858"/>
                <a:gd name="connsiteY170" fmla="*/ 315882 h 661058"/>
                <a:gd name="connsiteX171" fmla="*/ 664791 w 734858"/>
                <a:gd name="connsiteY171" fmla="*/ 286870 h 661058"/>
                <a:gd name="connsiteX172" fmla="*/ 635780 w 734858"/>
                <a:gd name="connsiteY172" fmla="*/ 315882 h 661058"/>
                <a:gd name="connsiteX173" fmla="*/ 641753 w 734858"/>
                <a:gd name="connsiteY173" fmla="*/ 333801 h 661058"/>
                <a:gd name="connsiteX174" fmla="*/ 621274 w 734858"/>
                <a:gd name="connsiteY174" fmla="*/ 356840 h 661058"/>
                <a:gd name="connsiteX175" fmla="*/ 633220 w 734858"/>
                <a:gd name="connsiteY175" fmla="*/ 282604 h 661058"/>
                <a:gd name="connsiteX176" fmla="*/ 707456 w 734858"/>
                <a:gd name="connsiteY176" fmla="*/ 294550 h 661058"/>
                <a:gd name="connsiteX177" fmla="*/ 708309 w 734858"/>
                <a:gd name="connsiteY177" fmla="*/ 356840 h 661058"/>
                <a:gd name="connsiteX178" fmla="*/ 708309 w 734858"/>
                <a:gd name="connsiteY178" fmla="*/ 356840 h 66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734858" h="661058">
                  <a:moveTo>
                    <a:pt x="665645" y="255298"/>
                  </a:moveTo>
                  <a:cubicBezTo>
                    <a:pt x="658818" y="255298"/>
                    <a:pt x="652845" y="256152"/>
                    <a:pt x="646019" y="257858"/>
                  </a:cubicBezTo>
                  <a:lnTo>
                    <a:pt x="627247" y="200688"/>
                  </a:lnTo>
                  <a:cubicBezTo>
                    <a:pt x="679297" y="173383"/>
                    <a:pt x="699776" y="109386"/>
                    <a:pt x="672471" y="57335"/>
                  </a:cubicBezTo>
                  <a:cubicBezTo>
                    <a:pt x="645166" y="5285"/>
                    <a:pt x="581169" y="-15194"/>
                    <a:pt x="529118" y="12111"/>
                  </a:cubicBezTo>
                  <a:cubicBezTo>
                    <a:pt x="500960" y="26617"/>
                    <a:pt x="480481" y="53922"/>
                    <a:pt x="473655" y="84641"/>
                  </a:cubicBezTo>
                  <a:lnTo>
                    <a:pt x="398565" y="77814"/>
                  </a:lnTo>
                  <a:cubicBezTo>
                    <a:pt x="397712" y="38563"/>
                    <a:pt x="366140" y="7844"/>
                    <a:pt x="326889" y="8698"/>
                  </a:cubicBezTo>
                  <a:cubicBezTo>
                    <a:pt x="287637" y="9551"/>
                    <a:pt x="256919" y="41123"/>
                    <a:pt x="257772" y="80374"/>
                  </a:cubicBezTo>
                  <a:cubicBezTo>
                    <a:pt x="257772" y="94880"/>
                    <a:pt x="262892" y="108533"/>
                    <a:pt x="270572" y="120479"/>
                  </a:cubicBezTo>
                  <a:lnTo>
                    <a:pt x="176710" y="213487"/>
                  </a:lnTo>
                  <a:cubicBezTo>
                    <a:pt x="132339" y="175089"/>
                    <a:pt x="64929" y="179356"/>
                    <a:pt x="26531" y="223727"/>
                  </a:cubicBezTo>
                  <a:cubicBezTo>
                    <a:pt x="-11867" y="268098"/>
                    <a:pt x="-8454" y="335508"/>
                    <a:pt x="35917" y="373906"/>
                  </a:cubicBezTo>
                  <a:cubicBezTo>
                    <a:pt x="55543" y="390971"/>
                    <a:pt x="80288" y="400358"/>
                    <a:pt x="105887" y="400358"/>
                  </a:cubicBezTo>
                  <a:cubicBezTo>
                    <a:pt x="108447" y="400358"/>
                    <a:pt x="111006" y="400358"/>
                    <a:pt x="113566" y="400358"/>
                  </a:cubicBezTo>
                  <a:lnTo>
                    <a:pt x="136605" y="523231"/>
                  </a:lnTo>
                  <a:cubicBezTo>
                    <a:pt x="99060" y="534324"/>
                    <a:pt x="78581" y="573575"/>
                    <a:pt x="89674" y="611120"/>
                  </a:cubicBezTo>
                  <a:cubicBezTo>
                    <a:pt x="100767" y="648665"/>
                    <a:pt x="140018" y="669144"/>
                    <a:pt x="177563" y="658051"/>
                  </a:cubicBezTo>
                  <a:cubicBezTo>
                    <a:pt x="215108" y="646958"/>
                    <a:pt x="235587" y="607707"/>
                    <a:pt x="224494" y="570162"/>
                  </a:cubicBezTo>
                  <a:cubicBezTo>
                    <a:pt x="222787" y="565896"/>
                    <a:pt x="221081" y="561629"/>
                    <a:pt x="219374" y="557363"/>
                  </a:cubicBezTo>
                  <a:lnTo>
                    <a:pt x="295317" y="518965"/>
                  </a:lnTo>
                  <a:lnTo>
                    <a:pt x="295317" y="518965"/>
                  </a:lnTo>
                  <a:cubicBezTo>
                    <a:pt x="337128" y="576135"/>
                    <a:pt x="417337" y="588081"/>
                    <a:pt x="473655" y="546270"/>
                  </a:cubicBezTo>
                  <a:cubicBezTo>
                    <a:pt x="517172" y="513845"/>
                    <a:pt x="535945" y="458381"/>
                    <a:pt x="520586" y="406331"/>
                  </a:cubicBezTo>
                  <a:lnTo>
                    <a:pt x="603355" y="361106"/>
                  </a:lnTo>
                  <a:cubicBezTo>
                    <a:pt x="622980" y="394385"/>
                    <a:pt x="665645" y="406331"/>
                    <a:pt x="699776" y="386705"/>
                  </a:cubicBezTo>
                  <a:cubicBezTo>
                    <a:pt x="733055" y="367079"/>
                    <a:pt x="745001" y="324415"/>
                    <a:pt x="725375" y="290283"/>
                  </a:cubicBezTo>
                  <a:cubicBezTo>
                    <a:pt x="713429" y="268951"/>
                    <a:pt x="690390" y="255298"/>
                    <a:pt x="665645" y="255298"/>
                  </a:cubicBezTo>
                  <a:close/>
                  <a:moveTo>
                    <a:pt x="525705" y="179356"/>
                  </a:moveTo>
                  <a:cubicBezTo>
                    <a:pt x="528265" y="151197"/>
                    <a:pt x="553864" y="129865"/>
                    <a:pt x="582022" y="132425"/>
                  </a:cubicBezTo>
                  <a:cubicBezTo>
                    <a:pt x="606768" y="134985"/>
                    <a:pt x="626393" y="154610"/>
                    <a:pt x="628953" y="179356"/>
                  </a:cubicBezTo>
                  <a:cubicBezTo>
                    <a:pt x="598235" y="200688"/>
                    <a:pt x="557277" y="200688"/>
                    <a:pt x="525705" y="179356"/>
                  </a:cubicBezTo>
                  <a:close/>
                  <a:moveTo>
                    <a:pt x="553864" y="91467"/>
                  </a:moveTo>
                  <a:cubicBezTo>
                    <a:pt x="553864" y="78667"/>
                    <a:pt x="564103" y="67575"/>
                    <a:pt x="577756" y="67575"/>
                  </a:cubicBezTo>
                  <a:cubicBezTo>
                    <a:pt x="591409" y="67575"/>
                    <a:pt x="601648" y="77814"/>
                    <a:pt x="601648" y="91467"/>
                  </a:cubicBezTo>
                  <a:cubicBezTo>
                    <a:pt x="601648" y="104266"/>
                    <a:pt x="591409" y="115359"/>
                    <a:pt x="577756" y="115359"/>
                  </a:cubicBezTo>
                  <a:cubicBezTo>
                    <a:pt x="564957" y="115359"/>
                    <a:pt x="553864" y="104266"/>
                    <a:pt x="553864" y="91467"/>
                  </a:cubicBezTo>
                  <a:lnTo>
                    <a:pt x="553864" y="91467"/>
                  </a:lnTo>
                  <a:close/>
                  <a:moveTo>
                    <a:pt x="577756" y="16377"/>
                  </a:moveTo>
                  <a:cubicBezTo>
                    <a:pt x="627247" y="16377"/>
                    <a:pt x="667351" y="56482"/>
                    <a:pt x="667351" y="105973"/>
                  </a:cubicBezTo>
                  <a:cubicBezTo>
                    <a:pt x="667351" y="128158"/>
                    <a:pt x="658818" y="149491"/>
                    <a:pt x="644313" y="166556"/>
                  </a:cubicBezTo>
                  <a:cubicBezTo>
                    <a:pt x="639193" y="146931"/>
                    <a:pt x="624687" y="129865"/>
                    <a:pt x="605915" y="121332"/>
                  </a:cubicBezTo>
                  <a:cubicBezTo>
                    <a:pt x="622127" y="105973"/>
                    <a:pt x="622980" y="80374"/>
                    <a:pt x="607621" y="63308"/>
                  </a:cubicBezTo>
                  <a:cubicBezTo>
                    <a:pt x="592262" y="47096"/>
                    <a:pt x="566663" y="46242"/>
                    <a:pt x="549597" y="61602"/>
                  </a:cubicBezTo>
                  <a:cubicBezTo>
                    <a:pt x="532532" y="76961"/>
                    <a:pt x="532532" y="102560"/>
                    <a:pt x="547891" y="119625"/>
                  </a:cubicBezTo>
                  <a:cubicBezTo>
                    <a:pt x="548744" y="120479"/>
                    <a:pt x="549597" y="121332"/>
                    <a:pt x="549597" y="121332"/>
                  </a:cubicBezTo>
                  <a:cubicBezTo>
                    <a:pt x="530825" y="129865"/>
                    <a:pt x="516319" y="146077"/>
                    <a:pt x="511199" y="166556"/>
                  </a:cubicBezTo>
                  <a:cubicBezTo>
                    <a:pt x="477921" y="129865"/>
                    <a:pt x="480481" y="73548"/>
                    <a:pt x="517172" y="40269"/>
                  </a:cubicBezTo>
                  <a:cubicBezTo>
                    <a:pt x="534238" y="24910"/>
                    <a:pt x="555570" y="16377"/>
                    <a:pt x="577756" y="16377"/>
                  </a:cubicBezTo>
                  <a:close/>
                  <a:moveTo>
                    <a:pt x="520586" y="196421"/>
                  </a:moveTo>
                  <a:lnTo>
                    <a:pt x="451469" y="326975"/>
                  </a:lnTo>
                  <a:cubicBezTo>
                    <a:pt x="390885" y="298816"/>
                    <a:pt x="320062" y="321855"/>
                    <a:pt x="287637" y="379879"/>
                  </a:cubicBezTo>
                  <a:lnTo>
                    <a:pt x="204868" y="334654"/>
                  </a:lnTo>
                  <a:cubicBezTo>
                    <a:pt x="220228" y="297963"/>
                    <a:pt x="213401" y="256152"/>
                    <a:pt x="188656" y="225433"/>
                  </a:cubicBezTo>
                  <a:lnTo>
                    <a:pt x="282518" y="131571"/>
                  </a:lnTo>
                  <a:cubicBezTo>
                    <a:pt x="311530" y="157170"/>
                    <a:pt x="355901" y="153757"/>
                    <a:pt x="381499" y="123892"/>
                  </a:cubicBezTo>
                  <a:cubicBezTo>
                    <a:pt x="389179" y="115359"/>
                    <a:pt x="394299" y="105119"/>
                    <a:pt x="396859" y="94027"/>
                  </a:cubicBezTo>
                  <a:lnTo>
                    <a:pt x="471948" y="100853"/>
                  </a:lnTo>
                  <a:cubicBezTo>
                    <a:pt x="471948" y="102560"/>
                    <a:pt x="471948" y="104266"/>
                    <a:pt x="471948" y="105973"/>
                  </a:cubicBezTo>
                  <a:cubicBezTo>
                    <a:pt x="471095" y="142664"/>
                    <a:pt x="489867" y="176796"/>
                    <a:pt x="520586" y="196421"/>
                  </a:cubicBezTo>
                  <a:close/>
                  <a:moveTo>
                    <a:pt x="316649" y="69281"/>
                  </a:moveTo>
                  <a:cubicBezTo>
                    <a:pt x="316649" y="62455"/>
                    <a:pt x="321769" y="57335"/>
                    <a:pt x="328595" y="57335"/>
                  </a:cubicBezTo>
                  <a:cubicBezTo>
                    <a:pt x="335422" y="57335"/>
                    <a:pt x="340541" y="62455"/>
                    <a:pt x="340541" y="69281"/>
                  </a:cubicBezTo>
                  <a:cubicBezTo>
                    <a:pt x="340541" y="76108"/>
                    <a:pt x="335422" y="81227"/>
                    <a:pt x="328595" y="81227"/>
                  </a:cubicBezTo>
                  <a:cubicBezTo>
                    <a:pt x="328595" y="81227"/>
                    <a:pt x="328595" y="81227"/>
                    <a:pt x="328595" y="81227"/>
                  </a:cubicBezTo>
                  <a:cubicBezTo>
                    <a:pt x="321769" y="80374"/>
                    <a:pt x="316649" y="75254"/>
                    <a:pt x="316649" y="69281"/>
                  </a:cubicBezTo>
                  <a:close/>
                  <a:moveTo>
                    <a:pt x="328595" y="97440"/>
                  </a:moveTo>
                  <a:cubicBezTo>
                    <a:pt x="343101" y="97440"/>
                    <a:pt x="355047" y="107679"/>
                    <a:pt x="357607" y="122185"/>
                  </a:cubicBezTo>
                  <a:cubicBezTo>
                    <a:pt x="339688" y="134131"/>
                    <a:pt x="317503" y="134131"/>
                    <a:pt x="299584" y="122185"/>
                  </a:cubicBezTo>
                  <a:cubicBezTo>
                    <a:pt x="301290" y="108533"/>
                    <a:pt x="313236" y="98293"/>
                    <a:pt x="328595" y="97440"/>
                  </a:cubicBezTo>
                  <a:close/>
                  <a:moveTo>
                    <a:pt x="328595" y="24910"/>
                  </a:moveTo>
                  <a:cubicBezTo>
                    <a:pt x="357607" y="24910"/>
                    <a:pt x="381499" y="48802"/>
                    <a:pt x="382353" y="77814"/>
                  </a:cubicBezTo>
                  <a:cubicBezTo>
                    <a:pt x="382353" y="88907"/>
                    <a:pt x="378939" y="100000"/>
                    <a:pt x="372113" y="109386"/>
                  </a:cubicBezTo>
                  <a:cubicBezTo>
                    <a:pt x="367847" y="100000"/>
                    <a:pt x="361020" y="91467"/>
                    <a:pt x="351634" y="86347"/>
                  </a:cubicBezTo>
                  <a:cubicBezTo>
                    <a:pt x="355901" y="81227"/>
                    <a:pt x="357607" y="75254"/>
                    <a:pt x="357607" y="68428"/>
                  </a:cubicBezTo>
                  <a:cubicBezTo>
                    <a:pt x="357607" y="52216"/>
                    <a:pt x="344808" y="39416"/>
                    <a:pt x="328595" y="39416"/>
                  </a:cubicBezTo>
                  <a:cubicBezTo>
                    <a:pt x="312383" y="39416"/>
                    <a:pt x="299584" y="52216"/>
                    <a:pt x="299584" y="68428"/>
                  </a:cubicBezTo>
                  <a:cubicBezTo>
                    <a:pt x="299584" y="75254"/>
                    <a:pt x="302143" y="81227"/>
                    <a:pt x="305557" y="86347"/>
                  </a:cubicBezTo>
                  <a:cubicBezTo>
                    <a:pt x="296170" y="91467"/>
                    <a:pt x="289344" y="99146"/>
                    <a:pt x="285078" y="109386"/>
                  </a:cubicBezTo>
                  <a:cubicBezTo>
                    <a:pt x="268012" y="85494"/>
                    <a:pt x="273132" y="52216"/>
                    <a:pt x="296170" y="35150"/>
                  </a:cubicBezTo>
                  <a:cubicBezTo>
                    <a:pt x="305557" y="28323"/>
                    <a:pt x="316649" y="24910"/>
                    <a:pt x="328595" y="24910"/>
                  </a:cubicBezTo>
                  <a:close/>
                  <a:moveTo>
                    <a:pt x="17145" y="293696"/>
                  </a:moveTo>
                  <a:cubicBezTo>
                    <a:pt x="17145" y="244206"/>
                    <a:pt x="57249" y="204101"/>
                    <a:pt x="106740" y="204101"/>
                  </a:cubicBezTo>
                  <a:cubicBezTo>
                    <a:pt x="156231" y="204101"/>
                    <a:pt x="196335" y="244206"/>
                    <a:pt x="196335" y="293696"/>
                  </a:cubicBezTo>
                  <a:cubicBezTo>
                    <a:pt x="196335" y="315882"/>
                    <a:pt x="187803" y="337214"/>
                    <a:pt x="173297" y="354280"/>
                  </a:cubicBezTo>
                  <a:cubicBezTo>
                    <a:pt x="168177" y="334654"/>
                    <a:pt x="153671" y="317589"/>
                    <a:pt x="134899" y="309056"/>
                  </a:cubicBezTo>
                  <a:cubicBezTo>
                    <a:pt x="151111" y="293696"/>
                    <a:pt x="151964" y="268098"/>
                    <a:pt x="136605" y="251032"/>
                  </a:cubicBezTo>
                  <a:cubicBezTo>
                    <a:pt x="121246" y="233966"/>
                    <a:pt x="95647" y="233966"/>
                    <a:pt x="78581" y="249325"/>
                  </a:cubicBezTo>
                  <a:cubicBezTo>
                    <a:pt x="62369" y="264685"/>
                    <a:pt x="61516" y="290283"/>
                    <a:pt x="76875" y="307349"/>
                  </a:cubicBezTo>
                  <a:cubicBezTo>
                    <a:pt x="77728" y="308202"/>
                    <a:pt x="78581" y="309056"/>
                    <a:pt x="78581" y="309056"/>
                  </a:cubicBezTo>
                  <a:cubicBezTo>
                    <a:pt x="59809" y="317589"/>
                    <a:pt x="45303" y="333801"/>
                    <a:pt x="40183" y="354280"/>
                  </a:cubicBezTo>
                  <a:cubicBezTo>
                    <a:pt x="24824" y="337214"/>
                    <a:pt x="17145" y="315882"/>
                    <a:pt x="17145" y="293696"/>
                  </a:cubicBezTo>
                  <a:close/>
                  <a:moveTo>
                    <a:pt x="82848" y="279191"/>
                  </a:moveTo>
                  <a:cubicBezTo>
                    <a:pt x="82848" y="266391"/>
                    <a:pt x="93087" y="255298"/>
                    <a:pt x="106740" y="255298"/>
                  </a:cubicBezTo>
                  <a:cubicBezTo>
                    <a:pt x="120393" y="255298"/>
                    <a:pt x="130632" y="265538"/>
                    <a:pt x="130632" y="279191"/>
                  </a:cubicBezTo>
                  <a:cubicBezTo>
                    <a:pt x="130632" y="291990"/>
                    <a:pt x="120393" y="303083"/>
                    <a:pt x="106740" y="303083"/>
                  </a:cubicBezTo>
                  <a:cubicBezTo>
                    <a:pt x="93087" y="303083"/>
                    <a:pt x="82848" y="291990"/>
                    <a:pt x="82848" y="279191"/>
                  </a:cubicBezTo>
                  <a:close/>
                  <a:moveTo>
                    <a:pt x="54689" y="367079"/>
                  </a:moveTo>
                  <a:cubicBezTo>
                    <a:pt x="57249" y="338921"/>
                    <a:pt x="82848" y="317589"/>
                    <a:pt x="111006" y="320148"/>
                  </a:cubicBezTo>
                  <a:cubicBezTo>
                    <a:pt x="135752" y="322708"/>
                    <a:pt x="155378" y="342334"/>
                    <a:pt x="157937" y="367079"/>
                  </a:cubicBezTo>
                  <a:cubicBezTo>
                    <a:pt x="127219" y="388412"/>
                    <a:pt x="85408" y="388412"/>
                    <a:pt x="54689" y="367079"/>
                  </a:cubicBezTo>
                  <a:close/>
                  <a:moveTo>
                    <a:pt x="128072" y="635012"/>
                  </a:moveTo>
                  <a:cubicBezTo>
                    <a:pt x="130632" y="618800"/>
                    <a:pt x="145138" y="607707"/>
                    <a:pt x="161351" y="610267"/>
                  </a:cubicBezTo>
                  <a:cubicBezTo>
                    <a:pt x="174150" y="611974"/>
                    <a:pt x="184389" y="622213"/>
                    <a:pt x="186096" y="635012"/>
                  </a:cubicBezTo>
                  <a:cubicBezTo>
                    <a:pt x="169030" y="646105"/>
                    <a:pt x="145991" y="646105"/>
                    <a:pt x="128072" y="635012"/>
                  </a:cubicBezTo>
                  <a:close/>
                  <a:moveTo>
                    <a:pt x="145991" y="581255"/>
                  </a:moveTo>
                  <a:cubicBezTo>
                    <a:pt x="145991" y="574429"/>
                    <a:pt x="151111" y="569309"/>
                    <a:pt x="157937" y="569309"/>
                  </a:cubicBezTo>
                  <a:cubicBezTo>
                    <a:pt x="164764" y="569309"/>
                    <a:pt x="169883" y="574429"/>
                    <a:pt x="169883" y="581255"/>
                  </a:cubicBezTo>
                  <a:cubicBezTo>
                    <a:pt x="169883" y="588081"/>
                    <a:pt x="164764" y="593201"/>
                    <a:pt x="157937" y="593201"/>
                  </a:cubicBezTo>
                  <a:cubicBezTo>
                    <a:pt x="151111" y="592348"/>
                    <a:pt x="145991" y="587228"/>
                    <a:pt x="145991" y="581255"/>
                  </a:cubicBezTo>
                  <a:lnTo>
                    <a:pt x="145991" y="581255"/>
                  </a:lnTo>
                  <a:close/>
                  <a:moveTo>
                    <a:pt x="200602" y="621360"/>
                  </a:moveTo>
                  <a:cubicBezTo>
                    <a:pt x="196335" y="611974"/>
                    <a:pt x="189509" y="603441"/>
                    <a:pt x="180123" y="598321"/>
                  </a:cubicBezTo>
                  <a:cubicBezTo>
                    <a:pt x="184389" y="593201"/>
                    <a:pt x="186096" y="587228"/>
                    <a:pt x="186096" y="580402"/>
                  </a:cubicBezTo>
                  <a:cubicBezTo>
                    <a:pt x="186096" y="564189"/>
                    <a:pt x="173297" y="551390"/>
                    <a:pt x="157084" y="551390"/>
                  </a:cubicBezTo>
                  <a:cubicBezTo>
                    <a:pt x="140872" y="551390"/>
                    <a:pt x="128072" y="564189"/>
                    <a:pt x="128072" y="580402"/>
                  </a:cubicBezTo>
                  <a:cubicBezTo>
                    <a:pt x="128072" y="587228"/>
                    <a:pt x="130632" y="593201"/>
                    <a:pt x="134045" y="598321"/>
                  </a:cubicBezTo>
                  <a:cubicBezTo>
                    <a:pt x="124659" y="603441"/>
                    <a:pt x="117833" y="611120"/>
                    <a:pt x="113566" y="621360"/>
                  </a:cubicBezTo>
                  <a:cubicBezTo>
                    <a:pt x="96501" y="597468"/>
                    <a:pt x="101620" y="564189"/>
                    <a:pt x="125512" y="547123"/>
                  </a:cubicBezTo>
                  <a:cubicBezTo>
                    <a:pt x="149405" y="530058"/>
                    <a:pt x="182683" y="535177"/>
                    <a:pt x="199749" y="559070"/>
                  </a:cubicBezTo>
                  <a:cubicBezTo>
                    <a:pt x="214255" y="576989"/>
                    <a:pt x="214255" y="602587"/>
                    <a:pt x="200602" y="621360"/>
                  </a:cubicBezTo>
                  <a:lnTo>
                    <a:pt x="200602" y="621360"/>
                  </a:lnTo>
                  <a:close/>
                  <a:moveTo>
                    <a:pt x="209135" y="542857"/>
                  </a:moveTo>
                  <a:cubicBezTo>
                    <a:pt x="196335" y="528351"/>
                    <a:pt x="177563" y="519818"/>
                    <a:pt x="157937" y="519818"/>
                  </a:cubicBezTo>
                  <a:cubicBezTo>
                    <a:pt x="157084" y="519818"/>
                    <a:pt x="155378" y="519818"/>
                    <a:pt x="154524" y="519818"/>
                  </a:cubicBezTo>
                  <a:lnTo>
                    <a:pt x="131485" y="396944"/>
                  </a:lnTo>
                  <a:cubicBezTo>
                    <a:pt x="158791" y="390118"/>
                    <a:pt x="182683" y="373052"/>
                    <a:pt x="197189" y="349160"/>
                  </a:cubicBezTo>
                  <a:lnTo>
                    <a:pt x="279958" y="394385"/>
                  </a:lnTo>
                  <a:cubicBezTo>
                    <a:pt x="265452" y="430223"/>
                    <a:pt x="268012" y="470327"/>
                    <a:pt x="285931" y="503606"/>
                  </a:cubicBezTo>
                  <a:lnTo>
                    <a:pt x="209135" y="542857"/>
                  </a:lnTo>
                  <a:close/>
                  <a:moveTo>
                    <a:pt x="333715" y="532618"/>
                  </a:moveTo>
                  <a:cubicBezTo>
                    <a:pt x="336275" y="496779"/>
                    <a:pt x="367847" y="470327"/>
                    <a:pt x="403685" y="472887"/>
                  </a:cubicBezTo>
                  <a:cubicBezTo>
                    <a:pt x="435257" y="475447"/>
                    <a:pt x="460855" y="501046"/>
                    <a:pt x="463415" y="532618"/>
                  </a:cubicBezTo>
                  <a:cubicBezTo>
                    <a:pt x="425017" y="560776"/>
                    <a:pt x="372113" y="560776"/>
                    <a:pt x="333715" y="532618"/>
                  </a:cubicBezTo>
                  <a:close/>
                  <a:moveTo>
                    <a:pt x="367847" y="425103"/>
                  </a:moveTo>
                  <a:cubicBezTo>
                    <a:pt x="367847" y="408037"/>
                    <a:pt x="381499" y="394385"/>
                    <a:pt x="398565" y="394385"/>
                  </a:cubicBezTo>
                  <a:cubicBezTo>
                    <a:pt x="415631" y="394385"/>
                    <a:pt x="429284" y="408037"/>
                    <a:pt x="429284" y="425103"/>
                  </a:cubicBezTo>
                  <a:cubicBezTo>
                    <a:pt x="429284" y="442169"/>
                    <a:pt x="415631" y="455821"/>
                    <a:pt x="398565" y="455821"/>
                  </a:cubicBezTo>
                  <a:cubicBezTo>
                    <a:pt x="398565" y="455821"/>
                    <a:pt x="398565" y="455821"/>
                    <a:pt x="398565" y="455821"/>
                  </a:cubicBezTo>
                  <a:cubicBezTo>
                    <a:pt x="381499" y="455821"/>
                    <a:pt x="367847" y="442169"/>
                    <a:pt x="367847" y="425103"/>
                  </a:cubicBezTo>
                  <a:close/>
                  <a:moveTo>
                    <a:pt x="478774" y="519818"/>
                  </a:moveTo>
                  <a:cubicBezTo>
                    <a:pt x="472801" y="493366"/>
                    <a:pt x="454029" y="472034"/>
                    <a:pt x="429284" y="461795"/>
                  </a:cubicBezTo>
                  <a:cubicBezTo>
                    <a:pt x="449762" y="444729"/>
                    <a:pt x="452322" y="414864"/>
                    <a:pt x="435257" y="394385"/>
                  </a:cubicBezTo>
                  <a:cubicBezTo>
                    <a:pt x="418191" y="373906"/>
                    <a:pt x="388326" y="371346"/>
                    <a:pt x="367847" y="388412"/>
                  </a:cubicBezTo>
                  <a:cubicBezTo>
                    <a:pt x="347368" y="405477"/>
                    <a:pt x="344808" y="435343"/>
                    <a:pt x="361874" y="455821"/>
                  </a:cubicBezTo>
                  <a:cubicBezTo>
                    <a:pt x="363580" y="458381"/>
                    <a:pt x="366140" y="460088"/>
                    <a:pt x="367847" y="461795"/>
                  </a:cubicBezTo>
                  <a:cubicBezTo>
                    <a:pt x="343101" y="472034"/>
                    <a:pt x="324329" y="493366"/>
                    <a:pt x="318356" y="519818"/>
                  </a:cubicBezTo>
                  <a:cubicBezTo>
                    <a:pt x="275691" y="475447"/>
                    <a:pt x="277398" y="405477"/>
                    <a:pt x="321769" y="362813"/>
                  </a:cubicBezTo>
                  <a:cubicBezTo>
                    <a:pt x="366140" y="320148"/>
                    <a:pt x="436110" y="321855"/>
                    <a:pt x="478774" y="366226"/>
                  </a:cubicBezTo>
                  <a:cubicBezTo>
                    <a:pt x="519732" y="408891"/>
                    <a:pt x="519732" y="477154"/>
                    <a:pt x="478774" y="519818"/>
                  </a:cubicBezTo>
                  <a:close/>
                  <a:moveTo>
                    <a:pt x="514612" y="390118"/>
                  </a:moveTo>
                  <a:cubicBezTo>
                    <a:pt x="504373" y="367079"/>
                    <a:pt x="487307" y="348307"/>
                    <a:pt x="466828" y="334654"/>
                  </a:cubicBezTo>
                  <a:lnTo>
                    <a:pt x="535945" y="204101"/>
                  </a:lnTo>
                  <a:cubicBezTo>
                    <a:pt x="559837" y="214341"/>
                    <a:pt x="586289" y="215194"/>
                    <a:pt x="611034" y="207514"/>
                  </a:cubicBezTo>
                  <a:lnTo>
                    <a:pt x="629807" y="264685"/>
                  </a:lnTo>
                  <a:cubicBezTo>
                    <a:pt x="601648" y="280897"/>
                    <a:pt x="587995" y="314175"/>
                    <a:pt x="597382" y="344894"/>
                  </a:cubicBezTo>
                  <a:lnTo>
                    <a:pt x="514612" y="390118"/>
                  </a:lnTo>
                  <a:close/>
                  <a:moveTo>
                    <a:pt x="635780" y="370493"/>
                  </a:moveTo>
                  <a:cubicBezTo>
                    <a:pt x="638339" y="354280"/>
                    <a:pt x="652845" y="343187"/>
                    <a:pt x="669058" y="345747"/>
                  </a:cubicBezTo>
                  <a:cubicBezTo>
                    <a:pt x="681857" y="347454"/>
                    <a:pt x="692097" y="357693"/>
                    <a:pt x="693803" y="370493"/>
                  </a:cubicBezTo>
                  <a:cubicBezTo>
                    <a:pt x="676738" y="381585"/>
                    <a:pt x="653699" y="381585"/>
                    <a:pt x="635780" y="370493"/>
                  </a:cubicBezTo>
                  <a:close/>
                  <a:moveTo>
                    <a:pt x="653699" y="316735"/>
                  </a:moveTo>
                  <a:cubicBezTo>
                    <a:pt x="653699" y="309909"/>
                    <a:pt x="658818" y="304789"/>
                    <a:pt x="665645" y="304789"/>
                  </a:cubicBezTo>
                  <a:cubicBezTo>
                    <a:pt x="672471" y="304789"/>
                    <a:pt x="677591" y="309909"/>
                    <a:pt x="677591" y="316735"/>
                  </a:cubicBezTo>
                  <a:cubicBezTo>
                    <a:pt x="677591" y="323562"/>
                    <a:pt x="672471" y="328681"/>
                    <a:pt x="665645" y="328681"/>
                  </a:cubicBezTo>
                  <a:cubicBezTo>
                    <a:pt x="665645" y="328681"/>
                    <a:pt x="665645" y="328681"/>
                    <a:pt x="665645" y="328681"/>
                  </a:cubicBezTo>
                  <a:cubicBezTo>
                    <a:pt x="658818" y="327828"/>
                    <a:pt x="653699" y="322708"/>
                    <a:pt x="653699" y="316735"/>
                  </a:cubicBezTo>
                  <a:lnTo>
                    <a:pt x="653699" y="316735"/>
                  </a:lnTo>
                  <a:close/>
                  <a:moveTo>
                    <a:pt x="708309" y="356840"/>
                  </a:moveTo>
                  <a:cubicBezTo>
                    <a:pt x="704043" y="347454"/>
                    <a:pt x="697216" y="338921"/>
                    <a:pt x="687830" y="333801"/>
                  </a:cubicBezTo>
                  <a:cubicBezTo>
                    <a:pt x="692097" y="328681"/>
                    <a:pt x="693803" y="322708"/>
                    <a:pt x="693803" y="315882"/>
                  </a:cubicBezTo>
                  <a:cubicBezTo>
                    <a:pt x="693803" y="299670"/>
                    <a:pt x="681004" y="286870"/>
                    <a:pt x="664791" y="286870"/>
                  </a:cubicBezTo>
                  <a:cubicBezTo>
                    <a:pt x="648579" y="286870"/>
                    <a:pt x="635780" y="299670"/>
                    <a:pt x="635780" y="315882"/>
                  </a:cubicBezTo>
                  <a:cubicBezTo>
                    <a:pt x="635780" y="322708"/>
                    <a:pt x="638339" y="328681"/>
                    <a:pt x="641753" y="333801"/>
                  </a:cubicBezTo>
                  <a:cubicBezTo>
                    <a:pt x="632366" y="338921"/>
                    <a:pt x="625540" y="346600"/>
                    <a:pt x="621274" y="356840"/>
                  </a:cubicBezTo>
                  <a:cubicBezTo>
                    <a:pt x="604208" y="332948"/>
                    <a:pt x="609328" y="299670"/>
                    <a:pt x="633220" y="282604"/>
                  </a:cubicBezTo>
                  <a:cubicBezTo>
                    <a:pt x="657112" y="265538"/>
                    <a:pt x="690390" y="270658"/>
                    <a:pt x="707456" y="294550"/>
                  </a:cubicBezTo>
                  <a:cubicBezTo>
                    <a:pt x="721962" y="312469"/>
                    <a:pt x="721962" y="338068"/>
                    <a:pt x="708309" y="356840"/>
                  </a:cubicBezTo>
                  <a:cubicBezTo>
                    <a:pt x="708309" y="356840"/>
                    <a:pt x="708309" y="356840"/>
                    <a:pt x="708309" y="356840"/>
                  </a:cubicBezTo>
                  <a:close/>
                </a:path>
              </a:pathLst>
            </a:custGeom>
            <a:solidFill>
              <a:schemeClr val="tx2"/>
            </a:solidFill>
            <a:ln w="8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23" descr="Social network outline">
              <a:extLst>
                <a:ext uri="{FF2B5EF4-FFF2-40B4-BE49-F238E27FC236}">
                  <a16:creationId xmlns:a16="http://schemas.microsoft.com/office/drawing/2014/main" id="{E280E143-7EBB-2DA9-27D7-140FEB054E4D}"/>
                </a:ext>
              </a:extLst>
            </p:cNvPr>
            <p:cNvSpPr/>
            <p:nvPr/>
          </p:nvSpPr>
          <p:spPr>
            <a:xfrm>
              <a:off x="6983208" y="1322724"/>
              <a:ext cx="734178" cy="697421"/>
            </a:xfrm>
            <a:custGeom>
              <a:avLst/>
              <a:gdLst>
                <a:gd name="connsiteX0" fmla="*/ 649333 w 734178"/>
                <a:gd name="connsiteY0" fmla="*/ 357243 h 697421"/>
                <a:gd name="connsiteX1" fmla="*/ 734178 w 734178"/>
                <a:gd name="connsiteY1" fmla="*/ 272641 h 697421"/>
                <a:gd name="connsiteX2" fmla="*/ 649576 w 734178"/>
                <a:gd name="connsiteY2" fmla="*/ 187796 h 697421"/>
                <a:gd name="connsiteX3" fmla="*/ 564731 w 734178"/>
                <a:gd name="connsiteY3" fmla="*/ 272398 h 697421"/>
                <a:gd name="connsiteX4" fmla="*/ 568370 w 734178"/>
                <a:gd name="connsiteY4" fmla="*/ 297082 h 697421"/>
                <a:gd name="connsiteX5" fmla="*/ 472489 w 734178"/>
                <a:gd name="connsiteY5" fmla="*/ 337935 h 697421"/>
                <a:gd name="connsiteX6" fmla="*/ 376730 w 734178"/>
                <a:gd name="connsiteY6" fmla="*/ 273121 h 697421"/>
                <a:gd name="connsiteX7" fmla="*/ 376730 w 734178"/>
                <a:gd name="connsiteY7" fmla="*/ 168686 h 697421"/>
                <a:gd name="connsiteX8" fmla="*/ 451407 w 734178"/>
                <a:gd name="connsiteY8" fmla="*/ 75208 h 697421"/>
                <a:gd name="connsiteX9" fmla="*/ 357929 w 734178"/>
                <a:gd name="connsiteY9" fmla="*/ 531 h 697421"/>
                <a:gd name="connsiteX10" fmla="*/ 283252 w 734178"/>
                <a:gd name="connsiteY10" fmla="*/ 94008 h 697421"/>
                <a:gd name="connsiteX11" fmla="*/ 357929 w 734178"/>
                <a:gd name="connsiteY11" fmla="*/ 168686 h 697421"/>
                <a:gd name="connsiteX12" fmla="*/ 357929 w 734178"/>
                <a:gd name="connsiteY12" fmla="*/ 273121 h 697421"/>
                <a:gd name="connsiteX13" fmla="*/ 262217 w 734178"/>
                <a:gd name="connsiteY13" fmla="*/ 337935 h 697421"/>
                <a:gd name="connsiteX14" fmla="*/ 166289 w 734178"/>
                <a:gd name="connsiteY14" fmla="*/ 297082 h 697421"/>
                <a:gd name="connsiteX15" fmla="*/ 109836 w 734178"/>
                <a:gd name="connsiteY15" fmla="*/ 190976 h 697421"/>
                <a:gd name="connsiteX16" fmla="*/ 3730 w 734178"/>
                <a:gd name="connsiteY16" fmla="*/ 247429 h 697421"/>
                <a:gd name="connsiteX17" fmla="*/ 60183 w 734178"/>
                <a:gd name="connsiteY17" fmla="*/ 353535 h 697421"/>
                <a:gd name="connsiteX18" fmla="*/ 158844 w 734178"/>
                <a:gd name="connsiteY18" fmla="*/ 314341 h 697421"/>
                <a:gd name="connsiteX19" fmla="*/ 255092 w 734178"/>
                <a:gd name="connsiteY19" fmla="*/ 355363 h 697421"/>
                <a:gd name="connsiteX20" fmla="*/ 275772 w 734178"/>
                <a:gd name="connsiteY20" fmla="*/ 463700 h 697421"/>
                <a:gd name="connsiteX21" fmla="*/ 198456 w 734178"/>
                <a:gd name="connsiteY21" fmla="*/ 541016 h 697421"/>
                <a:gd name="connsiteX22" fmla="*/ 79296 w 734178"/>
                <a:gd name="connsiteY22" fmla="*/ 563229 h 697421"/>
                <a:gd name="connsiteX23" fmla="*/ 101510 w 734178"/>
                <a:gd name="connsiteY23" fmla="*/ 682389 h 697421"/>
                <a:gd name="connsiteX24" fmla="*/ 220669 w 734178"/>
                <a:gd name="connsiteY24" fmla="*/ 660176 h 697421"/>
                <a:gd name="connsiteX25" fmla="*/ 212735 w 734178"/>
                <a:gd name="connsiteY25" fmla="*/ 553321 h 697421"/>
                <a:gd name="connsiteX26" fmla="*/ 288744 w 734178"/>
                <a:gd name="connsiteY26" fmla="*/ 477311 h 697421"/>
                <a:gd name="connsiteX27" fmla="*/ 445839 w 734178"/>
                <a:gd name="connsiteY27" fmla="*/ 477311 h 697421"/>
                <a:gd name="connsiteX28" fmla="*/ 521849 w 734178"/>
                <a:gd name="connsiteY28" fmla="*/ 553321 h 697421"/>
                <a:gd name="connsiteX29" fmla="*/ 526435 w 734178"/>
                <a:gd name="connsiteY29" fmla="*/ 671546 h 697421"/>
                <a:gd name="connsiteX30" fmla="*/ 644661 w 734178"/>
                <a:gd name="connsiteY30" fmla="*/ 666961 h 697421"/>
                <a:gd name="connsiteX31" fmla="*/ 640074 w 734178"/>
                <a:gd name="connsiteY31" fmla="*/ 548734 h 697421"/>
                <a:gd name="connsiteX32" fmla="*/ 536128 w 734178"/>
                <a:gd name="connsiteY32" fmla="*/ 541016 h 697421"/>
                <a:gd name="connsiteX33" fmla="*/ 458812 w 734178"/>
                <a:gd name="connsiteY33" fmla="*/ 463700 h 697421"/>
                <a:gd name="connsiteX34" fmla="*/ 479567 w 734178"/>
                <a:gd name="connsiteY34" fmla="*/ 355363 h 697421"/>
                <a:gd name="connsiteX35" fmla="*/ 575815 w 734178"/>
                <a:gd name="connsiteY35" fmla="*/ 314369 h 697421"/>
                <a:gd name="connsiteX36" fmla="*/ 649333 w 734178"/>
                <a:gd name="connsiteY36" fmla="*/ 357243 h 697421"/>
                <a:gd name="connsiteX37" fmla="*/ 47960 w 734178"/>
                <a:gd name="connsiteY37" fmla="*/ 326740 h 697421"/>
                <a:gd name="connsiteX38" fmla="*/ 87379 w 734178"/>
                <a:gd name="connsiteY38" fmla="*/ 291428 h 697421"/>
                <a:gd name="connsiteX39" fmla="*/ 122691 w 734178"/>
                <a:gd name="connsiteY39" fmla="*/ 326740 h 697421"/>
                <a:gd name="connsiteX40" fmla="*/ 47960 w 734178"/>
                <a:gd name="connsiteY40" fmla="*/ 326740 h 697421"/>
                <a:gd name="connsiteX41" fmla="*/ 71225 w 734178"/>
                <a:gd name="connsiteY41" fmla="*/ 258542 h 697421"/>
                <a:gd name="connsiteX42" fmla="*/ 85325 w 734178"/>
                <a:gd name="connsiteY42" fmla="*/ 244441 h 697421"/>
                <a:gd name="connsiteX43" fmla="*/ 99426 w 734178"/>
                <a:gd name="connsiteY43" fmla="*/ 258542 h 697421"/>
                <a:gd name="connsiteX44" fmla="*/ 85325 w 734178"/>
                <a:gd name="connsiteY44" fmla="*/ 272642 h 697421"/>
                <a:gd name="connsiteX45" fmla="*/ 71225 w 734178"/>
                <a:gd name="connsiteY45" fmla="*/ 258542 h 697421"/>
                <a:gd name="connsiteX46" fmla="*/ 138699 w 734178"/>
                <a:gd name="connsiteY46" fmla="*/ 310976 h 697421"/>
                <a:gd name="connsiteX47" fmla="*/ 110988 w 734178"/>
                <a:gd name="connsiteY47" fmla="*/ 278874 h 697421"/>
                <a:gd name="connsiteX48" fmla="*/ 118226 w 734178"/>
                <a:gd name="connsiteY48" fmla="*/ 258542 h 697421"/>
                <a:gd name="connsiteX49" fmla="*/ 85325 w 734178"/>
                <a:gd name="connsiteY49" fmla="*/ 225641 h 697421"/>
                <a:gd name="connsiteX50" fmla="*/ 52425 w 734178"/>
                <a:gd name="connsiteY50" fmla="*/ 258542 h 697421"/>
                <a:gd name="connsiteX51" fmla="*/ 59663 w 734178"/>
                <a:gd name="connsiteY51" fmla="*/ 278874 h 697421"/>
                <a:gd name="connsiteX52" fmla="*/ 31951 w 734178"/>
                <a:gd name="connsiteY52" fmla="*/ 310976 h 697421"/>
                <a:gd name="connsiteX53" fmla="*/ 46842 w 734178"/>
                <a:gd name="connsiteY53" fmla="*/ 219118 h 697421"/>
                <a:gd name="connsiteX54" fmla="*/ 138699 w 734178"/>
                <a:gd name="connsiteY54" fmla="*/ 234008 h 697421"/>
                <a:gd name="connsiteX55" fmla="*/ 138699 w 734178"/>
                <a:gd name="connsiteY55" fmla="*/ 310976 h 697421"/>
                <a:gd name="connsiteX56" fmla="*/ 353229 w 734178"/>
                <a:gd name="connsiteY56" fmla="*/ 70539 h 697421"/>
                <a:gd name="connsiteX57" fmla="*/ 367329 w 734178"/>
                <a:gd name="connsiteY57" fmla="*/ 56439 h 697421"/>
                <a:gd name="connsiteX58" fmla="*/ 381430 w 734178"/>
                <a:gd name="connsiteY58" fmla="*/ 70539 h 697421"/>
                <a:gd name="connsiteX59" fmla="*/ 367329 w 734178"/>
                <a:gd name="connsiteY59" fmla="*/ 84639 h 697421"/>
                <a:gd name="connsiteX60" fmla="*/ 353229 w 734178"/>
                <a:gd name="connsiteY60" fmla="*/ 70539 h 697421"/>
                <a:gd name="connsiteX61" fmla="*/ 367329 w 734178"/>
                <a:gd name="connsiteY61" fmla="*/ 103439 h 697421"/>
                <a:gd name="connsiteX62" fmla="*/ 404695 w 734178"/>
                <a:gd name="connsiteY62" fmla="*/ 138737 h 697421"/>
                <a:gd name="connsiteX63" fmla="*/ 329964 w 734178"/>
                <a:gd name="connsiteY63" fmla="*/ 138737 h 697421"/>
                <a:gd name="connsiteX64" fmla="*/ 367329 w 734178"/>
                <a:gd name="connsiteY64" fmla="*/ 103439 h 697421"/>
                <a:gd name="connsiteX65" fmla="*/ 301528 w 734178"/>
                <a:gd name="connsiteY65" fmla="*/ 84639 h 697421"/>
                <a:gd name="connsiteX66" fmla="*/ 367180 w 734178"/>
                <a:gd name="connsiteY66" fmla="*/ 18689 h 697421"/>
                <a:gd name="connsiteX67" fmla="*/ 433130 w 734178"/>
                <a:gd name="connsiteY67" fmla="*/ 84340 h 697421"/>
                <a:gd name="connsiteX68" fmla="*/ 420703 w 734178"/>
                <a:gd name="connsiteY68" fmla="*/ 122973 h 697421"/>
                <a:gd name="connsiteX69" fmla="*/ 392992 w 734178"/>
                <a:gd name="connsiteY69" fmla="*/ 90871 h 697421"/>
                <a:gd name="connsiteX70" fmla="*/ 400230 w 734178"/>
                <a:gd name="connsiteY70" fmla="*/ 70539 h 697421"/>
                <a:gd name="connsiteX71" fmla="*/ 367329 w 734178"/>
                <a:gd name="connsiteY71" fmla="*/ 37638 h 697421"/>
                <a:gd name="connsiteX72" fmla="*/ 334429 w 734178"/>
                <a:gd name="connsiteY72" fmla="*/ 70539 h 697421"/>
                <a:gd name="connsiteX73" fmla="*/ 341667 w 734178"/>
                <a:gd name="connsiteY73" fmla="*/ 90871 h 697421"/>
                <a:gd name="connsiteX74" fmla="*/ 313955 w 734178"/>
                <a:gd name="connsiteY74" fmla="*/ 122973 h 697421"/>
                <a:gd name="connsiteX75" fmla="*/ 301528 w 734178"/>
                <a:gd name="connsiteY75" fmla="*/ 84639 h 697421"/>
                <a:gd name="connsiteX76" fmla="*/ 113761 w 734178"/>
                <a:gd name="connsiteY76" fmla="*/ 665145 h 697421"/>
                <a:gd name="connsiteX77" fmla="*/ 153180 w 734178"/>
                <a:gd name="connsiteY77" fmla="*/ 629833 h 697421"/>
                <a:gd name="connsiteX78" fmla="*/ 188492 w 734178"/>
                <a:gd name="connsiteY78" fmla="*/ 665145 h 697421"/>
                <a:gd name="connsiteX79" fmla="*/ 113761 w 734178"/>
                <a:gd name="connsiteY79" fmla="*/ 665145 h 697421"/>
                <a:gd name="connsiteX80" fmla="*/ 137026 w 734178"/>
                <a:gd name="connsiteY80" fmla="*/ 596947 h 697421"/>
                <a:gd name="connsiteX81" fmla="*/ 151126 w 734178"/>
                <a:gd name="connsiteY81" fmla="*/ 582846 h 697421"/>
                <a:gd name="connsiteX82" fmla="*/ 165226 w 734178"/>
                <a:gd name="connsiteY82" fmla="*/ 596947 h 697421"/>
                <a:gd name="connsiteX83" fmla="*/ 151126 w 734178"/>
                <a:gd name="connsiteY83" fmla="*/ 611047 h 697421"/>
                <a:gd name="connsiteX84" fmla="*/ 137026 w 734178"/>
                <a:gd name="connsiteY84" fmla="*/ 596947 h 697421"/>
                <a:gd name="connsiteX85" fmla="*/ 204500 w 734178"/>
                <a:gd name="connsiteY85" fmla="*/ 649381 h 697421"/>
                <a:gd name="connsiteX86" fmla="*/ 176789 w 734178"/>
                <a:gd name="connsiteY86" fmla="*/ 617279 h 697421"/>
                <a:gd name="connsiteX87" fmla="*/ 184027 w 734178"/>
                <a:gd name="connsiteY87" fmla="*/ 596947 h 697421"/>
                <a:gd name="connsiteX88" fmla="*/ 151126 w 734178"/>
                <a:gd name="connsiteY88" fmla="*/ 564046 h 697421"/>
                <a:gd name="connsiteX89" fmla="*/ 118226 w 734178"/>
                <a:gd name="connsiteY89" fmla="*/ 596947 h 697421"/>
                <a:gd name="connsiteX90" fmla="*/ 125464 w 734178"/>
                <a:gd name="connsiteY90" fmla="*/ 617279 h 697421"/>
                <a:gd name="connsiteX91" fmla="*/ 97752 w 734178"/>
                <a:gd name="connsiteY91" fmla="*/ 649381 h 697421"/>
                <a:gd name="connsiteX92" fmla="*/ 112643 w 734178"/>
                <a:gd name="connsiteY92" fmla="*/ 557523 h 697421"/>
                <a:gd name="connsiteX93" fmla="*/ 204500 w 734178"/>
                <a:gd name="connsiteY93" fmla="*/ 572413 h 697421"/>
                <a:gd name="connsiteX94" fmla="*/ 204500 w 734178"/>
                <a:gd name="connsiteY94" fmla="*/ 649381 h 697421"/>
                <a:gd name="connsiteX95" fmla="*/ 310487 w 734178"/>
                <a:gd name="connsiteY95" fmla="*/ 470693 h 697421"/>
                <a:gd name="connsiteX96" fmla="*/ 372707 w 734178"/>
                <a:gd name="connsiteY96" fmla="*/ 419229 h 697421"/>
                <a:gd name="connsiteX97" fmla="*/ 424172 w 734178"/>
                <a:gd name="connsiteY97" fmla="*/ 470693 h 697421"/>
                <a:gd name="connsiteX98" fmla="*/ 310487 w 734178"/>
                <a:gd name="connsiteY98" fmla="*/ 470693 h 697421"/>
                <a:gd name="connsiteX99" fmla="*/ 341188 w 734178"/>
                <a:gd name="connsiteY99" fmla="*/ 373985 h 697421"/>
                <a:gd name="connsiteX100" fmla="*/ 367339 w 734178"/>
                <a:gd name="connsiteY100" fmla="*/ 347852 h 697421"/>
                <a:gd name="connsiteX101" fmla="*/ 393471 w 734178"/>
                <a:gd name="connsiteY101" fmla="*/ 374004 h 697421"/>
                <a:gd name="connsiteX102" fmla="*/ 367329 w 734178"/>
                <a:gd name="connsiteY102" fmla="*/ 400136 h 697421"/>
                <a:gd name="connsiteX103" fmla="*/ 341188 w 734178"/>
                <a:gd name="connsiteY103" fmla="*/ 373985 h 697421"/>
                <a:gd name="connsiteX104" fmla="*/ 546167 w 734178"/>
                <a:gd name="connsiteY104" fmla="*/ 665145 h 697421"/>
                <a:gd name="connsiteX105" fmla="*/ 585586 w 734178"/>
                <a:gd name="connsiteY105" fmla="*/ 629833 h 697421"/>
                <a:gd name="connsiteX106" fmla="*/ 620898 w 734178"/>
                <a:gd name="connsiteY106" fmla="*/ 665145 h 697421"/>
                <a:gd name="connsiteX107" fmla="*/ 546167 w 734178"/>
                <a:gd name="connsiteY107" fmla="*/ 665145 h 697421"/>
                <a:gd name="connsiteX108" fmla="*/ 569432 w 734178"/>
                <a:gd name="connsiteY108" fmla="*/ 596947 h 697421"/>
                <a:gd name="connsiteX109" fmla="*/ 583533 w 734178"/>
                <a:gd name="connsiteY109" fmla="*/ 582846 h 697421"/>
                <a:gd name="connsiteX110" fmla="*/ 597633 w 734178"/>
                <a:gd name="connsiteY110" fmla="*/ 596947 h 697421"/>
                <a:gd name="connsiteX111" fmla="*/ 583533 w 734178"/>
                <a:gd name="connsiteY111" fmla="*/ 611047 h 697421"/>
                <a:gd name="connsiteX112" fmla="*/ 569432 w 734178"/>
                <a:gd name="connsiteY112" fmla="*/ 596947 h 697421"/>
                <a:gd name="connsiteX113" fmla="*/ 649333 w 734178"/>
                <a:gd name="connsiteY113" fmla="*/ 611047 h 697421"/>
                <a:gd name="connsiteX114" fmla="*/ 636907 w 734178"/>
                <a:gd name="connsiteY114" fmla="*/ 649381 h 697421"/>
                <a:gd name="connsiteX115" fmla="*/ 609195 w 734178"/>
                <a:gd name="connsiteY115" fmla="*/ 617279 h 697421"/>
                <a:gd name="connsiteX116" fmla="*/ 616433 w 734178"/>
                <a:gd name="connsiteY116" fmla="*/ 596947 h 697421"/>
                <a:gd name="connsiteX117" fmla="*/ 583533 w 734178"/>
                <a:gd name="connsiteY117" fmla="*/ 564046 h 697421"/>
                <a:gd name="connsiteX118" fmla="*/ 550632 w 734178"/>
                <a:gd name="connsiteY118" fmla="*/ 596947 h 697421"/>
                <a:gd name="connsiteX119" fmla="*/ 557870 w 734178"/>
                <a:gd name="connsiteY119" fmla="*/ 617279 h 697421"/>
                <a:gd name="connsiteX120" fmla="*/ 530159 w 734178"/>
                <a:gd name="connsiteY120" fmla="*/ 649381 h 697421"/>
                <a:gd name="connsiteX121" fmla="*/ 545049 w 734178"/>
                <a:gd name="connsiteY121" fmla="*/ 557523 h 697421"/>
                <a:gd name="connsiteX122" fmla="*/ 636907 w 734178"/>
                <a:gd name="connsiteY122" fmla="*/ 572414 h 697421"/>
                <a:gd name="connsiteX123" fmla="*/ 649333 w 734178"/>
                <a:gd name="connsiteY123" fmla="*/ 611047 h 697421"/>
                <a:gd name="connsiteX124" fmla="*/ 440509 w 734178"/>
                <a:gd name="connsiteY124" fmla="*/ 456142 h 697421"/>
                <a:gd name="connsiteX125" fmla="*/ 397993 w 734178"/>
                <a:gd name="connsiteY125" fmla="*/ 406660 h 697421"/>
                <a:gd name="connsiteX126" fmla="*/ 400186 w 734178"/>
                <a:gd name="connsiteY126" fmla="*/ 343140 h 697421"/>
                <a:gd name="connsiteX127" fmla="*/ 336666 w 734178"/>
                <a:gd name="connsiteY127" fmla="*/ 340946 h 697421"/>
                <a:gd name="connsiteX128" fmla="*/ 334473 w 734178"/>
                <a:gd name="connsiteY128" fmla="*/ 404467 h 697421"/>
                <a:gd name="connsiteX129" fmla="*/ 336666 w 734178"/>
                <a:gd name="connsiteY129" fmla="*/ 406660 h 697421"/>
                <a:gd name="connsiteX130" fmla="*/ 294149 w 734178"/>
                <a:gd name="connsiteY130" fmla="*/ 456142 h 697421"/>
                <a:gd name="connsiteX131" fmla="*/ 301098 w 734178"/>
                <a:gd name="connsiteY131" fmla="*/ 316730 h 697421"/>
                <a:gd name="connsiteX132" fmla="*/ 440509 w 734178"/>
                <a:gd name="connsiteY132" fmla="*/ 323678 h 697421"/>
                <a:gd name="connsiteX133" fmla="*/ 440509 w 734178"/>
                <a:gd name="connsiteY133" fmla="*/ 456142 h 697421"/>
                <a:gd name="connsiteX134" fmla="*/ 611968 w 734178"/>
                <a:gd name="connsiteY134" fmla="*/ 326740 h 697421"/>
                <a:gd name="connsiteX135" fmla="*/ 651387 w 734178"/>
                <a:gd name="connsiteY135" fmla="*/ 291428 h 697421"/>
                <a:gd name="connsiteX136" fmla="*/ 686699 w 734178"/>
                <a:gd name="connsiteY136" fmla="*/ 326740 h 697421"/>
                <a:gd name="connsiteX137" fmla="*/ 611968 w 734178"/>
                <a:gd name="connsiteY137" fmla="*/ 326740 h 697421"/>
                <a:gd name="connsiteX138" fmla="*/ 635233 w 734178"/>
                <a:gd name="connsiteY138" fmla="*/ 258542 h 697421"/>
                <a:gd name="connsiteX139" fmla="*/ 649333 w 734178"/>
                <a:gd name="connsiteY139" fmla="*/ 244441 h 697421"/>
                <a:gd name="connsiteX140" fmla="*/ 663434 w 734178"/>
                <a:gd name="connsiteY140" fmla="*/ 258542 h 697421"/>
                <a:gd name="connsiteX141" fmla="*/ 649333 w 734178"/>
                <a:gd name="connsiteY141" fmla="*/ 272642 h 697421"/>
                <a:gd name="connsiteX142" fmla="*/ 635233 w 734178"/>
                <a:gd name="connsiteY142" fmla="*/ 258542 h 697421"/>
                <a:gd name="connsiteX143" fmla="*/ 649333 w 734178"/>
                <a:gd name="connsiteY143" fmla="*/ 206841 h 697421"/>
                <a:gd name="connsiteX144" fmla="*/ 715134 w 734178"/>
                <a:gd name="connsiteY144" fmla="*/ 272416 h 697421"/>
                <a:gd name="connsiteX145" fmla="*/ 702707 w 734178"/>
                <a:gd name="connsiteY145" fmla="*/ 310976 h 697421"/>
                <a:gd name="connsiteX146" fmla="*/ 674996 w 734178"/>
                <a:gd name="connsiteY146" fmla="*/ 278874 h 697421"/>
                <a:gd name="connsiteX147" fmla="*/ 682234 w 734178"/>
                <a:gd name="connsiteY147" fmla="*/ 258542 h 697421"/>
                <a:gd name="connsiteX148" fmla="*/ 649333 w 734178"/>
                <a:gd name="connsiteY148" fmla="*/ 225641 h 697421"/>
                <a:gd name="connsiteX149" fmla="*/ 616433 w 734178"/>
                <a:gd name="connsiteY149" fmla="*/ 258542 h 697421"/>
                <a:gd name="connsiteX150" fmla="*/ 623671 w 734178"/>
                <a:gd name="connsiteY150" fmla="*/ 278874 h 697421"/>
                <a:gd name="connsiteX151" fmla="*/ 595960 w 734178"/>
                <a:gd name="connsiteY151" fmla="*/ 310976 h 697421"/>
                <a:gd name="connsiteX152" fmla="*/ 610774 w 734178"/>
                <a:gd name="connsiteY152" fmla="*/ 219268 h 697421"/>
                <a:gd name="connsiteX153" fmla="*/ 649333 w 734178"/>
                <a:gd name="connsiteY153" fmla="*/ 206841 h 69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734178" h="697421">
                  <a:moveTo>
                    <a:pt x="649333" y="357243"/>
                  </a:moveTo>
                  <a:cubicBezTo>
                    <a:pt x="696125" y="357310"/>
                    <a:pt x="734111" y="319433"/>
                    <a:pt x="734178" y="272641"/>
                  </a:cubicBezTo>
                  <a:cubicBezTo>
                    <a:pt x="734245" y="225850"/>
                    <a:pt x="696368" y="187864"/>
                    <a:pt x="649576" y="187796"/>
                  </a:cubicBezTo>
                  <a:cubicBezTo>
                    <a:pt x="602785" y="187729"/>
                    <a:pt x="564799" y="225607"/>
                    <a:pt x="564731" y="272398"/>
                  </a:cubicBezTo>
                  <a:cubicBezTo>
                    <a:pt x="564719" y="280761"/>
                    <a:pt x="565946" y="289079"/>
                    <a:pt x="568370" y="297082"/>
                  </a:cubicBezTo>
                  <a:lnTo>
                    <a:pt x="472489" y="337935"/>
                  </a:lnTo>
                  <a:cubicBezTo>
                    <a:pt x="454136" y="301039"/>
                    <a:pt x="417803" y="276448"/>
                    <a:pt x="376730" y="273121"/>
                  </a:cubicBezTo>
                  <a:lnTo>
                    <a:pt x="376730" y="168686"/>
                  </a:lnTo>
                  <a:cubicBezTo>
                    <a:pt x="423164" y="163494"/>
                    <a:pt x="456599" y="121643"/>
                    <a:pt x="451407" y="75208"/>
                  </a:cubicBezTo>
                  <a:cubicBezTo>
                    <a:pt x="446215" y="28773"/>
                    <a:pt x="404364" y="-4660"/>
                    <a:pt x="357929" y="531"/>
                  </a:cubicBezTo>
                  <a:cubicBezTo>
                    <a:pt x="311494" y="5722"/>
                    <a:pt x="278060" y="47573"/>
                    <a:pt x="283252" y="94008"/>
                  </a:cubicBezTo>
                  <a:cubicBezTo>
                    <a:pt x="287644" y="133290"/>
                    <a:pt x="318649" y="164294"/>
                    <a:pt x="357929" y="168686"/>
                  </a:cubicBezTo>
                  <a:lnTo>
                    <a:pt x="357929" y="273121"/>
                  </a:lnTo>
                  <a:cubicBezTo>
                    <a:pt x="316872" y="276463"/>
                    <a:pt x="280561" y="301053"/>
                    <a:pt x="262217" y="337935"/>
                  </a:cubicBezTo>
                  <a:lnTo>
                    <a:pt x="166289" y="297082"/>
                  </a:lnTo>
                  <a:cubicBezTo>
                    <a:pt x="180000" y="252193"/>
                    <a:pt x="154726" y="204687"/>
                    <a:pt x="109836" y="190976"/>
                  </a:cubicBezTo>
                  <a:cubicBezTo>
                    <a:pt x="64947" y="177264"/>
                    <a:pt x="17441" y="202539"/>
                    <a:pt x="3730" y="247429"/>
                  </a:cubicBezTo>
                  <a:cubicBezTo>
                    <a:pt x="-9982" y="292318"/>
                    <a:pt x="15293" y="339824"/>
                    <a:pt x="60183" y="353535"/>
                  </a:cubicBezTo>
                  <a:cubicBezTo>
                    <a:pt x="98188" y="365144"/>
                    <a:pt x="139165" y="348866"/>
                    <a:pt x="158844" y="314341"/>
                  </a:cubicBezTo>
                  <a:lnTo>
                    <a:pt x="255092" y="355363"/>
                  </a:lnTo>
                  <a:cubicBezTo>
                    <a:pt x="243508" y="392666"/>
                    <a:pt x="251262" y="433287"/>
                    <a:pt x="275772" y="463700"/>
                  </a:cubicBezTo>
                  <a:lnTo>
                    <a:pt x="198456" y="541016"/>
                  </a:lnTo>
                  <a:cubicBezTo>
                    <a:pt x="159416" y="514245"/>
                    <a:pt x="106067" y="524190"/>
                    <a:pt x="79296" y="563229"/>
                  </a:cubicBezTo>
                  <a:cubicBezTo>
                    <a:pt x="52525" y="602269"/>
                    <a:pt x="62470" y="655618"/>
                    <a:pt x="101510" y="682389"/>
                  </a:cubicBezTo>
                  <a:cubicBezTo>
                    <a:pt x="140549" y="709161"/>
                    <a:pt x="193899" y="699215"/>
                    <a:pt x="220669" y="660176"/>
                  </a:cubicBezTo>
                  <a:cubicBezTo>
                    <a:pt x="243359" y="627090"/>
                    <a:pt x="240061" y="582692"/>
                    <a:pt x="212735" y="553321"/>
                  </a:cubicBezTo>
                  <a:lnTo>
                    <a:pt x="288744" y="477311"/>
                  </a:lnTo>
                  <a:cubicBezTo>
                    <a:pt x="333284" y="517796"/>
                    <a:pt x="401300" y="517796"/>
                    <a:pt x="445839" y="477311"/>
                  </a:cubicBezTo>
                  <a:lnTo>
                    <a:pt x="521849" y="553321"/>
                  </a:lnTo>
                  <a:cubicBezTo>
                    <a:pt x="490468" y="587234"/>
                    <a:pt x="492521" y="640166"/>
                    <a:pt x="526435" y="671546"/>
                  </a:cubicBezTo>
                  <a:cubicBezTo>
                    <a:pt x="560348" y="702927"/>
                    <a:pt x="613280" y="700874"/>
                    <a:pt x="644661" y="666961"/>
                  </a:cubicBezTo>
                  <a:cubicBezTo>
                    <a:pt x="676041" y="633047"/>
                    <a:pt x="673988" y="580116"/>
                    <a:pt x="640074" y="548734"/>
                  </a:cubicBezTo>
                  <a:cubicBezTo>
                    <a:pt x="611458" y="522254"/>
                    <a:pt x="568342" y="519052"/>
                    <a:pt x="536128" y="541016"/>
                  </a:cubicBezTo>
                  <a:lnTo>
                    <a:pt x="458812" y="463700"/>
                  </a:lnTo>
                  <a:cubicBezTo>
                    <a:pt x="483348" y="433301"/>
                    <a:pt x="491130" y="392678"/>
                    <a:pt x="479567" y="355363"/>
                  </a:cubicBezTo>
                  <a:lnTo>
                    <a:pt x="575815" y="314369"/>
                  </a:lnTo>
                  <a:cubicBezTo>
                    <a:pt x="590826" y="340844"/>
                    <a:pt x="618900" y="357216"/>
                    <a:pt x="649333" y="357243"/>
                  </a:cubicBezTo>
                  <a:close/>
                  <a:moveTo>
                    <a:pt x="47960" y="326740"/>
                  </a:moveTo>
                  <a:cubicBezTo>
                    <a:pt x="49094" y="306104"/>
                    <a:pt x="66743" y="290293"/>
                    <a:pt x="87379" y="291428"/>
                  </a:cubicBezTo>
                  <a:cubicBezTo>
                    <a:pt x="106431" y="292475"/>
                    <a:pt x="121644" y="307688"/>
                    <a:pt x="122691" y="326740"/>
                  </a:cubicBezTo>
                  <a:cubicBezTo>
                    <a:pt x="100225" y="342344"/>
                    <a:pt x="70426" y="342344"/>
                    <a:pt x="47960" y="326740"/>
                  </a:cubicBezTo>
                  <a:close/>
                  <a:moveTo>
                    <a:pt x="71225" y="258542"/>
                  </a:moveTo>
                  <a:cubicBezTo>
                    <a:pt x="71225" y="250755"/>
                    <a:pt x="77538" y="244441"/>
                    <a:pt x="85325" y="244441"/>
                  </a:cubicBezTo>
                  <a:cubicBezTo>
                    <a:pt x="93112" y="244441"/>
                    <a:pt x="99426" y="250755"/>
                    <a:pt x="99426" y="258542"/>
                  </a:cubicBezTo>
                  <a:cubicBezTo>
                    <a:pt x="99426" y="266329"/>
                    <a:pt x="93112" y="272642"/>
                    <a:pt x="85325" y="272642"/>
                  </a:cubicBezTo>
                  <a:cubicBezTo>
                    <a:pt x="77538" y="272642"/>
                    <a:pt x="71225" y="266329"/>
                    <a:pt x="71225" y="258542"/>
                  </a:cubicBezTo>
                  <a:close/>
                  <a:moveTo>
                    <a:pt x="138699" y="310976"/>
                  </a:moveTo>
                  <a:cubicBezTo>
                    <a:pt x="133965" y="297092"/>
                    <a:pt x="124032" y="285584"/>
                    <a:pt x="110988" y="278874"/>
                  </a:cubicBezTo>
                  <a:cubicBezTo>
                    <a:pt x="115640" y="273116"/>
                    <a:pt x="118192" y="265944"/>
                    <a:pt x="118226" y="258542"/>
                  </a:cubicBezTo>
                  <a:cubicBezTo>
                    <a:pt x="118226" y="240371"/>
                    <a:pt x="103496" y="225641"/>
                    <a:pt x="85325" y="225641"/>
                  </a:cubicBezTo>
                  <a:cubicBezTo>
                    <a:pt x="67155" y="225641"/>
                    <a:pt x="52425" y="240371"/>
                    <a:pt x="52425" y="258542"/>
                  </a:cubicBezTo>
                  <a:cubicBezTo>
                    <a:pt x="52459" y="265944"/>
                    <a:pt x="55011" y="273116"/>
                    <a:pt x="59663" y="278874"/>
                  </a:cubicBezTo>
                  <a:cubicBezTo>
                    <a:pt x="46618" y="285584"/>
                    <a:pt x="36685" y="297092"/>
                    <a:pt x="31951" y="310976"/>
                  </a:cubicBezTo>
                  <a:cubicBezTo>
                    <a:pt x="10697" y="281498"/>
                    <a:pt x="17364" y="240372"/>
                    <a:pt x="46842" y="219118"/>
                  </a:cubicBezTo>
                  <a:cubicBezTo>
                    <a:pt x="76319" y="197864"/>
                    <a:pt x="117446" y="204531"/>
                    <a:pt x="138699" y="234008"/>
                  </a:cubicBezTo>
                  <a:cubicBezTo>
                    <a:pt x="155269" y="256989"/>
                    <a:pt x="155269" y="287995"/>
                    <a:pt x="138699" y="310976"/>
                  </a:cubicBezTo>
                  <a:close/>
                  <a:moveTo>
                    <a:pt x="353229" y="70539"/>
                  </a:moveTo>
                  <a:cubicBezTo>
                    <a:pt x="353229" y="62752"/>
                    <a:pt x="359542" y="56439"/>
                    <a:pt x="367329" y="56439"/>
                  </a:cubicBezTo>
                  <a:cubicBezTo>
                    <a:pt x="375116" y="56439"/>
                    <a:pt x="381430" y="62752"/>
                    <a:pt x="381430" y="70539"/>
                  </a:cubicBezTo>
                  <a:cubicBezTo>
                    <a:pt x="381430" y="78326"/>
                    <a:pt x="375116" y="84639"/>
                    <a:pt x="367329" y="84639"/>
                  </a:cubicBezTo>
                  <a:cubicBezTo>
                    <a:pt x="359542" y="84639"/>
                    <a:pt x="353229" y="78326"/>
                    <a:pt x="353229" y="70539"/>
                  </a:cubicBezTo>
                  <a:close/>
                  <a:moveTo>
                    <a:pt x="367329" y="103439"/>
                  </a:moveTo>
                  <a:cubicBezTo>
                    <a:pt x="387151" y="103494"/>
                    <a:pt x="403513" y="118951"/>
                    <a:pt x="404695" y="138737"/>
                  </a:cubicBezTo>
                  <a:cubicBezTo>
                    <a:pt x="382229" y="154341"/>
                    <a:pt x="352430" y="154341"/>
                    <a:pt x="329964" y="138737"/>
                  </a:cubicBezTo>
                  <a:cubicBezTo>
                    <a:pt x="331145" y="118951"/>
                    <a:pt x="347508" y="103494"/>
                    <a:pt x="367329" y="103439"/>
                  </a:cubicBezTo>
                  <a:close/>
                  <a:moveTo>
                    <a:pt x="301528" y="84639"/>
                  </a:moveTo>
                  <a:cubicBezTo>
                    <a:pt x="301446" y="48298"/>
                    <a:pt x="330839" y="18771"/>
                    <a:pt x="367180" y="18689"/>
                  </a:cubicBezTo>
                  <a:cubicBezTo>
                    <a:pt x="403521" y="18606"/>
                    <a:pt x="433048" y="47999"/>
                    <a:pt x="433130" y="84340"/>
                  </a:cubicBezTo>
                  <a:cubicBezTo>
                    <a:pt x="433161" y="98205"/>
                    <a:pt x="428812" y="111727"/>
                    <a:pt x="420703" y="122973"/>
                  </a:cubicBezTo>
                  <a:cubicBezTo>
                    <a:pt x="415969" y="109089"/>
                    <a:pt x="406035" y="97581"/>
                    <a:pt x="392992" y="90871"/>
                  </a:cubicBezTo>
                  <a:cubicBezTo>
                    <a:pt x="397644" y="85113"/>
                    <a:pt x="400196" y="77942"/>
                    <a:pt x="400230" y="70539"/>
                  </a:cubicBezTo>
                  <a:cubicBezTo>
                    <a:pt x="400230" y="52368"/>
                    <a:pt x="385500" y="37638"/>
                    <a:pt x="367329" y="37638"/>
                  </a:cubicBezTo>
                  <a:cubicBezTo>
                    <a:pt x="349159" y="37638"/>
                    <a:pt x="334429" y="52368"/>
                    <a:pt x="334429" y="70539"/>
                  </a:cubicBezTo>
                  <a:cubicBezTo>
                    <a:pt x="334462" y="77942"/>
                    <a:pt x="337015" y="85113"/>
                    <a:pt x="341667" y="90871"/>
                  </a:cubicBezTo>
                  <a:cubicBezTo>
                    <a:pt x="328622" y="97581"/>
                    <a:pt x="318689" y="109089"/>
                    <a:pt x="313955" y="122973"/>
                  </a:cubicBezTo>
                  <a:cubicBezTo>
                    <a:pt x="305881" y="111822"/>
                    <a:pt x="301532" y="98407"/>
                    <a:pt x="301528" y="84639"/>
                  </a:cubicBezTo>
                  <a:close/>
                  <a:moveTo>
                    <a:pt x="113761" y="665145"/>
                  </a:moveTo>
                  <a:cubicBezTo>
                    <a:pt x="114895" y="644508"/>
                    <a:pt x="132544" y="628698"/>
                    <a:pt x="153180" y="629833"/>
                  </a:cubicBezTo>
                  <a:cubicBezTo>
                    <a:pt x="172231" y="630880"/>
                    <a:pt x="187445" y="646093"/>
                    <a:pt x="188492" y="665145"/>
                  </a:cubicBezTo>
                  <a:cubicBezTo>
                    <a:pt x="166025" y="680749"/>
                    <a:pt x="136227" y="680749"/>
                    <a:pt x="113761" y="665145"/>
                  </a:cubicBezTo>
                  <a:close/>
                  <a:moveTo>
                    <a:pt x="137026" y="596947"/>
                  </a:moveTo>
                  <a:cubicBezTo>
                    <a:pt x="137026" y="589159"/>
                    <a:pt x="143339" y="582846"/>
                    <a:pt x="151126" y="582846"/>
                  </a:cubicBezTo>
                  <a:cubicBezTo>
                    <a:pt x="158913" y="582846"/>
                    <a:pt x="165226" y="589159"/>
                    <a:pt x="165226" y="596947"/>
                  </a:cubicBezTo>
                  <a:cubicBezTo>
                    <a:pt x="165226" y="604734"/>
                    <a:pt x="158913" y="611047"/>
                    <a:pt x="151126" y="611047"/>
                  </a:cubicBezTo>
                  <a:cubicBezTo>
                    <a:pt x="143339" y="611047"/>
                    <a:pt x="137026" y="604734"/>
                    <a:pt x="137026" y="596947"/>
                  </a:cubicBezTo>
                  <a:close/>
                  <a:moveTo>
                    <a:pt x="204500" y="649381"/>
                  </a:moveTo>
                  <a:cubicBezTo>
                    <a:pt x="199766" y="635496"/>
                    <a:pt x="189833" y="623989"/>
                    <a:pt x="176789" y="617279"/>
                  </a:cubicBezTo>
                  <a:cubicBezTo>
                    <a:pt x="181441" y="611521"/>
                    <a:pt x="183993" y="604349"/>
                    <a:pt x="184027" y="596947"/>
                  </a:cubicBezTo>
                  <a:cubicBezTo>
                    <a:pt x="184027" y="578776"/>
                    <a:pt x="169297" y="564046"/>
                    <a:pt x="151126" y="564046"/>
                  </a:cubicBezTo>
                  <a:cubicBezTo>
                    <a:pt x="132956" y="564046"/>
                    <a:pt x="118226" y="578776"/>
                    <a:pt x="118226" y="596947"/>
                  </a:cubicBezTo>
                  <a:cubicBezTo>
                    <a:pt x="118260" y="604349"/>
                    <a:pt x="120812" y="611521"/>
                    <a:pt x="125464" y="617279"/>
                  </a:cubicBezTo>
                  <a:cubicBezTo>
                    <a:pt x="112419" y="623989"/>
                    <a:pt x="102486" y="635496"/>
                    <a:pt x="97752" y="649381"/>
                  </a:cubicBezTo>
                  <a:cubicBezTo>
                    <a:pt x="76499" y="619903"/>
                    <a:pt x="83165" y="578777"/>
                    <a:pt x="112643" y="557523"/>
                  </a:cubicBezTo>
                  <a:cubicBezTo>
                    <a:pt x="142120" y="536270"/>
                    <a:pt x="183247" y="542936"/>
                    <a:pt x="204500" y="572413"/>
                  </a:cubicBezTo>
                  <a:cubicBezTo>
                    <a:pt x="221070" y="595394"/>
                    <a:pt x="221070" y="626400"/>
                    <a:pt x="204500" y="649381"/>
                  </a:cubicBezTo>
                  <a:close/>
                  <a:moveTo>
                    <a:pt x="310487" y="470693"/>
                  </a:moveTo>
                  <a:cubicBezTo>
                    <a:pt x="313456" y="439300"/>
                    <a:pt x="341314" y="416258"/>
                    <a:pt x="372707" y="419229"/>
                  </a:cubicBezTo>
                  <a:cubicBezTo>
                    <a:pt x="399990" y="421810"/>
                    <a:pt x="421591" y="443410"/>
                    <a:pt x="424172" y="470693"/>
                  </a:cubicBezTo>
                  <a:cubicBezTo>
                    <a:pt x="390141" y="494895"/>
                    <a:pt x="344518" y="494895"/>
                    <a:pt x="310487" y="470693"/>
                  </a:cubicBezTo>
                  <a:close/>
                  <a:moveTo>
                    <a:pt x="341188" y="373985"/>
                  </a:moveTo>
                  <a:cubicBezTo>
                    <a:pt x="341193" y="359547"/>
                    <a:pt x="352901" y="347847"/>
                    <a:pt x="367339" y="347852"/>
                  </a:cubicBezTo>
                  <a:cubicBezTo>
                    <a:pt x="381776" y="347858"/>
                    <a:pt x="393477" y="359566"/>
                    <a:pt x="393471" y="374004"/>
                  </a:cubicBezTo>
                  <a:cubicBezTo>
                    <a:pt x="393466" y="388437"/>
                    <a:pt x="381763" y="400136"/>
                    <a:pt x="367329" y="400136"/>
                  </a:cubicBezTo>
                  <a:cubicBezTo>
                    <a:pt x="352895" y="400120"/>
                    <a:pt x="341198" y="388420"/>
                    <a:pt x="341188" y="373985"/>
                  </a:cubicBezTo>
                  <a:close/>
                  <a:moveTo>
                    <a:pt x="546167" y="665145"/>
                  </a:moveTo>
                  <a:cubicBezTo>
                    <a:pt x="547302" y="644508"/>
                    <a:pt x="564950" y="628698"/>
                    <a:pt x="585586" y="629833"/>
                  </a:cubicBezTo>
                  <a:cubicBezTo>
                    <a:pt x="604638" y="630880"/>
                    <a:pt x="619851" y="646093"/>
                    <a:pt x="620898" y="665145"/>
                  </a:cubicBezTo>
                  <a:cubicBezTo>
                    <a:pt x="598432" y="680749"/>
                    <a:pt x="568633" y="680749"/>
                    <a:pt x="546167" y="665145"/>
                  </a:cubicBezTo>
                  <a:close/>
                  <a:moveTo>
                    <a:pt x="569432" y="596947"/>
                  </a:moveTo>
                  <a:cubicBezTo>
                    <a:pt x="569432" y="589159"/>
                    <a:pt x="575745" y="582846"/>
                    <a:pt x="583533" y="582846"/>
                  </a:cubicBezTo>
                  <a:cubicBezTo>
                    <a:pt x="591320" y="582846"/>
                    <a:pt x="597633" y="589159"/>
                    <a:pt x="597633" y="596947"/>
                  </a:cubicBezTo>
                  <a:cubicBezTo>
                    <a:pt x="597633" y="604734"/>
                    <a:pt x="591320" y="611047"/>
                    <a:pt x="583533" y="611047"/>
                  </a:cubicBezTo>
                  <a:cubicBezTo>
                    <a:pt x="575745" y="611047"/>
                    <a:pt x="569432" y="604734"/>
                    <a:pt x="569432" y="596947"/>
                  </a:cubicBezTo>
                  <a:close/>
                  <a:moveTo>
                    <a:pt x="649333" y="611047"/>
                  </a:moveTo>
                  <a:cubicBezTo>
                    <a:pt x="649330" y="624814"/>
                    <a:pt x="644981" y="638229"/>
                    <a:pt x="636907" y="649381"/>
                  </a:cubicBezTo>
                  <a:cubicBezTo>
                    <a:pt x="632173" y="635496"/>
                    <a:pt x="622239" y="623989"/>
                    <a:pt x="609195" y="617279"/>
                  </a:cubicBezTo>
                  <a:cubicBezTo>
                    <a:pt x="613847" y="611521"/>
                    <a:pt x="616400" y="604349"/>
                    <a:pt x="616433" y="596947"/>
                  </a:cubicBezTo>
                  <a:cubicBezTo>
                    <a:pt x="616433" y="578776"/>
                    <a:pt x="601703" y="564046"/>
                    <a:pt x="583533" y="564046"/>
                  </a:cubicBezTo>
                  <a:cubicBezTo>
                    <a:pt x="565362" y="564046"/>
                    <a:pt x="550632" y="578776"/>
                    <a:pt x="550632" y="596947"/>
                  </a:cubicBezTo>
                  <a:cubicBezTo>
                    <a:pt x="550666" y="604349"/>
                    <a:pt x="553218" y="611521"/>
                    <a:pt x="557870" y="617279"/>
                  </a:cubicBezTo>
                  <a:cubicBezTo>
                    <a:pt x="544826" y="623989"/>
                    <a:pt x="534892" y="635496"/>
                    <a:pt x="530159" y="649381"/>
                  </a:cubicBezTo>
                  <a:cubicBezTo>
                    <a:pt x="508905" y="619903"/>
                    <a:pt x="515571" y="578777"/>
                    <a:pt x="545049" y="557523"/>
                  </a:cubicBezTo>
                  <a:cubicBezTo>
                    <a:pt x="574527" y="536270"/>
                    <a:pt x="615653" y="542936"/>
                    <a:pt x="636907" y="572414"/>
                  </a:cubicBezTo>
                  <a:cubicBezTo>
                    <a:pt x="645016" y="583660"/>
                    <a:pt x="649365" y="597182"/>
                    <a:pt x="649333" y="611047"/>
                  </a:cubicBezTo>
                  <a:close/>
                  <a:moveTo>
                    <a:pt x="440509" y="456142"/>
                  </a:moveTo>
                  <a:cubicBezTo>
                    <a:pt x="434479" y="434104"/>
                    <a:pt x="418871" y="415939"/>
                    <a:pt x="397993" y="406660"/>
                  </a:cubicBezTo>
                  <a:cubicBezTo>
                    <a:pt x="416139" y="389724"/>
                    <a:pt x="417121" y="361286"/>
                    <a:pt x="400186" y="343140"/>
                  </a:cubicBezTo>
                  <a:cubicBezTo>
                    <a:pt x="383251" y="324994"/>
                    <a:pt x="354812" y="324012"/>
                    <a:pt x="336666" y="340946"/>
                  </a:cubicBezTo>
                  <a:cubicBezTo>
                    <a:pt x="318520" y="357881"/>
                    <a:pt x="317538" y="386321"/>
                    <a:pt x="334473" y="404467"/>
                  </a:cubicBezTo>
                  <a:cubicBezTo>
                    <a:pt x="335178" y="405222"/>
                    <a:pt x="335910" y="405954"/>
                    <a:pt x="336666" y="406660"/>
                  </a:cubicBezTo>
                  <a:cubicBezTo>
                    <a:pt x="315788" y="415939"/>
                    <a:pt x="300180" y="434104"/>
                    <a:pt x="294149" y="456142"/>
                  </a:cubicBezTo>
                  <a:cubicBezTo>
                    <a:pt x="257571" y="415726"/>
                    <a:pt x="260681" y="353309"/>
                    <a:pt x="301098" y="316730"/>
                  </a:cubicBezTo>
                  <a:cubicBezTo>
                    <a:pt x="341514" y="280152"/>
                    <a:pt x="403931" y="283262"/>
                    <a:pt x="440509" y="323678"/>
                  </a:cubicBezTo>
                  <a:cubicBezTo>
                    <a:pt x="474538" y="361277"/>
                    <a:pt x="474538" y="418543"/>
                    <a:pt x="440509" y="456142"/>
                  </a:cubicBezTo>
                  <a:close/>
                  <a:moveTo>
                    <a:pt x="611968" y="326740"/>
                  </a:moveTo>
                  <a:cubicBezTo>
                    <a:pt x="613103" y="306104"/>
                    <a:pt x="630751" y="290293"/>
                    <a:pt x="651387" y="291428"/>
                  </a:cubicBezTo>
                  <a:cubicBezTo>
                    <a:pt x="670439" y="292475"/>
                    <a:pt x="685652" y="307688"/>
                    <a:pt x="686699" y="326740"/>
                  </a:cubicBezTo>
                  <a:cubicBezTo>
                    <a:pt x="664233" y="342344"/>
                    <a:pt x="634434" y="342344"/>
                    <a:pt x="611968" y="326740"/>
                  </a:cubicBezTo>
                  <a:close/>
                  <a:moveTo>
                    <a:pt x="635233" y="258542"/>
                  </a:moveTo>
                  <a:cubicBezTo>
                    <a:pt x="635233" y="250755"/>
                    <a:pt x="641546" y="244441"/>
                    <a:pt x="649333" y="244441"/>
                  </a:cubicBezTo>
                  <a:cubicBezTo>
                    <a:pt x="657121" y="244441"/>
                    <a:pt x="663434" y="250755"/>
                    <a:pt x="663434" y="258542"/>
                  </a:cubicBezTo>
                  <a:cubicBezTo>
                    <a:pt x="663434" y="266329"/>
                    <a:pt x="657121" y="272642"/>
                    <a:pt x="649333" y="272642"/>
                  </a:cubicBezTo>
                  <a:cubicBezTo>
                    <a:pt x="641546" y="272642"/>
                    <a:pt x="635233" y="266329"/>
                    <a:pt x="635233" y="258542"/>
                  </a:cubicBezTo>
                  <a:close/>
                  <a:moveTo>
                    <a:pt x="649333" y="206841"/>
                  </a:moveTo>
                  <a:cubicBezTo>
                    <a:pt x="685612" y="206779"/>
                    <a:pt x="715071" y="236138"/>
                    <a:pt x="715134" y="272416"/>
                  </a:cubicBezTo>
                  <a:cubicBezTo>
                    <a:pt x="715158" y="286258"/>
                    <a:pt x="710809" y="299753"/>
                    <a:pt x="702707" y="310976"/>
                  </a:cubicBezTo>
                  <a:cubicBezTo>
                    <a:pt x="697974" y="297092"/>
                    <a:pt x="688040" y="285584"/>
                    <a:pt x="674996" y="278874"/>
                  </a:cubicBezTo>
                  <a:cubicBezTo>
                    <a:pt x="679648" y="273116"/>
                    <a:pt x="682201" y="265944"/>
                    <a:pt x="682234" y="258542"/>
                  </a:cubicBezTo>
                  <a:cubicBezTo>
                    <a:pt x="682234" y="240371"/>
                    <a:pt x="667504" y="225641"/>
                    <a:pt x="649333" y="225641"/>
                  </a:cubicBezTo>
                  <a:cubicBezTo>
                    <a:pt x="631163" y="225641"/>
                    <a:pt x="616433" y="240371"/>
                    <a:pt x="616433" y="258542"/>
                  </a:cubicBezTo>
                  <a:cubicBezTo>
                    <a:pt x="616467" y="265944"/>
                    <a:pt x="619019" y="273116"/>
                    <a:pt x="623671" y="278874"/>
                  </a:cubicBezTo>
                  <a:cubicBezTo>
                    <a:pt x="610627" y="285584"/>
                    <a:pt x="600693" y="297092"/>
                    <a:pt x="595960" y="310976"/>
                  </a:cubicBezTo>
                  <a:cubicBezTo>
                    <a:pt x="574726" y="281560"/>
                    <a:pt x="581359" y="240501"/>
                    <a:pt x="610774" y="219268"/>
                  </a:cubicBezTo>
                  <a:cubicBezTo>
                    <a:pt x="621997" y="211166"/>
                    <a:pt x="635492" y="206817"/>
                    <a:pt x="649333" y="206841"/>
                  </a:cubicBezTo>
                  <a:close/>
                </a:path>
              </a:pathLst>
            </a:custGeom>
            <a:solidFill>
              <a:schemeClr val="tx2"/>
            </a:solidFill>
            <a:ln w="9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233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several different currency&#10;&#10;Description automatically generated">
            <a:extLst>
              <a:ext uri="{FF2B5EF4-FFF2-40B4-BE49-F238E27FC236}">
                <a16:creationId xmlns:a16="http://schemas.microsoft.com/office/drawing/2014/main" id="{43D92FC5-C2E9-0158-00A2-81E050182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t="6100" r="3857"/>
          <a:stretch/>
        </p:blipFill>
        <p:spPr>
          <a:xfrm>
            <a:off x="2929179" y="759417"/>
            <a:ext cx="6028841" cy="400115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F40DC-C8BF-9A89-A35E-A084A5EAA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55754"/>
            <a:ext cx="8439238" cy="360132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Means of exchange</a:t>
            </a:r>
          </a:p>
          <a:p>
            <a:pPr>
              <a:lnSpc>
                <a:spcPct val="150000"/>
              </a:lnSpc>
            </a:pPr>
            <a:r>
              <a:rPr lang="en-US" dirty="0"/>
              <a:t>Entrusted</a:t>
            </a:r>
          </a:p>
          <a:p>
            <a:pPr>
              <a:lnSpc>
                <a:spcPct val="150000"/>
              </a:lnSpc>
            </a:pPr>
            <a:r>
              <a:rPr lang="en-US" dirty="0"/>
              <a:t>Given value by users</a:t>
            </a:r>
          </a:p>
          <a:p>
            <a:pPr>
              <a:lnSpc>
                <a:spcPct val="150000"/>
              </a:lnSpc>
            </a:pPr>
            <a:r>
              <a:rPr lang="en-US" dirty="0"/>
              <a:t>Scalable</a:t>
            </a:r>
          </a:p>
          <a:p>
            <a:pPr>
              <a:lnSpc>
                <a:spcPct val="150000"/>
              </a:lnSpc>
            </a:pPr>
            <a:r>
              <a:rPr lang="en-US" dirty="0"/>
              <a:t>Secure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C7249-20CD-F8CD-AB6A-84A2A873E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C7EF5-31FB-E58B-F17D-668635F5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 currency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1B567-001E-3FF3-3218-7CCB707024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18"/>
          <a:stretch/>
        </p:blipFill>
        <p:spPr>
          <a:xfrm>
            <a:off x="9682237" y="-184808"/>
            <a:ext cx="2692987" cy="460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3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DFCC2-65ED-42C9-C84F-97E32B673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89AAD2-C86A-7FE0-E5B6-53734A142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38" y="241408"/>
            <a:ext cx="8439238" cy="695826"/>
          </a:xfrm>
        </p:spPr>
        <p:txBody>
          <a:bodyPr/>
          <a:lstStyle/>
          <a:p>
            <a:r>
              <a:rPr lang="en-US" dirty="0"/>
              <a:t>Connectivity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CE2F8-7BEC-4C4E-EA0D-25683DB6B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 descr="A close-up of a currency note&#10;&#10;AI-generated content may be incorrect.">
            <a:extLst>
              <a:ext uri="{FF2B5EF4-FFF2-40B4-BE49-F238E27FC236}">
                <a16:creationId xmlns:a16="http://schemas.microsoft.com/office/drawing/2014/main" id="{B543F8D3-3859-F5FE-7156-09392940B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557" y="440638"/>
            <a:ext cx="2222236" cy="114162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close-up of a currency&#10;&#10;AI-generated content may be incorrect.">
            <a:extLst>
              <a:ext uri="{FF2B5EF4-FFF2-40B4-BE49-F238E27FC236}">
                <a16:creationId xmlns:a16="http://schemas.microsoft.com/office/drawing/2014/main" id="{44C3FA4A-70A7-20C7-C33A-83406D327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43" y="439224"/>
            <a:ext cx="2222236" cy="117212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Close-up of a currency note&#10;&#10;AI-generated content may be incorrect.">
            <a:extLst>
              <a:ext uri="{FF2B5EF4-FFF2-40B4-BE49-F238E27FC236}">
                <a16:creationId xmlns:a16="http://schemas.microsoft.com/office/drawing/2014/main" id="{BE14C0A6-0056-9950-4365-9E389339A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12" y="1838569"/>
            <a:ext cx="2132696" cy="114162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close-up of a currency note&#10;&#10;AI-generated content may be incorrect.">
            <a:extLst>
              <a:ext uri="{FF2B5EF4-FFF2-40B4-BE49-F238E27FC236}">
                <a16:creationId xmlns:a16="http://schemas.microsoft.com/office/drawing/2014/main" id="{CF329B51-B59E-9B26-5B91-AFFA23716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34" y="1850029"/>
            <a:ext cx="2235642" cy="1148507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close-up of a currency note&#10;&#10;AI-generated content may be incorrect.">
            <a:extLst>
              <a:ext uri="{FF2B5EF4-FFF2-40B4-BE49-F238E27FC236}">
                <a16:creationId xmlns:a16="http://schemas.microsoft.com/office/drawing/2014/main" id="{F9FF729F-4651-D6B4-118D-9E9EB255A9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61" y="1869421"/>
            <a:ext cx="2164411" cy="114162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close-up of a currency&#10;&#10;AI-generated content may be incorrect.">
            <a:extLst>
              <a:ext uri="{FF2B5EF4-FFF2-40B4-BE49-F238E27FC236}">
                <a16:creationId xmlns:a16="http://schemas.microsoft.com/office/drawing/2014/main" id="{DFF33C93-B7BC-232B-9A3C-3A0A296BD8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82" y="3266307"/>
            <a:ext cx="2144258" cy="1143604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Close-up of a currency note&#10;&#10;AI-generated content may be incorrect.">
            <a:extLst>
              <a:ext uri="{FF2B5EF4-FFF2-40B4-BE49-F238E27FC236}">
                <a16:creationId xmlns:a16="http://schemas.microsoft.com/office/drawing/2014/main" id="{A198BCB0-10FF-9435-3F88-46093D73F9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56" y="3256612"/>
            <a:ext cx="2164412" cy="1134046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901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61 0.27408 L 2.77778E-7 4.44444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132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41 0.27284 L -3.33333E-6 -2.71605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136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22 0.00093 L -1.38889E-6 1.23457E-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9" y="-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64 -0.00216 L -2.5E-6 -2.71605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24" y="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73 -0.27562 L -4.44444E-6 3.7037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1376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87 -0.27531 L -1.66667E-6 1.23457E-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137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806DC3-3809-815C-712B-9D1CA5343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6957D-A0E7-1C62-19BB-F5998F690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986" y="-3218452"/>
            <a:ext cx="3604024" cy="2972591"/>
          </a:xfrm>
          <a:prstGeom prst="rect">
            <a:avLst/>
          </a:prstGeom>
        </p:spPr>
      </p:pic>
      <p:pic>
        <p:nvPicPr>
          <p:cNvPr id="6" name="Picture 5" descr="A map of europe with a network&#10;&#10;Description automatically generated">
            <a:extLst>
              <a:ext uri="{FF2B5EF4-FFF2-40B4-BE49-F238E27FC236}">
                <a16:creationId xmlns:a16="http://schemas.microsoft.com/office/drawing/2014/main" id="{6656EDC9-D7FB-BA01-D161-5BFB8D3204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1625" r="1344" b="1295"/>
          <a:stretch/>
        </p:blipFill>
        <p:spPr>
          <a:xfrm>
            <a:off x="3964898" y="322288"/>
            <a:ext cx="4579496" cy="3867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Content Placeholder 7" descr="Close-up of a currency note&#10;&#10;AI-generated content may be incorrect.">
            <a:extLst>
              <a:ext uri="{FF2B5EF4-FFF2-40B4-BE49-F238E27FC236}">
                <a16:creationId xmlns:a16="http://schemas.microsoft.com/office/drawing/2014/main" id="{48B25806-0FCE-E2D0-36F1-CDD7F1EE3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4" y="1457288"/>
            <a:ext cx="4001226" cy="2141833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646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4C966-E69E-3087-62DF-80384CB95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2DADBC-7E6F-08EA-5E8F-17FB5505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30" y="147650"/>
            <a:ext cx="1966836" cy="695826"/>
          </a:xfrm>
        </p:spPr>
        <p:txBody>
          <a:bodyPr/>
          <a:lstStyle/>
          <a:p>
            <a:r>
              <a:rPr lang="en-US" dirty="0"/>
              <a:t>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CBEAE-6077-F63C-6BFB-7BCA58BEC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925311"/>
            <a:ext cx="1791323" cy="174841"/>
          </a:xfrm>
        </p:spPr>
        <p:txBody>
          <a:bodyPr/>
          <a:lstStyle/>
          <a:p>
            <a:fld id="{9E7CA0F2-EE66-4F60-8C00-E0BE38E7AEC5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4" name="Picture 13" descr="Close-up of a currency note&#10;&#10;AI-generated content may be incorrect.">
            <a:extLst>
              <a:ext uri="{FF2B5EF4-FFF2-40B4-BE49-F238E27FC236}">
                <a16:creationId xmlns:a16="http://schemas.microsoft.com/office/drawing/2014/main" id="{0B9A8910-434B-3F2A-1BE9-4E251B3C5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35" y="1027315"/>
            <a:ext cx="2340133" cy="1202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close-up of a currency&#10;&#10;AI-generated content may be incorrect.">
            <a:extLst>
              <a:ext uri="{FF2B5EF4-FFF2-40B4-BE49-F238E27FC236}">
                <a16:creationId xmlns:a16="http://schemas.microsoft.com/office/drawing/2014/main" id="{7E393D42-8898-0251-B4BB-2A5C77270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08" y="336401"/>
            <a:ext cx="2304586" cy="12021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A close-up of a currency&#10;&#10;AI-generated content may be incorrect.">
            <a:extLst>
              <a:ext uri="{FF2B5EF4-FFF2-40B4-BE49-F238E27FC236}">
                <a16:creationId xmlns:a16="http://schemas.microsoft.com/office/drawing/2014/main" id="{881A5356-BAA6-3AC3-9F5D-0927ABC6C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99" y="1027314"/>
            <a:ext cx="2221431" cy="12021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A close-up of a currency&#10;&#10;AI-generated content may be incorrect.">
            <a:extLst>
              <a:ext uri="{FF2B5EF4-FFF2-40B4-BE49-F238E27FC236}">
                <a16:creationId xmlns:a16="http://schemas.microsoft.com/office/drawing/2014/main" id="{447C42C8-9B96-84A4-29FA-1339922759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35" y="2667494"/>
            <a:ext cx="2340133" cy="1202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A close-up of a currency note&#10;&#10;AI-generated content may be incorrect.">
            <a:extLst>
              <a:ext uri="{FF2B5EF4-FFF2-40B4-BE49-F238E27FC236}">
                <a16:creationId xmlns:a16="http://schemas.microsoft.com/office/drawing/2014/main" id="{2EA2723A-B0CD-D30A-EDFC-18C61A6EE2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99" y="2667493"/>
            <a:ext cx="2247563" cy="1202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A close-up of a currency note&#10;&#10;AI-generated content may be incorrect.">
            <a:extLst>
              <a:ext uri="{FF2B5EF4-FFF2-40B4-BE49-F238E27FC236}">
                <a16:creationId xmlns:a16="http://schemas.microsoft.com/office/drawing/2014/main" id="{8676EC7C-84CC-7D51-5BB2-50AB9C5BB9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08" y="3410737"/>
            <a:ext cx="2304586" cy="12021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A close-up of a currency&#10;&#10;AI-generated content may be incorrect.">
            <a:extLst>
              <a:ext uri="{FF2B5EF4-FFF2-40B4-BE49-F238E27FC236}">
                <a16:creationId xmlns:a16="http://schemas.microsoft.com/office/drawing/2014/main" id="{CEB9B349-F8A3-E4C9-2E8E-4AB7408399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119" y="1873569"/>
            <a:ext cx="2304586" cy="12021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079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84 0.16512 L -4.72222E-6 1.9753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-827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30031 L 4.44444E-6 1.23457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503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489 0.16512 L -2.5E-6 1.97531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6" y="-827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-0.15401 L -4.72222E-6 -3.82716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768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455 -0.15401 L -1.38889E-6 -3.82716E-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768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29753 L 8.33333E-7 1.7284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762DC-7C87-CA81-1956-637B6A780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2A02D4-D747-9E0B-B1D1-2C966BDEA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2" name="Picture 1" descr="A close-up of a currency&#10;&#10;AI-generated content may be incorrect.">
            <a:extLst>
              <a:ext uri="{FF2B5EF4-FFF2-40B4-BE49-F238E27FC236}">
                <a16:creationId xmlns:a16="http://schemas.microsoft.com/office/drawing/2014/main" id="{1DEB6CD6-36E3-CA0C-0F47-98603ABAB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55" y="1304539"/>
            <a:ext cx="3419686" cy="18506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fingerprint and network&#10;&#10;Description automatically generated with medium confidence">
            <a:extLst>
              <a:ext uri="{FF2B5EF4-FFF2-40B4-BE49-F238E27FC236}">
                <a16:creationId xmlns:a16="http://schemas.microsoft.com/office/drawing/2014/main" id="{D2321390-3002-622D-531E-939B6C4268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39" y="510923"/>
            <a:ext cx="1966215" cy="2261415"/>
          </a:xfrm>
          <a:prstGeom prst="rect">
            <a:avLst/>
          </a:prstGeom>
        </p:spPr>
      </p:pic>
      <p:pic>
        <p:nvPicPr>
          <p:cNvPr id="11" name="Picture 10" descr="A lock with icons around it&#10;&#10;Description automatically generated">
            <a:extLst>
              <a:ext uri="{FF2B5EF4-FFF2-40B4-BE49-F238E27FC236}">
                <a16:creationId xmlns:a16="http://schemas.microsoft.com/office/drawing/2014/main" id="{F4D42E22-D251-D691-1CE3-F5FBD02C63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62" y="1441042"/>
            <a:ext cx="1789876" cy="22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0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5392F-CBF1-E06F-0A0D-AB45D46CB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DCE2B-DC68-7629-073A-5892D8DBE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7"/>
            <a:ext cx="2457754" cy="1683733"/>
          </a:xfrm>
        </p:spPr>
        <p:txBody>
          <a:bodyPr>
            <a:normAutofit/>
          </a:bodyPr>
          <a:lstStyle/>
          <a:p>
            <a:pPr marL="0" indent="0">
              <a:lnSpc>
                <a:spcPts val="2020"/>
              </a:lnSpc>
              <a:buNone/>
            </a:pPr>
            <a:r>
              <a:rPr lang="en-US" b="1" dirty="0"/>
              <a:t>Means of exchange</a:t>
            </a:r>
          </a:p>
          <a:p>
            <a:pPr lvl="1">
              <a:lnSpc>
                <a:spcPts val="2020"/>
              </a:lnSpc>
            </a:pPr>
            <a:r>
              <a:rPr lang="en-US" dirty="0"/>
              <a:t>Entrusted</a:t>
            </a:r>
          </a:p>
          <a:p>
            <a:pPr lvl="1">
              <a:lnSpc>
                <a:spcPts val="2020"/>
              </a:lnSpc>
            </a:pPr>
            <a:r>
              <a:rPr lang="en-US" dirty="0"/>
              <a:t>Given value by users</a:t>
            </a:r>
          </a:p>
          <a:p>
            <a:pPr lvl="1">
              <a:lnSpc>
                <a:spcPts val="2020"/>
              </a:lnSpc>
            </a:pPr>
            <a:r>
              <a:rPr lang="en-US" dirty="0"/>
              <a:t>Scalable</a:t>
            </a:r>
          </a:p>
          <a:p>
            <a:pPr lvl="1">
              <a:lnSpc>
                <a:spcPts val="2020"/>
              </a:lnSpc>
            </a:pPr>
            <a:r>
              <a:rPr lang="en-US" dirty="0"/>
              <a:t>Secure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529F39-34E7-4384-4D9B-3C88DE73D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2C5C81-231A-862C-D988-EE47A987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4730434" cy="695826"/>
          </a:xfrm>
        </p:spPr>
        <p:txBody>
          <a:bodyPr/>
          <a:lstStyle/>
          <a:p>
            <a:r>
              <a:rPr lang="en-US" dirty="0"/>
              <a:t>Research Commons </a:t>
            </a:r>
            <a:r>
              <a:rPr lang="en-GB" dirty="0"/>
              <a:t>/currency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BD88D-8FC7-B252-33AA-32F2F1F3F760}"/>
              </a:ext>
            </a:extLst>
          </p:cNvPr>
          <p:cNvSpPr txBox="1"/>
          <p:nvPr/>
        </p:nvSpPr>
        <p:spPr>
          <a:xfrm>
            <a:off x="306343" y="2570881"/>
            <a:ext cx="2546846" cy="914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600" b="1" dirty="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Connectivity</a:t>
            </a:r>
          </a:p>
          <a:p>
            <a:pPr>
              <a:lnSpc>
                <a:spcPts val="2220"/>
              </a:lnSpc>
            </a:pPr>
            <a:r>
              <a:rPr lang="en-US" sz="1600" b="1" dirty="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Access</a:t>
            </a:r>
          </a:p>
          <a:p>
            <a:pPr>
              <a:lnSpc>
                <a:spcPts val="2220"/>
              </a:lnSpc>
            </a:pPr>
            <a:r>
              <a:rPr lang="hu-HU" sz="1600" b="1" dirty="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</a:t>
            </a:r>
            <a:r>
              <a:rPr lang="en-US" sz="1600" b="1" dirty="0" err="1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ransformation</a:t>
            </a:r>
            <a:r>
              <a:rPr lang="hu-HU" sz="1600" b="1" dirty="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sz="1600" b="1" dirty="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Digital</a:t>
            </a:r>
            <a:r>
              <a:rPr lang="hu-HU" sz="1600" b="1" dirty="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LID4096" sz="1600" b="1" dirty="0">
              <a:solidFill>
                <a:srgbClr val="18355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blue card with white text&#10;&#10;AI-generated content may be incorrect.">
            <a:extLst>
              <a:ext uri="{FF2B5EF4-FFF2-40B4-BE49-F238E27FC236}">
                <a16:creationId xmlns:a16="http://schemas.microsoft.com/office/drawing/2014/main" id="{F5782C99-F872-24EB-92CC-4A76C83BAD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07" y="2672168"/>
            <a:ext cx="2723012" cy="146794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3827446-876C-F16C-D193-37B73329FD56}"/>
              </a:ext>
            </a:extLst>
          </p:cNvPr>
          <p:cNvGrpSpPr/>
          <p:nvPr/>
        </p:nvGrpSpPr>
        <p:grpSpPr>
          <a:xfrm>
            <a:off x="5918493" y="1104390"/>
            <a:ext cx="2837984" cy="1467945"/>
            <a:chOff x="1740172" y="3994259"/>
            <a:chExt cx="3512403" cy="1884026"/>
          </a:xfrm>
        </p:grpSpPr>
        <p:pic>
          <p:nvPicPr>
            <p:cNvPr id="11" name="Picture 10" descr="A purple card with white text and a maze&#10;&#10;AI-generated content may be incorrect.">
              <a:extLst>
                <a:ext uri="{FF2B5EF4-FFF2-40B4-BE49-F238E27FC236}">
                  <a16:creationId xmlns:a16="http://schemas.microsoft.com/office/drawing/2014/main" id="{E39F1772-458F-2CDA-86CC-9124B73C9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5" t="12685" r="10914" b="13311"/>
            <a:stretch/>
          </p:blipFill>
          <p:spPr>
            <a:xfrm>
              <a:off x="1740172" y="3994259"/>
              <a:ext cx="3512403" cy="188402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A39D644-1014-D4FE-C7F4-5D381C777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5377" y="5392112"/>
              <a:ext cx="820136" cy="42525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7C46DDC-E5FB-5E54-75FF-345D16B2A5E3}"/>
              </a:ext>
            </a:extLst>
          </p:cNvPr>
          <p:cNvGrpSpPr/>
          <p:nvPr/>
        </p:nvGrpSpPr>
        <p:grpSpPr>
          <a:xfrm>
            <a:off x="3053907" y="1102936"/>
            <a:ext cx="2723012" cy="1467945"/>
            <a:chOff x="3053907" y="1091470"/>
            <a:chExt cx="2723012" cy="1467945"/>
          </a:xfrm>
        </p:grpSpPr>
        <p:pic>
          <p:nvPicPr>
            <p:cNvPr id="18" name="Picture 17" descr="A card with text and symbols&#10;&#10;AI-generated content may be incorrect.">
              <a:extLst>
                <a:ext uri="{FF2B5EF4-FFF2-40B4-BE49-F238E27FC236}">
                  <a16:creationId xmlns:a16="http://schemas.microsoft.com/office/drawing/2014/main" id="{00AF3126-A26D-F3B7-0249-B32B322E2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907" y="1091470"/>
              <a:ext cx="2723012" cy="146794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281D715-0521-A25F-207B-EF8DAA647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</a:blip>
            <a:srcRect l="5371" t="7248" r="-1"/>
            <a:stretch/>
          </p:blipFill>
          <p:spPr>
            <a:xfrm>
              <a:off x="5080635" y="1236253"/>
              <a:ext cx="450332" cy="14242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512DF4B-CAFF-9E9D-CC49-27A91DDF0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677040" y="2284286"/>
              <a:ext cx="96554" cy="9468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FDA461E-E4C0-7566-266F-EBF297336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772728" y="2257717"/>
              <a:ext cx="225157" cy="13334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C261A3F-8B6E-C4B6-0C97-EF6953A2E262}"/>
              </a:ext>
            </a:extLst>
          </p:cNvPr>
          <p:cNvGrpSpPr/>
          <p:nvPr/>
        </p:nvGrpSpPr>
        <p:grpSpPr>
          <a:xfrm>
            <a:off x="5918493" y="2672168"/>
            <a:ext cx="2837985" cy="1467945"/>
            <a:chOff x="6454151" y="643467"/>
            <a:chExt cx="4501269" cy="2543217"/>
          </a:xfrm>
        </p:grpSpPr>
        <p:pic>
          <p:nvPicPr>
            <p:cNvPr id="21" name="Picture 20" descr="A purple card with white text&#10;&#10;AI-generated content may be incorrect.">
              <a:extLst>
                <a:ext uri="{FF2B5EF4-FFF2-40B4-BE49-F238E27FC236}">
                  <a16:creationId xmlns:a16="http://schemas.microsoft.com/office/drawing/2014/main" id="{811D2448-7AA4-D2FF-E7F6-043FF5FC1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4151" y="643467"/>
              <a:ext cx="4501269" cy="254321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6501DE3-39B0-0441-6901-7233B4C9E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47363" y="2468137"/>
              <a:ext cx="348576" cy="130716"/>
            </a:xfrm>
            <a:prstGeom prst="rect">
              <a:avLst/>
            </a:prstGeom>
          </p:spPr>
        </p:pic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C18E3EB8-7711-EB3D-202A-CA03CC148C9E}"/>
              </a:ext>
            </a:extLst>
          </p:cNvPr>
          <p:cNvSpPr txBox="1">
            <a:spLocks/>
          </p:cNvSpPr>
          <p:nvPr/>
        </p:nvSpPr>
        <p:spPr>
          <a:xfrm>
            <a:off x="4044472" y="130548"/>
            <a:ext cx="1733802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E6396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: „</a:t>
            </a:r>
            <a:r>
              <a:rPr lang="en-US" dirty="0"/>
              <a:t>g</a:t>
            </a:r>
            <a:r>
              <a:rPr lang="hu-HU" dirty="0"/>
              <a:t>é</a:t>
            </a:r>
            <a:r>
              <a:rPr lang="en-US" dirty="0" err="1"/>
              <a:t>anto</a:t>
            </a:r>
            <a:r>
              <a:rPr lang="hu-HU" dirty="0"/>
              <a:t>”  </a:t>
            </a: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673073-AC8A-526F-D29A-F207FB763338}"/>
              </a:ext>
            </a:extLst>
          </p:cNvPr>
          <p:cNvGrpSpPr/>
          <p:nvPr/>
        </p:nvGrpSpPr>
        <p:grpSpPr>
          <a:xfrm>
            <a:off x="8295211" y="59950"/>
            <a:ext cx="538162" cy="837025"/>
            <a:chOff x="4289019" y="1475556"/>
            <a:chExt cx="538162" cy="83702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0240ED-C7DC-E8D3-47A3-900ADACCDF91}"/>
                </a:ext>
              </a:extLst>
            </p:cNvPr>
            <p:cNvSpPr txBox="1"/>
            <p:nvPr/>
          </p:nvSpPr>
          <p:spPr>
            <a:xfrm>
              <a:off x="4289019" y="1475556"/>
              <a:ext cx="422731" cy="837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4800" dirty="0"/>
                <a:t>G</a:t>
              </a:r>
              <a:endParaRPr lang="LID4096" sz="4800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FE96BE1-8854-64CA-729D-8A433BDE7B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9055" y="1894067"/>
              <a:ext cx="528126" cy="53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548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348D8F-4883-F698-E8B7-38962B0631B6}"/>
              </a:ext>
            </a:extLst>
          </p:cNvPr>
          <p:cNvSpPr txBox="1">
            <a:spLocks/>
          </p:cNvSpPr>
          <p:nvPr/>
        </p:nvSpPr>
        <p:spPr>
          <a:xfrm>
            <a:off x="610930" y="2447997"/>
            <a:ext cx="5793498" cy="426330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Any questions?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C39C7EC-1AC8-7BAD-8633-820FEC8D5523}"/>
              </a:ext>
            </a:extLst>
          </p:cNvPr>
          <p:cNvSpPr txBox="1">
            <a:spLocks/>
          </p:cNvSpPr>
          <p:nvPr/>
        </p:nvSpPr>
        <p:spPr>
          <a:xfrm>
            <a:off x="555228" y="1852204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4"/>
                </a:solidFill>
              </a:rPr>
              <a:t>Thank you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F9C187A-2B08-31D4-7F63-BFCF807A1155}"/>
              </a:ext>
            </a:extLst>
          </p:cNvPr>
          <p:cNvSpPr txBox="1">
            <a:spLocks/>
          </p:cNvSpPr>
          <p:nvPr/>
        </p:nvSpPr>
        <p:spPr>
          <a:xfrm>
            <a:off x="610930" y="3470165"/>
            <a:ext cx="3795964" cy="263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kern="1200" baseline="0">
                <a:solidFill>
                  <a:srgbClr val="E3B4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err="1"/>
              <a:t>edit</a:t>
            </a:r>
            <a:r>
              <a:rPr lang="hu-HU" dirty="0"/>
              <a:t>.</a:t>
            </a:r>
            <a:r>
              <a:rPr lang="en-US" dirty="0"/>
              <a:t>h</a:t>
            </a:r>
            <a:r>
              <a:rPr lang="hu-HU" dirty="0" err="1"/>
              <a:t>erczog</a:t>
            </a:r>
            <a:r>
              <a:rPr lang="en-US" dirty="0"/>
              <a:t>@geant.org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62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AA3960-760A-4B61-8C8B-DBF90F37C8C8}">
  <ds:schemaRefs>
    <ds:schemaRef ds:uri="e7019c98-23ef-46f8-8434-cfd3a3bc7393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3</TotalTime>
  <Words>99</Words>
  <Application>Microsoft Office PowerPoint</Application>
  <PresentationFormat>On-screen Show (16:9)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GEANT Association</vt:lpstr>
      <vt:lpstr>PowerPoint Presentation</vt:lpstr>
      <vt:lpstr> TRUST, DISTANCE, PARTIES</vt:lpstr>
      <vt:lpstr>EURO currency</vt:lpstr>
      <vt:lpstr>Connectivity</vt:lpstr>
      <vt:lpstr>PowerPoint Presentation</vt:lpstr>
      <vt:lpstr>Access</vt:lpstr>
      <vt:lpstr>PowerPoint Presentation</vt:lpstr>
      <vt:lpstr>Research Commons /currency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Herczog Edit</cp:lastModifiedBy>
  <cp:revision>174</cp:revision>
  <dcterms:created xsi:type="dcterms:W3CDTF">2015-04-29T14:13:57Z</dcterms:created>
  <dcterms:modified xsi:type="dcterms:W3CDTF">2025-06-03T09:55:49Z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