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10" r:id="rId5"/>
    <p:sldMasterId id="2147483821" r:id="rId6"/>
    <p:sldMasterId id="2147483900" r:id="rId7"/>
    <p:sldMasterId id="2147483932" r:id="rId8"/>
  </p:sldMasterIdLst>
  <p:notesMasterIdLst>
    <p:notesMasterId r:id="rId21"/>
  </p:notesMasterIdLst>
  <p:handoutMasterIdLst>
    <p:handoutMasterId r:id="rId22"/>
  </p:handoutMasterIdLst>
  <p:sldIdLst>
    <p:sldId id="258" r:id="rId9"/>
    <p:sldId id="2147482727" r:id="rId10"/>
    <p:sldId id="2147482541" r:id="rId11"/>
    <p:sldId id="2147482476" r:id="rId12"/>
    <p:sldId id="2147482460" r:id="rId13"/>
    <p:sldId id="2147482343" r:id="rId14"/>
    <p:sldId id="2147482685" r:id="rId15"/>
    <p:sldId id="2147375438" r:id="rId16"/>
    <p:sldId id="2147482530" r:id="rId17"/>
    <p:sldId id="2147482706" r:id="rId18"/>
    <p:sldId id="2147482728" r:id="rId19"/>
    <p:sldId id="2147482361" r:id="rId20"/>
  </p:sldIdLst>
  <p:sldSz cx="12192000" cy="6858000"/>
  <p:notesSz cx="6797675"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15A80-E31E-3C9A-826F-26ED5B376C74}" name="Lenka Unge" initials="" userId="S::lenka.unge@eosc.eu::6b3cea69-b8a4-496d-b4bf-fb0f7d3742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B7F"/>
    <a:srgbClr val="090C0E"/>
    <a:srgbClr val="008691"/>
    <a:srgbClr val="D4E8EA"/>
    <a:srgbClr val="040204"/>
    <a:srgbClr val="CAE2E3"/>
    <a:srgbClr val="E4E4E3"/>
    <a:srgbClr val="F6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AE3B8-ABD1-4931-97A8-90177D26F55A}" v="8" dt="2025-06-03T09:43:29.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Clare" userId="f42f6e31-e05a-4149-aaaf-3a7cbc672c98" providerId="ADAL" clId="{CEFAE3B8-ABD1-4931-97A8-90177D26F55A}"/>
    <pc:docChg chg="undo custSel addSld modSld">
      <pc:chgData name="Helen Clare" userId="f42f6e31-e05a-4149-aaaf-3a7cbc672c98" providerId="ADAL" clId="{CEFAE3B8-ABD1-4931-97A8-90177D26F55A}" dt="2025-06-03T09:45:07.728" v="502" actId="1076"/>
      <pc:docMkLst>
        <pc:docMk/>
      </pc:docMkLst>
      <pc:sldChg chg="addSp modSp mod">
        <pc:chgData name="Helen Clare" userId="f42f6e31-e05a-4149-aaaf-3a7cbc672c98" providerId="ADAL" clId="{CEFAE3B8-ABD1-4931-97A8-90177D26F55A}" dt="2025-06-03T09:45:07.728" v="502" actId="1076"/>
        <pc:sldMkLst>
          <pc:docMk/>
          <pc:sldMk cId="1161394672" sldId="2147482361"/>
        </pc:sldMkLst>
        <pc:spChg chg="add mod">
          <ac:chgData name="Helen Clare" userId="f42f6e31-e05a-4149-aaaf-3a7cbc672c98" providerId="ADAL" clId="{CEFAE3B8-ABD1-4931-97A8-90177D26F55A}" dt="2025-06-03T09:44:59.427" v="501" actId="20577"/>
          <ac:spMkLst>
            <pc:docMk/>
            <pc:sldMk cId="1161394672" sldId="2147482361"/>
            <ac:spMk id="2" creationId="{8C98A269-7911-D304-4CBB-6F137BACC71E}"/>
          </ac:spMkLst>
        </pc:spChg>
        <pc:spChg chg="mod">
          <ac:chgData name="Helen Clare" userId="f42f6e31-e05a-4149-aaaf-3a7cbc672c98" providerId="ADAL" clId="{CEFAE3B8-ABD1-4931-97A8-90177D26F55A}" dt="2025-06-03T09:45:07.728" v="502" actId="1076"/>
          <ac:spMkLst>
            <pc:docMk/>
            <pc:sldMk cId="1161394672" sldId="2147482361"/>
            <ac:spMk id="3" creationId="{6BBF30DE-C35C-D354-4B0C-6C02367FE208}"/>
          </ac:spMkLst>
        </pc:spChg>
      </pc:sldChg>
      <pc:sldChg chg="addSp delSp modSp new mod">
        <pc:chgData name="Helen Clare" userId="f42f6e31-e05a-4149-aaaf-3a7cbc672c98" providerId="ADAL" clId="{CEFAE3B8-ABD1-4931-97A8-90177D26F55A}" dt="2025-06-03T09:42:51.599" v="407" actId="478"/>
        <pc:sldMkLst>
          <pc:docMk/>
          <pc:sldMk cId="93778410" sldId="2147482728"/>
        </pc:sldMkLst>
        <pc:spChg chg="mod">
          <ac:chgData name="Helen Clare" userId="f42f6e31-e05a-4149-aaaf-3a7cbc672c98" providerId="ADAL" clId="{CEFAE3B8-ABD1-4931-97A8-90177D26F55A}" dt="2025-06-03T09:42:09.548" v="365" actId="14100"/>
          <ac:spMkLst>
            <pc:docMk/>
            <pc:sldMk cId="93778410" sldId="2147482728"/>
            <ac:spMk id="2" creationId="{5D1921A6-BE00-DEF8-8B42-2562F4D2C711}"/>
          </ac:spMkLst>
        </pc:spChg>
        <pc:spChg chg="mod">
          <ac:chgData name="Helen Clare" userId="f42f6e31-e05a-4149-aaaf-3a7cbc672c98" providerId="ADAL" clId="{CEFAE3B8-ABD1-4931-97A8-90177D26F55A}" dt="2025-06-03T09:37:58.637" v="362" actId="6549"/>
          <ac:spMkLst>
            <pc:docMk/>
            <pc:sldMk cId="93778410" sldId="2147482728"/>
            <ac:spMk id="3" creationId="{E6C70307-2B79-78B8-3D08-5A297707BF21}"/>
          </ac:spMkLst>
        </pc:spChg>
        <pc:spChg chg="del">
          <ac:chgData name="Helen Clare" userId="f42f6e31-e05a-4149-aaaf-3a7cbc672c98" providerId="ADAL" clId="{CEFAE3B8-ABD1-4931-97A8-90177D26F55A}" dt="2025-06-03T09:32:08.935" v="176" actId="478"/>
          <ac:spMkLst>
            <pc:docMk/>
            <pc:sldMk cId="93778410" sldId="2147482728"/>
            <ac:spMk id="5" creationId="{0E57C32D-4F54-EBD5-C033-A778123373E5}"/>
          </ac:spMkLst>
        </pc:spChg>
        <pc:spChg chg="add del mod">
          <ac:chgData name="Helen Clare" userId="f42f6e31-e05a-4149-aaaf-3a7cbc672c98" providerId="ADAL" clId="{CEFAE3B8-ABD1-4931-97A8-90177D26F55A}" dt="2025-06-03T09:42:51.599" v="407" actId="478"/>
          <ac:spMkLst>
            <pc:docMk/>
            <pc:sldMk cId="93778410" sldId="2147482728"/>
            <ac:spMk id="5" creationId="{71A6DD8B-1371-D873-C72C-09AE632F07AD}"/>
          </ac:spMkLst>
        </pc:spChg>
        <pc:spChg chg="del">
          <ac:chgData name="Helen Clare" userId="f42f6e31-e05a-4149-aaaf-3a7cbc672c98" providerId="ADAL" clId="{CEFAE3B8-ABD1-4931-97A8-90177D26F55A}" dt="2025-06-03T09:30:23.804" v="157" actId="478"/>
          <ac:spMkLst>
            <pc:docMk/>
            <pc:sldMk cId="93778410" sldId="2147482728"/>
            <ac:spMk id="6" creationId="{9620ED3A-8C97-C68E-1073-299637DB66F4}"/>
          </ac:spMkLst>
        </pc:spChg>
        <pc:spChg chg="add mod">
          <ac:chgData name="Helen Clare" userId="f42f6e31-e05a-4149-aaaf-3a7cbc672c98" providerId="ADAL" clId="{CEFAE3B8-ABD1-4931-97A8-90177D26F55A}" dt="2025-06-03T09:37:14.987" v="327" actId="1076"/>
          <ac:spMkLst>
            <pc:docMk/>
            <pc:sldMk cId="93778410" sldId="2147482728"/>
            <ac:spMk id="9" creationId="{6E75B8CF-060E-8941-5FFF-6058B376414C}"/>
          </ac:spMkLst>
        </pc:spChg>
        <pc:spChg chg="add del mod">
          <ac:chgData name="Helen Clare" userId="f42f6e31-e05a-4149-aaaf-3a7cbc672c98" providerId="ADAL" clId="{CEFAE3B8-ABD1-4931-97A8-90177D26F55A}" dt="2025-06-03T09:33:04.555" v="184" actId="22"/>
          <ac:spMkLst>
            <pc:docMk/>
            <pc:sldMk cId="93778410" sldId="2147482728"/>
            <ac:spMk id="15" creationId="{1933AAC8-5555-62CF-7444-E437C783B37C}"/>
          </ac:spMkLst>
        </pc:spChg>
        <pc:spChg chg="add mod">
          <ac:chgData name="Helen Clare" userId="f42f6e31-e05a-4149-aaaf-3a7cbc672c98" providerId="ADAL" clId="{CEFAE3B8-ABD1-4931-97A8-90177D26F55A}" dt="2025-06-03T09:36:29.391" v="323" actId="1076"/>
          <ac:spMkLst>
            <pc:docMk/>
            <pc:sldMk cId="93778410" sldId="2147482728"/>
            <ac:spMk id="17" creationId="{C40F0B98-30E3-3612-3286-A82FC6B1DDED}"/>
          </ac:spMkLst>
        </pc:spChg>
        <pc:picChg chg="add mod">
          <ac:chgData name="Helen Clare" userId="f42f6e31-e05a-4149-aaaf-3a7cbc672c98" providerId="ADAL" clId="{CEFAE3B8-ABD1-4931-97A8-90177D26F55A}" dt="2025-06-03T09:36:33.553" v="325" actId="1076"/>
          <ac:picMkLst>
            <pc:docMk/>
            <pc:sldMk cId="93778410" sldId="2147482728"/>
            <ac:picMk id="8" creationId="{4D0E3EC6-427E-14F7-A870-C52205D4FA79}"/>
          </ac:picMkLst>
        </pc:picChg>
        <pc:picChg chg="add mod">
          <ac:chgData name="Helen Clare" userId="f42f6e31-e05a-4149-aaaf-3a7cbc672c98" providerId="ADAL" clId="{CEFAE3B8-ABD1-4931-97A8-90177D26F55A}" dt="2025-06-03T09:36:23.118" v="320" actId="1076"/>
          <ac:picMkLst>
            <pc:docMk/>
            <pc:sldMk cId="93778410" sldId="2147482728"/>
            <ac:picMk id="11" creationId="{0A227955-6F13-E702-89EB-8BEDEC2B6F45}"/>
          </ac:picMkLst>
        </pc:picChg>
        <pc:picChg chg="add mod">
          <ac:chgData name="Helen Clare" userId="f42f6e31-e05a-4149-aaaf-3a7cbc672c98" providerId="ADAL" clId="{CEFAE3B8-ABD1-4931-97A8-90177D26F55A}" dt="2025-06-03T09:36:26.562" v="322" actId="14100"/>
          <ac:picMkLst>
            <pc:docMk/>
            <pc:sldMk cId="93778410" sldId="2147482728"/>
            <ac:picMk id="13" creationId="{1043C63D-D134-8D66-AA18-DF8BF385021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325D4-C3E3-AB49-85DB-2C9839034B44}" type="doc">
      <dgm:prSet loTypeId="urn:microsoft.com/office/officeart/2005/8/layout/hChevron3" loCatId="" qsTypeId="urn:microsoft.com/office/officeart/2005/8/quickstyle/simple1" qsCatId="simple" csTypeId="urn:microsoft.com/office/officeart/2005/8/colors/accent1_2" csCatId="accent1" phldr="1"/>
      <dgm:spPr/>
    </dgm:pt>
    <dgm:pt modelId="{EAE90A68-1EB4-FF4B-80AC-FCBEACB4778A}">
      <dgm:prSet phldrT="[Text]"/>
      <dgm:spPr>
        <a:solidFill>
          <a:srgbClr val="008691"/>
        </a:solidFill>
        <a:ln>
          <a:solidFill>
            <a:srgbClr val="008691"/>
          </a:solidFill>
        </a:ln>
      </dgm:spPr>
      <dgm:t>
        <a:bodyPr/>
        <a:lstStyle/>
        <a:p>
          <a:r>
            <a:rPr lang="en-GB"/>
            <a:t>March</a:t>
          </a:r>
        </a:p>
      </dgm:t>
    </dgm:pt>
    <dgm:pt modelId="{BBF40557-46BD-454F-914A-4DDCAF4D4281}" type="parTrans" cxnId="{2959903E-E6BA-5C4F-B884-B2D21A497B72}">
      <dgm:prSet/>
      <dgm:spPr/>
      <dgm:t>
        <a:bodyPr/>
        <a:lstStyle/>
        <a:p>
          <a:endParaRPr lang="en-GB"/>
        </a:p>
      </dgm:t>
    </dgm:pt>
    <dgm:pt modelId="{F23B3820-9AFF-7B44-8A19-9D364A2DD139}" type="sibTrans" cxnId="{2959903E-E6BA-5C4F-B884-B2D21A497B72}">
      <dgm:prSet/>
      <dgm:spPr/>
      <dgm:t>
        <a:bodyPr/>
        <a:lstStyle/>
        <a:p>
          <a:endParaRPr lang="en-GB"/>
        </a:p>
      </dgm:t>
    </dgm:pt>
    <dgm:pt modelId="{4237A677-219B-4F41-8F51-74D117F4883F}">
      <dgm:prSet phldrT="[Text]"/>
      <dgm:spPr>
        <a:solidFill>
          <a:schemeClr val="tx1"/>
        </a:solidFill>
        <a:ln>
          <a:solidFill>
            <a:schemeClr val="tx1"/>
          </a:solidFill>
        </a:ln>
      </dgm:spPr>
      <dgm:t>
        <a:bodyPr/>
        <a:lstStyle/>
        <a:p>
          <a:r>
            <a:rPr lang="en-GB"/>
            <a:t>April</a:t>
          </a:r>
        </a:p>
      </dgm:t>
    </dgm:pt>
    <dgm:pt modelId="{63E750B0-3717-A443-94CB-2E895A4CEC0D}" type="parTrans" cxnId="{9E80DF6C-930C-1D4F-8992-E07A86CD7F77}">
      <dgm:prSet/>
      <dgm:spPr/>
      <dgm:t>
        <a:bodyPr/>
        <a:lstStyle/>
        <a:p>
          <a:endParaRPr lang="en-GB"/>
        </a:p>
      </dgm:t>
    </dgm:pt>
    <dgm:pt modelId="{35747547-03D6-8545-8C6F-5F04E39ED875}" type="sibTrans" cxnId="{9E80DF6C-930C-1D4F-8992-E07A86CD7F77}">
      <dgm:prSet/>
      <dgm:spPr/>
      <dgm:t>
        <a:bodyPr/>
        <a:lstStyle/>
        <a:p>
          <a:endParaRPr lang="en-GB"/>
        </a:p>
      </dgm:t>
    </dgm:pt>
    <dgm:pt modelId="{DD2BFA09-54F7-F74D-9E64-E3E3B8768C31}">
      <dgm:prSet phldrT="[Text]"/>
      <dgm:spPr>
        <a:solidFill>
          <a:srgbClr val="FF5B7E"/>
        </a:solidFill>
        <a:ln>
          <a:solidFill>
            <a:srgbClr val="FF5B7E"/>
          </a:solidFill>
        </a:ln>
      </dgm:spPr>
      <dgm:t>
        <a:bodyPr/>
        <a:lstStyle/>
        <a:p>
          <a:r>
            <a:rPr lang="en-GB"/>
            <a:t>May</a:t>
          </a:r>
        </a:p>
      </dgm:t>
    </dgm:pt>
    <dgm:pt modelId="{E41BEEBF-E5C5-6348-BA4E-FB08C35AFCF0}" type="parTrans" cxnId="{D7C23369-1E97-D845-AD18-2477F678544F}">
      <dgm:prSet/>
      <dgm:spPr/>
      <dgm:t>
        <a:bodyPr/>
        <a:lstStyle/>
        <a:p>
          <a:endParaRPr lang="en-GB"/>
        </a:p>
      </dgm:t>
    </dgm:pt>
    <dgm:pt modelId="{DA823C83-DCCB-8A45-A33B-7F813A3BE002}" type="sibTrans" cxnId="{D7C23369-1E97-D845-AD18-2477F678544F}">
      <dgm:prSet/>
      <dgm:spPr/>
      <dgm:t>
        <a:bodyPr/>
        <a:lstStyle/>
        <a:p>
          <a:endParaRPr lang="en-GB"/>
        </a:p>
      </dgm:t>
    </dgm:pt>
    <dgm:pt modelId="{67EF713A-C7D2-DF48-B5E2-9C6FC3352BC1}">
      <dgm:prSet/>
      <dgm:spPr>
        <a:solidFill>
          <a:srgbClr val="008691"/>
        </a:solidFill>
        <a:ln>
          <a:solidFill>
            <a:srgbClr val="008691"/>
          </a:solidFill>
        </a:ln>
      </dgm:spPr>
      <dgm:t>
        <a:bodyPr/>
        <a:lstStyle/>
        <a:p>
          <a:r>
            <a:rPr lang="en-GB"/>
            <a:t>June</a:t>
          </a:r>
        </a:p>
      </dgm:t>
    </dgm:pt>
    <dgm:pt modelId="{A8914727-CA40-FD48-8BC7-F9E1415B32AD}" type="parTrans" cxnId="{326B041A-000A-E74F-A3B8-B4054186EEC6}">
      <dgm:prSet/>
      <dgm:spPr/>
      <dgm:t>
        <a:bodyPr/>
        <a:lstStyle/>
        <a:p>
          <a:endParaRPr lang="en-GB"/>
        </a:p>
      </dgm:t>
    </dgm:pt>
    <dgm:pt modelId="{3D517433-5BD8-EA4D-993F-A24B6120CA82}" type="sibTrans" cxnId="{326B041A-000A-E74F-A3B8-B4054186EEC6}">
      <dgm:prSet/>
      <dgm:spPr/>
      <dgm:t>
        <a:bodyPr/>
        <a:lstStyle/>
        <a:p>
          <a:endParaRPr lang="en-GB"/>
        </a:p>
      </dgm:t>
    </dgm:pt>
    <dgm:pt modelId="{F5BAC728-B8C3-C345-9C4B-A7E749CBF6BB}">
      <dgm:prSet/>
      <dgm:spPr>
        <a:solidFill>
          <a:schemeClr val="tx1"/>
        </a:solidFill>
        <a:ln>
          <a:solidFill>
            <a:schemeClr val="tx1"/>
          </a:solidFill>
        </a:ln>
      </dgm:spPr>
      <dgm:t>
        <a:bodyPr/>
        <a:lstStyle/>
        <a:p>
          <a:r>
            <a:rPr lang="en-GB"/>
            <a:t>July</a:t>
          </a:r>
        </a:p>
      </dgm:t>
    </dgm:pt>
    <dgm:pt modelId="{B311DC3C-A8BB-1E4F-BDCB-651D282AA7D9}" type="parTrans" cxnId="{C71CD877-7939-F649-99B8-8C57AD70E959}">
      <dgm:prSet/>
      <dgm:spPr/>
      <dgm:t>
        <a:bodyPr/>
        <a:lstStyle/>
        <a:p>
          <a:endParaRPr lang="en-GB"/>
        </a:p>
      </dgm:t>
    </dgm:pt>
    <dgm:pt modelId="{5185332F-3EC6-464C-9113-9E39B1DE5EBD}" type="sibTrans" cxnId="{C71CD877-7939-F649-99B8-8C57AD70E959}">
      <dgm:prSet/>
      <dgm:spPr/>
      <dgm:t>
        <a:bodyPr/>
        <a:lstStyle/>
        <a:p>
          <a:endParaRPr lang="en-GB"/>
        </a:p>
      </dgm:t>
    </dgm:pt>
    <dgm:pt modelId="{016E62FD-E98B-CA44-8EEA-19CDE525B438}">
      <dgm:prSet/>
      <dgm:spPr>
        <a:solidFill>
          <a:srgbClr val="FF5B7E"/>
        </a:solidFill>
        <a:ln>
          <a:solidFill>
            <a:srgbClr val="FF5B7E"/>
          </a:solidFill>
        </a:ln>
      </dgm:spPr>
      <dgm:t>
        <a:bodyPr/>
        <a:lstStyle/>
        <a:p>
          <a:r>
            <a:rPr lang="en-GB"/>
            <a:t>August</a:t>
          </a:r>
        </a:p>
      </dgm:t>
    </dgm:pt>
    <dgm:pt modelId="{274EBC9F-8308-064E-AAC9-01D9B3025B71}" type="parTrans" cxnId="{8FB64A5A-C730-F347-82C2-1EFEB35BCE2D}">
      <dgm:prSet/>
      <dgm:spPr/>
      <dgm:t>
        <a:bodyPr/>
        <a:lstStyle/>
        <a:p>
          <a:endParaRPr lang="en-GB"/>
        </a:p>
      </dgm:t>
    </dgm:pt>
    <dgm:pt modelId="{8E09C34F-08D8-1241-893C-FC56BC17D499}" type="sibTrans" cxnId="{8FB64A5A-C730-F347-82C2-1EFEB35BCE2D}">
      <dgm:prSet/>
      <dgm:spPr/>
      <dgm:t>
        <a:bodyPr/>
        <a:lstStyle/>
        <a:p>
          <a:endParaRPr lang="en-GB"/>
        </a:p>
      </dgm:t>
    </dgm:pt>
    <dgm:pt modelId="{B967367C-32EC-5840-A650-EFC073B9A7FE}">
      <dgm:prSet/>
      <dgm:spPr>
        <a:solidFill>
          <a:srgbClr val="008691"/>
        </a:solidFill>
        <a:ln>
          <a:solidFill>
            <a:srgbClr val="008691"/>
          </a:solidFill>
        </a:ln>
      </dgm:spPr>
      <dgm:t>
        <a:bodyPr/>
        <a:lstStyle/>
        <a:p>
          <a:r>
            <a:rPr lang="en-GB"/>
            <a:t>Sep</a:t>
          </a:r>
        </a:p>
      </dgm:t>
    </dgm:pt>
    <dgm:pt modelId="{F1D9D2F7-89F9-C24D-850F-EC2415BF3009}" type="parTrans" cxnId="{9CECD093-287B-4241-965C-A7DC70B9BC7B}">
      <dgm:prSet/>
      <dgm:spPr/>
      <dgm:t>
        <a:bodyPr/>
        <a:lstStyle/>
        <a:p>
          <a:endParaRPr lang="en-GB"/>
        </a:p>
      </dgm:t>
    </dgm:pt>
    <dgm:pt modelId="{FEF6EB8D-E98D-2A46-B00C-A80C251D49CF}" type="sibTrans" cxnId="{9CECD093-287B-4241-965C-A7DC70B9BC7B}">
      <dgm:prSet/>
      <dgm:spPr/>
      <dgm:t>
        <a:bodyPr/>
        <a:lstStyle/>
        <a:p>
          <a:endParaRPr lang="en-GB"/>
        </a:p>
      </dgm:t>
    </dgm:pt>
    <dgm:pt modelId="{C18B38E1-D506-AA45-B5F6-07E5C91B44E5}">
      <dgm:prSet/>
      <dgm:spPr>
        <a:solidFill>
          <a:schemeClr val="tx1"/>
        </a:solidFill>
        <a:ln>
          <a:solidFill>
            <a:schemeClr val="tx1"/>
          </a:solidFill>
        </a:ln>
      </dgm:spPr>
      <dgm:t>
        <a:bodyPr/>
        <a:lstStyle/>
        <a:p>
          <a:r>
            <a:rPr lang="en-GB"/>
            <a:t>Oct</a:t>
          </a:r>
        </a:p>
      </dgm:t>
    </dgm:pt>
    <dgm:pt modelId="{15AE709C-41C0-9A4A-B196-4536F26772ED}" type="parTrans" cxnId="{5F291E69-7EFC-1A44-92B3-69CA0055B617}">
      <dgm:prSet/>
      <dgm:spPr/>
      <dgm:t>
        <a:bodyPr/>
        <a:lstStyle/>
        <a:p>
          <a:endParaRPr lang="en-GB"/>
        </a:p>
      </dgm:t>
    </dgm:pt>
    <dgm:pt modelId="{F36AA653-2696-7345-A41C-D6BC60739284}" type="sibTrans" cxnId="{5F291E69-7EFC-1A44-92B3-69CA0055B617}">
      <dgm:prSet/>
      <dgm:spPr/>
      <dgm:t>
        <a:bodyPr/>
        <a:lstStyle/>
        <a:p>
          <a:endParaRPr lang="en-GB"/>
        </a:p>
      </dgm:t>
    </dgm:pt>
    <dgm:pt modelId="{39693C03-38B5-BC4A-9C4F-825796FF56BF}">
      <dgm:prSet/>
      <dgm:spPr>
        <a:solidFill>
          <a:srgbClr val="FF5B7E"/>
        </a:solidFill>
        <a:ln>
          <a:solidFill>
            <a:srgbClr val="FF5B7E"/>
          </a:solidFill>
        </a:ln>
      </dgm:spPr>
      <dgm:t>
        <a:bodyPr/>
        <a:lstStyle/>
        <a:p>
          <a:r>
            <a:rPr lang="en-GB"/>
            <a:t>Nov</a:t>
          </a:r>
        </a:p>
      </dgm:t>
    </dgm:pt>
    <dgm:pt modelId="{B919C615-95E1-8541-B231-6369D78D4004}" type="parTrans" cxnId="{4C4DD50B-9917-0B45-AB67-26AC15D5820F}">
      <dgm:prSet/>
      <dgm:spPr/>
      <dgm:t>
        <a:bodyPr/>
        <a:lstStyle/>
        <a:p>
          <a:endParaRPr lang="en-GB"/>
        </a:p>
      </dgm:t>
    </dgm:pt>
    <dgm:pt modelId="{6C11BCC8-40AA-3948-A56A-3136DCD24899}" type="sibTrans" cxnId="{4C4DD50B-9917-0B45-AB67-26AC15D5820F}">
      <dgm:prSet/>
      <dgm:spPr/>
      <dgm:t>
        <a:bodyPr/>
        <a:lstStyle/>
        <a:p>
          <a:endParaRPr lang="en-GB"/>
        </a:p>
      </dgm:t>
    </dgm:pt>
    <dgm:pt modelId="{07E2047C-53A6-8947-8D05-B91D2EDD27FF}" type="pres">
      <dgm:prSet presAssocID="{09F325D4-C3E3-AB49-85DB-2C9839034B44}" presName="Name0" presStyleCnt="0">
        <dgm:presLayoutVars>
          <dgm:dir/>
          <dgm:resizeHandles val="exact"/>
        </dgm:presLayoutVars>
      </dgm:prSet>
      <dgm:spPr/>
    </dgm:pt>
    <dgm:pt modelId="{D6A37234-4747-A14D-A07D-8D0F9801F372}" type="pres">
      <dgm:prSet presAssocID="{EAE90A68-1EB4-FF4B-80AC-FCBEACB4778A}" presName="parTxOnly" presStyleLbl="node1" presStyleIdx="0" presStyleCnt="9">
        <dgm:presLayoutVars>
          <dgm:bulletEnabled val="1"/>
        </dgm:presLayoutVars>
      </dgm:prSet>
      <dgm:spPr/>
    </dgm:pt>
    <dgm:pt modelId="{C44BB856-4C31-AF44-AF00-2EE811485799}" type="pres">
      <dgm:prSet presAssocID="{F23B3820-9AFF-7B44-8A19-9D364A2DD139}" presName="parSpace" presStyleCnt="0"/>
      <dgm:spPr/>
    </dgm:pt>
    <dgm:pt modelId="{CFC738D6-9434-D54E-A45A-AE5F4B1ED7EF}" type="pres">
      <dgm:prSet presAssocID="{4237A677-219B-4F41-8F51-74D117F4883F}" presName="parTxOnly" presStyleLbl="node1" presStyleIdx="1" presStyleCnt="9">
        <dgm:presLayoutVars>
          <dgm:bulletEnabled val="1"/>
        </dgm:presLayoutVars>
      </dgm:prSet>
      <dgm:spPr/>
    </dgm:pt>
    <dgm:pt modelId="{4A414D39-E019-EA41-8168-47014ACAA0BB}" type="pres">
      <dgm:prSet presAssocID="{35747547-03D6-8545-8C6F-5F04E39ED875}" presName="parSpace" presStyleCnt="0"/>
      <dgm:spPr/>
    </dgm:pt>
    <dgm:pt modelId="{99A157F9-0B8E-DB4D-A60C-C525F86BB6BC}" type="pres">
      <dgm:prSet presAssocID="{DD2BFA09-54F7-F74D-9E64-E3E3B8768C31}" presName="parTxOnly" presStyleLbl="node1" presStyleIdx="2" presStyleCnt="9">
        <dgm:presLayoutVars>
          <dgm:bulletEnabled val="1"/>
        </dgm:presLayoutVars>
      </dgm:prSet>
      <dgm:spPr/>
    </dgm:pt>
    <dgm:pt modelId="{01FBD07C-F6C8-1645-92BB-4C5F51918CDE}" type="pres">
      <dgm:prSet presAssocID="{DA823C83-DCCB-8A45-A33B-7F813A3BE002}" presName="parSpace" presStyleCnt="0"/>
      <dgm:spPr/>
    </dgm:pt>
    <dgm:pt modelId="{BE3F2AF2-19A6-8A47-8569-161D5890E3B4}" type="pres">
      <dgm:prSet presAssocID="{67EF713A-C7D2-DF48-B5E2-9C6FC3352BC1}" presName="parTxOnly" presStyleLbl="node1" presStyleIdx="3" presStyleCnt="9">
        <dgm:presLayoutVars>
          <dgm:bulletEnabled val="1"/>
        </dgm:presLayoutVars>
      </dgm:prSet>
      <dgm:spPr/>
    </dgm:pt>
    <dgm:pt modelId="{4AEF9132-BE51-8244-A007-802CECB79E4C}" type="pres">
      <dgm:prSet presAssocID="{3D517433-5BD8-EA4D-993F-A24B6120CA82}" presName="parSpace" presStyleCnt="0"/>
      <dgm:spPr/>
    </dgm:pt>
    <dgm:pt modelId="{B5A5442C-9D08-0046-96E0-AF06FAF01682}" type="pres">
      <dgm:prSet presAssocID="{F5BAC728-B8C3-C345-9C4B-A7E749CBF6BB}" presName="parTxOnly" presStyleLbl="node1" presStyleIdx="4" presStyleCnt="9">
        <dgm:presLayoutVars>
          <dgm:bulletEnabled val="1"/>
        </dgm:presLayoutVars>
      </dgm:prSet>
      <dgm:spPr/>
    </dgm:pt>
    <dgm:pt modelId="{8A03AAE2-2FAA-AE45-A742-EB7AC07CB4D4}" type="pres">
      <dgm:prSet presAssocID="{5185332F-3EC6-464C-9113-9E39B1DE5EBD}" presName="parSpace" presStyleCnt="0"/>
      <dgm:spPr/>
    </dgm:pt>
    <dgm:pt modelId="{179D3ECD-A753-DD4D-88F4-4EF9E2B2A229}" type="pres">
      <dgm:prSet presAssocID="{016E62FD-E98B-CA44-8EEA-19CDE525B438}" presName="parTxOnly" presStyleLbl="node1" presStyleIdx="5" presStyleCnt="9">
        <dgm:presLayoutVars>
          <dgm:bulletEnabled val="1"/>
        </dgm:presLayoutVars>
      </dgm:prSet>
      <dgm:spPr/>
    </dgm:pt>
    <dgm:pt modelId="{0192130A-31A5-F446-9B20-9D1AF23256EA}" type="pres">
      <dgm:prSet presAssocID="{8E09C34F-08D8-1241-893C-FC56BC17D499}" presName="parSpace" presStyleCnt="0"/>
      <dgm:spPr/>
    </dgm:pt>
    <dgm:pt modelId="{E6911E97-5919-AC49-A9AD-8ADB31348DC1}" type="pres">
      <dgm:prSet presAssocID="{B967367C-32EC-5840-A650-EFC073B9A7FE}" presName="parTxOnly" presStyleLbl="node1" presStyleIdx="6" presStyleCnt="9">
        <dgm:presLayoutVars>
          <dgm:bulletEnabled val="1"/>
        </dgm:presLayoutVars>
      </dgm:prSet>
      <dgm:spPr/>
    </dgm:pt>
    <dgm:pt modelId="{1967ABB5-6299-3F44-B60D-53E112608E6D}" type="pres">
      <dgm:prSet presAssocID="{FEF6EB8D-E98D-2A46-B00C-A80C251D49CF}" presName="parSpace" presStyleCnt="0"/>
      <dgm:spPr/>
    </dgm:pt>
    <dgm:pt modelId="{FEA30F0F-F821-2947-843F-D1C11D29BB8E}" type="pres">
      <dgm:prSet presAssocID="{C18B38E1-D506-AA45-B5F6-07E5C91B44E5}" presName="parTxOnly" presStyleLbl="node1" presStyleIdx="7" presStyleCnt="9">
        <dgm:presLayoutVars>
          <dgm:bulletEnabled val="1"/>
        </dgm:presLayoutVars>
      </dgm:prSet>
      <dgm:spPr/>
    </dgm:pt>
    <dgm:pt modelId="{53C5CA78-414A-C24E-B921-88648482E300}" type="pres">
      <dgm:prSet presAssocID="{F36AA653-2696-7345-A41C-D6BC60739284}" presName="parSpace" presStyleCnt="0"/>
      <dgm:spPr/>
    </dgm:pt>
    <dgm:pt modelId="{99F3C628-A1E8-C34B-94C7-72010C7060B5}" type="pres">
      <dgm:prSet presAssocID="{39693C03-38B5-BC4A-9C4F-825796FF56BF}" presName="parTxOnly" presStyleLbl="node1" presStyleIdx="8" presStyleCnt="9">
        <dgm:presLayoutVars>
          <dgm:bulletEnabled val="1"/>
        </dgm:presLayoutVars>
      </dgm:prSet>
      <dgm:spPr/>
    </dgm:pt>
  </dgm:ptLst>
  <dgm:cxnLst>
    <dgm:cxn modelId="{4C4DD50B-9917-0B45-AB67-26AC15D5820F}" srcId="{09F325D4-C3E3-AB49-85DB-2C9839034B44}" destId="{39693C03-38B5-BC4A-9C4F-825796FF56BF}" srcOrd="8" destOrd="0" parTransId="{B919C615-95E1-8541-B231-6369D78D4004}" sibTransId="{6C11BCC8-40AA-3948-A56A-3136DCD24899}"/>
    <dgm:cxn modelId="{4BF7C80C-E003-AD44-AFC2-7FE95C37DDB5}" type="presOf" srcId="{39693C03-38B5-BC4A-9C4F-825796FF56BF}" destId="{99F3C628-A1E8-C34B-94C7-72010C7060B5}" srcOrd="0" destOrd="0" presId="urn:microsoft.com/office/officeart/2005/8/layout/hChevron3"/>
    <dgm:cxn modelId="{326B041A-000A-E74F-A3B8-B4054186EEC6}" srcId="{09F325D4-C3E3-AB49-85DB-2C9839034B44}" destId="{67EF713A-C7D2-DF48-B5E2-9C6FC3352BC1}" srcOrd="3" destOrd="0" parTransId="{A8914727-CA40-FD48-8BC7-F9E1415B32AD}" sibTransId="{3D517433-5BD8-EA4D-993F-A24B6120CA82}"/>
    <dgm:cxn modelId="{6A056D34-5F55-C343-9E13-49BCCBF4DCCE}" type="presOf" srcId="{4237A677-219B-4F41-8F51-74D117F4883F}" destId="{CFC738D6-9434-D54E-A45A-AE5F4B1ED7EF}" srcOrd="0" destOrd="0" presId="urn:microsoft.com/office/officeart/2005/8/layout/hChevron3"/>
    <dgm:cxn modelId="{2959903E-E6BA-5C4F-B884-B2D21A497B72}" srcId="{09F325D4-C3E3-AB49-85DB-2C9839034B44}" destId="{EAE90A68-1EB4-FF4B-80AC-FCBEACB4778A}" srcOrd="0" destOrd="0" parTransId="{BBF40557-46BD-454F-914A-4DDCAF4D4281}" sibTransId="{F23B3820-9AFF-7B44-8A19-9D364A2DD139}"/>
    <dgm:cxn modelId="{4B1E6849-1E80-874A-9BD7-AB583B4F9E7A}" type="presOf" srcId="{F5BAC728-B8C3-C345-9C4B-A7E749CBF6BB}" destId="{B5A5442C-9D08-0046-96E0-AF06FAF01682}" srcOrd="0" destOrd="0" presId="urn:microsoft.com/office/officeart/2005/8/layout/hChevron3"/>
    <dgm:cxn modelId="{3913EB4C-5BF7-C14E-9C17-4ACAC7BDED6E}" type="presOf" srcId="{016E62FD-E98B-CA44-8EEA-19CDE525B438}" destId="{179D3ECD-A753-DD4D-88F4-4EF9E2B2A229}" srcOrd="0" destOrd="0" presId="urn:microsoft.com/office/officeart/2005/8/layout/hChevron3"/>
    <dgm:cxn modelId="{27D3B459-412B-D24A-8934-AF392F8104DA}" type="presOf" srcId="{67EF713A-C7D2-DF48-B5E2-9C6FC3352BC1}" destId="{BE3F2AF2-19A6-8A47-8569-161D5890E3B4}" srcOrd="0" destOrd="0" presId="urn:microsoft.com/office/officeart/2005/8/layout/hChevron3"/>
    <dgm:cxn modelId="{8FB64A5A-C730-F347-82C2-1EFEB35BCE2D}" srcId="{09F325D4-C3E3-AB49-85DB-2C9839034B44}" destId="{016E62FD-E98B-CA44-8EEA-19CDE525B438}" srcOrd="5" destOrd="0" parTransId="{274EBC9F-8308-064E-AAC9-01D9B3025B71}" sibTransId="{8E09C34F-08D8-1241-893C-FC56BC17D499}"/>
    <dgm:cxn modelId="{5F291E69-7EFC-1A44-92B3-69CA0055B617}" srcId="{09F325D4-C3E3-AB49-85DB-2C9839034B44}" destId="{C18B38E1-D506-AA45-B5F6-07E5C91B44E5}" srcOrd="7" destOrd="0" parTransId="{15AE709C-41C0-9A4A-B196-4536F26772ED}" sibTransId="{F36AA653-2696-7345-A41C-D6BC60739284}"/>
    <dgm:cxn modelId="{D7C23369-1E97-D845-AD18-2477F678544F}" srcId="{09F325D4-C3E3-AB49-85DB-2C9839034B44}" destId="{DD2BFA09-54F7-F74D-9E64-E3E3B8768C31}" srcOrd="2" destOrd="0" parTransId="{E41BEEBF-E5C5-6348-BA4E-FB08C35AFCF0}" sibTransId="{DA823C83-DCCB-8A45-A33B-7F813A3BE002}"/>
    <dgm:cxn modelId="{9E80DF6C-930C-1D4F-8992-E07A86CD7F77}" srcId="{09F325D4-C3E3-AB49-85DB-2C9839034B44}" destId="{4237A677-219B-4F41-8F51-74D117F4883F}" srcOrd="1" destOrd="0" parTransId="{63E750B0-3717-A443-94CB-2E895A4CEC0D}" sibTransId="{35747547-03D6-8545-8C6F-5F04E39ED875}"/>
    <dgm:cxn modelId="{C71CD877-7939-F649-99B8-8C57AD70E959}" srcId="{09F325D4-C3E3-AB49-85DB-2C9839034B44}" destId="{F5BAC728-B8C3-C345-9C4B-A7E749CBF6BB}" srcOrd="4" destOrd="0" parTransId="{B311DC3C-A8BB-1E4F-BDCB-651D282AA7D9}" sibTransId="{5185332F-3EC6-464C-9113-9E39B1DE5EBD}"/>
    <dgm:cxn modelId="{268ED491-D43E-5B4F-97C3-43AC94F9C420}" type="presOf" srcId="{DD2BFA09-54F7-F74D-9E64-E3E3B8768C31}" destId="{99A157F9-0B8E-DB4D-A60C-C525F86BB6BC}" srcOrd="0" destOrd="0" presId="urn:microsoft.com/office/officeart/2005/8/layout/hChevron3"/>
    <dgm:cxn modelId="{9CECD093-287B-4241-965C-A7DC70B9BC7B}" srcId="{09F325D4-C3E3-AB49-85DB-2C9839034B44}" destId="{B967367C-32EC-5840-A650-EFC073B9A7FE}" srcOrd="6" destOrd="0" parTransId="{F1D9D2F7-89F9-C24D-850F-EC2415BF3009}" sibTransId="{FEF6EB8D-E98D-2A46-B00C-A80C251D49CF}"/>
    <dgm:cxn modelId="{BC274D9D-A8ED-F148-B90B-61E0C686F745}" type="presOf" srcId="{09F325D4-C3E3-AB49-85DB-2C9839034B44}" destId="{07E2047C-53A6-8947-8D05-B91D2EDD27FF}" srcOrd="0" destOrd="0" presId="urn:microsoft.com/office/officeart/2005/8/layout/hChevron3"/>
    <dgm:cxn modelId="{AC20C2B5-7776-7A4B-8405-E34A7D874B53}" type="presOf" srcId="{EAE90A68-1EB4-FF4B-80AC-FCBEACB4778A}" destId="{D6A37234-4747-A14D-A07D-8D0F9801F372}" srcOrd="0" destOrd="0" presId="urn:microsoft.com/office/officeart/2005/8/layout/hChevron3"/>
    <dgm:cxn modelId="{98510CD7-7BE4-C246-A861-B2E2D9390E2D}" type="presOf" srcId="{C18B38E1-D506-AA45-B5F6-07E5C91B44E5}" destId="{FEA30F0F-F821-2947-843F-D1C11D29BB8E}" srcOrd="0" destOrd="0" presId="urn:microsoft.com/office/officeart/2005/8/layout/hChevron3"/>
    <dgm:cxn modelId="{EDF9E3DB-9870-4945-ABD0-82E241D23395}" type="presOf" srcId="{B967367C-32EC-5840-A650-EFC073B9A7FE}" destId="{E6911E97-5919-AC49-A9AD-8ADB31348DC1}" srcOrd="0" destOrd="0" presId="urn:microsoft.com/office/officeart/2005/8/layout/hChevron3"/>
    <dgm:cxn modelId="{431EAC40-46CE-4240-90EA-862C2E302FFC}" type="presParOf" srcId="{07E2047C-53A6-8947-8D05-B91D2EDD27FF}" destId="{D6A37234-4747-A14D-A07D-8D0F9801F372}" srcOrd="0" destOrd="0" presId="urn:microsoft.com/office/officeart/2005/8/layout/hChevron3"/>
    <dgm:cxn modelId="{646624CB-636C-564F-969F-2D93547EBAEB}" type="presParOf" srcId="{07E2047C-53A6-8947-8D05-B91D2EDD27FF}" destId="{C44BB856-4C31-AF44-AF00-2EE811485799}" srcOrd="1" destOrd="0" presId="urn:microsoft.com/office/officeart/2005/8/layout/hChevron3"/>
    <dgm:cxn modelId="{508E6301-73C8-3D4F-948A-28B89FD3489D}" type="presParOf" srcId="{07E2047C-53A6-8947-8D05-B91D2EDD27FF}" destId="{CFC738D6-9434-D54E-A45A-AE5F4B1ED7EF}" srcOrd="2" destOrd="0" presId="urn:microsoft.com/office/officeart/2005/8/layout/hChevron3"/>
    <dgm:cxn modelId="{88A19106-A985-244A-A95C-B021608B223A}" type="presParOf" srcId="{07E2047C-53A6-8947-8D05-B91D2EDD27FF}" destId="{4A414D39-E019-EA41-8168-47014ACAA0BB}" srcOrd="3" destOrd="0" presId="urn:microsoft.com/office/officeart/2005/8/layout/hChevron3"/>
    <dgm:cxn modelId="{0AF338EF-DE4E-4A4E-96E0-1CEAA723638D}" type="presParOf" srcId="{07E2047C-53A6-8947-8D05-B91D2EDD27FF}" destId="{99A157F9-0B8E-DB4D-A60C-C525F86BB6BC}" srcOrd="4" destOrd="0" presId="urn:microsoft.com/office/officeart/2005/8/layout/hChevron3"/>
    <dgm:cxn modelId="{E6E834E4-C9C8-E541-8FF9-320754308953}" type="presParOf" srcId="{07E2047C-53A6-8947-8D05-B91D2EDD27FF}" destId="{01FBD07C-F6C8-1645-92BB-4C5F51918CDE}" srcOrd="5" destOrd="0" presId="urn:microsoft.com/office/officeart/2005/8/layout/hChevron3"/>
    <dgm:cxn modelId="{5CEE2683-FFD0-C040-A329-7C0F07B1A03A}" type="presParOf" srcId="{07E2047C-53A6-8947-8D05-B91D2EDD27FF}" destId="{BE3F2AF2-19A6-8A47-8569-161D5890E3B4}" srcOrd="6" destOrd="0" presId="urn:microsoft.com/office/officeart/2005/8/layout/hChevron3"/>
    <dgm:cxn modelId="{0B80B10C-A0C7-8045-927E-402E7A8CF36F}" type="presParOf" srcId="{07E2047C-53A6-8947-8D05-B91D2EDD27FF}" destId="{4AEF9132-BE51-8244-A007-802CECB79E4C}" srcOrd="7" destOrd="0" presId="urn:microsoft.com/office/officeart/2005/8/layout/hChevron3"/>
    <dgm:cxn modelId="{3D27C72A-F8A0-D145-BB78-A6B920D9271D}" type="presParOf" srcId="{07E2047C-53A6-8947-8D05-B91D2EDD27FF}" destId="{B5A5442C-9D08-0046-96E0-AF06FAF01682}" srcOrd="8" destOrd="0" presId="urn:microsoft.com/office/officeart/2005/8/layout/hChevron3"/>
    <dgm:cxn modelId="{F040D46D-B057-B34F-AA78-BC18983A60A5}" type="presParOf" srcId="{07E2047C-53A6-8947-8D05-B91D2EDD27FF}" destId="{8A03AAE2-2FAA-AE45-A742-EB7AC07CB4D4}" srcOrd="9" destOrd="0" presId="urn:microsoft.com/office/officeart/2005/8/layout/hChevron3"/>
    <dgm:cxn modelId="{74A25D7C-5492-1747-B583-5D440A46A817}" type="presParOf" srcId="{07E2047C-53A6-8947-8D05-B91D2EDD27FF}" destId="{179D3ECD-A753-DD4D-88F4-4EF9E2B2A229}" srcOrd="10" destOrd="0" presId="urn:microsoft.com/office/officeart/2005/8/layout/hChevron3"/>
    <dgm:cxn modelId="{F3DDF6E1-4C57-A944-A576-AE4DC732F06C}" type="presParOf" srcId="{07E2047C-53A6-8947-8D05-B91D2EDD27FF}" destId="{0192130A-31A5-F446-9B20-9D1AF23256EA}" srcOrd="11" destOrd="0" presId="urn:microsoft.com/office/officeart/2005/8/layout/hChevron3"/>
    <dgm:cxn modelId="{4C39582B-4D59-824C-8E7A-2B7CC510B4FA}" type="presParOf" srcId="{07E2047C-53A6-8947-8D05-B91D2EDD27FF}" destId="{E6911E97-5919-AC49-A9AD-8ADB31348DC1}" srcOrd="12" destOrd="0" presId="urn:microsoft.com/office/officeart/2005/8/layout/hChevron3"/>
    <dgm:cxn modelId="{DEB44EFC-EC12-7641-94AB-3B7DB9783035}" type="presParOf" srcId="{07E2047C-53A6-8947-8D05-B91D2EDD27FF}" destId="{1967ABB5-6299-3F44-B60D-53E112608E6D}" srcOrd="13" destOrd="0" presId="urn:microsoft.com/office/officeart/2005/8/layout/hChevron3"/>
    <dgm:cxn modelId="{057BEC45-78C8-8346-B6A1-30A9AFB45FC8}" type="presParOf" srcId="{07E2047C-53A6-8947-8D05-B91D2EDD27FF}" destId="{FEA30F0F-F821-2947-843F-D1C11D29BB8E}" srcOrd="14" destOrd="0" presId="urn:microsoft.com/office/officeart/2005/8/layout/hChevron3"/>
    <dgm:cxn modelId="{4B1BDBA5-93EB-6743-80F7-B97420CE1D7B}" type="presParOf" srcId="{07E2047C-53A6-8947-8D05-B91D2EDD27FF}" destId="{53C5CA78-414A-C24E-B921-88648482E300}" srcOrd="15" destOrd="0" presId="urn:microsoft.com/office/officeart/2005/8/layout/hChevron3"/>
    <dgm:cxn modelId="{8D97BE53-E03A-534E-9A10-0D39D664B27E}" type="presParOf" srcId="{07E2047C-53A6-8947-8D05-B91D2EDD27FF}" destId="{99F3C628-A1E8-C34B-94C7-72010C7060B5}"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37234-4747-A14D-A07D-8D0F9801F372}">
      <dsp:nvSpPr>
        <dsp:cNvPr id="0" name=""/>
        <dsp:cNvSpPr/>
      </dsp:nvSpPr>
      <dsp:spPr>
        <a:xfrm>
          <a:off x="5508" y="2294283"/>
          <a:ext cx="1603317" cy="641326"/>
        </a:xfrm>
        <a:prstGeom prst="homePlate">
          <a:avLst/>
        </a:prstGeom>
        <a:solidFill>
          <a:srgbClr val="008691"/>
        </a:solidFill>
        <a:ln w="12700" cap="flat" cmpd="sng" algn="ctr">
          <a:solidFill>
            <a:srgbClr val="0086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March</a:t>
          </a:r>
        </a:p>
      </dsp:txBody>
      <dsp:txXfrm>
        <a:off x="5508" y="2294283"/>
        <a:ext cx="1442986" cy="641326"/>
      </dsp:txXfrm>
    </dsp:sp>
    <dsp:sp modelId="{CFC738D6-9434-D54E-A45A-AE5F4B1ED7EF}">
      <dsp:nvSpPr>
        <dsp:cNvPr id="0" name=""/>
        <dsp:cNvSpPr/>
      </dsp:nvSpPr>
      <dsp:spPr>
        <a:xfrm>
          <a:off x="1288162" y="2294283"/>
          <a:ext cx="1603317" cy="641326"/>
        </a:xfrm>
        <a:prstGeom prst="chevron">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April</a:t>
          </a:r>
        </a:p>
      </dsp:txBody>
      <dsp:txXfrm>
        <a:off x="1608825" y="2294283"/>
        <a:ext cx="961991" cy="641326"/>
      </dsp:txXfrm>
    </dsp:sp>
    <dsp:sp modelId="{99A157F9-0B8E-DB4D-A60C-C525F86BB6BC}">
      <dsp:nvSpPr>
        <dsp:cNvPr id="0" name=""/>
        <dsp:cNvSpPr/>
      </dsp:nvSpPr>
      <dsp:spPr>
        <a:xfrm>
          <a:off x="2570816" y="2294283"/>
          <a:ext cx="1603317" cy="641326"/>
        </a:xfrm>
        <a:prstGeom prst="chevron">
          <a:avLst/>
        </a:prstGeom>
        <a:solidFill>
          <a:srgbClr val="FF5B7E"/>
        </a:solidFill>
        <a:ln w="12700" cap="flat" cmpd="sng" algn="ctr">
          <a:solidFill>
            <a:srgbClr val="FF5B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May</a:t>
          </a:r>
        </a:p>
      </dsp:txBody>
      <dsp:txXfrm>
        <a:off x="2891479" y="2294283"/>
        <a:ext cx="961991" cy="641326"/>
      </dsp:txXfrm>
    </dsp:sp>
    <dsp:sp modelId="{BE3F2AF2-19A6-8A47-8569-161D5890E3B4}">
      <dsp:nvSpPr>
        <dsp:cNvPr id="0" name=""/>
        <dsp:cNvSpPr/>
      </dsp:nvSpPr>
      <dsp:spPr>
        <a:xfrm>
          <a:off x="3853470" y="2294283"/>
          <a:ext cx="1603317" cy="641326"/>
        </a:xfrm>
        <a:prstGeom prst="chevron">
          <a:avLst/>
        </a:prstGeom>
        <a:solidFill>
          <a:srgbClr val="008691"/>
        </a:solidFill>
        <a:ln w="12700" cap="flat" cmpd="sng" algn="ctr">
          <a:solidFill>
            <a:srgbClr val="0086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June</a:t>
          </a:r>
        </a:p>
      </dsp:txBody>
      <dsp:txXfrm>
        <a:off x="4174133" y="2294283"/>
        <a:ext cx="961991" cy="641326"/>
      </dsp:txXfrm>
    </dsp:sp>
    <dsp:sp modelId="{B5A5442C-9D08-0046-96E0-AF06FAF01682}">
      <dsp:nvSpPr>
        <dsp:cNvPr id="0" name=""/>
        <dsp:cNvSpPr/>
      </dsp:nvSpPr>
      <dsp:spPr>
        <a:xfrm>
          <a:off x="5136123" y="2294283"/>
          <a:ext cx="1603317" cy="641326"/>
        </a:xfrm>
        <a:prstGeom prst="chevron">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July</a:t>
          </a:r>
        </a:p>
      </dsp:txBody>
      <dsp:txXfrm>
        <a:off x="5456786" y="2294283"/>
        <a:ext cx="961991" cy="641326"/>
      </dsp:txXfrm>
    </dsp:sp>
    <dsp:sp modelId="{179D3ECD-A753-DD4D-88F4-4EF9E2B2A229}">
      <dsp:nvSpPr>
        <dsp:cNvPr id="0" name=""/>
        <dsp:cNvSpPr/>
      </dsp:nvSpPr>
      <dsp:spPr>
        <a:xfrm>
          <a:off x="6418777" y="2294283"/>
          <a:ext cx="1603317" cy="641326"/>
        </a:xfrm>
        <a:prstGeom prst="chevron">
          <a:avLst/>
        </a:prstGeom>
        <a:solidFill>
          <a:srgbClr val="FF5B7E"/>
        </a:solidFill>
        <a:ln w="12700" cap="flat" cmpd="sng" algn="ctr">
          <a:solidFill>
            <a:srgbClr val="FF5B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August</a:t>
          </a:r>
        </a:p>
      </dsp:txBody>
      <dsp:txXfrm>
        <a:off x="6739440" y="2294283"/>
        <a:ext cx="961991" cy="641326"/>
      </dsp:txXfrm>
    </dsp:sp>
    <dsp:sp modelId="{E6911E97-5919-AC49-A9AD-8ADB31348DC1}">
      <dsp:nvSpPr>
        <dsp:cNvPr id="0" name=""/>
        <dsp:cNvSpPr/>
      </dsp:nvSpPr>
      <dsp:spPr>
        <a:xfrm>
          <a:off x="7701431" y="2294283"/>
          <a:ext cx="1603317" cy="641326"/>
        </a:xfrm>
        <a:prstGeom prst="chevron">
          <a:avLst/>
        </a:prstGeom>
        <a:solidFill>
          <a:srgbClr val="008691"/>
        </a:solidFill>
        <a:ln w="12700" cap="flat" cmpd="sng" algn="ctr">
          <a:solidFill>
            <a:srgbClr val="0086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Sep</a:t>
          </a:r>
        </a:p>
      </dsp:txBody>
      <dsp:txXfrm>
        <a:off x="8022094" y="2294283"/>
        <a:ext cx="961991" cy="641326"/>
      </dsp:txXfrm>
    </dsp:sp>
    <dsp:sp modelId="{FEA30F0F-F821-2947-843F-D1C11D29BB8E}">
      <dsp:nvSpPr>
        <dsp:cNvPr id="0" name=""/>
        <dsp:cNvSpPr/>
      </dsp:nvSpPr>
      <dsp:spPr>
        <a:xfrm>
          <a:off x="8984085" y="2294283"/>
          <a:ext cx="1603317" cy="641326"/>
        </a:xfrm>
        <a:prstGeom prst="chevron">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Oct</a:t>
          </a:r>
        </a:p>
      </dsp:txBody>
      <dsp:txXfrm>
        <a:off x="9304748" y="2294283"/>
        <a:ext cx="961991" cy="641326"/>
      </dsp:txXfrm>
    </dsp:sp>
    <dsp:sp modelId="{99F3C628-A1E8-C34B-94C7-72010C7060B5}">
      <dsp:nvSpPr>
        <dsp:cNvPr id="0" name=""/>
        <dsp:cNvSpPr/>
      </dsp:nvSpPr>
      <dsp:spPr>
        <a:xfrm>
          <a:off x="10266739" y="2294283"/>
          <a:ext cx="1603317" cy="641326"/>
        </a:xfrm>
        <a:prstGeom prst="chevron">
          <a:avLst/>
        </a:prstGeom>
        <a:solidFill>
          <a:srgbClr val="FF5B7E"/>
        </a:solidFill>
        <a:ln w="12700" cap="flat" cmpd="sng" algn="ctr">
          <a:solidFill>
            <a:srgbClr val="FF5B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a:t>Nov</a:t>
          </a:r>
        </a:p>
      </dsp:txBody>
      <dsp:txXfrm>
        <a:off x="10587402" y="2294283"/>
        <a:ext cx="961991" cy="64132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95E16-BFB2-56BB-7C44-000AD15680A9}"/>
              </a:ext>
            </a:extLst>
          </p:cNvPr>
          <p:cNvSpPr>
            <a:spLocks noGrp="1"/>
          </p:cNvSpPr>
          <p:nvPr>
            <p:ph type="hdr" sz="quarter"/>
          </p:nvPr>
        </p:nvSpPr>
        <p:spPr>
          <a:xfrm>
            <a:off x="0" y="0"/>
            <a:ext cx="2945659" cy="498215"/>
          </a:xfrm>
          <a:prstGeom prst="rect">
            <a:avLst/>
          </a:prstGeom>
        </p:spPr>
        <p:txBody>
          <a:bodyPr vert="horz" lIns="93177" tIns="46589" rIns="93177" bIns="46589" rtlCol="0"/>
          <a:lstStyle>
            <a:lvl1pPr algn="l">
              <a:defRPr sz="1200"/>
            </a:lvl1pPr>
          </a:lstStyle>
          <a:p>
            <a:endParaRPr lang="en-GB"/>
          </a:p>
        </p:txBody>
      </p:sp>
      <p:sp>
        <p:nvSpPr>
          <p:cNvPr id="3" name="Date Placeholder 2">
            <a:extLst>
              <a:ext uri="{FF2B5EF4-FFF2-40B4-BE49-F238E27FC236}">
                <a16:creationId xmlns:a16="http://schemas.microsoft.com/office/drawing/2014/main" id="{A3E3B8B3-7C35-053D-DB5C-80E0E7A54443}"/>
              </a:ext>
            </a:extLst>
          </p:cNvPr>
          <p:cNvSpPr>
            <a:spLocks noGrp="1"/>
          </p:cNvSpPr>
          <p:nvPr>
            <p:ph type="dt" sz="quarter" idx="1"/>
          </p:nvPr>
        </p:nvSpPr>
        <p:spPr>
          <a:xfrm>
            <a:off x="3850443" y="0"/>
            <a:ext cx="2945659" cy="498215"/>
          </a:xfrm>
          <a:prstGeom prst="rect">
            <a:avLst/>
          </a:prstGeom>
        </p:spPr>
        <p:txBody>
          <a:bodyPr vert="horz" lIns="93177" tIns="46589" rIns="93177" bIns="46589" rtlCol="0"/>
          <a:lstStyle>
            <a:lvl1pPr algn="r">
              <a:defRPr sz="1200"/>
            </a:lvl1pPr>
          </a:lstStyle>
          <a:p>
            <a:fld id="{9E950FAE-B7D3-DE41-AC46-0C3051F1689F}" type="datetimeFigureOut">
              <a:rPr lang="en-GB" smtClean="0"/>
              <a:t>03/06/2025</a:t>
            </a:fld>
            <a:endParaRPr lang="en-GB"/>
          </a:p>
        </p:txBody>
      </p:sp>
      <p:sp>
        <p:nvSpPr>
          <p:cNvPr id="4" name="Footer Placeholder 3">
            <a:extLst>
              <a:ext uri="{FF2B5EF4-FFF2-40B4-BE49-F238E27FC236}">
                <a16:creationId xmlns:a16="http://schemas.microsoft.com/office/drawing/2014/main" id="{ED435B0B-F893-D581-6A6D-1B263E0E0EF1}"/>
              </a:ext>
            </a:extLst>
          </p:cNvPr>
          <p:cNvSpPr>
            <a:spLocks noGrp="1"/>
          </p:cNvSpPr>
          <p:nvPr>
            <p:ph type="ftr" sz="quarter" idx="2"/>
          </p:nvPr>
        </p:nvSpPr>
        <p:spPr>
          <a:xfrm>
            <a:off x="0" y="9431600"/>
            <a:ext cx="2945659" cy="498214"/>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2D977D-6E53-D200-B06B-CD8D3B7738C0}"/>
              </a:ext>
            </a:extLst>
          </p:cNvPr>
          <p:cNvSpPr>
            <a:spLocks noGrp="1"/>
          </p:cNvSpPr>
          <p:nvPr>
            <p:ph type="sldNum" sz="quarter" idx="3"/>
          </p:nvPr>
        </p:nvSpPr>
        <p:spPr>
          <a:xfrm>
            <a:off x="3850443" y="9431600"/>
            <a:ext cx="2945659" cy="498214"/>
          </a:xfrm>
          <a:prstGeom prst="rect">
            <a:avLst/>
          </a:prstGeom>
        </p:spPr>
        <p:txBody>
          <a:bodyPr vert="horz" lIns="93177" tIns="46589" rIns="93177" bIns="46589" rtlCol="0" anchor="b"/>
          <a:lstStyle>
            <a:lvl1pPr algn="r">
              <a:defRPr sz="1200"/>
            </a:lvl1pPr>
          </a:lstStyle>
          <a:p>
            <a:fld id="{3DF46E38-4A23-3347-83C4-1C49830A37C1}" type="slidenum">
              <a:rPr lang="en-GB" smtClean="0"/>
              <a:t>‹#›</a:t>
            </a:fld>
            <a:endParaRPr lang="en-GB"/>
          </a:p>
        </p:txBody>
      </p:sp>
    </p:spTree>
    <p:extLst>
      <p:ext uri="{BB962C8B-B14F-4D97-AF65-F5344CB8AC3E}">
        <p14:creationId xmlns:p14="http://schemas.microsoft.com/office/powerpoint/2010/main" val="1611671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215"/>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215"/>
          </a:xfrm>
          <a:prstGeom prst="rect">
            <a:avLst/>
          </a:prstGeom>
        </p:spPr>
        <p:txBody>
          <a:bodyPr vert="horz" lIns="93177" tIns="46589" rIns="93177" bIns="46589" rtlCol="0"/>
          <a:lstStyle>
            <a:lvl1pPr algn="r">
              <a:defRPr sz="1200"/>
            </a:lvl1pPr>
          </a:lstStyle>
          <a:p>
            <a:fld id="{1723BD50-DF1B-D14C-AFDA-9B3167AD3A48}" type="datetimeFigureOut">
              <a:rPr lang="nl-NL" smtClean="0"/>
              <a:t>03-06-2025</a:t>
            </a:fld>
            <a:endParaRPr lang="nl-NL"/>
          </a:p>
        </p:txBody>
      </p:sp>
      <p:sp>
        <p:nvSpPr>
          <p:cNvPr id="4" name="Tijdelijke aanduiding voor dia-afbeelding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679768" y="4778722"/>
            <a:ext cx="5438140" cy="3909864"/>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5659" cy="498214"/>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1600"/>
            <a:ext cx="2945659" cy="498214"/>
          </a:xfrm>
          <a:prstGeom prst="rect">
            <a:avLst/>
          </a:prstGeom>
        </p:spPr>
        <p:txBody>
          <a:bodyPr vert="horz" lIns="93177" tIns="46589" rIns="93177" bIns="46589" rtlCol="0" anchor="b"/>
          <a:lstStyle>
            <a:lvl1pPr algn="r">
              <a:defRPr sz="1200"/>
            </a:lvl1pPr>
          </a:lstStyle>
          <a:p>
            <a:fld id="{7E425721-C4BE-9640-9AC3-0C6434FE0F76}" type="slidenum">
              <a:rPr lang="nl-NL" smtClean="0"/>
              <a:t>‹#›</a:t>
            </a:fld>
            <a:endParaRPr lang="nl-NL"/>
          </a:p>
        </p:txBody>
      </p:sp>
    </p:spTree>
    <p:extLst>
      <p:ext uri="{BB962C8B-B14F-4D97-AF65-F5344CB8AC3E}">
        <p14:creationId xmlns:p14="http://schemas.microsoft.com/office/powerpoint/2010/main" val="38303894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a:t>Submissions were received from a total of 25 countries (20 EU member states)</a:t>
            </a:r>
          </a:p>
          <a:p>
            <a:r>
              <a:rPr lang="en-GB"/>
              <a:t>IO – international organisations includes ERICs and EIROforum members with IO status (such as CERN) as well as the EC but not e-infrastructures such as EGI, GEANT</a:t>
            </a:r>
          </a:p>
          <a:p>
            <a:r>
              <a:rPr lang="en-US" i="1"/>
              <a:t>These node </a:t>
            </a:r>
            <a:r>
              <a:rPr lang="en-US" i="1" err="1"/>
              <a:t>categorisations</a:t>
            </a:r>
            <a:r>
              <a:rPr lang="en-US" i="1"/>
              <a:t> were derived from the answers obtained and NOT indicated by the submitters - Other</a:t>
            </a:r>
            <a:r>
              <a:rPr lang="en-US"/>
              <a:t> includes e-infrastructures (EGI, </a:t>
            </a:r>
            <a:r>
              <a:rPr lang="en-US" err="1"/>
              <a:t>OpenAIRE</a:t>
            </a:r>
            <a:r>
              <a:rPr lang="en-US"/>
              <a:t>) and European</a:t>
            </a:r>
            <a:r>
              <a:rPr lang="en-US" baseline="0"/>
              <a:t> Commission (EC node)</a:t>
            </a:r>
            <a:endParaRPr lang="en-US"/>
          </a:p>
          <a:p>
            <a:endParaRPr lang="en-GB"/>
          </a:p>
          <a:p>
            <a:endParaRPr lang="en-GB"/>
          </a:p>
        </p:txBody>
      </p:sp>
      <p:sp>
        <p:nvSpPr>
          <p:cNvPr id="4" name="Slide Number Placeholder 3"/>
          <p:cNvSpPr>
            <a:spLocks noGrp="1"/>
          </p:cNvSpPr>
          <p:nvPr>
            <p:ph type="sldNum" sz="quarter" idx="5"/>
          </p:nvPr>
        </p:nvSpPr>
        <p:spPr/>
        <p:txBody>
          <a:bodyPr/>
          <a:lstStyle/>
          <a:p>
            <a:pPr defTabSz="1009576">
              <a:defRPr/>
            </a:pPr>
            <a:fld id="{7E425721-C4BE-9640-9AC3-0C6434FE0F76}" type="slidenum">
              <a:rPr lang="nl-NL">
                <a:solidFill>
                  <a:prstClr val="black"/>
                </a:solidFill>
                <a:latin typeface="Calibri" panose="020F0502020204030204"/>
                <a:cs typeface="Arial"/>
                <a:sym typeface="Arial"/>
              </a:rPr>
              <a:pPr defTabSz="1009576">
                <a:defRPr/>
              </a:pPr>
              <a:t>6</a:t>
            </a:fld>
            <a:endParaRPr lang="nl-NL">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26760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C9F2D-BC0A-D009-C92B-C681F6522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0EAAC-D27F-383F-6855-D948C6429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FC32D-42B4-8F50-1667-5AFBDBFC4932}"/>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9EBAA073-AF19-FD90-BBA6-E9B55A0ADA77}"/>
              </a:ext>
            </a:extLst>
          </p:cNvPr>
          <p:cNvSpPr>
            <a:spLocks noGrp="1"/>
          </p:cNvSpPr>
          <p:nvPr>
            <p:ph type="sldNum" sz="quarter" idx="5"/>
          </p:nvPr>
        </p:nvSpPr>
        <p:spPr/>
        <p:txBody>
          <a:bodyPr/>
          <a:lstStyle/>
          <a:p>
            <a:pPr defTabSz="931774">
              <a:defRPr/>
            </a:pPr>
            <a:fld id="{7E425721-C4BE-9640-9AC3-0C6434FE0F76}" type="slidenum">
              <a:rPr lang="nl-NL">
                <a:solidFill>
                  <a:prstClr val="black"/>
                </a:solidFill>
                <a:latin typeface="Calibri" panose="020F0502020204030204"/>
              </a:rPr>
              <a:pPr defTabSz="931774">
                <a:defRPr/>
              </a:pPr>
              <a:t>9</a:t>
            </a:fld>
            <a:endParaRPr lang="nl-NL">
              <a:solidFill>
                <a:prstClr val="black"/>
              </a:solidFill>
              <a:latin typeface="Calibri" panose="020F0502020204030204"/>
            </a:endParaRPr>
          </a:p>
        </p:txBody>
      </p:sp>
    </p:spTree>
    <p:extLst>
      <p:ext uri="{BB962C8B-B14F-4D97-AF65-F5344CB8AC3E}">
        <p14:creationId xmlns:p14="http://schemas.microsoft.com/office/powerpoint/2010/main" val="15328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31774">
              <a:defRPr/>
            </a:pPr>
            <a:fld id="{7E425721-C4BE-9640-9AC3-0C6434FE0F76}" type="slidenum">
              <a:rPr lang="nl-NL">
                <a:solidFill>
                  <a:prstClr val="black"/>
                </a:solidFill>
                <a:latin typeface="Calibri" panose="020F0502020204030204"/>
              </a:rPr>
              <a:pPr defTabSz="931774">
                <a:defRPr/>
              </a:pPr>
              <a:t>10</a:t>
            </a:fld>
            <a:endParaRPr lang="nl-NL">
              <a:solidFill>
                <a:prstClr val="black"/>
              </a:solidFill>
              <a:latin typeface="Calibri" panose="020F0502020204030204"/>
            </a:endParaRPr>
          </a:p>
        </p:txBody>
      </p:sp>
    </p:spTree>
    <p:extLst>
      <p:ext uri="{BB962C8B-B14F-4D97-AF65-F5344CB8AC3E}">
        <p14:creationId xmlns:p14="http://schemas.microsoft.com/office/powerpoint/2010/main" val="3676905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5900" b="0" i="0">
                <a:solidFill>
                  <a:schemeClr val="bg1"/>
                </a:solidFill>
                <a:latin typeface="Quicksand" pitchFamily="2" charset="77"/>
              </a:defRPr>
            </a:lvl1pPr>
          </a:lstStyle>
          <a:p>
            <a:r>
              <a:rPr lang="en-GB" noProof="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Quicksand" pitchFamily="2" charset="77"/>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Here goes the subtitle</a:t>
            </a:r>
          </a:p>
        </p:txBody>
      </p:sp>
    </p:spTree>
    <p:extLst>
      <p:ext uri="{BB962C8B-B14F-4D97-AF65-F5344CB8AC3E}">
        <p14:creationId xmlns:p14="http://schemas.microsoft.com/office/powerpoint/2010/main" val="335392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Tree>
    <p:extLst>
      <p:ext uri="{BB962C8B-B14F-4D97-AF65-F5344CB8AC3E}">
        <p14:creationId xmlns:p14="http://schemas.microsoft.com/office/powerpoint/2010/main" val="424783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Tree>
    <p:extLst>
      <p:ext uri="{BB962C8B-B14F-4D97-AF65-F5344CB8AC3E}">
        <p14:creationId xmlns:p14="http://schemas.microsoft.com/office/powerpoint/2010/main" val="396703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12192000" cy="6857999"/>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1" y="360656"/>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1"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33">
                <a:noFill/>
              </a:defRPr>
            </a:lvl1pPr>
          </a:lstStyle>
          <a:p>
            <a:pPr lvl="0"/>
            <a:r>
              <a:rPr lang="en-GB"/>
              <a:t>Click to edit Master text styles</a:t>
            </a:r>
          </a:p>
        </p:txBody>
      </p:sp>
    </p:spTree>
    <p:extLst>
      <p:ext uri="{BB962C8B-B14F-4D97-AF65-F5344CB8AC3E}">
        <p14:creationId xmlns:p14="http://schemas.microsoft.com/office/powerpoint/2010/main" val="418524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1"/>
            <a:ext cx="6096000" cy="6857999"/>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3" y="940673"/>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9"/>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3" y="2270762"/>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Tree>
    <p:extLst>
      <p:ext uri="{BB962C8B-B14F-4D97-AF65-F5344CB8AC3E}">
        <p14:creationId xmlns:p14="http://schemas.microsoft.com/office/powerpoint/2010/main" val="424783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4" y="940673"/>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9"/>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4" y="2270762"/>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1"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33">
                <a:noFill/>
              </a:defRPr>
            </a:lvl1pPr>
          </a:lstStyle>
          <a:p>
            <a:pPr lvl="0"/>
            <a:r>
              <a:rPr lang="en-GB"/>
              <a:t>Click to edit Master text styles</a:t>
            </a:r>
          </a:p>
        </p:txBody>
      </p:sp>
    </p:spTree>
    <p:extLst>
      <p:ext uri="{BB962C8B-B14F-4D97-AF65-F5344CB8AC3E}">
        <p14:creationId xmlns:p14="http://schemas.microsoft.com/office/powerpoint/2010/main" val="396703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31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GB"/>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2025-06-03</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46950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GB"/>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2025-06-03</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328677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GB"/>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2025-06-03</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07853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169325" y="408123"/>
            <a:ext cx="10583575" cy="591127"/>
          </a:xfrm>
        </p:spPr>
        <p:txBody>
          <a:bodyPr anchor="ctr"/>
          <a:lstStyle>
            <a:lvl1pPr>
              <a:defRPr sz="3200"/>
            </a:lvl1pPr>
          </a:lstStyle>
          <a:p>
            <a:r>
              <a:rPr lang="en-GB"/>
              <a:t>Click to edit Master title style</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2025-06-03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6540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145377"/>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353617"/>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1013121"/>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23A8F246-9187-262D-8EC1-219E3ABAB708}"/>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930998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2025-06-03</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73936" b="32409"/>
          <a:stretch/>
        </p:blipFill>
        <p:spPr>
          <a:xfrm>
            <a:off x="0"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72740" r="75198" b="-1"/>
          <a:stretch/>
        </p:blipFill>
        <p:spPr>
          <a:xfrm flipH="1">
            <a:off x="9166549" y="4988459"/>
            <a:ext cx="3023859" cy="1869540"/>
          </a:xfrm>
          <a:prstGeom prst="rect">
            <a:avLst/>
          </a:prstGeom>
        </p:spPr>
      </p:pic>
    </p:spTree>
    <p:extLst>
      <p:ext uri="{BB962C8B-B14F-4D97-AF65-F5344CB8AC3E}">
        <p14:creationId xmlns:p14="http://schemas.microsoft.com/office/powerpoint/2010/main" val="913905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2025-06-03</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73936" b="32409"/>
          <a:stretch/>
        </p:blipFill>
        <p:spPr>
          <a:xfrm>
            <a:off x="0"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72740" r="75198" b="-1"/>
          <a:stretch/>
        </p:blipFill>
        <p:spPr>
          <a:xfrm flipH="1">
            <a:off x="9166549" y="4988459"/>
            <a:ext cx="3023859" cy="1869540"/>
          </a:xfrm>
          <a:prstGeom prst="rect">
            <a:avLst/>
          </a:prstGeom>
        </p:spPr>
      </p:pic>
    </p:spTree>
    <p:extLst>
      <p:ext uri="{BB962C8B-B14F-4D97-AF65-F5344CB8AC3E}">
        <p14:creationId xmlns:p14="http://schemas.microsoft.com/office/powerpoint/2010/main" val="130678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2025-06-03</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211675"/>
            <a:ext cx="10991851"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6" y="1993715"/>
            <a:ext cx="10990263"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819399"/>
            <a:ext cx="5314951"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234266"/>
            <a:ext cx="5314951" cy="1328569"/>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7" y="2819399"/>
            <a:ext cx="5314951"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7" y="3234265"/>
            <a:ext cx="5314951" cy="2846933"/>
          </a:xfrm>
          <a:prstGeom prst="rect">
            <a:avLst/>
          </a:prstGeom>
          <a:noFill/>
        </p:spPr>
        <p:txBody>
          <a:bodyPr wrap="square" rtlCol="0">
            <a:spAutoFit/>
          </a:bodyPr>
          <a:lstStyle/>
          <a:p>
            <a:pPr>
              <a:spcAft>
                <a:spcPts val="600"/>
              </a:spcAft>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latin typeface="+mj-lt"/>
              </a:rPr>
              <a:t>You can control the reading order by:</a:t>
            </a:r>
          </a:p>
          <a:p>
            <a:pPr marL="228594" indent="-228594">
              <a:spcAft>
                <a:spcPts val="600"/>
              </a:spcAft>
              <a:buClr>
                <a:schemeClr val="accent1"/>
              </a:buClr>
              <a:buFont typeface="+mj-lt"/>
              <a:buAutoNum type="arabicPeriod"/>
            </a:pPr>
            <a:r>
              <a:rPr lang="en-US" sz="1200"/>
              <a:t>Selecting an object in the file.</a:t>
            </a:r>
          </a:p>
          <a:p>
            <a:pPr marL="228594" indent="-228594">
              <a:spcAft>
                <a:spcPts val="600"/>
              </a:spcAft>
              <a:buClr>
                <a:schemeClr val="accent1"/>
              </a:buClr>
              <a:buFont typeface="+mj-lt"/>
              <a:buAutoNum type="arabicPeriod"/>
            </a:pPr>
            <a:r>
              <a:rPr lang="en-US" sz="1200"/>
              <a:t>Choosing the "Format" tab that appears on the right side of the ribbon.</a:t>
            </a:r>
          </a:p>
          <a:p>
            <a:pPr marL="228594" indent="-228594">
              <a:spcAft>
                <a:spcPts val="600"/>
              </a:spcAft>
              <a:buClr>
                <a:schemeClr val="accent1"/>
              </a:buClr>
              <a:buFont typeface="+mj-lt"/>
              <a:buAutoNum type="arabicPeriod"/>
            </a:pPr>
            <a:r>
              <a:rPr lang="en-US" sz="1200"/>
              <a:t>Selecting "Selection Pane" in the "Arrange" group.</a:t>
            </a:r>
          </a:p>
          <a:p>
            <a:pPr marL="228594" indent="-228594">
              <a:spcAft>
                <a:spcPts val="600"/>
              </a:spcAft>
              <a:buClr>
                <a:schemeClr val="accent1"/>
              </a:buClr>
              <a:buFont typeface="+mj-lt"/>
              <a:buAutoNum type="arabicPeriod"/>
            </a:pPr>
            <a:r>
              <a:rPr lang="en-US" sz="1200"/>
              <a:t>Selecting one or more objects in the list.</a:t>
            </a:r>
          </a:p>
          <a:p>
            <a:pPr marL="228594" indent="-228594">
              <a:spcAft>
                <a:spcPts val="600"/>
              </a:spcAft>
              <a:buClr>
                <a:schemeClr val="accent1"/>
              </a:buClr>
              <a:buFont typeface="+mj-lt"/>
              <a:buAutoNum type="arabicPeriod"/>
            </a:pPr>
            <a:r>
              <a:rPr lang="en-US" sz="1200"/>
              <a:t>Dragging the selection upward or downward, or clicking the "Up" button.</a:t>
            </a:r>
          </a:p>
          <a:p>
            <a:pPr marL="228594" indent="-228594">
              <a:spcAft>
                <a:spcPts val="600"/>
              </a:spcAft>
              <a:buClr>
                <a:schemeClr val="accent1"/>
              </a:buClr>
              <a:buFont typeface="+mj-lt"/>
              <a:buAutoNum type="arabicPeriod"/>
            </a:pPr>
            <a:r>
              <a:rPr lang="en-US" sz="120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177731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2025-06-03</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800926"/>
            <a:ext cx="5314951"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215793"/>
            <a:ext cx="5314951" cy="1328569"/>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7" y="2800926"/>
            <a:ext cx="5314951"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7" y="3215793"/>
            <a:ext cx="5314951" cy="2246769"/>
          </a:xfrm>
          <a:prstGeom prst="rect">
            <a:avLst/>
          </a:prstGeom>
          <a:noFill/>
        </p:spPr>
        <p:txBody>
          <a:bodyPr wrap="square" rtlCol="0">
            <a:spAutoFit/>
          </a:bodyPr>
          <a:lstStyle/>
          <a:p>
            <a:pPr marL="0" indent="0">
              <a:spcAft>
                <a:spcPts val="600"/>
              </a:spcAft>
              <a:buNone/>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rPr>
              <a:t>You can control the reading order by:</a:t>
            </a:r>
          </a:p>
          <a:p>
            <a:pPr marL="228594" indent="-228594">
              <a:spcAft>
                <a:spcPts val="600"/>
              </a:spcAft>
              <a:buClr>
                <a:schemeClr val="accent1"/>
              </a:buClr>
              <a:buFont typeface="+mj-lt"/>
              <a:buAutoNum type="arabicPeriod"/>
            </a:pPr>
            <a:r>
              <a:rPr lang="en-US" sz="1200"/>
              <a:t>On the </a:t>
            </a:r>
            <a:r>
              <a:rPr lang="en-US" sz="1200" i="1"/>
              <a:t>Home</a:t>
            </a:r>
            <a:r>
              <a:rPr lang="en-US" sz="1200"/>
              <a:t> tab, select </a:t>
            </a:r>
            <a:r>
              <a:rPr lang="en-US" sz="1200" i="1"/>
              <a:t>Arrange</a:t>
            </a:r>
          </a:p>
          <a:p>
            <a:pPr marL="228594" indent="-228594">
              <a:spcAft>
                <a:spcPts val="600"/>
              </a:spcAft>
              <a:buClr>
                <a:schemeClr val="accent1"/>
              </a:buClr>
              <a:buFont typeface="+mj-lt"/>
              <a:buAutoNum type="arabicPeriod"/>
            </a:pPr>
            <a:r>
              <a:rPr lang="en-US" sz="1200"/>
              <a:t>From the </a:t>
            </a:r>
            <a:r>
              <a:rPr lang="en-US" sz="1200" i="1"/>
              <a:t>Arrange </a:t>
            </a:r>
            <a:r>
              <a:rPr lang="en-US" sz="1200"/>
              <a:t>menu, choose "Selection Pane.“</a:t>
            </a:r>
          </a:p>
          <a:p>
            <a:pPr marL="228594" indent="-228594">
              <a:spcAft>
                <a:spcPts val="600"/>
              </a:spcAft>
              <a:buClr>
                <a:schemeClr val="accent1"/>
              </a:buClr>
              <a:buFont typeface="+mj-lt"/>
              <a:buAutoNum type="arabicPeriod"/>
            </a:pPr>
            <a:r>
              <a:rPr lang="en-US" sz="120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193202"/>
            <a:ext cx="10991851"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6" y="1975242"/>
            <a:ext cx="10990263"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208294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3"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2025-06-03</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156868"/>
            <a:ext cx="10991851" cy="796252"/>
          </a:xfrm>
          <a:prstGeom prst="rect">
            <a:avLst/>
          </a:prstGeom>
          <a:noFill/>
        </p:spPr>
        <p:txBody>
          <a:bodyPr wrap="square" anchor="t">
            <a:noAutofit/>
          </a:bodyPr>
          <a:lstStyle/>
          <a:p>
            <a:r>
              <a:rPr lang="en-US" sz="4000" b="1" noProof="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8" y="2472817"/>
            <a:ext cx="1469735" cy="723275"/>
          </a:xfrm>
          <a:prstGeom prst="rect">
            <a:avLst/>
          </a:prstGeom>
          <a:noFill/>
        </p:spPr>
        <p:txBody>
          <a:bodyPr wrap="square" lIns="0" tIns="0" rIns="0" bIns="0" rtlCol="0">
            <a:spAutoFit/>
          </a:bodyPr>
          <a:lstStyle/>
          <a:p>
            <a:pPr>
              <a:spcAft>
                <a:spcPts val="600"/>
              </a:spcAft>
            </a:pPr>
            <a:r>
              <a:rPr lang="en-US" sz="1000" b="1" noProof="0">
                <a:solidFill>
                  <a:schemeClr val="tx2"/>
                </a:solidFill>
              </a:rPr>
              <a:t>Slide templates</a:t>
            </a:r>
          </a:p>
          <a:p>
            <a:pPr>
              <a:spcAft>
                <a:spcPts val="600"/>
              </a:spcAft>
            </a:pPr>
            <a:r>
              <a:rPr lang="en-US" sz="800" noProof="0"/>
              <a:t>Click on </a:t>
            </a:r>
            <a:r>
              <a:rPr lang="en-US" sz="800" i="1" noProof="0"/>
              <a:t>New slide</a:t>
            </a:r>
            <a:r>
              <a:rPr lang="en-US" sz="800" noProof="0"/>
              <a:t> to see the templates various template slide. Choose one to suite </a:t>
            </a:r>
            <a:br>
              <a:rPr lang="en-US" sz="800" noProof="0"/>
            </a:br>
            <a:r>
              <a:rPr lang="en-US" sz="800" noProof="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8" y="3685917"/>
            <a:ext cx="1469735" cy="692497"/>
          </a:xfrm>
          <a:prstGeom prst="rect">
            <a:avLst/>
          </a:prstGeom>
          <a:noFill/>
        </p:spPr>
        <p:txBody>
          <a:bodyPr wrap="square" lIns="0" tIns="0" rIns="0" bIns="0" rtlCol="0">
            <a:spAutoFit/>
          </a:bodyPr>
          <a:lstStyle/>
          <a:p>
            <a:pPr>
              <a:spcAft>
                <a:spcPts val="600"/>
              </a:spcAft>
            </a:pPr>
            <a:r>
              <a:rPr lang="en-US" sz="800" b="1" noProof="0">
                <a:solidFill>
                  <a:schemeClr val="tx2"/>
                </a:solidFill>
              </a:rPr>
              <a:t>Layout</a:t>
            </a:r>
          </a:p>
          <a:p>
            <a:pPr>
              <a:spcAft>
                <a:spcPts val="600"/>
              </a:spcAft>
            </a:pPr>
            <a:r>
              <a:rPr lang="en-US" sz="800" noProof="0"/>
              <a:t>If you’d like to change slide template on an existing slide, click on </a:t>
            </a:r>
            <a:r>
              <a:rPr lang="en-US" sz="800" i="1" noProof="0"/>
              <a:t>Layout</a:t>
            </a:r>
            <a:r>
              <a:rPr lang="en-US" sz="800" noProof="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8" y="4881303"/>
            <a:ext cx="1469735" cy="569387"/>
          </a:xfrm>
          <a:prstGeom prst="rect">
            <a:avLst/>
          </a:prstGeom>
          <a:noFill/>
        </p:spPr>
        <p:txBody>
          <a:bodyPr wrap="square" lIns="0" tIns="0" rIns="0" bIns="0" rtlCol="0">
            <a:spAutoFit/>
          </a:bodyPr>
          <a:lstStyle/>
          <a:p>
            <a:pPr>
              <a:spcAft>
                <a:spcPts val="600"/>
              </a:spcAft>
            </a:pPr>
            <a:r>
              <a:rPr lang="en-US" sz="800" b="1" noProof="0">
                <a:solidFill>
                  <a:schemeClr val="tx2"/>
                </a:solidFill>
              </a:rPr>
              <a:t>Reset</a:t>
            </a:r>
          </a:p>
          <a:p>
            <a:pPr>
              <a:spcAft>
                <a:spcPts val="600"/>
              </a:spcAft>
            </a:pPr>
            <a:r>
              <a:rPr lang="en-US" sz="800" noProof="0"/>
              <a:t>Reset a slide to the slide templates design by </a:t>
            </a:r>
            <a:br>
              <a:rPr lang="en-US" sz="800" noProof="0"/>
            </a:br>
            <a:r>
              <a:rPr lang="en-US" sz="800" noProof="0"/>
              <a:t>clicking on </a:t>
            </a:r>
            <a:r>
              <a:rPr lang="en-US" sz="800" i="1" noProof="0"/>
              <a:t>Reset</a:t>
            </a:r>
            <a:r>
              <a:rPr lang="en-US" sz="800" noProof="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6" y="2066956"/>
            <a:ext cx="1361445" cy="969496"/>
          </a:xfrm>
          <a:prstGeom prst="rect">
            <a:avLst/>
          </a:prstGeom>
          <a:noFill/>
        </p:spPr>
        <p:txBody>
          <a:bodyPr wrap="square" lIns="0" tIns="0" rIns="0" bIns="0" rtlCol="0">
            <a:spAutoFit/>
          </a:bodyPr>
          <a:lstStyle/>
          <a:p>
            <a:pPr>
              <a:spcAft>
                <a:spcPts val="600"/>
              </a:spcAft>
            </a:pPr>
            <a:r>
              <a:rPr lang="en-US" sz="1000" b="1" noProof="0">
                <a:solidFill>
                  <a:schemeClr val="tx2"/>
                </a:solidFill>
              </a:rPr>
              <a:t>Colors</a:t>
            </a:r>
          </a:p>
          <a:p>
            <a:pPr>
              <a:spcAft>
                <a:spcPts val="600"/>
              </a:spcAft>
            </a:pPr>
            <a:r>
              <a:rPr lang="en-US" sz="800" noProof="0"/>
              <a:t>This template is programmed with the KTH color palette. The correct colors are the in top row under </a:t>
            </a:r>
            <a:r>
              <a:rPr lang="en-US" sz="800" i="1" noProof="0"/>
              <a:t>Theme Colors</a:t>
            </a:r>
            <a:r>
              <a:rPr lang="en-US" sz="800" noProof="0"/>
              <a:t> and all colors under </a:t>
            </a:r>
            <a:r>
              <a:rPr lang="en-US" sz="800" i="1" noProof="0"/>
              <a:t>Custom Colors</a:t>
            </a:r>
            <a:r>
              <a:rPr lang="en-US" sz="800" noProof="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2" y="2303727"/>
            <a:ext cx="598588" cy="307777"/>
          </a:xfrm>
          <a:prstGeom prst="rect">
            <a:avLst/>
          </a:prstGeom>
          <a:noFill/>
        </p:spPr>
        <p:txBody>
          <a:bodyPr wrap="square" lIns="0" tIns="0" rIns="0" bIns="0" rtlCol="0">
            <a:spAutoFit/>
          </a:bodyPr>
          <a:lstStyle/>
          <a:p>
            <a:r>
              <a:rPr lang="en-US" sz="500" noProof="0">
                <a:solidFill>
                  <a:srgbClr val="F9535C"/>
                </a:solidFill>
              </a:rPr>
              <a:t>Do </a:t>
            </a:r>
            <a:r>
              <a:rPr lang="en-US" sz="500" u="sng" noProof="0">
                <a:solidFill>
                  <a:srgbClr val="F9535C"/>
                </a:solidFill>
              </a:rPr>
              <a:t>NOT</a:t>
            </a:r>
            <a:r>
              <a:rPr lang="en-US" sz="500" noProof="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4"/>
            <a:ext cx="1588211" cy="2185214"/>
          </a:xfrm>
          <a:prstGeom prst="rect">
            <a:avLst/>
          </a:prstGeom>
          <a:noFill/>
        </p:spPr>
        <p:txBody>
          <a:bodyPr wrap="square" lIns="0" tIns="0" rIns="0" bIns="0" rtlCol="0">
            <a:spAutoFit/>
          </a:bodyPr>
          <a:lstStyle/>
          <a:p>
            <a:pPr>
              <a:spcAft>
                <a:spcPts val="600"/>
              </a:spcAft>
            </a:pPr>
            <a:r>
              <a:rPr lang="en-US" sz="1000" b="1" noProof="0">
                <a:solidFill>
                  <a:schemeClr val="tx2"/>
                </a:solidFill>
              </a:rPr>
              <a:t>Change the image crop</a:t>
            </a:r>
          </a:p>
          <a:p>
            <a:pPr>
              <a:spcAft>
                <a:spcPts val="600"/>
              </a:spcAft>
            </a:pPr>
            <a:r>
              <a:rPr lang="en-US" sz="800" noProof="0"/>
              <a:t>When an image is placed in an image place holder, PowerPoint automatically crops the image to fit the placeholder. To alter what part of the image is shown:</a:t>
            </a:r>
          </a:p>
          <a:p>
            <a:pPr marL="120597" indent="-120597">
              <a:spcAft>
                <a:spcPts val="600"/>
              </a:spcAft>
              <a:buClr>
                <a:schemeClr val="accent1"/>
              </a:buClr>
              <a:buFont typeface="+mj-lt"/>
              <a:buAutoNum type="arabicPeriod"/>
            </a:pPr>
            <a:r>
              <a:rPr lang="en-US" sz="800" noProof="0"/>
              <a:t>Select the image and go to </a:t>
            </a:r>
            <a:br>
              <a:rPr lang="en-US" sz="800" noProof="0"/>
            </a:br>
            <a:r>
              <a:rPr lang="en-US" sz="800" noProof="0"/>
              <a:t>the </a:t>
            </a:r>
            <a:r>
              <a:rPr lang="en-US" sz="800" i="1" noProof="0"/>
              <a:t>Picture Format </a:t>
            </a:r>
            <a:r>
              <a:rPr lang="en-US" sz="800" noProof="0"/>
              <a:t>tab. </a:t>
            </a:r>
          </a:p>
          <a:p>
            <a:pPr marL="120597" indent="-120597">
              <a:spcAft>
                <a:spcPts val="600"/>
              </a:spcAft>
              <a:buClr>
                <a:schemeClr val="accent1"/>
              </a:buClr>
              <a:buFont typeface="+mj-lt"/>
              <a:buAutoNum type="arabicPeriod"/>
            </a:pPr>
            <a:r>
              <a:rPr lang="en-US" sz="800" noProof="0"/>
              <a:t>Choose </a:t>
            </a:r>
            <a:r>
              <a:rPr lang="en-US" sz="800" i="1" noProof="0"/>
              <a:t>Crop</a:t>
            </a:r>
            <a:r>
              <a:rPr lang="en-US" sz="800" noProof="0"/>
              <a:t>. Now, the entire image is visible, the cropped out parts are darker. </a:t>
            </a:r>
          </a:p>
          <a:p>
            <a:pPr marL="120597" indent="-120597">
              <a:spcAft>
                <a:spcPts val="600"/>
              </a:spcAft>
              <a:buClr>
                <a:schemeClr val="accent1"/>
              </a:buClr>
              <a:buFont typeface="+mj-lt"/>
              <a:buAutoNum type="arabicPeriod"/>
            </a:pPr>
            <a:r>
              <a:rPr lang="en-US" sz="800" noProof="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1" y="2061015"/>
            <a:ext cx="1486591" cy="1569660"/>
          </a:xfrm>
          <a:prstGeom prst="rect">
            <a:avLst/>
          </a:prstGeom>
          <a:noFill/>
        </p:spPr>
        <p:txBody>
          <a:bodyPr wrap="square" lIns="0" tIns="0" rIns="0" bIns="0" rtlCol="0">
            <a:spAutoFit/>
          </a:bodyPr>
          <a:lstStyle/>
          <a:p>
            <a:pPr>
              <a:spcAft>
                <a:spcPts val="600"/>
              </a:spcAft>
            </a:pPr>
            <a:r>
              <a:rPr lang="en-US" sz="1000" b="1" noProof="0">
                <a:solidFill>
                  <a:schemeClr val="tx2"/>
                </a:solidFill>
              </a:rPr>
              <a:t>Edit image background</a:t>
            </a:r>
          </a:p>
          <a:p>
            <a:pPr marL="120597" indent="-120597">
              <a:spcAft>
                <a:spcPts val="600"/>
              </a:spcAft>
              <a:buClr>
                <a:schemeClr val="accent1"/>
              </a:buClr>
              <a:buAutoNum type="arabicPeriod"/>
            </a:pPr>
            <a:r>
              <a:rPr lang="en-US" sz="800" noProof="0"/>
              <a:t>Select </a:t>
            </a:r>
            <a:r>
              <a:rPr lang="en-US" sz="800" i="1" noProof="0"/>
              <a:t>Design</a:t>
            </a:r>
            <a:r>
              <a:rPr lang="en-US" sz="800" noProof="0"/>
              <a:t> &gt; </a:t>
            </a:r>
            <a:r>
              <a:rPr lang="en-US" sz="800" i="1" noProof="0"/>
              <a:t>Format Background</a:t>
            </a:r>
            <a:r>
              <a:rPr lang="en-US" sz="800" noProof="0"/>
              <a:t>.</a:t>
            </a:r>
          </a:p>
          <a:p>
            <a:pPr marL="120597" indent="-120597">
              <a:spcAft>
                <a:spcPts val="600"/>
              </a:spcAft>
              <a:buClr>
                <a:schemeClr val="accent1"/>
              </a:buClr>
              <a:buAutoNum type="arabicPeriod"/>
            </a:pPr>
            <a:r>
              <a:rPr lang="en-US" sz="800" noProof="0"/>
              <a:t>In the </a:t>
            </a:r>
            <a:r>
              <a:rPr lang="en-US" sz="800" i="1" noProof="0"/>
              <a:t>Format Background pane</a:t>
            </a:r>
            <a:r>
              <a:rPr lang="en-US" sz="800" noProof="0"/>
              <a:t>, select </a:t>
            </a:r>
            <a:r>
              <a:rPr lang="en-US" sz="800" i="1" noProof="0"/>
              <a:t>Picture or texture fill</a:t>
            </a:r>
            <a:r>
              <a:rPr lang="en-US" sz="800" noProof="0"/>
              <a:t>.</a:t>
            </a:r>
          </a:p>
          <a:p>
            <a:pPr marL="120597" indent="-120597">
              <a:spcAft>
                <a:spcPts val="600"/>
              </a:spcAft>
              <a:buClr>
                <a:schemeClr val="accent1"/>
              </a:buClr>
              <a:buAutoNum type="arabicPeriod"/>
            </a:pPr>
            <a:r>
              <a:rPr lang="en-US" sz="800" noProof="0"/>
              <a:t>Select </a:t>
            </a:r>
            <a:r>
              <a:rPr lang="en-US" sz="800" i="1" noProof="0"/>
              <a:t>File</a:t>
            </a:r>
            <a:r>
              <a:rPr lang="en-US" sz="800" noProof="0"/>
              <a:t>.</a:t>
            </a:r>
          </a:p>
          <a:p>
            <a:pPr marL="120597" indent="-120597">
              <a:spcAft>
                <a:spcPts val="600"/>
              </a:spcAft>
              <a:buClr>
                <a:schemeClr val="accent1"/>
              </a:buClr>
              <a:buAutoNum type="arabicPeriod"/>
            </a:pPr>
            <a:r>
              <a:rPr lang="en-US" sz="800" noProof="0"/>
              <a:t>In the </a:t>
            </a:r>
            <a:r>
              <a:rPr lang="en-US" sz="800" i="1" noProof="0"/>
              <a:t>Insert Picture</a:t>
            </a:r>
            <a:r>
              <a:rPr lang="en-US" sz="800" noProof="0"/>
              <a:t> dialog box, choose the picture </a:t>
            </a:r>
            <a:br>
              <a:rPr lang="en-US" sz="800" noProof="0"/>
            </a:br>
            <a:r>
              <a:rPr lang="en-US" sz="800" noProof="0"/>
              <a:t>you want to use and then select </a:t>
            </a:r>
            <a:r>
              <a:rPr lang="en-US" sz="800" i="1" noProof="0"/>
              <a:t>Insert</a:t>
            </a:r>
            <a:r>
              <a:rPr lang="en-US" sz="800" noProof="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7" y="4075714"/>
            <a:ext cx="1295401" cy="1446550"/>
          </a:xfrm>
          <a:prstGeom prst="rect">
            <a:avLst/>
          </a:prstGeom>
          <a:noFill/>
        </p:spPr>
        <p:txBody>
          <a:bodyPr wrap="square" lIns="0" tIns="0" rIns="0" bIns="0" rtlCol="0">
            <a:spAutoFit/>
          </a:bodyPr>
          <a:lstStyle/>
          <a:p>
            <a:pPr>
              <a:spcAft>
                <a:spcPts val="600"/>
              </a:spcAft>
            </a:pPr>
            <a:r>
              <a:rPr lang="en-US" sz="1000" b="1" noProof="0">
                <a:solidFill>
                  <a:schemeClr val="tx2"/>
                </a:solidFill>
              </a:rPr>
              <a:t>Header and footer</a:t>
            </a:r>
          </a:p>
          <a:p>
            <a:pPr>
              <a:spcAft>
                <a:spcPts val="600"/>
              </a:spcAft>
            </a:pPr>
            <a:r>
              <a:rPr lang="en-US" sz="800" noProof="0"/>
              <a:t>Insert header/footer, </a:t>
            </a:r>
            <a:br>
              <a:rPr lang="en-US" sz="800" noProof="0"/>
            </a:br>
            <a:r>
              <a:rPr lang="en-US" sz="800" noProof="0"/>
              <a:t>date and page numbers:</a:t>
            </a:r>
          </a:p>
          <a:p>
            <a:pPr marL="120597" indent="-120597">
              <a:spcAft>
                <a:spcPts val="600"/>
              </a:spcAft>
              <a:buClr>
                <a:schemeClr val="accent1"/>
              </a:buClr>
              <a:buFont typeface="+mj-lt"/>
              <a:buAutoNum type="arabicPeriod"/>
            </a:pPr>
            <a:r>
              <a:rPr lang="en-US" sz="800" noProof="0"/>
              <a:t>On the </a:t>
            </a:r>
            <a:r>
              <a:rPr lang="en-US" sz="800" i="1" noProof="0"/>
              <a:t>Insert</a:t>
            </a:r>
            <a:r>
              <a:rPr lang="en-US" sz="800" noProof="0"/>
              <a:t> tab, </a:t>
            </a:r>
            <a:br>
              <a:rPr lang="en-US" sz="800" noProof="0"/>
            </a:br>
            <a:r>
              <a:rPr lang="en-US" sz="800" noProof="0"/>
              <a:t>click </a:t>
            </a:r>
            <a:r>
              <a:rPr lang="en-US" sz="800" i="1" noProof="0"/>
              <a:t>Header &amp; Footer</a:t>
            </a:r>
            <a:r>
              <a:rPr lang="en-US" sz="800" noProof="0"/>
              <a:t>.</a:t>
            </a:r>
          </a:p>
          <a:p>
            <a:pPr marL="120597" indent="-120597">
              <a:spcAft>
                <a:spcPts val="600"/>
              </a:spcAft>
              <a:buClr>
                <a:schemeClr val="accent1"/>
              </a:buClr>
              <a:buFont typeface="+mj-lt"/>
              <a:buAutoNum type="arabicPeriod"/>
            </a:pPr>
            <a:r>
              <a:rPr lang="en-US" sz="800" noProof="0"/>
              <a:t>In the Header and Footer box, on the Slide tab, select the information you want.</a:t>
            </a:r>
          </a:p>
          <a:p>
            <a:pPr marL="120597" indent="-120597">
              <a:spcAft>
                <a:spcPts val="600"/>
              </a:spcAft>
              <a:buClr>
                <a:schemeClr val="accent1"/>
              </a:buClr>
              <a:buFont typeface="+mj-lt"/>
              <a:buAutoNum type="arabicPeriod"/>
            </a:pPr>
            <a:r>
              <a:rPr lang="en-US" sz="800" noProof="0"/>
              <a:t>Click </a:t>
            </a:r>
            <a:r>
              <a:rPr lang="en-US" sz="800" i="1" noProof="0"/>
              <a:t>Apply to All</a:t>
            </a:r>
            <a:r>
              <a:rPr lang="en-US" sz="800" noProof="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6202" y="4318567"/>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721645" y="2028885"/>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716536" y="3527233"/>
            <a:ext cx="328131"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716537"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62043"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4" y="2031851"/>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5"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5"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3"/>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6"/>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248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9"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Light" panose="02000000000000000000" pitchFamily="2" charset="0"/>
                <a:ea typeface="Roboto Light"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9" y="235635"/>
            <a:ext cx="9830179" cy="603887"/>
          </a:xfrm>
          <a:prstGeom prst="rect">
            <a:avLst/>
          </a:prstGeom>
        </p:spPr>
        <p:txBody>
          <a:bodyPr>
            <a:normAutofit/>
          </a:bodyPr>
          <a:lstStyle>
            <a:lvl1pPr>
              <a:defRPr sz="3500" b="0" i="0">
                <a:solidFill>
                  <a:srgbClr val="008691"/>
                </a:solidFill>
                <a:latin typeface="Quicksand Medium"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3"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9"/>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Light" panose="02000000000000000000" pitchFamily="2" charset="0"/>
                <a:ea typeface="Roboto Light" panose="02000000000000000000" pitchFamily="2" charset="0"/>
              </a:defRPr>
            </a:lvl1pPr>
          </a:lstStyle>
          <a:p>
            <a:r>
              <a:rPr lang="nl-NL" err="1"/>
              <a:t>Here</a:t>
            </a:r>
            <a:r>
              <a:rPr lang="nl-NL"/>
              <a:t> </a:t>
            </a:r>
            <a:r>
              <a:rPr lang="nl-NL" err="1"/>
              <a:t>goes</a:t>
            </a:r>
            <a:r>
              <a:rPr lang="nl-NL"/>
              <a:t> a sub-headline</a:t>
            </a:r>
            <a:endParaRPr lang="en-BE"/>
          </a:p>
        </p:txBody>
      </p:sp>
    </p:spTree>
    <p:extLst>
      <p:ext uri="{BB962C8B-B14F-4D97-AF65-F5344CB8AC3E}">
        <p14:creationId xmlns:p14="http://schemas.microsoft.com/office/powerpoint/2010/main" val="887239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5900" b="0" i="0">
                <a:solidFill>
                  <a:schemeClr val="bg1"/>
                </a:solidFill>
                <a:latin typeface="Quicksand" pitchFamily="2" charset="77"/>
              </a:defRPr>
            </a:lvl1pPr>
          </a:lstStyle>
          <a:p>
            <a:r>
              <a:rPr lang="en-GB" noProof="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Quicksand" pitchFamily="2" charset="77"/>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Here goes the subtitle</a:t>
            </a:r>
          </a:p>
        </p:txBody>
      </p:sp>
    </p:spTree>
    <p:extLst>
      <p:ext uri="{BB962C8B-B14F-4D97-AF65-F5344CB8AC3E}">
        <p14:creationId xmlns:p14="http://schemas.microsoft.com/office/powerpoint/2010/main" val="873473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145377"/>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353617"/>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1013121"/>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23A8F246-9187-262D-8EC1-219E3ABAB708}"/>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3402967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Page 3, no twinfinity">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pic>
        <p:nvPicPr>
          <p:cNvPr id="5" name="Picture 4" descr="A black background with white letters&#10;&#10;AI-generated content may be incorrect.">
            <a:extLst>
              <a:ext uri="{FF2B5EF4-FFF2-40B4-BE49-F238E27FC236}">
                <a16:creationId xmlns:a16="http://schemas.microsoft.com/office/drawing/2014/main" id="{CFE752ED-40E2-C64A-2245-EE55EE3A4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436970"/>
            <a:ext cx="1297422" cy="291920"/>
          </a:xfrm>
          <a:prstGeom prst="rect">
            <a:avLst/>
          </a:prstGeom>
        </p:spPr>
      </p:pic>
    </p:spTree>
    <p:extLst>
      <p:ext uri="{BB962C8B-B14F-4D97-AF65-F5344CB8AC3E}">
        <p14:creationId xmlns:p14="http://schemas.microsoft.com/office/powerpoint/2010/main" val="1468438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a:p>
            <a:pPr lvl="0"/>
            <a:endParaRPr lang="nl-NL"/>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F74582F7-7A91-F2A1-9A91-FE310393DCEF}"/>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126505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3, no twinfinity">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pic>
        <p:nvPicPr>
          <p:cNvPr id="5" name="Picture 4" descr="A black background with white letters&#10;&#10;AI-generated content may be incorrect.">
            <a:extLst>
              <a:ext uri="{FF2B5EF4-FFF2-40B4-BE49-F238E27FC236}">
                <a16:creationId xmlns:a16="http://schemas.microsoft.com/office/drawing/2014/main" id="{CFE752ED-40E2-C64A-2245-EE55EE3A4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436970"/>
            <a:ext cx="1297422" cy="291920"/>
          </a:xfrm>
          <a:prstGeom prst="rect">
            <a:avLst/>
          </a:prstGeom>
        </p:spPr>
      </p:pic>
    </p:spTree>
    <p:extLst>
      <p:ext uri="{BB962C8B-B14F-4D97-AF65-F5344CB8AC3E}">
        <p14:creationId xmlns:p14="http://schemas.microsoft.com/office/powerpoint/2010/main" val="2344973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E4E2B70E-5485-79A1-4FA6-DDE226FB80F1}"/>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344266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Tree>
    <p:extLst>
      <p:ext uri="{BB962C8B-B14F-4D97-AF65-F5344CB8AC3E}">
        <p14:creationId xmlns:p14="http://schemas.microsoft.com/office/powerpoint/2010/main" val="1162281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Tree>
    <p:extLst>
      <p:ext uri="{BB962C8B-B14F-4D97-AF65-F5344CB8AC3E}">
        <p14:creationId xmlns:p14="http://schemas.microsoft.com/office/powerpoint/2010/main" val="53150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Tree>
    <p:extLst>
      <p:ext uri="{BB962C8B-B14F-4D97-AF65-F5344CB8AC3E}">
        <p14:creationId xmlns:p14="http://schemas.microsoft.com/office/powerpoint/2010/main" val="1641130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77917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9" y="1570384"/>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9" y="235635"/>
            <a:ext cx="9830179" cy="603887"/>
          </a:xfrm>
          <a:prstGeom prst="rect">
            <a:avLst/>
          </a:prstGeom>
        </p:spPr>
        <p:txBody>
          <a:bodyPr>
            <a:normAutofit/>
          </a:bodyPr>
          <a:lstStyle>
            <a:lvl1pPr>
              <a:defRPr sz="3499"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3" cy="198871"/>
          </a:xfrm>
          <a:prstGeom prst="rect">
            <a:avLst/>
          </a:prstGeom>
        </p:spPr>
        <p:txBody>
          <a:bodyPr/>
          <a:lstStyle>
            <a:lvl1pPr>
              <a:defRPr sz="901">
                <a:solidFill>
                  <a:srgbClr val="008691"/>
                </a:solidFill>
              </a:defRPr>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2" y="895138"/>
            <a:ext cx="9830176" cy="364766"/>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2"/>
            <a:ext cx="4114800" cy="365124"/>
          </a:xfrm>
        </p:spPr>
        <p:txBody>
          <a:bodyPr/>
          <a:lstStyle>
            <a:lvl1pPr>
              <a:defRPr sz="1200">
                <a:solidFill>
                  <a:srgbClr val="008691"/>
                </a:solidFill>
              </a:defRPr>
            </a:lvl1pPr>
          </a:lstStyle>
          <a:p>
            <a:r>
              <a:rPr lang="nl-NL"/>
              <a:t>19/03/2025</a:t>
            </a:r>
          </a:p>
        </p:txBody>
      </p:sp>
    </p:spTree>
    <p:extLst>
      <p:ext uri="{BB962C8B-B14F-4D97-AF65-F5344CB8AC3E}">
        <p14:creationId xmlns:p14="http://schemas.microsoft.com/office/powerpoint/2010/main" val="444371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5900" b="0" i="0">
                <a:solidFill>
                  <a:schemeClr val="bg1"/>
                </a:solidFill>
                <a:latin typeface="Quicksand" pitchFamily="2" charset="77"/>
              </a:defRPr>
            </a:lvl1pPr>
          </a:lstStyle>
          <a:p>
            <a:r>
              <a:rPr lang="en-GB" noProof="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Quicksand" pitchFamily="2" charset="77"/>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Here goes the subtitle</a:t>
            </a:r>
          </a:p>
        </p:txBody>
      </p:sp>
    </p:spTree>
    <p:extLst>
      <p:ext uri="{BB962C8B-B14F-4D97-AF65-F5344CB8AC3E}">
        <p14:creationId xmlns:p14="http://schemas.microsoft.com/office/powerpoint/2010/main" val="2377594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145377"/>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353617"/>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1013121"/>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23A8F246-9187-262D-8EC1-219E3ABAB708}"/>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endParaRPr lang="nl-NL"/>
          </a:p>
        </p:txBody>
      </p:sp>
    </p:spTree>
    <p:extLst>
      <p:ext uri="{BB962C8B-B14F-4D97-AF65-F5344CB8AC3E}">
        <p14:creationId xmlns:p14="http://schemas.microsoft.com/office/powerpoint/2010/main" val="1804022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3, no twinfinity">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pic>
        <p:nvPicPr>
          <p:cNvPr id="5" name="Picture 4" descr="A black background with white letters&#10;&#10;AI-generated content may be incorrect.">
            <a:extLst>
              <a:ext uri="{FF2B5EF4-FFF2-40B4-BE49-F238E27FC236}">
                <a16:creationId xmlns:a16="http://schemas.microsoft.com/office/drawing/2014/main" id="{CFE752ED-40E2-C64A-2245-EE55EE3A4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436970"/>
            <a:ext cx="1297422" cy="291920"/>
          </a:xfrm>
          <a:prstGeom prst="rect">
            <a:avLst/>
          </a:prstGeom>
        </p:spPr>
      </p:pic>
    </p:spTree>
    <p:extLst>
      <p:ext uri="{BB962C8B-B14F-4D97-AF65-F5344CB8AC3E}">
        <p14:creationId xmlns:p14="http://schemas.microsoft.com/office/powerpoint/2010/main" val="2273848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a:p>
            <a:pPr lvl="0"/>
            <a:endParaRPr lang="nl-NL"/>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F74582F7-7A91-F2A1-9A91-FE310393DCEF}"/>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endParaRPr lang="nl-NL"/>
          </a:p>
        </p:txBody>
      </p:sp>
    </p:spTree>
    <p:extLst>
      <p:ext uri="{BB962C8B-B14F-4D97-AF65-F5344CB8AC3E}">
        <p14:creationId xmlns:p14="http://schemas.microsoft.com/office/powerpoint/2010/main" val="130466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2"/>
            <a:ext cx="9144000" cy="1006475"/>
          </a:xfrm>
          <a:prstGeom prst="rect">
            <a:avLst/>
          </a:prstGeom>
        </p:spPr>
        <p:txBody>
          <a:bodyPr anchor="b">
            <a:normAutofit/>
          </a:bodyPr>
          <a:lstStyle>
            <a:lvl1pPr algn="l">
              <a:defRPr sz="5900" b="0" i="0">
                <a:solidFill>
                  <a:schemeClr val="bg1"/>
                </a:solidFill>
                <a:latin typeface="Quicksand" pitchFamily="2" charset="77"/>
              </a:defRPr>
            </a:lvl1pPr>
          </a:lstStyle>
          <a:p>
            <a:r>
              <a:rPr lang="en-GB" noProof="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Quicksand" pitchFamily="2" charset="77"/>
                <a:ea typeface="Roboto Light"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Here goes the subtitle</a:t>
            </a:r>
          </a:p>
        </p:txBody>
      </p:sp>
    </p:spTree>
    <p:extLst>
      <p:ext uri="{BB962C8B-B14F-4D97-AF65-F5344CB8AC3E}">
        <p14:creationId xmlns:p14="http://schemas.microsoft.com/office/powerpoint/2010/main" val="33539299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E4E2B70E-5485-79A1-4FA6-DDE226FB80F1}"/>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endParaRPr lang="nl-NL"/>
          </a:p>
        </p:txBody>
      </p:sp>
    </p:spTree>
    <p:extLst>
      <p:ext uri="{BB962C8B-B14F-4D97-AF65-F5344CB8AC3E}">
        <p14:creationId xmlns:p14="http://schemas.microsoft.com/office/powerpoint/2010/main" val="508983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Tree>
    <p:extLst>
      <p:ext uri="{BB962C8B-B14F-4D97-AF65-F5344CB8AC3E}">
        <p14:creationId xmlns:p14="http://schemas.microsoft.com/office/powerpoint/2010/main" val="2742691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Tree>
    <p:extLst>
      <p:ext uri="{BB962C8B-B14F-4D97-AF65-F5344CB8AC3E}">
        <p14:creationId xmlns:p14="http://schemas.microsoft.com/office/powerpoint/2010/main" val="2653578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Tree>
    <p:extLst>
      <p:ext uri="{BB962C8B-B14F-4D97-AF65-F5344CB8AC3E}">
        <p14:creationId xmlns:p14="http://schemas.microsoft.com/office/powerpoint/2010/main" val="3152369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1703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9" y="1570384"/>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9" y="235635"/>
            <a:ext cx="9830179" cy="603887"/>
          </a:xfrm>
          <a:prstGeom prst="rect">
            <a:avLst/>
          </a:prstGeom>
        </p:spPr>
        <p:txBody>
          <a:bodyPr>
            <a:normAutofit/>
          </a:bodyPr>
          <a:lstStyle>
            <a:lvl1pPr>
              <a:defRPr sz="3499"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3" cy="198871"/>
          </a:xfrm>
          <a:prstGeom prst="rect">
            <a:avLst/>
          </a:prstGeom>
        </p:spPr>
        <p:txBody>
          <a:bodyPr/>
          <a:lstStyle>
            <a:lvl1pPr>
              <a:defRPr sz="901">
                <a:solidFill>
                  <a:srgbClr val="008691"/>
                </a:solidFill>
              </a:defRPr>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2" y="895138"/>
            <a:ext cx="9830176" cy="364766"/>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2"/>
            <a:ext cx="4114800" cy="365124"/>
          </a:xfrm>
        </p:spPr>
        <p:txBody>
          <a:bodyPr/>
          <a:lstStyle>
            <a:lvl1pPr>
              <a:defRPr sz="1200">
                <a:solidFill>
                  <a:srgbClr val="008691"/>
                </a:solidFill>
              </a:defRPr>
            </a:lvl1pPr>
          </a:lstStyle>
          <a:p>
            <a:r>
              <a:rPr lang="nl-NL"/>
              <a:t>05 May 2025</a:t>
            </a:r>
          </a:p>
        </p:txBody>
      </p:sp>
    </p:spTree>
    <p:extLst>
      <p:ext uri="{BB962C8B-B14F-4D97-AF65-F5344CB8AC3E}">
        <p14:creationId xmlns:p14="http://schemas.microsoft.com/office/powerpoint/2010/main" val="928646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1"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5" name="Rectangle 4"/>
          <p:cNvSpPr/>
          <p:nvPr userDrawn="1"/>
        </p:nvSpPr>
        <p:spPr>
          <a:xfrm>
            <a:off x="1" y="1078174"/>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4" y="258042"/>
            <a:ext cx="1659793" cy="1152461"/>
          </a:xfrm>
          <a:prstGeom prst="rect">
            <a:avLst/>
          </a:prstGeom>
        </p:spPr>
      </p:pic>
      <p:sp>
        <p:nvSpPr>
          <p:cNvPr id="6" name="Title 1"/>
          <p:cNvSpPr>
            <a:spLocks noGrp="1"/>
          </p:cNvSpPr>
          <p:nvPr>
            <p:ph type="ctrTitle"/>
          </p:nvPr>
        </p:nvSpPr>
        <p:spPr>
          <a:xfrm>
            <a:off x="1071350" y="1992573"/>
            <a:ext cx="10065224" cy="2149524"/>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1" y="1978926"/>
            <a:ext cx="0" cy="48790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3"/>
            <a:ext cx="707408"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17" name="Subtitle 2"/>
          <p:cNvSpPr>
            <a:spLocks noGrp="1"/>
          </p:cNvSpPr>
          <p:nvPr>
            <p:ph type="subTitle" idx="1"/>
          </p:nvPr>
        </p:nvSpPr>
        <p:spPr>
          <a:xfrm>
            <a:off x="1071352" y="4418049"/>
            <a:ext cx="10065224" cy="897754"/>
          </a:xfrm>
        </p:spPr>
        <p:txBody>
          <a:bodyPr>
            <a:noAutofit/>
          </a:bodyPr>
          <a:lstStyle>
            <a:lvl1pPr marL="0" indent="0" algn="l">
              <a:buNone/>
              <a:defRPr sz="2800" i="0">
                <a:solidFill>
                  <a:schemeClr val="accent5"/>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1" y="5557905"/>
            <a:ext cx="5040313" cy="528997"/>
          </a:xfrm>
        </p:spPr>
        <p:txBody>
          <a:bodyPr>
            <a:noAutofit/>
          </a:bodyPr>
          <a:lstStyle>
            <a:lvl1pPr marL="0" indent="0" algn="r">
              <a:buFontTx/>
              <a:buNone/>
              <a:defRPr sz="2199"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72145410"/>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50288"/>
            <a:ext cx="12192000" cy="5018346"/>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1"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5" name="Rectangle 4"/>
          <p:cNvSpPr/>
          <p:nvPr userDrawn="1"/>
        </p:nvSpPr>
        <p:spPr>
          <a:xfrm>
            <a:off x="1"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4" y="258042"/>
            <a:ext cx="1659793" cy="1152461"/>
          </a:xfrm>
          <a:prstGeom prst="rect">
            <a:avLst/>
          </a:prstGeom>
        </p:spPr>
      </p:pic>
      <p:sp>
        <p:nvSpPr>
          <p:cNvPr id="6" name="Title 1"/>
          <p:cNvSpPr>
            <a:spLocks noGrp="1"/>
          </p:cNvSpPr>
          <p:nvPr>
            <p:ph type="ctrTitle"/>
          </p:nvPr>
        </p:nvSpPr>
        <p:spPr>
          <a:xfrm>
            <a:off x="1071350" y="1992573"/>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1" y="1978926"/>
            <a:ext cx="0" cy="48790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3"/>
            <a:ext cx="707408"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17" name="Subtitle 2"/>
          <p:cNvSpPr>
            <a:spLocks noGrp="1"/>
          </p:cNvSpPr>
          <p:nvPr>
            <p:ph type="subTitle" idx="1"/>
          </p:nvPr>
        </p:nvSpPr>
        <p:spPr>
          <a:xfrm>
            <a:off x="1071352" y="3067469"/>
            <a:ext cx="10065224" cy="897754"/>
          </a:xfrm>
        </p:spPr>
        <p:txBody>
          <a:bodyPr>
            <a:noAutofit/>
          </a:bodyPr>
          <a:lstStyle>
            <a:lvl1pPr marL="0" indent="0" algn="l">
              <a:buNone/>
              <a:defRPr sz="2800" i="0">
                <a:solidFill>
                  <a:schemeClr val="accent5"/>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1" y="5783537"/>
            <a:ext cx="5040313" cy="528997"/>
          </a:xfrm>
        </p:spPr>
        <p:txBody>
          <a:bodyPr anchor="b" anchorCtr="0">
            <a:noAutofit/>
          </a:bodyPr>
          <a:lstStyle>
            <a:lvl1pPr marL="0" indent="0" algn="r">
              <a:buFontTx/>
              <a:buNone/>
              <a:defRPr sz="2199"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31538709"/>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solidFill>
                <a:schemeClr val="accent4"/>
              </a:solidFill>
            </a:endParaRPr>
          </a:p>
        </p:txBody>
      </p:sp>
      <p:sp>
        <p:nvSpPr>
          <p:cNvPr id="2" name="Rectangle 1"/>
          <p:cNvSpPr/>
          <p:nvPr userDrawn="1"/>
        </p:nvSpPr>
        <p:spPr>
          <a:xfrm>
            <a:off x="1"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6" name="Title 1"/>
          <p:cNvSpPr>
            <a:spLocks noGrp="1"/>
          </p:cNvSpPr>
          <p:nvPr>
            <p:ph type="ctrTitle"/>
          </p:nvPr>
        </p:nvSpPr>
        <p:spPr>
          <a:xfrm>
            <a:off x="1071350" y="1992573"/>
            <a:ext cx="10065224" cy="2149524"/>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1" y="1978926"/>
            <a:ext cx="0" cy="48790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3"/>
            <a:ext cx="707408"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12" name="Subtitle 2"/>
          <p:cNvSpPr>
            <a:spLocks noGrp="1"/>
          </p:cNvSpPr>
          <p:nvPr>
            <p:ph type="subTitle" idx="1"/>
          </p:nvPr>
        </p:nvSpPr>
        <p:spPr>
          <a:xfrm>
            <a:off x="1071352" y="4418049"/>
            <a:ext cx="10065224" cy="897754"/>
          </a:xfrm>
        </p:spPr>
        <p:txBody>
          <a:bodyPr wrap="none">
            <a:noAutofit/>
          </a:bodyPr>
          <a:lstStyle>
            <a:lvl1pPr marL="0" indent="0" algn="l">
              <a:buNone/>
              <a:defRPr sz="2800" i="0">
                <a:solidFill>
                  <a:schemeClr val="accent5"/>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4" y="258042"/>
            <a:ext cx="1659793" cy="1152461"/>
          </a:xfrm>
          <a:prstGeom prst="rect">
            <a:avLst/>
          </a:prstGeom>
        </p:spPr>
      </p:pic>
      <p:sp>
        <p:nvSpPr>
          <p:cNvPr id="16" name="Text Placeholder 18"/>
          <p:cNvSpPr>
            <a:spLocks noGrp="1"/>
          </p:cNvSpPr>
          <p:nvPr>
            <p:ph type="body" sz="quarter" idx="13"/>
          </p:nvPr>
        </p:nvSpPr>
        <p:spPr>
          <a:xfrm>
            <a:off x="6096001" y="5557905"/>
            <a:ext cx="5040313" cy="528997"/>
          </a:xfrm>
        </p:spPr>
        <p:txBody>
          <a:bodyPr wrap="none">
            <a:noAutofit/>
          </a:bodyPr>
          <a:lstStyle>
            <a:lvl1pPr marL="0" indent="0" algn="r">
              <a:buFontTx/>
              <a:buNone/>
              <a:defRPr sz="2199"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07886263"/>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1" y="1"/>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2" name="Title 1"/>
          <p:cNvSpPr>
            <a:spLocks noGrp="1"/>
          </p:cNvSpPr>
          <p:nvPr>
            <p:ph type="ctrTitle"/>
          </p:nvPr>
        </p:nvSpPr>
        <p:spPr>
          <a:xfrm>
            <a:off x="1070189" y="1122363"/>
            <a:ext cx="10676039" cy="2387601"/>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9" cy="1655762"/>
          </a:xfrm>
        </p:spPr>
        <p:txBody>
          <a:bodyPr>
            <a:noAutofit/>
          </a:bodyPr>
          <a:lstStyle>
            <a:lvl1pPr marL="0" indent="0" algn="l">
              <a:buNone/>
              <a:defRPr sz="2399">
                <a:solidFill>
                  <a:schemeClr val="bg1"/>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1" y="1"/>
            <a:ext cx="0" cy="32959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8"/>
            <a:ext cx="1718512" cy="451153"/>
          </a:xfrm>
          <a:prstGeom prst="rect">
            <a:avLst/>
          </a:prstGeom>
        </p:spPr>
      </p:pic>
    </p:spTree>
    <p:extLst>
      <p:ext uri="{BB962C8B-B14F-4D97-AF65-F5344CB8AC3E}">
        <p14:creationId xmlns:p14="http://schemas.microsoft.com/office/powerpoint/2010/main" val="47311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145377"/>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9" y="1570383"/>
            <a:ext cx="9830179" cy="4382541"/>
          </a:xfrm>
          <a:prstGeom prst="rect">
            <a:avLst/>
          </a:prstGeom>
        </p:spPr>
        <p:txBody>
          <a:bodyPr>
            <a:normAutofit/>
          </a:bodyPr>
          <a:lstStyle>
            <a:lvl1pPr marL="285744" indent="-285744">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9" y="353618"/>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3"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1013123"/>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23A8F246-9187-262D-8EC1-219E3ABAB708}"/>
              </a:ext>
            </a:extLst>
          </p:cNvPr>
          <p:cNvSpPr>
            <a:spLocks noGrp="1"/>
          </p:cNvSpPr>
          <p:nvPr>
            <p:ph type="dt" sz="half" idx="2"/>
          </p:nvPr>
        </p:nvSpPr>
        <p:spPr>
          <a:xfrm>
            <a:off x="373625" y="6348977"/>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930998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1" y="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5866"/>
            <a:ext cx="1716200" cy="450546"/>
          </a:xfrm>
          <a:prstGeom prst="rect">
            <a:avLst/>
          </a:prstGeom>
        </p:spPr>
      </p:pic>
      <p:sp>
        <p:nvSpPr>
          <p:cNvPr id="11" name="Title 1"/>
          <p:cNvSpPr>
            <a:spLocks noGrp="1"/>
          </p:cNvSpPr>
          <p:nvPr>
            <p:ph type="ctrTitle"/>
          </p:nvPr>
        </p:nvSpPr>
        <p:spPr>
          <a:xfrm>
            <a:off x="1077014" y="1122363"/>
            <a:ext cx="10156298" cy="2387601"/>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1" y="1"/>
            <a:ext cx="0" cy="3295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8" cy="1655762"/>
          </a:xfrm>
        </p:spPr>
        <p:txBody>
          <a:bodyPr>
            <a:noAutofit/>
          </a:bodyPr>
          <a:lstStyle>
            <a:lvl1pPr marL="0" indent="0" algn="l">
              <a:buNone/>
              <a:defRPr sz="2399">
                <a:solidFill>
                  <a:schemeClr val="tx1"/>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65964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1"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8"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1"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400">
                <a:solidFill>
                  <a:schemeClr val="bg1">
                    <a:lumMod val="50000"/>
                  </a:schemeClr>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91516563"/>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1"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8"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1"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400">
                <a:solidFill>
                  <a:schemeClr val="bg1">
                    <a:lumMod val="50000"/>
                  </a:schemeClr>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76669625"/>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1"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5" name="Rectangle 4"/>
          <p:cNvSpPr/>
          <p:nvPr userDrawn="1"/>
        </p:nvSpPr>
        <p:spPr>
          <a:xfrm>
            <a:off x="1" y="1078174"/>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4" y="258042"/>
            <a:ext cx="1659793" cy="1152461"/>
          </a:xfrm>
          <a:prstGeom prst="rect">
            <a:avLst/>
          </a:prstGeom>
        </p:spPr>
      </p:pic>
      <p:sp>
        <p:nvSpPr>
          <p:cNvPr id="6" name="Title 1"/>
          <p:cNvSpPr>
            <a:spLocks noGrp="1"/>
          </p:cNvSpPr>
          <p:nvPr>
            <p:ph type="ctrTitle"/>
          </p:nvPr>
        </p:nvSpPr>
        <p:spPr>
          <a:xfrm>
            <a:off x="1071350" y="1992573"/>
            <a:ext cx="10065224" cy="2149524"/>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1" y="1978926"/>
            <a:ext cx="0" cy="48790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3"/>
            <a:ext cx="707408"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17" name="Subtitle 2"/>
          <p:cNvSpPr>
            <a:spLocks noGrp="1"/>
          </p:cNvSpPr>
          <p:nvPr>
            <p:ph type="subTitle" idx="1"/>
          </p:nvPr>
        </p:nvSpPr>
        <p:spPr>
          <a:xfrm>
            <a:off x="1071352" y="4418049"/>
            <a:ext cx="10065224" cy="897754"/>
          </a:xfrm>
        </p:spPr>
        <p:txBody>
          <a:bodyPr>
            <a:noAutofit/>
          </a:bodyPr>
          <a:lstStyle>
            <a:lvl1pPr marL="0" indent="0" algn="l">
              <a:buNone/>
              <a:defRPr sz="2800" i="0">
                <a:solidFill>
                  <a:schemeClr val="accent5"/>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1" y="5557905"/>
            <a:ext cx="5040313" cy="528997"/>
          </a:xfrm>
        </p:spPr>
        <p:txBody>
          <a:bodyPr>
            <a:noAutofit/>
          </a:bodyPr>
          <a:lstStyle>
            <a:lvl1pPr marL="0" indent="0" algn="r">
              <a:buFontTx/>
              <a:buNone/>
              <a:defRPr sz="2199"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70206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50288"/>
            <a:ext cx="12192000" cy="5018346"/>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1"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5" name="Rectangle 4"/>
          <p:cNvSpPr/>
          <p:nvPr userDrawn="1"/>
        </p:nvSpPr>
        <p:spPr>
          <a:xfrm>
            <a:off x="1"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4" y="258042"/>
            <a:ext cx="1659793" cy="1152461"/>
          </a:xfrm>
          <a:prstGeom prst="rect">
            <a:avLst/>
          </a:prstGeom>
        </p:spPr>
      </p:pic>
      <p:sp>
        <p:nvSpPr>
          <p:cNvPr id="6" name="Title 1"/>
          <p:cNvSpPr>
            <a:spLocks noGrp="1"/>
          </p:cNvSpPr>
          <p:nvPr>
            <p:ph type="ctrTitle"/>
          </p:nvPr>
        </p:nvSpPr>
        <p:spPr>
          <a:xfrm>
            <a:off x="1071350" y="1992573"/>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1" y="1978926"/>
            <a:ext cx="0" cy="48790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3"/>
            <a:ext cx="707408"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17" name="Subtitle 2"/>
          <p:cNvSpPr>
            <a:spLocks noGrp="1"/>
          </p:cNvSpPr>
          <p:nvPr>
            <p:ph type="subTitle" idx="1"/>
          </p:nvPr>
        </p:nvSpPr>
        <p:spPr>
          <a:xfrm>
            <a:off x="1071352" y="3067469"/>
            <a:ext cx="10065224" cy="897754"/>
          </a:xfrm>
        </p:spPr>
        <p:txBody>
          <a:bodyPr>
            <a:noAutofit/>
          </a:bodyPr>
          <a:lstStyle>
            <a:lvl1pPr marL="0" indent="0" algn="l">
              <a:buNone/>
              <a:defRPr sz="2800" i="0">
                <a:solidFill>
                  <a:schemeClr val="accent5"/>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1" y="5783537"/>
            <a:ext cx="5040313" cy="528997"/>
          </a:xfrm>
        </p:spPr>
        <p:txBody>
          <a:bodyPr anchor="b" anchorCtr="0">
            <a:noAutofit/>
          </a:bodyPr>
          <a:lstStyle>
            <a:lvl1pPr marL="0" indent="0" algn="r">
              <a:buFontTx/>
              <a:buNone/>
              <a:defRPr sz="2199"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0698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solidFill>
                <a:schemeClr val="accent4"/>
              </a:solidFill>
            </a:endParaRPr>
          </a:p>
        </p:txBody>
      </p:sp>
      <p:sp>
        <p:nvSpPr>
          <p:cNvPr id="2" name="Rectangle 1"/>
          <p:cNvSpPr/>
          <p:nvPr userDrawn="1"/>
        </p:nvSpPr>
        <p:spPr>
          <a:xfrm>
            <a:off x="1"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6" name="Title 1"/>
          <p:cNvSpPr>
            <a:spLocks noGrp="1"/>
          </p:cNvSpPr>
          <p:nvPr>
            <p:ph type="ctrTitle"/>
          </p:nvPr>
        </p:nvSpPr>
        <p:spPr>
          <a:xfrm>
            <a:off x="1071350" y="1992573"/>
            <a:ext cx="10065224" cy="2149524"/>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1" y="1978926"/>
            <a:ext cx="0" cy="48790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3"/>
            <a:ext cx="707408"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12" name="Subtitle 2"/>
          <p:cNvSpPr>
            <a:spLocks noGrp="1"/>
          </p:cNvSpPr>
          <p:nvPr>
            <p:ph type="subTitle" idx="1"/>
          </p:nvPr>
        </p:nvSpPr>
        <p:spPr>
          <a:xfrm>
            <a:off x="1071352" y="4418049"/>
            <a:ext cx="10065224" cy="897754"/>
          </a:xfrm>
        </p:spPr>
        <p:txBody>
          <a:bodyPr wrap="none">
            <a:noAutofit/>
          </a:bodyPr>
          <a:lstStyle>
            <a:lvl1pPr marL="0" indent="0" algn="l">
              <a:buNone/>
              <a:defRPr sz="2800" i="0">
                <a:solidFill>
                  <a:schemeClr val="accent5"/>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4" y="258042"/>
            <a:ext cx="1659793" cy="1152461"/>
          </a:xfrm>
          <a:prstGeom prst="rect">
            <a:avLst/>
          </a:prstGeom>
        </p:spPr>
      </p:pic>
      <p:sp>
        <p:nvSpPr>
          <p:cNvPr id="16" name="Text Placeholder 18"/>
          <p:cNvSpPr>
            <a:spLocks noGrp="1"/>
          </p:cNvSpPr>
          <p:nvPr>
            <p:ph type="body" sz="quarter" idx="13"/>
          </p:nvPr>
        </p:nvSpPr>
        <p:spPr>
          <a:xfrm>
            <a:off x="6096001" y="5557905"/>
            <a:ext cx="5040313" cy="528997"/>
          </a:xfrm>
        </p:spPr>
        <p:txBody>
          <a:bodyPr wrap="none">
            <a:noAutofit/>
          </a:bodyPr>
          <a:lstStyle>
            <a:lvl1pPr marL="0" indent="0" algn="r">
              <a:buFontTx/>
              <a:buNone/>
              <a:defRPr sz="2199"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16759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sp>
        <p:nvSpPr>
          <p:cNvPr id="4" name="Rectangle 3"/>
          <p:cNvSpPr/>
          <p:nvPr userDrawn="1"/>
        </p:nvSpPr>
        <p:spPr>
          <a:xfrm>
            <a:off x="1" y="1"/>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2" name="Title 1"/>
          <p:cNvSpPr>
            <a:spLocks noGrp="1"/>
          </p:cNvSpPr>
          <p:nvPr>
            <p:ph type="ctrTitle"/>
          </p:nvPr>
        </p:nvSpPr>
        <p:spPr>
          <a:xfrm>
            <a:off x="1070189" y="1122363"/>
            <a:ext cx="10676039" cy="2387601"/>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9" cy="1655762"/>
          </a:xfrm>
        </p:spPr>
        <p:txBody>
          <a:bodyPr>
            <a:noAutofit/>
          </a:bodyPr>
          <a:lstStyle>
            <a:lvl1pPr marL="0" indent="0" algn="l">
              <a:buNone/>
              <a:defRPr sz="2399">
                <a:solidFill>
                  <a:schemeClr val="bg1"/>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1" y="1"/>
            <a:ext cx="0" cy="32959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8"/>
            <a:ext cx="1718512" cy="451153"/>
          </a:xfrm>
          <a:prstGeom prst="rect">
            <a:avLst/>
          </a:prstGeom>
        </p:spPr>
      </p:pic>
    </p:spTree>
    <p:extLst>
      <p:ext uri="{BB962C8B-B14F-4D97-AF65-F5344CB8AC3E}">
        <p14:creationId xmlns:p14="http://schemas.microsoft.com/office/powerpoint/2010/main" val="4018421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sp>
        <p:nvSpPr>
          <p:cNvPr id="7" name="Rectangle 6"/>
          <p:cNvSpPr/>
          <p:nvPr userDrawn="1"/>
        </p:nvSpPr>
        <p:spPr>
          <a:xfrm>
            <a:off x="1" y="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5866"/>
            <a:ext cx="1716200" cy="450546"/>
          </a:xfrm>
          <a:prstGeom prst="rect">
            <a:avLst/>
          </a:prstGeom>
        </p:spPr>
      </p:pic>
      <p:sp>
        <p:nvSpPr>
          <p:cNvPr id="11" name="Title 1"/>
          <p:cNvSpPr>
            <a:spLocks noGrp="1"/>
          </p:cNvSpPr>
          <p:nvPr>
            <p:ph type="ctrTitle"/>
          </p:nvPr>
        </p:nvSpPr>
        <p:spPr>
          <a:xfrm>
            <a:off x="1077014" y="1122363"/>
            <a:ext cx="10156298" cy="2387601"/>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1" y="1"/>
            <a:ext cx="0" cy="3295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8" cy="1655762"/>
          </a:xfrm>
        </p:spPr>
        <p:txBody>
          <a:bodyPr>
            <a:noAutofit/>
          </a:bodyPr>
          <a:lstStyle>
            <a:lvl1pPr marL="0" indent="0" algn="l">
              <a:buNone/>
              <a:defRPr sz="2399">
                <a:solidFill>
                  <a:schemeClr val="tx1"/>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775437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sp>
        <p:nvSpPr>
          <p:cNvPr id="7" name="Rectangle 6"/>
          <p:cNvSpPr/>
          <p:nvPr userDrawn="1"/>
        </p:nvSpPr>
        <p:spPr>
          <a:xfrm>
            <a:off x="1"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8"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1"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400">
                <a:solidFill>
                  <a:schemeClr val="bg1">
                    <a:lumMod val="50000"/>
                  </a:schemeClr>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15613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ast slide (option 2)">
    <p:spTree>
      <p:nvGrpSpPr>
        <p:cNvPr id="1" name=""/>
        <p:cNvGrpSpPr/>
        <p:nvPr/>
      </p:nvGrpSpPr>
      <p:grpSpPr>
        <a:xfrm>
          <a:off x="0" y="0"/>
          <a:ext cx="0" cy="0"/>
          <a:chOff x="0" y="0"/>
          <a:chExt cx="0" cy="0"/>
        </a:xfrm>
      </p:grpSpPr>
      <p:sp>
        <p:nvSpPr>
          <p:cNvPr id="7" name="Rectangle 6"/>
          <p:cNvSpPr/>
          <p:nvPr userDrawn="1"/>
        </p:nvSpPr>
        <p:spPr>
          <a:xfrm>
            <a:off x="1"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82"/>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8"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1"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400">
                <a:solidFill>
                  <a:schemeClr val="bg1">
                    <a:lumMod val="50000"/>
                  </a:schemeClr>
                </a:solidFill>
              </a:defRPr>
            </a:lvl1pPr>
            <a:lvl2pPr marL="457147" indent="0" algn="ctr">
              <a:buNone/>
              <a:defRPr sz="1999"/>
            </a:lvl2pPr>
            <a:lvl3pPr marL="914296" indent="0" algn="ctr">
              <a:buNone/>
              <a:defRPr sz="1800"/>
            </a:lvl3pPr>
            <a:lvl4pPr marL="1371443" indent="0" algn="ctr">
              <a:buNone/>
              <a:defRPr sz="1600"/>
            </a:lvl4pPr>
            <a:lvl5pPr marL="1828590" indent="0" algn="ctr">
              <a:buNone/>
              <a:defRPr sz="1600"/>
            </a:lvl5pPr>
            <a:lvl6pPr marL="2285738" indent="0" algn="ctr">
              <a:buNone/>
              <a:defRPr sz="1600"/>
            </a:lvl6pPr>
            <a:lvl7pPr marL="2742885" indent="0" algn="ctr">
              <a:buNone/>
              <a:defRPr sz="1600"/>
            </a:lvl7pPr>
            <a:lvl8pPr marL="3200032" indent="0" algn="ctr">
              <a:buNone/>
              <a:defRPr sz="1600"/>
            </a:lvl8pPr>
            <a:lvl9pPr marL="365718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56098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ge 3, no twinfinity">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9" y="1570383"/>
            <a:ext cx="9830179" cy="4382541"/>
          </a:xfrm>
          <a:prstGeom prst="rect">
            <a:avLst/>
          </a:prstGeom>
        </p:spPr>
        <p:txBody>
          <a:bodyPr>
            <a:normAutofit/>
          </a:bodyPr>
          <a:lstStyle>
            <a:lvl1pPr marL="285744" indent="-285744">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9" y="235635"/>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3"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9"/>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pic>
        <p:nvPicPr>
          <p:cNvPr id="5" name="Picture 4" descr="A black background with white letters&#10;&#10;AI-generated content may be incorrect.">
            <a:extLst>
              <a:ext uri="{FF2B5EF4-FFF2-40B4-BE49-F238E27FC236}">
                <a16:creationId xmlns:a16="http://schemas.microsoft.com/office/drawing/2014/main" id="{CFE752ED-40E2-C64A-2245-EE55EE3A4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2" y="436970"/>
            <a:ext cx="1297423" cy="291920"/>
          </a:xfrm>
          <a:prstGeom prst="rect">
            <a:avLst/>
          </a:prstGeom>
        </p:spPr>
      </p:pic>
    </p:spTree>
    <p:extLst>
      <p:ext uri="{BB962C8B-B14F-4D97-AF65-F5344CB8AC3E}">
        <p14:creationId xmlns:p14="http://schemas.microsoft.com/office/powerpoint/2010/main" val="2344973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8"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386552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5328001"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49" y="1825626"/>
            <a:ext cx="5328001"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828053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5328001"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49" y="1825626"/>
            <a:ext cx="5328001"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15840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80"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2"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773434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2"/>
            <a:ext cx="5157787" cy="823913"/>
          </a:xfrm>
        </p:spPr>
        <p:txBody>
          <a:bodyPr wrap="square" anchor="b">
            <a:noAutofit/>
          </a:bodyPr>
          <a:lstStyle>
            <a:lvl1pPr marL="0" indent="0">
              <a:buNone/>
              <a:defRPr sz="2800" b="1">
                <a:solidFill>
                  <a:schemeClr val="tx2"/>
                </a:solidFill>
              </a:defRPr>
            </a:lvl1pPr>
            <a:lvl2pPr marL="457147" indent="0">
              <a:buNone/>
              <a:defRPr sz="1999" b="1"/>
            </a:lvl2pPr>
            <a:lvl3pPr marL="914296" indent="0">
              <a:buNone/>
              <a:defRPr sz="1800" b="1"/>
            </a:lvl3pPr>
            <a:lvl4pPr marL="1371443" indent="0">
              <a:buNone/>
              <a:defRPr sz="1600" b="1"/>
            </a:lvl4pPr>
            <a:lvl5pPr marL="1828590" indent="0">
              <a:buNone/>
              <a:defRPr sz="1600" b="1"/>
            </a:lvl5pPr>
            <a:lvl6pPr marL="2285738" indent="0">
              <a:buNone/>
              <a:defRPr sz="1600" b="1"/>
            </a:lvl6pPr>
            <a:lvl7pPr marL="2742885" indent="0">
              <a:buNone/>
              <a:defRPr sz="1600" b="1"/>
            </a:lvl7pPr>
            <a:lvl8pPr marL="3200032" indent="0">
              <a:buNone/>
              <a:defRPr sz="1600" b="1"/>
            </a:lvl8pPr>
            <a:lvl9pPr marL="3657181"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097332"/>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2"/>
            <a:ext cx="5183188" cy="823913"/>
          </a:xfrm>
          <a:noFill/>
        </p:spPr>
        <p:txBody>
          <a:bodyPr wrap="square" anchor="b">
            <a:noAutofit/>
          </a:bodyPr>
          <a:lstStyle>
            <a:lvl1pPr marL="0" indent="0">
              <a:buNone/>
              <a:defRPr sz="2800" b="1">
                <a:solidFill>
                  <a:schemeClr val="tx2"/>
                </a:solidFill>
              </a:defRPr>
            </a:lvl1pPr>
            <a:lvl2pPr marL="457147" indent="0">
              <a:buNone/>
              <a:defRPr sz="1999" b="1"/>
            </a:lvl2pPr>
            <a:lvl3pPr marL="914296" indent="0">
              <a:buNone/>
              <a:defRPr sz="1800" b="1"/>
            </a:lvl3pPr>
            <a:lvl4pPr marL="1371443" indent="0">
              <a:buNone/>
              <a:defRPr sz="1600" b="1"/>
            </a:lvl4pPr>
            <a:lvl5pPr marL="1828590" indent="0">
              <a:buNone/>
              <a:defRPr sz="1600" b="1"/>
            </a:lvl5pPr>
            <a:lvl6pPr marL="2285738" indent="0">
              <a:buNone/>
              <a:defRPr sz="1600" b="1"/>
            </a:lvl6pPr>
            <a:lvl7pPr marL="2742885" indent="0">
              <a:buNone/>
              <a:defRPr sz="1600" b="1"/>
            </a:lvl7pPr>
            <a:lvl8pPr marL="3200032" indent="0">
              <a:buNone/>
              <a:defRPr sz="1600" b="1"/>
            </a:lvl8pPr>
            <a:lvl9pPr marL="36571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097332"/>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468672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09933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4"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9447" y="743803"/>
            <a:ext cx="544923" cy="544924"/>
          </a:xfrm>
          <a:prstGeom prst="rect">
            <a:avLst/>
          </a:prstGeom>
        </p:spPr>
      </p:pic>
      <p:sp>
        <p:nvSpPr>
          <p:cNvPr id="3" name="Content Placeholder 2"/>
          <p:cNvSpPr>
            <a:spLocks noGrp="1"/>
          </p:cNvSpPr>
          <p:nvPr>
            <p:ph idx="1"/>
          </p:nvPr>
        </p:nvSpPr>
        <p:spPr>
          <a:xfrm>
            <a:off x="3538331" y="1992573"/>
            <a:ext cx="8226040" cy="3616658"/>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614418347"/>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4"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2"/>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9447" y="743803"/>
            <a:ext cx="544923" cy="544924"/>
          </a:xfrm>
          <a:prstGeom prst="rect">
            <a:avLst/>
          </a:prstGeom>
        </p:spPr>
      </p:pic>
      <p:sp>
        <p:nvSpPr>
          <p:cNvPr id="3" name="Content Placeholder 2"/>
          <p:cNvSpPr>
            <a:spLocks noGrp="1"/>
          </p:cNvSpPr>
          <p:nvPr>
            <p:ph idx="1"/>
          </p:nvPr>
        </p:nvSpPr>
        <p:spPr>
          <a:xfrm>
            <a:off x="3538331" y="1992573"/>
            <a:ext cx="8226040" cy="3616658"/>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92558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6"/>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1"/>
            <a:ext cx="4669266" cy="782358"/>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244714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8"/>
            <a:ext cx="3141663" cy="2090736"/>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70"/>
            <a:ext cx="3141663" cy="2090736"/>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7" y="2284668"/>
            <a:ext cx="3141663" cy="2090736"/>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3" y="4038686"/>
            <a:ext cx="2669558" cy="1524235"/>
          </a:xfrm>
          <a:solidFill>
            <a:schemeClr val="bg1"/>
          </a:solidFill>
        </p:spPr>
        <p:txBody>
          <a:bodyPr tIns="90000"/>
          <a:lstStyle>
            <a:lvl1pPr marL="0" indent="0" algn="ctr">
              <a:buNone/>
              <a:defRPr sz="1999"/>
            </a:lvl1pPr>
          </a:lstStyle>
          <a:p>
            <a:pPr lvl="0"/>
            <a:r>
              <a:rPr lang="en-US"/>
              <a:t>Click to edit Master text styles</a:t>
            </a:r>
          </a:p>
        </p:txBody>
      </p:sp>
      <p:sp>
        <p:nvSpPr>
          <p:cNvPr id="15" name="Text Placeholder 12"/>
          <p:cNvSpPr>
            <a:spLocks noGrp="1"/>
          </p:cNvSpPr>
          <p:nvPr>
            <p:ph type="body" sz="quarter" idx="17"/>
          </p:nvPr>
        </p:nvSpPr>
        <p:spPr>
          <a:xfrm>
            <a:off x="4672139" y="4041945"/>
            <a:ext cx="2669558" cy="1524235"/>
          </a:xfrm>
          <a:solidFill>
            <a:schemeClr val="bg1"/>
          </a:solidFill>
        </p:spPr>
        <p:txBody>
          <a:bodyPr tIns="90000"/>
          <a:lstStyle>
            <a:lvl1pPr marL="0" indent="0" algn="ctr">
              <a:buNone/>
              <a:defRPr sz="1999"/>
            </a:lvl1pPr>
          </a:lstStyle>
          <a:p>
            <a:pPr lvl="0"/>
            <a:r>
              <a:rPr lang="en-US"/>
              <a:t>Click to edit Master text styles</a:t>
            </a:r>
          </a:p>
        </p:txBody>
      </p:sp>
      <p:sp>
        <p:nvSpPr>
          <p:cNvPr id="16" name="Text Placeholder 12"/>
          <p:cNvSpPr>
            <a:spLocks noGrp="1"/>
          </p:cNvSpPr>
          <p:nvPr>
            <p:ph type="body" sz="quarter" idx="18"/>
          </p:nvPr>
        </p:nvSpPr>
        <p:spPr>
          <a:xfrm>
            <a:off x="8137503" y="4037438"/>
            <a:ext cx="2669558" cy="1524235"/>
          </a:xfrm>
          <a:solidFill>
            <a:schemeClr val="bg1"/>
          </a:solidFill>
        </p:spPr>
        <p:txBody>
          <a:bodyPr tIns="90000"/>
          <a:lstStyle>
            <a:lvl1pPr marL="0" indent="0" algn="ctr">
              <a:buNone/>
              <a:defRPr sz="1999"/>
            </a:lvl1pPr>
          </a:lstStyle>
          <a:p>
            <a:pPr lvl="0"/>
            <a:r>
              <a:rPr lang="en-US"/>
              <a:t>Click to edit Master text styles</a:t>
            </a:r>
          </a:p>
        </p:txBody>
      </p:sp>
    </p:spTree>
    <p:extLst>
      <p:ext uri="{BB962C8B-B14F-4D97-AF65-F5344CB8AC3E}">
        <p14:creationId xmlns:p14="http://schemas.microsoft.com/office/powerpoint/2010/main" val="197520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3"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a:p>
            <a:pPr lvl="0"/>
            <a:endParaRPr lang="nl-NL"/>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3"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9" y="235635"/>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9"/>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F74582F7-7A91-F2A1-9A91-FE310393DCEF}"/>
              </a:ext>
            </a:extLst>
          </p:cNvPr>
          <p:cNvSpPr>
            <a:spLocks noGrp="1"/>
          </p:cNvSpPr>
          <p:nvPr>
            <p:ph type="dt" sz="half" idx="2"/>
          </p:nvPr>
        </p:nvSpPr>
        <p:spPr>
          <a:xfrm>
            <a:off x="373625" y="6348977"/>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10869815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6"/>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8" y="2159957"/>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999"/>
            </a:lvl1pPr>
          </a:lstStyle>
          <a:p>
            <a:pPr lvl="0"/>
            <a:r>
              <a:rPr lang="en-US"/>
              <a:t>Click to 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999"/>
            </a:lvl1pPr>
          </a:lstStyle>
          <a:p>
            <a:pPr lvl="0"/>
            <a:r>
              <a:rPr lang="en-US"/>
              <a:t>Click to 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999"/>
            </a:lvl1pPr>
          </a:lstStyle>
          <a:p>
            <a:pPr lvl="0"/>
            <a:r>
              <a:rPr lang="en-US"/>
              <a:t>Click to edit Master text styles</a:t>
            </a:r>
          </a:p>
        </p:txBody>
      </p:sp>
      <p:sp>
        <p:nvSpPr>
          <p:cNvPr id="18" name="Text Placeholder 12"/>
          <p:cNvSpPr>
            <a:spLocks noGrp="1"/>
          </p:cNvSpPr>
          <p:nvPr>
            <p:ph type="body" sz="quarter" idx="21"/>
          </p:nvPr>
        </p:nvSpPr>
        <p:spPr>
          <a:xfrm>
            <a:off x="8966322" y="2159957"/>
            <a:ext cx="2520000" cy="1638159"/>
          </a:xfrm>
          <a:noFill/>
        </p:spPr>
        <p:txBody>
          <a:bodyPr tIns="90000"/>
          <a:lstStyle>
            <a:lvl1pPr marL="0" indent="0" algn="l">
              <a:buNone/>
              <a:defRPr sz="1999"/>
            </a:lvl1pPr>
          </a:lstStyle>
          <a:p>
            <a:pPr lvl="0"/>
            <a:r>
              <a:rPr lang="en-US"/>
              <a:t>Click to edit Master text styles</a:t>
            </a:r>
          </a:p>
        </p:txBody>
      </p:sp>
    </p:spTree>
    <p:extLst>
      <p:ext uri="{BB962C8B-B14F-4D97-AF65-F5344CB8AC3E}">
        <p14:creationId xmlns:p14="http://schemas.microsoft.com/office/powerpoint/2010/main" val="269160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1" y="1"/>
            <a:ext cx="12192000" cy="3429001"/>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1" y="2646644"/>
            <a:ext cx="10515600" cy="782358"/>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1" y="3630614"/>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4137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263049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405823-B0A9-9047-FAB4-A44410598E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06319"/>
            <a:ext cx="12191999" cy="1508187"/>
          </a:xfrm>
          <a:prstGeom prst="rect">
            <a:avLst/>
          </a:prstGeom>
        </p:spPr>
      </p:pic>
      <p:sp>
        <p:nvSpPr>
          <p:cNvPr id="10" name="Title 1">
            <a:extLst>
              <a:ext uri="{FF2B5EF4-FFF2-40B4-BE49-F238E27FC236}">
                <a16:creationId xmlns:a16="http://schemas.microsoft.com/office/drawing/2014/main" id="{B19D844D-C5C0-33CD-BDCA-2EB9C55C1D7B}"/>
              </a:ext>
            </a:extLst>
          </p:cNvPr>
          <p:cNvSpPr>
            <a:spLocks noGrp="1"/>
          </p:cNvSpPr>
          <p:nvPr>
            <p:ph type="ctrTitle"/>
          </p:nvPr>
        </p:nvSpPr>
        <p:spPr>
          <a:xfrm>
            <a:off x="844295" y="197728"/>
            <a:ext cx="9144000" cy="808653"/>
          </a:xfrm>
          <a:prstGeom prst="rect">
            <a:avLst/>
          </a:prstGeom>
        </p:spPr>
        <p:txBody>
          <a:bodyPr anchor="b">
            <a:noAutofit/>
          </a:bodyPr>
          <a:lstStyle>
            <a:lvl1pPr algn="l">
              <a:defRPr sz="3200" b="1">
                <a:solidFill>
                  <a:srgbClr val="1B3B51"/>
                </a:solidFill>
                <a:latin typeface="EC Square Sans Pro" panose="020B0506040000020004" pitchFamily="34" charset="0"/>
              </a:defRPr>
            </a:lvl1pPr>
          </a:lstStyle>
          <a:p>
            <a:r>
              <a:rPr lang="en-US"/>
              <a:t>Click to edit Master title style</a:t>
            </a:r>
            <a:endParaRPr lang="en-001"/>
          </a:p>
        </p:txBody>
      </p:sp>
    </p:spTree>
    <p:extLst>
      <p:ext uri="{BB962C8B-B14F-4D97-AF65-F5344CB8AC3E}">
        <p14:creationId xmlns:p14="http://schemas.microsoft.com/office/powerpoint/2010/main" val="3551555398"/>
      </p:ext>
    </p:extLst>
  </p:cSld>
  <p:clrMapOvr>
    <a:masterClrMapping/>
  </p:clrMapOvr>
  <p:extLst>
    <p:ext uri="{DCECCB84-F9BA-43D5-87BE-67443E8EF086}">
      <p15:sldGuideLst xmlns:p15="http://schemas.microsoft.com/office/powerpoint/2012/main">
        <p15:guide id="1" orient="horz" pos="1535">
          <p15:clr>
            <a:srgbClr val="FBAE40"/>
          </p15:clr>
        </p15:guide>
        <p15:guide id="2" pos="272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0"/>
        <p:cNvGrpSpPr/>
        <p:nvPr/>
      </p:nvGrpSpPr>
      <p:grpSpPr>
        <a:xfrm>
          <a:off x="0" y="0"/>
          <a:ext cx="0" cy="0"/>
          <a:chOff x="0" y="0"/>
          <a:chExt cx="0" cy="0"/>
        </a:xfrm>
      </p:grpSpPr>
      <p:sp>
        <p:nvSpPr>
          <p:cNvPr id="41" name="Google Shape;41;p26"/>
          <p:cNvSpPr txBox="1">
            <a:spLocks noGrp="1"/>
          </p:cNvSpPr>
          <p:nvPr>
            <p:ph type="sldNum" idx="12"/>
          </p:nvPr>
        </p:nvSpPr>
        <p:spPr>
          <a:xfrm>
            <a:off x="697526" y="6131288"/>
            <a:ext cx="2743199" cy="36512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GB" smtClean="0"/>
              <a:pPr/>
              <a:t>‹#›</a:t>
            </a:fld>
            <a:endParaRPr lang="en-GB"/>
          </a:p>
        </p:txBody>
      </p:sp>
      <p:sp>
        <p:nvSpPr>
          <p:cNvPr id="42" name="Google Shape;42;p26"/>
          <p:cNvSpPr txBox="1">
            <a:spLocks noGrp="1"/>
          </p:cNvSpPr>
          <p:nvPr>
            <p:ph type="title"/>
          </p:nvPr>
        </p:nvSpPr>
        <p:spPr>
          <a:xfrm>
            <a:off x="970722" y="482861"/>
            <a:ext cx="10515600" cy="78235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26"/>
          <p:cNvSpPr txBox="1">
            <a:spLocks noGrp="1"/>
          </p:cNvSpPr>
          <p:nvPr>
            <p:ph type="body" idx="1"/>
          </p:nvPr>
        </p:nvSpPr>
        <p:spPr>
          <a:xfrm>
            <a:off x="838198" y="1825626"/>
            <a:ext cx="5328001" cy="3906435"/>
          </a:xfrm>
          <a:prstGeom prst="rect">
            <a:avLst/>
          </a:prstGeom>
          <a:noFill/>
          <a:ln>
            <a:noFill/>
          </a:ln>
        </p:spPr>
        <p:txBody>
          <a:bodyPr spcFirstLastPara="1" wrap="square" lIns="91425" tIns="45700" rIns="91425" bIns="45700" anchor="t" anchorCtr="0">
            <a:noAutofit/>
          </a:bodyPr>
          <a:lstStyle>
            <a:lvl1pPr marL="457147" lvl="0" indent="-380957" algn="l">
              <a:lnSpc>
                <a:spcPct val="100000"/>
              </a:lnSpc>
              <a:spcBef>
                <a:spcPts val="0"/>
              </a:spcBef>
              <a:spcAft>
                <a:spcPts val="0"/>
              </a:spcAft>
              <a:buSzPts val="2400"/>
              <a:buChar char="•"/>
              <a:defRPr/>
            </a:lvl1pPr>
            <a:lvl2pPr marL="914296" lvl="1" indent="-355559" algn="l">
              <a:lnSpc>
                <a:spcPct val="100000"/>
              </a:lnSpc>
              <a:spcBef>
                <a:spcPts val="1800"/>
              </a:spcBef>
              <a:spcAft>
                <a:spcPts val="0"/>
              </a:spcAft>
              <a:buSzPts val="2000"/>
              <a:buChar char="•"/>
              <a:defRPr/>
            </a:lvl2pPr>
            <a:lvl3pPr marL="1371443" lvl="2" indent="-342861" algn="l">
              <a:lnSpc>
                <a:spcPct val="100000"/>
              </a:lnSpc>
              <a:spcBef>
                <a:spcPts val="1800"/>
              </a:spcBef>
              <a:spcAft>
                <a:spcPts val="0"/>
              </a:spcAft>
              <a:buSzPts val="1800"/>
              <a:buChar char="•"/>
              <a:defRPr/>
            </a:lvl3pPr>
            <a:lvl4pPr marL="1828590" lvl="3" indent="-330162" algn="l">
              <a:lnSpc>
                <a:spcPct val="100000"/>
              </a:lnSpc>
              <a:spcBef>
                <a:spcPts val="1800"/>
              </a:spcBef>
              <a:spcAft>
                <a:spcPts val="0"/>
              </a:spcAft>
              <a:buSzPts val="1600"/>
              <a:buChar char="•"/>
              <a:defRPr/>
            </a:lvl4pPr>
            <a:lvl5pPr marL="2285738" lvl="4" indent="-330162" algn="l">
              <a:lnSpc>
                <a:spcPct val="100000"/>
              </a:lnSpc>
              <a:spcBef>
                <a:spcPts val="1800"/>
              </a:spcBef>
              <a:spcAft>
                <a:spcPts val="0"/>
              </a:spcAft>
              <a:buSzPts val="1600"/>
              <a:buChar char="•"/>
              <a:defRPr/>
            </a:lvl5pPr>
            <a:lvl6pPr marL="2742885" lvl="5" indent="-342861" algn="l">
              <a:lnSpc>
                <a:spcPct val="90000"/>
              </a:lnSpc>
              <a:spcBef>
                <a:spcPts val="1800"/>
              </a:spcBef>
              <a:spcAft>
                <a:spcPts val="0"/>
              </a:spcAft>
              <a:buClr>
                <a:schemeClr val="dk1"/>
              </a:buClr>
              <a:buSzPts val="1800"/>
              <a:buChar char="•"/>
              <a:defRPr/>
            </a:lvl6pPr>
            <a:lvl7pPr marL="3200032" lvl="6" indent="-342861" algn="l">
              <a:lnSpc>
                <a:spcPct val="90000"/>
              </a:lnSpc>
              <a:spcBef>
                <a:spcPts val="500"/>
              </a:spcBef>
              <a:spcAft>
                <a:spcPts val="0"/>
              </a:spcAft>
              <a:buClr>
                <a:schemeClr val="dk1"/>
              </a:buClr>
              <a:buSzPts val="1800"/>
              <a:buChar char="•"/>
              <a:defRPr/>
            </a:lvl7pPr>
            <a:lvl8pPr marL="3657181" lvl="7" indent="-342861" algn="l">
              <a:lnSpc>
                <a:spcPct val="90000"/>
              </a:lnSpc>
              <a:spcBef>
                <a:spcPts val="500"/>
              </a:spcBef>
              <a:spcAft>
                <a:spcPts val="0"/>
              </a:spcAft>
              <a:buClr>
                <a:schemeClr val="dk1"/>
              </a:buClr>
              <a:buSzPts val="1800"/>
              <a:buChar char="•"/>
              <a:defRPr/>
            </a:lvl8pPr>
            <a:lvl9pPr marL="4114328" lvl="8" indent="-34286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6"/>
          <p:cNvSpPr txBox="1">
            <a:spLocks noGrp="1"/>
          </p:cNvSpPr>
          <p:nvPr>
            <p:ph type="body" idx="2"/>
          </p:nvPr>
        </p:nvSpPr>
        <p:spPr>
          <a:xfrm>
            <a:off x="6402249" y="1825626"/>
            <a:ext cx="5328001" cy="3906435"/>
          </a:xfrm>
          <a:prstGeom prst="rect">
            <a:avLst/>
          </a:prstGeom>
          <a:noFill/>
          <a:ln>
            <a:noFill/>
          </a:ln>
        </p:spPr>
        <p:txBody>
          <a:bodyPr spcFirstLastPara="1" wrap="square" lIns="91425" tIns="45700" rIns="91425" bIns="45700" anchor="t" anchorCtr="0">
            <a:noAutofit/>
          </a:bodyPr>
          <a:lstStyle>
            <a:lvl1pPr marL="457147" lvl="0" indent="-342861" algn="l">
              <a:lnSpc>
                <a:spcPct val="100000"/>
              </a:lnSpc>
              <a:spcBef>
                <a:spcPts val="0"/>
              </a:spcBef>
              <a:spcAft>
                <a:spcPts val="0"/>
              </a:spcAft>
              <a:buSzPts val="1800"/>
              <a:buChar char="•"/>
              <a:defRPr/>
            </a:lvl1pPr>
            <a:lvl2pPr marL="914296" lvl="1" indent="-342861" algn="l">
              <a:lnSpc>
                <a:spcPct val="100000"/>
              </a:lnSpc>
              <a:spcBef>
                <a:spcPts val="1800"/>
              </a:spcBef>
              <a:spcAft>
                <a:spcPts val="0"/>
              </a:spcAft>
              <a:buSzPts val="1800"/>
              <a:buChar char="•"/>
              <a:defRPr/>
            </a:lvl2pPr>
            <a:lvl3pPr marL="1371443" lvl="2" indent="-342861" algn="l">
              <a:lnSpc>
                <a:spcPct val="100000"/>
              </a:lnSpc>
              <a:spcBef>
                <a:spcPts val="1800"/>
              </a:spcBef>
              <a:spcAft>
                <a:spcPts val="0"/>
              </a:spcAft>
              <a:buSzPts val="1800"/>
              <a:buChar char="•"/>
              <a:defRPr/>
            </a:lvl3pPr>
            <a:lvl4pPr marL="1828590" lvl="3" indent="-342861" algn="l">
              <a:lnSpc>
                <a:spcPct val="100000"/>
              </a:lnSpc>
              <a:spcBef>
                <a:spcPts val="1800"/>
              </a:spcBef>
              <a:spcAft>
                <a:spcPts val="0"/>
              </a:spcAft>
              <a:buSzPts val="1800"/>
              <a:buChar char="•"/>
              <a:defRPr/>
            </a:lvl4pPr>
            <a:lvl5pPr marL="2285738" lvl="4" indent="-342861" algn="l">
              <a:lnSpc>
                <a:spcPct val="100000"/>
              </a:lnSpc>
              <a:spcBef>
                <a:spcPts val="1800"/>
              </a:spcBef>
              <a:spcAft>
                <a:spcPts val="0"/>
              </a:spcAft>
              <a:buSzPts val="1800"/>
              <a:buChar char="•"/>
              <a:defRPr/>
            </a:lvl5pPr>
            <a:lvl6pPr marL="2742885" lvl="5" indent="-342861" algn="l">
              <a:lnSpc>
                <a:spcPct val="90000"/>
              </a:lnSpc>
              <a:spcBef>
                <a:spcPts val="1800"/>
              </a:spcBef>
              <a:spcAft>
                <a:spcPts val="0"/>
              </a:spcAft>
              <a:buClr>
                <a:schemeClr val="dk1"/>
              </a:buClr>
              <a:buSzPts val="1800"/>
              <a:buChar char="•"/>
              <a:defRPr/>
            </a:lvl6pPr>
            <a:lvl7pPr marL="3200032" lvl="6" indent="-342861" algn="l">
              <a:lnSpc>
                <a:spcPct val="90000"/>
              </a:lnSpc>
              <a:spcBef>
                <a:spcPts val="500"/>
              </a:spcBef>
              <a:spcAft>
                <a:spcPts val="0"/>
              </a:spcAft>
              <a:buClr>
                <a:schemeClr val="dk1"/>
              </a:buClr>
              <a:buSzPts val="1800"/>
              <a:buChar char="•"/>
              <a:defRPr/>
            </a:lvl7pPr>
            <a:lvl8pPr marL="3657181" lvl="7" indent="-342861" algn="l">
              <a:lnSpc>
                <a:spcPct val="90000"/>
              </a:lnSpc>
              <a:spcBef>
                <a:spcPts val="500"/>
              </a:spcBef>
              <a:spcAft>
                <a:spcPts val="0"/>
              </a:spcAft>
              <a:buClr>
                <a:schemeClr val="dk1"/>
              </a:buClr>
              <a:buSzPts val="1800"/>
              <a:buChar char="•"/>
              <a:defRPr/>
            </a:lvl8pPr>
            <a:lvl9pPr marL="4114328" lvl="8" indent="-342861"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45" name="Google Shape;45;p26"/>
          <p:cNvCxnSpPr/>
          <p:nvPr/>
        </p:nvCxnSpPr>
        <p:spPr>
          <a:xfrm flipH="1">
            <a:off x="838200" y="1"/>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428016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9" y="1570384"/>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9" y="235635"/>
            <a:ext cx="9830179" cy="603887"/>
          </a:xfrm>
          <a:prstGeom prst="rect">
            <a:avLst/>
          </a:prstGeom>
        </p:spPr>
        <p:txBody>
          <a:bodyPr>
            <a:normAutofit/>
          </a:bodyPr>
          <a:lstStyle>
            <a:lvl1pPr>
              <a:defRPr sz="3499"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3" cy="198871"/>
          </a:xfrm>
          <a:prstGeom prst="rect">
            <a:avLst/>
          </a:prstGeom>
        </p:spPr>
        <p:txBody>
          <a:bodyPr/>
          <a:lstStyle>
            <a:lvl1pPr>
              <a:defRPr sz="901">
                <a:solidFill>
                  <a:srgbClr val="008691"/>
                </a:solidFill>
              </a:defRPr>
            </a:lvl1pPr>
          </a:lstStyle>
          <a:p>
            <a:pPr defTabSz="987763">
              <a:defRPr/>
            </a:pPr>
            <a:fld id="{41814595-6856-9B4E-BECB-F9B7E4876AE1}" type="slidenum">
              <a:rPr lang="nl-NL" smtClean="0"/>
              <a:pPr defTabSz="987763">
                <a:defRPr/>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2" y="895138"/>
            <a:ext cx="9830176" cy="364766"/>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2"/>
            <a:ext cx="4114800" cy="365124"/>
          </a:xfrm>
        </p:spPr>
        <p:txBody>
          <a:bodyPr/>
          <a:lstStyle>
            <a:lvl1pPr>
              <a:defRPr sz="1200">
                <a:solidFill>
                  <a:srgbClr val="008691"/>
                </a:solidFill>
              </a:defRPr>
            </a:lvl1pPr>
          </a:lstStyle>
          <a:p>
            <a:pPr defTabSz="987763">
              <a:defRPr/>
            </a:pPr>
            <a:endParaRPr lang="nl-NL"/>
          </a:p>
        </p:txBody>
      </p:sp>
    </p:spTree>
    <p:extLst>
      <p:ext uri="{BB962C8B-B14F-4D97-AF65-F5344CB8AC3E}">
        <p14:creationId xmlns:p14="http://schemas.microsoft.com/office/powerpoint/2010/main" val="21518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1" y="1"/>
            <a:ext cx="12192000" cy="6857999"/>
          </a:xfrm>
          <a:prstGeom prst="rect">
            <a:avLst/>
          </a:prstGeom>
        </p:spPr>
        <p:txBody>
          <a:bodyPr/>
          <a:lstStyle>
            <a:lvl1pPr marL="0" indent="0">
              <a:buNone/>
              <a:defRPr sz="3200"/>
            </a:lvl1pPr>
            <a:lvl2pPr marL="457147" indent="0">
              <a:buNone/>
              <a:defRPr sz="2800"/>
            </a:lvl2pPr>
            <a:lvl3pPr marL="914296" indent="0">
              <a:buNone/>
              <a:defRPr sz="2399"/>
            </a:lvl3pPr>
            <a:lvl4pPr marL="1371443" indent="0">
              <a:buNone/>
              <a:defRPr sz="1999"/>
            </a:lvl4pPr>
            <a:lvl5pPr marL="1828590" indent="0">
              <a:buNone/>
              <a:defRPr sz="1999"/>
            </a:lvl5pPr>
            <a:lvl6pPr marL="2285738" indent="0">
              <a:buNone/>
              <a:defRPr sz="1999"/>
            </a:lvl6pPr>
            <a:lvl7pPr marL="2742885" indent="0">
              <a:buNone/>
              <a:defRPr sz="1999"/>
            </a:lvl7pPr>
            <a:lvl8pPr marL="3200032" indent="0">
              <a:buNone/>
              <a:defRPr sz="1999"/>
            </a:lvl8pPr>
            <a:lvl9pPr marL="3657181" indent="0">
              <a:buNone/>
              <a:defRPr sz="1999"/>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1" y="360655"/>
            <a:ext cx="1196339"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2" y="418956"/>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41">
                <a:noFill/>
              </a:defRPr>
            </a:lvl1pPr>
          </a:lstStyle>
          <a:p>
            <a:pPr lvl="0"/>
            <a:r>
              <a:rPr lang="en-GB"/>
              <a:t>Click to edit Master text styles</a:t>
            </a:r>
          </a:p>
        </p:txBody>
      </p:sp>
    </p:spTree>
    <p:extLst>
      <p:ext uri="{BB962C8B-B14F-4D97-AF65-F5344CB8AC3E}">
        <p14:creationId xmlns:p14="http://schemas.microsoft.com/office/powerpoint/2010/main" val="1256975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5900" b="0" i="0">
                <a:solidFill>
                  <a:schemeClr val="bg1"/>
                </a:solidFill>
                <a:latin typeface="Quicksand" pitchFamily="2" charset="77"/>
              </a:defRPr>
            </a:lvl1pPr>
          </a:lstStyle>
          <a:p>
            <a:r>
              <a:rPr lang="en-GB" noProof="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Quicksand" pitchFamily="2" charset="77"/>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Here goes the subtitle</a:t>
            </a:r>
          </a:p>
        </p:txBody>
      </p:sp>
    </p:spTree>
    <p:extLst>
      <p:ext uri="{BB962C8B-B14F-4D97-AF65-F5344CB8AC3E}">
        <p14:creationId xmlns:p14="http://schemas.microsoft.com/office/powerpoint/2010/main" val="3372535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353617"/>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US"/>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353617"/>
            <a:ext cx="9830179" cy="603887"/>
          </a:xfrm>
          <a:prstGeom prst="rect">
            <a:avLst/>
          </a:prstGeom>
        </p:spPr>
        <p:txBody>
          <a:bodyPr tIns="36000" bIns="36000" anchor="b" anchorCtr="0">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1013121"/>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23A8F246-9187-262D-8EC1-219E3ABAB708}"/>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7 March 2025</a:t>
            </a:r>
            <a:endParaRPr lang="nl-NL"/>
          </a:p>
        </p:txBody>
      </p:sp>
    </p:spTree>
    <p:extLst>
      <p:ext uri="{BB962C8B-B14F-4D97-AF65-F5344CB8AC3E}">
        <p14:creationId xmlns:p14="http://schemas.microsoft.com/office/powerpoint/2010/main" val="15694779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Page 3, no twinfinity">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p:nvPr>
        </p:nvSpPr>
        <p:spPr>
          <a:xfrm>
            <a:off x="1721738" y="1570383"/>
            <a:ext cx="9830179" cy="4382541"/>
          </a:xfrm>
          <a:prstGeom prst="rect">
            <a:avLst/>
          </a:prstGeom>
        </p:spPr>
        <p:txBody>
          <a:bodyPr>
            <a:normAutofit/>
          </a:bodyPr>
          <a:lstStyle>
            <a:lvl1pPr marL="285750" indent="-285750">
              <a:lnSpc>
                <a:spcPct val="100000"/>
              </a:lnSpc>
              <a:spcBef>
                <a:spcPts val="600"/>
              </a:spcBef>
              <a:spcAft>
                <a:spcPts val="600"/>
              </a:spcAft>
              <a:buFont typeface="Arial" panose="020B0604020202020204" pitchFamily="34" charset="0"/>
              <a:buChar char="•"/>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US"/>
              <a:t>Click to edit Master text styles</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pic>
        <p:nvPicPr>
          <p:cNvPr id="5" name="Picture 4" descr="A black background with white letters&#10;&#10;AI-generated content may be incorrect.">
            <a:extLst>
              <a:ext uri="{FF2B5EF4-FFF2-40B4-BE49-F238E27FC236}">
                <a16:creationId xmlns:a16="http://schemas.microsoft.com/office/drawing/2014/main" id="{CFE752ED-40E2-C64A-2245-EE55EE3A4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436970"/>
            <a:ext cx="1297422" cy="291920"/>
          </a:xfrm>
          <a:prstGeom prst="rect">
            <a:avLst/>
          </a:prstGeom>
        </p:spPr>
      </p:pic>
    </p:spTree>
    <p:extLst>
      <p:ext uri="{BB962C8B-B14F-4D97-AF65-F5344CB8AC3E}">
        <p14:creationId xmlns:p14="http://schemas.microsoft.com/office/powerpoint/2010/main" val="58733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7"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3"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9" y="235635"/>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9"/>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E4E2B70E-5485-79A1-4FA6-DDE226FB80F1}"/>
              </a:ext>
            </a:extLst>
          </p:cNvPr>
          <p:cNvSpPr>
            <a:spLocks noGrp="1"/>
          </p:cNvSpPr>
          <p:nvPr>
            <p:ph type="dt" sz="half" idx="2"/>
          </p:nvPr>
        </p:nvSpPr>
        <p:spPr>
          <a:xfrm>
            <a:off x="373625" y="6348977"/>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35980840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a:p>
            <a:pPr lvl="0"/>
            <a:endParaRPr lang="nl-NL"/>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F74582F7-7A91-F2A1-9A91-FE310393DCEF}"/>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27 February 2025</a:t>
            </a:r>
            <a:endParaRPr lang="nl-NL"/>
          </a:p>
        </p:txBody>
      </p:sp>
    </p:spTree>
    <p:extLst>
      <p:ext uri="{BB962C8B-B14F-4D97-AF65-F5344CB8AC3E}">
        <p14:creationId xmlns:p14="http://schemas.microsoft.com/office/powerpoint/2010/main" val="40725094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nl-NL" err="1"/>
              <a:t>Insert</a:t>
            </a:r>
            <a:r>
              <a:rPr lang="nl-NL"/>
              <a:t> Image  </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Quicksand" pitchFamily="2" charset="77"/>
              </a:defRPr>
            </a:lvl1pPr>
          </a:lstStyle>
          <a:p>
            <a:r>
              <a:rPr lang="nl-NL" err="1"/>
              <a:t>Here</a:t>
            </a:r>
            <a:r>
              <a:rPr lang="nl-NL"/>
              <a:t> </a:t>
            </a:r>
            <a:r>
              <a:rPr lang="nl-NL" err="1"/>
              <a:t>goes</a:t>
            </a:r>
            <a:r>
              <a:rPr lang="nl-NL"/>
              <a:t>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Autofit/>
          </a:bodyPr>
          <a:lstStyle>
            <a:lvl1pPr marL="0" indent="0">
              <a:buNone/>
              <a:defRPr sz="2200" b="0" i="0" baseline="0">
                <a:solidFill>
                  <a:srgbClr val="00869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5" name="Tijdelijke aanduiding voor datum 3">
            <a:extLst>
              <a:ext uri="{FF2B5EF4-FFF2-40B4-BE49-F238E27FC236}">
                <a16:creationId xmlns:a16="http://schemas.microsoft.com/office/drawing/2014/main" id="{E4E2B70E-5485-79A1-4FA6-DDE226FB80F1}"/>
              </a:ext>
            </a:extLst>
          </p:cNvPr>
          <p:cNvSpPr>
            <a:spLocks noGrp="1"/>
          </p:cNvSpPr>
          <p:nvPr>
            <p:ph type="dt" sz="half" idx="2"/>
          </p:nvPr>
        </p:nvSpPr>
        <p:spPr>
          <a:xfrm>
            <a:off x="373626" y="63489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Roboto Light" panose="02000000000000000000" pitchFamily="2" charset="0"/>
              </a:defRPr>
            </a:lvl1pPr>
          </a:lstStyle>
          <a:p>
            <a:r>
              <a:rPr lang="en-US"/>
              <a:t>7 March 2025</a:t>
            </a:r>
            <a:endParaRPr lang="nl-NL"/>
          </a:p>
        </p:txBody>
      </p:sp>
    </p:spTree>
    <p:extLst>
      <p:ext uri="{BB962C8B-B14F-4D97-AF65-F5344CB8AC3E}">
        <p14:creationId xmlns:p14="http://schemas.microsoft.com/office/powerpoint/2010/main" val="1387071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Click to edit Master text styles</a:t>
            </a:r>
          </a:p>
        </p:txBody>
      </p:sp>
    </p:spTree>
    <p:extLst>
      <p:ext uri="{BB962C8B-B14F-4D97-AF65-F5344CB8AC3E}">
        <p14:creationId xmlns:p14="http://schemas.microsoft.com/office/powerpoint/2010/main" val="1728074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Tree>
    <p:extLst>
      <p:ext uri="{BB962C8B-B14F-4D97-AF65-F5344CB8AC3E}">
        <p14:creationId xmlns:p14="http://schemas.microsoft.com/office/powerpoint/2010/main" val="9104534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Quicksand" pitchFamily="2" charset="77"/>
              </a:defRPr>
            </a:lvl1pPr>
          </a:lstStyle>
          <a:p>
            <a:r>
              <a:rPr lang="nl-NL" err="1"/>
              <a:t>Here</a:t>
            </a:r>
            <a:r>
              <a:rPr lang="nl-NL"/>
              <a:t> </a:t>
            </a:r>
            <a:r>
              <a:rPr lang="nl-NL" err="1"/>
              <a:t>goes</a:t>
            </a:r>
            <a:r>
              <a:rPr lang="nl-NL"/>
              <a:t>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Autofit/>
          </a:bodyPr>
          <a:lstStyle>
            <a:lvl1pPr marL="0" indent="0">
              <a:buNone/>
              <a:defRPr sz="2200" b="0" i="0" baseline="0">
                <a:solidFill>
                  <a:schemeClr val="bg1"/>
                </a:solidFill>
                <a:latin typeface="Quicksand" pitchFamily="2" charset="77"/>
                <a:ea typeface="Roboto Light" panose="02000000000000000000" pitchFamily="2" charset="0"/>
              </a:defRPr>
            </a:lvl1pPr>
          </a:lstStyle>
          <a:p>
            <a:r>
              <a:rPr lang="nl-NL" err="1"/>
              <a:t>Here</a:t>
            </a:r>
            <a:r>
              <a:rPr lang="nl-NL"/>
              <a:t> </a:t>
            </a:r>
            <a:r>
              <a:rPr lang="nl-NL" err="1"/>
              <a:t>goes</a:t>
            </a:r>
            <a:r>
              <a:rPr lang="nl-NL"/>
              <a:t> a sub-headline</a:t>
            </a:r>
            <a:endParaRPr lang="en-BE"/>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a:t>Click </a:t>
            </a:r>
            <a:r>
              <a:rPr lang="nl-NL" err="1"/>
              <a:t>here</a:t>
            </a:r>
            <a:r>
              <a:rPr lang="nl-NL"/>
              <a:t> </a:t>
            </a:r>
            <a:r>
              <a:rPr lang="nl-NL" err="1"/>
              <a:t>to</a:t>
            </a:r>
            <a:r>
              <a:rPr lang="nl-NL"/>
              <a:t> </a:t>
            </a:r>
            <a:r>
              <a:rPr lang="nl-NL" err="1"/>
              <a:t>insert</a:t>
            </a:r>
            <a:r>
              <a:rPr lang="nl-NL"/>
              <a:t> </a:t>
            </a:r>
            <a:r>
              <a:rPr lang="nl-NL" err="1"/>
              <a:t>text</a:t>
            </a:r>
            <a:endParaRPr lang="nl-NL"/>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Click to edit Master text styles</a:t>
            </a:r>
          </a:p>
        </p:txBody>
      </p:sp>
    </p:spTree>
    <p:extLst>
      <p:ext uri="{BB962C8B-B14F-4D97-AF65-F5344CB8AC3E}">
        <p14:creationId xmlns:p14="http://schemas.microsoft.com/office/powerpoint/2010/main" val="21050454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19295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ext Page 3">
  <p:cSld name="1_Text Page 3">
    <p:spTree>
      <p:nvGrpSpPr>
        <p:cNvPr id="1" name="Shape 373"/>
        <p:cNvGrpSpPr/>
        <p:nvPr/>
      </p:nvGrpSpPr>
      <p:grpSpPr>
        <a:xfrm>
          <a:off x="0" y="0"/>
          <a:ext cx="0" cy="0"/>
          <a:chOff x="0" y="0"/>
          <a:chExt cx="0" cy="0"/>
        </a:xfrm>
      </p:grpSpPr>
      <p:pic>
        <p:nvPicPr>
          <p:cNvPr id="374" name="Google Shape;374;p5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5" name="Google Shape;375;p53"/>
          <p:cNvSpPr txBox="1">
            <a:spLocks noGrp="1"/>
          </p:cNvSpPr>
          <p:nvPr>
            <p:ph type="body" idx="1"/>
          </p:nvPr>
        </p:nvSpPr>
        <p:spPr>
          <a:xfrm>
            <a:off x="1721739" y="1570384"/>
            <a:ext cx="9830179" cy="4382541"/>
          </a:xfrm>
          <a:prstGeom prst="rect">
            <a:avLst/>
          </a:prstGeom>
          <a:noFill/>
          <a:ln>
            <a:noFill/>
          </a:ln>
        </p:spPr>
        <p:txBody>
          <a:bodyPr spcFirstLastPara="1" wrap="square" lIns="91425" tIns="45700" rIns="91425" bIns="45700" anchor="t" anchorCtr="0">
            <a:normAutofit/>
          </a:bodyPr>
          <a:lstStyle>
            <a:lvl1pPr marL="457189" lvl="0" indent="-228594" algn="l">
              <a:lnSpc>
                <a:spcPct val="130000"/>
              </a:lnSpc>
              <a:spcBef>
                <a:spcPts val="1000"/>
              </a:spcBef>
              <a:spcAft>
                <a:spcPts val="0"/>
              </a:spcAft>
              <a:buClr>
                <a:schemeClr val="dk1"/>
              </a:buClr>
              <a:buSzPts val="1500"/>
              <a:buNone/>
              <a:defRPr sz="1500" b="0" i="0">
                <a:solidFill>
                  <a:schemeClr val="dk1"/>
                </a:solidFill>
                <a:latin typeface="Roboto"/>
                <a:ea typeface="Roboto"/>
                <a:cs typeface="Roboto"/>
                <a:sym typeface="Roboto"/>
              </a:defRPr>
            </a:lvl1pPr>
            <a:lvl2pPr marL="914377" lvl="1" indent="-323843"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566" lvl="2" indent="-323843"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754" lvl="3" indent="-323843"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5943" lvl="4" indent="-323843"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6" name="Google Shape;376;p53"/>
          <p:cNvSpPr txBox="1">
            <a:spLocks noGrp="1"/>
          </p:cNvSpPr>
          <p:nvPr>
            <p:ph type="title"/>
          </p:nvPr>
        </p:nvSpPr>
        <p:spPr>
          <a:xfrm>
            <a:off x="1721739" y="235634"/>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3"/>
          <p:cNvSpPr txBox="1">
            <a:spLocks noGrp="1"/>
          </p:cNvSpPr>
          <p:nvPr>
            <p:ph type="sldNum" idx="12"/>
          </p:nvPr>
        </p:nvSpPr>
        <p:spPr>
          <a:xfrm>
            <a:off x="10744201" y="6423498"/>
            <a:ext cx="1289223" cy="1988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fld id="{00000000-1234-1234-1234-123412341234}" type="slidenum">
              <a:rPr lang="en-CA" smtClean="0"/>
              <a:pPr/>
              <a:t>‹#›</a:t>
            </a:fld>
            <a:endParaRPr lang="en-CA"/>
          </a:p>
        </p:txBody>
      </p:sp>
      <p:sp>
        <p:nvSpPr>
          <p:cNvPr id="378" name="Google Shape;378;p53"/>
          <p:cNvSpPr txBox="1">
            <a:spLocks noGrp="1"/>
          </p:cNvSpPr>
          <p:nvPr>
            <p:ph type="body" idx="2"/>
          </p:nvPr>
        </p:nvSpPr>
        <p:spPr>
          <a:xfrm>
            <a:off x="1721741" y="895138"/>
            <a:ext cx="9830176" cy="364765"/>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9" name="Google Shape;379;p53"/>
          <p:cNvSpPr txBox="1">
            <a:spLocks noGrp="1"/>
          </p:cNvSpPr>
          <p:nvPr>
            <p:ph type="ftr" idx="11"/>
          </p:nvPr>
        </p:nvSpPr>
        <p:spPr>
          <a:xfrm>
            <a:off x="311427" y="6356351"/>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53835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Tree>
    <p:extLst>
      <p:ext uri="{BB962C8B-B14F-4D97-AF65-F5344CB8AC3E}">
        <p14:creationId xmlns:p14="http://schemas.microsoft.com/office/powerpoint/2010/main" val="418524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2.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image" Target="../media/image37.png"/><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theme" Target="../theme/theme4.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5.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A261FB-322C-8A0F-329F-54EA2DD261E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Light" panose="02000000000000000000" pitchFamily="2" charset="0"/>
              </a:defRPr>
            </a:lvl1pPr>
          </a:lstStyle>
          <a:p>
            <a:r>
              <a:rPr lang="en-US"/>
              <a:t>27 February 2025</a:t>
            </a:r>
            <a:endParaRPr lang="nl-NL"/>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Light" panose="02000000000000000000" pitchFamily="2" charset="0"/>
              </a:defRPr>
            </a:lvl1pPr>
          </a:lstStyle>
          <a:p>
            <a:endParaRPr lang="nl-NL"/>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a:p>
        </p:txBody>
      </p:sp>
    </p:spTree>
    <p:extLst>
      <p:ext uri="{BB962C8B-B14F-4D97-AF65-F5344CB8AC3E}">
        <p14:creationId xmlns:p14="http://schemas.microsoft.com/office/powerpoint/2010/main" val="92198883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649" r:id="rId4"/>
    <p:sldLayoutId id="2147483661" r:id="rId5"/>
    <p:sldLayoutId id="2147483668" r:id="rId6"/>
    <p:sldLayoutId id="2147483662" r:id="rId7"/>
    <p:sldLayoutId id="2147483665" r:id="rId8"/>
    <p:sldLayoutId id="2147483956" r:id="rId9"/>
    <p:sldLayoutId id="2147483957" r:id="rId10"/>
    <p:sldLayoutId id="2147483958" r:id="rId11"/>
    <p:sldLayoutId id="2147483657" r:id="rId12"/>
    <p:sldLayoutId id="2147483666" r:id="rId13"/>
    <p:sldLayoutId id="2147483667" r:id="rId14"/>
    <p:sldLayoutId id="2147483651" r:id="rId15"/>
    <p:sldLayoutId id="2147483741" r:id="rId16"/>
    <p:sldLayoutId id="2147483742" r:id="rId17"/>
    <p:sldLayoutId id="2147483743" r:id="rId18"/>
    <p:sldLayoutId id="2147483746" r:id="rId19"/>
    <p:sldLayoutId id="2147483747" r:id="rId20"/>
    <p:sldLayoutId id="2147483748" r:id="rId21"/>
    <p:sldLayoutId id="2147483749" r:id="rId22"/>
    <p:sldLayoutId id="2147483750" r:id="rId23"/>
    <p:sldLayoutId id="2147483751" r:id="rId24"/>
    <p:sldLayoutId id="2147483752" r:id="rId25"/>
  </p:sldLayoutIdLst>
  <p:hf hdr="0" ftr="0"/>
  <p:txStyles>
    <p:titleStyle>
      <a:lvl1pPr algn="l" defTabSz="914377" rtl="0" eaLnBrk="1" latinLnBrk="0" hangingPunct="1">
        <a:lnSpc>
          <a:spcPct val="90000"/>
        </a:lnSpc>
        <a:spcBef>
          <a:spcPct val="0"/>
        </a:spcBef>
        <a:buNone/>
        <a:defRPr sz="4400" b="0" i="0" kern="1200">
          <a:solidFill>
            <a:schemeClr val="tx1"/>
          </a:solidFill>
          <a:latin typeface="Roboto" panose="02000000000000000000" pitchFamily="2" charset="0"/>
          <a:ea typeface="Roboto" panose="02000000000000000000" pitchFamily="2"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A261FB-322C-8A0F-329F-54EA2DD2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Light" panose="02000000000000000000" pitchFamily="2" charset="0"/>
              </a:defRPr>
            </a:lvl1pPr>
          </a:lstStyle>
          <a:p>
            <a:r>
              <a:rPr lang="en-US"/>
              <a:t>27 February 2025</a:t>
            </a:r>
            <a:endParaRPr lang="nl-NL"/>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Light" panose="02000000000000000000" pitchFamily="2" charset="0"/>
              </a:defRPr>
            </a:lvl1pPr>
          </a:lstStyle>
          <a:p>
            <a:endParaRPr lang="nl-NL"/>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a:p>
        </p:txBody>
      </p:sp>
    </p:spTree>
    <p:extLst>
      <p:ext uri="{BB962C8B-B14F-4D97-AF65-F5344CB8AC3E}">
        <p14:creationId xmlns:p14="http://schemas.microsoft.com/office/powerpoint/2010/main" val="190038306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p:txStyles>
    <p:titleStyle>
      <a:lvl1pPr algn="l" defTabSz="914400" rtl="0" eaLnBrk="1" latinLnBrk="0" hangingPunct="1">
        <a:lnSpc>
          <a:spcPct val="90000"/>
        </a:lnSpc>
        <a:spcBef>
          <a:spcPct val="0"/>
        </a:spcBef>
        <a:buNone/>
        <a:defRPr sz="4400" b="0" i="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A261FB-322C-8A0F-329F-54EA2DD2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Light" panose="02000000000000000000" pitchFamily="2" charset="0"/>
              </a:defRPr>
            </a:lvl1pPr>
          </a:lstStyle>
          <a:p>
            <a:endParaRPr lang="nl-NL"/>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Light" panose="02000000000000000000" pitchFamily="2" charset="0"/>
              </a:defRPr>
            </a:lvl1pPr>
          </a:lstStyle>
          <a:p>
            <a:r>
              <a:rPr lang="nl-NL"/>
              <a:t>05 May 2025</a:t>
            </a:r>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a:p>
        </p:txBody>
      </p:sp>
    </p:spTree>
    <p:extLst>
      <p:ext uri="{BB962C8B-B14F-4D97-AF65-F5344CB8AC3E}">
        <p14:creationId xmlns:p14="http://schemas.microsoft.com/office/powerpoint/2010/main" val="179441317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482861"/>
            <a:ext cx="10515600" cy="782358"/>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2" y="6131288"/>
            <a:ext cx="2743199" cy="365124"/>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033852" y="6045989"/>
            <a:ext cx="1715733" cy="450423"/>
          </a:xfrm>
          <a:prstGeom prst="rect">
            <a:avLst/>
          </a:prstGeom>
        </p:spPr>
      </p:pic>
    </p:spTree>
    <p:extLst>
      <p:ext uri="{BB962C8B-B14F-4D97-AF65-F5344CB8AC3E}">
        <p14:creationId xmlns:p14="http://schemas.microsoft.com/office/powerpoint/2010/main" val="421471739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Lst>
  <p:hf hdr="0" ftr="0"/>
  <p:txStyles>
    <p:titleStyle>
      <a:lvl1pPr algn="l" defTabSz="914296" rtl="0" eaLnBrk="1" latinLnBrk="0" hangingPunct="1">
        <a:lnSpc>
          <a:spcPct val="90000"/>
        </a:lnSpc>
        <a:spcBef>
          <a:spcPct val="0"/>
        </a:spcBef>
        <a:buNone/>
        <a:defRPr sz="3999" kern="1200">
          <a:solidFill>
            <a:schemeClr val="tx2"/>
          </a:solidFill>
          <a:latin typeface="+mj-lt"/>
          <a:ea typeface="+mj-ea"/>
          <a:cs typeface="+mj-cs"/>
        </a:defRPr>
      </a:lvl1pPr>
    </p:titleStyle>
    <p:bodyStyle>
      <a:lvl1pPr marL="228574" indent="-228574" algn="l" defTabSz="914296" rtl="0" eaLnBrk="1" latinLnBrk="0" hangingPunct="1">
        <a:lnSpc>
          <a:spcPct val="100000"/>
        </a:lnSpc>
        <a:spcBef>
          <a:spcPts val="0"/>
        </a:spcBef>
        <a:spcAft>
          <a:spcPts val="1800"/>
        </a:spcAft>
        <a:buClr>
          <a:schemeClr val="tx2"/>
        </a:buClr>
        <a:buFont typeface="Arial" panose="020B0604020202020204" pitchFamily="34" charset="0"/>
        <a:buChar char="•"/>
        <a:defRPr sz="2399" kern="1200">
          <a:solidFill>
            <a:schemeClr val="tx1"/>
          </a:solidFill>
          <a:latin typeface="+mn-lt"/>
          <a:ea typeface="+mn-ea"/>
          <a:cs typeface="+mn-cs"/>
        </a:defRPr>
      </a:lvl1pPr>
      <a:lvl2pPr marL="685721" indent="-228574" algn="l" defTabSz="914296" rtl="0" eaLnBrk="1" latinLnBrk="0" hangingPunct="1">
        <a:lnSpc>
          <a:spcPct val="100000"/>
        </a:lnSpc>
        <a:spcBef>
          <a:spcPts val="500"/>
        </a:spcBef>
        <a:spcAft>
          <a:spcPts val="1800"/>
        </a:spcAft>
        <a:buClr>
          <a:schemeClr val="tx2"/>
        </a:buClr>
        <a:buFont typeface="Arial" panose="020B0604020202020204" pitchFamily="34" charset="0"/>
        <a:buChar char="•"/>
        <a:defRPr sz="1999" kern="1200">
          <a:solidFill>
            <a:schemeClr val="tx1"/>
          </a:solidFill>
          <a:latin typeface="+mn-lt"/>
          <a:ea typeface="+mn-ea"/>
          <a:cs typeface="+mn-cs"/>
        </a:defRPr>
      </a:lvl2pPr>
      <a:lvl3pPr marL="1142869" indent="-228574" algn="l" defTabSz="914296"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016" indent="-228574" algn="l" defTabSz="914296"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163" indent="-228574" algn="l" defTabSz="914296"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312" indent="-228574" algn="l" defTabSz="9142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59" indent="-228574" algn="l" defTabSz="9142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3"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81" algn="l" defTabSz="9142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A261FB-322C-8A0F-329F-54EA2DD2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Light" panose="02000000000000000000" pitchFamily="2" charset="0"/>
              </a:defRPr>
            </a:lvl1pPr>
          </a:lstStyle>
          <a:p>
            <a:r>
              <a:rPr lang="en-US"/>
              <a:t>7 March 2025</a:t>
            </a:r>
            <a:endParaRPr lang="nl-NL"/>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Light" panose="02000000000000000000" pitchFamily="2" charset="0"/>
              </a:defRPr>
            </a:lvl1pPr>
          </a:lstStyle>
          <a:p>
            <a:endParaRPr lang="nl-NL"/>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a:p>
        </p:txBody>
      </p:sp>
    </p:spTree>
    <p:extLst>
      <p:ext uri="{BB962C8B-B14F-4D97-AF65-F5344CB8AC3E}">
        <p14:creationId xmlns:p14="http://schemas.microsoft.com/office/powerpoint/2010/main" val="210853542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Lst>
  <p:hf hdr="0" ftr="0"/>
  <p:txStyles>
    <p:titleStyle>
      <a:lvl1pPr algn="l" defTabSz="914400" rtl="0" eaLnBrk="1" latinLnBrk="0" hangingPunct="1">
        <a:lnSpc>
          <a:spcPct val="90000"/>
        </a:lnSpc>
        <a:spcBef>
          <a:spcPct val="0"/>
        </a:spcBef>
        <a:buNone/>
        <a:defRPr sz="4400" b="0" i="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jpeg"/><Relationship Id="rId7" Type="http://schemas.openxmlformats.org/officeDocument/2006/relationships/hyperlink" Target="https://doi.org/10.5281/zenodo.14999577" TargetMode="External"/><Relationship Id="rId2" Type="http://schemas.openxmlformats.org/officeDocument/2006/relationships/notesSlide" Target="../notesSlides/notesSlide3.xml"/><Relationship Id="rId1" Type="http://schemas.openxmlformats.org/officeDocument/2006/relationships/slideLayout" Target="../slideLayouts/slideLayout78.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geant.org/wp-content/uploads/2024/10/Position-paper-The-role-of-the-GEANT-Association-in-the-European-Open-Science-Cloud-1.pdf" TargetMode="External"/><Relationship Id="rId2" Type="http://schemas.openxmlformats.org/officeDocument/2006/relationships/image" Target="../media/image100.png"/><Relationship Id="rId1" Type="http://schemas.openxmlformats.org/officeDocument/2006/relationships/slideLayout" Target="../slideLayouts/slideLayout78.xml"/><Relationship Id="rId6" Type="http://schemas.openxmlformats.org/officeDocument/2006/relationships/hyperlink" Target="https://resources.geant.org/wp-content/uploads/2023/09/Position-paper-GEANT-and-the-NRENs-have-a-long-history-in-scalable-federated-environments-that-can-support-the-creation-of-EOSC-Nodes_.pdf" TargetMode="External"/><Relationship Id="rId5" Type="http://schemas.openxmlformats.org/officeDocument/2006/relationships/image" Target="../media/image102.png"/><Relationship Id="rId4" Type="http://schemas.openxmlformats.org/officeDocument/2006/relationships/image" Target="../media/image101.png"/></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question-marks-on-paper-crafts-5428824/" TargetMode="External"/><Relationship Id="rId2" Type="http://schemas.openxmlformats.org/officeDocument/2006/relationships/image" Target="../media/image103.jpeg"/><Relationship Id="rId1" Type="http://schemas.openxmlformats.org/officeDocument/2006/relationships/slideLayout" Target="../slideLayouts/slideLayout14.xml"/><Relationship Id="rId4" Type="http://schemas.openxmlformats.org/officeDocument/2006/relationships/hyperlink" Target="mailto:partner-relations@geant.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5.svg"/><Relationship Id="rId21" Type="http://schemas.openxmlformats.org/officeDocument/2006/relationships/image" Target="../media/image63.sv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59.svg"/><Relationship Id="rId25" Type="http://schemas.openxmlformats.org/officeDocument/2006/relationships/image" Target="../media/image67.sv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sv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svg"/><Relationship Id="rId24" Type="http://schemas.openxmlformats.org/officeDocument/2006/relationships/image" Target="../media/image66.png"/><Relationship Id="rId5" Type="http://schemas.openxmlformats.org/officeDocument/2006/relationships/image" Target="../media/image47.svg"/><Relationship Id="rId15" Type="http://schemas.openxmlformats.org/officeDocument/2006/relationships/image" Target="../media/image57.svg"/><Relationship Id="rId23" Type="http://schemas.openxmlformats.org/officeDocument/2006/relationships/image" Target="../media/image65.sv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svg"/><Relationship Id="rId31" Type="http://schemas.openxmlformats.org/officeDocument/2006/relationships/image" Target="../media/image73.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svg"/><Relationship Id="rId30"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eosc.eu/building-the-eosc-federation"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sv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s>
</file>

<file path=ppt/slides/_rels/slide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DF0E-8677-0C16-6578-DD15057F385E}"/>
              </a:ext>
            </a:extLst>
          </p:cNvPr>
          <p:cNvSpPr>
            <a:spLocks noGrp="1"/>
          </p:cNvSpPr>
          <p:nvPr>
            <p:ph type="ctrTitle"/>
          </p:nvPr>
        </p:nvSpPr>
        <p:spPr>
          <a:xfrm>
            <a:off x="477877" y="1536192"/>
            <a:ext cx="11528076" cy="1567493"/>
          </a:xfrm>
        </p:spPr>
        <p:txBody>
          <a:bodyPr>
            <a:noAutofit/>
          </a:bodyPr>
          <a:lstStyle/>
          <a:p>
            <a:r>
              <a:rPr lang="en-GB" sz="4400" dirty="0"/>
              <a:t>Beyond the Net: Enabling Research Collaboration: EOSC NREN Community meet up</a:t>
            </a:r>
            <a:endParaRPr lang="en-BE" sz="4400"/>
          </a:p>
        </p:txBody>
      </p:sp>
      <p:sp>
        <p:nvSpPr>
          <p:cNvPr id="3" name="Google Shape;2021;p32">
            <a:extLst>
              <a:ext uri="{FF2B5EF4-FFF2-40B4-BE49-F238E27FC236}">
                <a16:creationId xmlns:a16="http://schemas.microsoft.com/office/drawing/2014/main" id="{550F8D9D-F30E-348E-E4D8-76367BFDF04E}"/>
              </a:ext>
            </a:extLst>
          </p:cNvPr>
          <p:cNvSpPr txBox="1">
            <a:spLocks noGrp="1"/>
          </p:cNvSpPr>
          <p:nvPr>
            <p:ph type="subTitle" idx="1"/>
          </p:nvPr>
        </p:nvSpPr>
        <p:spPr>
          <a:xfrm>
            <a:off x="515860" y="3538815"/>
            <a:ext cx="6788707" cy="809903"/>
          </a:xfrm>
          <a:prstGeom prst="rect">
            <a:avLst/>
          </a:prstGeom>
          <a:noFill/>
          <a:ln>
            <a:noFill/>
          </a:ln>
        </p:spPr>
        <p:txBody>
          <a:bodyPr spcFirstLastPara="1" vert="horz" wrap="square" lIns="91425" tIns="45700" rIns="91425" bIns="45700" rtlCol="0" anchor="t" anchorCtr="0">
            <a:normAutofit fontScale="62500" lnSpcReduction="20000"/>
          </a:bodyPr>
          <a:lstStyle/>
          <a:p>
            <a:pPr>
              <a:lnSpc>
                <a:spcPct val="90000"/>
              </a:lnSpc>
              <a:spcBef>
                <a:spcPts val="0"/>
              </a:spcBef>
              <a:spcAft>
                <a:spcPts val="0"/>
              </a:spcAft>
              <a:buClr>
                <a:schemeClr val="lt1"/>
              </a:buClr>
              <a:buSzPts val="2500"/>
            </a:pPr>
            <a:r>
              <a:rPr lang="en-GB" sz="2500" dirty="0">
                <a:latin typeface="Roboto Light"/>
                <a:ea typeface="Roboto Light"/>
                <a:cs typeface="Roboto Light"/>
                <a:sym typeface="Roboto Light"/>
              </a:rPr>
              <a:t>Sara Garavelli, CSC (Finland) &amp; EOSC-A Board</a:t>
            </a:r>
          </a:p>
          <a:p>
            <a:pPr>
              <a:lnSpc>
                <a:spcPct val="90000"/>
              </a:lnSpc>
              <a:spcBef>
                <a:spcPts val="0"/>
              </a:spcBef>
              <a:spcAft>
                <a:spcPts val="0"/>
              </a:spcAft>
              <a:buClr>
                <a:schemeClr val="lt1"/>
              </a:buClr>
              <a:buSzPts val="2500"/>
            </a:pPr>
            <a:r>
              <a:rPr lang="en-GB" sz="2500">
                <a:latin typeface="Roboto Light"/>
                <a:ea typeface="Roboto Light"/>
                <a:cs typeface="Roboto Light"/>
                <a:sym typeface="Roboto Light"/>
              </a:rPr>
              <a:t>Helen Clare, JISC (UK)</a:t>
            </a:r>
            <a:endParaRPr lang="en-GB" sz="2500" dirty="0">
              <a:latin typeface="Roboto Light"/>
              <a:ea typeface="Roboto Light"/>
              <a:cs typeface="Roboto Light"/>
              <a:sym typeface="Roboto Light"/>
            </a:endParaRPr>
          </a:p>
          <a:p>
            <a:pPr>
              <a:lnSpc>
                <a:spcPct val="90000"/>
              </a:lnSpc>
              <a:spcBef>
                <a:spcPts val="0"/>
              </a:spcBef>
              <a:spcAft>
                <a:spcPts val="0"/>
              </a:spcAft>
              <a:buClr>
                <a:schemeClr val="lt1"/>
              </a:buClr>
              <a:buSzPts val="2500"/>
            </a:pPr>
            <a:r>
              <a:rPr lang="en-GB" sz="2500" dirty="0">
                <a:latin typeface="Roboto Light"/>
                <a:ea typeface="Roboto Light"/>
                <a:cs typeface="Roboto Light"/>
                <a:sym typeface="Roboto Light"/>
              </a:rPr>
              <a:t>11 June 2025, TNC2025</a:t>
            </a:r>
            <a:br>
              <a:rPr lang="en-GB" sz="2500" dirty="0">
                <a:latin typeface="Roboto Light"/>
                <a:ea typeface="Roboto Light"/>
                <a:cs typeface="Roboto Light"/>
                <a:sym typeface="Roboto Light"/>
              </a:rPr>
            </a:br>
            <a:endParaRPr dirty="0"/>
          </a:p>
        </p:txBody>
      </p:sp>
    </p:spTree>
    <p:extLst>
      <p:ext uri="{BB962C8B-B14F-4D97-AF65-F5344CB8AC3E}">
        <p14:creationId xmlns:p14="http://schemas.microsoft.com/office/powerpoint/2010/main" val="78878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7D2103-CD10-1E51-2D87-553DC2770548}"/>
              </a:ext>
            </a:extLst>
          </p:cNvPr>
          <p:cNvSpPr/>
          <p:nvPr/>
        </p:nvSpPr>
        <p:spPr>
          <a:xfrm>
            <a:off x="6575225" y="5062701"/>
            <a:ext cx="5177845" cy="2147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BE"/>
            </a:defPPr>
            <a:lvl1pPr marL="0" algn="l" defTabSz="649773" rtl="0" eaLnBrk="1" latinLnBrk="0" hangingPunct="1">
              <a:defRPr sz="1279" kern="1200">
                <a:solidFill>
                  <a:schemeClr val="tx1"/>
                </a:solidFill>
                <a:latin typeface="+mn-lt"/>
                <a:ea typeface="+mn-ea"/>
                <a:cs typeface="+mn-cs"/>
              </a:defRPr>
            </a:lvl1pPr>
            <a:lvl2pPr marL="324886" algn="l" defTabSz="649773" rtl="0" eaLnBrk="1" latinLnBrk="0" hangingPunct="1">
              <a:defRPr sz="1279" kern="1200">
                <a:solidFill>
                  <a:schemeClr val="tx1"/>
                </a:solidFill>
                <a:latin typeface="+mn-lt"/>
                <a:ea typeface="+mn-ea"/>
                <a:cs typeface="+mn-cs"/>
              </a:defRPr>
            </a:lvl2pPr>
            <a:lvl3pPr marL="649773" algn="l" defTabSz="649773" rtl="0" eaLnBrk="1" latinLnBrk="0" hangingPunct="1">
              <a:defRPr sz="1279" kern="1200">
                <a:solidFill>
                  <a:schemeClr val="tx1"/>
                </a:solidFill>
                <a:latin typeface="+mn-lt"/>
                <a:ea typeface="+mn-ea"/>
                <a:cs typeface="+mn-cs"/>
              </a:defRPr>
            </a:lvl3pPr>
            <a:lvl4pPr marL="974659" algn="l" defTabSz="649773" rtl="0" eaLnBrk="1" latinLnBrk="0" hangingPunct="1">
              <a:defRPr sz="1279" kern="1200">
                <a:solidFill>
                  <a:schemeClr val="tx1"/>
                </a:solidFill>
                <a:latin typeface="+mn-lt"/>
                <a:ea typeface="+mn-ea"/>
                <a:cs typeface="+mn-cs"/>
              </a:defRPr>
            </a:lvl4pPr>
            <a:lvl5pPr marL="1299545" algn="l" defTabSz="649773" rtl="0" eaLnBrk="1" latinLnBrk="0" hangingPunct="1">
              <a:defRPr sz="1279" kern="1200">
                <a:solidFill>
                  <a:schemeClr val="tx1"/>
                </a:solidFill>
                <a:latin typeface="+mn-lt"/>
                <a:ea typeface="+mn-ea"/>
                <a:cs typeface="+mn-cs"/>
              </a:defRPr>
            </a:lvl5pPr>
            <a:lvl6pPr marL="1624432" algn="l" defTabSz="649773" rtl="0" eaLnBrk="1" latinLnBrk="0" hangingPunct="1">
              <a:defRPr sz="1279" kern="1200">
                <a:solidFill>
                  <a:schemeClr val="tx1"/>
                </a:solidFill>
                <a:latin typeface="+mn-lt"/>
                <a:ea typeface="+mn-ea"/>
                <a:cs typeface="+mn-cs"/>
              </a:defRPr>
            </a:lvl6pPr>
            <a:lvl7pPr marL="1949318" algn="l" defTabSz="649773" rtl="0" eaLnBrk="1" latinLnBrk="0" hangingPunct="1">
              <a:defRPr sz="1279" kern="1200">
                <a:solidFill>
                  <a:schemeClr val="tx1"/>
                </a:solidFill>
                <a:latin typeface="+mn-lt"/>
                <a:ea typeface="+mn-ea"/>
                <a:cs typeface="+mn-cs"/>
              </a:defRPr>
            </a:lvl7pPr>
            <a:lvl8pPr marL="2274204" algn="l" defTabSz="649773" rtl="0" eaLnBrk="1" latinLnBrk="0" hangingPunct="1">
              <a:defRPr sz="1279" kern="1200">
                <a:solidFill>
                  <a:schemeClr val="tx1"/>
                </a:solidFill>
                <a:latin typeface="+mn-lt"/>
                <a:ea typeface="+mn-ea"/>
                <a:cs typeface="+mn-cs"/>
              </a:defRPr>
            </a:lvl8pPr>
            <a:lvl9pPr marL="2599091" algn="l" defTabSz="649773" rtl="0" eaLnBrk="1" latinLnBrk="0" hangingPunct="1">
              <a:defRPr sz="1279" kern="1200">
                <a:solidFill>
                  <a:schemeClr val="tx1"/>
                </a:solidFill>
                <a:latin typeface="+mn-lt"/>
                <a:ea typeface="+mn-ea"/>
                <a:cs typeface="+mn-cs"/>
              </a:defRPr>
            </a:lvl9pP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CEBB064-BD78-729F-84C0-1BCEC8F0421D}"/>
              </a:ext>
            </a:extLst>
          </p:cNvPr>
          <p:cNvSpPr/>
          <p:nvPr/>
        </p:nvSpPr>
        <p:spPr>
          <a:xfrm>
            <a:off x="8427394" y="2563511"/>
            <a:ext cx="3781492" cy="1349664"/>
          </a:xfrm>
          <a:prstGeom prst="rect">
            <a:avLst/>
          </a:prstGeom>
          <a:solidFill>
            <a:srgbClr val="FF5B7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BE"/>
            </a:defPPr>
            <a:lvl1pPr marL="0" algn="l" defTabSz="649773" rtl="0" eaLnBrk="1" latinLnBrk="0" hangingPunct="1">
              <a:defRPr sz="1279" kern="1200">
                <a:solidFill>
                  <a:schemeClr val="tx1"/>
                </a:solidFill>
                <a:latin typeface="+mn-lt"/>
                <a:ea typeface="+mn-ea"/>
                <a:cs typeface="+mn-cs"/>
              </a:defRPr>
            </a:lvl1pPr>
            <a:lvl2pPr marL="324886" algn="l" defTabSz="649773" rtl="0" eaLnBrk="1" latinLnBrk="0" hangingPunct="1">
              <a:defRPr sz="1279" kern="1200">
                <a:solidFill>
                  <a:schemeClr val="tx1"/>
                </a:solidFill>
                <a:latin typeface="+mn-lt"/>
                <a:ea typeface="+mn-ea"/>
                <a:cs typeface="+mn-cs"/>
              </a:defRPr>
            </a:lvl2pPr>
            <a:lvl3pPr marL="649773" algn="l" defTabSz="649773" rtl="0" eaLnBrk="1" latinLnBrk="0" hangingPunct="1">
              <a:defRPr sz="1279" kern="1200">
                <a:solidFill>
                  <a:schemeClr val="tx1"/>
                </a:solidFill>
                <a:latin typeface="+mn-lt"/>
                <a:ea typeface="+mn-ea"/>
                <a:cs typeface="+mn-cs"/>
              </a:defRPr>
            </a:lvl3pPr>
            <a:lvl4pPr marL="974659" algn="l" defTabSz="649773" rtl="0" eaLnBrk="1" latinLnBrk="0" hangingPunct="1">
              <a:defRPr sz="1279" kern="1200">
                <a:solidFill>
                  <a:schemeClr val="tx1"/>
                </a:solidFill>
                <a:latin typeface="+mn-lt"/>
                <a:ea typeface="+mn-ea"/>
                <a:cs typeface="+mn-cs"/>
              </a:defRPr>
            </a:lvl4pPr>
            <a:lvl5pPr marL="1299545" algn="l" defTabSz="649773" rtl="0" eaLnBrk="1" latinLnBrk="0" hangingPunct="1">
              <a:defRPr sz="1279" kern="1200">
                <a:solidFill>
                  <a:schemeClr val="tx1"/>
                </a:solidFill>
                <a:latin typeface="+mn-lt"/>
                <a:ea typeface="+mn-ea"/>
                <a:cs typeface="+mn-cs"/>
              </a:defRPr>
            </a:lvl5pPr>
            <a:lvl6pPr marL="1624432" algn="l" defTabSz="649773" rtl="0" eaLnBrk="1" latinLnBrk="0" hangingPunct="1">
              <a:defRPr sz="1279" kern="1200">
                <a:solidFill>
                  <a:schemeClr val="tx1"/>
                </a:solidFill>
                <a:latin typeface="+mn-lt"/>
                <a:ea typeface="+mn-ea"/>
                <a:cs typeface="+mn-cs"/>
              </a:defRPr>
            </a:lvl6pPr>
            <a:lvl7pPr marL="1949318" algn="l" defTabSz="649773" rtl="0" eaLnBrk="1" latinLnBrk="0" hangingPunct="1">
              <a:defRPr sz="1279" kern="1200">
                <a:solidFill>
                  <a:schemeClr val="tx1"/>
                </a:solidFill>
                <a:latin typeface="+mn-lt"/>
                <a:ea typeface="+mn-ea"/>
                <a:cs typeface="+mn-cs"/>
              </a:defRPr>
            </a:lvl7pPr>
            <a:lvl8pPr marL="2274204" algn="l" defTabSz="649773" rtl="0" eaLnBrk="1" latinLnBrk="0" hangingPunct="1">
              <a:defRPr sz="1279" kern="1200">
                <a:solidFill>
                  <a:schemeClr val="tx1"/>
                </a:solidFill>
                <a:latin typeface="+mn-lt"/>
                <a:ea typeface="+mn-ea"/>
                <a:cs typeface="+mn-cs"/>
              </a:defRPr>
            </a:lvl8pPr>
            <a:lvl9pPr marL="2599091" algn="l" defTabSz="649773" rtl="0" eaLnBrk="1" latinLnBrk="0" hangingPunct="1">
              <a:defRPr sz="1279" kern="1200">
                <a:solidFill>
                  <a:schemeClr val="tx1"/>
                </a:solidFill>
                <a:latin typeface="+mn-lt"/>
                <a:ea typeface="+mn-ea"/>
                <a:cs typeface="+mn-cs"/>
              </a:defRPr>
            </a:lvl9pP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CBEB432-0761-8593-0EBF-ABF5D71482B9}"/>
              </a:ext>
            </a:extLst>
          </p:cNvPr>
          <p:cNvSpPr/>
          <p:nvPr/>
        </p:nvSpPr>
        <p:spPr>
          <a:xfrm>
            <a:off x="8410259" y="117763"/>
            <a:ext cx="3781492" cy="2351118"/>
          </a:xfrm>
          <a:prstGeom prst="rect">
            <a:avLst/>
          </a:prstGeom>
          <a:solidFill>
            <a:srgbClr val="0086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BE"/>
            </a:defPPr>
            <a:lvl1pPr marL="0" algn="l" defTabSz="649773" rtl="0" eaLnBrk="1" latinLnBrk="0" hangingPunct="1">
              <a:defRPr sz="1279" kern="1200">
                <a:solidFill>
                  <a:schemeClr val="tx1"/>
                </a:solidFill>
                <a:latin typeface="+mn-lt"/>
                <a:ea typeface="+mn-ea"/>
                <a:cs typeface="+mn-cs"/>
              </a:defRPr>
            </a:lvl1pPr>
            <a:lvl2pPr marL="324886" algn="l" defTabSz="649773" rtl="0" eaLnBrk="1" latinLnBrk="0" hangingPunct="1">
              <a:defRPr sz="1279" kern="1200">
                <a:solidFill>
                  <a:schemeClr val="tx1"/>
                </a:solidFill>
                <a:latin typeface="+mn-lt"/>
                <a:ea typeface="+mn-ea"/>
                <a:cs typeface="+mn-cs"/>
              </a:defRPr>
            </a:lvl2pPr>
            <a:lvl3pPr marL="649773" algn="l" defTabSz="649773" rtl="0" eaLnBrk="1" latinLnBrk="0" hangingPunct="1">
              <a:defRPr sz="1279" kern="1200">
                <a:solidFill>
                  <a:schemeClr val="tx1"/>
                </a:solidFill>
                <a:latin typeface="+mn-lt"/>
                <a:ea typeface="+mn-ea"/>
                <a:cs typeface="+mn-cs"/>
              </a:defRPr>
            </a:lvl3pPr>
            <a:lvl4pPr marL="974659" algn="l" defTabSz="649773" rtl="0" eaLnBrk="1" latinLnBrk="0" hangingPunct="1">
              <a:defRPr sz="1279" kern="1200">
                <a:solidFill>
                  <a:schemeClr val="tx1"/>
                </a:solidFill>
                <a:latin typeface="+mn-lt"/>
                <a:ea typeface="+mn-ea"/>
                <a:cs typeface="+mn-cs"/>
              </a:defRPr>
            </a:lvl4pPr>
            <a:lvl5pPr marL="1299545" algn="l" defTabSz="649773" rtl="0" eaLnBrk="1" latinLnBrk="0" hangingPunct="1">
              <a:defRPr sz="1279" kern="1200">
                <a:solidFill>
                  <a:schemeClr val="tx1"/>
                </a:solidFill>
                <a:latin typeface="+mn-lt"/>
                <a:ea typeface="+mn-ea"/>
                <a:cs typeface="+mn-cs"/>
              </a:defRPr>
            </a:lvl5pPr>
            <a:lvl6pPr marL="1624432" algn="l" defTabSz="649773" rtl="0" eaLnBrk="1" latinLnBrk="0" hangingPunct="1">
              <a:defRPr sz="1279" kern="1200">
                <a:solidFill>
                  <a:schemeClr val="tx1"/>
                </a:solidFill>
                <a:latin typeface="+mn-lt"/>
                <a:ea typeface="+mn-ea"/>
                <a:cs typeface="+mn-cs"/>
              </a:defRPr>
            </a:lvl6pPr>
            <a:lvl7pPr marL="1949318" algn="l" defTabSz="649773" rtl="0" eaLnBrk="1" latinLnBrk="0" hangingPunct="1">
              <a:defRPr sz="1279" kern="1200">
                <a:solidFill>
                  <a:schemeClr val="tx1"/>
                </a:solidFill>
                <a:latin typeface="+mn-lt"/>
                <a:ea typeface="+mn-ea"/>
                <a:cs typeface="+mn-cs"/>
              </a:defRPr>
            </a:lvl7pPr>
            <a:lvl8pPr marL="2274204" algn="l" defTabSz="649773" rtl="0" eaLnBrk="1" latinLnBrk="0" hangingPunct="1">
              <a:defRPr sz="1279" kern="1200">
                <a:solidFill>
                  <a:schemeClr val="tx1"/>
                </a:solidFill>
                <a:latin typeface="+mn-lt"/>
                <a:ea typeface="+mn-ea"/>
                <a:cs typeface="+mn-cs"/>
              </a:defRPr>
            </a:lvl8pPr>
            <a:lvl9pPr marL="2599091" algn="l" defTabSz="649773" rtl="0" eaLnBrk="1" latinLnBrk="0" hangingPunct="1">
              <a:defRPr sz="1279" kern="1200">
                <a:solidFill>
                  <a:schemeClr val="tx1"/>
                </a:solidFill>
                <a:latin typeface="+mn-lt"/>
                <a:ea typeface="+mn-ea"/>
                <a:cs typeface="+mn-cs"/>
              </a:defRPr>
            </a:lvl9pP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black cover with white text and colorful dots&#10;&#10;AI-generated content may be incorrect.">
            <a:extLst>
              <a:ext uri="{FF2B5EF4-FFF2-40B4-BE49-F238E27FC236}">
                <a16:creationId xmlns:a16="http://schemas.microsoft.com/office/drawing/2014/main" id="{B696C3F3-4A60-BF55-1CC1-0BEC2D67AAFB}"/>
              </a:ext>
            </a:extLst>
          </p:cNvPr>
          <p:cNvPicPr>
            <a:picLocks noGrp="1" noChangeAspect="1"/>
          </p:cNvPicPr>
          <p:nvPr>
            <p:ph sz="half" idx="15"/>
          </p:nvPr>
        </p:nvPicPr>
        <p:blipFill>
          <a:blip r:embed="rId3" cstate="screen">
            <a:extLst>
              <a:ext uri="{28A0092B-C50C-407E-A947-70E740481C1C}">
                <a14:useLocalDpi xmlns:a14="http://schemas.microsoft.com/office/drawing/2010/main"/>
              </a:ext>
            </a:extLst>
          </a:blip>
          <a:stretch>
            <a:fillRect/>
          </a:stretch>
        </p:blipFill>
        <p:spPr>
          <a:xfrm>
            <a:off x="248" y="140"/>
            <a:ext cx="4954571" cy="7011342"/>
          </a:xfrm>
        </p:spPr>
      </p:pic>
      <p:pic>
        <p:nvPicPr>
          <p:cNvPr id="10" name="Picture 9" descr="A white paper with black text&#10;&#10;AI-generated content may be incorrect.">
            <a:extLst>
              <a:ext uri="{FF2B5EF4-FFF2-40B4-BE49-F238E27FC236}">
                <a16:creationId xmlns:a16="http://schemas.microsoft.com/office/drawing/2014/main" id="{C25886A5-27A1-D319-8381-33AAE1869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4936" y="118456"/>
            <a:ext cx="3205208" cy="3879365"/>
          </a:xfrm>
          <a:prstGeom prst="rect">
            <a:avLst/>
          </a:prstGeom>
        </p:spPr>
      </p:pic>
      <p:pic>
        <p:nvPicPr>
          <p:cNvPr id="12" name="Picture 11" descr="A page of a research paper&#10;&#10;AI-generated content may be incorrect.">
            <a:extLst>
              <a:ext uri="{FF2B5EF4-FFF2-40B4-BE49-F238E27FC236}">
                <a16:creationId xmlns:a16="http://schemas.microsoft.com/office/drawing/2014/main" id="{631747A3-82C5-0F2B-F0A0-FAC19207AFC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10574" y="3952057"/>
            <a:ext cx="3261238" cy="2905805"/>
          </a:xfrm>
          <a:prstGeom prst="rect">
            <a:avLst/>
          </a:prstGeom>
        </p:spPr>
      </p:pic>
      <p:sp>
        <p:nvSpPr>
          <p:cNvPr id="13" name="TextBox 12">
            <a:extLst>
              <a:ext uri="{FF2B5EF4-FFF2-40B4-BE49-F238E27FC236}">
                <a16:creationId xmlns:a16="http://schemas.microsoft.com/office/drawing/2014/main" id="{E72E816D-BC7F-69F8-EBF6-530CE59873E7}"/>
              </a:ext>
            </a:extLst>
          </p:cNvPr>
          <p:cNvSpPr txBox="1"/>
          <p:nvPr/>
        </p:nvSpPr>
        <p:spPr>
          <a:xfrm>
            <a:off x="8640567" y="2627780"/>
            <a:ext cx="3305306" cy="1169551"/>
          </a:xfrm>
          <a:prstGeom prst="rect">
            <a:avLst/>
          </a:prstGeom>
          <a:noFill/>
        </p:spPr>
        <p:txBody>
          <a:bodyPr wrap="square" lIns="91440" tIns="45720" rIns="91440" bIns="45720" rtlCol="0" anchor="t">
            <a:spAutoFit/>
          </a:bodyPr>
          <a:lstStyle>
            <a:defPPr>
              <a:defRPr lang="en-BE"/>
            </a:defPPr>
            <a:lvl1pPr marL="0" algn="l" defTabSz="649773" rtl="0" eaLnBrk="1" latinLnBrk="0" hangingPunct="1">
              <a:defRPr sz="1279" kern="1200">
                <a:solidFill>
                  <a:schemeClr val="tx1"/>
                </a:solidFill>
                <a:latin typeface="+mn-lt"/>
                <a:ea typeface="+mn-ea"/>
                <a:cs typeface="+mn-cs"/>
              </a:defRPr>
            </a:lvl1pPr>
            <a:lvl2pPr marL="324886" algn="l" defTabSz="649773" rtl="0" eaLnBrk="1" latinLnBrk="0" hangingPunct="1">
              <a:defRPr sz="1279" kern="1200">
                <a:solidFill>
                  <a:schemeClr val="tx1"/>
                </a:solidFill>
                <a:latin typeface="+mn-lt"/>
                <a:ea typeface="+mn-ea"/>
                <a:cs typeface="+mn-cs"/>
              </a:defRPr>
            </a:lvl2pPr>
            <a:lvl3pPr marL="649773" algn="l" defTabSz="649773" rtl="0" eaLnBrk="1" latinLnBrk="0" hangingPunct="1">
              <a:defRPr sz="1279" kern="1200">
                <a:solidFill>
                  <a:schemeClr val="tx1"/>
                </a:solidFill>
                <a:latin typeface="+mn-lt"/>
                <a:ea typeface="+mn-ea"/>
                <a:cs typeface="+mn-cs"/>
              </a:defRPr>
            </a:lvl3pPr>
            <a:lvl4pPr marL="974659" algn="l" defTabSz="649773" rtl="0" eaLnBrk="1" latinLnBrk="0" hangingPunct="1">
              <a:defRPr sz="1279" kern="1200">
                <a:solidFill>
                  <a:schemeClr val="tx1"/>
                </a:solidFill>
                <a:latin typeface="+mn-lt"/>
                <a:ea typeface="+mn-ea"/>
                <a:cs typeface="+mn-cs"/>
              </a:defRPr>
            </a:lvl4pPr>
            <a:lvl5pPr marL="1299545" algn="l" defTabSz="649773" rtl="0" eaLnBrk="1" latinLnBrk="0" hangingPunct="1">
              <a:defRPr sz="1279" kern="1200">
                <a:solidFill>
                  <a:schemeClr val="tx1"/>
                </a:solidFill>
                <a:latin typeface="+mn-lt"/>
                <a:ea typeface="+mn-ea"/>
                <a:cs typeface="+mn-cs"/>
              </a:defRPr>
            </a:lvl5pPr>
            <a:lvl6pPr marL="1624432" algn="l" defTabSz="649773" rtl="0" eaLnBrk="1" latinLnBrk="0" hangingPunct="1">
              <a:defRPr sz="1279" kern="1200">
                <a:solidFill>
                  <a:schemeClr val="tx1"/>
                </a:solidFill>
                <a:latin typeface="+mn-lt"/>
                <a:ea typeface="+mn-ea"/>
                <a:cs typeface="+mn-cs"/>
              </a:defRPr>
            </a:lvl6pPr>
            <a:lvl7pPr marL="1949318" algn="l" defTabSz="649773" rtl="0" eaLnBrk="1" latinLnBrk="0" hangingPunct="1">
              <a:defRPr sz="1279" kern="1200">
                <a:solidFill>
                  <a:schemeClr val="tx1"/>
                </a:solidFill>
                <a:latin typeface="+mn-lt"/>
                <a:ea typeface="+mn-ea"/>
                <a:cs typeface="+mn-cs"/>
              </a:defRPr>
            </a:lvl7pPr>
            <a:lvl8pPr marL="2274204" algn="l" defTabSz="649773" rtl="0" eaLnBrk="1" latinLnBrk="0" hangingPunct="1">
              <a:defRPr sz="1279" kern="1200">
                <a:solidFill>
                  <a:schemeClr val="tx1"/>
                </a:solidFill>
                <a:latin typeface="+mn-lt"/>
                <a:ea typeface="+mn-ea"/>
                <a:cs typeface="+mn-cs"/>
              </a:defRPr>
            </a:lvl8pPr>
            <a:lvl9pPr marL="2599091" algn="l" defTabSz="649773" rtl="0" eaLnBrk="1" latinLnBrk="0" hangingPunct="1">
              <a:defRPr sz="1279" kern="1200">
                <a:solidFill>
                  <a:schemeClr val="tx1"/>
                </a:solidFill>
                <a:latin typeface="+mn-lt"/>
                <a:ea typeface="+mn-ea"/>
                <a:cs typeface="+mn-cs"/>
              </a:defRPr>
            </a:lvl9pPr>
          </a:lstStyle>
          <a:p>
            <a:pPr algn="r" defTabSz="914296">
              <a:defRPr/>
            </a:pPr>
            <a:r>
              <a:rPr kumimoji="0" lang="en-GB" sz="1400" b="0" i="0" u="none" strike="noStrike" kern="1200" cap="none" spc="0" normalizeH="0" baseline="0" noProof="0">
                <a:ln>
                  <a:noFill/>
                </a:ln>
                <a:solidFill>
                  <a:srgbClr val="040204"/>
                </a:solidFill>
                <a:effectLst/>
                <a:uLnTx/>
                <a:uFillTx/>
                <a:latin typeface="Roboto"/>
                <a:ea typeface="Roboto"/>
                <a:cs typeface="Roboto"/>
              </a:rPr>
              <a:t>The Handbook </a:t>
            </a:r>
            <a:r>
              <a:rPr lang="en-GB" sz="1400">
                <a:solidFill>
                  <a:srgbClr val="040204"/>
                </a:solidFill>
                <a:latin typeface="Roboto"/>
                <a:ea typeface="Roboto"/>
                <a:cs typeface="Roboto"/>
              </a:rPr>
              <a:t>provides an overview of </a:t>
            </a:r>
            <a:r>
              <a:rPr kumimoji="0" lang="en-GB" sz="1400" b="0" i="0" u="none" strike="noStrike" kern="1200" cap="none" spc="0" normalizeH="0" baseline="0" noProof="0">
                <a:ln>
                  <a:noFill/>
                </a:ln>
                <a:solidFill>
                  <a:srgbClr val="040204"/>
                </a:solidFill>
                <a:effectLst/>
                <a:uLnTx/>
                <a:uFillTx/>
                <a:latin typeface="Roboto"/>
                <a:ea typeface="Roboto"/>
                <a:cs typeface="Roboto"/>
              </a:rPr>
              <a:t>the </a:t>
            </a:r>
            <a:r>
              <a:rPr lang="en-GB" sz="1400">
                <a:solidFill>
                  <a:srgbClr val="040204"/>
                </a:solidFill>
                <a:latin typeface="Roboto"/>
                <a:ea typeface="Roboto"/>
                <a:cs typeface="Roboto"/>
              </a:rPr>
              <a:t>organisational and operational </a:t>
            </a:r>
            <a:r>
              <a:rPr kumimoji="0" lang="en-GB" sz="1400" i="0" u="none" strike="noStrike" kern="1200" cap="none" spc="0" normalizeH="0" baseline="0" noProof="0">
                <a:ln>
                  <a:noFill/>
                </a:ln>
                <a:solidFill>
                  <a:srgbClr val="040204"/>
                </a:solidFill>
                <a:effectLst/>
                <a:uLnTx/>
                <a:uFillTx/>
                <a:latin typeface="Roboto"/>
                <a:ea typeface="Roboto"/>
                <a:cs typeface="Roboto"/>
              </a:rPr>
              <a:t>structure, and </a:t>
            </a:r>
            <a:r>
              <a:rPr lang="en-GB" sz="1400">
                <a:solidFill>
                  <a:srgbClr val="040204"/>
                </a:solidFill>
                <a:latin typeface="Roboto"/>
                <a:ea typeface="Roboto"/>
                <a:cs typeface="Roboto"/>
              </a:rPr>
              <a:t>technical characteristics, </a:t>
            </a:r>
            <a:r>
              <a:rPr kumimoji="0" lang="en-GB" sz="1400" b="0" i="0" u="none" strike="noStrike" kern="1200" cap="none" spc="0" normalizeH="0" baseline="0" noProof="0">
                <a:ln>
                  <a:noFill/>
                </a:ln>
                <a:solidFill>
                  <a:srgbClr val="040204"/>
                </a:solidFill>
                <a:effectLst/>
                <a:uLnTx/>
                <a:uFillTx/>
                <a:latin typeface="Roboto"/>
                <a:ea typeface="Roboto"/>
                <a:cs typeface="Roboto"/>
              </a:rPr>
              <a:t>of the EOSC Federation</a:t>
            </a:r>
            <a:br>
              <a:rPr lang="en-GB" sz="1400">
                <a:solidFill>
                  <a:srgbClr val="040204"/>
                </a:solidFill>
                <a:latin typeface="Roboto"/>
                <a:ea typeface="Roboto"/>
                <a:cs typeface="Roboto"/>
              </a:rPr>
            </a:br>
            <a:endParaRPr lang="en-GB" sz="1400">
              <a:solidFill>
                <a:srgbClr val="040204"/>
              </a:solidFill>
              <a:latin typeface="Roboto"/>
              <a:ea typeface="Roboto"/>
              <a:cs typeface="Roboto"/>
            </a:endParaRPr>
          </a:p>
        </p:txBody>
      </p:sp>
      <p:sp>
        <p:nvSpPr>
          <p:cNvPr id="16" name="TextBox 15">
            <a:extLst>
              <a:ext uri="{FF2B5EF4-FFF2-40B4-BE49-F238E27FC236}">
                <a16:creationId xmlns:a16="http://schemas.microsoft.com/office/drawing/2014/main" id="{2884686F-4917-A286-760F-4F4CF841EBB0}"/>
              </a:ext>
            </a:extLst>
          </p:cNvPr>
          <p:cNvSpPr txBox="1"/>
          <p:nvPr/>
        </p:nvSpPr>
        <p:spPr>
          <a:xfrm>
            <a:off x="8823960" y="298414"/>
            <a:ext cx="3116166" cy="2031325"/>
          </a:xfrm>
          <a:prstGeom prst="rect">
            <a:avLst/>
          </a:prstGeom>
          <a:noFill/>
        </p:spPr>
        <p:txBody>
          <a:bodyPr wrap="square" lIns="91440" tIns="45720" rIns="91440" bIns="45720" anchor="t">
            <a:spAutoFit/>
          </a:bodyPr>
          <a:lstStyle>
            <a:defPPr>
              <a:defRPr lang="en-BE"/>
            </a:defPPr>
            <a:lvl1pPr marL="0" algn="l" defTabSz="649773" rtl="0" eaLnBrk="1" latinLnBrk="0" hangingPunct="1">
              <a:defRPr sz="1279" kern="1200">
                <a:solidFill>
                  <a:schemeClr val="tx1"/>
                </a:solidFill>
                <a:latin typeface="+mn-lt"/>
                <a:ea typeface="+mn-ea"/>
                <a:cs typeface="+mn-cs"/>
              </a:defRPr>
            </a:lvl1pPr>
            <a:lvl2pPr marL="324886" algn="l" defTabSz="649773" rtl="0" eaLnBrk="1" latinLnBrk="0" hangingPunct="1">
              <a:defRPr sz="1279" kern="1200">
                <a:solidFill>
                  <a:schemeClr val="tx1"/>
                </a:solidFill>
                <a:latin typeface="+mn-lt"/>
                <a:ea typeface="+mn-ea"/>
                <a:cs typeface="+mn-cs"/>
              </a:defRPr>
            </a:lvl2pPr>
            <a:lvl3pPr marL="649773" algn="l" defTabSz="649773" rtl="0" eaLnBrk="1" latinLnBrk="0" hangingPunct="1">
              <a:defRPr sz="1279" kern="1200">
                <a:solidFill>
                  <a:schemeClr val="tx1"/>
                </a:solidFill>
                <a:latin typeface="+mn-lt"/>
                <a:ea typeface="+mn-ea"/>
                <a:cs typeface="+mn-cs"/>
              </a:defRPr>
            </a:lvl3pPr>
            <a:lvl4pPr marL="974659" algn="l" defTabSz="649773" rtl="0" eaLnBrk="1" latinLnBrk="0" hangingPunct="1">
              <a:defRPr sz="1279" kern="1200">
                <a:solidFill>
                  <a:schemeClr val="tx1"/>
                </a:solidFill>
                <a:latin typeface="+mn-lt"/>
                <a:ea typeface="+mn-ea"/>
                <a:cs typeface="+mn-cs"/>
              </a:defRPr>
            </a:lvl4pPr>
            <a:lvl5pPr marL="1299545" algn="l" defTabSz="649773" rtl="0" eaLnBrk="1" latinLnBrk="0" hangingPunct="1">
              <a:defRPr sz="1279" kern="1200">
                <a:solidFill>
                  <a:schemeClr val="tx1"/>
                </a:solidFill>
                <a:latin typeface="+mn-lt"/>
                <a:ea typeface="+mn-ea"/>
                <a:cs typeface="+mn-cs"/>
              </a:defRPr>
            </a:lvl5pPr>
            <a:lvl6pPr marL="1624432" algn="l" defTabSz="649773" rtl="0" eaLnBrk="1" latinLnBrk="0" hangingPunct="1">
              <a:defRPr sz="1279" kern="1200">
                <a:solidFill>
                  <a:schemeClr val="tx1"/>
                </a:solidFill>
                <a:latin typeface="+mn-lt"/>
                <a:ea typeface="+mn-ea"/>
                <a:cs typeface="+mn-cs"/>
              </a:defRPr>
            </a:lvl6pPr>
            <a:lvl7pPr marL="1949318" algn="l" defTabSz="649773" rtl="0" eaLnBrk="1" latinLnBrk="0" hangingPunct="1">
              <a:defRPr sz="1279" kern="1200">
                <a:solidFill>
                  <a:schemeClr val="tx1"/>
                </a:solidFill>
                <a:latin typeface="+mn-lt"/>
                <a:ea typeface="+mn-ea"/>
                <a:cs typeface="+mn-cs"/>
              </a:defRPr>
            </a:lvl7pPr>
            <a:lvl8pPr marL="2274204" algn="l" defTabSz="649773" rtl="0" eaLnBrk="1" latinLnBrk="0" hangingPunct="1">
              <a:defRPr sz="1279" kern="1200">
                <a:solidFill>
                  <a:schemeClr val="tx1"/>
                </a:solidFill>
                <a:latin typeface="+mn-lt"/>
                <a:ea typeface="+mn-ea"/>
                <a:cs typeface="+mn-cs"/>
              </a:defRPr>
            </a:lvl8pPr>
            <a:lvl9pPr marL="2599091" algn="l" defTabSz="649773" rtl="0" eaLnBrk="1" latinLnBrk="0" hangingPunct="1">
              <a:defRPr sz="1279" kern="1200">
                <a:solidFill>
                  <a:schemeClr val="tx1"/>
                </a:solidFill>
                <a:latin typeface="+mn-lt"/>
                <a:ea typeface="+mn-ea"/>
                <a:cs typeface="+mn-cs"/>
              </a:defRPr>
            </a:lvl9pPr>
          </a:lstStyle>
          <a:p>
            <a:pPr algn="r" defTabSz="914296">
              <a:defRPr/>
            </a:pPr>
            <a:r>
              <a:rPr kumimoji="0" lang="en-GB" sz="1800" b="0" i="0" u="none" strike="noStrike" kern="1200" cap="none" spc="0" normalizeH="0" baseline="0" noProof="0">
                <a:ln>
                  <a:noFill/>
                </a:ln>
                <a:solidFill>
                  <a:prstClr val="black"/>
                </a:solidFill>
                <a:effectLst/>
                <a:uLnTx/>
                <a:uFillTx/>
                <a:latin typeface="Quicksand"/>
              </a:rPr>
              <a:t>The EOSC Federation Handbook </a:t>
            </a:r>
            <a:r>
              <a:rPr lang="en-GB" sz="1800">
                <a:solidFill>
                  <a:prstClr val="black"/>
                </a:solidFill>
                <a:latin typeface="Quicksand"/>
              </a:rPr>
              <a:t>has been written by a group of </a:t>
            </a:r>
            <a:r>
              <a:rPr lang="en-GB" sz="1800" b="1">
                <a:solidFill>
                  <a:prstClr val="black"/>
                </a:solidFill>
                <a:latin typeface="Quicksand"/>
              </a:rPr>
              <a:t>volunteers</a:t>
            </a:r>
            <a:r>
              <a:rPr kumimoji="0" lang="en-GB" sz="1800" b="1" i="0" u="none" strike="noStrike" kern="1200" cap="none" spc="0" normalizeH="0" baseline="0" noProof="0">
                <a:ln>
                  <a:noFill/>
                </a:ln>
                <a:solidFill>
                  <a:prstClr val="black"/>
                </a:solidFill>
                <a:effectLst/>
                <a:uLnTx/>
                <a:uFillTx/>
                <a:latin typeface="Quicksand"/>
              </a:rPr>
              <a:t>, </a:t>
            </a:r>
            <a:r>
              <a:rPr kumimoji="0" lang="en-GB" sz="1800" b="0" i="0" u="none" strike="noStrike" kern="1200" cap="none" spc="0" normalizeH="0" baseline="0" noProof="0">
                <a:ln>
                  <a:noFill/>
                </a:ln>
                <a:solidFill>
                  <a:prstClr val="black"/>
                </a:solidFill>
                <a:effectLst/>
                <a:uLnTx/>
                <a:uFillTx/>
                <a:latin typeface="Quicksand"/>
              </a:rPr>
              <a:t>who have been working together since March 2024 with the support of the EOSC Focus project.</a:t>
            </a:r>
          </a:p>
        </p:txBody>
      </p:sp>
      <p:pic>
        <p:nvPicPr>
          <p:cNvPr id="20" name="Picture 19" descr="A grey and black sign with a person in a circle&#10;&#10;AI-generated content may be incorrect.">
            <a:extLst>
              <a:ext uri="{FF2B5EF4-FFF2-40B4-BE49-F238E27FC236}">
                <a16:creationId xmlns:a16="http://schemas.microsoft.com/office/drawing/2014/main" id="{5DDFD224-4C29-401B-B0AE-18D5F144906F}"/>
              </a:ext>
            </a:extLst>
          </p:cNvPr>
          <p:cNvPicPr>
            <a:picLocks noChangeAspect="1"/>
          </p:cNvPicPr>
          <p:nvPr/>
        </p:nvPicPr>
        <p:blipFill>
          <a:blip r:embed="rId6"/>
          <a:stretch>
            <a:fillRect/>
          </a:stretch>
        </p:blipFill>
        <p:spPr>
          <a:xfrm>
            <a:off x="9813700" y="5815590"/>
            <a:ext cx="1965762" cy="670145"/>
          </a:xfrm>
          <a:prstGeom prst="rect">
            <a:avLst/>
          </a:prstGeom>
        </p:spPr>
      </p:pic>
      <p:sp>
        <p:nvSpPr>
          <p:cNvPr id="21" name="TextBox 20">
            <a:extLst>
              <a:ext uri="{FF2B5EF4-FFF2-40B4-BE49-F238E27FC236}">
                <a16:creationId xmlns:a16="http://schemas.microsoft.com/office/drawing/2014/main" id="{48ED5449-EBA6-6715-B213-B2EB3F63D9D9}"/>
              </a:ext>
            </a:extLst>
          </p:cNvPr>
          <p:cNvSpPr txBox="1"/>
          <p:nvPr/>
        </p:nvSpPr>
        <p:spPr>
          <a:xfrm>
            <a:off x="9749907" y="6488544"/>
            <a:ext cx="2296540" cy="369332"/>
          </a:xfrm>
          <a:prstGeom prst="rect">
            <a:avLst/>
          </a:prstGeom>
          <a:noFill/>
        </p:spPr>
        <p:txBody>
          <a:bodyPr wrap="square" rtlCol="0">
            <a:spAutoFit/>
          </a:bodyPr>
          <a:lstStyle>
            <a:defPPr>
              <a:defRPr lang="en-BE"/>
            </a:defPPr>
            <a:lvl1pPr marL="0" algn="l" defTabSz="649773" rtl="0" eaLnBrk="1" latinLnBrk="0" hangingPunct="1">
              <a:defRPr sz="1279" kern="1200">
                <a:solidFill>
                  <a:schemeClr val="tx1"/>
                </a:solidFill>
                <a:latin typeface="+mn-lt"/>
                <a:ea typeface="+mn-ea"/>
                <a:cs typeface="+mn-cs"/>
              </a:defRPr>
            </a:lvl1pPr>
            <a:lvl2pPr marL="324886" algn="l" defTabSz="649773" rtl="0" eaLnBrk="1" latinLnBrk="0" hangingPunct="1">
              <a:defRPr sz="1279" kern="1200">
                <a:solidFill>
                  <a:schemeClr val="tx1"/>
                </a:solidFill>
                <a:latin typeface="+mn-lt"/>
                <a:ea typeface="+mn-ea"/>
                <a:cs typeface="+mn-cs"/>
              </a:defRPr>
            </a:lvl2pPr>
            <a:lvl3pPr marL="649773" algn="l" defTabSz="649773" rtl="0" eaLnBrk="1" latinLnBrk="0" hangingPunct="1">
              <a:defRPr sz="1279" kern="1200">
                <a:solidFill>
                  <a:schemeClr val="tx1"/>
                </a:solidFill>
                <a:latin typeface="+mn-lt"/>
                <a:ea typeface="+mn-ea"/>
                <a:cs typeface="+mn-cs"/>
              </a:defRPr>
            </a:lvl3pPr>
            <a:lvl4pPr marL="974659" algn="l" defTabSz="649773" rtl="0" eaLnBrk="1" latinLnBrk="0" hangingPunct="1">
              <a:defRPr sz="1279" kern="1200">
                <a:solidFill>
                  <a:schemeClr val="tx1"/>
                </a:solidFill>
                <a:latin typeface="+mn-lt"/>
                <a:ea typeface="+mn-ea"/>
                <a:cs typeface="+mn-cs"/>
              </a:defRPr>
            </a:lvl4pPr>
            <a:lvl5pPr marL="1299545" algn="l" defTabSz="649773" rtl="0" eaLnBrk="1" latinLnBrk="0" hangingPunct="1">
              <a:defRPr sz="1279" kern="1200">
                <a:solidFill>
                  <a:schemeClr val="tx1"/>
                </a:solidFill>
                <a:latin typeface="+mn-lt"/>
                <a:ea typeface="+mn-ea"/>
                <a:cs typeface="+mn-cs"/>
              </a:defRPr>
            </a:lvl5pPr>
            <a:lvl6pPr marL="1624432" algn="l" defTabSz="649773" rtl="0" eaLnBrk="1" latinLnBrk="0" hangingPunct="1">
              <a:defRPr sz="1279" kern="1200">
                <a:solidFill>
                  <a:schemeClr val="tx1"/>
                </a:solidFill>
                <a:latin typeface="+mn-lt"/>
                <a:ea typeface="+mn-ea"/>
                <a:cs typeface="+mn-cs"/>
              </a:defRPr>
            </a:lvl6pPr>
            <a:lvl7pPr marL="1949318" algn="l" defTabSz="649773" rtl="0" eaLnBrk="1" latinLnBrk="0" hangingPunct="1">
              <a:defRPr sz="1279" kern="1200">
                <a:solidFill>
                  <a:schemeClr val="tx1"/>
                </a:solidFill>
                <a:latin typeface="+mn-lt"/>
                <a:ea typeface="+mn-ea"/>
                <a:cs typeface="+mn-cs"/>
              </a:defRPr>
            </a:lvl7pPr>
            <a:lvl8pPr marL="2274204" algn="l" defTabSz="649773" rtl="0" eaLnBrk="1" latinLnBrk="0" hangingPunct="1">
              <a:defRPr sz="1279" kern="1200">
                <a:solidFill>
                  <a:schemeClr val="tx1"/>
                </a:solidFill>
                <a:latin typeface="+mn-lt"/>
                <a:ea typeface="+mn-ea"/>
                <a:cs typeface="+mn-cs"/>
              </a:defRPr>
            </a:lvl8pPr>
            <a:lvl9pPr marL="2599091" algn="l" defTabSz="649773" rtl="0" eaLnBrk="1" latinLnBrk="0" hangingPunct="1">
              <a:defRPr sz="1279"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Roboto" panose="02000000000000000000" pitchFamily="2" charset="0"/>
                <a:ea typeface="+mn-ea"/>
                <a:cs typeface="+mn-cs"/>
              </a:rPr>
              <a:t>CC-BY-4.0 licence</a:t>
            </a:r>
          </a:p>
        </p:txBody>
      </p:sp>
      <p:sp>
        <p:nvSpPr>
          <p:cNvPr id="3" name="TextBox 2">
            <a:extLst>
              <a:ext uri="{FF2B5EF4-FFF2-40B4-BE49-F238E27FC236}">
                <a16:creationId xmlns:a16="http://schemas.microsoft.com/office/drawing/2014/main" id="{1226DFCB-599B-2D7B-575E-5FB96C160CCE}"/>
              </a:ext>
            </a:extLst>
          </p:cNvPr>
          <p:cNvSpPr txBox="1"/>
          <p:nvPr/>
        </p:nvSpPr>
        <p:spPr>
          <a:xfrm>
            <a:off x="295058" y="6551757"/>
            <a:ext cx="312182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chemeClr val="bg1"/>
                </a:solidFill>
                <a:effectLst/>
                <a:uLnTx/>
                <a:uFillTx/>
                <a:latin typeface="Quicksand" pitchFamily="2" charset="77"/>
                <a:ea typeface="Roboto" panose="02000000000000000000" pitchFamily="2" charset="0"/>
                <a:cs typeface="+mn-cs"/>
                <a:hlinkClick r:id="rId7">
                  <a:extLst>
                    <a:ext uri="{A12FA001-AC4F-418D-AE19-62706E023703}">
                      <ahyp:hlinkClr xmlns:ahyp="http://schemas.microsoft.com/office/drawing/2018/hyperlinkcolor" val="tx"/>
                    </a:ext>
                  </a:extLst>
                </a:hlinkClick>
              </a:rPr>
              <a:t>DOI 10.5281/zenodo.14999577</a:t>
            </a:r>
            <a:endParaRPr kumimoji="0" lang="en-GB" sz="1300" b="0" i="0" u="none" strike="noStrike" kern="1200" cap="none" spc="0" normalizeH="0" baseline="0" noProof="0">
              <a:ln>
                <a:noFill/>
              </a:ln>
              <a:solidFill>
                <a:schemeClr val="bg1"/>
              </a:solidFill>
              <a:effectLst/>
              <a:uLnTx/>
              <a:uFillTx/>
              <a:latin typeface="Quicksand" pitchFamily="2" charset="77"/>
              <a:ea typeface="Roboto" panose="02000000000000000000" pitchFamily="2" charset="0"/>
              <a:cs typeface="+mn-cs"/>
            </a:endParaRPr>
          </a:p>
        </p:txBody>
      </p:sp>
      <p:pic>
        <p:nvPicPr>
          <p:cNvPr id="2" name="Picture 1" descr="A close up of a number&#10;&#10;AI-generated content may be incorrect.">
            <a:extLst>
              <a:ext uri="{FF2B5EF4-FFF2-40B4-BE49-F238E27FC236}">
                <a16:creationId xmlns:a16="http://schemas.microsoft.com/office/drawing/2014/main" id="{5BCD91C4-98F4-DDE7-D947-0E9345598F5A}"/>
              </a:ext>
            </a:extLst>
          </p:cNvPr>
          <p:cNvPicPr>
            <a:picLocks noChangeAspect="1"/>
          </p:cNvPicPr>
          <p:nvPr/>
        </p:nvPicPr>
        <p:blipFill>
          <a:blip r:embed="rId8"/>
          <a:stretch>
            <a:fillRect/>
          </a:stretch>
        </p:blipFill>
        <p:spPr>
          <a:xfrm>
            <a:off x="8515093" y="4250338"/>
            <a:ext cx="3554111" cy="1343539"/>
          </a:xfrm>
          <a:prstGeom prst="rect">
            <a:avLst/>
          </a:prstGeom>
        </p:spPr>
      </p:pic>
    </p:spTree>
    <p:extLst>
      <p:ext uri="{BB962C8B-B14F-4D97-AF65-F5344CB8AC3E}">
        <p14:creationId xmlns:p14="http://schemas.microsoft.com/office/powerpoint/2010/main" val="240106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921A6-BE00-DEF8-8B42-2562F4D2C711}"/>
              </a:ext>
            </a:extLst>
          </p:cNvPr>
          <p:cNvSpPr>
            <a:spLocks noGrp="1"/>
          </p:cNvSpPr>
          <p:nvPr>
            <p:ph sz="half" idx="15"/>
          </p:nvPr>
        </p:nvSpPr>
        <p:spPr>
          <a:xfrm>
            <a:off x="478517" y="5241095"/>
            <a:ext cx="9012779" cy="1413234"/>
          </a:xfrm>
        </p:spPr>
        <p:txBody>
          <a:bodyPr/>
          <a:lstStyle/>
          <a:p>
            <a:pPr marL="0" indent="0">
              <a:buNone/>
            </a:pPr>
            <a:r>
              <a:rPr lang="en-US" b="1" i="0" dirty="0">
                <a:solidFill>
                  <a:srgbClr val="040204"/>
                </a:solidFill>
                <a:effectLst/>
                <a:latin typeface="Roboto" panose="02000000000000000000" pitchFamily="2" charset="0"/>
              </a:rPr>
              <a:t>“GÉANT and the NRENs strongly encourage the creation of EOSC Nodes, however it is important to </a:t>
            </a:r>
            <a:r>
              <a:rPr lang="en-US" b="1" i="0" dirty="0" err="1">
                <a:solidFill>
                  <a:srgbClr val="040204"/>
                </a:solidFill>
                <a:effectLst/>
                <a:latin typeface="Roboto" panose="02000000000000000000" pitchFamily="2" charset="0"/>
              </a:rPr>
              <a:t>recognise</a:t>
            </a:r>
            <a:r>
              <a:rPr lang="en-US" b="1" i="0" dirty="0">
                <a:solidFill>
                  <a:srgbClr val="040204"/>
                </a:solidFill>
                <a:effectLst/>
                <a:latin typeface="Roboto" panose="02000000000000000000" pitchFamily="2" charset="0"/>
              </a:rPr>
              <a:t> that there is a lot of pre-existing work which needs to be considered, and therefore we would like to bring it into context. Specifically, we refer to the strong history in our community of building a scalable, yet federated environment that works seamlessly for the user.”</a:t>
            </a:r>
          </a:p>
          <a:p>
            <a:pPr>
              <a:buNone/>
            </a:pPr>
            <a:r>
              <a:rPr lang="en-US" b="0" i="1" dirty="0">
                <a:solidFill>
                  <a:srgbClr val="777E90"/>
                </a:solidFill>
                <a:effectLst/>
                <a:latin typeface="Roboto" panose="02000000000000000000" pitchFamily="2" charset="0"/>
              </a:rPr>
              <a:t>from the 2023 GÉANT position paper</a:t>
            </a:r>
            <a:endParaRPr lang="en-GB" dirty="0"/>
          </a:p>
        </p:txBody>
      </p:sp>
      <p:sp>
        <p:nvSpPr>
          <p:cNvPr id="3" name="Title 2">
            <a:extLst>
              <a:ext uri="{FF2B5EF4-FFF2-40B4-BE49-F238E27FC236}">
                <a16:creationId xmlns:a16="http://schemas.microsoft.com/office/drawing/2014/main" id="{E6C70307-2B79-78B8-3D08-5A297707BF21}"/>
              </a:ext>
            </a:extLst>
          </p:cNvPr>
          <p:cNvSpPr>
            <a:spLocks noGrp="1"/>
          </p:cNvSpPr>
          <p:nvPr>
            <p:ph type="title"/>
          </p:nvPr>
        </p:nvSpPr>
        <p:spPr>
          <a:xfrm>
            <a:off x="1721738" y="581994"/>
            <a:ext cx="9830179" cy="603887"/>
          </a:xfrm>
        </p:spPr>
        <p:txBody>
          <a:bodyPr/>
          <a:lstStyle/>
          <a:p>
            <a:r>
              <a:rPr lang="en-GB" dirty="0"/>
              <a:t>Shaping the role of NRENs in EOSC</a:t>
            </a:r>
          </a:p>
        </p:txBody>
      </p:sp>
      <p:sp>
        <p:nvSpPr>
          <p:cNvPr id="4" name="Slide Number Placeholder 3">
            <a:extLst>
              <a:ext uri="{FF2B5EF4-FFF2-40B4-BE49-F238E27FC236}">
                <a16:creationId xmlns:a16="http://schemas.microsoft.com/office/drawing/2014/main" id="{ECD79212-7321-5098-5B0E-CEBF249184D0}"/>
              </a:ext>
            </a:extLst>
          </p:cNvPr>
          <p:cNvSpPr>
            <a:spLocks noGrp="1"/>
          </p:cNvSpPr>
          <p:nvPr>
            <p:ph type="sldNum" sz="quarter" idx="12"/>
          </p:nvPr>
        </p:nvSpPr>
        <p:spPr/>
        <p:txBody>
          <a:bodyPr/>
          <a:lstStyle/>
          <a:p>
            <a:fld id="{41814595-6856-9B4E-BECB-F9B7E4876AE1}" type="slidenum">
              <a:rPr lang="nl-NL" smtClean="0"/>
              <a:pPr/>
              <a:t>11</a:t>
            </a:fld>
            <a:endParaRPr lang="nl-NL"/>
          </a:p>
        </p:txBody>
      </p:sp>
      <p:pic>
        <p:nvPicPr>
          <p:cNvPr id="8" name="Picture 7">
            <a:extLst>
              <a:ext uri="{FF2B5EF4-FFF2-40B4-BE49-F238E27FC236}">
                <a16:creationId xmlns:a16="http://schemas.microsoft.com/office/drawing/2014/main" id="{4D0E3EC6-427E-14F7-A870-C52205D4FA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29" y="1425941"/>
            <a:ext cx="3535817" cy="2633662"/>
          </a:xfrm>
          <a:prstGeom prst="rect">
            <a:avLst/>
          </a:prstGeom>
          <a:ln>
            <a:solidFill>
              <a:schemeClr val="accent1"/>
            </a:solidFill>
          </a:ln>
        </p:spPr>
      </p:pic>
      <p:sp>
        <p:nvSpPr>
          <p:cNvPr id="9" name="TextBox 8">
            <a:extLst>
              <a:ext uri="{FF2B5EF4-FFF2-40B4-BE49-F238E27FC236}">
                <a16:creationId xmlns:a16="http://schemas.microsoft.com/office/drawing/2014/main" id="{6E75B8CF-060E-8941-5FFF-6058B376414C}"/>
              </a:ext>
            </a:extLst>
          </p:cNvPr>
          <p:cNvSpPr txBox="1"/>
          <p:nvPr/>
        </p:nvSpPr>
        <p:spPr>
          <a:xfrm>
            <a:off x="7139909" y="4303821"/>
            <a:ext cx="3925455" cy="523220"/>
          </a:xfrm>
          <a:prstGeom prst="rect">
            <a:avLst/>
          </a:prstGeom>
          <a:noFill/>
        </p:spPr>
        <p:txBody>
          <a:bodyPr wrap="square" rtlCol="0">
            <a:spAutoFit/>
          </a:bodyPr>
          <a:lstStyle/>
          <a:p>
            <a:pPr algn="ctr"/>
            <a:r>
              <a:rPr lang="en-GB" sz="1400" b="0" i="0" dirty="0">
                <a:latin typeface="Roboto" panose="02000000000000000000" pitchFamily="2" charset="0"/>
                <a:ea typeface="Roboto" panose="02000000000000000000" pitchFamily="2" charset="0"/>
                <a:hlinkClick r:id="rId3"/>
              </a:rPr>
              <a:t>October 2024 Position Paper on the role of the GÉANT Association of NRENs in EOSC </a:t>
            </a:r>
            <a:endParaRPr lang="en-GB" sz="1400" b="0" i="0" dirty="0">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0A227955-6F13-E702-89EB-8BEDEC2B6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479" y="1339879"/>
            <a:ext cx="2863458" cy="2439376"/>
          </a:xfrm>
          <a:prstGeom prst="rect">
            <a:avLst/>
          </a:prstGeom>
          <a:ln>
            <a:solidFill>
              <a:schemeClr val="accent1"/>
            </a:solidFill>
          </a:ln>
        </p:spPr>
      </p:pic>
      <p:pic>
        <p:nvPicPr>
          <p:cNvPr id="13" name="Picture 12">
            <a:extLst>
              <a:ext uri="{FF2B5EF4-FFF2-40B4-BE49-F238E27FC236}">
                <a16:creationId xmlns:a16="http://schemas.microsoft.com/office/drawing/2014/main" id="{1043C63D-D134-8D66-AA18-DF8BF38502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343" y="1917230"/>
            <a:ext cx="2975431" cy="2290573"/>
          </a:xfrm>
          <a:prstGeom prst="rect">
            <a:avLst/>
          </a:prstGeom>
          <a:ln>
            <a:solidFill>
              <a:schemeClr val="accent1"/>
            </a:solidFill>
          </a:ln>
        </p:spPr>
      </p:pic>
      <p:sp>
        <p:nvSpPr>
          <p:cNvPr id="17" name="TextBox 16">
            <a:extLst>
              <a:ext uri="{FF2B5EF4-FFF2-40B4-BE49-F238E27FC236}">
                <a16:creationId xmlns:a16="http://schemas.microsoft.com/office/drawing/2014/main" id="{C40F0B98-30E3-3612-3286-A82FC6B1DDED}"/>
              </a:ext>
            </a:extLst>
          </p:cNvPr>
          <p:cNvSpPr txBox="1"/>
          <p:nvPr/>
        </p:nvSpPr>
        <p:spPr>
          <a:xfrm>
            <a:off x="829498" y="4303821"/>
            <a:ext cx="4924758" cy="523220"/>
          </a:xfrm>
          <a:prstGeom prst="rect">
            <a:avLst/>
          </a:prstGeom>
          <a:noFill/>
        </p:spPr>
        <p:txBody>
          <a:bodyPr wrap="square">
            <a:spAutoFit/>
          </a:bodyPr>
          <a:lstStyle/>
          <a:p>
            <a:pPr algn="ctr"/>
            <a:r>
              <a:rPr lang="en-US" sz="1400" dirty="0">
                <a:latin typeface="Roboto" panose="02000000000000000000" pitchFamily="2" charset="0"/>
                <a:ea typeface="Roboto" panose="02000000000000000000" pitchFamily="2" charset="0"/>
                <a:hlinkClick r:id="rId6"/>
              </a:rPr>
              <a:t>November 2024 GÉANT position paper on the community’s position on the establishment of EOSC Nodes </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377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C406-8D76-93D6-ACDB-F208BFC0DCB9}"/>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450087B-2F66-49BF-C163-E395BD00D28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6BBF30DE-C35C-D354-4B0C-6C02367FE208}"/>
              </a:ext>
            </a:extLst>
          </p:cNvPr>
          <p:cNvSpPr>
            <a:spLocks noGrp="1"/>
          </p:cNvSpPr>
          <p:nvPr>
            <p:ph type="title"/>
          </p:nvPr>
        </p:nvSpPr>
        <p:spPr>
          <a:xfrm>
            <a:off x="6934834" y="913055"/>
            <a:ext cx="4619856" cy="3538964"/>
          </a:xfrm>
        </p:spPr>
        <p:txBody>
          <a:bodyPr>
            <a:noAutofit/>
          </a:bodyPr>
          <a:lstStyle/>
          <a:p>
            <a:pPr algn="ctr"/>
            <a:r>
              <a:rPr lang="en-BE" sz="15000" dirty="0"/>
              <a:t>Q&amp;A</a:t>
            </a:r>
          </a:p>
        </p:txBody>
      </p:sp>
      <p:sp>
        <p:nvSpPr>
          <p:cNvPr id="6" name="Text Placeholder 5">
            <a:extLst>
              <a:ext uri="{FF2B5EF4-FFF2-40B4-BE49-F238E27FC236}">
                <a16:creationId xmlns:a16="http://schemas.microsoft.com/office/drawing/2014/main" id="{A9B37512-CDB3-1108-7894-368D43E5C0E8}"/>
              </a:ext>
            </a:extLst>
          </p:cNvPr>
          <p:cNvSpPr>
            <a:spLocks noGrp="1"/>
          </p:cNvSpPr>
          <p:nvPr>
            <p:ph type="body" sz="quarter" idx="11"/>
          </p:nvPr>
        </p:nvSpPr>
        <p:spPr/>
        <p:txBody>
          <a:bodyPr/>
          <a:lstStyle/>
          <a:p>
            <a:endParaRPr lang="en-BE"/>
          </a:p>
        </p:txBody>
      </p:sp>
      <p:sp>
        <p:nvSpPr>
          <p:cNvPr id="9" name="TextBox 8">
            <a:extLst>
              <a:ext uri="{FF2B5EF4-FFF2-40B4-BE49-F238E27FC236}">
                <a16:creationId xmlns:a16="http://schemas.microsoft.com/office/drawing/2014/main" id="{487E4323-B417-F9C1-EA96-905E22A61E4F}"/>
              </a:ext>
            </a:extLst>
          </p:cNvPr>
          <p:cNvSpPr txBox="1"/>
          <p:nvPr/>
        </p:nvSpPr>
        <p:spPr>
          <a:xfrm>
            <a:off x="50801" y="6527800"/>
            <a:ext cx="5626100" cy="215444"/>
          </a:xfrm>
          <a:prstGeom prst="rect">
            <a:avLst/>
          </a:prstGeom>
          <a:noFill/>
        </p:spPr>
        <p:txBody>
          <a:bodyPr wrap="square" rtlCol="0">
            <a:spAutoFit/>
          </a:bodyPr>
          <a:lstStyle/>
          <a:p>
            <a:r>
              <a:rPr lang="en-GB" sz="800">
                <a:solidFill>
                  <a:schemeClr val="bg1"/>
                </a:solidFill>
                <a:latin typeface="Roboto Light" panose="02000000000000000000" pitchFamily="2" charset="0"/>
                <a:ea typeface="Roboto Light" panose="02000000000000000000" pitchFamily="2" charset="0"/>
              </a:rPr>
              <a:t>Photo by </a:t>
            </a:r>
            <a:r>
              <a:rPr lang="en-GB" sz="800" err="1">
                <a:solidFill>
                  <a:schemeClr val="bg1"/>
                </a:solidFill>
                <a:latin typeface="Roboto Light" panose="02000000000000000000" pitchFamily="2" charset="0"/>
                <a:ea typeface="Roboto Light" panose="02000000000000000000" pitchFamily="2" charset="0"/>
              </a:rPr>
              <a:t>Leeloo</a:t>
            </a:r>
            <a:r>
              <a:rPr lang="en-GB" sz="800">
                <a:solidFill>
                  <a:schemeClr val="bg1"/>
                </a:solidFill>
                <a:latin typeface="Roboto Light" panose="02000000000000000000" pitchFamily="2" charset="0"/>
                <a:ea typeface="Roboto Light" panose="02000000000000000000" pitchFamily="2" charset="0"/>
              </a:rPr>
              <a:t> The First on </a:t>
            </a:r>
            <a:r>
              <a:rPr lang="en-GB" sz="800" err="1">
                <a:solidFill>
                  <a:schemeClr val="bg1"/>
                </a:solidFill>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rPr>
              <a:t>Pexels</a:t>
            </a:r>
            <a:endParaRPr lang="en-BE" sz="800">
              <a:solidFill>
                <a:schemeClr val="bg1"/>
              </a:solidFill>
              <a:latin typeface="Roboto Light" panose="02000000000000000000" pitchFamily="2" charset="0"/>
              <a:ea typeface="Roboto Light" panose="02000000000000000000" pitchFamily="2" charset="0"/>
            </a:endParaRPr>
          </a:p>
        </p:txBody>
      </p:sp>
      <p:sp>
        <p:nvSpPr>
          <p:cNvPr id="2" name="TextBox 1">
            <a:extLst>
              <a:ext uri="{FF2B5EF4-FFF2-40B4-BE49-F238E27FC236}">
                <a16:creationId xmlns:a16="http://schemas.microsoft.com/office/drawing/2014/main" id="{8C98A269-7911-D304-4CBB-6F137BACC71E}"/>
              </a:ext>
            </a:extLst>
          </p:cNvPr>
          <p:cNvSpPr txBox="1"/>
          <p:nvPr/>
        </p:nvSpPr>
        <p:spPr>
          <a:xfrm>
            <a:off x="7470647" y="4846320"/>
            <a:ext cx="4084043" cy="830997"/>
          </a:xfrm>
          <a:prstGeom prst="rect">
            <a:avLst/>
          </a:prstGeom>
          <a:noFill/>
        </p:spPr>
        <p:txBody>
          <a:bodyPr wrap="square" rtlCol="0">
            <a:spAutoFit/>
          </a:bodyPr>
          <a:lstStyle/>
          <a:p>
            <a:pPr algn="ctr"/>
            <a:r>
              <a:rPr lang="en-GB" sz="1500" b="0" i="0" dirty="0">
                <a:solidFill>
                  <a:schemeClr val="bg1"/>
                </a:solidFill>
                <a:latin typeface="Roboto" panose="02000000000000000000" pitchFamily="2" charset="0"/>
                <a:ea typeface="Roboto" panose="02000000000000000000" pitchFamily="2" charset="0"/>
              </a:rPr>
              <a:t>To get involved in </a:t>
            </a:r>
            <a:r>
              <a:rPr lang="en-US" sz="1400" i="0" dirty="0">
                <a:solidFill>
                  <a:schemeClr val="bg1"/>
                </a:solidFill>
                <a:effectLst/>
                <a:latin typeface="Roboto" panose="02000000000000000000" pitchFamily="2" charset="0"/>
              </a:rPr>
              <a:t>GÉANT</a:t>
            </a:r>
            <a:r>
              <a:rPr lang="en-GB" sz="1500" i="0" dirty="0">
                <a:solidFill>
                  <a:schemeClr val="bg1"/>
                </a:solidFill>
                <a:latin typeface="Roboto" panose="02000000000000000000" pitchFamily="2" charset="0"/>
                <a:ea typeface="Roboto" panose="02000000000000000000" pitchFamily="2" charset="0"/>
              </a:rPr>
              <a:t> </a:t>
            </a:r>
            <a:r>
              <a:rPr lang="en-GB" sz="1500" b="0" i="0" dirty="0">
                <a:solidFill>
                  <a:schemeClr val="bg1"/>
                </a:solidFill>
                <a:latin typeface="Roboto" panose="02000000000000000000" pitchFamily="2" charset="0"/>
                <a:ea typeface="Roboto" panose="02000000000000000000" pitchFamily="2" charset="0"/>
              </a:rPr>
              <a:t>coordination activities around EOSC, email</a:t>
            </a:r>
            <a:br>
              <a:rPr lang="en-GB" sz="1500" b="0" i="0" dirty="0">
                <a:solidFill>
                  <a:schemeClr val="bg1"/>
                </a:solidFill>
                <a:latin typeface="Roboto" panose="02000000000000000000" pitchFamily="2" charset="0"/>
                <a:ea typeface="Roboto" panose="02000000000000000000" pitchFamily="2" charset="0"/>
              </a:rPr>
            </a:br>
            <a:r>
              <a:rPr lang="en-GB" sz="1500" b="0" i="0" dirty="0">
                <a:solidFill>
                  <a:schemeClr val="bg1"/>
                </a:solidFill>
                <a:latin typeface="Roboto" panose="02000000000000000000" pitchFamily="2" charset="0"/>
                <a:ea typeface="Roboto" panose="02000000000000000000" pitchFamily="2" charset="0"/>
              </a:rPr>
              <a:t> </a:t>
            </a:r>
            <a:r>
              <a:rPr lang="en-GB" sz="1800" u="sng" dirty="0">
                <a:solidFill>
                  <a:schemeClr val="bg1"/>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partner-relations@geant.org</a:t>
            </a:r>
            <a:r>
              <a:rPr lang="en-GB"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 </a:t>
            </a:r>
            <a:endParaRPr lang="en-GB" sz="1500" b="0" i="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6139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E73A583-B959-7E19-AF4F-95D644CE35C2}"/>
              </a:ext>
            </a:extLst>
          </p:cNvPr>
          <p:cNvSpPr txBox="1">
            <a:spLocks/>
          </p:cNvSpPr>
          <p:nvPr/>
        </p:nvSpPr>
        <p:spPr>
          <a:xfrm>
            <a:off x="1721917" y="248648"/>
            <a:ext cx="9829779" cy="603862"/>
          </a:xfrm>
          <a:prstGeom prst="rect">
            <a:avLst/>
          </a:prstGeom>
        </p:spPr>
        <p:txBody>
          <a:bodyPr vert="horz" lIns="91437" tIns="45718" rIns="91437" bIns="45718" rtlCol="0" anchor="ctr">
            <a:normAutofit/>
          </a:bodyPr>
          <a:lstStyle>
            <a:lvl1pPr algn="l" defTabSz="914400" rtl="0" eaLnBrk="1" latinLnBrk="0" hangingPunct="1">
              <a:lnSpc>
                <a:spcPct val="90000"/>
              </a:lnSpc>
              <a:spcBef>
                <a:spcPct val="0"/>
              </a:spcBef>
              <a:buNone/>
              <a:defRPr sz="3500" b="0" i="0" kern="1200">
                <a:solidFill>
                  <a:srgbClr val="008691"/>
                </a:solidFill>
                <a:latin typeface="Quicksand" pitchFamily="2" charset="77"/>
                <a:ea typeface="Roboto" panose="02000000000000000000" pitchFamily="2" charset="0"/>
                <a:cs typeface="+mj-cs"/>
              </a:defRPr>
            </a:lvl1pPr>
          </a:lstStyle>
          <a:p>
            <a:pPr defTabSz="914296"/>
            <a:r>
              <a:rPr lang="en-GB" sz="3499"/>
              <a:t>EOSC as a flagship policy initiative</a:t>
            </a:r>
          </a:p>
        </p:txBody>
      </p:sp>
      <p:sp>
        <p:nvSpPr>
          <p:cNvPr id="7" name="Text Placeholder 4">
            <a:extLst>
              <a:ext uri="{FF2B5EF4-FFF2-40B4-BE49-F238E27FC236}">
                <a16:creationId xmlns:a16="http://schemas.microsoft.com/office/drawing/2014/main" id="{66433CAC-7CF1-B132-C736-87717CC47C31}"/>
              </a:ext>
            </a:extLst>
          </p:cNvPr>
          <p:cNvSpPr txBox="1">
            <a:spLocks/>
          </p:cNvSpPr>
          <p:nvPr/>
        </p:nvSpPr>
        <p:spPr>
          <a:xfrm>
            <a:off x="1721919" y="845063"/>
            <a:ext cx="9829775" cy="364751"/>
          </a:xfrm>
          <a:prstGeom prst="rect">
            <a:avLst/>
          </a:prstGeom>
        </p:spPr>
        <p:txBody>
          <a:bodyPr vert="horz" lIns="91437" tIns="45718" rIns="91437" bIns="45718"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0" i="0" kern="1200" baseline="0">
                <a:solidFill>
                  <a:srgbClr val="008691"/>
                </a:solidFill>
                <a:latin typeface="Quicksand" pitchFamily="2" charset="77"/>
                <a:ea typeface="Roboto Light"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96">
              <a:spcBef>
                <a:spcPts val="599"/>
              </a:spcBef>
              <a:spcAft>
                <a:spcPts val="599"/>
              </a:spcAft>
            </a:pPr>
            <a:r>
              <a:rPr lang="en-GB" sz="2199"/>
              <a:t>Contributing to the EU’s strategic ambitions</a:t>
            </a:r>
          </a:p>
        </p:txBody>
      </p:sp>
      <p:sp>
        <p:nvSpPr>
          <p:cNvPr id="30" name="Freeform 29">
            <a:extLst>
              <a:ext uri="{FF2B5EF4-FFF2-40B4-BE49-F238E27FC236}">
                <a16:creationId xmlns:a16="http://schemas.microsoft.com/office/drawing/2014/main" id="{79E05C41-7D18-DC7B-453F-5DAC4E62FDC4}"/>
              </a:ext>
            </a:extLst>
          </p:cNvPr>
          <p:cNvSpPr>
            <a:spLocks noChangeAspect="1"/>
          </p:cNvSpPr>
          <p:nvPr/>
        </p:nvSpPr>
        <p:spPr>
          <a:xfrm>
            <a:off x="5200142" y="2267890"/>
            <a:ext cx="1308033" cy="616484"/>
          </a:xfrm>
          <a:custGeom>
            <a:avLst/>
            <a:gdLst>
              <a:gd name="connsiteX0" fmla="*/ 651600 w 1308086"/>
              <a:gd name="connsiteY0" fmla="*/ 0 h 616509"/>
              <a:gd name="connsiteX1" fmla="*/ 1197570 w 1308086"/>
              <a:gd name="connsiteY1" fmla="*/ 82543 h 616509"/>
              <a:gd name="connsiteX2" fmla="*/ 1308086 w 1308086"/>
              <a:gd name="connsiteY2" fmla="*/ 122992 h 616509"/>
              <a:gd name="connsiteX3" fmla="*/ 1284568 w 1308086"/>
              <a:gd name="connsiteY3" fmla="*/ 198753 h 616509"/>
              <a:gd name="connsiteX4" fmla="*/ 654320 w 1308086"/>
              <a:gd name="connsiteY4" fmla="*/ 616509 h 616509"/>
              <a:gd name="connsiteX5" fmla="*/ 24072 w 1308086"/>
              <a:gd name="connsiteY5" fmla="*/ 198753 h 616509"/>
              <a:gd name="connsiteX6" fmla="*/ 0 w 1308086"/>
              <a:gd name="connsiteY6" fmla="*/ 121204 h 616509"/>
              <a:gd name="connsiteX7" fmla="*/ 105630 w 1308086"/>
              <a:gd name="connsiteY7" fmla="*/ 82543 h 616509"/>
              <a:gd name="connsiteX8" fmla="*/ 651600 w 1308086"/>
              <a:gd name="connsiteY8" fmla="*/ 0 h 6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86" h="616509">
                <a:moveTo>
                  <a:pt x="651600" y="0"/>
                </a:moveTo>
                <a:cubicBezTo>
                  <a:pt x="841724" y="0"/>
                  <a:pt x="1025099" y="28899"/>
                  <a:pt x="1197570" y="82543"/>
                </a:cubicBezTo>
                <a:lnTo>
                  <a:pt x="1308086" y="122992"/>
                </a:lnTo>
                <a:lnTo>
                  <a:pt x="1284568" y="198753"/>
                </a:lnTo>
                <a:cubicBezTo>
                  <a:pt x="1180731" y="444251"/>
                  <a:pt x="937642" y="616509"/>
                  <a:pt x="654320" y="616509"/>
                </a:cubicBezTo>
                <a:cubicBezTo>
                  <a:pt x="370998" y="616509"/>
                  <a:pt x="127909" y="444251"/>
                  <a:pt x="24072" y="198753"/>
                </a:cubicBezTo>
                <a:lnTo>
                  <a:pt x="0" y="121204"/>
                </a:lnTo>
                <a:lnTo>
                  <a:pt x="105630" y="82543"/>
                </a:lnTo>
                <a:cubicBezTo>
                  <a:pt x="278102" y="28899"/>
                  <a:pt x="461476" y="0"/>
                  <a:pt x="651600" y="0"/>
                </a:cubicBezTo>
                <a:close/>
              </a:path>
            </a:pathLst>
          </a:cu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9" name="Freeform 28">
            <a:extLst>
              <a:ext uri="{FF2B5EF4-FFF2-40B4-BE49-F238E27FC236}">
                <a16:creationId xmlns:a16="http://schemas.microsoft.com/office/drawing/2014/main" id="{88AFCFD2-0DD1-27B0-9C75-1DB28C3A2029}"/>
              </a:ext>
            </a:extLst>
          </p:cNvPr>
          <p:cNvSpPr>
            <a:spLocks noChangeAspect="1"/>
          </p:cNvSpPr>
          <p:nvPr/>
        </p:nvSpPr>
        <p:spPr>
          <a:xfrm>
            <a:off x="6650859" y="2514407"/>
            <a:ext cx="943777" cy="1066624"/>
          </a:xfrm>
          <a:custGeom>
            <a:avLst/>
            <a:gdLst>
              <a:gd name="connsiteX0" fmla="*/ 117011 w 943816"/>
              <a:gd name="connsiteY0" fmla="*/ 0 h 1066667"/>
              <a:gd name="connsiteX1" fmla="*/ 227349 w 943816"/>
              <a:gd name="connsiteY1" fmla="*/ 67033 h 1066667"/>
              <a:gd name="connsiteX2" fmla="*/ 892542 w 943816"/>
              <a:gd name="connsiteY2" fmla="*/ 874819 h 1066667"/>
              <a:gd name="connsiteX3" fmla="*/ 943816 w 943816"/>
              <a:gd name="connsiteY3" fmla="*/ 1014911 h 1066667"/>
              <a:gd name="connsiteX4" fmla="*/ 821850 w 943816"/>
              <a:gd name="connsiteY4" fmla="*/ 1052771 h 1066667"/>
              <a:gd name="connsiteX5" fmla="*/ 684000 w 943816"/>
              <a:gd name="connsiteY5" fmla="*/ 1066667 h 1066667"/>
              <a:gd name="connsiteX6" fmla="*/ 0 w 943816"/>
              <a:gd name="connsiteY6" fmla="*/ 382667 h 1066667"/>
              <a:gd name="connsiteX7" fmla="*/ 116816 w 943816"/>
              <a:gd name="connsiteY7" fmla="*/ 236 h 1066667"/>
              <a:gd name="connsiteX8" fmla="*/ 117011 w 943816"/>
              <a:gd name="connsiteY8" fmla="*/ 0 h 106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816" h="1066667">
                <a:moveTo>
                  <a:pt x="117011" y="0"/>
                </a:moveTo>
                <a:lnTo>
                  <a:pt x="227349" y="67033"/>
                </a:lnTo>
                <a:cubicBezTo>
                  <a:pt x="520377" y="264998"/>
                  <a:pt x="753182" y="545335"/>
                  <a:pt x="892542" y="874819"/>
                </a:cubicBezTo>
                <a:lnTo>
                  <a:pt x="943816" y="1014911"/>
                </a:lnTo>
                <a:lnTo>
                  <a:pt x="821850" y="1052771"/>
                </a:lnTo>
                <a:cubicBezTo>
                  <a:pt x="777323" y="1061882"/>
                  <a:pt x="731221" y="1066667"/>
                  <a:pt x="684000" y="1066667"/>
                </a:cubicBezTo>
                <a:cubicBezTo>
                  <a:pt x="306237" y="1066667"/>
                  <a:pt x="0" y="760430"/>
                  <a:pt x="0" y="382667"/>
                </a:cubicBezTo>
                <a:cubicBezTo>
                  <a:pt x="0" y="241006"/>
                  <a:pt x="43065" y="109403"/>
                  <a:pt x="116816" y="236"/>
                </a:cubicBezTo>
                <a:lnTo>
                  <a:pt x="117011"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8" name="Freeform 27">
            <a:extLst>
              <a:ext uri="{FF2B5EF4-FFF2-40B4-BE49-F238E27FC236}">
                <a16:creationId xmlns:a16="http://schemas.microsoft.com/office/drawing/2014/main" id="{DB243CD1-6723-28BD-F6D8-4F8480934FAB}"/>
              </a:ext>
            </a:extLst>
          </p:cNvPr>
          <p:cNvSpPr>
            <a:spLocks noChangeAspect="1"/>
          </p:cNvSpPr>
          <p:nvPr/>
        </p:nvSpPr>
        <p:spPr>
          <a:xfrm>
            <a:off x="4101085" y="2523880"/>
            <a:ext cx="946040" cy="1078920"/>
          </a:xfrm>
          <a:custGeom>
            <a:avLst/>
            <a:gdLst>
              <a:gd name="connsiteX0" fmla="*/ 818922 w 946079"/>
              <a:gd name="connsiteY0" fmla="*/ 0 h 1078965"/>
              <a:gd name="connsiteX1" fmla="*/ 829263 w 946079"/>
              <a:gd name="connsiteY1" fmla="*/ 12534 h 1078965"/>
              <a:gd name="connsiteX2" fmla="*/ 946079 w 946079"/>
              <a:gd name="connsiteY2" fmla="*/ 394965 h 1078965"/>
              <a:gd name="connsiteX3" fmla="*/ 262079 w 946079"/>
              <a:gd name="connsiteY3" fmla="*/ 1078965 h 1078965"/>
              <a:gd name="connsiteX4" fmla="*/ 124229 w 946079"/>
              <a:gd name="connsiteY4" fmla="*/ 1065069 h 1078965"/>
              <a:gd name="connsiteX5" fmla="*/ 0 w 946079"/>
              <a:gd name="connsiteY5" fmla="*/ 1026506 h 1078965"/>
              <a:gd name="connsiteX6" fmla="*/ 58986 w 946079"/>
              <a:gd name="connsiteY6" fmla="*/ 865344 h 1078965"/>
              <a:gd name="connsiteX7" fmla="*/ 724179 w 946079"/>
              <a:gd name="connsiteY7" fmla="*/ 57558 h 1078965"/>
              <a:gd name="connsiteX8" fmla="*/ 818922 w 946079"/>
              <a:gd name="connsiteY8" fmla="*/ 0 h 10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79" h="1078965">
                <a:moveTo>
                  <a:pt x="818922" y="0"/>
                </a:moveTo>
                <a:lnTo>
                  <a:pt x="829263" y="12534"/>
                </a:lnTo>
                <a:cubicBezTo>
                  <a:pt x="903015" y="121701"/>
                  <a:pt x="946079" y="253304"/>
                  <a:pt x="946079" y="394965"/>
                </a:cubicBezTo>
                <a:cubicBezTo>
                  <a:pt x="946079" y="772728"/>
                  <a:pt x="639842" y="1078965"/>
                  <a:pt x="262079" y="1078965"/>
                </a:cubicBezTo>
                <a:cubicBezTo>
                  <a:pt x="214859" y="1078965"/>
                  <a:pt x="168756" y="1074180"/>
                  <a:pt x="124229" y="1065069"/>
                </a:cubicBezTo>
                <a:lnTo>
                  <a:pt x="0" y="1026506"/>
                </a:lnTo>
                <a:lnTo>
                  <a:pt x="58986" y="865344"/>
                </a:lnTo>
                <a:cubicBezTo>
                  <a:pt x="198346" y="535860"/>
                  <a:pt x="431152" y="255523"/>
                  <a:pt x="724179" y="57558"/>
                </a:cubicBezTo>
                <a:lnTo>
                  <a:pt x="818922" y="0"/>
                </a:lnTo>
                <a:close/>
              </a:path>
            </a:pathLst>
          </a:cu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7" name="Freeform 26">
            <a:extLst>
              <a:ext uri="{FF2B5EF4-FFF2-40B4-BE49-F238E27FC236}">
                <a16:creationId xmlns:a16="http://schemas.microsoft.com/office/drawing/2014/main" id="{57E62914-BA72-C142-2BE0-9F1589D4F921}"/>
              </a:ext>
            </a:extLst>
          </p:cNvPr>
          <p:cNvSpPr>
            <a:spLocks noChangeAspect="1"/>
          </p:cNvSpPr>
          <p:nvPr/>
        </p:nvSpPr>
        <p:spPr>
          <a:xfrm>
            <a:off x="7042728" y="3819600"/>
            <a:ext cx="644912" cy="1273274"/>
          </a:xfrm>
          <a:custGeom>
            <a:avLst/>
            <a:gdLst>
              <a:gd name="connsiteX0" fmla="*/ 620731 w 644938"/>
              <a:gd name="connsiteY0" fmla="*/ 0 h 1273327"/>
              <a:gd name="connsiteX1" fmla="*/ 635459 w 644938"/>
              <a:gd name="connsiteY1" fmla="*/ 96507 h 1273327"/>
              <a:gd name="connsiteX2" fmla="*/ 644938 w 644938"/>
              <a:gd name="connsiteY2" fmla="*/ 284227 h 1273327"/>
              <a:gd name="connsiteX3" fmla="*/ 423343 w 644938"/>
              <a:gd name="connsiteY3" fmla="*/ 1159374 h 1273327"/>
              <a:gd name="connsiteX4" fmla="*/ 354115 w 644938"/>
              <a:gd name="connsiteY4" fmla="*/ 1273327 h 1273327"/>
              <a:gd name="connsiteX5" fmla="*/ 301569 w 644938"/>
              <a:gd name="connsiteY5" fmla="*/ 1244806 h 1273327"/>
              <a:gd name="connsiteX6" fmla="*/ 0 w 644938"/>
              <a:gd name="connsiteY6" fmla="*/ 677622 h 1273327"/>
              <a:gd name="connsiteX7" fmla="*/ 546150 w 644938"/>
              <a:gd name="connsiteY7" fmla="*/ 7518 h 1273327"/>
              <a:gd name="connsiteX8" fmla="*/ 620731 w 644938"/>
              <a:gd name="connsiteY8" fmla="*/ 0 h 12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938" h="1273327">
                <a:moveTo>
                  <a:pt x="620731" y="0"/>
                </a:moveTo>
                <a:lnTo>
                  <a:pt x="635459" y="96507"/>
                </a:lnTo>
                <a:cubicBezTo>
                  <a:pt x="641727" y="158228"/>
                  <a:pt x="644938" y="220852"/>
                  <a:pt x="644938" y="284227"/>
                </a:cubicBezTo>
                <a:cubicBezTo>
                  <a:pt x="644938" y="601101"/>
                  <a:pt x="564664" y="899225"/>
                  <a:pt x="423343" y="1159374"/>
                </a:cubicBezTo>
                <a:lnTo>
                  <a:pt x="354115" y="1273327"/>
                </a:lnTo>
                <a:lnTo>
                  <a:pt x="301569" y="1244806"/>
                </a:lnTo>
                <a:cubicBezTo>
                  <a:pt x="119624" y="1121886"/>
                  <a:pt x="0" y="913724"/>
                  <a:pt x="0" y="677622"/>
                </a:cubicBezTo>
                <a:cubicBezTo>
                  <a:pt x="0" y="347080"/>
                  <a:pt x="234463" y="71299"/>
                  <a:pt x="546150" y="7518"/>
                </a:cubicBezTo>
                <a:lnTo>
                  <a:pt x="620731" y="0"/>
                </a:lnTo>
                <a:close/>
              </a:path>
            </a:pathLst>
          </a:cu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6" name="Freeform 25">
            <a:extLst>
              <a:ext uri="{FF2B5EF4-FFF2-40B4-BE49-F238E27FC236}">
                <a16:creationId xmlns:a16="http://schemas.microsoft.com/office/drawing/2014/main" id="{F428676F-BE2B-BFD6-55CD-DC82A85F68F7}"/>
              </a:ext>
            </a:extLst>
          </p:cNvPr>
          <p:cNvSpPr>
            <a:spLocks noChangeAspect="1"/>
          </p:cNvSpPr>
          <p:nvPr/>
        </p:nvSpPr>
        <p:spPr>
          <a:xfrm>
            <a:off x="4015791" y="3838340"/>
            <a:ext cx="672120" cy="1282013"/>
          </a:xfrm>
          <a:custGeom>
            <a:avLst/>
            <a:gdLst>
              <a:gd name="connsiteX0" fmla="*/ 21348 w 672147"/>
              <a:gd name="connsiteY0" fmla="*/ 0 h 1282065"/>
              <a:gd name="connsiteX1" fmla="*/ 125997 w 672147"/>
              <a:gd name="connsiteY1" fmla="*/ 10549 h 1282065"/>
              <a:gd name="connsiteX2" fmla="*/ 672147 w 672147"/>
              <a:gd name="connsiteY2" fmla="*/ 680653 h 1282065"/>
              <a:gd name="connsiteX3" fmla="*/ 370578 w 672147"/>
              <a:gd name="connsiteY3" fmla="*/ 1247837 h 1282065"/>
              <a:gd name="connsiteX4" fmla="*/ 307518 w 672147"/>
              <a:gd name="connsiteY4" fmla="*/ 1282065 h 1282065"/>
              <a:gd name="connsiteX5" fmla="*/ 221595 w 672147"/>
              <a:gd name="connsiteY5" fmla="*/ 1140633 h 1282065"/>
              <a:gd name="connsiteX6" fmla="*/ 0 w 672147"/>
              <a:gd name="connsiteY6" fmla="*/ 265486 h 1282065"/>
              <a:gd name="connsiteX7" fmla="*/ 9479 w 672147"/>
              <a:gd name="connsiteY7" fmla="*/ 77766 h 1282065"/>
              <a:gd name="connsiteX8" fmla="*/ 21348 w 672147"/>
              <a:gd name="connsiteY8" fmla="*/ 0 h 12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47" h="1282065">
                <a:moveTo>
                  <a:pt x="21348" y="0"/>
                </a:moveTo>
                <a:lnTo>
                  <a:pt x="125997" y="10549"/>
                </a:lnTo>
                <a:cubicBezTo>
                  <a:pt x="437684" y="74330"/>
                  <a:pt x="672147" y="350111"/>
                  <a:pt x="672147" y="680653"/>
                </a:cubicBezTo>
                <a:cubicBezTo>
                  <a:pt x="672147" y="916755"/>
                  <a:pt x="552523" y="1124917"/>
                  <a:pt x="370578" y="1247837"/>
                </a:cubicBezTo>
                <a:lnTo>
                  <a:pt x="307518" y="1282065"/>
                </a:lnTo>
                <a:lnTo>
                  <a:pt x="221595" y="1140633"/>
                </a:lnTo>
                <a:cubicBezTo>
                  <a:pt x="80274" y="880484"/>
                  <a:pt x="0" y="582360"/>
                  <a:pt x="0" y="265486"/>
                </a:cubicBezTo>
                <a:cubicBezTo>
                  <a:pt x="0" y="202111"/>
                  <a:pt x="3211" y="139487"/>
                  <a:pt x="9479" y="77766"/>
                </a:cubicBezTo>
                <a:lnTo>
                  <a:pt x="21348" y="0"/>
                </a:lnTo>
                <a:close/>
              </a:path>
            </a:pathLst>
          </a:cu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5" name="Freeform 24">
            <a:extLst>
              <a:ext uri="{FF2B5EF4-FFF2-40B4-BE49-F238E27FC236}">
                <a16:creationId xmlns:a16="http://schemas.microsoft.com/office/drawing/2014/main" id="{2DF6DD51-F0E4-00D3-6F9A-5735C81C4C52}"/>
              </a:ext>
            </a:extLst>
          </p:cNvPr>
          <p:cNvSpPr>
            <a:spLocks noChangeAspect="1"/>
          </p:cNvSpPr>
          <p:nvPr/>
        </p:nvSpPr>
        <p:spPr>
          <a:xfrm>
            <a:off x="4495597" y="5119454"/>
            <a:ext cx="1182872" cy="810891"/>
          </a:xfrm>
          <a:custGeom>
            <a:avLst/>
            <a:gdLst>
              <a:gd name="connsiteX0" fmla="*/ 498920 w 1182920"/>
              <a:gd name="connsiteY0" fmla="*/ 0 h 810925"/>
              <a:gd name="connsiteX1" fmla="*/ 1182920 w 1182920"/>
              <a:gd name="connsiteY1" fmla="*/ 684000 h 810925"/>
              <a:gd name="connsiteX2" fmla="*/ 1170126 w 1182920"/>
              <a:gd name="connsiteY2" fmla="*/ 810925 h 810925"/>
              <a:gd name="connsiteX3" fmla="*/ 1168453 w 1182920"/>
              <a:gd name="connsiteY3" fmla="*/ 810840 h 810925"/>
              <a:gd name="connsiteX4" fmla="*/ 57925 w 1182920"/>
              <a:gd name="connsiteY4" fmla="*/ 282567 h 810925"/>
              <a:gd name="connsiteX5" fmla="*/ 0 w 1182920"/>
              <a:gd name="connsiteY5" fmla="*/ 218834 h 810925"/>
              <a:gd name="connsiteX6" fmla="*/ 15259 w 1182920"/>
              <a:gd name="connsiteY6" fmla="*/ 200339 h 810925"/>
              <a:gd name="connsiteX7" fmla="*/ 498920 w 1182920"/>
              <a:gd name="connsiteY7" fmla="*/ 0 h 8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920" h="810925">
                <a:moveTo>
                  <a:pt x="498920" y="0"/>
                </a:moveTo>
                <a:cubicBezTo>
                  <a:pt x="876683" y="0"/>
                  <a:pt x="1182920" y="306237"/>
                  <a:pt x="1182920" y="684000"/>
                </a:cubicBezTo>
                <a:lnTo>
                  <a:pt x="1170126" y="810925"/>
                </a:lnTo>
                <a:lnTo>
                  <a:pt x="1168453" y="810840"/>
                </a:lnTo>
                <a:cubicBezTo>
                  <a:pt x="736406" y="766963"/>
                  <a:pt x="348644" y="573287"/>
                  <a:pt x="57925" y="282567"/>
                </a:cubicBezTo>
                <a:lnTo>
                  <a:pt x="0" y="218834"/>
                </a:lnTo>
                <a:lnTo>
                  <a:pt x="15259" y="200339"/>
                </a:lnTo>
                <a:cubicBezTo>
                  <a:pt x="139039" y="76559"/>
                  <a:pt x="310039" y="0"/>
                  <a:pt x="498920" y="0"/>
                </a:cubicBezTo>
                <a:close/>
              </a:path>
            </a:pathLst>
          </a:custGeom>
          <a:solidFill>
            <a:srgbClr val="04020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4" name="Freeform 23">
            <a:extLst>
              <a:ext uri="{FF2B5EF4-FFF2-40B4-BE49-F238E27FC236}">
                <a16:creationId xmlns:a16="http://schemas.microsoft.com/office/drawing/2014/main" id="{753E15F5-857E-B872-A59A-46A762EBA8FD}"/>
              </a:ext>
            </a:extLst>
          </p:cNvPr>
          <p:cNvSpPr>
            <a:spLocks noChangeAspect="1"/>
          </p:cNvSpPr>
          <p:nvPr/>
        </p:nvSpPr>
        <p:spPr>
          <a:xfrm>
            <a:off x="6019516" y="5141226"/>
            <a:ext cx="1176049" cy="789505"/>
          </a:xfrm>
          <a:custGeom>
            <a:avLst/>
            <a:gdLst>
              <a:gd name="connsiteX0" fmla="*/ 684000 w 1176097"/>
              <a:gd name="connsiteY0" fmla="*/ 0 h 789537"/>
              <a:gd name="connsiteX1" fmla="*/ 1167661 w 1176097"/>
              <a:gd name="connsiteY1" fmla="*/ 200339 h 789537"/>
              <a:gd name="connsiteX2" fmla="*/ 1176097 w 1176097"/>
              <a:gd name="connsiteY2" fmla="*/ 210564 h 789537"/>
              <a:gd name="connsiteX3" fmla="*/ 1130443 w 1176097"/>
              <a:gd name="connsiteY3" fmla="*/ 260795 h 789537"/>
              <a:gd name="connsiteX4" fmla="*/ 19915 w 1176097"/>
              <a:gd name="connsiteY4" fmla="*/ 789068 h 789537"/>
              <a:gd name="connsiteX5" fmla="*/ 10639 w 1176097"/>
              <a:gd name="connsiteY5" fmla="*/ 789537 h 789537"/>
              <a:gd name="connsiteX6" fmla="*/ 0 w 1176097"/>
              <a:gd name="connsiteY6" fmla="*/ 684000 h 789537"/>
              <a:gd name="connsiteX7" fmla="*/ 684000 w 1176097"/>
              <a:gd name="connsiteY7" fmla="*/ 0 h 78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097" h="789537">
                <a:moveTo>
                  <a:pt x="684000" y="0"/>
                </a:moveTo>
                <a:cubicBezTo>
                  <a:pt x="872882" y="0"/>
                  <a:pt x="1043882" y="76559"/>
                  <a:pt x="1167661" y="200339"/>
                </a:cubicBezTo>
                <a:lnTo>
                  <a:pt x="1176097" y="210564"/>
                </a:lnTo>
                <a:lnTo>
                  <a:pt x="1130443" y="260795"/>
                </a:lnTo>
                <a:cubicBezTo>
                  <a:pt x="839724" y="551515"/>
                  <a:pt x="451962" y="745191"/>
                  <a:pt x="19915" y="789068"/>
                </a:cubicBezTo>
                <a:lnTo>
                  <a:pt x="10639" y="789537"/>
                </a:lnTo>
                <a:lnTo>
                  <a:pt x="0" y="684000"/>
                </a:lnTo>
                <a:cubicBezTo>
                  <a:pt x="0" y="306237"/>
                  <a:pt x="306237" y="0"/>
                  <a:pt x="684000" y="0"/>
                </a:cubicBezTo>
                <a:close/>
              </a:path>
            </a:pathLst>
          </a:custGeom>
          <a:solidFill>
            <a:srgbClr val="00869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3" name="Freeform 22">
            <a:extLst>
              <a:ext uri="{FF2B5EF4-FFF2-40B4-BE49-F238E27FC236}">
                <a16:creationId xmlns:a16="http://schemas.microsoft.com/office/drawing/2014/main" id="{77BDA843-EBD7-0AC9-0CD2-736271856234}"/>
              </a:ext>
            </a:extLst>
          </p:cNvPr>
          <p:cNvSpPr>
            <a:spLocks noChangeAspect="1"/>
          </p:cNvSpPr>
          <p:nvPr/>
        </p:nvSpPr>
        <p:spPr>
          <a:xfrm>
            <a:off x="5170463" y="1516428"/>
            <a:ext cx="1367945" cy="874448"/>
          </a:xfrm>
          <a:custGeom>
            <a:avLst/>
            <a:gdLst>
              <a:gd name="connsiteX0" fmla="*/ 684000 w 1368000"/>
              <a:gd name="connsiteY0" fmla="*/ 0 h 874483"/>
              <a:gd name="connsiteX1" fmla="*/ 1368000 w 1368000"/>
              <a:gd name="connsiteY1" fmla="*/ 684000 h 874483"/>
              <a:gd name="connsiteX2" fmla="*/ 1354104 w 1368000"/>
              <a:gd name="connsiteY2" fmla="*/ 821850 h 874483"/>
              <a:gd name="connsiteX3" fmla="*/ 1337766 w 1368000"/>
              <a:gd name="connsiteY3" fmla="*/ 874483 h 874483"/>
              <a:gd name="connsiteX4" fmla="*/ 1227250 w 1368000"/>
              <a:gd name="connsiteY4" fmla="*/ 834034 h 874483"/>
              <a:gd name="connsiteX5" fmla="*/ 681280 w 1368000"/>
              <a:gd name="connsiteY5" fmla="*/ 751491 h 874483"/>
              <a:gd name="connsiteX6" fmla="*/ 135310 w 1368000"/>
              <a:gd name="connsiteY6" fmla="*/ 834034 h 874483"/>
              <a:gd name="connsiteX7" fmla="*/ 29680 w 1368000"/>
              <a:gd name="connsiteY7" fmla="*/ 872695 h 874483"/>
              <a:gd name="connsiteX8" fmla="*/ 13896 w 1368000"/>
              <a:gd name="connsiteY8" fmla="*/ 821850 h 874483"/>
              <a:gd name="connsiteX9" fmla="*/ 0 w 1368000"/>
              <a:gd name="connsiteY9" fmla="*/ 684000 h 874483"/>
              <a:gd name="connsiteX10" fmla="*/ 684000 w 1368000"/>
              <a:gd name="connsiteY10" fmla="*/ 0 h 87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000" h="874483">
                <a:moveTo>
                  <a:pt x="684000" y="0"/>
                </a:moveTo>
                <a:cubicBezTo>
                  <a:pt x="1061763" y="0"/>
                  <a:pt x="1368000" y="306237"/>
                  <a:pt x="1368000" y="684000"/>
                </a:cubicBezTo>
                <a:cubicBezTo>
                  <a:pt x="1368000" y="731221"/>
                  <a:pt x="1363215" y="777323"/>
                  <a:pt x="1354104" y="821850"/>
                </a:cubicBezTo>
                <a:lnTo>
                  <a:pt x="1337766" y="874483"/>
                </a:lnTo>
                <a:lnTo>
                  <a:pt x="1227250" y="834034"/>
                </a:lnTo>
                <a:cubicBezTo>
                  <a:pt x="1054779" y="780390"/>
                  <a:pt x="871404" y="751491"/>
                  <a:pt x="681280" y="751491"/>
                </a:cubicBezTo>
                <a:cubicBezTo>
                  <a:pt x="491156" y="751491"/>
                  <a:pt x="307782" y="780390"/>
                  <a:pt x="135310" y="834034"/>
                </a:cubicBezTo>
                <a:lnTo>
                  <a:pt x="29680" y="872695"/>
                </a:lnTo>
                <a:lnTo>
                  <a:pt x="13896" y="821850"/>
                </a:lnTo>
                <a:cubicBezTo>
                  <a:pt x="4785" y="777323"/>
                  <a:pt x="0" y="731221"/>
                  <a:pt x="0" y="684000"/>
                </a:cubicBezTo>
                <a:cubicBezTo>
                  <a:pt x="0" y="306237"/>
                  <a:pt x="306237" y="0"/>
                  <a:pt x="684000" y="0"/>
                </a:cubicBez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2" name="Freeform 21">
            <a:extLst>
              <a:ext uri="{FF2B5EF4-FFF2-40B4-BE49-F238E27FC236}">
                <a16:creationId xmlns:a16="http://schemas.microsoft.com/office/drawing/2014/main" id="{26568C97-9D0E-14B2-1C66-DB44CA548BCE}"/>
              </a:ext>
            </a:extLst>
          </p:cNvPr>
          <p:cNvSpPr>
            <a:spLocks noChangeAspect="1"/>
          </p:cNvSpPr>
          <p:nvPr/>
        </p:nvSpPr>
        <p:spPr>
          <a:xfrm>
            <a:off x="6767867" y="2213083"/>
            <a:ext cx="1250938" cy="1316190"/>
          </a:xfrm>
          <a:custGeom>
            <a:avLst/>
            <a:gdLst>
              <a:gd name="connsiteX0" fmla="*/ 566989 w 1250989"/>
              <a:gd name="connsiteY0" fmla="*/ 0 h 1316244"/>
              <a:gd name="connsiteX1" fmla="*/ 1250989 w 1250989"/>
              <a:gd name="connsiteY1" fmla="*/ 684000 h 1316244"/>
              <a:gd name="connsiteX2" fmla="*/ 833233 w 1250989"/>
              <a:gd name="connsiteY2" fmla="*/ 1314248 h 1316244"/>
              <a:gd name="connsiteX3" fmla="*/ 826805 w 1250989"/>
              <a:gd name="connsiteY3" fmla="*/ 1316244 h 1316244"/>
              <a:gd name="connsiteX4" fmla="*/ 775531 w 1250989"/>
              <a:gd name="connsiteY4" fmla="*/ 1176152 h 1316244"/>
              <a:gd name="connsiteX5" fmla="*/ 110338 w 1250989"/>
              <a:gd name="connsiteY5" fmla="*/ 368366 h 1316244"/>
              <a:gd name="connsiteX6" fmla="*/ 0 w 1250989"/>
              <a:gd name="connsiteY6" fmla="*/ 301333 h 1316244"/>
              <a:gd name="connsiteX7" fmla="*/ 83328 w 1250989"/>
              <a:gd name="connsiteY7" fmla="*/ 200339 h 1316244"/>
              <a:gd name="connsiteX8" fmla="*/ 566989 w 1250989"/>
              <a:gd name="connsiteY8" fmla="*/ 0 h 131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989" h="1316244">
                <a:moveTo>
                  <a:pt x="566989" y="0"/>
                </a:moveTo>
                <a:cubicBezTo>
                  <a:pt x="944752" y="0"/>
                  <a:pt x="1250989" y="306237"/>
                  <a:pt x="1250989" y="684000"/>
                </a:cubicBezTo>
                <a:cubicBezTo>
                  <a:pt x="1250989" y="967322"/>
                  <a:pt x="1078731" y="1210411"/>
                  <a:pt x="833233" y="1314248"/>
                </a:cubicBezTo>
                <a:lnTo>
                  <a:pt x="826805" y="1316244"/>
                </a:lnTo>
                <a:lnTo>
                  <a:pt x="775531" y="1176152"/>
                </a:lnTo>
                <a:cubicBezTo>
                  <a:pt x="636171" y="846668"/>
                  <a:pt x="403366" y="566331"/>
                  <a:pt x="110338" y="368366"/>
                </a:cubicBezTo>
                <a:lnTo>
                  <a:pt x="0" y="301333"/>
                </a:lnTo>
                <a:lnTo>
                  <a:pt x="83328" y="200339"/>
                </a:lnTo>
                <a:cubicBezTo>
                  <a:pt x="207108" y="76559"/>
                  <a:pt x="378108" y="0"/>
                  <a:pt x="566989" y="0"/>
                </a:cubicBez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21" name="Freeform 20">
            <a:extLst>
              <a:ext uri="{FF2B5EF4-FFF2-40B4-BE49-F238E27FC236}">
                <a16:creationId xmlns:a16="http://schemas.microsoft.com/office/drawing/2014/main" id="{7B871D4A-7ACA-5E8D-1179-3C9F2A361CB3}"/>
              </a:ext>
            </a:extLst>
          </p:cNvPr>
          <p:cNvSpPr>
            <a:spLocks noChangeAspect="1"/>
          </p:cNvSpPr>
          <p:nvPr/>
        </p:nvSpPr>
        <p:spPr>
          <a:xfrm>
            <a:off x="3679180" y="2234858"/>
            <a:ext cx="1240793" cy="1315488"/>
          </a:xfrm>
          <a:custGeom>
            <a:avLst/>
            <a:gdLst>
              <a:gd name="connsiteX0" fmla="*/ 684000 w 1240843"/>
              <a:gd name="connsiteY0" fmla="*/ 0 h 1315541"/>
              <a:gd name="connsiteX1" fmla="*/ 1167661 w 1240843"/>
              <a:gd name="connsiteY1" fmla="*/ 200339 h 1315541"/>
              <a:gd name="connsiteX2" fmla="*/ 1240843 w 1240843"/>
              <a:gd name="connsiteY2" fmla="*/ 289035 h 1315541"/>
              <a:gd name="connsiteX3" fmla="*/ 1146100 w 1240843"/>
              <a:gd name="connsiteY3" fmla="*/ 346593 h 1315541"/>
              <a:gd name="connsiteX4" fmla="*/ 480907 w 1240843"/>
              <a:gd name="connsiteY4" fmla="*/ 1154379 h 1315541"/>
              <a:gd name="connsiteX5" fmla="*/ 421921 w 1240843"/>
              <a:gd name="connsiteY5" fmla="*/ 1315541 h 1315541"/>
              <a:gd name="connsiteX6" fmla="*/ 417756 w 1240843"/>
              <a:gd name="connsiteY6" fmla="*/ 1314248 h 1315541"/>
              <a:gd name="connsiteX7" fmla="*/ 0 w 1240843"/>
              <a:gd name="connsiteY7" fmla="*/ 684000 h 1315541"/>
              <a:gd name="connsiteX8" fmla="*/ 684000 w 1240843"/>
              <a:gd name="connsiteY8" fmla="*/ 0 h 131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43" h="1315541">
                <a:moveTo>
                  <a:pt x="684000" y="0"/>
                </a:moveTo>
                <a:cubicBezTo>
                  <a:pt x="872882" y="0"/>
                  <a:pt x="1043882" y="76559"/>
                  <a:pt x="1167661" y="200339"/>
                </a:cubicBezTo>
                <a:lnTo>
                  <a:pt x="1240843" y="289035"/>
                </a:lnTo>
                <a:lnTo>
                  <a:pt x="1146100" y="346593"/>
                </a:lnTo>
                <a:cubicBezTo>
                  <a:pt x="853073" y="544558"/>
                  <a:pt x="620267" y="824895"/>
                  <a:pt x="480907" y="1154379"/>
                </a:cubicBezTo>
                <a:lnTo>
                  <a:pt x="421921" y="1315541"/>
                </a:lnTo>
                <a:lnTo>
                  <a:pt x="417756" y="1314248"/>
                </a:lnTo>
                <a:cubicBezTo>
                  <a:pt x="172258" y="1210411"/>
                  <a:pt x="0" y="967322"/>
                  <a:pt x="0" y="684000"/>
                </a:cubicBezTo>
                <a:cubicBezTo>
                  <a:pt x="0" y="306237"/>
                  <a:pt x="306237" y="0"/>
                  <a:pt x="684000" y="0"/>
                </a:cubicBez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19" name="Freeform 18">
            <a:extLst>
              <a:ext uri="{FF2B5EF4-FFF2-40B4-BE49-F238E27FC236}">
                <a16:creationId xmlns:a16="http://schemas.microsoft.com/office/drawing/2014/main" id="{6FF29D38-1117-8591-F420-78B44539F495}"/>
              </a:ext>
            </a:extLst>
          </p:cNvPr>
          <p:cNvSpPr>
            <a:spLocks noChangeAspect="1"/>
          </p:cNvSpPr>
          <p:nvPr/>
        </p:nvSpPr>
        <p:spPr>
          <a:xfrm>
            <a:off x="7396832" y="3813220"/>
            <a:ext cx="1013843" cy="1367945"/>
          </a:xfrm>
          <a:custGeom>
            <a:avLst/>
            <a:gdLst>
              <a:gd name="connsiteX0" fmla="*/ 329885 w 1013885"/>
              <a:gd name="connsiteY0" fmla="*/ 0 h 1368000"/>
              <a:gd name="connsiteX1" fmla="*/ 1013885 w 1013885"/>
              <a:gd name="connsiteY1" fmla="*/ 684000 h 1368000"/>
              <a:gd name="connsiteX2" fmla="*/ 329885 w 1013885"/>
              <a:gd name="connsiteY2" fmla="*/ 1368000 h 1368000"/>
              <a:gd name="connsiteX3" fmla="*/ 63641 w 1013885"/>
              <a:gd name="connsiteY3" fmla="*/ 1314248 h 1368000"/>
              <a:gd name="connsiteX4" fmla="*/ 0 w 1013885"/>
              <a:gd name="connsiteY4" fmla="*/ 1279705 h 1368000"/>
              <a:gd name="connsiteX5" fmla="*/ 69228 w 1013885"/>
              <a:gd name="connsiteY5" fmla="*/ 1165752 h 1368000"/>
              <a:gd name="connsiteX6" fmla="*/ 290823 w 1013885"/>
              <a:gd name="connsiteY6" fmla="*/ 290605 h 1368000"/>
              <a:gd name="connsiteX7" fmla="*/ 281344 w 1013885"/>
              <a:gd name="connsiteY7" fmla="*/ 102885 h 1368000"/>
              <a:gd name="connsiteX8" fmla="*/ 266616 w 1013885"/>
              <a:gd name="connsiteY8" fmla="*/ 6378 h 1368000"/>
              <a:gd name="connsiteX9" fmla="*/ 329885 w 1013885"/>
              <a:gd name="connsiteY9" fmla="*/ 0 h 13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3885" h="1368000">
                <a:moveTo>
                  <a:pt x="329885" y="0"/>
                </a:moveTo>
                <a:cubicBezTo>
                  <a:pt x="707648" y="0"/>
                  <a:pt x="1013885" y="306237"/>
                  <a:pt x="1013885" y="684000"/>
                </a:cubicBezTo>
                <a:cubicBezTo>
                  <a:pt x="1013885" y="1061763"/>
                  <a:pt x="707648" y="1368000"/>
                  <a:pt x="329885" y="1368000"/>
                </a:cubicBezTo>
                <a:cubicBezTo>
                  <a:pt x="235444" y="1368000"/>
                  <a:pt x="145474" y="1348860"/>
                  <a:pt x="63641" y="1314248"/>
                </a:cubicBezTo>
                <a:lnTo>
                  <a:pt x="0" y="1279705"/>
                </a:lnTo>
                <a:lnTo>
                  <a:pt x="69228" y="1165752"/>
                </a:lnTo>
                <a:cubicBezTo>
                  <a:pt x="210549" y="905603"/>
                  <a:pt x="290823" y="607479"/>
                  <a:pt x="290823" y="290605"/>
                </a:cubicBezTo>
                <a:cubicBezTo>
                  <a:pt x="290823" y="227230"/>
                  <a:pt x="287612" y="164606"/>
                  <a:pt x="281344" y="102885"/>
                </a:cubicBezTo>
                <a:lnTo>
                  <a:pt x="266616" y="6378"/>
                </a:lnTo>
                <a:lnTo>
                  <a:pt x="329885" y="0"/>
                </a:ln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18" name="Freeform 17">
            <a:extLst>
              <a:ext uri="{FF2B5EF4-FFF2-40B4-BE49-F238E27FC236}">
                <a16:creationId xmlns:a16="http://schemas.microsoft.com/office/drawing/2014/main" id="{156B97D9-7FD1-8202-ACD8-FDE325C44862}"/>
              </a:ext>
            </a:extLst>
          </p:cNvPr>
          <p:cNvSpPr>
            <a:spLocks noChangeAspect="1"/>
          </p:cNvSpPr>
          <p:nvPr/>
        </p:nvSpPr>
        <p:spPr>
          <a:xfrm>
            <a:off x="3319967" y="3834991"/>
            <a:ext cx="1003331" cy="1367945"/>
          </a:xfrm>
          <a:custGeom>
            <a:avLst/>
            <a:gdLst>
              <a:gd name="connsiteX0" fmla="*/ 684000 w 1003371"/>
              <a:gd name="connsiteY0" fmla="*/ 0 h 1368000"/>
              <a:gd name="connsiteX1" fmla="*/ 717201 w 1003371"/>
              <a:gd name="connsiteY1" fmla="*/ 3347 h 1368000"/>
              <a:gd name="connsiteX2" fmla="*/ 705332 w 1003371"/>
              <a:gd name="connsiteY2" fmla="*/ 81113 h 1368000"/>
              <a:gd name="connsiteX3" fmla="*/ 695853 w 1003371"/>
              <a:gd name="connsiteY3" fmla="*/ 268833 h 1368000"/>
              <a:gd name="connsiteX4" fmla="*/ 917448 w 1003371"/>
              <a:gd name="connsiteY4" fmla="*/ 1143980 h 1368000"/>
              <a:gd name="connsiteX5" fmla="*/ 1003371 w 1003371"/>
              <a:gd name="connsiteY5" fmla="*/ 1285412 h 1368000"/>
              <a:gd name="connsiteX6" fmla="*/ 950244 w 1003371"/>
              <a:gd name="connsiteY6" fmla="*/ 1314248 h 1368000"/>
              <a:gd name="connsiteX7" fmla="*/ 684000 w 1003371"/>
              <a:gd name="connsiteY7" fmla="*/ 1368000 h 1368000"/>
              <a:gd name="connsiteX8" fmla="*/ 0 w 1003371"/>
              <a:gd name="connsiteY8" fmla="*/ 684000 h 1368000"/>
              <a:gd name="connsiteX9" fmla="*/ 684000 w 1003371"/>
              <a:gd name="connsiteY9" fmla="*/ 0 h 13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371" h="1368000">
                <a:moveTo>
                  <a:pt x="684000" y="0"/>
                </a:moveTo>
                <a:lnTo>
                  <a:pt x="717201" y="3347"/>
                </a:lnTo>
                <a:lnTo>
                  <a:pt x="705332" y="81113"/>
                </a:lnTo>
                <a:cubicBezTo>
                  <a:pt x="699064" y="142834"/>
                  <a:pt x="695853" y="205458"/>
                  <a:pt x="695853" y="268833"/>
                </a:cubicBezTo>
                <a:cubicBezTo>
                  <a:pt x="695853" y="585707"/>
                  <a:pt x="776127" y="883831"/>
                  <a:pt x="917448" y="1143980"/>
                </a:cubicBezTo>
                <a:lnTo>
                  <a:pt x="1003371" y="1285412"/>
                </a:lnTo>
                <a:lnTo>
                  <a:pt x="950244" y="1314248"/>
                </a:lnTo>
                <a:cubicBezTo>
                  <a:pt x="868411" y="1348860"/>
                  <a:pt x="778441" y="1368000"/>
                  <a:pt x="684000" y="1368000"/>
                </a:cubicBezTo>
                <a:cubicBezTo>
                  <a:pt x="306237" y="1368000"/>
                  <a:pt x="0" y="1061763"/>
                  <a:pt x="0" y="684000"/>
                </a:cubicBezTo>
                <a:cubicBezTo>
                  <a:pt x="0" y="306237"/>
                  <a:pt x="306237" y="0"/>
                  <a:pt x="684000" y="0"/>
                </a:cubicBez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17" name="Freeform 16">
            <a:extLst>
              <a:ext uri="{FF2B5EF4-FFF2-40B4-BE49-F238E27FC236}">
                <a16:creationId xmlns:a16="http://schemas.microsoft.com/office/drawing/2014/main" id="{F2D7DF13-A707-F05D-85FF-2D917CBC656A}"/>
              </a:ext>
            </a:extLst>
          </p:cNvPr>
          <p:cNvSpPr>
            <a:spLocks noChangeAspect="1"/>
          </p:cNvSpPr>
          <p:nvPr/>
        </p:nvSpPr>
        <p:spPr>
          <a:xfrm>
            <a:off x="4310525" y="5338277"/>
            <a:ext cx="1355151" cy="1149120"/>
          </a:xfrm>
          <a:custGeom>
            <a:avLst/>
            <a:gdLst>
              <a:gd name="connsiteX0" fmla="*/ 185080 w 1355206"/>
              <a:gd name="connsiteY0" fmla="*/ 0 h 1149166"/>
              <a:gd name="connsiteX1" fmla="*/ 243005 w 1355206"/>
              <a:gd name="connsiteY1" fmla="*/ 63733 h 1149166"/>
              <a:gd name="connsiteX2" fmla="*/ 1353533 w 1355206"/>
              <a:gd name="connsiteY2" fmla="*/ 592006 h 1149166"/>
              <a:gd name="connsiteX3" fmla="*/ 1355206 w 1355206"/>
              <a:gd name="connsiteY3" fmla="*/ 592091 h 1149166"/>
              <a:gd name="connsiteX4" fmla="*/ 1354104 w 1355206"/>
              <a:gd name="connsiteY4" fmla="*/ 603016 h 1149166"/>
              <a:gd name="connsiteX5" fmla="*/ 684000 w 1355206"/>
              <a:gd name="connsiteY5" fmla="*/ 1149166 h 1149166"/>
              <a:gd name="connsiteX6" fmla="*/ 0 w 1355206"/>
              <a:gd name="connsiteY6" fmla="*/ 465166 h 1149166"/>
              <a:gd name="connsiteX7" fmla="*/ 116816 w 1355206"/>
              <a:gd name="connsiteY7" fmla="*/ 82735 h 1149166"/>
              <a:gd name="connsiteX8" fmla="*/ 185080 w 1355206"/>
              <a:gd name="connsiteY8" fmla="*/ 0 h 114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206" h="1149166">
                <a:moveTo>
                  <a:pt x="185080" y="0"/>
                </a:moveTo>
                <a:lnTo>
                  <a:pt x="243005" y="63733"/>
                </a:lnTo>
                <a:cubicBezTo>
                  <a:pt x="533724" y="354453"/>
                  <a:pt x="921486" y="548129"/>
                  <a:pt x="1353533" y="592006"/>
                </a:cubicBezTo>
                <a:lnTo>
                  <a:pt x="1355206" y="592091"/>
                </a:lnTo>
                <a:lnTo>
                  <a:pt x="1354104" y="603016"/>
                </a:lnTo>
                <a:cubicBezTo>
                  <a:pt x="1290323" y="914704"/>
                  <a:pt x="1014543" y="1149166"/>
                  <a:pt x="684000" y="1149166"/>
                </a:cubicBezTo>
                <a:cubicBezTo>
                  <a:pt x="306237" y="1149166"/>
                  <a:pt x="0" y="842929"/>
                  <a:pt x="0" y="465166"/>
                </a:cubicBezTo>
                <a:cubicBezTo>
                  <a:pt x="0" y="323505"/>
                  <a:pt x="43065" y="191902"/>
                  <a:pt x="116816" y="82735"/>
                </a:cubicBezTo>
                <a:lnTo>
                  <a:pt x="185080" y="0"/>
                </a:ln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16" name="Freeform 15">
            <a:extLst>
              <a:ext uri="{FF2B5EF4-FFF2-40B4-BE49-F238E27FC236}">
                <a16:creationId xmlns:a16="http://schemas.microsoft.com/office/drawing/2014/main" id="{61DA94EF-2C4D-ECA9-BCCC-47EDC7455291}"/>
              </a:ext>
            </a:extLst>
          </p:cNvPr>
          <p:cNvSpPr>
            <a:spLocks noChangeAspect="1"/>
          </p:cNvSpPr>
          <p:nvPr/>
        </p:nvSpPr>
        <p:spPr>
          <a:xfrm>
            <a:off x="6030153" y="5351779"/>
            <a:ext cx="1357306" cy="1157389"/>
          </a:xfrm>
          <a:custGeom>
            <a:avLst/>
            <a:gdLst>
              <a:gd name="connsiteX0" fmla="*/ 1165458 w 1357361"/>
              <a:gd name="connsiteY0" fmla="*/ 0 h 1157436"/>
              <a:gd name="connsiteX1" fmla="*/ 1240545 w 1357361"/>
              <a:gd name="connsiteY1" fmla="*/ 91005 h 1157436"/>
              <a:gd name="connsiteX2" fmla="*/ 1357361 w 1357361"/>
              <a:gd name="connsiteY2" fmla="*/ 473436 h 1157436"/>
              <a:gd name="connsiteX3" fmla="*/ 673361 w 1357361"/>
              <a:gd name="connsiteY3" fmla="*/ 1157436 h 1157436"/>
              <a:gd name="connsiteX4" fmla="*/ 3257 w 1357361"/>
              <a:gd name="connsiteY4" fmla="*/ 611286 h 1157436"/>
              <a:gd name="connsiteX5" fmla="*/ 0 w 1357361"/>
              <a:gd name="connsiteY5" fmla="*/ 578973 h 1157436"/>
              <a:gd name="connsiteX6" fmla="*/ 9276 w 1357361"/>
              <a:gd name="connsiteY6" fmla="*/ 578504 h 1157436"/>
              <a:gd name="connsiteX7" fmla="*/ 1119804 w 1357361"/>
              <a:gd name="connsiteY7" fmla="*/ 50231 h 1157436"/>
              <a:gd name="connsiteX8" fmla="*/ 1165458 w 1357361"/>
              <a:gd name="connsiteY8" fmla="*/ 0 h 115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7361" h="1157436">
                <a:moveTo>
                  <a:pt x="1165458" y="0"/>
                </a:moveTo>
                <a:lnTo>
                  <a:pt x="1240545" y="91005"/>
                </a:lnTo>
                <a:cubicBezTo>
                  <a:pt x="1314297" y="200172"/>
                  <a:pt x="1357361" y="331775"/>
                  <a:pt x="1357361" y="473436"/>
                </a:cubicBezTo>
                <a:cubicBezTo>
                  <a:pt x="1357361" y="851199"/>
                  <a:pt x="1051124" y="1157436"/>
                  <a:pt x="673361" y="1157436"/>
                </a:cubicBezTo>
                <a:cubicBezTo>
                  <a:pt x="342819" y="1157436"/>
                  <a:pt x="67038" y="922974"/>
                  <a:pt x="3257" y="611286"/>
                </a:cubicBezTo>
                <a:lnTo>
                  <a:pt x="0" y="578973"/>
                </a:lnTo>
                <a:lnTo>
                  <a:pt x="9276" y="578504"/>
                </a:lnTo>
                <a:cubicBezTo>
                  <a:pt x="441323" y="534627"/>
                  <a:pt x="829085" y="340951"/>
                  <a:pt x="1119804" y="50231"/>
                </a:cubicBezTo>
                <a:lnTo>
                  <a:pt x="1165458" y="0"/>
                </a:lnTo>
                <a:close/>
              </a:path>
            </a:pathLst>
          </a:cu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296"/>
            <a:endParaRPr lang="en-GB">
              <a:solidFill>
                <a:prstClr val="white"/>
              </a:solidFill>
              <a:latin typeface="Calibri" panose="020F0502020204030204"/>
            </a:endParaRPr>
          </a:p>
        </p:txBody>
      </p:sp>
      <p:sp>
        <p:nvSpPr>
          <p:cNvPr id="32" name="TextBox 31">
            <a:extLst>
              <a:ext uri="{FF2B5EF4-FFF2-40B4-BE49-F238E27FC236}">
                <a16:creationId xmlns:a16="http://schemas.microsoft.com/office/drawing/2014/main" id="{99746FC4-117F-32BA-E4D1-1AA512988146}"/>
              </a:ext>
            </a:extLst>
          </p:cNvPr>
          <p:cNvSpPr txBox="1"/>
          <p:nvPr/>
        </p:nvSpPr>
        <p:spPr>
          <a:xfrm>
            <a:off x="659902" y="1738156"/>
            <a:ext cx="2854116" cy="1169551"/>
          </a:xfrm>
          <a:prstGeom prst="rect">
            <a:avLst/>
          </a:prstGeom>
          <a:noFill/>
        </p:spPr>
        <p:txBody>
          <a:bodyPr wrap="square">
            <a:spAutoFit/>
          </a:bodyPr>
          <a:lstStyle/>
          <a:p>
            <a:pPr defTabSz="914296"/>
            <a:r>
              <a:rPr lang="en-GB" sz="1400" b="1">
                <a:solidFill>
                  <a:srgbClr val="FF5B7F"/>
                </a:solidFill>
                <a:latin typeface="Roboto" panose="02000000000000000000" pitchFamily="2" charset="0"/>
                <a:ea typeface="Roboto" panose="02000000000000000000" pitchFamily="2" charset="0"/>
              </a:rPr>
              <a:t>Address grand societal challenges </a:t>
            </a:r>
            <a:r>
              <a:rPr lang="en-GB" sz="1400">
                <a:solidFill>
                  <a:prstClr val="black"/>
                </a:solidFill>
                <a:latin typeface="Roboto" panose="02000000000000000000" pitchFamily="2" charset="0"/>
                <a:ea typeface="Roboto" panose="02000000000000000000" pitchFamily="2" charset="0"/>
              </a:rPr>
              <a:t>by facilitating large-scale, data-driven research efforts that enhance Europe’s global scientific competitiveness</a:t>
            </a:r>
          </a:p>
        </p:txBody>
      </p:sp>
      <p:sp>
        <p:nvSpPr>
          <p:cNvPr id="33" name="TextBox 32">
            <a:extLst>
              <a:ext uri="{FF2B5EF4-FFF2-40B4-BE49-F238E27FC236}">
                <a16:creationId xmlns:a16="http://schemas.microsoft.com/office/drawing/2014/main" id="{BE58A47A-08BE-9B8B-3398-E7947EDDA913}"/>
              </a:ext>
            </a:extLst>
          </p:cNvPr>
          <p:cNvSpPr txBox="1"/>
          <p:nvPr/>
        </p:nvSpPr>
        <p:spPr>
          <a:xfrm>
            <a:off x="8634451" y="1731726"/>
            <a:ext cx="3069647" cy="738664"/>
          </a:xfrm>
          <a:prstGeom prst="rect">
            <a:avLst/>
          </a:prstGeom>
          <a:noFill/>
        </p:spPr>
        <p:txBody>
          <a:bodyPr wrap="square" rtlCol="0">
            <a:spAutoFit/>
          </a:bodyPr>
          <a:lstStyle/>
          <a:p>
            <a:pPr algn="r" defTabSz="914296"/>
            <a:r>
              <a:rPr lang="en-GB" sz="1400" b="1">
                <a:solidFill>
                  <a:srgbClr val="008691"/>
                </a:solidFill>
                <a:latin typeface="Roboto" panose="02000000000000000000" pitchFamily="2" charset="0"/>
                <a:ea typeface="Roboto" panose="02000000000000000000" pitchFamily="2" charset="0"/>
              </a:rPr>
              <a:t>Strengthen European digital and data sovereignty </a:t>
            </a:r>
            <a:r>
              <a:rPr lang="en-GB" sz="1400">
                <a:solidFill>
                  <a:prstClr val="black"/>
                </a:solidFill>
                <a:latin typeface="Roboto" panose="02000000000000000000" pitchFamily="2" charset="0"/>
                <a:ea typeface="Roboto" panose="02000000000000000000" pitchFamily="2" charset="0"/>
              </a:rPr>
              <a:t>by creating a European Knowledge Commons</a:t>
            </a:r>
          </a:p>
        </p:txBody>
      </p:sp>
      <p:sp>
        <p:nvSpPr>
          <p:cNvPr id="35" name="TextBox 34">
            <a:extLst>
              <a:ext uri="{FF2B5EF4-FFF2-40B4-BE49-F238E27FC236}">
                <a16:creationId xmlns:a16="http://schemas.microsoft.com/office/drawing/2014/main" id="{C3286BC6-431E-3EE8-F074-260B5E0381DD}"/>
              </a:ext>
            </a:extLst>
          </p:cNvPr>
          <p:cNvSpPr txBox="1"/>
          <p:nvPr/>
        </p:nvSpPr>
        <p:spPr>
          <a:xfrm>
            <a:off x="8327486" y="2699067"/>
            <a:ext cx="3376611" cy="954107"/>
          </a:xfrm>
          <a:prstGeom prst="rect">
            <a:avLst/>
          </a:prstGeom>
          <a:noFill/>
        </p:spPr>
        <p:txBody>
          <a:bodyPr wrap="square">
            <a:spAutoFit/>
          </a:bodyPr>
          <a:lstStyle/>
          <a:p>
            <a:pPr algn="r" defTabSz="914296"/>
            <a:r>
              <a:rPr lang="en-GB" sz="1400" b="1">
                <a:solidFill>
                  <a:prstClr val="black"/>
                </a:solidFill>
                <a:latin typeface="Roboto" panose="02000000000000000000" pitchFamily="2" charset="0"/>
                <a:ea typeface="Roboto" panose="02000000000000000000" pitchFamily="2" charset="0"/>
              </a:rPr>
              <a:t>Enhance security and trust in research data management </a:t>
            </a:r>
            <a:r>
              <a:rPr lang="en-GB" sz="1400">
                <a:solidFill>
                  <a:prstClr val="black"/>
                </a:solidFill>
                <a:latin typeface="Roboto" panose="02000000000000000000" pitchFamily="2" charset="0"/>
                <a:ea typeface="Roboto" panose="02000000000000000000" pitchFamily="2" charset="0"/>
              </a:rPr>
              <a:t>through a federation model aligned with GDPR, cybersecurity directives, and the Data and AI Acts</a:t>
            </a:r>
          </a:p>
        </p:txBody>
      </p:sp>
      <p:sp>
        <p:nvSpPr>
          <p:cNvPr id="37" name="TextBox 36">
            <a:extLst>
              <a:ext uri="{FF2B5EF4-FFF2-40B4-BE49-F238E27FC236}">
                <a16:creationId xmlns:a16="http://schemas.microsoft.com/office/drawing/2014/main" id="{7ADE400B-C79F-F9AA-0A50-59186704943D}"/>
              </a:ext>
            </a:extLst>
          </p:cNvPr>
          <p:cNvSpPr txBox="1"/>
          <p:nvPr/>
        </p:nvSpPr>
        <p:spPr>
          <a:xfrm>
            <a:off x="8952301" y="3958803"/>
            <a:ext cx="2751796" cy="1169551"/>
          </a:xfrm>
          <a:prstGeom prst="rect">
            <a:avLst/>
          </a:prstGeom>
          <a:noFill/>
        </p:spPr>
        <p:txBody>
          <a:bodyPr wrap="square">
            <a:spAutoFit/>
          </a:bodyPr>
          <a:lstStyle/>
          <a:p>
            <a:pPr algn="r" defTabSz="914296"/>
            <a:r>
              <a:rPr lang="en-GB" sz="1400" b="1">
                <a:solidFill>
                  <a:srgbClr val="FF5B7F"/>
                </a:solidFill>
                <a:latin typeface="Roboto" panose="02000000000000000000" pitchFamily="2" charset="0"/>
                <a:ea typeface="Roboto" panose="02000000000000000000" pitchFamily="2" charset="0"/>
              </a:rPr>
              <a:t>Boost European productivity and innovation </a:t>
            </a:r>
            <a:r>
              <a:rPr lang="en-GB" sz="1400">
                <a:solidFill>
                  <a:prstClr val="black"/>
                </a:solidFill>
                <a:latin typeface="Roboto" panose="02000000000000000000" pitchFamily="2" charset="0"/>
                <a:ea typeface="Roboto" panose="02000000000000000000" pitchFamily="2" charset="0"/>
              </a:rPr>
              <a:t>by promoting FAIR data principles, reducing duplication, and streamlining research efforts</a:t>
            </a:r>
          </a:p>
        </p:txBody>
      </p:sp>
      <p:sp>
        <p:nvSpPr>
          <p:cNvPr id="39" name="TextBox 38">
            <a:extLst>
              <a:ext uri="{FF2B5EF4-FFF2-40B4-BE49-F238E27FC236}">
                <a16:creationId xmlns:a16="http://schemas.microsoft.com/office/drawing/2014/main" id="{AF73A91B-9F5B-86CA-21CF-93E6A2F926D5}"/>
              </a:ext>
            </a:extLst>
          </p:cNvPr>
          <p:cNvSpPr txBox="1"/>
          <p:nvPr/>
        </p:nvSpPr>
        <p:spPr>
          <a:xfrm>
            <a:off x="8954478" y="5386053"/>
            <a:ext cx="2749620" cy="738664"/>
          </a:xfrm>
          <a:prstGeom prst="rect">
            <a:avLst/>
          </a:prstGeom>
          <a:noFill/>
        </p:spPr>
        <p:txBody>
          <a:bodyPr wrap="square">
            <a:spAutoFit/>
          </a:bodyPr>
          <a:lstStyle/>
          <a:p>
            <a:pPr algn="r" defTabSz="914296"/>
            <a:r>
              <a:rPr lang="en-GB" sz="1400" b="1">
                <a:solidFill>
                  <a:srgbClr val="008691"/>
                </a:solidFill>
                <a:latin typeface="Roboto" panose="02000000000000000000" pitchFamily="2" charset="0"/>
                <a:ea typeface="Roboto" panose="02000000000000000000" pitchFamily="2" charset="0"/>
              </a:rPr>
              <a:t>Advance social equity and inclusivity</a:t>
            </a:r>
            <a:r>
              <a:rPr lang="en-GB" sz="1400">
                <a:solidFill>
                  <a:prstClr val="black"/>
                </a:solidFill>
                <a:latin typeface="Roboto" panose="02000000000000000000" pitchFamily="2" charset="0"/>
                <a:ea typeface="Roboto" panose="02000000000000000000" pitchFamily="2" charset="0"/>
              </a:rPr>
              <a:t> by democratising access to research data</a:t>
            </a:r>
          </a:p>
        </p:txBody>
      </p:sp>
      <p:sp>
        <p:nvSpPr>
          <p:cNvPr id="41" name="TextBox 40">
            <a:extLst>
              <a:ext uri="{FF2B5EF4-FFF2-40B4-BE49-F238E27FC236}">
                <a16:creationId xmlns:a16="http://schemas.microsoft.com/office/drawing/2014/main" id="{F9F9D77E-A80D-6BB8-3E27-4F37FD1A9947}"/>
              </a:ext>
            </a:extLst>
          </p:cNvPr>
          <p:cNvSpPr txBox="1"/>
          <p:nvPr/>
        </p:nvSpPr>
        <p:spPr>
          <a:xfrm>
            <a:off x="666431" y="4981121"/>
            <a:ext cx="2625527" cy="1169551"/>
          </a:xfrm>
          <a:prstGeom prst="rect">
            <a:avLst/>
          </a:prstGeom>
          <a:noFill/>
        </p:spPr>
        <p:txBody>
          <a:bodyPr wrap="square">
            <a:spAutoFit/>
          </a:bodyPr>
          <a:lstStyle/>
          <a:p>
            <a:pPr defTabSz="914296"/>
            <a:r>
              <a:rPr lang="en-GB" sz="1400" b="1">
                <a:solidFill>
                  <a:prstClr val="black"/>
                </a:solidFill>
                <a:latin typeface="Roboto" panose="02000000000000000000" pitchFamily="2" charset="0"/>
                <a:ea typeface="Roboto" panose="02000000000000000000" pitchFamily="2" charset="0"/>
              </a:rPr>
              <a:t>Support European leadership in artificial intelligence</a:t>
            </a:r>
            <a:r>
              <a:rPr lang="en-GB" sz="1400">
                <a:solidFill>
                  <a:prstClr val="black"/>
                </a:solidFill>
                <a:latin typeface="Roboto" panose="02000000000000000000" pitchFamily="2" charset="0"/>
                <a:ea typeface="Roboto" panose="02000000000000000000" pitchFamily="2" charset="0"/>
              </a:rPr>
              <a:t> by providing high-quality, FAIR data essential for AI model training</a:t>
            </a:r>
          </a:p>
        </p:txBody>
      </p:sp>
      <p:sp>
        <p:nvSpPr>
          <p:cNvPr id="43" name="TextBox 42">
            <a:extLst>
              <a:ext uri="{FF2B5EF4-FFF2-40B4-BE49-F238E27FC236}">
                <a16:creationId xmlns:a16="http://schemas.microsoft.com/office/drawing/2014/main" id="{4D827609-9413-8B3E-8046-4792AA78291F}"/>
              </a:ext>
            </a:extLst>
          </p:cNvPr>
          <p:cNvSpPr txBox="1"/>
          <p:nvPr/>
        </p:nvSpPr>
        <p:spPr>
          <a:xfrm>
            <a:off x="686025" y="3374453"/>
            <a:ext cx="2187940" cy="1169551"/>
          </a:xfrm>
          <a:prstGeom prst="rect">
            <a:avLst/>
          </a:prstGeom>
          <a:noFill/>
        </p:spPr>
        <p:txBody>
          <a:bodyPr wrap="square">
            <a:spAutoFit/>
          </a:bodyPr>
          <a:lstStyle/>
          <a:p>
            <a:pPr defTabSz="914296"/>
            <a:r>
              <a:rPr lang="en-GB" sz="1400" b="1">
                <a:solidFill>
                  <a:srgbClr val="008691"/>
                </a:solidFill>
                <a:latin typeface="Roboto" panose="02000000000000000000" pitchFamily="2" charset="0"/>
                <a:ea typeface="Roboto" panose="02000000000000000000" pitchFamily="2" charset="0"/>
              </a:rPr>
              <a:t>Strengthen research infrastructure and interoperability </a:t>
            </a:r>
            <a:r>
              <a:rPr lang="en-GB" sz="1400">
                <a:solidFill>
                  <a:prstClr val="black"/>
                </a:solidFill>
                <a:latin typeface="Roboto" panose="02000000000000000000" pitchFamily="2" charset="0"/>
                <a:ea typeface="Roboto" panose="02000000000000000000" pitchFamily="2" charset="0"/>
              </a:rPr>
              <a:t>by standardising data-sharing protocols</a:t>
            </a:r>
          </a:p>
        </p:txBody>
      </p:sp>
      <p:pic>
        <p:nvPicPr>
          <p:cNvPr id="50" name="Graphic 49" descr="Badge 3 outline">
            <a:extLst>
              <a:ext uri="{FF2B5EF4-FFF2-40B4-BE49-F238E27FC236}">
                <a16:creationId xmlns:a16="http://schemas.microsoft.com/office/drawing/2014/main" id="{CF6651B1-22E6-D480-63A2-45B84F78F2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7171" y="4126183"/>
            <a:ext cx="539978" cy="539978"/>
          </a:xfrm>
          <a:prstGeom prst="rect">
            <a:avLst/>
          </a:prstGeom>
        </p:spPr>
      </p:pic>
      <p:pic>
        <p:nvPicPr>
          <p:cNvPr id="52" name="Graphic 51" descr="Badge 1 outline">
            <a:extLst>
              <a:ext uri="{FF2B5EF4-FFF2-40B4-BE49-F238E27FC236}">
                <a16:creationId xmlns:a16="http://schemas.microsoft.com/office/drawing/2014/main" id="{EBEC7B04-4092-66FC-1131-4B2E169CB3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2051" y="2285412"/>
            <a:ext cx="539978" cy="539978"/>
          </a:xfrm>
          <a:prstGeom prst="rect">
            <a:avLst/>
          </a:prstGeom>
        </p:spPr>
      </p:pic>
      <p:pic>
        <p:nvPicPr>
          <p:cNvPr id="54" name="Graphic 53" descr="Badge outline">
            <a:extLst>
              <a:ext uri="{FF2B5EF4-FFF2-40B4-BE49-F238E27FC236}">
                <a16:creationId xmlns:a16="http://schemas.microsoft.com/office/drawing/2014/main" id="{CABCF7F0-33CB-A7A1-B786-F40FFCE74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2150" y="2886800"/>
            <a:ext cx="539978" cy="539978"/>
          </a:xfrm>
          <a:prstGeom prst="rect">
            <a:avLst/>
          </a:prstGeom>
        </p:spPr>
      </p:pic>
      <p:pic>
        <p:nvPicPr>
          <p:cNvPr id="56" name="Graphic 55" descr="Badge 4 outline">
            <a:extLst>
              <a:ext uri="{FF2B5EF4-FFF2-40B4-BE49-F238E27FC236}">
                <a16:creationId xmlns:a16="http://schemas.microsoft.com/office/drawing/2014/main" id="{F51D7AD7-C03D-B46A-1D98-0AD90F33D0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50838" y="5201172"/>
            <a:ext cx="539978" cy="539978"/>
          </a:xfrm>
          <a:prstGeom prst="rect">
            <a:avLst/>
          </a:prstGeom>
        </p:spPr>
      </p:pic>
      <p:pic>
        <p:nvPicPr>
          <p:cNvPr id="58" name="Graphic 57" descr="Badge 7 outline">
            <a:extLst>
              <a:ext uri="{FF2B5EF4-FFF2-40B4-BE49-F238E27FC236}">
                <a16:creationId xmlns:a16="http://schemas.microsoft.com/office/drawing/2014/main" id="{B90549E4-04E6-9275-7619-296EF216BD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63772" y="2909006"/>
            <a:ext cx="539978" cy="539978"/>
          </a:xfrm>
          <a:prstGeom prst="rect">
            <a:avLst/>
          </a:prstGeom>
        </p:spPr>
      </p:pic>
      <p:pic>
        <p:nvPicPr>
          <p:cNvPr id="60" name="Graphic 59" descr="Badge 5 outline">
            <a:extLst>
              <a:ext uri="{FF2B5EF4-FFF2-40B4-BE49-F238E27FC236}">
                <a16:creationId xmlns:a16="http://schemas.microsoft.com/office/drawing/2014/main" id="{5E11E9BB-82B8-06AC-855A-A6E96B4D0C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2565" y="5200229"/>
            <a:ext cx="539978" cy="539978"/>
          </a:xfrm>
          <a:prstGeom prst="rect">
            <a:avLst/>
          </a:prstGeom>
        </p:spPr>
      </p:pic>
      <p:pic>
        <p:nvPicPr>
          <p:cNvPr id="62" name="Graphic 61" descr="Badge 6 outline">
            <a:extLst>
              <a:ext uri="{FF2B5EF4-FFF2-40B4-BE49-F238E27FC236}">
                <a16:creationId xmlns:a16="http://schemas.microsoft.com/office/drawing/2014/main" id="{482D34D6-535B-658B-893D-FBE2661B4F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85049" y="4181228"/>
            <a:ext cx="539978" cy="539978"/>
          </a:xfrm>
          <a:prstGeom prst="rect">
            <a:avLst/>
          </a:prstGeom>
        </p:spPr>
      </p:pic>
      <p:pic>
        <p:nvPicPr>
          <p:cNvPr id="64" name="Graphic 63" descr="Cloud Computing outline">
            <a:extLst>
              <a:ext uri="{FF2B5EF4-FFF2-40B4-BE49-F238E27FC236}">
                <a16:creationId xmlns:a16="http://schemas.microsoft.com/office/drawing/2014/main" id="{E83F3940-4C75-2C86-0A34-7D27401DD16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80948" y="1614579"/>
            <a:ext cx="611976" cy="611976"/>
          </a:xfrm>
          <a:prstGeom prst="rect">
            <a:avLst/>
          </a:prstGeom>
        </p:spPr>
      </p:pic>
      <p:pic>
        <p:nvPicPr>
          <p:cNvPr id="66" name="Graphic 65" descr="Shield Tick outline">
            <a:extLst>
              <a:ext uri="{FF2B5EF4-FFF2-40B4-BE49-F238E27FC236}">
                <a16:creationId xmlns:a16="http://schemas.microsoft.com/office/drawing/2014/main" id="{264217EC-D1B8-A570-F62B-1F8D7F97EB0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12911" y="2447922"/>
            <a:ext cx="611976" cy="611976"/>
          </a:xfrm>
          <a:prstGeom prst="rect">
            <a:avLst/>
          </a:prstGeom>
        </p:spPr>
      </p:pic>
      <p:pic>
        <p:nvPicPr>
          <p:cNvPr id="68" name="Graphic 67" descr="Lightbulb and gear outline">
            <a:extLst>
              <a:ext uri="{FF2B5EF4-FFF2-40B4-BE49-F238E27FC236}">
                <a16:creationId xmlns:a16="http://schemas.microsoft.com/office/drawing/2014/main" id="{7D510ABB-AB4B-0462-1657-FAB68FB6EA6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675880" y="4241925"/>
            <a:ext cx="611976" cy="611976"/>
          </a:xfrm>
          <a:prstGeom prst="rect">
            <a:avLst/>
          </a:prstGeom>
        </p:spPr>
      </p:pic>
      <p:pic>
        <p:nvPicPr>
          <p:cNvPr id="70" name="Graphic 69" descr="Group success outline">
            <a:extLst>
              <a:ext uri="{FF2B5EF4-FFF2-40B4-BE49-F238E27FC236}">
                <a16:creationId xmlns:a16="http://schemas.microsoft.com/office/drawing/2014/main" id="{7ECF3E6F-177F-A418-CBA1-B7C23E7A428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518460" y="5746573"/>
            <a:ext cx="611976" cy="611976"/>
          </a:xfrm>
          <a:prstGeom prst="rect">
            <a:avLst/>
          </a:prstGeom>
        </p:spPr>
      </p:pic>
      <p:pic>
        <p:nvPicPr>
          <p:cNvPr id="72" name="Graphic 71" descr="Artificial Intelligence outline">
            <a:extLst>
              <a:ext uri="{FF2B5EF4-FFF2-40B4-BE49-F238E27FC236}">
                <a16:creationId xmlns:a16="http://schemas.microsoft.com/office/drawing/2014/main" id="{5600DB2B-D3B2-672C-C9BE-1B405B9FCD7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562416" y="5746573"/>
            <a:ext cx="611976" cy="611976"/>
          </a:xfrm>
          <a:prstGeom prst="rect">
            <a:avLst/>
          </a:prstGeom>
        </p:spPr>
      </p:pic>
      <p:pic>
        <p:nvPicPr>
          <p:cNvPr id="74" name="Graphic 73" descr="Flask outline">
            <a:extLst>
              <a:ext uri="{FF2B5EF4-FFF2-40B4-BE49-F238E27FC236}">
                <a16:creationId xmlns:a16="http://schemas.microsoft.com/office/drawing/2014/main" id="{CDBDC324-9EBA-125A-B3D9-94A0F6DF47E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428145" y="4241925"/>
            <a:ext cx="611976" cy="611976"/>
          </a:xfrm>
          <a:prstGeom prst="rect">
            <a:avLst/>
          </a:prstGeom>
        </p:spPr>
      </p:pic>
      <p:pic>
        <p:nvPicPr>
          <p:cNvPr id="76" name="Graphic 75" descr="Partial sun outline">
            <a:extLst>
              <a:ext uri="{FF2B5EF4-FFF2-40B4-BE49-F238E27FC236}">
                <a16:creationId xmlns:a16="http://schemas.microsoft.com/office/drawing/2014/main" id="{31FEDBA3-7F74-2F24-4603-F909F42424F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821668" y="2390052"/>
            <a:ext cx="611976" cy="611976"/>
          </a:xfrm>
          <a:prstGeom prst="rect">
            <a:avLst/>
          </a:prstGeom>
        </p:spPr>
      </p:pic>
      <p:pic>
        <p:nvPicPr>
          <p:cNvPr id="78" name="Picture 77" descr="A black background with white letters&#10;&#10;AI-generated content may be incorrect.">
            <a:extLst>
              <a:ext uri="{FF2B5EF4-FFF2-40B4-BE49-F238E27FC236}">
                <a16:creationId xmlns:a16="http://schemas.microsoft.com/office/drawing/2014/main" id="{C7829879-7D84-ECB5-2439-F19C8DFA4707}"/>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4840756" y="3753982"/>
            <a:ext cx="1969088" cy="443045"/>
          </a:xfrm>
          <a:prstGeom prst="rect">
            <a:avLst/>
          </a:prstGeom>
        </p:spPr>
      </p:pic>
      <p:sp>
        <p:nvSpPr>
          <p:cNvPr id="79" name="Text Placeholder 4">
            <a:extLst>
              <a:ext uri="{FF2B5EF4-FFF2-40B4-BE49-F238E27FC236}">
                <a16:creationId xmlns:a16="http://schemas.microsoft.com/office/drawing/2014/main" id="{7C112856-0FCA-06BC-0D17-39B0E3ACFC3B}"/>
              </a:ext>
            </a:extLst>
          </p:cNvPr>
          <p:cNvSpPr txBox="1">
            <a:spLocks/>
          </p:cNvSpPr>
          <p:nvPr/>
        </p:nvSpPr>
        <p:spPr>
          <a:xfrm>
            <a:off x="5955640" y="4221651"/>
            <a:ext cx="1106859" cy="364751"/>
          </a:xfrm>
          <a:prstGeom prst="rect">
            <a:avLst/>
          </a:prstGeom>
        </p:spPr>
        <p:txBody>
          <a:bodyPr vert="horz" lIns="91437" tIns="45718" rIns="91437" bIns="45718"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0" i="0" kern="1200" baseline="0">
                <a:solidFill>
                  <a:srgbClr val="008691"/>
                </a:solidFill>
                <a:latin typeface="Quicksand" pitchFamily="2" charset="77"/>
                <a:ea typeface="Roboto Light" panose="02000000000000000000" pitchFamily="2" charset="0"/>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296">
              <a:spcBef>
                <a:spcPts val="599"/>
              </a:spcBef>
              <a:spcAft>
                <a:spcPts val="599"/>
              </a:spcAft>
            </a:pPr>
            <a:r>
              <a:rPr lang="en-GB" sz="2199"/>
              <a:t>will…</a:t>
            </a:r>
          </a:p>
        </p:txBody>
      </p:sp>
      <p:pic>
        <p:nvPicPr>
          <p:cNvPr id="2" name="Picture 1" descr="A blue rectangle with white text&#10;&#10;AI-generated content may be incorrect.">
            <a:extLst>
              <a:ext uri="{FF2B5EF4-FFF2-40B4-BE49-F238E27FC236}">
                <a16:creationId xmlns:a16="http://schemas.microsoft.com/office/drawing/2014/main" id="{B5D7D23E-48C7-044B-7A0D-BC66F8A4AA01}"/>
              </a:ext>
            </a:extLst>
          </p:cNvPr>
          <p:cNvPicPr>
            <a:picLocks noChangeAspect="1"/>
          </p:cNvPicPr>
          <p:nvPr/>
        </p:nvPicPr>
        <p:blipFill>
          <a:blip r:embed="rId31"/>
          <a:stretch>
            <a:fillRect/>
          </a:stretch>
        </p:blipFill>
        <p:spPr>
          <a:xfrm>
            <a:off x="8351373" y="6256580"/>
            <a:ext cx="3557723" cy="508247"/>
          </a:xfrm>
          <a:prstGeom prst="rect">
            <a:avLst/>
          </a:prstGeom>
        </p:spPr>
      </p:pic>
    </p:spTree>
    <p:extLst>
      <p:ext uri="{BB962C8B-B14F-4D97-AF65-F5344CB8AC3E}">
        <p14:creationId xmlns:p14="http://schemas.microsoft.com/office/powerpoint/2010/main" val="2303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19" grpId="0" animBg="1"/>
      <p:bldP spid="18" grpId="0" animBg="1"/>
      <p:bldP spid="17" grpId="0" animBg="1"/>
      <p:bldP spid="16" grpId="0" animBg="1"/>
      <p:bldP spid="32" grpId="0"/>
      <p:bldP spid="33" grpId="0"/>
      <p:bldP spid="35" grpId="0"/>
      <p:bldP spid="37" grpId="0"/>
      <p:bldP spid="39" grpId="0"/>
      <p:bldP spid="41"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F26CA-B1C7-1BB6-8E4D-4B38911AFB25}"/>
              </a:ext>
            </a:extLst>
          </p:cNvPr>
          <p:cNvSpPr>
            <a:spLocks noGrp="1"/>
          </p:cNvSpPr>
          <p:nvPr>
            <p:ph sz="half" idx="15"/>
          </p:nvPr>
        </p:nvSpPr>
        <p:spPr>
          <a:xfrm>
            <a:off x="1654586" y="2387534"/>
            <a:ext cx="10232019" cy="4154984"/>
          </a:xfrm>
        </p:spPr>
        <p:txBody>
          <a:bodyPr wrap="square">
            <a:spAutoFit/>
          </a:bodyPr>
          <a:lstStyle/>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System of systems approach</a:t>
            </a:r>
            <a:r>
              <a:rPr lang="en-GB" sz="1800">
                <a:solidFill>
                  <a:srgbClr val="000000"/>
                </a:solidFill>
              </a:rPr>
              <a:t>: Build on existing and planned infrastructures to create an interconnected ecosystem.</a:t>
            </a:r>
          </a:p>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Inclusivity and accessibility</a:t>
            </a:r>
            <a:r>
              <a:rPr lang="en-GB" sz="1800">
                <a:solidFill>
                  <a:srgbClr val="000000"/>
                </a:solidFill>
              </a:rPr>
              <a:t>: Ensure low barriers to entry, ease of use, and broad participation.</a:t>
            </a:r>
          </a:p>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Community-driven and participatory</a:t>
            </a:r>
            <a:r>
              <a:rPr lang="en-GB" sz="1800">
                <a:solidFill>
                  <a:srgbClr val="000000"/>
                </a:solidFill>
              </a:rPr>
              <a:t>: Engage the research community in co-creating and shaping the Federation.</a:t>
            </a:r>
          </a:p>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Trust, security, and governance</a:t>
            </a:r>
            <a:r>
              <a:rPr lang="en-GB" sz="1800">
                <a:solidFill>
                  <a:srgbClr val="000000"/>
                </a:solidFill>
              </a:rPr>
              <a:t>: Establish clear rules, monitoring, and enforcement mechanisms to ensure a safe and reliable environment.</a:t>
            </a:r>
          </a:p>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Flexibility and adaptability</a:t>
            </a:r>
            <a:r>
              <a:rPr lang="en-GB" sz="1800">
                <a:solidFill>
                  <a:srgbClr val="000000"/>
                </a:solidFill>
              </a:rPr>
              <a:t>: Allow for an evolutionary approach, adapting based on findings and lessons learned.</a:t>
            </a:r>
          </a:p>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Autonomy and control</a:t>
            </a:r>
            <a:r>
              <a:rPr lang="en-GB" sz="1800">
                <a:solidFill>
                  <a:srgbClr val="000000"/>
                </a:solidFill>
              </a:rPr>
              <a:t>: Respect institutional autonomy while ensuring that data and service owners retain full control over shared resources and openness levels.</a:t>
            </a:r>
          </a:p>
          <a:p>
            <a:pPr marL="380981" indent="-380981">
              <a:lnSpc>
                <a:spcPct val="100000"/>
              </a:lnSpc>
              <a:spcBef>
                <a:spcPts val="0"/>
              </a:spcBef>
              <a:buClr>
                <a:srgbClr val="008691"/>
              </a:buClr>
              <a:buSzPct val="130000"/>
              <a:buFont typeface="Arial" panose="020B0604020202020204" pitchFamily="34" charset="0"/>
              <a:buChar char="•"/>
            </a:pPr>
            <a:r>
              <a:rPr lang="en-GB" sz="1800" b="1">
                <a:solidFill>
                  <a:srgbClr val="000000"/>
                </a:solidFill>
              </a:rPr>
              <a:t>Broad engagement and transparency</a:t>
            </a:r>
            <a:r>
              <a:rPr lang="en-GB" sz="1800">
                <a:solidFill>
                  <a:srgbClr val="000000"/>
                </a:solidFill>
              </a:rPr>
              <a:t>: Keep all interested stakeholders informed and involved in key developments.</a:t>
            </a:r>
          </a:p>
        </p:txBody>
      </p:sp>
      <p:sp>
        <p:nvSpPr>
          <p:cNvPr id="3" name="Title 2">
            <a:extLst>
              <a:ext uri="{FF2B5EF4-FFF2-40B4-BE49-F238E27FC236}">
                <a16:creationId xmlns:a16="http://schemas.microsoft.com/office/drawing/2014/main" id="{B1742C25-F5B1-93A6-8ADB-BAC8473B0B26}"/>
              </a:ext>
            </a:extLst>
          </p:cNvPr>
          <p:cNvSpPr>
            <a:spLocks noGrp="1"/>
          </p:cNvSpPr>
          <p:nvPr>
            <p:ph type="title"/>
          </p:nvPr>
        </p:nvSpPr>
        <p:spPr>
          <a:xfrm>
            <a:off x="1593993" y="362992"/>
            <a:ext cx="9830179" cy="603887"/>
          </a:xfrm>
        </p:spPr>
        <p:txBody>
          <a:bodyPr>
            <a:noAutofit/>
          </a:bodyPr>
          <a:lstStyle/>
          <a:p>
            <a:r>
              <a:rPr lang="en-GB" sz="3733"/>
              <a:t>Principles for Building the EOSC Federation</a:t>
            </a:r>
          </a:p>
        </p:txBody>
      </p:sp>
      <p:sp>
        <p:nvSpPr>
          <p:cNvPr id="4" name="Text Placeholder 3">
            <a:extLst>
              <a:ext uri="{FF2B5EF4-FFF2-40B4-BE49-F238E27FC236}">
                <a16:creationId xmlns:a16="http://schemas.microsoft.com/office/drawing/2014/main" id="{3B3CC6CA-D075-0730-DD54-A207C5A71F4F}"/>
              </a:ext>
            </a:extLst>
          </p:cNvPr>
          <p:cNvSpPr>
            <a:spLocks noGrp="1"/>
          </p:cNvSpPr>
          <p:nvPr>
            <p:ph type="body" sz="quarter" idx="14"/>
          </p:nvPr>
        </p:nvSpPr>
        <p:spPr>
          <a:xfrm>
            <a:off x="1632965" y="1182691"/>
            <a:ext cx="9561711" cy="1015663"/>
          </a:xfrm>
        </p:spPr>
        <p:txBody>
          <a:bodyPr wrap="square">
            <a:spAutoFit/>
          </a:bodyPr>
          <a:lstStyle/>
          <a:p>
            <a:r>
              <a:rPr lang="en-GB" sz="2000" b="1"/>
              <a:t>The vision for EOSC </a:t>
            </a:r>
            <a:r>
              <a:rPr lang="en-GB" sz="2000"/>
              <a:t>is to establish a system that enables researchers in Europe to store, share, process, analyse, and reuse FAIR research outputs—such as research data, publications, and software—across disciplines and borders.</a:t>
            </a:r>
          </a:p>
        </p:txBody>
      </p:sp>
      <p:pic>
        <p:nvPicPr>
          <p:cNvPr id="9" name="Graphic 8" descr="Lightbulb and gear outline">
            <a:extLst>
              <a:ext uri="{FF2B5EF4-FFF2-40B4-BE49-F238E27FC236}">
                <a16:creationId xmlns:a16="http://schemas.microsoft.com/office/drawing/2014/main" id="{B9898715-0B06-0FD0-5188-00182CB999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795" y="1311090"/>
            <a:ext cx="618566" cy="618566"/>
          </a:xfrm>
          <a:prstGeom prst="rect">
            <a:avLst/>
          </a:prstGeom>
        </p:spPr>
      </p:pic>
      <p:sp>
        <p:nvSpPr>
          <p:cNvPr id="10" name="Rectangle 9">
            <a:extLst>
              <a:ext uri="{FF2B5EF4-FFF2-40B4-BE49-F238E27FC236}">
                <a16:creationId xmlns:a16="http://schemas.microsoft.com/office/drawing/2014/main" id="{BAC937F7-B5D1-7888-A376-FA583A79C0F5}"/>
              </a:ext>
            </a:extLst>
          </p:cNvPr>
          <p:cNvSpPr/>
          <p:nvPr/>
        </p:nvSpPr>
        <p:spPr>
          <a:xfrm>
            <a:off x="0" y="1095936"/>
            <a:ext cx="12192000" cy="5587253"/>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79E62D-2322-11F1-E2E1-222D53327E16}"/>
              </a:ext>
            </a:extLst>
          </p:cNvPr>
          <p:cNvSpPr/>
          <p:nvPr/>
        </p:nvSpPr>
        <p:spPr>
          <a:xfrm>
            <a:off x="0" y="1095936"/>
            <a:ext cx="12192000" cy="1156447"/>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6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7607A3-AF2B-9946-9BFF-0386D89A53B1}"/>
              </a:ext>
            </a:extLst>
          </p:cNvPr>
          <p:cNvSpPr/>
          <p:nvPr/>
        </p:nvSpPr>
        <p:spPr>
          <a:xfrm>
            <a:off x="6710081" y="4787153"/>
            <a:ext cx="5136777" cy="22187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105;p4">
            <a:extLst>
              <a:ext uri="{FF2B5EF4-FFF2-40B4-BE49-F238E27FC236}">
                <a16:creationId xmlns:a16="http://schemas.microsoft.com/office/drawing/2014/main" id="{DADEADB4-9D13-7878-A9D9-936918FDBD43}"/>
              </a:ext>
            </a:extLst>
          </p:cNvPr>
          <p:cNvSpPr txBox="1">
            <a:spLocks noGrp="1"/>
          </p:cNvSpPr>
          <p:nvPr>
            <p:ph type="title"/>
          </p:nvPr>
        </p:nvSpPr>
        <p:spPr>
          <a:xfrm>
            <a:off x="1735186" y="368419"/>
            <a:ext cx="9830179" cy="603887"/>
          </a:xfrm>
        </p:spPr>
        <p:txBody>
          <a:bodyPr spcFirstLastPara="1" vert="horz" lIns="91425" tIns="45700" rIns="91425" bIns="45700" rtlCol="0" anchor="ctr" anchorCtr="0">
            <a:normAutofit/>
          </a:bodyPr>
          <a:lstStyle/>
          <a:p>
            <a:pPr>
              <a:spcBef>
                <a:spcPts val="0"/>
              </a:spcBef>
              <a:buClr>
                <a:srgbClr val="008691"/>
              </a:buClr>
              <a:buSzPts val="3500"/>
            </a:pPr>
            <a:r>
              <a:rPr lang="en-US" sz="3733"/>
              <a:t>EOSC Nodes</a:t>
            </a:r>
            <a:endParaRPr lang="en-GB" sz="3733"/>
          </a:p>
        </p:txBody>
      </p:sp>
      <p:sp>
        <p:nvSpPr>
          <p:cNvPr id="13" name="TextBox 12">
            <a:extLst>
              <a:ext uri="{FF2B5EF4-FFF2-40B4-BE49-F238E27FC236}">
                <a16:creationId xmlns:a16="http://schemas.microsoft.com/office/drawing/2014/main" id="{293E7EB5-874A-248C-AA5D-F9B9950FF8C1}"/>
              </a:ext>
            </a:extLst>
          </p:cNvPr>
          <p:cNvSpPr txBox="1"/>
          <p:nvPr/>
        </p:nvSpPr>
        <p:spPr>
          <a:xfrm>
            <a:off x="1835525" y="1189147"/>
            <a:ext cx="9856694" cy="51060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9929" tIns="89929" rIns="89929" bIns="89929" numCol="1" spcCol="1270" anchor="ctr" anchorCtr="0">
            <a:spAutoFit/>
          </a:bodyPr>
          <a:lstStyle/>
          <a:p>
            <a:pPr marL="380990" marR="0" lvl="0" indent="-380990" algn="l" defTabSz="1066773" rtl="0" eaLnBrk="1" fontAlgn="auto" latinLnBrk="0" hangingPunct="1">
              <a:lnSpc>
                <a:spcPct val="100000"/>
              </a:lnSpc>
              <a:spcBef>
                <a:spcPts val="1200"/>
              </a:spcBef>
              <a:spcAft>
                <a:spcPts val="1200"/>
              </a:spcAft>
              <a:buClr>
                <a:srgbClr val="008691"/>
              </a:buClr>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The EOSC Nodes will be the entry points for end users to the entire EOSC Federation.</a:t>
            </a:r>
          </a:p>
          <a:p>
            <a:pPr marL="380990" marR="0" lvl="0" indent="-380990" algn="l" defTabSz="1066773" rtl="0" eaLnBrk="1" fontAlgn="auto" latinLnBrk="0" hangingPunct="1">
              <a:lnSpc>
                <a:spcPct val="100000"/>
              </a:lnSpc>
              <a:spcBef>
                <a:spcPts val="1200"/>
              </a:spcBef>
              <a:spcAft>
                <a:spcPts val="1200"/>
              </a:spcAft>
              <a:buClr>
                <a:srgbClr val="008691"/>
              </a:buClr>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An </a:t>
            </a:r>
            <a:r>
              <a:rPr kumimoji="0" lang="en-US" sz="2000" b="0" i="0" u="none" strike="noStrike" kern="1200" cap="none" spc="0" normalizeH="0" baseline="0" noProof="0" err="1">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organisation</a:t>
            </a: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 may therefore </a:t>
            </a:r>
            <a:r>
              <a:rPr kumimoji="0" lang="en-US" sz="2000" b="0" i="0" u="sng" strike="noStrike" kern="1200" cap="none" spc="0" normalizeH="0" baseline="0" noProof="0" err="1">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enrol</a:t>
            </a: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 its activities as an EOSC Node in the EOSC Federation or </a:t>
            </a:r>
            <a:r>
              <a:rPr kumimoji="0" lang="en-US" sz="2000" b="0" i="0" u="sng"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onboard</a:t>
            </a: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 its services on an existing EOSC Node as a provider.</a:t>
            </a:r>
          </a:p>
          <a:p>
            <a:pPr marL="380990" marR="0" lvl="0" indent="-380990" algn="l" defTabSz="1066773" rtl="0" eaLnBrk="1" fontAlgn="auto" latinLnBrk="0" hangingPunct="1">
              <a:lnSpc>
                <a:spcPct val="100000"/>
              </a:lnSpc>
              <a:spcBef>
                <a:spcPts val="1200"/>
              </a:spcBef>
              <a:spcAft>
                <a:spcPts val="1200"/>
              </a:spcAft>
              <a:buClr>
                <a:srgbClr val="008691"/>
              </a:buClr>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A Node is composed of FAIR datasets and/or services.</a:t>
            </a:r>
            <a:b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b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A legal entity (</a:t>
            </a:r>
            <a:r>
              <a:rPr kumimoji="0" lang="en-US" sz="2000" b="0" i="0" u="none" strike="noStrike" kern="1200" cap="none" spc="0" normalizeH="0" baseline="0" noProof="0" err="1">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organisation</a:t>
            </a: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 / institute) responsible for the Node commits to comply with a set of common rules and regulations defined by the Federation</a:t>
            </a:r>
          </a:p>
          <a:p>
            <a:pPr marL="380990" marR="0" lvl="0" indent="-380990" algn="l" defTabSz="1066773" rtl="0" eaLnBrk="1" fontAlgn="auto" latinLnBrk="0" hangingPunct="1">
              <a:lnSpc>
                <a:spcPct val="100000"/>
              </a:lnSpc>
              <a:spcBef>
                <a:spcPts val="1200"/>
              </a:spcBef>
              <a:spcAft>
                <a:spcPts val="1200"/>
              </a:spcAft>
              <a:buClr>
                <a:srgbClr val="008691"/>
              </a:buClr>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The input provided and experience gained from a first wave of EOSC Nodes will be used to define the first version of the rules and regulations Nodes must comply with as members of the Federation</a:t>
            </a:r>
          </a:p>
          <a:p>
            <a:pPr marL="380990" marR="0" lvl="0" indent="-380990" algn="l" defTabSz="1066773" rtl="0" eaLnBrk="1" fontAlgn="auto" latinLnBrk="0" hangingPunct="1">
              <a:lnSpc>
                <a:spcPct val="100000"/>
              </a:lnSpc>
              <a:spcBef>
                <a:spcPts val="1200"/>
              </a:spcBef>
              <a:spcAft>
                <a:spcPts val="1200"/>
              </a:spcAft>
              <a:buClr>
                <a:srgbClr val="008691"/>
              </a:buClr>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mn-cs"/>
              </a:rPr>
              <a:t>A set of minimum requirements  agreed by the Tripartite group.    See: </a:t>
            </a:r>
            <a:r>
              <a:rPr kumimoji="0" lang="en-US" sz="2000" b="0" i="0" u="none" strike="noStrike" kern="1200" cap="none" spc="0" normalizeH="0" baseline="0" noProof="0">
                <a:ln>
                  <a:noFill/>
                </a:ln>
                <a:solidFill>
                  <a:srgbClr val="008691"/>
                </a:solidFill>
                <a:effectLst/>
                <a:uLnTx/>
                <a:uFillTx/>
                <a:latin typeface="Roboto" panose="02000000000000000000" pitchFamily="2" charset="0"/>
                <a:ea typeface="Roboto" panose="02000000000000000000" pitchFamily="2" charset="0"/>
                <a:cs typeface="+mn-cs"/>
                <a:hlinkClick r:id="rId2">
                  <a:extLst>
                    <a:ext uri="{A12FA001-AC4F-418D-AE19-62706E023703}">
                      <ahyp:hlinkClr xmlns:ahyp="http://schemas.microsoft.com/office/drawing/2018/hyperlinkcolor" val="tx"/>
                    </a:ext>
                  </a:extLst>
                </a:hlinkClick>
              </a:rPr>
              <a:t>https://eosc.eu/building-the-eosc-federation</a:t>
            </a:r>
            <a:r>
              <a:rPr kumimoji="0" lang="en-US" sz="2000" b="0" i="0" u="none" strike="noStrike" kern="1200" cap="none" spc="0" normalizeH="0" baseline="0" noProof="0">
                <a:ln>
                  <a:noFill/>
                </a:ln>
                <a:solidFill>
                  <a:srgbClr val="008691"/>
                </a:solidFill>
                <a:effectLst/>
                <a:uLnTx/>
                <a:uFillTx/>
                <a:latin typeface="Roboto" panose="02000000000000000000" pitchFamily="2" charset="0"/>
                <a:ea typeface="Roboto" panose="02000000000000000000" pitchFamily="2" charset="0"/>
                <a:cs typeface="+mn-cs"/>
              </a:rPr>
              <a:t> </a:t>
            </a:r>
          </a:p>
        </p:txBody>
      </p:sp>
      <p:pic>
        <p:nvPicPr>
          <p:cNvPr id="4" name="Picture 3" descr="A network of dots and lines&#10;&#10;AI-generated content may be incorrect.">
            <a:extLst>
              <a:ext uri="{FF2B5EF4-FFF2-40B4-BE49-F238E27FC236}">
                <a16:creationId xmlns:a16="http://schemas.microsoft.com/office/drawing/2014/main" id="{2EEB831F-2FC8-66D4-67CE-F4E457D7CCD4}"/>
              </a:ext>
            </a:extLst>
          </p:cNvPr>
          <p:cNvPicPr>
            <a:picLocks noChangeAspect="1"/>
          </p:cNvPicPr>
          <p:nvPr/>
        </p:nvPicPr>
        <p:blipFill>
          <a:blip r:embed="rId3" cstate="screen">
            <a:alphaModFix amt="11000"/>
            <a:extLst>
              <a:ext uri="{28A0092B-C50C-407E-A947-70E740481C1C}">
                <a14:useLocalDpi xmlns:a14="http://schemas.microsoft.com/office/drawing/2010/main"/>
              </a:ext>
            </a:extLst>
          </a:blip>
          <a:srcRect/>
          <a:stretch/>
        </p:blipFill>
        <p:spPr>
          <a:xfrm>
            <a:off x="95417" y="1"/>
            <a:ext cx="12192000" cy="7013050"/>
          </a:xfrm>
          <a:prstGeom prst="rect">
            <a:avLst/>
          </a:prstGeom>
        </p:spPr>
      </p:pic>
    </p:spTree>
    <p:extLst>
      <p:ext uri="{BB962C8B-B14F-4D97-AF65-F5344CB8AC3E}">
        <p14:creationId xmlns:p14="http://schemas.microsoft.com/office/powerpoint/2010/main" val="29224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14E5-1575-0326-AEBE-394945BE6F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6B55023-02E9-61EB-2E25-5193B92F9FEA}"/>
              </a:ext>
            </a:extLst>
          </p:cNvPr>
          <p:cNvSpPr/>
          <p:nvPr/>
        </p:nvSpPr>
        <p:spPr>
          <a:xfrm>
            <a:off x="0" y="1152939"/>
            <a:ext cx="12192000" cy="5168348"/>
          </a:xfrm>
          <a:prstGeom prst="rect">
            <a:avLst/>
          </a:prstGeom>
          <a:solidFill>
            <a:srgbClr val="008691">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67E1B12A-477A-6349-32EC-47DBD746E30C}"/>
              </a:ext>
            </a:extLst>
          </p:cNvPr>
          <p:cNvSpPr>
            <a:spLocks noGrp="1"/>
          </p:cNvSpPr>
          <p:nvPr>
            <p:ph sz="half" idx="15"/>
          </p:nvPr>
        </p:nvSpPr>
        <p:spPr>
          <a:xfrm>
            <a:off x="1833057" y="1220526"/>
            <a:ext cx="9830179" cy="4941735"/>
          </a:xfrm>
        </p:spPr>
        <p:txBody>
          <a:bodyPr>
            <a:normAutofit fontScale="92500" lnSpcReduction="10000"/>
          </a:bodyPr>
          <a:lstStyle/>
          <a:p>
            <a:pPr marL="0" marR="0" lvl="0" indent="0" algn="l" defTabSz="649773"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500" cap="none" spc="0" normalizeH="0" baseline="0" noProof="0">
                <a:ln>
                  <a:noFill/>
                </a:ln>
                <a:solidFill>
                  <a:srgbClr val="000000"/>
                </a:solidFill>
                <a:effectLst/>
                <a:uLnTx/>
                <a:uFillTx/>
                <a:latin typeface="EC Square Sans Pro"/>
                <a:ea typeface="Roboto Light"/>
                <a:cs typeface="Roboto Light"/>
              </a:rPr>
              <a:t>By </a:t>
            </a:r>
            <a:r>
              <a:rPr kumimoji="0" lang="en-US" sz="2000" b="1" i="0" u="none" strike="noStrike" kern="1500" cap="none" spc="0" normalizeH="0" baseline="0" noProof="0">
                <a:ln>
                  <a:noFill/>
                </a:ln>
                <a:solidFill>
                  <a:srgbClr val="000000"/>
                </a:solidFill>
                <a:effectLst/>
                <a:uLnTx/>
                <a:uFillTx/>
                <a:latin typeface="EC Square Sans Pro"/>
                <a:ea typeface="Roboto Light"/>
                <a:cs typeface="Roboto Light"/>
              </a:rPr>
              <a:t>Q4 2025 </a:t>
            </a:r>
            <a:r>
              <a:rPr kumimoji="0" lang="en-US" sz="2000" b="1" i="0" u="none" strike="noStrike" kern="1500" cap="none" spc="0" normalizeH="0" baseline="0" noProof="0">
                <a:ln>
                  <a:noFill/>
                </a:ln>
                <a:solidFill>
                  <a:srgbClr val="008691"/>
                </a:solidFill>
                <a:effectLst/>
                <a:uLnTx/>
                <a:uFillTx/>
                <a:latin typeface="EC Square Sans Pro"/>
                <a:ea typeface="Roboto Light"/>
                <a:cs typeface="Roboto Light"/>
              </a:rPr>
              <a:t>the EOSC Federation </a:t>
            </a:r>
            <a:r>
              <a:rPr kumimoji="0" lang="en-US" sz="2000" b="0" i="0" u="none" strike="noStrike" kern="1500" cap="none" spc="0" normalizeH="0" baseline="0" noProof="0">
                <a:ln>
                  <a:noFill/>
                </a:ln>
                <a:solidFill>
                  <a:srgbClr val="000000"/>
                </a:solidFill>
                <a:effectLst/>
                <a:uLnTx/>
                <a:uFillTx/>
                <a:latin typeface="EC Square Sans Pro"/>
                <a:ea typeface="Roboto Light"/>
                <a:cs typeface="Roboto Light"/>
              </a:rPr>
              <a:t>will …</a:t>
            </a:r>
          </a:p>
          <a:p>
            <a:pPr marL="285750" marR="0" lvl="0" indent="-285750" algn="l" defTabSz="649773" rtl="0" eaLnBrk="1" fontAlgn="auto" latinLnBrk="0" hangingPunct="1">
              <a:lnSpc>
                <a:spcPct val="100000"/>
              </a:lnSpc>
              <a:spcBef>
                <a:spcPts val="1200"/>
              </a:spcBef>
              <a:spcAft>
                <a:spcPts val="1200"/>
              </a:spcAft>
              <a:buClrTx/>
              <a:buSzTx/>
              <a:buFont typeface="EC Square Sans Pro" panose="020B0506040000020004" pitchFamily="34" charset="0"/>
              <a:buChar char="…"/>
              <a:tabLst>
                <a:tab pos="269875" algn="l"/>
              </a:tabLst>
              <a:defRPr/>
            </a:pPr>
            <a:r>
              <a:rPr lang="en-US" sz="2000">
                <a:solidFill>
                  <a:srgbClr val="000000"/>
                </a:solidFill>
                <a:latin typeface="EC Square Sans Pro"/>
                <a:ea typeface="Roboto Light"/>
                <a:cs typeface="Roboto Light"/>
                <a:sym typeface="Arial"/>
              </a:rPr>
              <a:t>consist of </a:t>
            </a:r>
            <a:r>
              <a:rPr lang="en-US" sz="2000" b="1">
                <a:solidFill>
                  <a:srgbClr val="000000"/>
                </a:solidFill>
                <a:latin typeface="EC Square Sans Pro"/>
                <a:ea typeface="Roboto Light"/>
                <a:cs typeface="Roboto Light"/>
                <a:sym typeface="Arial"/>
              </a:rPr>
              <a:t>several enrolled EOSC Nodes</a:t>
            </a:r>
          </a:p>
          <a:p>
            <a:pPr marL="285750" marR="0" lvl="0" indent="-285750" algn="l" defTabSz="649773" rtl="0" eaLnBrk="1" fontAlgn="auto" latinLnBrk="0" hangingPunct="1">
              <a:lnSpc>
                <a:spcPct val="100000"/>
              </a:lnSpc>
              <a:spcBef>
                <a:spcPts val="1200"/>
              </a:spcBef>
              <a:spcAft>
                <a:spcPts val="1200"/>
              </a:spcAft>
              <a:buClrTx/>
              <a:buSzTx/>
              <a:buFont typeface="EC Square Sans Pro" panose="020B0506040000020004" pitchFamily="34" charset="0"/>
              <a:buChar char="…"/>
              <a:tabLst>
                <a:tab pos="269875" algn="l"/>
              </a:tabLst>
              <a:defRPr/>
            </a:pPr>
            <a:r>
              <a:rPr lang="en-US" sz="2000">
                <a:solidFill>
                  <a:srgbClr val="000000"/>
                </a:solidFill>
                <a:latin typeface="EC Square Sans Pro"/>
                <a:ea typeface="Roboto Light"/>
                <a:cs typeface="Roboto Light"/>
                <a:sym typeface="Arial"/>
              </a:rPr>
              <a:t>have established a first operational </a:t>
            </a:r>
            <a:r>
              <a:rPr lang="en-US" sz="2000" b="1">
                <a:solidFill>
                  <a:srgbClr val="000000"/>
                </a:solidFill>
                <a:latin typeface="EC Square Sans Pro"/>
                <a:ea typeface="Roboto Light"/>
                <a:cs typeface="Roboto Light"/>
                <a:sym typeface="Arial"/>
              </a:rPr>
              <a:t>governance and </a:t>
            </a:r>
            <a:r>
              <a:rPr lang="en-US" sz="2000" b="1" err="1">
                <a:solidFill>
                  <a:srgbClr val="000000"/>
                </a:solidFill>
                <a:latin typeface="EC Square Sans Pro"/>
                <a:ea typeface="Roboto Light"/>
                <a:cs typeface="Roboto Light"/>
                <a:sym typeface="Arial"/>
              </a:rPr>
              <a:t>organisational</a:t>
            </a:r>
            <a:r>
              <a:rPr lang="en-US" sz="2000" b="1">
                <a:solidFill>
                  <a:srgbClr val="000000"/>
                </a:solidFill>
                <a:latin typeface="EC Square Sans Pro"/>
                <a:ea typeface="Roboto Light"/>
                <a:cs typeface="Roboto Light"/>
                <a:sym typeface="Arial"/>
              </a:rPr>
              <a:t> structure</a:t>
            </a:r>
            <a:r>
              <a:rPr lang="en-US" sz="2000">
                <a:solidFill>
                  <a:srgbClr val="000000"/>
                </a:solidFill>
                <a:latin typeface="EC Square Sans Pro"/>
                <a:ea typeface="Roboto Light"/>
                <a:cs typeface="Roboto Light"/>
                <a:sym typeface="Arial"/>
              </a:rPr>
              <a:t>, including clear description of the roles and responsibilities of its constituent bodies</a:t>
            </a:r>
          </a:p>
          <a:p>
            <a:pPr marL="285750" marR="0" lvl="0" indent="-285750" algn="l" defTabSz="649773" rtl="0" eaLnBrk="1" fontAlgn="auto" latinLnBrk="0" hangingPunct="1">
              <a:lnSpc>
                <a:spcPct val="100000"/>
              </a:lnSpc>
              <a:spcBef>
                <a:spcPts val="1200"/>
              </a:spcBef>
              <a:spcAft>
                <a:spcPts val="1200"/>
              </a:spcAft>
              <a:buClrTx/>
              <a:buSzTx/>
              <a:buFont typeface="EC Square Sans Pro" panose="020B0506040000020004" pitchFamily="34" charset="0"/>
              <a:buChar char="…"/>
              <a:tabLst>
                <a:tab pos="269875" algn="l"/>
              </a:tabLst>
              <a:defRPr/>
            </a:pPr>
            <a:r>
              <a:rPr lang="en-US" sz="2000">
                <a:solidFill>
                  <a:srgbClr val="000000"/>
                </a:solidFill>
                <a:latin typeface="EC Square Sans Pro"/>
                <a:ea typeface="Roboto Light"/>
                <a:cs typeface="Roboto Light"/>
                <a:sym typeface="Arial"/>
              </a:rPr>
              <a:t>have detailed the </a:t>
            </a:r>
            <a:r>
              <a:rPr lang="en-US" sz="2000" b="1">
                <a:solidFill>
                  <a:srgbClr val="000000"/>
                </a:solidFill>
                <a:latin typeface="EC Square Sans Pro"/>
                <a:ea typeface="Roboto Light"/>
                <a:cs typeface="Roboto Light"/>
                <a:sym typeface="Arial"/>
              </a:rPr>
              <a:t>application process </a:t>
            </a:r>
            <a:r>
              <a:rPr lang="en-US" sz="2000">
                <a:solidFill>
                  <a:srgbClr val="000000"/>
                </a:solidFill>
                <a:latin typeface="EC Square Sans Pro"/>
                <a:ea typeface="Roboto Light"/>
                <a:cs typeface="Roboto Light"/>
                <a:sym typeface="Arial"/>
              </a:rPr>
              <a:t>to become an EOSC Node, including assessment of </a:t>
            </a:r>
            <a:r>
              <a:rPr lang="en-US" sz="2000" err="1">
                <a:solidFill>
                  <a:srgbClr val="000000"/>
                </a:solidFill>
                <a:latin typeface="EC Square Sans Pro"/>
                <a:ea typeface="Roboto Light"/>
                <a:cs typeface="Roboto Light"/>
                <a:sym typeface="Arial"/>
              </a:rPr>
              <a:t>organisational</a:t>
            </a:r>
            <a:r>
              <a:rPr lang="en-US" sz="2000">
                <a:solidFill>
                  <a:srgbClr val="000000"/>
                </a:solidFill>
                <a:latin typeface="EC Square Sans Pro"/>
                <a:ea typeface="Roboto Light"/>
                <a:cs typeface="Roboto Light"/>
                <a:sym typeface="Arial"/>
              </a:rPr>
              <a:t>, legal and technical requirements</a:t>
            </a:r>
          </a:p>
          <a:p>
            <a:pPr marL="285750" marR="0" lvl="0" indent="-285750" algn="l" defTabSz="649773" rtl="0" eaLnBrk="1" fontAlgn="auto" latinLnBrk="0" hangingPunct="1">
              <a:lnSpc>
                <a:spcPct val="100000"/>
              </a:lnSpc>
              <a:spcBef>
                <a:spcPts val="1200"/>
              </a:spcBef>
              <a:spcAft>
                <a:spcPts val="1200"/>
              </a:spcAft>
              <a:buClrTx/>
              <a:buSzTx/>
              <a:buFont typeface="EC Square Sans Pro" panose="020B0506040000020004" pitchFamily="34" charset="0"/>
              <a:buChar char="…"/>
              <a:tabLst>
                <a:tab pos="269875" algn="l"/>
              </a:tabLst>
              <a:defRPr/>
            </a:pPr>
            <a:r>
              <a:rPr lang="en-US" sz="2000">
                <a:solidFill>
                  <a:srgbClr val="000000"/>
                </a:solidFill>
                <a:latin typeface="EC Square Sans Pro"/>
                <a:ea typeface="Roboto Light"/>
                <a:cs typeface="Roboto Light"/>
                <a:sym typeface="Arial"/>
              </a:rPr>
              <a:t>have established a first edition of </a:t>
            </a:r>
            <a:r>
              <a:rPr lang="en-US" sz="2000" b="1">
                <a:solidFill>
                  <a:srgbClr val="000000"/>
                </a:solidFill>
                <a:latin typeface="EC Square Sans Pro"/>
                <a:ea typeface="Roboto Light"/>
                <a:cs typeface="Roboto Light"/>
                <a:sym typeface="Arial"/>
              </a:rPr>
              <a:t>Federation-wide policies</a:t>
            </a:r>
            <a:r>
              <a:rPr lang="en-US" sz="2000">
                <a:solidFill>
                  <a:srgbClr val="000000"/>
                </a:solidFill>
                <a:latin typeface="EC Square Sans Pro"/>
                <a:ea typeface="Roboto Light"/>
                <a:cs typeface="Roboto Light"/>
                <a:sym typeface="Arial"/>
              </a:rPr>
              <a:t>, such as Rules of Participation, Access and Acceptable Use policies, cybersecurity, privacy and data protection</a:t>
            </a:r>
          </a:p>
          <a:p>
            <a:pPr marL="285750" marR="0" lvl="0" indent="-285750" algn="l" defTabSz="649773" rtl="0" eaLnBrk="1" fontAlgn="auto" latinLnBrk="0" hangingPunct="1">
              <a:lnSpc>
                <a:spcPct val="100000"/>
              </a:lnSpc>
              <a:spcBef>
                <a:spcPts val="1200"/>
              </a:spcBef>
              <a:spcAft>
                <a:spcPts val="1200"/>
              </a:spcAft>
              <a:buClrTx/>
              <a:buSzTx/>
              <a:buFont typeface="EC Square Sans Pro" panose="020B0506040000020004" pitchFamily="34" charset="0"/>
              <a:buChar char="…"/>
              <a:tabLst>
                <a:tab pos="269875" algn="l"/>
              </a:tabLst>
              <a:defRPr/>
            </a:pPr>
            <a:r>
              <a:rPr lang="en-US" sz="2000">
                <a:solidFill>
                  <a:srgbClr val="000000"/>
                </a:solidFill>
                <a:latin typeface="EC Square Sans Pro"/>
                <a:ea typeface="Roboto Light"/>
                <a:cs typeface="Roboto Light"/>
                <a:sym typeface="Arial"/>
              </a:rPr>
              <a:t>have established a first edition of the </a:t>
            </a:r>
            <a:r>
              <a:rPr lang="en-US" sz="2000" b="1">
                <a:solidFill>
                  <a:srgbClr val="000000"/>
                </a:solidFill>
                <a:latin typeface="EC Square Sans Pro"/>
                <a:ea typeface="Roboto Light"/>
                <a:cs typeface="Roboto Light"/>
                <a:sym typeface="Arial"/>
              </a:rPr>
              <a:t>EOSC Interoperability Framework</a:t>
            </a:r>
          </a:p>
          <a:p>
            <a:pPr marL="285750" marR="0" lvl="0" indent="-285750" algn="l" defTabSz="649773" rtl="0" eaLnBrk="1" fontAlgn="auto" latinLnBrk="0" hangingPunct="1">
              <a:lnSpc>
                <a:spcPct val="100000"/>
              </a:lnSpc>
              <a:spcBef>
                <a:spcPts val="1200"/>
              </a:spcBef>
              <a:spcAft>
                <a:spcPts val="1200"/>
              </a:spcAft>
              <a:buClrTx/>
              <a:buSzTx/>
              <a:buFont typeface="EC Square Sans Pro" panose="020B0506040000020004" pitchFamily="34" charset="0"/>
              <a:buChar char="…"/>
              <a:tabLst>
                <a:tab pos="269875" algn="l"/>
              </a:tabLst>
              <a:defRPr/>
            </a:pPr>
            <a:r>
              <a:rPr lang="en-US" sz="2000">
                <a:solidFill>
                  <a:srgbClr val="000000"/>
                </a:solidFill>
                <a:latin typeface="EC Square Sans Pro"/>
                <a:ea typeface="Roboto Light"/>
                <a:cs typeface="Roboto Light"/>
                <a:sym typeface="Arial"/>
              </a:rPr>
              <a:t>have demonstrated cross-Node </a:t>
            </a:r>
            <a:r>
              <a:rPr lang="en-US" sz="2000" err="1">
                <a:solidFill>
                  <a:srgbClr val="000000"/>
                </a:solidFill>
                <a:latin typeface="EC Square Sans Pro"/>
                <a:ea typeface="Roboto Light"/>
                <a:cs typeface="Roboto Light"/>
                <a:sym typeface="Arial"/>
              </a:rPr>
              <a:t>utilisation</a:t>
            </a:r>
            <a:r>
              <a:rPr lang="en-US" sz="2000">
                <a:solidFill>
                  <a:srgbClr val="000000"/>
                </a:solidFill>
                <a:latin typeface="EC Square Sans Pro"/>
                <a:ea typeface="Roboto Light"/>
                <a:cs typeface="Roboto Light"/>
                <a:sym typeface="Arial"/>
              </a:rPr>
              <a:t> of some of the </a:t>
            </a:r>
            <a:r>
              <a:rPr lang="en-US" sz="2000" b="1">
                <a:solidFill>
                  <a:srgbClr val="000000"/>
                </a:solidFill>
                <a:latin typeface="EC Square Sans Pro"/>
                <a:ea typeface="Roboto Light"/>
                <a:cs typeface="Roboto Light"/>
                <a:sym typeface="Arial"/>
              </a:rPr>
              <a:t>federating capabilities</a:t>
            </a:r>
            <a:r>
              <a:rPr lang="en-US" sz="2000">
                <a:solidFill>
                  <a:srgbClr val="000000"/>
                </a:solidFill>
                <a:latin typeface="EC Square Sans Pro"/>
                <a:ea typeface="Roboto Light"/>
                <a:cs typeface="Roboto Light"/>
                <a:sym typeface="Arial"/>
              </a:rPr>
              <a:t> such as monitoring, accounting or helpdesk</a:t>
            </a:r>
          </a:p>
          <a:p>
            <a:pPr>
              <a:spcBef>
                <a:spcPts val="1200"/>
              </a:spcBef>
              <a:spcAft>
                <a:spcPts val="1200"/>
              </a:spcAft>
            </a:pPr>
            <a:endParaRPr lang="en-GB" sz="2000"/>
          </a:p>
        </p:txBody>
      </p:sp>
      <p:sp>
        <p:nvSpPr>
          <p:cNvPr id="3" name="Title 2">
            <a:extLst>
              <a:ext uri="{FF2B5EF4-FFF2-40B4-BE49-F238E27FC236}">
                <a16:creationId xmlns:a16="http://schemas.microsoft.com/office/drawing/2014/main" id="{9552780E-5B5E-9837-ED36-19B0F9A6E9B1}"/>
              </a:ext>
            </a:extLst>
          </p:cNvPr>
          <p:cNvSpPr>
            <a:spLocks noGrp="1"/>
          </p:cNvSpPr>
          <p:nvPr>
            <p:ph type="title"/>
          </p:nvPr>
        </p:nvSpPr>
        <p:spPr/>
        <p:txBody>
          <a:bodyPr/>
          <a:lstStyle/>
          <a:p>
            <a:r>
              <a:rPr lang="en-GB"/>
              <a:t>What to expect from the EOSC Federation</a:t>
            </a:r>
          </a:p>
        </p:txBody>
      </p:sp>
      <p:sp>
        <p:nvSpPr>
          <p:cNvPr id="7" name="TextBox 6">
            <a:extLst>
              <a:ext uri="{FF2B5EF4-FFF2-40B4-BE49-F238E27FC236}">
                <a16:creationId xmlns:a16="http://schemas.microsoft.com/office/drawing/2014/main" id="{EFE6E81A-D9AB-E427-66B0-0B7A1FC6F130}"/>
              </a:ext>
            </a:extLst>
          </p:cNvPr>
          <p:cNvSpPr txBox="1"/>
          <p:nvPr/>
        </p:nvSpPr>
        <p:spPr>
          <a:xfrm>
            <a:off x="9629030" y="6381735"/>
            <a:ext cx="27378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Courtesy of the European Commission</a:t>
            </a:r>
          </a:p>
        </p:txBody>
      </p:sp>
      <p:pic>
        <p:nvPicPr>
          <p:cNvPr id="9" name="Graphic 8" descr="Network with solid fill">
            <a:extLst>
              <a:ext uri="{FF2B5EF4-FFF2-40B4-BE49-F238E27FC236}">
                <a16:creationId xmlns:a16="http://schemas.microsoft.com/office/drawing/2014/main" id="{2665F09D-E0B4-D4FA-542E-46AB13F68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89473">
            <a:off x="359134" y="4666753"/>
            <a:ext cx="1262932" cy="1262932"/>
          </a:xfrm>
          <a:prstGeom prst="rect">
            <a:avLst/>
          </a:prstGeom>
        </p:spPr>
      </p:pic>
    </p:spTree>
    <p:extLst>
      <p:ext uri="{BB962C8B-B14F-4D97-AF65-F5344CB8AC3E}">
        <p14:creationId xmlns:p14="http://schemas.microsoft.com/office/powerpoint/2010/main" val="8896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07944BE-8D0D-413A-FBB0-FB9EC643FE7A}"/>
              </a:ext>
            </a:extLst>
          </p:cNvPr>
          <p:cNvSpPr/>
          <p:nvPr/>
        </p:nvSpPr>
        <p:spPr>
          <a:xfrm>
            <a:off x="416101" y="5712848"/>
            <a:ext cx="7713379" cy="1057593"/>
          </a:xfrm>
          <a:prstGeom prst="roundRect">
            <a:avLst/>
          </a:prstGeom>
          <a:noFill/>
          <a:ln>
            <a:solidFill>
              <a:srgbClr val="0086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9" name="Picture 38">
            <a:extLst>
              <a:ext uri="{FF2B5EF4-FFF2-40B4-BE49-F238E27FC236}">
                <a16:creationId xmlns:a16="http://schemas.microsoft.com/office/drawing/2014/main" id="{32C5A768-FE41-E50D-117A-86A609EC2B8B}"/>
              </a:ext>
            </a:extLst>
          </p:cNvPr>
          <p:cNvPicPr>
            <a:picLocks noChangeAspect="1"/>
          </p:cNvPicPr>
          <p:nvPr/>
        </p:nvPicPr>
        <p:blipFill>
          <a:blip r:embed="rId3" cstate="email">
            <a:alphaModFix amt="9000"/>
            <a:extLst>
              <a:ext uri="{28A0092B-C50C-407E-A947-70E740481C1C}">
                <a14:useLocalDpi xmlns:a14="http://schemas.microsoft.com/office/drawing/2010/main"/>
              </a:ext>
            </a:extLst>
          </a:blip>
          <a:srcRect/>
          <a:stretch/>
        </p:blipFill>
        <p:spPr>
          <a:xfrm>
            <a:off x="1269005" y="410059"/>
            <a:ext cx="9851136" cy="6084167"/>
          </a:xfrm>
          <a:prstGeom prst="rect">
            <a:avLst/>
          </a:prstGeom>
        </p:spPr>
      </p:pic>
      <p:sp>
        <p:nvSpPr>
          <p:cNvPr id="2" name="Content Placeholder 1">
            <a:extLst>
              <a:ext uri="{FF2B5EF4-FFF2-40B4-BE49-F238E27FC236}">
                <a16:creationId xmlns:a16="http://schemas.microsoft.com/office/drawing/2014/main" id="{F9ADD8E0-6CF0-F7BD-024E-DC6B28F98DD8}"/>
              </a:ext>
            </a:extLst>
          </p:cNvPr>
          <p:cNvSpPr>
            <a:spLocks noGrp="1"/>
          </p:cNvSpPr>
          <p:nvPr>
            <p:ph sz="half" idx="15"/>
          </p:nvPr>
        </p:nvSpPr>
        <p:spPr>
          <a:xfrm>
            <a:off x="2783367" y="1720608"/>
            <a:ext cx="2555547" cy="691555"/>
          </a:xfrm>
        </p:spPr>
        <p:txBody>
          <a:bodyPr vert="horz" lIns="91440" tIns="45720" rIns="91440" bIns="45720" rtlCol="0" anchor="t">
            <a:noAutofit/>
          </a:bodyPr>
          <a:lstStyle/>
          <a:p>
            <a:pPr marL="0" indent="0">
              <a:buNone/>
            </a:pPr>
            <a:r>
              <a:rPr lang="en-GB" sz="2000">
                <a:latin typeface="Roboto"/>
                <a:ea typeface="Roboto"/>
                <a:cs typeface="Roboto"/>
              </a:rPr>
              <a:t>S</a:t>
            </a:r>
            <a:r>
              <a:rPr lang="aa-ET" sz="2000" err="1">
                <a:latin typeface="Roboto"/>
                <a:ea typeface="Roboto"/>
                <a:cs typeface="Roboto"/>
              </a:rPr>
              <a:t>ubmissions</a:t>
            </a:r>
            <a:endParaRPr lang="en-US" err="1">
              <a:latin typeface="Roboto"/>
              <a:ea typeface="Roboto"/>
              <a:cs typeface="Roboto"/>
            </a:endParaRPr>
          </a:p>
        </p:txBody>
      </p:sp>
      <p:sp>
        <p:nvSpPr>
          <p:cNvPr id="3" name="Title 2">
            <a:extLst>
              <a:ext uri="{FF2B5EF4-FFF2-40B4-BE49-F238E27FC236}">
                <a16:creationId xmlns:a16="http://schemas.microsoft.com/office/drawing/2014/main" id="{1904F047-06DB-28AE-D79D-1BEA0E619115}"/>
              </a:ext>
            </a:extLst>
          </p:cNvPr>
          <p:cNvSpPr>
            <a:spLocks noGrp="1"/>
          </p:cNvSpPr>
          <p:nvPr>
            <p:ph type="title"/>
          </p:nvPr>
        </p:nvSpPr>
        <p:spPr>
          <a:xfrm>
            <a:off x="1721740" y="235634"/>
            <a:ext cx="10824681" cy="603887"/>
          </a:xfrm>
        </p:spPr>
        <p:txBody>
          <a:bodyPr>
            <a:normAutofit/>
          </a:bodyPr>
          <a:lstStyle/>
          <a:p>
            <a:r>
              <a:rPr lang="aa-ET" sz="3000"/>
              <a:t>Overview of questionnaire submissions</a:t>
            </a:r>
            <a:r>
              <a:rPr lang="en-US" sz="3000"/>
              <a:t> and assessment</a:t>
            </a:r>
            <a:endParaRPr lang="aa-ET" sz="3000"/>
          </a:p>
        </p:txBody>
      </p:sp>
      <p:sp>
        <p:nvSpPr>
          <p:cNvPr id="4" name="Text Placeholder 3">
            <a:extLst>
              <a:ext uri="{FF2B5EF4-FFF2-40B4-BE49-F238E27FC236}">
                <a16:creationId xmlns:a16="http://schemas.microsoft.com/office/drawing/2014/main" id="{0DBE1218-3C9A-2FC9-0C1C-5E0DB3E217E9}"/>
              </a:ext>
            </a:extLst>
          </p:cNvPr>
          <p:cNvSpPr>
            <a:spLocks noGrp="1"/>
          </p:cNvSpPr>
          <p:nvPr>
            <p:ph type="body" sz="quarter" idx="14"/>
          </p:nvPr>
        </p:nvSpPr>
        <p:spPr>
          <a:xfrm>
            <a:off x="1767153" y="724149"/>
            <a:ext cx="8957291" cy="433600"/>
          </a:xfrm>
        </p:spPr>
        <p:txBody>
          <a:bodyPr>
            <a:noAutofit/>
          </a:bodyPr>
          <a:lstStyle/>
          <a:p>
            <a:r>
              <a:rPr lang="en-GB" sz="1800">
                <a:solidFill>
                  <a:srgbClr val="008692"/>
                </a:solidFill>
                <a:ea typeface="Roboto" panose="02000000000000000000" pitchFamily="2" charset="0"/>
              </a:rPr>
              <a:t>Open: 12 Jun 2024 - 18 Aug 2024 (late submissions accepted until 31 Aug 2024)</a:t>
            </a:r>
          </a:p>
          <a:p>
            <a:endParaRPr lang="aa-ET" sz="1867">
              <a:latin typeface="Roboto" panose="02000000000000000000" pitchFamily="2" charset="0"/>
              <a:ea typeface="Roboto" panose="02000000000000000000" pitchFamily="2" charset="0"/>
            </a:endParaRPr>
          </a:p>
        </p:txBody>
      </p:sp>
      <p:sp>
        <p:nvSpPr>
          <p:cNvPr id="8" name="Content Placeholder 1">
            <a:extLst>
              <a:ext uri="{FF2B5EF4-FFF2-40B4-BE49-F238E27FC236}">
                <a16:creationId xmlns:a16="http://schemas.microsoft.com/office/drawing/2014/main" id="{072BE20C-C922-5201-0505-B52E65D00391}"/>
              </a:ext>
            </a:extLst>
          </p:cNvPr>
          <p:cNvSpPr txBox="1">
            <a:spLocks/>
          </p:cNvSpPr>
          <p:nvPr/>
        </p:nvSpPr>
        <p:spPr>
          <a:xfrm>
            <a:off x="7996508" y="3620762"/>
            <a:ext cx="3801992" cy="1437807"/>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Node types: </a:t>
            </a:r>
            <a:r>
              <a:rPr kumimoji="0" lang="en-US"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t</a:t>
            </a:r>
            <a:r>
              <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hematic,</a:t>
            </a:r>
            <a:r>
              <a:rPr kumimoji="0" lang="en-US"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 national,</a:t>
            </a:r>
            <a:r>
              <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 institutional, regional, and other (such as the EU Node)</a:t>
            </a:r>
          </a:p>
        </p:txBody>
      </p:sp>
      <p:sp>
        <p:nvSpPr>
          <p:cNvPr id="5" name="Content Placeholder 1">
            <a:extLst>
              <a:ext uri="{FF2B5EF4-FFF2-40B4-BE49-F238E27FC236}">
                <a16:creationId xmlns:a16="http://schemas.microsoft.com/office/drawing/2014/main" id="{E9066EB9-8878-29DC-CFA5-4BA76A061C28}"/>
              </a:ext>
            </a:extLst>
          </p:cNvPr>
          <p:cNvSpPr txBox="1">
            <a:spLocks/>
          </p:cNvSpPr>
          <p:nvPr/>
        </p:nvSpPr>
        <p:spPr>
          <a:xfrm>
            <a:off x="7944803" y="1683235"/>
            <a:ext cx="3321612" cy="1037612"/>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Countries </a:t>
            </a:r>
            <a:r>
              <a:rPr kumimoji="0" lang="en-US"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plus many </a:t>
            </a:r>
            <a:br>
              <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br>
            <a:r>
              <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internationalorganisations</a:t>
            </a:r>
          </a:p>
        </p:txBody>
      </p:sp>
      <p:sp>
        <p:nvSpPr>
          <p:cNvPr id="14" name="Oval 13">
            <a:extLst>
              <a:ext uri="{FF2B5EF4-FFF2-40B4-BE49-F238E27FC236}">
                <a16:creationId xmlns:a16="http://schemas.microsoft.com/office/drawing/2014/main" id="{50903CAF-5846-5C69-3AEC-D8DAB3BE22D6}"/>
              </a:ext>
            </a:extLst>
          </p:cNvPr>
          <p:cNvSpPr>
            <a:spLocks noChangeAspect="1"/>
          </p:cNvSpPr>
          <p:nvPr/>
        </p:nvSpPr>
        <p:spPr>
          <a:xfrm>
            <a:off x="416101" y="1287817"/>
            <a:ext cx="1339648" cy="1339648"/>
          </a:xfrm>
          <a:prstGeom prst="ellipse">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3"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Oval 17">
            <a:extLst>
              <a:ext uri="{FF2B5EF4-FFF2-40B4-BE49-F238E27FC236}">
                <a16:creationId xmlns:a16="http://schemas.microsoft.com/office/drawing/2014/main" id="{C931A784-6E2F-C63D-7FF8-32A7C1459308}"/>
              </a:ext>
            </a:extLst>
          </p:cNvPr>
          <p:cNvSpPr>
            <a:spLocks noChangeAspect="1"/>
          </p:cNvSpPr>
          <p:nvPr/>
        </p:nvSpPr>
        <p:spPr>
          <a:xfrm>
            <a:off x="5440007" y="3255077"/>
            <a:ext cx="1339648" cy="1339648"/>
          </a:xfrm>
          <a:prstGeom prst="ellipse">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3"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0" name="Oval 19">
            <a:extLst>
              <a:ext uri="{FF2B5EF4-FFF2-40B4-BE49-F238E27FC236}">
                <a16:creationId xmlns:a16="http://schemas.microsoft.com/office/drawing/2014/main" id="{BBCD0BDD-0850-9554-668F-ECD8963740AE}"/>
              </a:ext>
            </a:extLst>
          </p:cNvPr>
          <p:cNvSpPr>
            <a:spLocks noChangeAspect="1"/>
          </p:cNvSpPr>
          <p:nvPr/>
        </p:nvSpPr>
        <p:spPr>
          <a:xfrm>
            <a:off x="5434297" y="1248603"/>
            <a:ext cx="1339648" cy="1339648"/>
          </a:xfrm>
          <a:prstGeom prst="ellipse">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3"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a:extLst>
              <a:ext uri="{FF2B5EF4-FFF2-40B4-BE49-F238E27FC236}">
                <a16:creationId xmlns:a16="http://schemas.microsoft.com/office/drawing/2014/main" id="{83AE0969-36F0-445E-ADC0-0158C4C56F39}"/>
              </a:ext>
            </a:extLst>
          </p:cNvPr>
          <p:cNvSpPr txBox="1"/>
          <p:nvPr/>
        </p:nvSpPr>
        <p:spPr>
          <a:xfrm>
            <a:off x="1795999" y="1627046"/>
            <a:ext cx="1134015" cy="707758"/>
          </a:xfrm>
          <a:prstGeom prst="rect">
            <a:avLst/>
          </a:prstGeom>
          <a:noFill/>
        </p:spPr>
        <p:txBody>
          <a:bodyPr wrap="square" rtlCol="0">
            <a:spAutoFit/>
          </a:bodyPr>
          <a:lstStyle/>
          <a:p>
            <a:pPr marL="0" marR="0" lvl="0" indent="0" algn="ctr" defTabSz="914273"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rPr>
              <a:t>121</a:t>
            </a:r>
            <a:endParaRPr kumimoji="0" lang="aa-ET"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endParaRPr>
          </a:p>
        </p:txBody>
      </p:sp>
      <p:sp>
        <p:nvSpPr>
          <p:cNvPr id="27" name="TextBox 26">
            <a:extLst>
              <a:ext uri="{FF2B5EF4-FFF2-40B4-BE49-F238E27FC236}">
                <a16:creationId xmlns:a16="http://schemas.microsoft.com/office/drawing/2014/main" id="{2F9169CE-A73D-190C-ABF4-5FB995020F44}"/>
              </a:ext>
            </a:extLst>
          </p:cNvPr>
          <p:cNvSpPr txBox="1"/>
          <p:nvPr/>
        </p:nvSpPr>
        <p:spPr>
          <a:xfrm>
            <a:off x="6789831" y="1590199"/>
            <a:ext cx="1339648" cy="707758"/>
          </a:xfrm>
          <a:prstGeom prst="rect">
            <a:avLst/>
          </a:prstGeom>
          <a:noFill/>
        </p:spPr>
        <p:txBody>
          <a:bodyPr wrap="square" rtlCol="0">
            <a:spAutoFit/>
          </a:bodyPr>
          <a:lstStyle/>
          <a:p>
            <a:pPr marL="0" marR="0" lvl="0" indent="0" algn="ctr" defTabSz="914273"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rPr>
              <a:t>25</a:t>
            </a:r>
            <a:endParaRPr kumimoji="0" lang="aa-ET"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endParaRPr>
          </a:p>
        </p:txBody>
      </p:sp>
      <p:sp>
        <p:nvSpPr>
          <p:cNvPr id="29" name="TextBox 28">
            <a:extLst>
              <a:ext uri="{FF2B5EF4-FFF2-40B4-BE49-F238E27FC236}">
                <a16:creationId xmlns:a16="http://schemas.microsoft.com/office/drawing/2014/main" id="{5799251C-172B-4B8A-8F39-7B63E29964CB}"/>
              </a:ext>
            </a:extLst>
          </p:cNvPr>
          <p:cNvSpPr txBox="1"/>
          <p:nvPr/>
        </p:nvSpPr>
        <p:spPr>
          <a:xfrm>
            <a:off x="6969796" y="3587432"/>
            <a:ext cx="1339648" cy="707758"/>
          </a:xfrm>
          <a:prstGeom prst="rect">
            <a:avLst/>
          </a:prstGeom>
          <a:noFill/>
        </p:spPr>
        <p:txBody>
          <a:bodyPr wrap="square" rtlCol="0">
            <a:spAutoFit/>
          </a:bodyPr>
          <a:lstStyle/>
          <a:p>
            <a:pPr marL="0" marR="0" lvl="0" indent="0" algn="ctr" defTabSz="914273"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rPr>
              <a:t>5</a:t>
            </a:r>
            <a:endParaRPr kumimoji="0" lang="aa-ET"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endParaRPr>
          </a:p>
        </p:txBody>
      </p:sp>
      <p:pic>
        <p:nvPicPr>
          <p:cNvPr id="32" name="Graphic 31" descr="Basic Shapes outline">
            <a:extLst>
              <a:ext uri="{FF2B5EF4-FFF2-40B4-BE49-F238E27FC236}">
                <a16:creationId xmlns:a16="http://schemas.microsoft.com/office/drawing/2014/main" id="{0D960ECA-213F-EB91-FC5A-DDD67C5F2A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3376" y="3496037"/>
            <a:ext cx="914363" cy="914363"/>
          </a:xfrm>
          <a:prstGeom prst="rect">
            <a:avLst/>
          </a:prstGeom>
        </p:spPr>
      </p:pic>
      <p:pic>
        <p:nvPicPr>
          <p:cNvPr id="35" name="Graphic 34" descr="Map with pin outline">
            <a:extLst>
              <a:ext uri="{FF2B5EF4-FFF2-40B4-BE49-F238E27FC236}">
                <a16:creationId xmlns:a16="http://schemas.microsoft.com/office/drawing/2014/main" id="{C4BE059B-45F3-CB93-E1B5-6F0B553E0C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2056" y="1459553"/>
            <a:ext cx="914400" cy="914400"/>
          </a:xfrm>
          <a:prstGeom prst="rect">
            <a:avLst/>
          </a:prstGeom>
        </p:spPr>
      </p:pic>
      <p:pic>
        <p:nvPicPr>
          <p:cNvPr id="33" name="Graphic 32" descr="Double Tap Gesture outline">
            <a:extLst>
              <a:ext uri="{FF2B5EF4-FFF2-40B4-BE49-F238E27FC236}">
                <a16:creationId xmlns:a16="http://schemas.microsoft.com/office/drawing/2014/main" id="{7FE5C0A8-ACA0-6DCE-AA8E-9767235159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795" y="1436290"/>
            <a:ext cx="1056236" cy="1056236"/>
          </a:xfrm>
          <a:prstGeom prst="rect">
            <a:avLst/>
          </a:prstGeom>
        </p:spPr>
      </p:pic>
      <p:pic>
        <p:nvPicPr>
          <p:cNvPr id="30" name="Graphic 29" descr="Monthly calendar outline">
            <a:extLst>
              <a:ext uri="{FF2B5EF4-FFF2-40B4-BE49-F238E27FC236}">
                <a16:creationId xmlns:a16="http://schemas.microsoft.com/office/drawing/2014/main" id="{030CCCDF-58A4-276C-BF28-B7289E0D97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7571" y="5367220"/>
            <a:ext cx="914363" cy="914363"/>
          </a:xfrm>
          <a:prstGeom prst="rect">
            <a:avLst/>
          </a:prstGeom>
        </p:spPr>
      </p:pic>
      <p:grpSp>
        <p:nvGrpSpPr>
          <p:cNvPr id="12" name="Group 11">
            <a:extLst>
              <a:ext uri="{FF2B5EF4-FFF2-40B4-BE49-F238E27FC236}">
                <a16:creationId xmlns:a16="http://schemas.microsoft.com/office/drawing/2014/main" id="{44604B62-C0C9-42CC-E98B-2D99504B27BF}"/>
              </a:ext>
            </a:extLst>
          </p:cNvPr>
          <p:cNvGrpSpPr/>
          <p:nvPr/>
        </p:nvGrpSpPr>
        <p:grpSpPr>
          <a:xfrm>
            <a:off x="432262" y="2885273"/>
            <a:ext cx="4699415" cy="2224904"/>
            <a:chOff x="1617031" y="4554993"/>
            <a:chExt cx="4699414" cy="2224904"/>
          </a:xfrm>
        </p:grpSpPr>
        <p:sp>
          <p:nvSpPr>
            <p:cNvPr id="9" name="TextBox 8">
              <a:extLst>
                <a:ext uri="{FF2B5EF4-FFF2-40B4-BE49-F238E27FC236}">
                  <a16:creationId xmlns:a16="http://schemas.microsoft.com/office/drawing/2014/main" id="{90020DE1-C381-850A-97F2-0F27765C78DF}"/>
                </a:ext>
              </a:extLst>
            </p:cNvPr>
            <p:cNvSpPr txBox="1"/>
            <p:nvPr/>
          </p:nvSpPr>
          <p:spPr>
            <a:xfrm>
              <a:off x="1617031" y="5633009"/>
              <a:ext cx="1339648" cy="707758"/>
            </a:xfrm>
            <a:prstGeom prst="rect">
              <a:avLst/>
            </a:prstGeom>
            <a:noFill/>
          </p:spPr>
          <p:txBody>
            <a:bodyPr wrap="square" rtlCol="0">
              <a:spAutoFit/>
            </a:bodyPr>
            <a:lstStyle/>
            <a:p>
              <a:pPr marL="0" marR="0" lvl="0" indent="0" algn="ctr" defTabSz="914273"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rPr>
                <a:t>29</a:t>
              </a:r>
              <a:endParaRPr kumimoji="0" lang="aa-ET"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endParaRPr>
            </a:p>
          </p:txBody>
        </p:sp>
        <p:sp>
          <p:nvSpPr>
            <p:cNvPr id="10" name="Content Placeholder 1">
              <a:extLst>
                <a:ext uri="{FF2B5EF4-FFF2-40B4-BE49-F238E27FC236}">
                  <a16:creationId xmlns:a16="http://schemas.microsoft.com/office/drawing/2014/main" id="{1F6D1893-ABC1-0563-2A3E-FC2D7AC94964}"/>
                </a:ext>
              </a:extLst>
            </p:cNvPr>
            <p:cNvSpPr txBox="1">
              <a:spLocks/>
            </p:cNvSpPr>
            <p:nvPr/>
          </p:nvSpPr>
          <p:spPr>
            <a:xfrm>
              <a:off x="2697225" y="5293780"/>
              <a:ext cx="3619220" cy="1486117"/>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E"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Organisations identified</a:t>
              </a:r>
              <a:r>
                <a:rPr kumimoji="0" lang="en-US"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 to be invited to a dialogue with the Tripartite and EU node.</a:t>
              </a:r>
              <a:endPar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endParaRPr>
            </a:p>
          </p:txBody>
        </p:sp>
        <p:sp>
          <p:nvSpPr>
            <p:cNvPr id="11" name="Arrow: Down 10">
              <a:extLst>
                <a:ext uri="{FF2B5EF4-FFF2-40B4-BE49-F238E27FC236}">
                  <a16:creationId xmlns:a16="http://schemas.microsoft.com/office/drawing/2014/main" id="{300E2669-9D48-DAC4-F239-EA947DA4EF65}"/>
                </a:ext>
              </a:extLst>
            </p:cNvPr>
            <p:cNvSpPr/>
            <p:nvPr/>
          </p:nvSpPr>
          <p:spPr>
            <a:xfrm>
              <a:off x="2030300" y="4554993"/>
              <a:ext cx="542779" cy="931407"/>
            </a:xfrm>
            <a:prstGeom prst="downArrow">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7" name="Group 6">
            <a:extLst>
              <a:ext uri="{FF2B5EF4-FFF2-40B4-BE49-F238E27FC236}">
                <a16:creationId xmlns:a16="http://schemas.microsoft.com/office/drawing/2014/main" id="{75640E22-9B35-82AE-3300-93114DF4A55B}"/>
              </a:ext>
            </a:extLst>
          </p:cNvPr>
          <p:cNvGrpSpPr/>
          <p:nvPr/>
        </p:nvGrpSpPr>
        <p:grpSpPr>
          <a:xfrm>
            <a:off x="421371" y="4768505"/>
            <a:ext cx="3674844" cy="1945285"/>
            <a:chOff x="1617031" y="4554993"/>
            <a:chExt cx="3674844" cy="1945285"/>
          </a:xfrm>
        </p:grpSpPr>
        <p:sp>
          <p:nvSpPr>
            <p:cNvPr id="13" name="TextBox 12">
              <a:extLst>
                <a:ext uri="{FF2B5EF4-FFF2-40B4-BE49-F238E27FC236}">
                  <a16:creationId xmlns:a16="http://schemas.microsoft.com/office/drawing/2014/main" id="{3B62945D-26F8-8BE9-1A3F-62C178BBF514}"/>
                </a:ext>
              </a:extLst>
            </p:cNvPr>
            <p:cNvSpPr txBox="1"/>
            <p:nvPr/>
          </p:nvSpPr>
          <p:spPr>
            <a:xfrm>
              <a:off x="1617031" y="5633009"/>
              <a:ext cx="1339648" cy="707758"/>
            </a:xfrm>
            <a:prstGeom prst="rect">
              <a:avLst/>
            </a:prstGeom>
            <a:noFill/>
          </p:spPr>
          <p:txBody>
            <a:bodyPr wrap="square" rtlCol="0">
              <a:spAutoFit/>
            </a:bodyPr>
            <a:lstStyle/>
            <a:p>
              <a:pPr marL="0" marR="0" lvl="0" indent="0" algn="ctr" defTabSz="914273"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rPr>
                <a:t>~13</a:t>
              </a:r>
              <a:endParaRPr kumimoji="0" lang="aa-ET"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endParaRPr>
            </a:p>
          </p:txBody>
        </p:sp>
        <p:sp>
          <p:nvSpPr>
            <p:cNvPr id="22" name="Content Placeholder 1">
              <a:extLst>
                <a:ext uri="{FF2B5EF4-FFF2-40B4-BE49-F238E27FC236}">
                  <a16:creationId xmlns:a16="http://schemas.microsoft.com/office/drawing/2014/main" id="{2AAA52F8-0AC6-69B0-75B2-655E33F58FD7}"/>
                </a:ext>
              </a:extLst>
            </p:cNvPr>
            <p:cNvSpPr txBox="1">
              <a:spLocks/>
            </p:cNvSpPr>
            <p:nvPr/>
          </p:nvSpPr>
          <p:spPr>
            <a:xfrm>
              <a:off x="2752517" y="5663577"/>
              <a:ext cx="2539358" cy="836701"/>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E"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rPr>
                <a:t>To join the first wave starting March 2025</a:t>
              </a:r>
              <a:endPar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endParaRPr>
            </a:p>
          </p:txBody>
        </p:sp>
        <p:sp>
          <p:nvSpPr>
            <p:cNvPr id="23" name="Arrow: Down 22">
              <a:extLst>
                <a:ext uri="{FF2B5EF4-FFF2-40B4-BE49-F238E27FC236}">
                  <a16:creationId xmlns:a16="http://schemas.microsoft.com/office/drawing/2014/main" id="{C7959F75-85DF-94DF-366A-34E7C86D155F}"/>
                </a:ext>
              </a:extLst>
            </p:cNvPr>
            <p:cNvSpPr/>
            <p:nvPr/>
          </p:nvSpPr>
          <p:spPr>
            <a:xfrm>
              <a:off x="2030300" y="4554993"/>
              <a:ext cx="542779" cy="931407"/>
            </a:xfrm>
            <a:prstGeom prst="downArrow">
              <a:avLst/>
            </a:prstGeom>
            <a:solidFill>
              <a:srgbClr val="FF5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24" name="Content Placeholder 1">
            <a:extLst>
              <a:ext uri="{FF2B5EF4-FFF2-40B4-BE49-F238E27FC236}">
                <a16:creationId xmlns:a16="http://schemas.microsoft.com/office/drawing/2014/main" id="{24D576E3-F6E2-3EE1-0D9F-B3A0EA7595BE}"/>
              </a:ext>
            </a:extLst>
          </p:cNvPr>
          <p:cNvSpPr txBox="1">
            <a:spLocks/>
          </p:cNvSpPr>
          <p:nvPr/>
        </p:nvSpPr>
        <p:spPr>
          <a:xfrm>
            <a:off x="6116171" y="5843003"/>
            <a:ext cx="3321612" cy="1037612"/>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aa-ET" sz="2000" b="0" i="0" u="none" strike="noStrike" kern="15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sym typeface="Arial"/>
            </a:endParaRPr>
          </a:p>
        </p:txBody>
      </p:sp>
      <p:sp>
        <p:nvSpPr>
          <p:cNvPr id="26" name="TextBox 25">
            <a:extLst>
              <a:ext uri="{FF2B5EF4-FFF2-40B4-BE49-F238E27FC236}">
                <a16:creationId xmlns:a16="http://schemas.microsoft.com/office/drawing/2014/main" id="{996CB62D-1C4A-CEB9-D73D-E06A8B6CC540}"/>
              </a:ext>
            </a:extLst>
          </p:cNvPr>
          <p:cNvSpPr txBox="1"/>
          <p:nvPr/>
        </p:nvSpPr>
        <p:spPr>
          <a:xfrm>
            <a:off x="3754655" y="5887852"/>
            <a:ext cx="829396" cy="707758"/>
          </a:xfrm>
          <a:prstGeom prst="rect">
            <a:avLst/>
          </a:prstGeom>
          <a:noFill/>
        </p:spPr>
        <p:txBody>
          <a:bodyPr wrap="square" rtlCol="0">
            <a:spAutoFit/>
          </a:bodyPr>
          <a:lstStyle/>
          <a:p>
            <a:pPr marL="0" marR="0" lvl="0" indent="0" algn="ctr" defTabSz="914273"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rPr>
              <a:t>+</a:t>
            </a:r>
            <a:endParaRPr kumimoji="0" lang="aa-ET" sz="3999" b="0" i="0" u="none" strike="noStrike" kern="1200" cap="none" spc="0" normalizeH="0" baseline="0" noProof="0">
              <a:ln>
                <a:noFill/>
              </a:ln>
              <a:solidFill>
                <a:srgbClr val="040204"/>
              </a:solidFill>
              <a:effectLst/>
              <a:uLnTx/>
              <a:uFillTx/>
              <a:latin typeface="Roboto" panose="02000000000000000000" pitchFamily="2" charset="0"/>
              <a:ea typeface="Roboto" panose="02000000000000000000" pitchFamily="2" charset="0"/>
              <a:cs typeface="Arial"/>
              <a:sym typeface="Arial"/>
            </a:endParaRPr>
          </a:p>
        </p:txBody>
      </p:sp>
      <p:sp>
        <p:nvSpPr>
          <p:cNvPr id="34" name="Content Placeholder 1">
            <a:extLst>
              <a:ext uri="{FF2B5EF4-FFF2-40B4-BE49-F238E27FC236}">
                <a16:creationId xmlns:a16="http://schemas.microsoft.com/office/drawing/2014/main" id="{EA3F8E3B-4657-6126-A1D1-B17D45C18394}"/>
              </a:ext>
            </a:extLst>
          </p:cNvPr>
          <p:cNvSpPr txBox="1">
            <a:spLocks/>
          </p:cNvSpPr>
          <p:nvPr/>
        </p:nvSpPr>
        <p:spPr>
          <a:xfrm>
            <a:off x="4269021" y="5877089"/>
            <a:ext cx="3860459" cy="684435"/>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E" sz="2000" b="0" i="0" u="none" strike="noStrike" kern="1500" cap="none" spc="0" normalizeH="0" baseline="0" noProof="0">
                <a:ln>
                  <a:noFill/>
                </a:ln>
                <a:solidFill>
                  <a:prstClr val="black"/>
                </a:solidFill>
                <a:effectLst/>
                <a:uLnTx/>
                <a:uFillTx/>
                <a:latin typeface="Roboto Light"/>
                <a:ea typeface="Roboto Light"/>
                <a:cs typeface="Roboto Light"/>
                <a:sym typeface="Arial"/>
              </a:rPr>
              <a:t>Subsequent waves of enrolment from </a:t>
            </a:r>
            <a:r>
              <a:rPr lang="en-IE" sz="2000">
                <a:solidFill>
                  <a:prstClr val="black"/>
                </a:solidFill>
                <a:latin typeface="Roboto Light"/>
                <a:ea typeface="Roboto Light"/>
                <a:cs typeface="Roboto Light"/>
                <a:sym typeface="Arial"/>
              </a:rPr>
              <a:t>Q4</a:t>
            </a:r>
            <a:r>
              <a:rPr kumimoji="0" lang="en-IE" sz="2000" b="0" i="0" u="none" strike="noStrike" kern="1500" cap="none" spc="0" normalizeH="0" baseline="0" noProof="0">
                <a:ln>
                  <a:noFill/>
                </a:ln>
                <a:solidFill>
                  <a:prstClr val="black"/>
                </a:solidFill>
                <a:effectLst/>
                <a:uLnTx/>
                <a:uFillTx/>
                <a:latin typeface="Roboto Light"/>
                <a:ea typeface="Roboto Light"/>
                <a:cs typeface="Roboto Light"/>
                <a:sym typeface="Arial"/>
              </a:rPr>
              <a:t> 2025 onwards</a:t>
            </a:r>
            <a:endParaRPr kumimoji="0" lang="aa-ET" sz="2000" b="0" i="0" u="none" strike="noStrike" kern="1500" cap="none" spc="0" normalizeH="0" baseline="0" noProof="0">
              <a:ln>
                <a:noFill/>
              </a:ln>
              <a:solidFill>
                <a:prstClr val="black"/>
              </a:solidFill>
              <a:effectLst/>
              <a:uLnTx/>
              <a:uFillTx/>
              <a:latin typeface="Roboto Light"/>
              <a:ea typeface="Roboto Light"/>
              <a:cs typeface="Roboto Light"/>
              <a:sym typeface="Arial"/>
            </a:endParaRPr>
          </a:p>
        </p:txBody>
      </p:sp>
      <p:sp>
        <p:nvSpPr>
          <p:cNvPr id="16" name="Callout: Left Arrow 15">
            <a:extLst>
              <a:ext uri="{FF2B5EF4-FFF2-40B4-BE49-F238E27FC236}">
                <a16:creationId xmlns:a16="http://schemas.microsoft.com/office/drawing/2014/main" id="{9735DD0E-26F0-0431-44D9-6F43105AB08C}"/>
              </a:ext>
            </a:extLst>
          </p:cNvPr>
          <p:cNvSpPr/>
          <p:nvPr/>
        </p:nvSpPr>
        <p:spPr>
          <a:xfrm>
            <a:off x="8221451" y="5607514"/>
            <a:ext cx="3530632" cy="1185775"/>
          </a:xfrm>
          <a:prstGeom prst="leftArrowCallout">
            <a:avLst>
              <a:gd name="adj1" fmla="val 24131"/>
              <a:gd name="adj2" fmla="val 25000"/>
              <a:gd name="adj3" fmla="val 25000"/>
              <a:gd name="adj4" fmla="val 79110"/>
            </a:avLst>
          </a:prstGeom>
          <a:solidFill>
            <a:srgbClr val="00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rPr>
              <a:t>Goal of dialog process was to get from  29 to ~13 nodes for first wave of deployment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7613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P spid="8" grpId="0"/>
      <p:bldP spid="5" grpId="0"/>
      <p:bldP spid="14" grpId="0" animBg="1"/>
      <p:bldP spid="18" grpId="0" animBg="1"/>
      <p:bldP spid="20" grpId="0" animBg="1"/>
      <p:bldP spid="25" grpId="0"/>
      <p:bldP spid="27" grpId="0"/>
      <p:bldP spid="29" grpId="0"/>
      <p:bldP spid="24" grpId="0"/>
      <p:bldP spid="26" grpId="0"/>
      <p:bldP spid="3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134296-CC52-7BCC-312D-358918418F69}"/>
              </a:ext>
            </a:extLst>
          </p:cNvPr>
          <p:cNvSpPr/>
          <p:nvPr/>
        </p:nvSpPr>
        <p:spPr>
          <a:xfrm>
            <a:off x="6758609" y="5136543"/>
            <a:ext cx="4913906" cy="1852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DFC2873-078B-D7C1-0290-C1209897134D}"/>
              </a:ext>
            </a:extLst>
          </p:cNvPr>
          <p:cNvSpPr>
            <a:spLocks noGrp="1"/>
          </p:cNvSpPr>
          <p:nvPr>
            <p:ph type="title"/>
          </p:nvPr>
        </p:nvSpPr>
        <p:spPr/>
        <p:txBody>
          <a:bodyPr/>
          <a:lstStyle/>
          <a:p>
            <a:r>
              <a:rPr lang="en-GB">
                <a:latin typeface="Quicksand"/>
                <a:ea typeface="Roboto"/>
              </a:rPr>
              <a:t>13 Candidate Nodes + EOSC EU Node</a:t>
            </a:r>
          </a:p>
        </p:txBody>
      </p:sp>
      <p:pic>
        <p:nvPicPr>
          <p:cNvPr id="7" name="Picture 6" descr="A group of logos on a white background&#10;&#10;AI-generated content may be incorrect.">
            <a:extLst>
              <a:ext uri="{FF2B5EF4-FFF2-40B4-BE49-F238E27FC236}">
                <a16:creationId xmlns:a16="http://schemas.microsoft.com/office/drawing/2014/main" id="{881BB249-BC4E-9EC1-2A1F-425F8A1D29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070" y="996938"/>
            <a:ext cx="9509760" cy="5645305"/>
          </a:xfrm>
          <a:prstGeom prst="rect">
            <a:avLst/>
          </a:prstGeom>
        </p:spPr>
      </p:pic>
      <p:cxnSp>
        <p:nvCxnSpPr>
          <p:cNvPr id="5" name="Straight Connector 4">
            <a:extLst>
              <a:ext uri="{FF2B5EF4-FFF2-40B4-BE49-F238E27FC236}">
                <a16:creationId xmlns:a16="http://schemas.microsoft.com/office/drawing/2014/main" id="{2260C429-6CBE-0574-E1CA-37A97631B115}"/>
              </a:ext>
            </a:extLst>
          </p:cNvPr>
          <p:cNvCxnSpPr>
            <a:cxnSpLocks/>
          </p:cNvCxnSpPr>
          <p:nvPr/>
        </p:nvCxnSpPr>
        <p:spPr>
          <a:xfrm>
            <a:off x="8909744" y="1126273"/>
            <a:ext cx="0" cy="9478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F150E6-B484-8426-8600-AB9A63ABF711}"/>
              </a:ext>
            </a:extLst>
          </p:cNvPr>
          <p:cNvSpPr txBox="1"/>
          <p:nvPr/>
        </p:nvSpPr>
        <p:spPr>
          <a:xfrm>
            <a:off x="3566176" y="2183238"/>
            <a:ext cx="1405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200" b="0" i="0" u="none" strike="noStrike" kern="1200" cap="none" spc="0" normalizeH="0" baseline="0" noProof="0">
                <a:ln>
                  <a:noFill/>
                </a:ln>
                <a:solidFill>
                  <a:srgbClr val="008691"/>
                </a:solidFill>
                <a:effectLst/>
                <a:uLnTx/>
                <a:uFillTx/>
                <a:latin typeface="Roboto" panose="02000000000000000000" pitchFamily="2" charset="0"/>
                <a:ea typeface="Roboto" panose="02000000000000000000" pitchFamily="2" charset="0"/>
                <a:cs typeface="+mn-cs"/>
              </a:rPr>
              <a:t>Aneta for NCN</a:t>
            </a:r>
          </a:p>
        </p:txBody>
      </p:sp>
      <p:pic>
        <p:nvPicPr>
          <p:cNvPr id="6" name="Picture 5" descr="A blue flag with yellow stars and a yellow star&#10;&#10;AI-generated content may be incorrect.">
            <a:extLst>
              <a:ext uri="{FF2B5EF4-FFF2-40B4-BE49-F238E27FC236}">
                <a16:creationId xmlns:a16="http://schemas.microsoft.com/office/drawing/2014/main" id="{2D432840-9417-9B0A-FD65-7A05F13EEE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268" y="1100280"/>
            <a:ext cx="1625092" cy="818944"/>
          </a:xfrm>
          <a:prstGeom prst="rect">
            <a:avLst/>
          </a:prstGeom>
        </p:spPr>
      </p:pic>
    </p:spTree>
    <p:extLst>
      <p:ext uri="{BB962C8B-B14F-4D97-AF65-F5344CB8AC3E}">
        <p14:creationId xmlns:p14="http://schemas.microsoft.com/office/powerpoint/2010/main" val="186952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3A773-2415-8DAF-88C6-1DA060EE755C}"/>
              </a:ext>
            </a:extLst>
          </p:cNvPr>
          <p:cNvSpPr>
            <a:spLocks noGrp="1"/>
          </p:cNvSpPr>
          <p:nvPr>
            <p:ph sz="half" idx="15"/>
          </p:nvPr>
        </p:nvSpPr>
        <p:spPr>
          <a:xfrm>
            <a:off x="181124" y="1458565"/>
            <a:ext cx="6327753" cy="5051984"/>
          </a:xfrm>
        </p:spPr>
        <p:txBody>
          <a:bodyPr>
            <a:noAutofit/>
          </a:bodyPr>
          <a:lstStyle/>
          <a:p>
            <a:pPr marL="285750" indent="-285750">
              <a:buFont typeface="Arial" panose="020B0604020202020204" pitchFamily="34" charset="0"/>
              <a:buChar char="•"/>
            </a:pPr>
            <a:r>
              <a:rPr lang="en-GB" sz="1800" b="1" dirty="0"/>
              <a:t>Owned and procured by DG CNECT </a:t>
            </a:r>
            <a:r>
              <a:rPr lang="en-GB" sz="1800" dirty="0"/>
              <a:t>(2023, 32M€, 3 years)</a:t>
            </a:r>
          </a:p>
          <a:p>
            <a:pPr marL="285750" indent="-285750">
              <a:buFont typeface="Arial" panose="020B0604020202020204" pitchFamily="34" charset="0"/>
              <a:buChar char="•"/>
            </a:pPr>
            <a:r>
              <a:rPr lang="en-GB" sz="1800" b="1" dirty="0"/>
              <a:t>Launched in production on 22 October 2024</a:t>
            </a:r>
          </a:p>
          <a:p>
            <a:pPr marL="285750" indent="-285750">
              <a:buFont typeface="Arial" panose="020B0604020202020204" pitchFamily="34" charset="0"/>
              <a:buChar char="•"/>
            </a:pPr>
            <a:r>
              <a:rPr lang="en-US" sz="1800" b="1" dirty="0"/>
              <a:t>Serves as a blueprint for other EOSC Nodes</a:t>
            </a:r>
            <a:r>
              <a:rPr lang="en-US" sz="1800" dirty="0"/>
              <a:t>; architecture and open-source software</a:t>
            </a:r>
            <a:endParaRPr lang="en-GB" sz="1800" b="1" dirty="0"/>
          </a:p>
          <a:p>
            <a:pPr marL="285750" indent="-285750">
              <a:buFont typeface="Arial" panose="020B0604020202020204" pitchFamily="34" charset="0"/>
              <a:buChar char="•"/>
            </a:pPr>
            <a:r>
              <a:rPr lang="en-GB" sz="1800" dirty="0"/>
              <a:t>Provides:</a:t>
            </a:r>
          </a:p>
          <a:p>
            <a:pPr lvl="1"/>
            <a:r>
              <a:rPr lang="en-US" sz="1600" b="1" dirty="0">
                <a:latin typeface="Roboto" panose="02000000000000000000" pitchFamily="2" charset="0"/>
                <a:ea typeface="Roboto" panose="02000000000000000000" pitchFamily="2" charset="0"/>
                <a:cs typeface="Roboto" panose="02000000000000000000" pitchFamily="2" charset="0"/>
              </a:rPr>
              <a:t>Fede</a:t>
            </a:r>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rating capabilities </a:t>
            </a:r>
            <a:r>
              <a:rPr lang="en-US" sz="1600" kern="1500" dirty="0">
                <a:solidFill>
                  <a:schemeClr val="tx1"/>
                </a:solidFill>
                <a:latin typeface="Roboto" panose="02000000000000000000" pitchFamily="2" charset="0"/>
                <a:ea typeface="Roboto" panose="02000000000000000000" pitchFamily="2" charset="0"/>
                <a:cs typeface="Roboto" panose="02000000000000000000" pitchFamily="2" charset="0"/>
              </a:rPr>
              <a:t>(e.g. AAI) </a:t>
            </a:r>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and SaaS </a:t>
            </a:r>
            <a:r>
              <a:rPr lang="en-US" sz="1600" kern="1500" dirty="0">
                <a:solidFill>
                  <a:schemeClr val="tx1"/>
                </a:solidFill>
                <a:latin typeface="Roboto" panose="02000000000000000000" pitchFamily="2" charset="0"/>
                <a:ea typeface="Roboto" panose="02000000000000000000" pitchFamily="2" charset="0"/>
                <a:cs typeface="Roboto" panose="02000000000000000000" pitchFamily="2" charset="0"/>
              </a:rPr>
              <a:t>(e.g., Helpdesk) </a:t>
            </a:r>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offerings to other Nodes </a:t>
            </a:r>
            <a:r>
              <a:rPr lang="en-US" sz="1600" kern="1500" dirty="0">
                <a:solidFill>
                  <a:schemeClr val="tx1"/>
                </a:solidFill>
                <a:latin typeface="Roboto" panose="02000000000000000000" pitchFamily="2" charset="0"/>
                <a:ea typeface="Roboto" panose="02000000000000000000" pitchFamily="2" charset="0"/>
                <a:cs typeface="Roboto" panose="02000000000000000000" pitchFamily="2" charset="0"/>
              </a:rPr>
              <a:t>(optional; lower the entry barrier/costs)</a:t>
            </a:r>
          </a:p>
          <a:p>
            <a:pPr lvl="1"/>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Discovery and sharing of research outputs </a:t>
            </a:r>
            <a:r>
              <a:rPr lang="en-US" sz="1600" kern="1500" dirty="0">
                <a:solidFill>
                  <a:schemeClr val="tx1"/>
                </a:solidFill>
                <a:latin typeface="Roboto" panose="02000000000000000000" pitchFamily="2" charset="0"/>
                <a:ea typeface="Roboto" panose="02000000000000000000" pitchFamily="2" charset="0"/>
                <a:cs typeface="Roboto" panose="02000000000000000000" pitchFamily="2" charset="0"/>
              </a:rPr>
              <a:t>(publications, data, software, services) </a:t>
            </a:r>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and tools </a:t>
            </a:r>
          </a:p>
          <a:p>
            <a:pPr lvl="1"/>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Guaranteed and high-quality integrated compute and storage services to support researchers </a:t>
            </a:r>
            <a:r>
              <a:rPr lang="en-US" sz="1600" kern="1500" dirty="0">
                <a:solidFill>
                  <a:schemeClr val="tx1"/>
                </a:solidFill>
                <a:latin typeface="Roboto" panose="02000000000000000000" pitchFamily="2" charset="0"/>
                <a:ea typeface="Roboto" panose="02000000000000000000" pitchFamily="2" charset="0"/>
                <a:cs typeface="Roboto" panose="02000000000000000000" pitchFamily="2" charset="0"/>
              </a:rPr>
              <a:t>(Notebooks, Virtual Machines, data/file transfer etc.) </a:t>
            </a:r>
            <a:r>
              <a:rPr lang="en-US" sz="1600" b="1" kern="1500" dirty="0">
                <a:solidFill>
                  <a:schemeClr val="tx1"/>
                </a:solidFill>
                <a:latin typeface="Roboto" panose="02000000000000000000" pitchFamily="2" charset="0"/>
                <a:ea typeface="Roboto" panose="02000000000000000000" pitchFamily="2" charset="0"/>
                <a:cs typeface="Roboto" panose="02000000000000000000" pitchFamily="2" charset="0"/>
              </a:rPr>
              <a:t>via quota/time-based access</a:t>
            </a:r>
          </a:p>
          <a:p>
            <a:pPr lvl="1"/>
            <a:endParaRPr lang="en-GB" sz="1600" kern="15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sz="1800" dirty="0"/>
          </a:p>
        </p:txBody>
      </p:sp>
      <p:sp>
        <p:nvSpPr>
          <p:cNvPr id="3" name="Title 2">
            <a:extLst>
              <a:ext uri="{FF2B5EF4-FFF2-40B4-BE49-F238E27FC236}">
                <a16:creationId xmlns:a16="http://schemas.microsoft.com/office/drawing/2014/main" id="{4A751BC8-5E98-978A-9A2D-C38FA64A8418}"/>
              </a:ext>
            </a:extLst>
          </p:cNvPr>
          <p:cNvSpPr>
            <a:spLocks noGrp="1"/>
          </p:cNvSpPr>
          <p:nvPr>
            <p:ph type="title"/>
          </p:nvPr>
        </p:nvSpPr>
        <p:spPr/>
        <p:txBody>
          <a:bodyPr/>
          <a:lstStyle/>
          <a:p>
            <a:r>
              <a:rPr lang="en-GB" dirty="0"/>
              <a:t>The EOSC EU Node</a:t>
            </a:r>
          </a:p>
        </p:txBody>
      </p:sp>
      <p:sp>
        <p:nvSpPr>
          <p:cNvPr id="4" name="Text Placeholder 3">
            <a:extLst>
              <a:ext uri="{FF2B5EF4-FFF2-40B4-BE49-F238E27FC236}">
                <a16:creationId xmlns:a16="http://schemas.microsoft.com/office/drawing/2014/main" id="{D6E766B9-22CF-CBF7-5E8C-69E023A3557D}"/>
              </a:ext>
            </a:extLst>
          </p:cNvPr>
          <p:cNvSpPr>
            <a:spLocks noGrp="1"/>
          </p:cNvSpPr>
          <p:nvPr>
            <p:ph type="body" sz="quarter" idx="14"/>
          </p:nvPr>
        </p:nvSpPr>
        <p:spPr/>
        <p:txBody>
          <a:bodyPr/>
          <a:lstStyle/>
          <a:p>
            <a:r>
              <a:rPr lang="en-GB" dirty="0"/>
              <a:t>The first node of the EOSC Federation</a:t>
            </a:r>
          </a:p>
        </p:txBody>
      </p:sp>
      <p:grpSp>
        <p:nvGrpSpPr>
          <p:cNvPr id="6" name="Group 5">
            <a:extLst>
              <a:ext uri="{FF2B5EF4-FFF2-40B4-BE49-F238E27FC236}">
                <a16:creationId xmlns:a16="http://schemas.microsoft.com/office/drawing/2014/main" id="{5E161A99-36FD-6EF6-90E0-0D21341D04C0}"/>
              </a:ext>
            </a:extLst>
          </p:cNvPr>
          <p:cNvGrpSpPr/>
          <p:nvPr/>
        </p:nvGrpSpPr>
        <p:grpSpPr>
          <a:xfrm>
            <a:off x="6517989" y="138771"/>
            <a:ext cx="4647444" cy="4005134"/>
            <a:chOff x="8282674" y="1469495"/>
            <a:chExt cx="3157973" cy="3050013"/>
          </a:xfrm>
        </p:grpSpPr>
        <p:sp>
          <p:nvSpPr>
            <p:cNvPr id="7" name="TextBox 6">
              <a:extLst>
                <a:ext uri="{FF2B5EF4-FFF2-40B4-BE49-F238E27FC236}">
                  <a16:creationId xmlns:a16="http://schemas.microsoft.com/office/drawing/2014/main" id="{87D30AA1-89F5-F36C-8713-AAAC10EC9F22}"/>
                </a:ext>
              </a:extLst>
            </p:cNvPr>
            <p:cNvSpPr txBox="1"/>
            <p:nvPr/>
          </p:nvSpPr>
          <p:spPr>
            <a:xfrm>
              <a:off x="8623970" y="1469495"/>
              <a:ext cx="2816677" cy="210942"/>
            </a:xfrm>
            <a:prstGeom prst="rect">
              <a:avLst/>
            </a:prstGeom>
            <a:noFill/>
          </p:spPr>
          <p:txBody>
            <a:bodyPr wrap="square">
              <a:spAutoFit/>
            </a:bodyPr>
            <a:lstStyle/>
            <a:p>
              <a:r>
                <a:rPr lang="en-GB" sz="1200" b="1" dirty="0">
                  <a:latin typeface="Roboto" panose="02000000000000000000" pitchFamily="2" charset="0"/>
                  <a:ea typeface="Roboto" panose="02000000000000000000" pitchFamily="2" charset="0"/>
                  <a:cs typeface="Roboto" panose="02000000000000000000" pitchFamily="2" charset="0"/>
                </a:rPr>
                <a:t>open-science-</a:t>
              </a:r>
              <a:r>
                <a:rPr lang="en-GB" sz="1200" b="1" dirty="0" err="1">
                  <a:latin typeface="Roboto" panose="02000000000000000000" pitchFamily="2" charset="0"/>
                  <a:ea typeface="Roboto" panose="02000000000000000000" pitchFamily="2" charset="0"/>
                  <a:cs typeface="Roboto" panose="02000000000000000000" pitchFamily="2" charset="0"/>
                </a:rPr>
                <a:t>cloud.ec.europa.eu</a:t>
              </a:r>
              <a:endParaRPr lang="en-GB" sz="1200" b="1"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577C5D96-7418-F7D9-6EEB-5A5155E921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2674" y="1713352"/>
              <a:ext cx="2882245" cy="2806156"/>
            </a:xfrm>
            <a:prstGeom prst="rect">
              <a:avLst/>
            </a:prstGeom>
          </p:spPr>
        </p:pic>
      </p:grpSp>
      <p:grpSp>
        <p:nvGrpSpPr>
          <p:cNvPr id="14" name="Group 13">
            <a:extLst>
              <a:ext uri="{FF2B5EF4-FFF2-40B4-BE49-F238E27FC236}">
                <a16:creationId xmlns:a16="http://schemas.microsoft.com/office/drawing/2014/main" id="{9DE39CB3-9935-5872-BC78-FADD4CA4C10F}"/>
              </a:ext>
            </a:extLst>
          </p:cNvPr>
          <p:cNvGrpSpPr/>
          <p:nvPr/>
        </p:nvGrpSpPr>
        <p:grpSpPr>
          <a:xfrm>
            <a:off x="6503073" y="2066584"/>
            <a:ext cx="5619456" cy="4642628"/>
            <a:chOff x="6503073" y="2066584"/>
            <a:chExt cx="5619456" cy="4642628"/>
          </a:xfrm>
        </p:grpSpPr>
        <p:pic>
          <p:nvPicPr>
            <p:cNvPr id="10" name="Picture 9">
              <a:extLst>
                <a:ext uri="{FF2B5EF4-FFF2-40B4-BE49-F238E27FC236}">
                  <a16:creationId xmlns:a16="http://schemas.microsoft.com/office/drawing/2014/main" id="{A292F3FD-8E2B-8421-D6D2-BBC056C73C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59898" y="2066584"/>
              <a:ext cx="4162631" cy="2656976"/>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AA14767-992F-AEE9-400C-8BF8026AC5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35892" y="4259342"/>
              <a:ext cx="4464536" cy="2426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79CD0D1-DD58-CCFC-0D38-80D9974861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3073" y="4858919"/>
              <a:ext cx="2873921" cy="1850293"/>
            </a:xfrm>
            <a:prstGeom prst="rect">
              <a:avLst/>
            </a:prstGeom>
            <a:effectLst>
              <a:outerShdw blurRad="50800" dist="38100" dir="2700000" algn="tl" rotWithShape="0">
                <a:prstClr val="black">
                  <a:alpha val="40000"/>
                </a:prstClr>
              </a:outerShdw>
            </a:effectLst>
          </p:spPr>
        </p:pic>
      </p:grpSp>
      <p:pic>
        <p:nvPicPr>
          <p:cNvPr id="16" name="Picture 15">
            <a:extLst>
              <a:ext uri="{FF2B5EF4-FFF2-40B4-BE49-F238E27FC236}">
                <a16:creationId xmlns:a16="http://schemas.microsoft.com/office/drawing/2014/main" id="{A2172201-3F52-D21D-DC92-D3917D2DAB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4312"/>
          <a:stretch/>
        </p:blipFill>
        <p:spPr>
          <a:xfrm>
            <a:off x="937739" y="1478670"/>
            <a:ext cx="10164161" cy="4300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3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73BC-63EB-CE4C-B27A-348AF54A98FC}"/>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0A7E219-CB92-221B-38D7-0937A71B7330}"/>
              </a:ext>
            </a:extLst>
          </p:cNvPr>
          <p:cNvGraphicFramePr>
            <a:graphicFrameLocks noGrp="1"/>
          </p:cNvGraphicFramePr>
          <p:nvPr>
            <p:ph sz="half" idx="15"/>
          </p:nvPr>
        </p:nvGraphicFramePr>
        <p:xfrm>
          <a:off x="311663" y="1259991"/>
          <a:ext cx="11875565" cy="5229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BDC707A-8656-4F33-DD54-1408F6F37986}"/>
              </a:ext>
            </a:extLst>
          </p:cNvPr>
          <p:cNvSpPr>
            <a:spLocks noGrp="1"/>
          </p:cNvSpPr>
          <p:nvPr>
            <p:ph type="title"/>
          </p:nvPr>
        </p:nvSpPr>
        <p:spPr/>
        <p:txBody>
          <a:bodyPr/>
          <a:lstStyle/>
          <a:p>
            <a:r>
              <a:rPr lang="en-BE">
                <a:latin typeface="Quicksand" pitchFamily="2" charset="77"/>
              </a:rPr>
              <a:t>Indicative Timeline</a:t>
            </a:r>
            <a:r>
              <a:rPr lang="en-US">
                <a:latin typeface="Quicksand" pitchFamily="2" charset="77"/>
              </a:rPr>
              <a:t> for 2025</a:t>
            </a:r>
            <a:r>
              <a:rPr lang="en-BE">
                <a:latin typeface="Quicksand" pitchFamily="2" charset="77"/>
              </a:rPr>
              <a:t> </a:t>
            </a:r>
          </a:p>
        </p:txBody>
      </p:sp>
      <p:cxnSp>
        <p:nvCxnSpPr>
          <p:cNvPr id="7" name="Straight Connector 6">
            <a:extLst>
              <a:ext uri="{FF2B5EF4-FFF2-40B4-BE49-F238E27FC236}">
                <a16:creationId xmlns:a16="http://schemas.microsoft.com/office/drawing/2014/main" id="{59CC9E94-54BF-3C08-C7E0-271100189C78}"/>
              </a:ext>
            </a:extLst>
          </p:cNvPr>
          <p:cNvCxnSpPr>
            <a:cxnSpLocks/>
          </p:cNvCxnSpPr>
          <p:nvPr/>
        </p:nvCxnSpPr>
        <p:spPr>
          <a:xfrm>
            <a:off x="1055431" y="1572398"/>
            <a:ext cx="0" cy="2091512"/>
          </a:xfrm>
          <a:prstGeom prst="line">
            <a:avLst/>
          </a:prstGeom>
          <a:ln w="12700">
            <a:solidFill>
              <a:srgbClr val="00869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994CA8-1A1E-630D-6B17-1641AC952DEB}"/>
              </a:ext>
            </a:extLst>
          </p:cNvPr>
          <p:cNvCxnSpPr>
            <a:cxnSpLocks/>
          </p:cNvCxnSpPr>
          <p:nvPr/>
        </p:nvCxnSpPr>
        <p:spPr>
          <a:xfrm>
            <a:off x="4236953" y="1319321"/>
            <a:ext cx="0" cy="2262607"/>
          </a:xfrm>
          <a:prstGeom prst="line">
            <a:avLst/>
          </a:prstGeom>
          <a:ln w="12700">
            <a:solidFill>
              <a:srgbClr val="00869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AF4D7E-34DB-7FA5-0528-B578E8BFA171}"/>
              </a:ext>
            </a:extLst>
          </p:cNvPr>
          <p:cNvCxnSpPr>
            <a:cxnSpLocks/>
          </p:cNvCxnSpPr>
          <p:nvPr/>
        </p:nvCxnSpPr>
        <p:spPr>
          <a:xfrm>
            <a:off x="2111987" y="3874937"/>
            <a:ext cx="0" cy="1595477"/>
          </a:xfrm>
          <a:prstGeom prst="line">
            <a:avLst/>
          </a:prstGeom>
          <a:ln w="127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FFC571-86BF-CBF0-AF5E-5505E9F50C48}"/>
              </a:ext>
            </a:extLst>
          </p:cNvPr>
          <p:cNvCxnSpPr>
            <a:cxnSpLocks/>
          </p:cNvCxnSpPr>
          <p:nvPr/>
        </p:nvCxnSpPr>
        <p:spPr>
          <a:xfrm>
            <a:off x="8217221" y="2372183"/>
            <a:ext cx="0" cy="1275244"/>
          </a:xfrm>
          <a:prstGeom prst="line">
            <a:avLst/>
          </a:prstGeom>
          <a:ln w="127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EFAC99-8B3C-05AD-8FC1-C31054D0ECCE}"/>
              </a:ext>
            </a:extLst>
          </p:cNvPr>
          <p:cNvCxnSpPr>
            <a:cxnSpLocks/>
          </p:cNvCxnSpPr>
          <p:nvPr/>
        </p:nvCxnSpPr>
        <p:spPr>
          <a:xfrm>
            <a:off x="8333165" y="4005310"/>
            <a:ext cx="0" cy="1818431"/>
          </a:xfrm>
          <a:prstGeom prst="line">
            <a:avLst/>
          </a:prstGeom>
          <a:ln w="12700">
            <a:solidFill>
              <a:srgbClr val="00869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5F6F1B-C227-FA58-7139-FEEDD9A56587}"/>
              </a:ext>
            </a:extLst>
          </p:cNvPr>
          <p:cNvCxnSpPr>
            <a:cxnSpLocks/>
          </p:cNvCxnSpPr>
          <p:nvPr/>
        </p:nvCxnSpPr>
        <p:spPr>
          <a:xfrm>
            <a:off x="9934479" y="4107653"/>
            <a:ext cx="0" cy="2174463"/>
          </a:xfrm>
          <a:prstGeom prst="line">
            <a:avLst/>
          </a:prstGeom>
          <a:ln w="127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BDECC3-6418-B85D-DEC8-D9A1F9F29FFA}"/>
              </a:ext>
            </a:extLst>
          </p:cNvPr>
          <p:cNvCxnSpPr>
            <a:cxnSpLocks/>
          </p:cNvCxnSpPr>
          <p:nvPr/>
        </p:nvCxnSpPr>
        <p:spPr>
          <a:xfrm>
            <a:off x="9149720" y="1996624"/>
            <a:ext cx="0" cy="1632577"/>
          </a:xfrm>
          <a:prstGeom prst="line">
            <a:avLst/>
          </a:prstGeom>
          <a:ln w="12700">
            <a:solidFill>
              <a:srgbClr val="00869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2D6D01-E6C8-4020-007B-82077EC1A404}"/>
              </a:ext>
            </a:extLst>
          </p:cNvPr>
          <p:cNvSpPr txBox="1"/>
          <p:nvPr/>
        </p:nvSpPr>
        <p:spPr>
          <a:xfrm>
            <a:off x="1055432" y="1680355"/>
            <a:ext cx="1299808" cy="954107"/>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17/18 March: Kick-off workshop, Brussels</a:t>
            </a: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15" name="TextBox 14">
            <a:extLst>
              <a:ext uri="{FF2B5EF4-FFF2-40B4-BE49-F238E27FC236}">
                <a16:creationId xmlns:a16="http://schemas.microsoft.com/office/drawing/2014/main" id="{797612B4-3872-877B-D504-40B248F1DC25}"/>
              </a:ext>
            </a:extLst>
          </p:cNvPr>
          <p:cNvSpPr txBox="1"/>
          <p:nvPr/>
        </p:nvSpPr>
        <p:spPr>
          <a:xfrm>
            <a:off x="8230928" y="2451900"/>
            <a:ext cx="868883" cy="861774"/>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000" b="0" i="0" u="none" strike="noStrike" kern="1200" cap="none" spc="0" normalizeH="0" baseline="0" noProof="0">
                <a:ln>
                  <a:noFill/>
                </a:ln>
                <a:solidFill>
                  <a:srgbClr val="008691"/>
                </a:solidFill>
                <a:effectLst/>
                <a:uLnTx/>
                <a:uFillTx/>
                <a:latin typeface="Roboto" panose="02000000000000000000" pitchFamily="2" charset="0"/>
                <a:ea typeface="Roboto" panose="02000000000000000000" pitchFamily="2" charset="0"/>
                <a:cs typeface="+mn-cs"/>
              </a:rPr>
              <a:t>Draft Letter of Intent / call with Legal teams </a:t>
            </a:r>
          </a:p>
        </p:txBody>
      </p:sp>
      <p:sp>
        <p:nvSpPr>
          <p:cNvPr id="20" name="TextBox 19">
            <a:extLst>
              <a:ext uri="{FF2B5EF4-FFF2-40B4-BE49-F238E27FC236}">
                <a16:creationId xmlns:a16="http://schemas.microsoft.com/office/drawing/2014/main" id="{5142F349-2841-28DE-9B13-E863880CC8BC}"/>
              </a:ext>
            </a:extLst>
          </p:cNvPr>
          <p:cNvSpPr txBox="1"/>
          <p:nvPr/>
        </p:nvSpPr>
        <p:spPr>
          <a:xfrm>
            <a:off x="2111987" y="4978890"/>
            <a:ext cx="1404365" cy="523220"/>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Monthly “Build-up Group” call </a:t>
            </a:r>
          </a:p>
        </p:txBody>
      </p:sp>
      <p:cxnSp>
        <p:nvCxnSpPr>
          <p:cNvPr id="23" name="Straight Connector 22">
            <a:extLst>
              <a:ext uri="{FF2B5EF4-FFF2-40B4-BE49-F238E27FC236}">
                <a16:creationId xmlns:a16="http://schemas.microsoft.com/office/drawing/2014/main" id="{73A329F3-2533-2563-7E35-476B0151EA74}"/>
              </a:ext>
            </a:extLst>
          </p:cNvPr>
          <p:cNvCxnSpPr>
            <a:cxnSpLocks/>
          </p:cNvCxnSpPr>
          <p:nvPr/>
        </p:nvCxnSpPr>
        <p:spPr>
          <a:xfrm>
            <a:off x="6031108" y="4159334"/>
            <a:ext cx="0" cy="2122783"/>
          </a:xfrm>
          <a:prstGeom prst="line">
            <a:avLst/>
          </a:prstGeom>
          <a:ln w="127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C25EDD-E5A7-91DE-D086-3AA1DB788A5D}"/>
              </a:ext>
            </a:extLst>
          </p:cNvPr>
          <p:cNvCxnSpPr>
            <a:cxnSpLocks/>
          </p:cNvCxnSpPr>
          <p:nvPr/>
        </p:nvCxnSpPr>
        <p:spPr>
          <a:xfrm>
            <a:off x="3516352" y="4159332"/>
            <a:ext cx="0" cy="2131832"/>
          </a:xfrm>
          <a:prstGeom prst="line">
            <a:avLst/>
          </a:prstGeom>
          <a:ln w="12700">
            <a:solidFill>
              <a:srgbClr val="FF5B7E"/>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E95DF9-38E0-6BE1-58A2-C725DC901A64}"/>
              </a:ext>
            </a:extLst>
          </p:cNvPr>
          <p:cNvSpPr txBox="1"/>
          <p:nvPr/>
        </p:nvSpPr>
        <p:spPr>
          <a:xfrm>
            <a:off x="4244315" y="1324718"/>
            <a:ext cx="1168761" cy="954103"/>
          </a:xfrm>
          <a:prstGeom prst="rect">
            <a:avLst/>
          </a:prstGeom>
          <a:noFill/>
        </p:spPr>
        <p:txBody>
          <a:bodyPr wrap="square" lIns="91437" tIns="45718" rIns="91437" bIns="45718" rtlCol="0" anchor="t">
            <a:spAutoFit/>
          </a:bodyPr>
          <a:lstStyle/>
          <a:p>
            <a:pPr defTabSz="914296">
              <a:defRPr/>
            </a:pPr>
            <a:r>
              <a:rPr lang="en-BE" sz="1400" b="1">
                <a:solidFill>
                  <a:prstClr val="black"/>
                </a:solidFill>
                <a:latin typeface="Roboto"/>
                <a:ea typeface="Roboto"/>
                <a:cs typeface="Roboto"/>
              </a:rPr>
              <a:t>17/18</a:t>
            </a:r>
            <a:r>
              <a:rPr kumimoji="0" lang="en-BE" sz="1400" b="1" i="0" u="none" strike="noStrike" kern="1200" cap="none" spc="0" normalizeH="0" baseline="0" noProof="0">
                <a:ln>
                  <a:noFill/>
                </a:ln>
                <a:solidFill>
                  <a:prstClr val="black"/>
                </a:solidFill>
                <a:effectLst/>
                <a:uLnTx/>
                <a:uFillTx/>
                <a:latin typeface="Roboto"/>
                <a:ea typeface="Roboto"/>
                <a:cs typeface="Roboto"/>
              </a:rPr>
              <a:t> June </a:t>
            </a:r>
            <a:r>
              <a:rPr lang="en-BE" sz="1400" b="1">
                <a:solidFill>
                  <a:prstClr val="black"/>
                </a:solidFill>
                <a:latin typeface="Roboto"/>
                <a:ea typeface="Roboto"/>
                <a:cs typeface="Roboto"/>
              </a:rPr>
              <a:t>F2F workshop,</a:t>
            </a:r>
            <a:br>
              <a:rPr lang="en-US" sz="1400" b="1" i="0" u="none" strike="noStrike" kern="1200" cap="none" spc="0" normalizeH="0" baseline="0" noProof="0">
                <a:ln>
                  <a:noFill/>
                </a:ln>
                <a:effectLst/>
                <a:uLnTx/>
                <a:uFillTx/>
                <a:latin typeface="Roboto" panose="02000000000000000000" pitchFamily="2" charset="0"/>
                <a:ea typeface="Roboto" panose="02000000000000000000" pitchFamily="2" charset="0"/>
              </a:rPr>
            </a:br>
            <a:r>
              <a:rPr lang="en-US" sz="1400" b="1">
                <a:solidFill>
                  <a:prstClr val="black"/>
                </a:solidFill>
                <a:latin typeface="Roboto"/>
                <a:ea typeface="Roboto"/>
                <a:cs typeface="Roboto"/>
              </a:rPr>
              <a:t>Krakow</a:t>
            </a:r>
            <a:endParaRPr lang="en-US" sz="1400" b="1" i="1" u="none" strike="noStrike" kern="1200" cap="none" spc="0" normalizeH="0" baseline="0" noProof="0">
              <a:ln>
                <a:noFill/>
              </a:ln>
              <a:solidFill>
                <a:prstClr val="black"/>
              </a:solidFill>
              <a:effectLst/>
              <a:uLnTx/>
              <a:uFillTx/>
              <a:latin typeface="Roboto"/>
              <a:ea typeface="Roboto"/>
              <a:cs typeface="Roboto"/>
            </a:endParaRPr>
          </a:p>
        </p:txBody>
      </p:sp>
      <p:cxnSp>
        <p:nvCxnSpPr>
          <p:cNvPr id="39" name="Straight Connector 38">
            <a:extLst>
              <a:ext uri="{FF2B5EF4-FFF2-40B4-BE49-F238E27FC236}">
                <a16:creationId xmlns:a16="http://schemas.microsoft.com/office/drawing/2014/main" id="{D08A9A5F-797C-63E9-E1B0-F3C9CA392C0C}"/>
              </a:ext>
            </a:extLst>
          </p:cNvPr>
          <p:cNvCxnSpPr>
            <a:cxnSpLocks/>
          </p:cNvCxnSpPr>
          <p:nvPr/>
        </p:nvCxnSpPr>
        <p:spPr>
          <a:xfrm>
            <a:off x="5355751" y="2273956"/>
            <a:ext cx="0" cy="1418566"/>
          </a:xfrm>
          <a:prstGeom prst="line">
            <a:avLst/>
          </a:prstGeom>
          <a:ln w="12700">
            <a:solidFill>
              <a:srgbClr val="00869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90F1F50-053F-7F01-4A62-AB0891D87ABC}"/>
              </a:ext>
            </a:extLst>
          </p:cNvPr>
          <p:cNvSpPr txBox="1"/>
          <p:nvPr/>
        </p:nvSpPr>
        <p:spPr>
          <a:xfrm>
            <a:off x="5368116" y="2319560"/>
            <a:ext cx="1501781" cy="1169551"/>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27/28 June:</a:t>
            </a:r>
          </a:p>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Present status at </a:t>
            </a: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Meeting INFRAEOSC projects</a:t>
            </a:r>
          </a:p>
        </p:txBody>
      </p:sp>
      <p:sp>
        <p:nvSpPr>
          <p:cNvPr id="44" name="TextBox 43">
            <a:extLst>
              <a:ext uri="{FF2B5EF4-FFF2-40B4-BE49-F238E27FC236}">
                <a16:creationId xmlns:a16="http://schemas.microsoft.com/office/drawing/2014/main" id="{547CCDAD-7283-14D8-27F3-F4DFFE69E09B}"/>
              </a:ext>
            </a:extLst>
          </p:cNvPr>
          <p:cNvSpPr txBox="1"/>
          <p:nvPr/>
        </p:nvSpPr>
        <p:spPr>
          <a:xfrm>
            <a:off x="9161116" y="1959492"/>
            <a:ext cx="1553618" cy="1169547"/>
          </a:xfrm>
          <a:prstGeom prst="rect">
            <a:avLst/>
          </a:prstGeom>
          <a:noFill/>
        </p:spPr>
        <p:txBody>
          <a:bodyPr wrap="square" lIns="91437" tIns="45718" rIns="91437" bIns="45718" rtlCol="0" anchor="t">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1" i="0" u="none" strike="noStrike" kern="1200" cap="none" spc="0" normalizeH="0" baseline="0" noProof="0">
                <a:ln>
                  <a:noFill/>
                </a:ln>
                <a:solidFill>
                  <a:prstClr val="black"/>
                </a:solidFill>
                <a:effectLst/>
                <a:uLnTx/>
                <a:uFillTx/>
                <a:latin typeface="Roboto"/>
                <a:ea typeface="Roboto"/>
                <a:cs typeface="Roboto"/>
              </a:rPr>
              <a:t>2 days </a:t>
            </a:r>
          </a:p>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1" i="0" u="none" strike="noStrike" kern="1200" cap="none" spc="0" normalizeH="0" baseline="0" noProof="0">
                <a:ln>
                  <a:noFill/>
                </a:ln>
                <a:solidFill>
                  <a:prstClr val="black"/>
                </a:solidFill>
                <a:effectLst/>
                <a:uLnTx/>
                <a:uFillTx/>
                <a:latin typeface="Roboto"/>
                <a:ea typeface="Roboto"/>
                <a:cs typeface="Roboto"/>
              </a:rPr>
              <a:t>29 Sept-3 Oct F2F Review workshop</a:t>
            </a:r>
            <a:r>
              <a:rPr kumimoji="0" lang="en-US" sz="1400" b="1" i="0" u="none" strike="noStrike" kern="1200" cap="none" spc="0" normalizeH="0" baseline="0" noProof="0">
                <a:ln>
                  <a:noFill/>
                </a:ln>
                <a:solidFill>
                  <a:prstClr val="black"/>
                </a:solidFill>
                <a:effectLst/>
                <a:uLnTx/>
                <a:uFillTx/>
                <a:latin typeface="Roboto"/>
                <a:ea typeface="Roboto"/>
                <a:cs typeface="Roboto"/>
              </a:rPr>
              <a:t>:</a:t>
            </a:r>
            <a:br>
              <a:rPr kumimoji="0" lang="en-US"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br>
            <a:r>
              <a:rPr kumimoji="0" lang="en-US" sz="1400" b="1" i="1" u="none" strike="noStrike" kern="1200" cap="none" spc="0" normalizeH="0" baseline="0" noProof="0">
                <a:ln>
                  <a:noFill/>
                </a:ln>
                <a:solidFill>
                  <a:prstClr val="black"/>
                </a:solidFill>
                <a:effectLst/>
                <a:uLnTx/>
                <a:uFillTx/>
                <a:latin typeface="Roboto"/>
                <a:ea typeface="Roboto"/>
                <a:cs typeface="Roboto"/>
              </a:rPr>
              <a:t>location?</a:t>
            </a:r>
            <a:endParaRPr kumimoji="0" lang="en-BE" sz="1400" b="1" i="1" u="none" strike="noStrike" kern="1200" cap="none" spc="0" normalizeH="0" baseline="0" noProof="0">
              <a:ln>
                <a:noFill/>
              </a:ln>
              <a:solidFill>
                <a:prstClr val="black"/>
              </a:solidFill>
              <a:effectLst/>
              <a:uLnTx/>
              <a:uFillTx/>
              <a:latin typeface="Roboto"/>
              <a:ea typeface="Roboto"/>
              <a:cs typeface="Roboto"/>
            </a:endParaRPr>
          </a:p>
        </p:txBody>
      </p:sp>
      <p:cxnSp>
        <p:nvCxnSpPr>
          <p:cNvPr id="45" name="Straight Connector 44">
            <a:extLst>
              <a:ext uri="{FF2B5EF4-FFF2-40B4-BE49-F238E27FC236}">
                <a16:creationId xmlns:a16="http://schemas.microsoft.com/office/drawing/2014/main" id="{81631976-A28A-8885-6323-02B9170FF256}"/>
              </a:ext>
            </a:extLst>
          </p:cNvPr>
          <p:cNvCxnSpPr>
            <a:cxnSpLocks/>
          </p:cNvCxnSpPr>
          <p:nvPr/>
        </p:nvCxnSpPr>
        <p:spPr>
          <a:xfrm>
            <a:off x="10771783" y="1624740"/>
            <a:ext cx="0" cy="2019984"/>
          </a:xfrm>
          <a:prstGeom prst="line">
            <a:avLst/>
          </a:prstGeom>
          <a:ln w="12700">
            <a:solidFill>
              <a:srgbClr val="FF5B7E"/>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FEEB7F2-9D79-C80E-49EC-1CB5C1EA16E8}"/>
              </a:ext>
            </a:extLst>
          </p:cNvPr>
          <p:cNvSpPr txBox="1"/>
          <p:nvPr/>
        </p:nvSpPr>
        <p:spPr>
          <a:xfrm>
            <a:off x="10767280" y="1679313"/>
            <a:ext cx="1404365" cy="738664"/>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03-05 Nov:</a:t>
            </a:r>
          </a:p>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EOSC Symposium</a:t>
            </a:r>
          </a:p>
        </p:txBody>
      </p:sp>
      <p:cxnSp>
        <p:nvCxnSpPr>
          <p:cNvPr id="2" name="Straight Connector 1">
            <a:extLst>
              <a:ext uri="{FF2B5EF4-FFF2-40B4-BE49-F238E27FC236}">
                <a16:creationId xmlns:a16="http://schemas.microsoft.com/office/drawing/2014/main" id="{84370120-BD2C-C2E2-8C49-FC65BE6B4CAA}"/>
              </a:ext>
            </a:extLst>
          </p:cNvPr>
          <p:cNvCxnSpPr>
            <a:cxnSpLocks/>
          </p:cNvCxnSpPr>
          <p:nvPr/>
        </p:nvCxnSpPr>
        <p:spPr>
          <a:xfrm flipH="1" flipV="1">
            <a:off x="1055433" y="4557688"/>
            <a:ext cx="10820820" cy="2301"/>
          </a:xfrm>
          <a:prstGeom prst="line">
            <a:avLst/>
          </a:prstGeom>
          <a:ln w="12700">
            <a:solidFill>
              <a:srgbClr val="00869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58C620-B25F-E539-B823-2146407B3118}"/>
              </a:ext>
            </a:extLst>
          </p:cNvPr>
          <p:cNvSpPr txBox="1"/>
          <p:nvPr/>
        </p:nvSpPr>
        <p:spPr>
          <a:xfrm>
            <a:off x="4182742" y="4287477"/>
            <a:ext cx="4114630" cy="307777"/>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8691"/>
                </a:solidFill>
                <a:effectLst/>
                <a:uLnTx/>
                <a:uFillTx/>
                <a:latin typeface="Roboto" panose="02000000000000000000" pitchFamily="2" charset="0"/>
                <a:ea typeface="Roboto" panose="02000000000000000000" pitchFamily="2" charset="0"/>
                <a:cs typeface="+mn-cs"/>
              </a:rPr>
              <a:t>Direct communication between nodes</a:t>
            </a:r>
            <a:endParaRPr kumimoji="0" lang="en-BE" sz="1400" b="0" i="0" u="none" strike="noStrike" kern="1200" cap="none" spc="0" normalizeH="0" baseline="0" noProof="0">
              <a:ln>
                <a:noFill/>
              </a:ln>
              <a:solidFill>
                <a:srgbClr val="008691"/>
              </a:solidFill>
              <a:effectLst/>
              <a:uLnTx/>
              <a:uFillTx/>
              <a:latin typeface="Roboto" panose="02000000000000000000" pitchFamily="2" charset="0"/>
              <a:ea typeface="Roboto" panose="02000000000000000000" pitchFamily="2" charset="0"/>
              <a:cs typeface="+mn-cs"/>
            </a:endParaRPr>
          </a:p>
        </p:txBody>
      </p:sp>
      <p:cxnSp>
        <p:nvCxnSpPr>
          <p:cNvPr id="19" name="Straight Connector 18">
            <a:extLst>
              <a:ext uri="{FF2B5EF4-FFF2-40B4-BE49-F238E27FC236}">
                <a16:creationId xmlns:a16="http://schemas.microsoft.com/office/drawing/2014/main" id="{77060B8A-EF70-AEAD-4A75-799085B20E04}"/>
              </a:ext>
            </a:extLst>
          </p:cNvPr>
          <p:cNvCxnSpPr>
            <a:cxnSpLocks/>
          </p:cNvCxnSpPr>
          <p:nvPr/>
        </p:nvCxnSpPr>
        <p:spPr>
          <a:xfrm flipH="1">
            <a:off x="2949227" y="4831572"/>
            <a:ext cx="8866911" cy="11206"/>
          </a:xfrm>
          <a:prstGeom prst="line">
            <a:avLst/>
          </a:prstGeom>
          <a:ln w="127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C247CD8-016B-95BD-8FB4-D2532AB23CA1}"/>
              </a:ext>
            </a:extLst>
          </p:cNvPr>
          <p:cNvSpPr txBox="1"/>
          <p:nvPr/>
        </p:nvSpPr>
        <p:spPr>
          <a:xfrm>
            <a:off x="3784348" y="4583606"/>
            <a:ext cx="4548818" cy="307777"/>
          </a:xfrm>
          <a:prstGeom prst="rect">
            <a:avLst/>
          </a:prstGeom>
          <a:noFill/>
        </p:spPr>
        <p:txBody>
          <a:bodyPr wrap="square" lIns="91440" tIns="45720" rIns="91440" bIns="45720" rtlCol="0" anchor="t">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a:ea typeface="Roboto"/>
                <a:cs typeface="Roboto"/>
              </a:rPr>
              <a:t>Temporary </a:t>
            </a:r>
            <a:r>
              <a:rPr lang="en-US" sz="1400">
                <a:solidFill>
                  <a:prstClr val="black"/>
                </a:solidFill>
                <a:latin typeface="Roboto"/>
                <a:ea typeface="Roboto"/>
                <a:cs typeface="Roboto"/>
              </a:rPr>
              <a:t>subgroups</a:t>
            </a:r>
            <a:r>
              <a:rPr kumimoji="0" lang="en-US" sz="1400" b="0" i="0" u="none" strike="noStrike" kern="1200" cap="none" spc="0" normalizeH="0" baseline="0" noProof="0">
                <a:ln>
                  <a:noFill/>
                </a:ln>
                <a:solidFill>
                  <a:prstClr val="black"/>
                </a:solidFill>
                <a:effectLst/>
                <a:uLnTx/>
                <a:uFillTx/>
                <a:latin typeface="Roboto"/>
                <a:ea typeface="Roboto"/>
                <a:cs typeface="Roboto"/>
              </a:rPr>
              <a:t> on operational aspects</a:t>
            </a:r>
            <a:endParaRPr kumimoji="0" lang="en-BE" sz="1400" b="0" i="0" u="none" strike="noStrike" kern="1200" cap="none" spc="0" normalizeH="0" baseline="0" noProof="0">
              <a:ln>
                <a:noFill/>
              </a:ln>
              <a:solidFill>
                <a:prstClr val="black"/>
              </a:solidFill>
              <a:effectLst/>
              <a:uLnTx/>
              <a:uFillTx/>
              <a:latin typeface="Roboto"/>
              <a:ea typeface="Roboto"/>
              <a:cs typeface="Roboto"/>
            </a:endParaRPr>
          </a:p>
        </p:txBody>
      </p:sp>
      <p:cxnSp>
        <p:nvCxnSpPr>
          <p:cNvPr id="16" name="Straight Connector 15">
            <a:extLst>
              <a:ext uri="{FF2B5EF4-FFF2-40B4-BE49-F238E27FC236}">
                <a16:creationId xmlns:a16="http://schemas.microsoft.com/office/drawing/2014/main" id="{4093AE20-AF24-C25D-F107-BBFD9D7B4E81}"/>
              </a:ext>
            </a:extLst>
          </p:cNvPr>
          <p:cNvCxnSpPr>
            <a:cxnSpLocks/>
          </p:cNvCxnSpPr>
          <p:nvPr/>
        </p:nvCxnSpPr>
        <p:spPr>
          <a:xfrm>
            <a:off x="369272" y="4102516"/>
            <a:ext cx="0" cy="2155046"/>
          </a:xfrm>
          <a:prstGeom prst="line">
            <a:avLst/>
          </a:prstGeom>
          <a:ln w="12700">
            <a:solidFill>
              <a:srgbClr val="00869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1A512F-23C6-841A-5138-4C7A6CBA0A81}"/>
              </a:ext>
            </a:extLst>
          </p:cNvPr>
          <p:cNvCxnSpPr>
            <a:cxnSpLocks/>
          </p:cNvCxnSpPr>
          <p:nvPr/>
        </p:nvCxnSpPr>
        <p:spPr>
          <a:xfrm>
            <a:off x="1574643" y="4110796"/>
            <a:ext cx="0" cy="2536364"/>
          </a:xfrm>
          <a:prstGeom prst="line">
            <a:avLst/>
          </a:prstGeom>
          <a:ln w="12700">
            <a:solidFill>
              <a:srgbClr val="00869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BF8CD3-8CBF-6CC3-B49D-FB0C64C8806B}"/>
              </a:ext>
            </a:extLst>
          </p:cNvPr>
          <p:cNvSpPr txBox="1"/>
          <p:nvPr/>
        </p:nvSpPr>
        <p:spPr>
          <a:xfrm>
            <a:off x="281163" y="5034716"/>
            <a:ext cx="1359595" cy="954107"/>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28 March: Webinar for all questionnaire respondents</a:t>
            </a: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p>
        </p:txBody>
      </p:sp>
      <p:sp>
        <p:nvSpPr>
          <p:cNvPr id="29" name="TextBox 28">
            <a:extLst>
              <a:ext uri="{FF2B5EF4-FFF2-40B4-BE49-F238E27FC236}">
                <a16:creationId xmlns:a16="http://schemas.microsoft.com/office/drawing/2014/main" id="{2DBED76A-2A5A-FD96-67B1-A8FF76FED71E}"/>
              </a:ext>
            </a:extLst>
          </p:cNvPr>
          <p:cNvSpPr txBox="1"/>
          <p:nvPr/>
        </p:nvSpPr>
        <p:spPr>
          <a:xfrm>
            <a:off x="1596608" y="5644184"/>
            <a:ext cx="1404365" cy="954107"/>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31 March: deadline for revised project charters</a:t>
            </a:r>
            <a:endPar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7" name="TextBox 16">
            <a:extLst>
              <a:ext uri="{FF2B5EF4-FFF2-40B4-BE49-F238E27FC236}">
                <a16:creationId xmlns:a16="http://schemas.microsoft.com/office/drawing/2014/main" id="{E86B410D-4036-3045-4C22-59CBF647D034}"/>
              </a:ext>
            </a:extLst>
          </p:cNvPr>
          <p:cNvSpPr txBox="1"/>
          <p:nvPr/>
        </p:nvSpPr>
        <p:spPr>
          <a:xfrm>
            <a:off x="3545807" y="5753227"/>
            <a:ext cx="1404365" cy="523220"/>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Monthly “Build-up Group” call </a:t>
            </a:r>
          </a:p>
        </p:txBody>
      </p:sp>
      <p:sp>
        <p:nvSpPr>
          <p:cNvPr id="31" name="TextBox 30">
            <a:extLst>
              <a:ext uri="{FF2B5EF4-FFF2-40B4-BE49-F238E27FC236}">
                <a16:creationId xmlns:a16="http://schemas.microsoft.com/office/drawing/2014/main" id="{B3091874-E17E-D840-F162-2575ACF39056}"/>
              </a:ext>
            </a:extLst>
          </p:cNvPr>
          <p:cNvSpPr txBox="1"/>
          <p:nvPr/>
        </p:nvSpPr>
        <p:spPr>
          <a:xfrm>
            <a:off x="6027973" y="5767966"/>
            <a:ext cx="1404365" cy="523220"/>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Monthly “Build-up Group” call </a:t>
            </a:r>
          </a:p>
        </p:txBody>
      </p:sp>
      <p:sp>
        <p:nvSpPr>
          <p:cNvPr id="32" name="TextBox 31">
            <a:extLst>
              <a:ext uri="{FF2B5EF4-FFF2-40B4-BE49-F238E27FC236}">
                <a16:creationId xmlns:a16="http://schemas.microsoft.com/office/drawing/2014/main" id="{167CC82B-D0BF-A2CF-1BE5-5C7253C26F63}"/>
              </a:ext>
            </a:extLst>
          </p:cNvPr>
          <p:cNvSpPr txBox="1"/>
          <p:nvPr/>
        </p:nvSpPr>
        <p:spPr>
          <a:xfrm>
            <a:off x="8322280" y="5300543"/>
            <a:ext cx="1404365" cy="523220"/>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Monthly “Build-up Group” call </a:t>
            </a:r>
          </a:p>
        </p:txBody>
      </p:sp>
      <p:sp>
        <p:nvSpPr>
          <p:cNvPr id="33" name="TextBox 32">
            <a:extLst>
              <a:ext uri="{FF2B5EF4-FFF2-40B4-BE49-F238E27FC236}">
                <a16:creationId xmlns:a16="http://schemas.microsoft.com/office/drawing/2014/main" id="{F7A182B2-5C8A-65F4-9602-851EEB9CDE5C}"/>
              </a:ext>
            </a:extLst>
          </p:cNvPr>
          <p:cNvSpPr txBox="1"/>
          <p:nvPr/>
        </p:nvSpPr>
        <p:spPr>
          <a:xfrm>
            <a:off x="9952353" y="5627250"/>
            <a:ext cx="1404365" cy="523220"/>
          </a:xfrm>
          <a:prstGeom prst="rect">
            <a:avLst/>
          </a:prstGeom>
          <a:noFill/>
        </p:spPr>
        <p:txBody>
          <a:bodyPr wrap="square"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Monthly “Build-up Group” call </a:t>
            </a:r>
          </a:p>
        </p:txBody>
      </p:sp>
      <p:sp>
        <p:nvSpPr>
          <p:cNvPr id="30" name="TextBox 29">
            <a:extLst>
              <a:ext uri="{FF2B5EF4-FFF2-40B4-BE49-F238E27FC236}">
                <a16:creationId xmlns:a16="http://schemas.microsoft.com/office/drawing/2014/main" id="{12B7724F-98BC-BAB9-923D-33574B3CF6FB}"/>
              </a:ext>
            </a:extLst>
          </p:cNvPr>
          <p:cNvSpPr txBox="1"/>
          <p:nvPr/>
        </p:nvSpPr>
        <p:spPr>
          <a:xfrm>
            <a:off x="10261803" y="6427899"/>
            <a:ext cx="1686937" cy="330540"/>
          </a:xfrm>
          <a:prstGeom prst="rect">
            <a:avLst/>
          </a:prstGeom>
          <a:noFill/>
        </p:spPr>
        <p:txBody>
          <a:bodyPr wrap="none" rtlCol="0">
            <a:spAutoFit/>
          </a:bodyPr>
          <a:lstStyle/>
          <a:p>
            <a:pPr marL="0" marR="0" lvl="0" indent="0" algn="l" defTabSz="987763" rtl="0" eaLnBrk="1" fontAlgn="auto" latinLnBrk="0" hangingPunct="1">
              <a:lnSpc>
                <a:spcPct val="100000"/>
              </a:lnSpc>
              <a:spcBef>
                <a:spcPts val="0"/>
              </a:spcBef>
              <a:spcAft>
                <a:spcPts val="0"/>
              </a:spcAft>
              <a:buClrTx/>
              <a:buSzTx/>
              <a:buFontTx/>
              <a:buNone/>
              <a:tabLst/>
              <a:defRPr/>
            </a:pPr>
            <a:r>
              <a:rPr kumimoji="0" lang="en-IE" sz="1548" b="0" i="0" u="none" strike="noStrike" kern="1200" cap="none" spc="0" normalizeH="0" baseline="0" noProof="0">
                <a:ln>
                  <a:noFill/>
                </a:ln>
                <a:solidFill>
                  <a:srgbClr val="4D4D4D">
                    <a:lumMod val="60000"/>
                    <a:lumOff val="40000"/>
                  </a:srgbClr>
                </a:solidFill>
                <a:effectLst/>
                <a:uLnTx/>
                <a:uFillTx/>
                <a:latin typeface="Arial"/>
                <a:ea typeface="+mn-ea"/>
                <a:cs typeface="+mn-cs"/>
              </a:rPr>
              <a:t>Slide by EOSC A</a:t>
            </a:r>
          </a:p>
        </p:txBody>
      </p:sp>
      <p:sp>
        <p:nvSpPr>
          <p:cNvPr id="4" name="Slide Number Placeholder 3">
            <a:extLst>
              <a:ext uri="{FF2B5EF4-FFF2-40B4-BE49-F238E27FC236}">
                <a16:creationId xmlns:a16="http://schemas.microsoft.com/office/drawing/2014/main" id="{4436B316-BCB7-1238-C5E5-B1BA8AF685CD}"/>
              </a:ext>
            </a:extLst>
          </p:cNvPr>
          <p:cNvSpPr>
            <a:spLocks noGrp="1"/>
          </p:cNvSpPr>
          <p:nvPr>
            <p:ph type="sldNum" sz="quarter" idx="12"/>
          </p:nvPr>
        </p:nvSpPr>
        <p:spPr/>
        <p:txBody>
          <a:bodyPr/>
          <a:lstStyle/>
          <a:p>
            <a:pPr marL="0" marR="0" lvl="0" indent="0" algn="l" defTabSz="987763" rtl="0" eaLnBrk="1" fontAlgn="auto" latinLnBrk="0" hangingPunct="1">
              <a:lnSpc>
                <a:spcPct val="100000"/>
              </a:lnSpc>
              <a:spcBef>
                <a:spcPts val="0"/>
              </a:spcBef>
              <a:spcAft>
                <a:spcPts val="0"/>
              </a:spcAft>
              <a:buClrTx/>
              <a:buSzTx/>
              <a:buFontTx/>
              <a:buNone/>
              <a:tabLst/>
              <a:defRPr/>
            </a:pPr>
            <a:fld id="{41814595-6856-9B4E-BECB-F9B7E4876AE1}" type="slidenum">
              <a:rPr kumimoji="0" lang="nl-NL" sz="901" b="0" i="0" u="none" strike="noStrike" kern="1200" cap="none" spc="0" normalizeH="0" baseline="0" noProof="0" smtClean="0">
                <a:ln>
                  <a:noFill/>
                </a:ln>
                <a:solidFill>
                  <a:srgbClr val="008691"/>
                </a:solidFill>
                <a:effectLst/>
                <a:uLnTx/>
                <a:uFillTx/>
                <a:latin typeface="Arial"/>
                <a:ea typeface="+mn-ea"/>
                <a:cs typeface="+mn-cs"/>
              </a:rPr>
              <a:pPr marL="0" marR="0" lvl="0" indent="0" algn="l" defTabSz="987763" rtl="0" eaLnBrk="1" fontAlgn="auto" latinLnBrk="0" hangingPunct="1">
                <a:lnSpc>
                  <a:spcPct val="100000"/>
                </a:lnSpc>
                <a:spcBef>
                  <a:spcPts val="0"/>
                </a:spcBef>
                <a:spcAft>
                  <a:spcPts val="0"/>
                </a:spcAft>
                <a:buClrTx/>
                <a:buSzTx/>
                <a:buFontTx/>
                <a:buNone/>
                <a:tabLst/>
                <a:defRPr/>
              </a:pPr>
              <a:t>9</a:t>
            </a:fld>
            <a:endParaRPr kumimoji="0" lang="nl-NL" sz="901" b="0" i="0" u="none" strike="noStrike" kern="1200" cap="none" spc="0" normalizeH="0" baseline="0" noProof="0">
              <a:ln>
                <a:noFill/>
              </a:ln>
              <a:solidFill>
                <a:srgbClr val="008691"/>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id="{1C740AB5-8031-D4E4-9FA8-9D50AB3D3289}"/>
              </a:ext>
            </a:extLst>
          </p:cNvPr>
          <p:cNvCxnSpPr>
            <a:cxnSpLocks/>
          </p:cNvCxnSpPr>
          <p:nvPr/>
        </p:nvCxnSpPr>
        <p:spPr>
          <a:xfrm>
            <a:off x="10768558" y="4096892"/>
            <a:ext cx="10297" cy="1144734"/>
          </a:xfrm>
          <a:prstGeom prst="line">
            <a:avLst/>
          </a:prstGeom>
          <a:ln w="127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486B72D-D3C1-E334-27AD-919FD6D247FA}"/>
              </a:ext>
            </a:extLst>
          </p:cNvPr>
          <p:cNvSpPr txBox="1"/>
          <p:nvPr/>
        </p:nvSpPr>
        <p:spPr>
          <a:xfrm>
            <a:off x="10798172" y="4881772"/>
            <a:ext cx="1404365" cy="738664"/>
          </a:xfrm>
          <a:prstGeom prst="rect">
            <a:avLst/>
          </a:prstGeom>
          <a:noFill/>
        </p:spPr>
        <p:txBody>
          <a:bodyPr wrap="square" lIns="91440" tIns="45720" rIns="91440" bIns="45720" rtlCol="0" anchor="t">
            <a:spAutoFit/>
          </a:bodyPr>
          <a:lstStyle/>
          <a:p>
            <a:pPr defTabSz="914296">
              <a:defRPr/>
            </a:pPr>
            <a:r>
              <a:rPr lang="en-BE" sz="1400" b="1">
                <a:solidFill>
                  <a:prstClr val="black"/>
                </a:solidFill>
                <a:latin typeface="Roboto"/>
                <a:ea typeface="Roboto"/>
                <a:cs typeface="Roboto"/>
              </a:rPr>
              <a:t>Launch 2nd wave of enrolment</a:t>
            </a:r>
            <a:endParaRPr lang="en-US">
              <a:cs typeface="+mn-cs"/>
            </a:endParaRPr>
          </a:p>
        </p:txBody>
      </p:sp>
    </p:spTree>
    <p:extLst>
      <p:ext uri="{BB962C8B-B14F-4D97-AF65-F5344CB8AC3E}">
        <p14:creationId xmlns:p14="http://schemas.microsoft.com/office/powerpoint/2010/main" val="19344947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869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0" i="0"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EOSC template 2025" id="{928E3A1D-CD32-B84A-B552-BBBE793C7DB5}" vid="{B88D889E-2D60-6C4F-820D-EE39FF2837DD}"/>
    </a:ext>
  </a:extLst>
</a:theme>
</file>

<file path=ppt/theme/theme2.xml><?xml version="1.0" encoding="utf-8"?>
<a:theme xmlns:a="http://schemas.openxmlformats.org/drawingml/2006/main" name="3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869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0" i="0"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EOSC template 2025" id="{928E3A1D-CD32-B84A-B552-BBBE793C7DB5}" vid="{B88D889E-2D60-6C4F-820D-EE39FF2837DD}"/>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869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0" i="0"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EOSC template 2025" id="{928E3A1D-CD32-B84A-B552-BBBE793C7DB5}" vid="{B88D889E-2D60-6C4F-820D-EE39FF2837DD}"/>
    </a:ext>
  </a:extLst>
</a:theme>
</file>

<file path=ppt/theme/theme4.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5.xml><?xml version="1.0" encoding="utf-8"?>
<a:theme xmlns:a="http://schemas.openxmlformats.org/drawingml/2006/main" name="5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869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0" i="0"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EOSC template 2025" id="{07E6FB36-BD9A-3E4C-B47C-5840CE836C15}" vid="{557A256C-BB34-3E47-A59D-4C824194539C}"/>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A2657F33C78458957214F412992C5" ma:contentTypeVersion="15" ma:contentTypeDescription="Create a new document." ma:contentTypeScope="" ma:versionID="7139d4c539c0e2ed8f56be5991d09871">
  <xsd:schema xmlns:xsd="http://www.w3.org/2001/XMLSchema" xmlns:xs="http://www.w3.org/2001/XMLSchema" xmlns:p="http://schemas.microsoft.com/office/2006/metadata/properties" xmlns:ns2="496d62f4-75b2-40d8-99f4-e416e0428c04" xmlns:ns3="f0f4a6ae-13a5-4397-80f3-aea8e9f411f0" targetNamespace="http://schemas.microsoft.com/office/2006/metadata/properties" ma:root="true" ma:fieldsID="b8a40da608e9dfb6cac7ebfafb1d68dc" ns2:_="" ns3:_="">
    <xsd:import namespace="496d62f4-75b2-40d8-99f4-e416e0428c04"/>
    <xsd:import namespace="f0f4a6ae-13a5-4397-80f3-aea8e9f411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d62f4-75b2-40d8-99f4-e416e0428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da2a577-abbe-4683-8229-b3bb4b575d3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a6ae-13a5-4397-80f3-aea8e9f411f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9d882f0-47c2-44ed-bbac-0735b4e91be2}" ma:internalName="TaxCatchAll" ma:showField="CatchAllData" ma:web="f0f4a6ae-13a5-4397-80f3-aea8e9f411f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f4a6ae-13a5-4397-80f3-aea8e9f411f0" xsi:nil="true"/>
    <lcf76f155ced4ddcb4097134ff3c332f xmlns="496d62f4-75b2-40d8-99f4-e416e0428c0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EE220-2136-47D1-99AE-3A324D1BBFD6}">
  <ds:schemaRefs>
    <ds:schemaRef ds:uri="496d62f4-75b2-40d8-99f4-e416e0428c04"/>
    <ds:schemaRef ds:uri="f0f4a6ae-13a5-4397-80f3-aea8e9f411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D906E2-6F6B-4B18-881B-22E551C5ACE2}">
  <ds:schemaRefs>
    <ds:schemaRef ds:uri="496d62f4-75b2-40d8-99f4-e416e0428c04"/>
    <ds:schemaRef ds:uri="f0f4a6ae-13a5-4397-80f3-aea8e9f411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646BD9-7BD4-449E-AADE-09F7FA0FA50D}">
  <ds:schemaRefs>
    <ds:schemaRef ds:uri="http://schemas.microsoft.com/sharepoint/v3/contenttype/forms"/>
  </ds:schemaRefs>
</ds:datastoreItem>
</file>

<file path=docMetadata/LabelInfo.xml><?xml version="1.0" encoding="utf-8"?>
<clbl:labelList xmlns:clbl="http://schemas.microsoft.com/office/2020/mipLabelMetadata">
  <clbl:label id="{628f3288-8b3e-408d-a4e1-b1f65b180f66}"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
  <TotalTime>0</TotalTime>
  <Words>1263</Words>
  <Application>Microsoft Macintosh PowerPoint</Application>
  <PresentationFormat>Widescreen</PresentationFormat>
  <Paragraphs>115</Paragraphs>
  <Slides>12</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Aptos</vt:lpstr>
      <vt:lpstr>Arial</vt:lpstr>
      <vt:lpstr>Calibri</vt:lpstr>
      <vt:lpstr>EC Square Sans Pro</vt:lpstr>
      <vt:lpstr>Quicksand</vt:lpstr>
      <vt:lpstr>Quicksand Medium</vt:lpstr>
      <vt:lpstr>Roboto</vt:lpstr>
      <vt:lpstr>Roboto Light</vt:lpstr>
      <vt:lpstr>Kantoorthema</vt:lpstr>
      <vt:lpstr>3_Kantoorthema</vt:lpstr>
      <vt:lpstr>2_Kantoorthema</vt:lpstr>
      <vt:lpstr>Office Theme</vt:lpstr>
      <vt:lpstr>5_Kantoorthema</vt:lpstr>
      <vt:lpstr>Beyond the Net: Enabling Research Collaboration: EOSC NREN Community meet up</vt:lpstr>
      <vt:lpstr>PowerPoint Presentation</vt:lpstr>
      <vt:lpstr>Principles for Building the EOSC Federation</vt:lpstr>
      <vt:lpstr>EOSC Nodes</vt:lpstr>
      <vt:lpstr>What to expect from the EOSC Federation</vt:lpstr>
      <vt:lpstr>Overview of questionnaire submissions and assessment</vt:lpstr>
      <vt:lpstr>13 Candidate Nodes + EOSC EU Node</vt:lpstr>
      <vt:lpstr>The EOSC EU Node</vt:lpstr>
      <vt:lpstr>Indicative Timeline for 2025 </vt:lpstr>
      <vt:lpstr>PowerPoint Presentation</vt:lpstr>
      <vt:lpstr>Shaping the role of NRENs in EOSC</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Lenka Unge</dc:creator>
  <cp:lastModifiedBy>Sara Garavelli</cp:lastModifiedBy>
  <cp:revision>6</cp:revision>
  <cp:lastPrinted>2025-05-22T09:36:13Z</cp:lastPrinted>
  <dcterms:created xsi:type="dcterms:W3CDTF">2025-05-09T06:08:29Z</dcterms:created>
  <dcterms:modified xsi:type="dcterms:W3CDTF">2025-06-03T15:13:44Z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0x01010011BA2657F33C78458957214F412992C5</vt:lpwstr>
  </property>
  <property fmtid="{D5CDD505-2E9C-101B-9397-08002B2CF9AE}" pid="3" name="Order">
    <vt:r8>1389400</vt:r8>
  </property>
  <property fmtid="{D5CDD505-2E9C-101B-9397-08002B2CF9AE}" pid="4" name="MediaServiceImageTags">
    <vt:lpwstr/>
  </property>
</Properties>
</file>