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</p:sldMasterIdLst>
  <p:notesMasterIdLst>
    <p:notesMasterId r:id="rId28"/>
  </p:notesMasterIdLst>
  <p:handoutMasterIdLst>
    <p:handoutMasterId r:id="rId29"/>
  </p:handoutMasterIdLst>
  <p:sldIdLst>
    <p:sldId id="283" r:id="rId3"/>
    <p:sldId id="305" r:id="rId4"/>
    <p:sldId id="321" r:id="rId5"/>
    <p:sldId id="322" r:id="rId6"/>
    <p:sldId id="304" r:id="rId7"/>
    <p:sldId id="299" r:id="rId8"/>
    <p:sldId id="298" r:id="rId9"/>
    <p:sldId id="306" r:id="rId10"/>
    <p:sldId id="295" r:id="rId11"/>
    <p:sldId id="301" r:id="rId12"/>
    <p:sldId id="302" r:id="rId13"/>
    <p:sldId id="291" r:id="rId14"/>
    <p:sldId id="308" r:id="rId15"/>
    <p:sldId id="309" r:id="rId16"/>
    <p:sldId id="323" r:id="rId17"/>
    <p:sldId id="312" r:id="rId18"/>
    <p:sldId id="324" r:id="rId19"/>
    <p:sldId id="314" r:id="rId20"/>
    <p:sldId id="330" r:id="rId21"/>
    <p:sldId id="325" r:id="rId22"/>
    <p:sldId id="328" r:id="rId23"/>
    <p:sldId id="329" r:id="rId24"/>
    <p:sldId id="311" r:id="rId25"/>
    <p:sldId id="318" r:id="rId26"/>
    <p:sldId id="297" r:id="rId27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ora" pitchFamily="2" charset="-18"/>
      <p:regular r:id="rId35"/>
      <p:bold r:id="rId36"/>
      <p:italic r:id="rId37"/>
      <p:boldItalic r:id="rId38"/>
    </p:embeddedFont>
    <p:embeddedFont>
      <p:font typeface="Montserrat" panose="00000500000000000000" pitchFamily="2" charset="-18"/>
      <p:regular r:id="rId39"/>
      <p:bold r:id="rId40"/>
      <p:italic r:id="rId41"/>
      <p:boldItalic r:id="rId42"/>
    </p:embeddedFont>
    <p:embeddedFont>
      <p:font typeface="Open Sans ExtraBold" panose="020B0906030804020204" pitchFamily="34" charset="0"/>
      <p:bold r:id="rId43"/>
      <p:boldItalic r:id="rId44"/>
    </p:embeddedFont>
    <p:embeddedFont>
      <p:font typeface="Open Sans Light" panose="020B0306030504020204" pitchFamily="34" charset="0"/>
      <p:regular r:id="rId45"/>
      <p:italic r:id="rId4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24"/>
    <a:srgbClr val="005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0" autoAdjust="0"/>
    <p:restoredTop sz="94694"/>
  </p:normalViewPr>
  <p:slideViewPr>
    <p:cSldViewPr snapToGrid="0">
      <p:cViewPr varScale="1">
        <p:scale>
          <a:sx n="79" d="100"/>
          <a:sy n="79" d="100"/>
        </p:scale>
        <p:origin x="302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7CC02790-C182-5C82-AD92-4C420D6A7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237B623-B258-17E1-3DB0-21D32314A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0DBD8-0F00-7A4C-8EF5-0FE91A296816}" type="datetimeFigureOut">
              <a:rPr lang="pl-PL" smtClean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03.06.2026</a:t>
            </a:fld>
            <a:endParaRPr lang="pl-PL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025294B-91CC-AEB6-53FC-E32D5FDCB3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4FDDE67-6104-FAE1-7434-3874D9257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B6D7E-194E-0240-901A-367CF0E2D56D}" type="slidenum">
              <a:rPr lang="pl-PL" smtClean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‹#›</a:t>
            </a:fld>
            <a:endParaRPr lang="pl-PL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5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pitchFamily="2" charset="0"/>
              </a:defRPr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pitchFamily="2" charset="0"/>
              </a:defRPr>
            </a:lvl1pPr>
          </a:lstStyle>
          <a:p>
            <a:fld id="{B3B2E060-2822-D849-8E21-59386238D59E}" type="datetimeFigureOut">
              <a:rPr lang="pl-PL" smtClean="0"/>
              <a:pPr/>
              <a:t>03.06.2026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pitchFamily="2" charset="0"/>
              </a:defRPr>
            </a:lvl1pPr>
          </a:lstStyle>
          <a:p>
            <a:endParaRPr 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1B4D8137-9B85-7AE1-9DED-89C0431B0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BA754BEC-5F33-7B41-956B-38B4F8F86A5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18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Light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Light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Light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Light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Ligh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4BEC-5F33-7B41-956B-38B4F8F86A5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471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4BEC-5F33-7B41-956B-38B4F8F86A5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374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4BEC-5F33-7B41-956B-38B4F8F86A5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83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4BEC-5F33-7B41-956B-38B4F8F86A5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00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4BEC-5F33-7B41-956B-38B4F8F86A57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19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4BEC-5F33-7B41-956B-38B4F8F86A57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15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B167FB-BCB2-ACE1-5E41-79107FFEB2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30399"/>
            <a:ext cx="10515600" cy="1325563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noProof="0" dirty="0" err="1"/>
              <a:t>Tytuł</a:t>
            </a:r>
            <a:r>
              <a:rPr lang="en-US" noProof="0" dirty="0"/>
              <a:t> </a:t>
            </a:r>
            <a:r>
              <a:rPr lang="en-US" noProof="0" dirty="0" err="1"/>
              <a:t>prezentacji</a:t>
            </a:r>
            <a:endParaRPr lang="en-US" noProof="0" dirty="0"/>
          </a:p>
        </p:txBody>
      </p:sp>
      <p:pic>
        <p:nvPicPr>
          <p:cNvPr id="7" name="Obrazek" descr="Obrazek">
            <a:extLst>
              <a:ext uri="{FF2B5EF4-FFF2-40B4-BE49-F238E27FC236}">
                <a16:creationId xmlns:a16="http://schemas.microsoft.com/office/drawing/2014/main" id="{58C0D253-4A5D-91BF-99FD-FDD711075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707086" y="785853"/>
            <a:ext cx="4484914" cy="545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AE7F54E9-FB59-96C1-215A-E8FD05F3A9F5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838199" y="5467845"/>
            <a:ext cx="11376000" cy="177455"/>
            <a:chOff x="960699" y="5493048"/>
            <a:chExt cx="11231301" cy="175196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E0682334-0E5B-EEBD-37D0-5105B739C80C}"/>
                </a:ext>
              </a:extLst>
            </p:cNvPr>
            <p:cNvGrpSpPr/>
            <p:nvPr/>
          </p:nvGrpSpPr>
          <p:grpSpPr>
            <a:xfrm flipV="1">
              <a:off x="960699" y="5534388"/>
              <a:ext cx="11231301" cy="133856"/>
              <a:chOff x="1451434" y="10754527"/>
              <a:chExt cx="22984447" cy="273932"/>
            </a:xfrm>
          </p:grpSpPr>
          <p:sp>
            <p:nvSpPr>
              <p:cNvPr id="11" name="Linia">
                <a:extLst>
                  <a:ext uri="{FF2B5EF4-FFF2-40B4-BE49-F238E27FC236}">
                    <a16:creationId xmlns:a16="http://schemas.microsoft.com/office/drawing/2014/main" id="{AD2378D8-107A-3F5A-83E3-67EC5261B2E9}"/>
                  </a:ext>
                </a:extLst>
              </p:cNvPr>
              <p:cNvSpPr/>
              <p:nvPr/>
            </p:nvSpPr>
            <p:spPr>
              <a:xfrm>
                <a:off x="1451434" y="10754528"/>
                <a:ext cx="22984447" cy="1"/>
              </a:xfrm>
              <a:prstGeom prst="line">
                <a:avLst/>
              </a:prstGeom>
              <a:ln w="25400">
                <a:solidFill>
                  <a:srgbClr val="FF7E24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US" noProof="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endParaRPr>
              </a:p>
            </p:txBody>
          </p:sp>
          <p:sp>
            <p:nvSpPr>
              <p:cNvPr id="12" name="Linia">
                <a:extLst>
                  <a:ext uri="{FF2B5EF4-FFF2-40B4-BE49-F238E27FC236}">
                    <a16:creationId xmlns:a16="http://schemas.microsoft.com/office/drawing/2014/main" id="{2782E14D-F0A6-E328-9B20-EED7E4490739}"/>
                  </a:ext>
                </a:extLst>
              </p:cNvPr>
              <p:cNvSpPr/>
              <p:nvPr/>
            </p:nvSpPr>
            <p:spPr>
              <a:xfrm flipV="1">
                <a:off x="7434469" y="10754527"/>
                <a:ext cx="373711" cy="273932"/>
              </a:xfrm>
              <a:prstGeom prst="line">
                <a:avLst/>
              </a:prstGeom>
              <a:ln w="25400">
                <a:solidFill>
                  <a:srgbClr val="FF7E24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US" noProof="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endParaRPr>
              </a:p>
            </p:txBody>
          </p:sp>
        </p:grp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7CE8CC98-80FD-8183-5094-F43C093825B2}"/>
                </a:ext>
              </a:extLst>
            </p:cNvPr>
            <p:cNvSpPr/>
            <p:nvPr/>
          </p:nvSpPr>
          <p:spPr>
            <a:xfrm flipH="1" flipV="1">
              <a:off x="3842957" y="5493048"/>
              <a:ext cx="82679" cy="82679"/>
            </a:xfrm>
            <a:prstGeom prst="ellipse">
              <a:avLst/>
            </a:prstGeom>
            <a:solidFill>
              <a:srgbClr val="FF7E2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  <a:sym typeface="Helvetica Neue Medium"/>
              </a:endParaRPr>
            </a:p>
          </p:txBody>
        </p:sp>
      </p:grpSp>
      <p:sp>
        <p:nvSpPr>
          <p:cNvPr id="13" name="Podtytuł 2">
            <a:extLst>
              <a:ext uri="{FF2B5EF4-FFF2-40B4-BE49-F238E27FC236}">
                <a16:creationId xmlns:a16="http://schemas.microsoft.com/office/drawing/2014/main" id="{204F0290-A238-ED79-8B14-ABBB8EDAE8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19363"/>
            <a:ext cx="1051560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err="1"/>
              <a:t>Podtytuł</a:t>
            </a:r>
            <a:r>
              <a:rPr lang="en-US" noProof="0" dirty="0"/>
              <a:t> </a:t>
            </a:r>
            <a:r>
              <a:rPr lang="en-US" noProof="0" dirty="0" err="1"/>
              <a:t>prezentacji</a:t>
            </a:r>
            <a:endParaRPr lang="en-US" noProof="0" dirty="0"/>
          </a:p>
        </p:txBody>
      </p:sp>
      <p:sp>
        <p:nvSpPr>
          <p:cNvPr id="14" name="Symbol zastępczy tekstu 31">
            <a:extLst>
              <a:ext uri="{FF2B5EF4-FFF2-40B4-BE49-F238E27FC236}">
                <a16:creationId xmlns:a16="http://schemas.microsoft.com/office/drawing/2014/main" id="{228C565E-39B1-8339-6DDE-764898760D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97769"/>
            <a:ext cx="10515600" cy="5429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Autor </a:t>
            </a:r>
            <a:r>
              <a:rPr lang="en-US" noProof="0" dirty="0" err="1"/>
              <a:t>i</a:t>
            </a:r>
            <a:r>
              <a:rPr lang="en-US" noProof="0" dirty="0"/>
              <a:t> data</a:t>
            </a: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4C195056-97E9-C1E6-9A65-E8A9368E1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847232"/>
            <a:ext cx="4807857" cy="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3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A28B33-69B9-6F1A-A927-D5580AE44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style </a:t>
            </a:r>
            <a:r>
              <a:rPr lang="en-US" noProof="0" dirty="0" err="1"/>
              <a:t>wzorca</a:t>
            </a:r>
            <a:r>
              <a:rPr lang="en-US" noProof="0" dirty="0"/>
              <a:t> </a:t>
            </a:r>
            <a:r>
              <a:rPr lang="en-US" noProof="0" dirty="0" err="1"/>
              <a:t>tekstu</a:t>
            </a:r>
            <a:endParaRPr lang="en-US" noProof="0" dirty="0"/>
          </a:p>
          <a:p>
            <a:pPr lvl="1"/>
            <a:r>
              <a:rPr lang="en-US" noProof="0" dirty="0"/>
              <a:t>Drugi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2"/>
            <a:r>
              <a:rPr lang="en-US" noProof="0" dirty="0" err="1"/>
              <a:t>Trzeci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3"/>
            <a:r>
              <a:rPr lang="en-US" noProof="0" dirty="0" err="1"/>
              <a:t>Czwarty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4"/>
            <a:r>
              <a:rPr lang="en-US" noProof="0" dirty="0" err="1"/>
              <a:t>Piąty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4C22D9-A59C-EAF6-8AA7-8415C56D4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style </a:t>
            </a:r>
            <a:r>
              <a:rPr lang="en-US" noProof="0" dirty="0" err="1"/>
              <a:t>wzorca</a:t>
            </a:r>
            <a:r>
              <a:rPr lang="en-US" noProof="0" dirty="0"/>
              <a:t> </a:t>
            </a:r>
            <a:r>
              <a:rPr lang="en-US" noProof="0" dirty="0" err="1"/>
              <a:t>tekstu</a:t>
            </a:r>
            <a:endParaRPr lang="en-US" noProof="0" dirty="0"/>
          </a:p>
          <a:p>
            <a:pPr lvl="1"/>
            <a:r>
              <a:rPr lang="en-US" noProof="0" dirty="0"/>
              <a:t>Drugi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2"/>
            <a:r>
              <a:rPr lang="en-US" noProof="0" dirty="0" err="1"/>
              <a:t>Trzeci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3"/>
            <a:r>
              <a:rPr lang="en-US" noProof="0" dirty="0" err="1"/>
              <a:t>Czwarty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4"/>
            <a:r>
              <a:rPr lang="en-US" noProof="0" dirty="0" err="1"/>
              <a:t>Piąty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649024A-98E8-BE5A-2229-36BC7A327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9" name="Linia">
            <a:extLst>
              <a:ext uri="{FF2B5EF4-FFF2-40B4-BE49-F238E27FC236}">
                <a16:creationId xmlns:a16="http://schemas.microsoft.com/office/drawing/2014/main" id="{5CBAE6B8-5A38-BA32-8F0F-C50FF3CB68E3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0" name="Obrazek" descr="Obrazek">
            <a:extLst>
              <a:ext uri="{FF2B5EF4-FFF2-40B4-BE49-F238E27FC236}">
                <a16:creationId xmlns:a16="http://schemas.microsoft.com/office/drawing/2014/main" id="{A28D79CC-9D56-61DB-1B14-D98E5187F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ia">
            <a:extLst>
              <a:ext uri="{FF2B5EF4-FFF2-40B4-BE49-F238E27FC236}">
                <a16:creationId xmlns:a16="http://schemas.microsoft.com/office/drawing/2014/main" id="{E226F064-02E8-178F-4A81-8F21333BB37A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0669007F-5251-C542-9B85-356C3D15EB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BC05312-FDB0-D99D-03B8-2A65B90D5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5468471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8" name="Symbol zastępczy tekstu 10">
            <a:extLst>
              <a:ext uri="{FF2B5EF4-FFF2-40B4-BE49-F238E27FC236}">
                <a16:creationId xmlns:a16="http://schemas.microsoft.com/office/drawing/2014/main" id="{1B7FEA61-4867-ED90-FAF5-FE68949E0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44392"/>
            <a:ext cx="5468471" cy="4305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3" name="Symbol zastępczy tabeli 2">
            <a:extLst>
              <a:ext uri="{FF2B5EF4-FFF2-40B4-BE49-F238E27FC236}">
                <a16:creationId xmlns:a16="http://schemas.microsoft.com/office/drawing/2014/main" id="{B2CDB6E4-FCBC-546F-F1B2-77356270F5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696075" y="1544638"/>
            <a:ext cx="5124450" cy="4305300"/>
          </a:xfrm>
        </p:spPr>
        <p:txBody>
          <a:bodyPr/>
          <a:lstStyle>
            <a:lvl1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noProof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CD5C390D-B467-71F1-44B6-45E1A486BA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7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BC05312-FDB0-D99D-03B8-2A65B90D5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5468471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4" name="Symbol zastępczy wykresu 3">
            <a:extLst>
              <a:ext uri="{FF2B5EF4-FFF2-40B4-BE49-F238E27FC236}">
                <a16:creationId xmlns:a16="http://schemas.microsoft.com/office/drawing/2014/main" id="{C964EA3C-A5E5-4E34-DD32-E89BC32D20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00200"/>
            <a:ext cx="6410325" cy="4114800"/>
          </a:xfrm>
        </p:spPr>
        <p:txBody>
          <a:bodyPr/>
          <a:lstStyle>
            <a:lvl1pPr>
              <a:spcBef>
                <a:spcPts val="0"/>
              </a:spcBef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noProof="0"/>
          </a:p>
        </p:txBody>
      </p:sp>
      <p:sp>
        <p:nvSpPr>
          <p:cNvPr id="9" name="Symbol zastępczy tekstu 10">
            <a:extLst>
              <a:ext uri="{FF2B5EF4-FFF2-40B4-BE49-F238E27FC236}">
                <a16:creationId xmlns:a16="http://schemas.microsoft.com/office/drawing/2014/main" id="{C99598BC-876B-8215-B1C4-2D9404A9C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318" y="1600201"/>
            <a:ext cx="3854824" cy="4114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B2F34B6A-CAA5-5EEE-73B6-E6E0F6F65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2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BC05312-FDB0-D99D-03B8-2A65B90D5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5468471" cy="754676"/>
          </a:xfrm>
        </p:spPr>
        <p:txBody>
          <a:bodyPr/>
          <a:lstStyle>
            <a:lvl1pPr>
              <a:defRPr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2" name="Koło">
            <a:extLst>
              <a:ext uri="{FF2B5EF4-FFF2-40B4-BE49-F238E27FC236}">
                <a16:creationId xmlns:a16="http://schemas.microsoft.com/office/drawing/2014/main" id="{BB4E2322-EE14-52D8-D433-79AFA633A720}"/>
              </a:ext>
            </a:extLst>
          </p:cNvPr>
          <p:cNvSpPr/>
          <p:nvPr userDrawn="1"/>
        </p:nvSpPr>
        <p:spPr>
          <a:xfrm>
            <a:off x="7163752" y="1200095"/>
            <a:ext cx="4684971" cy="4684971"/>
          </a:xfrm>
          <a:prstGeom prst="ellipse">
            <a:avLst/>
          </a:prstGeom>
          <a:solidFill>
            <a:srgbClr val="0050B2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1"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b="1" noProof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Koło">
            <a:extLst>
              <a:ext uri="{FF2B5EF4-FFF2-40B4-BE49-F238E27FC236}">
                <a16:creationId xmlns:a16="http://schemas.microsoft.com/office/drawing/2014/main" id="{CBAEAB38-00C1-7D6A-BD4A-04AA1467F8C8}"/>
              </a:ext>
            </a:extLst>
          </p:cNvPr>
          <p:cNvSpPr/>
          <p:nvPr userDrawn="1"/>
        </p:nvSpPr>
        <p:spPr>
          <a:xfrm>
            <a:off x="7997601" y="2033944"/>
            <a:ext cx="3017273" cy="3017273"/>
          </a:xfrm>
          <a:prstGeom prst="ellipse">
            <a:avLst/>
          </a:prstGeom>
          <a:solidFill>
            <a:srgbClr val="0050B2">
              <a:alpha val="7013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1"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b="1" noProof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Koło">
            <a:extLst>
              <a:ext uri="{FF2B5EF4-FFF2-40B4-BE49-F238E27FC236}">
                <a16:creationId xmlns:a16="http://schemas.microsoft.com/office/drawing/2014/main" id="{4A1F6A58-D669-B84B-F6BB-67368B085802}"/>
              </a:ext>
            </a:extLst>
          </p:cNvPr>
          <p:cNvSpPr/>
          <p:nvPr userDrawn="1"/>
        </p:nvSpPr>
        <p:spPr>
          <a:xfrm>
            <a:off x="8821372" y="2857715"/>
            <a:ext cx="1369730" cy="1369730"/>
          </a:xfrm>
          <a:prstGeom prst="ellipse">
            <a:avLst/>
          </a:prstGeom>
          <a:solidFill>
            <a:srgbClr val="0050B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1"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b="1" noProof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7" name="Linia">
            <a:extLst>
              <a:ext uri="{FF2B5EF4-FFF2-40B4-BE49-F238E27FC236}">
                <a16:creationId xmlns:a16="http://schemas.microsoft.com/office/drawing/2014/main" id="{73CFF107-DF63-DF23-65A0-5EED0C6C44D6}"/>
              </a:ext>
            </a:extLst>
          </p:cNvPr>
          <p:cNvSpPr/>
          <p:nvPr userDrawn="1"/>
        </p:nvSpPr>
        <p:spPr>
          <a:xfrm>
            <a:off x="838200" y="1916503"/>
            <a:ext cx="7053775" cy="0"/>
          </a:xfrm>
          <a:prstGeom prst="line">
            <a:avLst/>
          </a:prstGeom>
          <a:ln w="38100">
            <a:solidFill>
              <a:srgbClr val="99B9E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0" name="Linia">
            <a:extLst>
              <a:ext uri="{FF2B5EF4-FFF2-40B4-BE49-F238E27FC236}">
                <a16:creationId xmlns:a16="http://schemas.microsoft.com/office/drawing/2014/main" id="{C5468EB5-06A2-B5CE-30B4-714B8D468704}"/>
              </a:ext>
            </a:extLst>
          </p:cNvPr>
          <p:cNvSpPr/>
          <p:nvPr userDrawn="1"/>
        </p:nvSpPr>
        <p:spPr>
          <a:xfrm>
            <a:off x="838201" y="3050687"/>
            <a:ext cx="7306994" cy="0"/>
          </a:xfrm>
          <a:prstGeom prst="line">
            <a:avLst/>
          </a:prstGeom>
          <a:ln w="38100">
            <a:solidFill>
              <a:srgbClr val="2E6FC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3" name="Linia">
            <a:extLst>
              <a:ext uri="{FF2B5EF4-FFF2-40B4-BE49-F238E27FC236}">
                <a16:creationId xmlns:a16="http://schemas.microsoft.com/office/drawing/2014/main" id="{B5D8B220-BF5E-9A17-0BC2-DE913589570D}"/>
              </a:ext>
            </a:extLst>
          </p:cNvPr>
          <p:cNvSpPr/>
          <p:nvPr userDrawn="1"/>
        </p:nvSpPr>
        <p:spPr>
          <a:xfrm>
            <a:off x="838201" y="4184871"/>
            <a:ext cx="8741898" cy="0"/>
          </a:xfrm>
          <a:prstGeom prst="line">
            <a:avLst/>
          </a:prstGeom>
          <a:ln w="38100">
            <a:solidFill>
              <a:srgbClr val="0050B2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2" name="Symbol zastępczy tekstu 37">
            <a:extLst>
              <a:ext uri="{FF2B5EF4-FFF2-40B4-BE49-F238E27FC236}">
                <a16:creationId xmlns:a16="http://schemas.microsoft.com/office/drawing/2014/main" id="{78157624-1074-91BF-1453-0455FABD33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62547"/>
            <a:ext cx="1585913" cy="4143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33" name="Symbol zastępczy tekstu 37">
            <a:extLst>
              <a:ext uri="{FF2B5EF4-FFF2-40B4-BE49-F238E27FC236}">
                <a16:creationId xmlns:a16="http://schemas.microsoft.com/office/drawing/2014/main" id="{E241B5F0-2952-68C3-4840-99DE197ED0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419747"/>
            <a:ext cx="6054969" cy="540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34" name="Symbol zastępczy tekstu 37">
            <a:extLst>
              <a:ext uri="{FF2B5EF4-FFF2-40B4-BE49-F238E27FC236}">
                <a16:creationId xmlns:a16="http://schemas.microsoft.com/office/drawing/2014/main" id="{A7181277-BA60-91B5-64AE-45B8FB58D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102030"/>
            <a:ext cx="1585913" cy="4143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35" name="Symbol zastępczy tekstu 37">
            <a:extLst>
              <a:ext uri="{FF2B5EF4-FFF2-40B4-BE49-F238E27FC236}">
                <a16:creationId xmlns:a16="http://schemas.microsoft.com/office/drawing/2014/main" id="{C6B758AD-54C4-A074-6632-4B0DBA18EE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59230"/>
            <a:ext cx="6054969" cy="540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37" name="Symbol zastępczy tekstu 37">
            <a:extLst>
              <a:ext uri="{FF2B5EF4-FFF2-40B4-BE49-F238E27FC236}">
                <a16:creationId xmlns:a16="http://schemas.microsoft.com/office/drawing/2014/main" id="{BF45ECE1-0375-0067-A234-016D63589B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241513"/>
            <a:ext cx="1585913" cy="4143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2" name="Symbol zastępczy tekstu 37">
            <a:extLst>
              <a:ext uri="{FF2B5EF4-FFF2-40B4-BE49-F238E27FC236}">
                <a16:creationId xmlns:a16="http://schemas.microsoft.com/office/drawing/2014/main" id="{72E501F0-01E1-4A2F-2A26-C01873CAB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698713"/>
            <a:ext cx="6054969" cy="540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3" name="Symbol zastępczy tekstu 37">
            <a:extLst>
              <a:ext uri="{FF2B5EF4-FFF2-40B4-BE49-F238E27FC236}">
                <a16:creationId xmlns:a16="http://schemas.microsoft.com/office/drawing/2014/main" id="{46FABAFD-E5D7-BBA1-7F6E-8035088A17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79749" y="1234141"/>
            <a:ext cx="652975" cy="4143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50" name="Symbol zastępczy tekstu 37">
            <a:extLst>
              <a:ext uri="{FF2B5EF4-FFF2-40B4-BE49-F238E27FC236}">
                <a16:creationId xmlns:a16="http://schemas.microsoft.com/office/drawing/2014/main" id="{C8F245BE-7598-61F9-643C-C05FC8602F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8848" y="1648479"/>
            <a:ext cx="1554776" cy="36394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51" name="Symbol zastępczy tekstu 37">
            <a:extLst>
              <a:ext uri="{FF2B5EF4-FFF2-40B4-BE49-F238E27FC236}">
                <a16:creationId xmlns:a16="http://schemas.microsoft.com/office/drawing/2014/main" id="{E6E53EE5-386B-E9C3-E43F-60C030339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79749" y="2101648"/>
            <a:ext cx="652975" cy="4143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52" name="Symbol zastępczy tekstu 37">
            <a:extLst>
              <a:ext uri="{FF2B5EF4-FFF2-40B4-BE49-F238E27FC236}">
                <a16:creationId xmlns:a16="http://schemas.microsoft.com/office/drawing/2014/main" id="{866C3BEC-7A5F-9E09-046F-BD77C96978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48" y="2515986"/>
            <a:ext cx="1554776" cy="36394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53" name="Symbol zastępczy tekstu 37">
            <a:extLst>
              <a:ext uri="{FF2B5EF4-FFF2-40B4-BE49-F238E27FC236}">
                <a16:creationId xmlns:a16="http://schemas.microsoft.com/office/drawing/2014/main" id="{F3931917-102A-CAAE-46AA-48ABEEBB8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9749" y="3086386"/>
            <a:ext cx="652975" cy="4143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54" name="Symbol zastępczy tekstu 37">
            <a:extLst>
              <a:ext uri="{FF2B5EF4-FFF2-40B4-BE49-F238E27FC236}">
                <a16:creationId xmlns:a16="http://schemas.microsoft.com/office/drawing/2014/main" id="{063FAE23-B244-082C-130A-D84068220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48" y="3500724"/>
            <a:ext cx="1554776" cy="36394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6EB68754-40CF-141A-BBE6-55D8814B96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79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BC05312-FDB0-D99D-03B8-2A65B90D5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5468471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66A9702D-6F33-26CB-FECC-50CE01B32C90}"/>
              </a:ext>
            </a:extLst>
          </p:cNvPr>
          <p:cNvGrpSpPr/>
          <p:nvPr userDrawn="1"/>
        </p:nvGrpSpPr>
        <p:grpSpPr>
          <a:xfrm>
            <a:off x="338138" y="2472313"/>
            <a:ext cx="8730576" cy="2940439"/>
            <a:chOff x="1341051" y="2472313"/>
            <a:chExt cx="8730576" cy="2940439"/>
          </a:xfrm>
        </p:grpSpPr>
        <p:sp>
          <p:nvSpPr>
            <p:cNvPr id="3" name="Linia">
              <a:extLst>
                <a:ext uri="{FF2B5EF4-FFF2-40B4-BE49-F238E27FC236}">
                  <a16:creationId xmlns:a16="http://schemas.microsoft.com/office/drawing/2014/main" id="{8B918262-0F95-3CC8-AC4E-84D2B8016EE6}"/>
                </a:ext>
              </a:extLst>
            </p:cNvPr>
            <p:cNvSpPr/>
            <p:nvPr/>
          </p:nvSpPr>
          <p:spPr>
            <a:xfrm>
              <a:off x="1416050" y="3890895"/>
              <a:ext cx="8578989" cy="0"/>
            </a:xfrm>
            <a:prstGeom prst="line">
              <a:avLst/>
            </a:prstGeom>
            <a:ln w="38100">
              <a:solidFill>
                <a:srgbClr val="0050B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 lang="en-US" noProof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8" name="Koło">
              <a:extLst>
                <a:ext uri="{FF2B5EF4-FFF2-40B4-BE49-F238E27FC236}">
                  <a16:creationId xmlns:a16="http://schemas.microsoft.com/office/drawing/2014/main" id="{23BFDBA8-5BAB-4B5D-6DDF-5EED64EE7AB5}"/>
                </a:ext>
              </a:extLst>
            </p:cNvPr>
            <p:cNvSpPr/>
            <p:nvPr/>
          </p:nvSpPr>
          <p:spPr>
            <a:xfrm>
              <a:off x="1341051" y="3817036"/>
              <a:ext cx="147717" cy="147717"/>
            </a:xfrm>
            <a:prstGeom prst="ellipse">
              <a:avLst/>
            </a:prstGeom>
            <a:solidFill>
              <a:srgbClr val="0050B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US" b="1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endParaRPr>
            </a:p>
          </p:txBody>
        </p:sp>
        <p:sp>
          <p:nvSpPr>
            <p:cNvPr id="10" name="Koło">
              <a:extLst>
                <a:ext uri="{FF2B5EF4-FFF2-40B4-BE49-F238E27FC236}">
                  <a16:creationId xmlns:a16="http://schemas.microsoft.com/office/drawing/2014/main" id="{1BC60646-4C5C-D7D0-DFC1-30823C226BF3}"/>
                </a:ext>
              </a:extLst>
            </p:cNvPr>
            <p:cNvSpPr/>
            <p:nvPr/>
          </p:nvSpPr>
          <p:spPr>
            <a:xfrm>
              <a:off x="3486765" y="3817036"/>
              <a:ext cx="147718" cy="147717"/>
            </a:xfrm>
            <a:prstGeom prst="ellipse">
              <a:avLst/>
            </a:prstGeom>
            <a:solidFill>
              <a:srgbClr val="0050B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US" b="1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endParaRPr>
            </a:p>
          </p:txBody>
        </p:sp>
        <p:sp>
          <p:nvSpPr>
            <p:cNvPr id="11" name="Koło">
              <a:extLst>
                <a:ext uri="{FF2B5EF4-FFF2-40B4-BE49-F238E27FC236}">
                  <a16:creationId xmlns:a16="http://schemas.microsoft.com/office/drawing/2014/main" id="{F7D1B5FC-612E-0DD4-2018-C5FDCA810F50}"/>
                </a:ext>
              </a:extLst>
            </p:cNvPr>
            <p:cNvSpPr/>
            <p:nvPr/>
          </p:nvSpPr>
          <p:spPr>
            <a:xfrm>
              <a:off x="5632480" y="3817036"/>
              <a:ext cx="147717" cy="147717"/>
            </a:xfrm>
            <a:prstGeom prst="ellipse">
              <a:avLst/>
            </a:prstGeom>
            <a:solidFill>
              <a:srgbClr val="0050B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US" b="1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endParaRPr>
            </a:p>
          </p:txBody>
        </p:sp>
        <p:sp>
          <p:nvSpPr>
            <p:cNvPr id="14" name="Koło">
              <a:extLst>
                <a:ext uri="{FF2B5EF4-FFF2-40B4-BE49-F238E27FC236}">
                  <a16:creationId xmlns:a16="http://schemas.microsoft.com/office/drawing/2014/main" id="{84D8B0DA-0A5C-6882-7753-6781BFB55F6A}"/>
                </a:ext>
              </a:extLst>
            </p:cNvPr>
            <p:cNvSpPr/>
            <p:nvPr/>
          </p:nvSpPr>
          <p:spPr>
            <a:xfrm>
              <a:off x="7778194" y="3817036"/>
              <a:ext cx="147718" cy="147717"/>
            </a:xfrm>
            <a:prstGeom prst="ellipse">
              <a:avLst/>
            </a:prstGeom>
            <a:solidFill>
              <a:srgbClr val="0050B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US" b="1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endParaRPr>
            </a:p>
          </p:txBody>
        </p:sp>
        <p:sp>
          <p:nvSpPr>
            <p:cNvPr id="15" name="Koło">
              <a:extLst>
                <a:ext uri="{FF2B5EF4-FFF2-40B4-BE49-F238E27FC236}">
                  <a16:creationId xmlns:a16="http://schemas.microsoft.com/office/drawing/2014/main" id="{DF26A489-0F63-7FB1-7DD4-8179C469CEF0}"/>
                </a:ext>
              </a:extLst>
            </p:cNvPr>
            <p:cNvSpPr/>
            <p:nvPr/>
          </p:nvSpPr>
          <p:spPr>
            <a:xfrm>
              <a:off x="9923909" y="3817036"/>
              <a:ext cx="147718" cy="147717"/>
            </a:xfrm>
            <a:prstGeom prst="ellipse">
              <a:avLst/>
            </a:prstGeom>
            <a:solidFill>
              <a:srgbClr val="0050B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US" b="1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endParaRPr>
            </a:p>
          </p:txBody>
        </p:sp>
        <p:sp>
          <p:nvSpPr>
            <p:cNvPr id="16" name="Linia">
              <a:extLst>
                <a:ext uri="{FF2B5EF4-FFF2-40B4-BE49-F238E27FC236}">
                  <a16:creationId xmlns:a16="http://schemas.microsoft.com/office/drawing/2014/main" id="{71EA910A-5E2F-C58D-2367-FA94A12930DA}"/>
                </a:ext>
              </a:extLst>
            </p:cNvPr>
            <p:cNvSpPr/>
            <p:nvPr/>
          </p:nvSpPr>
          <p:spPr>
            <a:xfrm flipV="1">
              <a:off x="1414909" y="2472313"/>
              <a:ext cx="0" cy="1459527"/>
            </a:xfrm>
            <a:prstGeom prst="line">
              <a:avLst/>
            </a:prstGeom>
            <a:ln w="38100">
              <a:solidFill>
                <a:srgbClr val="0050B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 lang="en-US" noProof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18" name="Tekst">
              <a:extLst>
                <a:ext uri="{FF2B5EF4-FFF2-40B4-BE49-F238E27FC236}">
                  <a16:creationId xmlns:a16="http://schemas.microsoft.com/office/drawing/2014/main" id="{5B428EB9-3285-D0F9-7E1F-8AD7DD7979E2}"/>
                </a:ext>
              </a:extLst>
            </p:cNvPr>
            <p:cNvSpPr txBox="1"/>
            <p:nvPr/>
          </p:nvSpPr>
          <p:spPr>
            <a:xfrm>
              <a:off x="1495621" y="2608871"/>
              <a:ext cx="272014" cy="16920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>
                  <a:latin typeface="Open Sans Regular Light"/>
                  <a:ea typeface="Open Sans Regular Light"/>
                  <a:cs typeface="Open Sans Regular Light"/>
                  <a:sym typeface="Open Sans Regular Light"/>
                </a:defRPr>
              </a:pPr>
              <a:endParaRPr lang="en-US" noProof="0"/>
            </a:p>
          </p:txBody>
        </p:sp>
        <p:sp>
          <p:nvSpPr>
            <p:cNvPr id="19" name="Linia">
              <a:extLst>
                <a:ext uri="{FF2B5EF4-FFF2-40B4-BE49-F238E27FC236}">
                  <a16:creationId xmlns:a16="http://schemas.microsoft.com/office/drawing/2014/main" id="{5FA3457B-9635-6855-CBC2-6E1EFE733EE5}"/>
                </a:ext>
              </a:extLst>
            </p:cNvPr>
            <p:cNvSpPr/>
            <p:nvPr/>
          </p:nvSpPr>
          <p:spPr>
            <a:xfrm flipV="1">
              <a:off x="3553771" y="3953225"/>
              <a:ext cx="0" cy="1459527"/>
            </a:xfrm>
            <a:prstGeom prst="line">
              <a:avLst/>
            </a:prstGeom>
            <a:ln w="38100">
              <a:solidFill>
                <a:srgbClr val="0050B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 lang="en-US" noProof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21" name="Tekst">
              <a:extLst>
                <a:ext uri="{FF2B5EF4-FFF2-40B4-BE49-F238E27FC236}">
                  <a16:creationId xmlns:a16="http://schemas.microsoft.com/office/drawing/2014/main" id="{E2550E8D-457B-0556-D823-2E35E165AB81}"/>
                </a:ext>
              </a:extLst>
            </p:cNvPr>
            <p:cNvSpPr txBox="1"/>
            <p:nvPr/>
          </p:nvSpPr>
          <p:spPr>
            <a:xfrm>
              <a:off x="3500270" y="4414860"/>
              <a:ext cx="272014" cy="16920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>
                  <a:latin typeface="Open Sans Regular Light"/>
                  <a:ea typeface="Open Sans Regular Light"/>
                  <a:cs typeface="Open Sans Regular Light"/>
                  <a:sym typeface="Open Sans Regular Light"/>
                </a:defRPr>
              </a:pPr>
              <a:endParaRPr lang="en-US" noProof="0"/>
            </a:p>
          </p:txBody>
        </p:sp>
        <p:sp>
          <p:nvSpPr>
            <p:cNvPr id="22" name="Linia">
              <a:extLst>
                <a:ext uri="{FF2B5EF4-FFF2-40B4-BE49-F238E27FC236}">
                  <a16:creationId xmlns:a16="http://schemas.microsoft.com/office/drawing/2014/main" id="{9A539FB8-F045-9926-C2EC-DA14AC4BB8A3}"/>
                </a:ext>
              </a:extLst>
            </p:cNvPr>
            <p:cNvSpPr/>
            <p:nvPr/>
          </p:nvSpPr>
          <p:spPr>
            <a:xfrm flipV="1">
              <a:off x="5703344" y="2472313"/>
              <a:ext cx="0" cy="1459527"/>
            </a:xfrm>
            <a:prstGeom prst="line">
              <a:avLst/>
            </a:prstGeom>
            <a:ln w="38100">
              <a:solidFill>
                <a:srgbClr val="0050B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 lang="en-US" noProof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24" name="Tekst">
              <a:extLst>
                <a:ext uri="{FF2B5EF4-FFF2-40B4-BE49-F238E27FC236}">
                  <a16:creationId xmlns:a16="http://schemas.microsoft.com/office/drawing/2014/main" id="{027FFA49-0DE0-D88A-3CB2-835BBBC60BDC}"/>
                </a:ext>
              </a:extLst>
            </p:cNvPr>
            <p:cNvSpPr txBox="1"/>
            <p:nvPr/>
          </p:nvSpPr>
          <p:spPr>
            <a:xfrm>
              <a:off x="5513860" y="2608871"/>
              <a:ext cx="272014" cy="16920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>
                  <a:latin typeface="Open Sans Regular Light"/>
                  <a:ea typeface="Open Sans Regular Light"/>
                  <a:cs typeface="Open Sans Regular Light"/>
                  <a:sym typeface="Open Sans Regular Light"/>
                </a:defRPr>
              </a:pPr>
              <a:endParaRPr lang="en-US" noProof="0"/>
            </a:p>
          </p:txBody>
        </p:sp>
        <p:sp>
          <p:nvSpPr>
            <p:cNvPr id="25" name="Linia">
              <a:extLst>
                <a:ext uri="{FF2B5EF4-FFF2-40B4-BE49-F238E27FC236}">
                  <a16:creationId xmlns:a16="http://schemas.microsoft.com/office/drawing/2014/main" id="{E9DF2ABD-3795-3281-2BC5-E69272F53066}"/>
                </a:ext>
              </a:extLst>
            </p:cNvPr>
            <p:cNvSpPr/>
            <p:nvPr/>
          </p:nvSpPr>
          <p:spPr>
            <a:xfrm flipV="1">
              <a:off x="7845200" y="3953225"/>
              <a:ext cx="0" cy="1459527"/>
            </a:xfrm>
            <a:prstGeom prst="line">
              <a:avLst/>
            </a:prstGeom>
            <a:ln w="38100">
              <a:solidFill>
                <a:srgbClr val="0050B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 lang="en-US" noProof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27" name="Tekst">
              <a:extLst>
                <a:ext uri="{FF2B5EF4-FFF2-40B4-BE49-F238E27FC236}">
                  <a16:creationId xmlns:a16="http://schemas.microsoft.com/office/drawing/2014/main" id="{AA024F7C-AC0A-76CB-C4C7-4940223DBDF2}"/>
                </a:ext>
              </a:extLst>
            </p:cNvPr>
            <p:cNvSpPr txBox="1"/>
            <p:nvPr/>
          </p:nvSpPr>
          <p:spPr>
            <a:xfrm>
              <a:off x="7524182" y="4414860"/>
              <a:ext cx="272014" cy="16920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>
                  <a:latin typeface="Open Sans Regular Light"/>
                  <a:ea typeface="Open Sans Regular Light"/>
                  <a:cs typeface="Open Sans Regular Light"/>
                  <a:sym typeface="Open Sans Regular Light"/>
                </a:defRPr>
              </a:pPr>
              <a:endParaRPr lang="en-US" noProof="0"/>
            </a:p>
          </p:txBody>
        </p:sp>
        <p:sp>
          <p:nvSpPr>
            <p:cNvPr id="28" name="Linia">
              <a:extLst>
                <a:ext uri="{FF2B5EF4-FFF2-40B4-BE49-F238E27FC236}">
                  <a16:creationId xmlns:a16="http://schemas.microsoft.com/office/drawing/2014/main" id="{CB23B01D-D6A5-7A39-9A3B-411153DB9820}"/>
                </a:ext>
              </a:extLst>
            </p:cNvPr>
            <p:cNvSpPr/>
            <p:nvPr/>
          </p:nvSpPr>
          <p:spPr>
            <a:xfrm flipV="1">
              <a:off x="9992500" y="2472313"/>
              <a:ext cx="0" cy="1459527"/>
            </a:xfrm>
            <a:prstGeom prst="line">
              <a:avLst/>
            </a:prstGeom>
            <a:ln w="38100">
              <a:solidFill>
                <a:srgbClr val="0050B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 lang="en-US" noProof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30" name="Tekst">
              <a:extLst>
                <a:ext uri="{FF2B5EF4-FFF2-40B4-BE49-F238E27FC236}">
                  <a16:creationId xmlns:a16="http://schemas.microsoft.com/office/drawing/2014/main" id="{5C7110C1-CB50-B392-68F2-AE9D4C5075BA}"/>
                </a:ext>
              </a:extLst>
            </p:cNvPr>
            <p:cNvSpPr txBox="1"/>
            <p:nvPr/>
          </p:nvSpPr>
          <p:spPr>
            <a:xfrm>
              <a:off x="9098661" y="2608871"/>
              <a:ext cx="272014" cy="16920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 algn="r">
                <a:defRPr sz="1800">
                  <a:latin typeface="Open Sans Regular Light"/>
                  <a:ea typeface="Open Sans Regular Light"/>
                  <a:cs typeface="Open Sans Regular Light"/>
                  <a:sym typeface="Open Sans Regular Light"/>
                </a:defRPr>
              </a:pPr>
              <a:endParaRPr lang="en-US" noProof="0"/>
            </a:p>
          </p:txBody>
        </p:sp>
      </p:grpSp>
      <p:sp>
        <p:nvSpPr>
          <p:cNvPr id="38" name="Symbol zastępczy tekstu 37">
            <a:extLst>
              <a:ext uri="{FF2B5EF4-FFF2-40B4-BE49-F238E27FC236}">
                <a16:creationId xmlns:a16="http://schemas.microsoft.com/office/drawing/2014/main" id="{93C5D441-6FBB-9BB9-399E-1888F79271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376" y="2057400"/>
            <a:ext cx="1585913" cy="414338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39" name="Symbol zastępczy tekstu 37">
            <a:extLst>
              <a:ext uri="{FF2B5EF4-FFF2-40B4-BE49-F238E27FC236}">
                <a16:creationId xmlns:a16="http://schemas.microsoft.com/office/drawing/2014/main" id="{DE44DB9C-15A2-E34A-FED7-3EB6077CBF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376" y="2514599"/>
            <a:ext cx="2892481" cy="106976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0" name="Symbol zastępczy tekstu 37">
            <a:extLst>
              <a:ext uri="{FF2B5EF4-FFF2-40B4-BE49-F238E27FC236}">
                <a16:creationId xmlns:a16="http://schemas.microsoft.com/office/drawing/2014/main" id="{A8A54375-10C1-CC6F-94BF-282EAED9F1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8201" y="2057400"/>
            <a:ext cx="1585913" cy="414338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1" name="Symbol zastępczy tekstu 37">
            <a:extLst>
              <a:ext uri="{FF2B5EF4-FFF2-40B4-BE49-F238E27FC236}">
                <a16:creationId xmlns:a16="http://schemas.microsoft.com/office/drawing/2014/main" id="{16EA0583-5A47-BB70-37AB-50436F03DB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8201" y="2514599"/>
            <a:ext cx="2892481" cy="106976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4" name="Symbol zastępczy tekstu 37">
            <a:extLst>
              <a:ext uri="{FF2B5EF4-FFF2-40B4-BE49-F238E27FC236}">
                <a16:creationId xmlns:a16="http://schemas.microsoft.com/office/drawing/2014/main" id="{C21C0B05-2616-5FAE-9DB9-0BEDCFFB84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3026" y="2057400"/>
            <a:ext cx="1585913" cy="414338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5" name="Symbol zastępczy tekstu 37">
            <a:extLst>
              <a:ext uri="{FF2B5EF4-FFF2-40B4-BE49-F238E27FC236}">
                <a16:creationId xmlns:a16="http://schemas.microsoft.com/office/drawing/2014/main" id="{B15421F8-DD50-4BAB-856E-E0BE7919E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3026" y="2514599"/>
            <a:ext cx="2892481" cy="106976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6" name="Symbol zastępczy tekstu 37">
            <a:extLst>
              <a:ext uri="{FF2B5EF4-FFF2-40B4-BE49-F238E27FC236}">
                <a16:creationId xmlns:a16="http://schemas.microsoft.com/office/drawing/2014/main" id="{B6DC94EB-4956-51B6-FE77-3936E25343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6501" y="4200525"/>
            <a:ext cx="1585913" cy="414338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7" name="Symbol zastępczy tekstu 37">
            <a:extLst>
              <a:ext uri="{FF2B5EF4-FFF2-40B4-BE49-F238E27FC236}">
                <a16:creationId xmlns:a16="http://schemas.microsoft.com/office/drawing/2014/main" id="{AC23B7C5-AE22-509F-69E9-22EB4EAB3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6501" y="4657724"/>
            <a:ext cx="2892481" cy="106976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8" name="Symbol zastępczy tekstu 37">
            <a:extLst>
              <a:ext uri="{FF2B5EF4-FFF2-40B4-BE49-F238E27FC236}">
                <a16:creationId xmlns:a16="http://schemas.microsoft.com/office/drawing/2014/main" id="{3B8C05CA-1AD6-F9EB-B8CE-72E7609225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201" y="4200525"/>
            <a:ext cx="1585913" cy="414338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49" name="Symbol zastępczy tekstu 37">
            <a:extLst>
              <a:ext uri="{FF2B5EF4-FFF2-40B4-BE49-F238E27FC236}">
                <a16:creationId xmlns:a16="http://schemas.microsoft.com/office/drawing/2014/main" id="{D9C70609-FC69-1278-DF5A-E12282DA02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4201" y="4657724"/>
            <a:ext cx="2892481" cy="1069761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4ACFBCF3-2CDE-F178-37CF-0216EF5380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_linki kod Q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ek" descr="Obrazek">
            <a:extLst>
              <a:ext uri="{FF2B5EF4-FFF2-40B4-BE49-F238E27FC236}">
                <a16:creationId xmlns:a16="http://schemas.microsoft.com/office/drawing/2014/main" id="{58C0D253-4A5D-91BF-99FD-FDD711075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707086" y="785853"/>
            <a:ext cx="4484914" cy="5457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AE7F54E9-FB59-96C1-215A-E8FD05F3A9F5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838199" y="5467845"/>
            <a:ext cx="11376000" cy="177455"/>
            <a:chOff x="960699" y="5493048"/>
            <a:chExt cx="11231301" cy="175196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E0682334-0E5B-EEBD-37D0-5105B739C80C}"/>
                </a:ext>
              </a:extLst>
            </p:cNvPr>
            <p:cNvGrpSpPr/>
            <p:nvPr/>
          </p:nvGrpSpPr>
          <p:grpSpPr>
            <a:xfrm flipV="1">
              <a:off x="960699" y="5534388"/>
              <a:ext cx="11231301" cy="133856"/>
              <a:chOff x="1451434" y="10754527"/>
              <a:chExt cx="22984447" cy="273932"/>
            </a:xfrm>
          </p:grpSpPr>
          <p:sp>
            <p:nvSpPr>
              <p:cNvPr id="11" name="Linia">
                <a:extLst>
                  <a:ext uri="{FF2B5EF4-FFF2-40B4-BE49-F238E27FC236}">
                    <a16:creationId xmlns:a16="http://schemas.microsoft.com/office/drawing/2014/main" id="{AD2378D8-107A-3F5A-83E3-67EC5261B2E9}"/>
                  </a:ext>
                </a:extLst>
              </p:cNvPr>
              <p:cNvSpPr/>
              <p:nvPr/>
            </p:nvSpPr>
            <p:spPr>
              <a:xfrm>
                <a:off x="1451434" y="10754528"/>
                <a:ext cx="22984447" cy="1"/>
              </a:xfrm>
              <a:prstGeom prst="line">
                <a:avLst/>
              </a:prstGeom>
              <a:ln w="25400">
                <a:solidFill>
                  <a:srgbClr val="FF7E24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US" noProof="0">
                  <a:latin typeface="Open Sans Light" pitchFamily="2" charset="0"/>
                  <a:ea typeface="Open Sans Light" pitchFamily="2" charset="0"/>
                  <a:cs typeface="Open Sans Light" pitchFamily="2" charset="0"/>
                </a:endParaRPr>
              </a:p>
            </p:txBody>
          </p:sp>
          <p:sp>
            <p:nvSpPr>
              <p:cNvPr id="12" name="Linia">
                <a:extLst>
                  <a:ext uri="{FF2B5EF4-FFF2-40B4-BE49-F238E27FC236}">
                    <a16:creationId xmlns:a16="http://schemas.microsoft.com/office/drawing/2014/main" id="{2782E14D-F0A6-E328-9B20-EED7E4490739}"/>
                  </a:ext>
                </a:extLst>
              </p:cNvPr>
              <p:cNvSpPr/>
              <p:nvPr/>
            </p:nvSpPr>
            <p:spPr>
              <a:xfrm flipV="1">
                <a:off x="7434469" y="10754527"/>
                <a:ext cx="373711" cy="273932"/>
              </a:xfrm>
              <a:prstGeom prst="line">
                <a:avLst/>
              </a:prstGeom>
              <a:ln w="25400">
                <a:solidFill>
                  <a:srgbClr val="FF7E24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US" noProof="0">
                  <a:latin typeface="Open Sans Light" pitchFamily="2" charset="0"/>
                  <a:ea typeface="Open Sans Light" pitchFamily="2" charset="0"/>
                  <a:cs typeface="Open Sans Light" pitchFamily="2" charset="0"/>
                </a:endParaRPr>
              </a:p>
            </p:txBody>
          </p:sp>
        </p:grp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7CE8CC98-80FD-8183-5094-F43C093825B2}"/>
                </a:ext>
              </a:extLst>
            </p:cNvPr>
            <p:cNvSpPr/>
            <p:nvPr/>
          </p:nvSpPr>
          <p:spPr>
            <a:xfrm flipH="1" flipV="1">
              <a:off x="3842957" y="5493048"/>
              <a:ext cx="82679" cy="82679"/>
            </a:xfrm>
            <a:prstGeom prst="ellipse">
              <a:avLst/>
            </a:prstGeom>
            <a:solidFill>
              <a:srgbClr val="FF7E2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  <a:sym typeface="Helvetica Neue Medium"/>
              </a:endParaRPr>
            </a:p>
          </p:txBody>
        </p:sp>
      </p:grpSp>
      <p:sp>
        <p:nvSpPr>
          <p:cNvPr id="13" name="Podtytuł 2">
            <a:extLst>
              <a:ext uri="{FF2B5EF4-FFF2-40B4-BE49-F238E27FC236}">
                <a16:creationId xmlns:a16="http://schemas.microsoft.com/office/drawing/2014/main" id="{204F0290-A238-ED79-8B14-ABBB8EDAE8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104397"/>
            <a:ext cx="7228840" cy="1970728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 err="1"/>
              <a:t>Linki</a:t>
            </a:r>
            <a:r>
              <a:rPr lang="en-US" noProof="0" dirty="0"/>
              <a:t>, </a:t>
            </a:r>
            <a:r>
              <a:rPr lang="en-US" noProof="0" dirty="0" err="1"/>
              <a:t>dodatkowe</a:t>
            </a:r>
            <a:r>
              <a:rPr lang="en-US" noProof="0" dirty="0"/>
              <a:t> </a:t>
            </a:r>
            <a:r>
              <a:rPr lang="en-US" noProof="0" dirty="0" err="1"/>
              <a:t>informacje</a:t>
            </a:r>
            <a:r>
              <a:rPr lang="en-US" noProof="0" dirty="0"/>
              <a:t> </a:t>
            </a:r>
          </a:p>
        </p:txBody>
      </p:sp>
      <p:sp>
        <p:nvSpPr>
          <p:cNvPr id="14" name="Symbol zastępczy tekstu 31">
            <a:extLst>
              <a:ext uri="{FF2B5EF4-FFF2-40B4-BE49-F238E27FC236}">
                <a16:creationId xmlns:a16="http://schemas.microsoft.com/office/drawing/2014/main" id="{228C565E-39B1-8339-6DDE-764898760D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97769"/>
            <a:ext cx="10515600" cy="5429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Autor </a:t>
            </a:r>
            <a:r>
              <a:rPr lang="en-US" noProof="0" dirty="0" err="1"/>
              <a:t>i</a:t>
            </a:r>
            <a:r>
              <a:rPr lang="en-US" noProof="0" dirty="0"/>
              <a:t> data</a:t>
            </a: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4C195056-97E9-C1E6-9A65-E8A9368E1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847232"/>
            <a:ext cx="4807857" cy="436023"/>
          </a:xfrm>
          <a:prstGeom prst="rect">
            <a:avLst/>
          </a:prstGeom>
        </p:spPr>
      </p:pic>
      <p:pic>
        <p:nvPicPr>
          <p:cNvPr id="6" name="Obraz 5" descr="Obraz zawierający wzór, kwadrat, Prostokąt, Symetria&#10;&#10;Zawartość wygenerowana przez AI może być niepoprawna.">
            <a:extLst>
              <a:ext uri="{FF2B5EF4-FFF2-40B4-BE49-F238E27FC236}">
                <a16:creationId xmlns:a16="http://schemas.microsoft.com/office/drawing/2014/main" id="{B920C1A7-248B-281E-3AE5-102F695584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07731" y="2229055"/>
            <a:ext cx="2846069" cy="2846069"/>
          </a:xfrm>
          <a:prstGeom prst="rect">
            <a:avLst/>
          </a:prstGeom>
        </p:spPr>
      </p:pic>
      <p:pic>
        <p:nvPicPr>
          <p:cNvPr id="4" name="Obraz 3" descr="Obraz zawierający wzór, kwadrat, Prostokąt, Grafika&#10;&#10;Zawartość wygenerowana przez AI może być niepoprawna.">
            <a:extLst>
              <a:ext uri="{FF2B5EF4-FFF2-40B4-BE49-F238E27FC236}">
                <a16:creationId xmlns:a16="http://schemas.microsoft.com/office/drawing/2014/main" id="{C8B93EA3-AE73-022E-FEF4-64027BBFC2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07731" y="2229053"/>
            <a:ext cx="2846070" cy="284607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209B873-94B8-69A5-B867-5DBCAECA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76584"/>
            <a:ext cx="9837717" cy="75467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Nagłówek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323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43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zycje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orem ipsum dolor sit amet, consectetuer">
            <a:extLst>
              <a:ext uri="{FF2B5EF4-FFF2-40B4-BE49-F238E27FC236}">
                <a16:creationId xmlns:a16="http://schemas.microsoft.com/office/drawing/2014/main" id="{2F544D66-D367-BEBB-9AD7-7DB44B383ED4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78241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13" name="Linia">
            <a:extLst>
              <a:ext uri="{FF2B5EF4-FFF2-40B4-BE49-F238E27FC236}">
                <a16:creationId xmlns:a16="http://schemas.microsoft.com/office/drawing/2014/main" id="{994B1B89-8146-C175-35CD-2630CFA4B650}"/>
              </a:ext>
            </a:extLst>
          </p:cNvPr>
          <p:cNvSpPr>
            <a:spLocks/>
          </p:cNvSpPr>
          <p:nvPr userDrawn="1"/>
        </p:nvSpPr>
        <p:spPr>
          <a:xfrm flipV="1">
            <a:off x="5800408" y="164429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50B827ED-6F1E-742B-74F2-E0255FB10A07}"/>
              </a:ext>
            </a:extLst>
          </p:cNvPr>
          <p:cNvSpPr txBox="1">
            <a:spLocks/>
          </p:cNvSpPr>
          <p:nvPr userDrawn="1"/>
        </p:nvSpPr>
        <p:spPr>
          <a:xfrm>
            <a:off x="5800407" y="69488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92" name="Lorem ipsum dolor sit amet, consectetuer">
            <a:extLst>
              <a:ext uri="{FF2B5EF4-FFF2-40B4-BE49-F238E27FC236}">
                <a16:creationId xmlns:a16="http://schemas.microsoft.com/office/drawing/2014/main" id="{17884C25-D668-AE96-548F-486572E8579F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1719162"/>
            <a:ext cx="5158642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93" name="Linia">
            <a:extLst>
              <a:ext uri="{FF2B5EF4-FFF2-40B4-BE49-F238E27FC236}">
                <a16:creationId xmlns:a16="http://schemas.microsoft.com/office/drawing/2014/main" id="{09A7E63C-F0DD-7133-C974-E5DD06B60F4B}"/>
              </a:ext>
            </a:extLst>
          </p:cNvPr>
          <p:cNvSpPr>
            <a:spLocks/>
          </p:cNvSpPr>
          <p:nvPr userDrawn="1"/>
        </p:nvSpPr>
        <p:spPr>
          <a:xfrm flipV="1">
            <a:off x="-157163" y="2568132"/>
            <a:ext cx="12058825" cy="4906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94" name="01">
            <a:extLst>
              <a:ext uri="{FF2B5EF4-FFF2-40B4-BE49-F238E27FC236}">
                <a16:creationId xmlns:a16="http://schemas.microsoft.com/office/drawing/2014/main" id="{2092F62C-3390-E716-B244-F19548DD2308}"/>
              </a:ext>
            </a:extLst>
          </p:cNvPr>
          <p:cNvSpPr txBox="1">
            <a:spLocks/>
          </p:cNvSpPr>
          <p:nvPr userDrawn="1"/>
        </p:nvSpPr>
        <p:spPr>
          <a:xfrm>
            <a:off x="5800407" y="1629176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pic>
        <p:nvPicPr>
          <p:cNvPr id="4" name="Obrazek" descr="Obrazek">
            <a:extLst>
              <a:ext uri="{FF2B5EF4-FFF2-40B4-BE49-F238E27FC236}">
                <a16:creationId xmlns:a16="http://schemas.microsoft.com/office/drawing/2014/main" id="{966FD26C-A76A-9935-3A7D-E508A5C7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D7DD5D7-A783-0E9D-7821-7E381CD966D5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69" y="12776063"/>
            <a:ext cx="5830504" cy="53138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5E8EB34-1E75-C8DD-ACD9-02D3CDD93C86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  <p:sp>
        <p:nvSpPr>
          <p:cNvPr id="9" name="Linia">
            <a:extLst>
              <a:ext uri="{FF2B5EF4-FFF2-40B4-BE49-F238E27FC236}">
                <a16:creationId xmlns:a16="http://schemas.microsoft.com/office/drawing/2014/main" id="{0A8FB1E8-837D-9C3B-317C-9DF36A85103D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8D850EF2-9DE2-9680-17D1-97236AF53C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5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zycje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rem ipsum dolor sit amet, consectetuer">
            <a:extLst>
              <a:ext uri="{FF2B5EF4-FFF2-40B4-BE49-F238E27FC236}">
                <a16:creationId xmlns:a16="http://schemas.microsoft.com/office/drawing/2014/main" id="{30A6FF95-4899-013E-3393-E28CD360B527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78241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0" name="Linia">
            <a:extLst>
              <a:ext uri="{FF2B5EF4-FFF2-40B4-BE49-F238E27FC236}">
                <a16:creationId xmlns:a16="http://schemas.microsoft.com/office/drawing/2014/main" id="{01D9FF7F-73DA-2977-101A-D8BA1F67AF3F}"/>
              </a:ext>
            </a:extLst>
          </p:cNvPr>
          <p:cNvSpPr>
            <a:spLocks/>
          </p:cNvSpPr>
          <p:nvPr userDrawn="1"/>
        </p:nvSpPr>
        <p:spPr>
          <a:xfrm flipV="1">
            <a:off x="5800408" y="164429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1" name="01">
            <a:extLst>
              <a:ext uri="{FF2B5EF4-FFF2-40B4-BE49-F238E27FC236}">
                <a16:creationId xmlns:a16="http://schemas.microsoft.com/office/drawing/2014/main" id="{A1A590DD-3053-04B6-4566-8CE17A19FE82}"/>
              </a:ext>
            </a:extLst>
          </p:cNvPr>
          <p:cNvSpPr txBox="1">
            <a:spLocks/>
          </p:cNvSpPr>
          <p:nvPr userDrawn="1"/>
        </p:nvSpPr>
        <p:spPr>
          <a:xfrm>
            <a:off x="5800407" y="69488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pic>
        <p:nvPicPr>
          <p:cNvPr id="26" name="Obrazek" descr="Obrazek">
            <a:extLst>
              <a:ext uri="{FF2B5EF4-FFF2-40B4-BE49-F238E27FC236}">
                <a16:creationId xmlns:a16="http://schemas.microsoft.com/office/drawing/2014/main" id="{0D1FEE87-DCA3-B546-6DB5-92C74F630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Lorem ipsum dolor sit amet, consectetuer">
            <a:extLst>
              <a:ext uri="{FF2B5EF4-FFF2-40B4-BE49-F238E27FC236}">
                <a16:creationId xmlns:a16="http://schemas.microsoft.com/office/drawing/2014/main" id="{71BF9F8D-6817-E73F-A30D-7A4DBF2199CC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1719162"/>
            <a:ext cx="5158642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4" name="Linia">
            <a:extLst>
              <a:ext uri="{FF2B5EF4-FFF2-40B4-BE49-F238E27FC236}">
                <a16:creationId xmlns:a16="http://schemas.microsoft.com/office/drawing/2014/main" id="{01EEBF46-028B-22B5-F677-3D5390486E38}"/>
              </a:ext>
            </a:extLst>
          </p:cNvPr>
          <p:cNvSpPr>
            <a:spLocks/>
          </p:cNvSpPr>
          <p:nvPr userDrawn="1"/>
        </p:nvSpPr>
        <p:spPr>
          <a:xfrm flipV="1">
            <a:off x="-157163" y="2568132"/>
            <a:ext cx="12058825" cy="4906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5" name="01">
            <a:extLst>
              <a:ext uri="{FF2B5EF4-FFF2-40B4-BE49-F238E27FC236}">
                <a16:creationId xmlns:a16="http://schemas.microsoft.com/office/drawing/2014/main" id="{F94DB3C7-50B0-EE11-BDF3-EFF45EC07F91}"/>
              </a:ext>
            </a:extLst>
          </p:cNvPr>
          <p:cNvSpPr txBox="1">
            <a:spLocks/>
          </p:cNvSpPr>
          <p:nvPr userDrawn="1"/>
        </p:nvSpPr>
        <p:spPr>
          <a:xfrm>
            <a:off x="5800407" y="1629176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sp>
        <p:nvSpPr>
          <p:cNvPr id="37" name="Lorem ipsum dolor sit amet, consectetuer">
            <a:extLst>
              <a:ext uri="{FF2B5EF4-FFF2-40B4-BE49-F238E27FC236}">
                <a16:creationId xmlns:a16="http://schemas.microsoft.com/office/drawing/2014/main" id="{17DFED94-CCEB-2AAD-533F-B65BF37BA1F9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2640491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8" name="Linia">
            <a:extLst>
              <a:ext uri="{FF2B5EF4-FFF2-40B4-BE49-F238E27FC236}">
                <a16:creationId xmlns:a16="http://schemas.microsoft.com/office/drawing/2014/main" id="{D23AC421-9D87-AF91-0E37-4FC63D3D5FE1}"/>
              </a:ext>
            </a:extLst>
          </p:cNvPr>
          <p:cNvSpPr>
            <a:spLocks/>
          </p:cNvSpPr>
          <p:nvPr userDrawn="1"/>
        </p:nvSpPr>
        <p:spPr>
          <a:xfrm flipV="1">
            <a:off x="5800408" y="3502365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9" name="01">
            <a:extLst>
              <a:ext uri="{FF2B5EF4-FFF2-40B4-BE49-F238E27FC236}">
                <a16:creationId xmlns:a16="http://schemas.microsoft.com/office/drawing/2014/main" id="{D8C70E09-91E0-94BF-3798-237E4F415DF0}"/>
              </a:ext>
            </a:extLst>
          </p:cNvPr>
          <p:cNvSpPr txBox="1">
            <a:spLocks/>
          </p:cNvSpPr>
          <p:nvPr userDrawn="1"/>
        </p:nvSpPr>
        <p:spPr>
          <a:xfrm>
            <a:off x="5800407" y="2552957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42" name="Linia">
            <a:extLst>
              <a:ext uri="{FF2B5EF4-FFF2-40B4-BE49-F238E27FC236}">
                <a16:creationId xmlns:a16="http://schemas.microsoft.com/office/drawing/2014/main" id="{8BC96519-89D5-6362-D413-748EC62D3425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5722C8DC-185D-0836-0C0F-84594FB323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FD5F73F-F928-E753-834D-CAF1114CB67D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14706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zycje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 dolor sit amet, consectetuer">
            <a:extLst>
              <a:ext uri="{FF2B5EF4-FFF2-40B4-BE49-F238E27FC236}">
                <a16:creationId xmlns:a16="http://schemas.microsoft.com/office/drawing/2014/main" id="{E6A050ED-9316-104E-6028-CC72187BE1EF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78241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" name="Linia">
            <a:extLst>
              <a:ext uri="{FF2B5EF4-FFF2-40B4-BE49-F238E27FC236}">
                <a16:creationId xmlns:a16="http://schemas.microsoft.com/office/drawing/2014/main" id="{B2F008EA-89A8-3F74-8BFE-592922C89053}"/>
              </a:ext>
            </a:extLst>
          </p:cNvPr>
          <p:cNvSpPr>
            <a:spLocks/>
          </p:cNvSpPr>
          <p:nvPr userDrawn="1"/>
        </p:nvSpPr>
        <p:spPr>
          <a:xfrm flipV="1">
            <a:off x="5800408" y="164429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" name="01">
            <a:extLst>
              <a:ext uri="{FF2B5EF4-FFF2-40B4-BE49-F238E27FC236}">
                <a16:creationId xmlns:a16="http://schemas.microsoft.com/office/drawing/2014/main" id="{FDF53C73-8946-98BC-CC0C-C5F7E575D8A1}"/>
              </a:ext>
            </a:extLst>
          </p:cNvPr>
          <p:cNvSpPr txBox="1">
            <a:spLocks/>
          </p:cNvSpPr>
          <p:nvPr userDrawn="1"/>
        </p:nvSpPr>
        <p:spPr>
          <a:xfrm>
            <a:off x="5800407" y="69488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8" name="Lorem ipsum dolor sit amet, consectetuer">
            <a:extLst>
              <a:ext uri="{FF2B5EF4-FFF2-40B4-BE49-F238E27FC236}">
                <a16:creationId xmlns:a16="http://schemas.microsoft.com/office/drawing/2014/main" id="{CC1EA813-9165-82EB-DFE4-587B7C93151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1719162"/>
            <a:ext cx="5158642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9" name="Linia">
            <a:extLst>
              <a:ext uri="{FF2B5EF4-FFF2-40B4-BE49-F238E27FC236}">
                <a16:creationId xmlns:a16="http://schemas.microsoft.com/office/drawing/2014/main" id="{5F177477-6566-8AE0-6956-B4CD86C3F713}"/>
              </a:ext>
            </a:extLst>
          </p:cNvPr>
          <p:cNvSpPr>
            <a:spLocks/>
          </p:cNvSpPr>
          <p:nvPr userDrawn="1"/>
        </p:nvSpPr>
        <p:spPr>
          <a:xfrm flipV="1">
            <a:off x="-157163" y="2568132"/>
            <a:ext cx="12058825" cy="4906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0" name="01">
            <a:extLst>
              <a:ext uri="{FF2B5EF4-FFF2-40B4-BE49-F238E27FC236}">
                <a16:creationId xmlns:a16="http://schemas.microsoft.com/office/drawing/2014/main" id="{5B432230-8955-F5EF-2CDD-37EE78CA32A5}"/>
              </a:ext>
            </a:extLst>
          </p:cNvPr>
          <p:cNvSpPr txBox="1">
            <a:spLocks/>
          </p:cNvSpPr>
          <p:nvPr userDrawn="1"/>
        </p:nvSpPr>
        <p:spPr>
          <a:xfrm>
            <a:off x="5800407" y="1629176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pic>
        <p:nvPicPr>
          <p:cNvPr id="11" name="Obrazek" descr="Obrazek">
            <a:extLst>
              <a:ext uri="{FF2B5EF4-FFF2-40B4-BE49-F238E27FC236}">
                <a16:creationId xmlns:a16="http://schemas.microsoft.com/office/drawing/2014/main" id="{AA005EE7-65C0-7A48-6ED5-CB934EB9F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orem ipsum dolor sit amet, consectetuer">
            <a:extLst>
              <a:ext uri="{FF2B5EF4-FFF2-40B4-BE49-F238E27FC236}">
                <a16:creationId xmlns:a16="http://schemas.microsoft.com/office/drawing/2014/main" id="{CD6E63EE-CC09-4B05-A024-F4EFD6C779F4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2640491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17" name="Linia">
            <a:extLst>
              <a:ext uri="{FF2B5EF4-FFF2-40B4-BE49-F238E27FC236}">
                <a16:creationId xmlns:a16="http://schemas.microsoft.com/office/drawing/2014/main" id="{FC0B402C-6387-6159-41E2-9082A0909C58}"/>
              </a:ext>
            </a:extLst>
          </p:cNvPr>
          <p:cNvSpPr>
            <a:spLocks/>
          </p:cNvSpPr>
          <p:nvPr userDrawn="1"/>
        </p:nvSpPr>
        <p:spPr>
          <a:xfrm flipV="1">
            <a:off x="5800408" y="3502365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8" name="01">
            <a:extLst>
              <a:ext uri="{FF2B5EF4-FFF2-40B4-BE49-F238E27FC236}">
                <a16:creationId xmlns:a16="http://schemas.microsoft.com/office/drawing/2014/main" id="{AEB935D0-CCA0-4B74-307B-2FAC15CAEBE6}"/>
              </a:ext>
            </a:extLst>
          </p:cNvPr>
          <p:cNvSpPr txBox="1">
            <a:spLocks/>
          </p:cNvSpPr>
          <p:nvPr userDrawn="1"/>
        </p:nvSpPr>
        <p:spPr>
          <a:xfrm>
            <a:off x="5800407" y="2552957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20" name="Lorem ipsum dolor sit amet, consectetuer">
            <a:extLst>
              <a:ext uri="{FF2B5EF4-FFF2-40B4-BE49-F238E27FC236}">
                <a16:creationId xmlns:a16="http://schemas.microsoft.com/office/drawing/2014/main" id="{1A8F1BA6-D925-4074-F3A1-615AE47A091C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356379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1" name="Linia">
            <a:extLst>
              <a:ext uri="{FF2B5EF4-FFF2-40B4-BE49-F238E27FC236}">
                <a16:creationId xmlns:a16="http://schemas.microsoft.com/office/drawing/2014/main" id="{3343C226-C89A-6935-23CE-DB40AC49DA92}"/>
              </a:ext>
            </a:extLst>
          </p:cNvPr>
          <p:cNvSpPr>
            <a:spLocks/>
          </p:cNvSpPr>
          <p:nvPr userDrawn="1"/>
        </p:nvSpPr>
        <p:spPr>
          <a:xfrm flipV="1">
            <a:off x="5800408" y="442567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2" name="01">
            <a:extLst>
              <a:ext uri="{FF2B5EF4-FFF2-40B4-BE49-F238E27FC236}">
                <a16:creationId xmlns:a16="http://schemas.microsoft.com/office/drawing/2014/main" id="{38DC8C6F-4463-2239-B292-90CEB45379DA}"/>
              </a:ext>
            </a:extLst>
          </p:cNvPr>
          <p:cNvSpPr txBox="1">
            <a:spLocks/>
          </p:cNvSpPr>
          <p:nvPr userDrawn="1"/>
        </p:nvSpPr>
        <p:spPr>
          <a:xfrm>
            <a:off x="5800407" y="347626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sp>
        <p:nvSpPr>
          <p:cNvPr id="25" name="Linia">
            <a:extLst>
              <a:ext uri="{FF2B5EF4-FFF2-40B4-BE49-F238E27FC236}">
                <a16:creationId xmlns:a16="http://schemas.microsoft.com/office/drawing/2014/main" id="{30D8F219-D02A-A859-9D36-C87DEE765BD8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93185678-7C33-2B5E-B27E-C2190B66C8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1F04EDF-4EBA-016C-4911-B0C6CB151E49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5683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 rozdział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5448BC-36DF-841E-E2AE-F136EF416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536" y="465486"/>
            <a:ext cx="2919761" cy="216017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0" b="0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noProof="0" dirty="0"/>
              <a:t>01</a:t>
            </a:r>
          </a:p>
        </p:txBody>
      </p:sp>
      <p:pic>
        <p:nvPicPr>
          <p:cNvPr id="6" name="Obrazek" descr="Obrazek">
            <a:extLst>
              <a:ext uri="{FF2B5EF4-FFF2-40B4-BE49-F238E27FC236}">
                <a16:creationId xmlns:a16="http://schemas.microsoft.com/office/drawing/2014/main" id="{F69CB297-2BE4-AE2D-8CE3-264627D5C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73" y="2525302"/>
            <a:ext cx="4873356" cy="5929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ia">
            <a:extLst>
              <a:ext uri="{FF2B5EF4-FFF2-40B4-BE49-F238E27FC236}">
                <a16:creationId xmlns:a16="http://schemas.microsoft.com/office/drawing/2014/main" id="{72B2C056-44EF-36FC-B86D-B17270A4F34C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31BDCDAA-EE2B-CB5C-F963-F20EB7405D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963" y="3429000"/>
            <a:ext cx="10223383" cy="243654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</a:t>
            </a:r>
          </a:p>
          <a:p>
            <a:pPr lvl="0"/>
            <a:r>
              <a:rPr lang="en-US" noProof="0" dirty="0" err="1"/>
              <a:t>consectetuer</a:t>
            </a:r>
            <a:endParaRPr lang="en-US" noProof="0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5189DC70-15AA-1087-FAF4-AB35AD753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4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zycji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orem ipsum dolor sit amet, consectetuer">
            <a:extLst>
              <a:ext uri="{FF2B5EF4-FFF2-40B4-BE49-F238E27FC236}">
                <a16:creationId xmlns:a16="http://schemas.microsoft.com/office/drawing/2014/main" id="{27ED54E2-2A6C-1CF9-3F2F-667A6963E345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78241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5" name="Linia">
            <a:extLst>
              <a:ext uri="{FF2B5EF4-FFF2-40B4-BE49-F238E27FC236}">
                <a16:creationId xmlns:a16="http://schemas.microsoft.com/office/drawing/2014/main" id="{0EBB6C84-1CB6-D3E8-B68F-24B530009832}"/>
              </a:ext>
            </a:extLst>
          </p:cNvPr>
          <p:cNvSpPr>
            <a:spLocks/>
          </p:cNvSpPr>
          <p:nvPr userDrawn="1"/>
        </p:nvSpPr>
        <p:spPr>
          <a:xfrm flipV="1">
            <a:off x="5800408" y="164429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6" name="01">
            <a:extLst>
              <a:ext uri="{FF2B5EF4-FFF2-40B4-BE49-F238E27FC236}">
                <a16:creationId xmlns:a16="http://schemas.microsoft.com/office/drawing/2014/main" id="{55A50679-54E8-512B-69B1-2FCC5000DB47}"/>
              </a:ext>
            </a:extLst>
          </p:cNvPr>
          <p:cNvSpPr txBox="1">
            <a:spLocks/>
          </p:cNvSpPr>
          <p:nvPr userDrawn="1"/>
        </p:nvSpPr>
        <p:spPr>
          <a:xfrm>
            <a:off x="5800407" y="69488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28" name="Lorem ipsum dolor sit amet, consectetuer">
            <a:extLst>
              <a:ext uri="{FF2B5EF4-FFF2-40B4-BE49-F238E27FC236}">
                <a16:creationId xmlns:a16="http://schemas.microsoft.com/office/drawing/2014/main" id="{F8D80649-68D3-25FA-A80A-FF38CAA6D30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1719162"/>
            <a:ext cx="5158642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9" name="Linia">
            <a:extLst>
              <a:ext uri="{FF2B5EF4-FFF2-40B4-BE49-F238E27FC236}">
                <a16:creationId xmlns:a16="http://schemas.microsoft.com/office/drawing/2014/main" id="{AB85F480-0AC0-A0F9-2ACD-79F6FF1603AC}"/>
              </a:ext>
            </a:extLst>
          </p:cNvPr>
          <p:cNvSpPr>
            <a:spLocks/>
          </p:cNvSpPr>
          <p:nvPr userDrawn="1"/>
        </p:nvSpPr>
        <p:spPr>
          <a:xfrm flipV="1">
            <a:off x="-157163" y="2568132"/>
            <a:ext cx="12058825" cy="4906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E1488D0-2083-C8BD-D257-6D1408CFFC4A}"/>
              </a:ext>
            </a:extLst>
          </p:cNvPr>
          <p:cNvSpPr txBox="1">
            <a:spLocks/>
          </p:cNvSpPr>
          <p:nvPr userDrawn="1"/>
        </p:nvSpPr>
        <p:spPr>
          <a:xfrm>
            <a:off x="5800407" y="1629176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pic>
        <p:nvPicPr>
          <p:cNvPr id="31" name="Obrazek" descr="Obrazek">
            <a:extLst>
              <a:ext uri="{FF2B5EF4-FFF2-40B4-BE49-F238E27FC236}">
                <a16:creationId xmlns:a16="http://schemas.microsoft.com/office/drawing/2014/main" id="{CE08E105-C879-F7C4-4A87-785412601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Lorem ipsum dolor sit amet, consectetuer">
            <a:extLst>
              <a:ext uri="{FF2B5EF4-FFF2-40B4-BE49-F238E27FC236}">
                <a16:creationId xmlns:a16="http://schemas.microsoft.com/office/drawing/2014/main" id="{AD2B5FF5-84B9-C30B-8881-2FEEE78C48C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2640491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5" name="Linia">
            <a:extLst>
              <a:ext uri="{FF2B5EF4-FFF2-40B4-BE49-F238E27FC236}">
                <a16:creationId xmlns:a16="http://schemas.microsoft.com/office/drawing/2014/main" id="{3AF14434-8213-7092-C74B-B09E66E09D6D}"/>
              </a:ext>
            </a:extLst>
          </p:cNvPr>
          <p:cNvSpPr>
            <a:spLocks/>
          </p:cNvSpPr>
          <p:nvPr userDrawn="1"/>
        </p:nvSpPr>
        <p:spPr>
          <a:xfrm flipV="1">
            <a:off x="5800408" y="3502365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6" name="01">
            <a:extLst>
              <a:ext uri="{FF2B5EF4-FFF2-40B4-BE49-F238E27FC236}">
                <a16:creationId xmlns:a16="http://schemas.microsoft.com/office/drawing/2014/main" id="{D2DA99CA-4196-4151-4C90-42658F742B73}"/>
              </a:ext>
            </a:extLst>
          </p:cNvPr>
          <p:cNvSpPr txBox="1">
            <a:spLocks/>
          </p:cNvSpPr>
          <p:nvPr userDrawn="1"/>
        </p:nvSpPr>
        <p:spPr>
          <a:xfrm>
            <a:off x="5800407" y="2552957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38" name="Lorem ipsum dolor sit amet, consectetuer">
            <a:extLst>
              <a:ext uri="{FF2B5EF4-FFF2-40B4-BE49-F238E27FC236}">
                <a16:creationId xmlns:a16="http://schemas.microsoft.com/office/drawing/2014/main" id="{373B4878-05E9-A9EB-1A24-D183B5CF5088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356379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9" name="Linia">
            <a:extLst>
              <a:ext uri="{FF2B5EF4-FFF2-40B4-BE49-F238E27FC236}">
                <a16:creationId xmlns:a16="http://schemas.microsoft.com/office/drawing/2014/main" id="{14B86F44-DA2E-BC85-6F59-0B4D463BE4AA}"/>
              </a:ext>
            </a:extLst>
          </p:cNvPr>
          <p:cNvSpPr>
            <a:spLocks/>
          </p:cNvSpPr>
          <p:nvPr userDrawn="1"/>
        </p:nvSpPr>
        <p:spPr>
          <a:xfrm flipV="1">
            <a:off x="5800408" y="442567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5C84B935-4F1A-E9BA-5D56-2C0E64CCDF96}"/>
              </a:ext>
            </a:extLst>
          </p:cNvPr>
          <p:cNvSpPr txBox="1">
            <a:spLocks/>
          </p:cNvSpPr>
          <p:nvPr userDrawn="1"/>
        </p:nvSpPr>
        <p:spPr>
          <a:xfrm>
            <a:off x="5800407" y="347626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sp>
        <p:nvSpPr>
          <p:cNvPr id="42" name="Lorem ipsum dolor sit amet, consectetuer">
            <a:extLst>
              <a:ext uri="{FF2B5EF4-FFF2-40B4-BE49-F238E27FC236}">
                <a16:creationId xmlns:a16="http://schemas.microsoft.com/office/drawing/2014/main" id="{A314D763-A94D-4CCA-BF42-2D7B3939E48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4481063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43" name="Linia">
            <a:extLst>
              <a:ext uri="{FF2B5EF4-FFF2-40B4-BE49-F238E27FC236}">
                <a16:creationId xmlns:a16="http://schemas.microsoft.com/office/drawing/2014/main" id="{820889C0-9DB3-F6D6-1CEB-B814DEF3B14B}"/>
              </a:ext>
            </a:extLst>
          </p:cNvPr>
          <p:cNvSpPr>
            <a:spLocks/>
          </p:cNvSpPr>
          <p:nvPr userDrawn="1"/>
        </p:nvSpPr>
        <p:spPr>
          <a:xfrm flipV="1">
            <a:off x="5800408" y="5342937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4" name="01">
            <a:extLst>
              <a:ext uri="{FF2B5EF4-FFF2-40B4-BE49-F238E27FC236}">
                <a16:creationId xmlns:a16="http://schemas.microsoft.com/office/drawing/2014/main" id="{08D4F461-28C9-82BF-CCA9-4874DA43ACCA}"/>
              </a:ext>
            </a:extLst>
          </p:cNvPr>
          <p:cNvSpPr txBox="1">
            <a:spLocks/>
          </p:cNvSpPr>
          <p:nvPr userDrawn="1"/>
        </p:nvSpPr>
        <p:spPr>
          <a:xfrm>
            <a:off x="5800407" y="439352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05</a:t>
            </a:r>
          </a:p>
        </p:txBody>
      </p:sp>
      <p:sp>
        <p:nvSpPr>
          <p:cNvPr id="51" name="Linia">
            <a:extLst>
              <a:ext uri="{FF2B5EF4-FFF2-40B4-BE49-F238E27FC236}">
                <a16:creationId xmlns:a16="http://schemas.microsoft.com/office/drawing/2014/main" id="{32BEF69E-F584-6486-2291-DED04BABE0DD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836C9C82-CFD4-A463-8D2B-AC9922E3D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AD7EE58-58C4-F43B-C3F2-B4E0B8047018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31151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zycji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orem ipsum dolor sit amet, consectetuer">
            <a:extLst>
              <a:ext uri="{FF2B5EF4-FFF2-40B4-BE49-F238E27FC236}">
                <a16:creationId xmlns:a16="http://schemas.microsoft.com/office/drawing/2014/main" id="{761AC280-6BBC-8DB0-99F4-FC34035192DC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78241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16" name="Linia">
            <a:extLst>
              <a:ext uri="{FF2B5EF4-FFF2-40B4-BE49-F238E27FC236}">
                <a16:creationId xmlns:a16="http://schemas.microsoft.com/office/drawing/2014/main" id="{0DE34C9E-FFBC-ED40-3983-BF3537698BEC}"/>
              </a:ext>
            </a:extLst>
          </p:cNvPr>
          <p:cNvSpPr>
            <a:spLocks/>
          </p:cNvSpPr>
          <p:nvPr userDrawn="1"/>
        </p:nvSpPr>
        <p:spPr>
          <a:xfrm flipV="1">
            <a:off x="5800408" y="164429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7" name="01">
            <a:extLst>
              <a:ext uri="{FF2B5EF4-FFF2-40B4-BE49-F238E27FC236}">
                <a16:creationId xmlns:a16="http://schemas.microsoft.com/office/drawing/2014/main" id="{D48F620D-52A9-7623-25D6-4CCE95993339}"/>
              </a:ext>
            </a:extLst>
          </p:cNvPr>
          <p:cNvSpPr txBox="1">
            <a:spLocks/>
          </p:cNvSpPr>
          <p:nvPr userDrawn="1"/>
        </p:nvSpPr>
        <p:spPr>
          <a:xfrm>
            <a:off x="5800407" y="69488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19" name="Lorem ipsum dolor sit amet, consectetuer">
            <a:extLst>
              <a:ext uri="{FF2B5EF4-FFF2-40B4-BE49-F238E27FC236}">
                <a16:creationId xmlns:a16="http://schemas.microsoft.com/office/drawing/2014/main" id="{0EFD668E-2323-98A3-78C1-BD0CD24213F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1719162"/>
            <a:ext cx="5158642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0" name="Linia">
            <a:extLst>
              <a:ext uri="{FF2B5EF4-FFF2-40B4-BE49-F238E27FC236}">
                <a16:creationId xmlns:a16="http://schemas.microsoft.com/office/drawing/2014/main" id="{4B81E535-C85A-7D0C-C15D-5F30BEEED940}"/>
              </a:ext>
            </a:extLst>
          </p:cNvPr>
          <p:cNvSpPr>
            <a:spLocks/>
          </p:cNvSpPr>
          <p:nvPr userDrawn="1"/>
        </p:nvSpPr>
        <p:spPr>
          <a:xfrm flipV="1">
            <a:off x="-157163" y="2568132"/>
            <a:ext cx="12058825" cy="4906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1" name="01">
            <a:extLst>
              <a:ext uri="{FF2B5EF4-FFF2-40B4-BE49-F238E27FC236}">
                <a16:creationId xmlns:a16="http://schemas.microsoft.com/office/drawing/2014/main" id="{84163FB6-3506-A9C2-C22E-C8C07B07F12F}"/>
              </a:ext>
            </a:extLst>
          </p:cNvPr>
          <p:cNvSpPr txBox="1">
            <a:spLocks/>
          </p:cNvSpPr>
          <p:nvPr userDrawn="1"/>
        </p:nvSpPr>
        <p:spPr>
          <a:xfrm>
            <a:off x="5800407" y="1629176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pic>
        <p:nvPicPr>
          <p:cNvPr id="22" name="Obrazek" descr="Obrazek">
            <a:extLst>
              <a:ext uri="{FF2B5EF4-FFF2-40B4-BE49-F238E27FC236}">
                <a16:creationId xmlns:a16="http://schemas.microsoft.com/office/drawing/2014/main" id="{06EECD02-4400-C5E8-5720-08112E227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orem ipsum dolor sit amet, consectetuer">
            <a:extLst>
              <a:ext uri="{FF2B5EF4-FFF2-40B4-BE49-F238E27FC236}">
                <a16:creationId xmlns:a16="http://schemas.microsoft.com/office/drawing/2014/main" id="{342CC63E-B466-8A5D-5D2E-3EC274436F3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2640491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5" name="Linia">
            <a:extLst>
              <a:ext uri="{FF2B5EF4-FFF2-40B4-BE49-F238E27FC236}">
                <a16:creationId xmlns:a16="http://schemas.microsoft.com/office/drawing/2014/main" id="{BD95D8D8-10A8-8404-3760-F64E602C5E12}"/>
              </a:ext>
            </a:extLst>
          </p:cNvPr>
          <p:cNvSpPr>
            <a:spLocks/>
          </p:cNvSpPr>
          <p:nvPr userDrawn="1"/>
        </p:nvSpPr>
        <p:spPr>
          <a:xfrm flipV="1">
            <a:off x="5800408" y="3502365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6" name="01">
            <a:extLst>
              <a:ext uri="{FF2B5EF4-FFF2-40B4-BE49-F238E27FC236}">
                <a16:creationId xmlns:a16="http://schemas.microsoft.com/office/drawing/2014/main" id="{27D10C3E-DA97-A24A-47C2-C545B0AC52B8}"/>
              </a:ext>
            </a:extLst>
          </p:cNvPr>
          <p:cNvSpPr txBox="1">
            <a:spLocks/>
          </p:cNvSpPr>
          <p:nvPr userDrawn="1"/>
        </p:nvSpPr>
        <p:spPr>
          <a:xfrm>
            <a:off x="5800407" y="2552957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32" name="Lorem ipsum dolor sit amet, consectetuer">
            <a:extLst>
              <a:ext uri="{FF2B5EF4-FFF2-40B4-BE49-F238E27FC236}">
                <a16:creationId xmlns:a16="http://schemas.microsoft.com/office/drawing/2014/main" id="{8CDC6233-1D91-1BEB-CD06-5357E57D4EB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4481063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4" name="Linia">
            <a:extLst>
              <a:ext uri="{FF2B5EF4-FFF2-40B4-BE49-F238E27FC236}">
                <a16:creationId xmlns:a16="http://schemas.microsoft.com/office/drawing/2014/main" id="{68DC5CC9-CD31-165D-935B-01CD1DBD60BE}"/>
              </a:ext>
            </a:extLst>
          </p:cNvPr>
          <p:cNvSpPr>
            <a:spLocks/>
          </p:cNvSpPr>
          <p:nvPr userDrawn="1"/>
        </p:nvSpPr>
        <p:spPr>
          <a:xfrm flipV="1">
            <a:off x="5800408" y="5342937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5" name="01">
            <a:extLst>
              <a:ext uri="{FF2B5EF4-FFF2-40B4-BE49-F238E27FC236}">
                <a16:creationId xmlns:a16="http://schemas.microsoft.com/office/drawing/2014/main" id="{E14C49D4-B21A-314C-20D5-811138163C5C}"/>
              </a:ext>
            </a:extLst>
          </p:cNvPr>
          <p:cNvSpPr txBox="1">
            <a:spLocks/>
          </p:cNvSpPr>
          <p:nvPr userDrawn="1"/>
        </p:nvSpPr>
        <p:spPr>
          <a:xfrm>
            <a:off x="5800407" y="439352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05</a:t>
            </a:r>
          </a:p>
        </p:txBody>
      </p:sp>
      <p:sp>
        <p:nvSpPr>
          <p:cNvPr id="37" name="Lorem ipsum dolor sit amet, consectetuer">
            <a:extLst>
              <a:ext uri="{FF2B5EF4-FFF2-40B4-BE49-F238E27FC236}">
                <a16:creationId xmlns:a16="http://schemas.microsoft.com/office/drawing/2014/main" id="{6B4027ED-8AE8-2CD0-6A03-6C2D3568CF77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5410203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8" name="Linia">
            <a:extLst>
              <a:ext uri="{FF2B5EF4-FFF2-40B4-BE49-F238E27FC236}">
                <a16:creationId xmlns:a16="http://schemas.microsoft.com/office/drawing/2014/main" id="{6CD79BD6-ACB1-0888-C071-976F1F46C12B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9" name="01">
            <a:extLst>
              <a:ext uri="{FF2B5EF4-FFF2-40B4-BE49-F238E27FC236}">
                <a16:creationId xmlns:a16="http://schemas.microsoft.com/office/drawing/2014/main" id="{928EBCB5-D8FF-C12D-BE97-E8BC93E0DDA6}"/>
              </a:ext>
            </a:extLst>
          </p:cNvPr>
          <p:cNvSpPr txBox="1">
            <a:spLocks/>
          </p:cNvSpPr>
          <p:nvPr userDrawn="1"/>
        </p:nvSpPr>
        <p:spPr>
          <a:xfrm>
            <a:off x="5800407" y="532266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06</a:t>
            </a:r>
          </a:p>
        </p:txBody>
      </p:sp>
      <p:sp>
        <p:nvSpPr>
          <p:cNvPr id="41" name="Lorem ipsum dolor sit amet, consectetuer">
            <a:extLst>
              <a:ext uri="{FF2B5EF4-FFF2-40B4-BE49-F238E27FC236}">
                <a16:creationId xmlns:a16="http://schemas.microsoft.com/office/drawing/2014/main" id="{CEA127C2-FDF4-9768-3527-4231FA475D1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6743020" y="3563798"/>
            <a:ext cx="5158643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42" name="Linia">
            <a:extLst>
              <a:ext uri="{FF2B5EF4-FFF2-40B4-BE49-F238E27FC236}">
                <a16:creationId xmlns:a16="http://schemas.microsoft.com/office/drawing/2014/main" id="{235D10C0-C874-4B5B-16F7-CC58582886F9}"/>
              </a:ext>
            </a:extLst>
          </p:cNvPr>
          <p:cNvSpPr>
            <a:spLocks/>
          </p:cNvSpPr>
          <p:nvPr userDrawn="1"/>
        </p:nvSpPr>
        <p:spPr>
          <a:xfrm flipV="1">
            <a:off x="5800408" y="4425672"/>
            <a:ext cx="6101254" cy="2453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3" name="01">
            <a:extLst>
              <a:ext uri="{FF2B5EF4-FFF2-40B4-BE49-F238E27FC236}">
                <a16:creationId xmlns:a16="http://schemas.microsoft.com/office/drawing/2014/main" id="{D9AF1CD0-AF0F-71CB-B48A-18C762C8EE74}"/>
              </a:ext>
            </a:extLst>
          </p:cNvPr>
          <p:cNvSpPr txBox="1">
            <a:spLocks/>
          </p:cNvSpPr>
          <p:nvPr userDrawn="1"/>
        </p:nvSpPr>
        <p:spPr>
          <a:xfrm>
            <a:off x="5800407" y="3476264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6ECD521B-CFAE-F9DB-3F22-D196E511C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8529004-2B28-AD40-401A-C298A4951993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16806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zycji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orem ipsum dolor sit amet, consectetuer">
            <a:extLst>
              <a:ext uri="{FF2B5EF4-FFF2-40B4-BE49-F238E27FC236}">
                <a16:creationId xmlns:a16="http://schemas.microsoft.com/office/drawing/2014/main" id="{342CC63E-B466-8A5D-5D2E-3EC274436F3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40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5" name="Linia">
            <a:extLst>
              <a:ext uri="{FF2B5EF4-FFF2-40B4-BE49-F238E27FC236}">
                <a16:creationId xmlns:a16="http://schemas.microsoft.com/office/drawing/2014/main" id="{BD95D8D8-10A8-8404-3760-F64E602C5E12}"/>
              </a:ext>
            </a:extLst>
          </p:cNvPr>
          <p:cNvSpPr>
            <a:spLocks/>
          </p:cNvSpPr>
          <p:nvPr userDrawn="1"/>
        </p:nvSpPr>
        <p:spPr>
          <a:xfrm flipV="1">
            <a:off x="838201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6" name="01">
            <a:extLst>
              <a:ext uri="{FF2B5EF4-FFF2-40B4-BE49-F238E27FC236}">
                <a16:creationId xmlns:a16="http://schemas.microsoft.com/office/drawing/2014/main" id="{27D10C3E-DA97-A24A-47C2-C545B0AC52B8}"/>
              </a:ext>
            </a:extLst>
          </p:cNvPr>
          <p:cNvSpPr txBox="1">
            <a:spLocks/>
          </p:cNvSpPr>
          <p:nvPr userDrawn="1"/>
        </p:nvSpPr>
        <p:spPr>
          <a:xfrm>
            <a:off x="838200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28" name="Lorem ipsum dolor sit amet, consectetuer">
            <a:extLst>
              <a:ext uri="{FF2B5EF4-FFF2-40B4-BE49-F238E27FC236}">
                <a16:creationId xmlns:a16="http://schemas.microsoft.com/office/drawing/2014/main" id="{CAB0C5E3-0939-3817-B2D2-FD6A4F80E7D4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39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29" name="Linia">
            <a:extLst>
              <a:ext uri="{FF2B5EF4-FFF2-40B4-BE49-F238E27FC236}">
                <a16:creationId xmlns:a16="http://schemas.microsoft.com/office/drawing/2014/main" id="{38D26AAA-CF18-8EC6-7C7F-D30FF319F893}"/>
              </a:ext>
            </a:extLst>
          </p:cNvPr>
          <p:cNvSpPr>
            <a:spLocks/>
          </p:cNvSpPr>
          <p:nvPr userDrawn="1"/>
        </p:nvSpPr>
        <p:spPr>
          <a:xfrm flipV="1">
            <a:off x="838201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5B5636EC-5901-92D6-4F8E-D8CF1B14FDDC}"/>
              </a:ext>
            </a:extLst>
          </p:cNvPr>
          <p:cNvSpPr txBox="1">
            <a:spLocks/>
          </p:cNvSpPr>
          <p:nvPr userDrawn="1"/>
        </p:nvSpPr>
        <p:spPr>
          <a:xfrm>
            <a:off x="838200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sp>
        <p:nvSpPr>
          <p:cNvPr id="32" name="Lorem ipsum dolor sit amet, consectetuer">
            <a:extLst>
              <a:ext uri="{FF2B5EF4-FFF2-40B4-BE49-F238E27FC236}">
                <a16:creationId xmlns:a16="http://schemas.microsoft.com/office/drawing/2014/main" id="{8CDC6233-1D91-1BEB-CD06-5357E57D4EB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4" name="Linia">
            <a:extLst>
              <a:ext uri="{FF2B5EF4-FFF2-40B4-BE49-F238E27FC236}">
                <a16:creationId xmlns:a16="http://schemas.microsoft.com/office/drawing/2014/main" id="{68DC5CC9-CD31-165D-935B-01CD1DBD60BE}"/>
              </a:ext>
            </a:extLst>
          </p:cNvPr>
          <p:cNvSpPr>
            <a:spLocks/>
          </p:cNvSpPr>
          <p:nvPr userDrawn="1"/>
        </p:nvSpPr>
        <p:spPr>
          <a:xfrm flipV="1">
            <a:off x="838201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5" name="01">
            <a:extLst>
              <a:ext uri="{FF2B5EF4-FFF2-40B4-BE49-F238E27FC236}">
                <a16:creationId xmlns:a16="http://schemas.microsoft.com/office/drawing/2014/main" id="{E14C49D4-B21A-314C-20D5-811138163C5C}"/>
              </a:ext>
            </a:extLst>
          </p:cNvPr>
          <p:cNvSpPr txBox="1">
            <a:spLocks/>
          </p:cNvSpPr>
          <p:nvPr userDrawn="1"/>
        </p:nvSpPr>
        <p:spPr>
          <a:xfrm>
            <a:off x="838200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37" name="Lorem ipsum dolor sit amet, consectetuer">
            <a:extLst>
              <a:ext uri="{FF2B5EF4-FFF2-40B4-BE49-F238E27FC236}">
                <a16:creationId xmlns:a16="http://schemas.microsoft.com/office/drawing/2014/main" id="{6B4027ED-8AE8-2CD0-6A03-6C2D3568CF77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5377673"/>
            <a:ext cx="4687837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39" name="01">
            <a:extLst>
              <a:ext uri="{FF2B5EF4-FFF2-40B4-BE49-F238E27FC236}">
                <a16:creationId xmlns:a16="http://schemas.microsoft.com/office/drawing/2014/main" id="{928EBCB5-D8FF-C12D-BE97-E8BC93E0DDA6}"/>
              </a:ext>
            </a:extLst>
          </p:cNvPr>
          <p:cNvSpPr txBox="1">
            <a:spLocks/>
          </p:cNvSpPr>
          <p:nvPr userDrawn="1"/>
        </p:nvSpPr>
        <p:spPr>
          <a:xfrm>
            <a:off x="838200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sp>
        <p:nvSpPr>
          <p:cNvPr id="4" name="Lorem ipsum dolor sit amet, consectetuer">
            <a:extLst>
              <a:ext uri="{FF2B5EF4-FFF2-40B4-BE49-F238E27FC236}">
                <a16:creationId xmlns:a16="http://schemas.microsoft.com/office/drawing/2014/main" id="{2AA7568D-09DD-B6E0-7DFE-66E6FDA21B88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" name="Linia">
            <a:extLst>
              <a:ext uri="{FF2B5EF4-FFF2-40B4-BE49-F238E27FC236}">
                <a16:creationId xmlns:a16="http://schemas.microsoft.com/office/drawing/2014/main" id="{B39F86EB-A7AC-B9A7-29C7-119D3FAA3824}"/>
              </a:ext>
            </a:extLst>
          </p:cNvPr>
          <p:cNvSpPr>
            <a:spLocks/>
          </p:cNvSpPr>
          <p:nvPr userDrawn="1"/>
        </p:nvSpPr>
        <p:spPr>
          <a:xfrm flipV="1">
            <a:off x="6410326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" name="01">
            <a:extLst>
              <a:ext uri="{FF2B5EF4-FFF2-40B4-BE49-F238E27FC236}">
                <a16:creationId xmlns:a16="http://schemas.microsoft.com/office/drawing/2014/main" id="{2CCB957B-4597-CB44-6038-03C6905AA4EB}"/>
              </a:ext>
            </a:extLst>
          </p:cNvPr>
          <p:cNvSpPr txBox="1">
            <a:spLocks/>
          </p:cNvSpPr>
          <p:nvPr userDrawn="1"/>
        </p:nvSpPr>
        <p:spPr>
          <a:xfrm>
            <a:off x="6410325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05</a:t>
            </a:r>
          </a:p>
        </p:txBody>
      </p:sp>
      <p:sp>
        <p:nvSpPr>
          <p:cNvPr id="8" name="Lorem ipsum dolor sit amet, consectetuer">
            <a:extLst>
              <a:ext uri="{FF2B5EF4-FFF2-40B4-BE49-F238E27FC236}">
                <a16:creationId xmlns:a16="http://schemas.microsoft.com/office/drawing/2014/main" id="{D570B21A-E6AD-CD76-ACD6-9806B92FA06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4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9" name="Linia">
            <a:extLst>
              <a:ext uri="{FF2B5EF4-FFF2-40B4-BE49-F238E27FC236}">
                <a16:creationId xmlns:a16="http://schemas.microsoft.com/office/drawing/2014/main" id="{B74402CF-423C-BC23-C449-55580F28616A}"/>
              </a:ext>
            </a:extLst>
          </p:cNvPr>
          <p:cNvSpPr>
            <a:spLocks/>
          </p:cNvSpPr>
          <p:nvPr userDrawn="1"/>
        </p:nvSpPr>
        <p:spPr>
          <a:xfrm flipV="1">
            <a:off x="6410326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0" name="01">
            <a:extLst>
              <a:ext uri="{FF2B5EF4-FFF2-40B4-BE49-F238E27FC236}">
                <a16:creationId xmlns:a16="http://schemas.microsoft.com/office/drawing/2014/main" id="{EE8EC3C0-FE46-3A7E-7E0F-3C89AB913A8B}"/>
              </a:ext>
            </a:extLst>
          </p:cNvPr>
          <p:cNvSpPr txBox="1">
            <a:spLocks/>
          </p:cNvSpPr>
          <p:nvPr userDrawn="1"/>
        </p:nvSpPr>
        <p:spPr>
          <a:xfrm>
            <a:off x="6410325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06</a:t>
            </a:r>
          </a:p>
        </p:txBody>
      </p:sp>
      <p:sp>
        <p:nvSpPr>
          <p:cNvPr id="13" name="Lorem ipsum dolor sit amet, consectetuer">
            <a:extLst>
              <a:ext uri="{FF2B5EF4-FFF2-40B4-BE49-F238E27FC236}">
                <a16:creationId xmlns:a16="http://schemas.microsoft.com/office/drawing/2014/main" id="{73CD1BF3-B8FF-827D-230F-876EB7017FA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14" name="Linia">
            <a:extLst>
              <a:ext uri="{FF2B5EF4-FFF2-40B4-BE49-F238E27FC236}">
                <a16:creationId xmlns:a16="http://schemas.microsoft.com/office/drawing/2014/main" id="{DCF605AF-4423-512E-48C2-C0920337E916}"/>
              </a:ext>
            </a:extLst>
          </p:cNvPr>
          <p:cNvSpPr>
            <a:spLocks/>
          </p:cNvSpPr>
          <p:nvPr userDrawn="1"/>
        </p:nvSpPr>
        <p:spPr>
          <a:xfrm flipV="1">
            <a:off x="6410326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3" name="01">
            <a:extLst>
              <a:ext uri="{FF2B5EF4-FFF2-40B4-BE49-F238E27FC236}">
                <a16:creationId xmlns:a16="http://schemas.microsoft.com/office/drawing/2014/main" id="{AE6A45A3-ED84-5F3D-C6F7-9086D93F48BE}"/>
              </a:ext>
            </a:extLst>
          </p:cNvPr>
          <p:cNvSpPr txBox="1">
            <a:spLocks/>
          </p:cNvSpPr>
          <p:nvPr userDrawn="1"/>
        </p:nvSpPr>
        <p:spPr>
          <a:xfrm>
            <a:off x="6410325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07</a:t>
            </a:r>
          </a:p>
        </p:txBody>
      </p:sp>
      <p:sp>
        <p:nvSpPr>
          <p:cNvPr id="11" name="Linia">
            <a:extLst>
              <a:ext uri="{FF2B5EF4-FFF2-40B4-BE49-F238E27FC236}">
                <a16:creationId xmlns:a16="http://schemas.microsoft.com/office/drawing/2014/main" id="{818F8338-0B69-40BE-8724-D5C17DE7E28C}"/>
              </a:ext>
            </a:extLst>
          </p:cNvPr>
          <p:cNvSpPr>
            <a:spLocks/>
          </p:cNvSpPr>
          <p:nvPr userDrawn="1"/>
        </p:nvSpPr>
        <p:spPr>
          <a:xfrm flipV="1">
            <a:off x="-126720" y="2568907"/>
            <a:ext cx="12001502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8" name="Linia">
            <a:extLst>
              <a:ext uri="{FF2B5EF4-FFF2-40B4-BE49-F238E27FC236}">
                <a16:creationId xmlns:a16="http://schemas.microsoft.com/office/drawing/2014/main" id="{168F639E-B90B-D1BE-E489-01C3F3A8311F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9" name="Obrazek" descr="Obrazek">
            <a:extLst>
              <a:ext uri="{FF2B5EF4-FFF2-40B4-BE49-F238E27FC236}">
                <a16:creationId xmlns:a16="http://schemas.microsoft.com/office/drawing/2014/main" id="{8B636199-D325-BE9F-45A8-6032C68898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20BC4267-838C-BFD1-D653-9947B1244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CA693C1-7C1F-5293-3673-25A6E28E2CC8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31902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ozycji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ia">
            <a:extLst>
              <a:ext uri="{FF2B5EF4-FFF2-40B4-BE49-F238E27FC236}">
                <a16:creationId xmlns:a16="http://schemas.microsoft.com/office/drawing/2014/main" id="{61661A49-EF5B-901A-0547-EFAEC93BAF50}"/>
              </a:ext>
            </a:extLst>
          </p:cNvPr>
          <p:cNvSpPr>
            <a:spLocks/>
          </p:cNvSpPr>
          <p:nvPr userDrawn="1"/>
        </p:nvSpPr>
        <p:spPr>
          <a:xfrm flipV="1">
            <a:off x="-157162" y="2568907"/>
            <a:ext cx="12001502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7" name="Linia">
            <a:extLst>
              <a:ext uri="{FF2B5EF4-FFF2-40B4-BE49-F238E27FC236}">
                <a16:creationId xmlns:a16="http://schemas.microsoft.com/office/drawing/2014/main" id="{5FC18D08-2532-6777-8286-D7B5AB5ED70E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48" name="Obrazek" descr="Obrazek">
            <a:extLst>
              <a:ext uri="{FF2B5EF4-FFF2-40B4-BE49-F238E27FC236}">
                <a16:creationId xmlns:a16="http://schemas.microsoft.com/office/drawing/2014/main" id="{481D5855-CB4D-D8D7-EC6D-3ABC0947F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Lorem ipsum dolor sit amet, consectetuer">
            <a:extLst>
              <a:ext uri="{FF2B5EF4-FFF2-40B4-BE49-F238E27FC236}">
                <a16:creationId xmlns:a16="http://schemas.microsoft.com/office/drawing/2014/main" id="{97150D4D-1E58-1EF3-2197-949D5832754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40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1" name="Linia">
            <a:extLst>
              <a:ext uri="{FF2B5EF4-FFF2-40B4-BE49-F238E27FC236}">
                <a16:creationId xmlns:a16="http://schemas.microsoft.com/office/drawing/2014/main" id="{F4FC5C5B-C84A-46C7-6518-CCCCF31886F3}"/>
              </a:ext>
            </a:extLst>
          </p:cNvPr>
          <p:cNvSpPr>
            <a:spLocks/>
          </p:cNvSpPr>
          <p:nvPr userDrawn="1"/>
        </p:nvSpPr>
        <p:spPr>
          <a:xfrm flipV="1">
            <a:off x="838201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2" name="01">
            <a:extLst>
              <a:ext uri="{FF2B5EF4-FFF2-40B4-BE49-F238E27FC236}">
                <a16:creationId xmlns:a16="http://schemas.microsoft.com/office/drawing/2014/main" id="{7457DACA-F124-2C02-49A8-748DE8D70B2F}"/>
              </a:ext>
            </a:extLst>
          </p:cNvPr>
          <p:cNvSpPr txBox="1">
            <a:spLocks/>
          </p:cNvSpPr>
          <p:nvPr userDrawn="1"/>
        </p:nvSpPr>
        <p:spPr>
          <a:xfrm>
            <a:off x="838200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54" name="Lorem ipsum dolor sit amet, consectetuer">
            <a:extLst>
              <a:ext uri="{FF2B5EF4-FFF2-40B4-BE49-F238E27FC236}">
                <a16:creationId xmlns:a16="http://schemas.microsoft.com/office/drawing/2014/main" id="{596E8A4F-BCFD-3E4A-6C92-2BE3CB5D0549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39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5" name="Linia">
            <a:extLst>
              <a:ext uri="{FF2B5EF4-FFF2-40B4-BE49-F238E27FC236}">
                <a16:creationId xmlns:a16="http://schemas.microsoft.com/office/drawing/2014/main" id="{5D9D539B-1C77-EAD1-84DE-725CA1C5ECE9}"/>
              </a:ext>
            </a:extLst>
          </p:cNvPr>
          <p:cNvSpPr>
            <a:spLocks/>
          </p:cNvSpPr>
          <p:nvPr userDrawn="1"/>
        </p:nvSpPr>
        <p:spPr>
          <a:xfrm flipV="1">
            <a:off x="838201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6" name="01">
            <a:extLst>
              <a:ext uri="{FF2B5EF4-FFF2-40B4-BE49-F238E27FC236}">
                <a16:creationId xmlns:a16="http://schemas.microsoft.com/office/drawing/2014/main" id="{81D69FBE-4885-DD67-3CF3-70BE0BC9C2FC}"/>
              </a:ext>
            </a:extLst>
          </p:cNvPr>
          <p:cNvSpPr txBox="1">
            <a:spLocks/>
          </p:cNvSpPr>
          <p:nvPr userDrawn="1"/>
        </p:nvSpPr>
        <p:spPr>
          <a:xfrm>
            <a:off x="838200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sp>
        <p:nvSpPr>
          <p:cNvPr id="58" name="Lorem ipsum dolor sit amet, consectetuer">
            <a:extLst>
              <a:ext uri="{FF2B5EF4-FFF2-40B4-BE49-F238E27FC236}">
                <a16:creationId xmlns:a16="http://schemas.microsoft.com/office/drawing/2014/main" id="{55421896-65F8-1ECE-43DC-FA716A3CBD62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9" name="Linia">
            <a:extLst>
              <a:ext uri="{FF2B5EF4-FFF2-40B4-BE49-F238E27FC236}">
                <a16:creationId xmlns:a16="http://schemas.microsoft.com/office/drawing/2014/main" id="{C1EED079-BA5B-C7C1-528D-797C08BB55EE}"/>
              </a:ext>
            </a:extLst>
          </p:cNvPr>
          <p:cNvSpPr>
            <a:spLocks/>
          </p:cNvSpPr>
          <p:nvPr userDrawn="1"/>
        </p:nvSpPr>
        <p:spPr>
          <a:xfrm flipV="1">
            <a:off x="838201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0" name="01">
            <a:extLst>
              <a:ext uri="{FF2B5EF4-FFF2-40B4-BE49-F238E27FC236}">
                <a16:creationId xmlns:a16="http://schemas.microsoft.com/office/drawing/2014/main" id="{FB360014-2F17-5278-EEDC-CE4276084F4B}"/>
              </a:ext>
            </a:extLst>
          </p:cNvPr>
          <p:cNvSpPr txBox="1">
            <a:spLocks/>
          </p:cNvSpPr>
          <p:nvPr userDrawn="1"/>
        </p:nvSpPr>
        <p:spPr>
          <a:xfrm>
            <a:off x="838200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62" name="Lorem ipsum dolor sit amet, consectetuer">
            <a:extLst>
              <a:ext uri="{FF2B5EF4-FFF2-40B4-BE49-F238E27FC236}">
                <a16:creationId xmlns:a16="http://schemas.microsoft.com/office/drawing/2014/main" id="{8E55D7B0-70C7-8AB6-FEB7-15E81004A4C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5377673"/>
            <a:ext cx="4687837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3" name="01">
            <a:extLst>
              <a:ext uri="{FF2B5EF4-FFF2-40B4-BE49-F238E27FC236}">
                <a16:creationId xmlns:a16="http://schemas.microsoft.com/office/drawing/2014/main" id="{A6A778E0-0DD5-845A-B624-04A5383308D1}"/>
              </a:ext>
            </a:extLst>
          </p:cNvPr>
          <p:cNvSpPr txBox="1">
            <a:spLocks/>
          </p:cNvSpPr>
          <p:nvPr userDrawn="1"/>
        </p:nvSpPr>
        <p:spPr>
          <a:xfrm>
            <a:off x="838200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sp>
        <p:nvSpPr>
          <p:cNvPr id="65" name="Lorem ipsum dolor sit amet, consectetuer">
            <a:extLst>
              <a:ext uri="{FF2B5EF4-FFF2-40B4-BE49-F238E27FC236}">
                <a16:creationId xmlns:a16="http://schemas.microsoft.com/office/drawing/2014/main" id="{9942D745-90C2-F68A-C83C-4828DB8C323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6" name="Linia">
            <a:extLst>
              <a:ext uri="{FF2B5EF4-FFF2-40B4-BE49-F238E27FC236}">
                <a16:creationId xmlns:a16="http://schemas.microsoft.com/office/drawing/2014/main" id="{EC39DDEF-9E1C-A5F2-EC3D-0E05663FE7C3}"/>
              </a:ext>
            </a:extLst>
          </p:cNvPr>
          <p:cNvSpPr>
            <a:spLocks/>
          </p:cNvSpPr>
          <p:nvPr userDrawn="1"/>
        </p:nvSpPr>
        <p:spPr>
          <a:xfrm flipV="1">
            <a:off x="6410326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7" name="01">
            <a:extLst>
              <a:ext uri="{FF2B5EF4-FFF2-40B4-BE49-F238E27FC236}">
                <a16:creationId xmlns:a16="http://schemas.microsoft.com/office/drawing/2014/main" id="{275622D7-B1B7-CDFB-0948-6AAE631DF1A5}"/>
              </a:ext>
            </a:extLst>
          </p:cNvPr>
          <p:cNvSpPr txBox="1">
            <a:spLocks/>
          </p:cNvSpPr>
          <p:nvPr userDrawn="1"/>
        </p:nvSpPr>
        <p:spPr>
          <a:xfrm>
            <a:off x="6410325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05</a:t>
            </a:r>
          </a:p>
        </p:txBody>
      </p:sp>
      <p:sp>
        <p:nvSpPr>
          <p:cNvPr id="69" name="Lorem ipsum dolor sit amet, consectetuer">
            <a:extLst>
              <a:ext uri="{FF2B5EF4-FFF2-40B4-BE49-F238E27FC236}">
                <a16:creationId xmlns:a16="http://schemas.microsoft.com/office/drawing/2014/main" id="{D935A66A-F9F8-D1B5-C619-703759751BA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4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0" name="Linia">
            <a:extLst>
              <a:ext uri="{FF2B5EF4-FFF2-40B4-BE49-F238E27FC236}">
                <a16:creationId xmlns:a16="http://schemas.microsoft.com/office/drawing/2014/main" id="{ECAB9C9A-4FA2-C41D-B0B1-3E7573346F32}"/>
              </a:ext>
            </a:extLst>
          </p:cNvPr>
          <p:cNvSpPr>
            <a:spLocks/>
          </p:cNvSpPr>
          <p:nvPr userDrawn="1"/>
        </p:nvSpPr>
        <p:spPr>
          <a:xfrm flipV="1">
            <a:off x="6410326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1" name="01">
            <a:extLst>
              <a:ext uri="{FF2B5EF4-FFF2-40B4-BE49-F238E27FC236}">
                <a16:creationId xmlns:a16="http://schemas.microsoft.com/office/drawing/2014/main" id="{8D88A2A8-E4E9-B62E-0965-C2972F977C85}"/>
              </a:ext>
            </a:extLst>
          </p:cNvPr>
          <p:cNvSpPr txBox="1">
            <a:spLocks/>
          </p:cNvSpPr>
          <p:nvPr userDrawn="1"/>
        </p:nvSpPr>
        <p:spPr>
          <a:xfrm>
            <a:off x="6410325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06</a:t>
            </a:r>
          </a:p>
        </p:txBody>
      </p:sp>
      <p:sp>
        <p:nvSpPr>
          <p:cNvPr id="73" name="Lorem ipsum dolor sit amet, consectetuer">
            <a:extLst>
              <a:ext uri="{FF2B5EF4-FFF2-40B4-BE49-F238E27FC236}">
                <a16:creationId xmlns:a16="http://schemas.microsoft.com/office/drawing/2014/main" id="{56EFE101-A1A4-0600-D4FC-D5031155A422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4" name="Linia">
            <a:extLst>
              <a:ext uri="{FF2B5EF4-FFF2-40B4-BE49-F238E27FC236}">
                <a16:creationId xmlns:a16="http://schemas.microsoft.com/office/drawing/2014/main" id="{CC1D255E-E544-BDB9-FDFB-6A98A6F51D69}"/>
              </a:ext>
            </a:extLst>
          </p:cNvPr>
          <p:cNvSpPr>
            <a:spLocks/>
          </p:cNvSpPr>
          <p:nvPr userDrawn="1"/>
        </p:nvSpPr>
        <p:spPr>
          <a:xfrm flipV="1">
            <a:off x="6410326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5" name="01">
            <a:extLst>
              <a:ext uri="{FF2B5EF4-FFF2-40B4-BE49-F238E27FC236}">
                <a16:creationId xmlns:a16="http://schemas.microsoft.com/office/drawing/2014/main" id="{FE2D1F09-B340-6790-AEDD-D6494FDA36CA}"/>
              </a:ext>
            </a:extLst>
          </p:cNvPr>
          <p:cNvSpPr txBox="1">
            <a:spLocks/>
          </p:cNvSpPr>
          <p:nvPr userDrawn="1"/>
        </p:nvSpPr>
        <p:spPr>
          <a:xfrm>
            <a:off x="6410325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07</a:t>
            </a:r>
          </a:p>
        </p:txBody>
      </p:sp>
      <p:sp>
        <p:nvSpPr>
          <p:cNvPr id="77" name="Lorem ipsum dolor sit amet, consectetuer">
            <a:extLst>
              <a:ext uri="{FF2B5EF4-FFF2-40B4-BE49-F238E27FC236}">
                <a16:creationId xmlns:a16="http://schemas.microsoft.com/office/drawing/2014/main" id="{F42C3ADD-F7C0-107E-03B2-F91182F0B7F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5377673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9" name="01">
            <a:extLst>
              <a:ext uri="{FF2B5EF4-FFF2-40B4-BE49-F238E27FC236}">
                <a16:creationId xmlns:a16="http://schemas.microsoft.com/office/drawing/2014/main" id="{009A194D-F132-9FCF-4829-B664C963A296}"/>
              </a:ext>
            </a:extLst>
          </p:cNvPr>
          <p:cNvSpPr txBox="1">
            <a:spLocks/>
          </p:cNvSpPr>
          <p:nvPr userDrawn="1"/>
        </p:nvSpPr>
        <p:spPr>
          <a:xfrm>
            <a:off x="6410325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08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78BDE604-C2E3-58CD-4833-D8D5AC851C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24E2953-D6EA-664F-66C8-AB4D8354FB87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4645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pozycji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ek" descr="Obrazek">
            <a:extLst>
              <a:ext uri="{FF2B5EF4-FFF2-40B4-BE49-F238E27FC236}">
                <a16:creationId xmlns:a16="http://schemas.microsoft.com/office/drawing/2014/main" id="{3E690DDC-8B42-3F5C-2D9C-2FED94B62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Linia">
            <a:extLst>
              <a:ext uri="{FF2B5EF4-FFF2-40B4-BE49-F238E27FC236}">
                <a16:creationId xmlns:a16="http://schemas.microsoft.com/office/drawing/2014/main" id="{4FB40D3D-F602-FEC7-893D-83CA8E242EC4}"/>
              </a:ext>
            </a:extLst>
          </p:cNvPr>
          <p:cNvSpPr>
            <a:spLocks/>
          </p:cNvSpPr>
          <p:nvPr userDrawn="1"/>
        </p:nvSpPr>
        <p:spPr>
          <a:xfrm flipV="1">
            <a:off x="-157162" y="2568907"/>
            <a:ext cx="12001502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9" name="Linia">
            <a:extLst>
              <a:ext uri="{FF2B5EF4-FFF2-40B4-BE49-F238E27FC236}">
                <a16:creationId xmlns:a16="http://schemas.microsoft.com/office/drawing/2014/main" id="{79BD8C46-2A6E-E665-BA04-F2E6E4A1931D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1" name="Lorem ipsum dolor sit amet, consectetuer">
            <a:extLst>
              <a:ext uri="{FF2B5EF4-FFF2-40B4-BE49-F238E27FC236}">
                <a16:creationId xmlns:a16="http://schemas.microsoft.com/office/drawing/2014/main" id="{EB5F8521-635A-2757-B527-39156C5B5B79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39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2" name="Linia">
            <a:extLst>
              <a:ext uri="{FF2B5EF4-FFF2-40B4-BE49-F238E27FC236}">
                <a16:creationId xmlns:a16="http://schemas.microsoft.com/office/drawing/2014/main" id="{0BF6F7A4-33C8-6BB8-88C5-8265C338E66A}"/>
              </a:ext>
            </a:extLst>
          </p:cNvPr>
          <p:cNvSpPr>
            <a:spLocks/>
          </p:cNvSpPr>
          <p:nvPr userDrawn="1"/>
        </p:nvSpPr>
        <p:spPr>
          <a:xfrm flipV="1">
            <a:off x="838201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20880556-E04C-2C84-325F-AD53C387D0DE}"/>
              </a:ext>
            </a:extLst>
          </p:cNvPr>
          <p:cNvSpPr txBox="1">
            <a:spLocks/>
          </p:cNvSpPr>
          <p:nvPr userDrawn="1"/>
        </p:nvSpPr>
        <p:spPr>
          <a:xfrm>
            <a:off x="838200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sp>
        <p:nvSpPr>
          <p:cNvPr id="55" name="Lorem ipsum dolor sit amet, consectetuer">
            <a:extLst>
              <a:ext uri="{FF2B5EF4-FFF2-40B4-BE49-F238E27FC236}">
                <a16:creationId xmlns:a16="http://schemas.microsoft.com/office/drawing/2014/main" id="{8445C5CA-FB7C-0E74-0694-84DB9994A35E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6" name="Linia">
            <a:extLst>
              <a:ext uri="{FF2B5EF4-FFF2-40B4-BE49-F238E27FC236}">
                <a16:creationId xmlns:a16="http://schemas.microsoft.com/office/drawing/2014/main" id="{C950D7E8-8549-84B1-D35C-87423F00575F}"/>
              </a:ext>
            </a:extLst>
          </p:cNvPr>
          <p:cNvSpPr>
            <a:spLocks/>
          </p:cNvSpPr>
          <p:nvPr userDrawn="1"/>
        </p:nvSpPr>
        <p:spPr>
          <a:xfrm flipV="1">
            <a:off x="838201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7" name="01">
            <a:extLst>
              <a:ext uri="{FF2B5EF4-FFF2-40B4-BE49-F238E27FC236}">
                <a16:creationId xmlns:a16="http://schemas.microsoft.com/office/drawing/2014/main" id="{3AEA5698-4607-D988-DA7A-D008E75B1CB8}"/>
              </a:ext>
            </a:extLst>
          </p:cNvPr>
          <p:cNvSpPr txBox="1">
            <a:spLocks/>
          </p:cNvSpPr>
          <p:nvPr userDrawn="1"/>
        </p:nvSpPr>
        <p:spPr>
          <a:xfrm>
            <a:off x="838200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59" name="Lorem ipsum dolor sit amet, consectetuer">
            <a:extLst>
              <a:ext uri="{FF2B5EF4-FFF2-40B4-BE49-F238E27FC236}">
                <a16:creationId xmlns:a16="http://schemas.microsoft.com/office/drawing/2014/main" id="{E847A8E7-2FB3-F5F7-2CEC-B44513216DE5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5377673"/>
            <a:ext cx="4687837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0" name="01">
            <a:extLst>
              <a:ext uri="{FF2B5EF4-FFF2-40B4-BE49-F238E27FC236}">
                <a16:creationId xmlns:a16="http://schemas.microsoft.com/office/drawing/2014/main" id="{7BB4C64E-B877-73CB-481B-E3DF785E0F46}"/>
              </a:ext>
            </a:extLst>
          </p:cNvPr>
          <p:cNvSpPr txBox="1">
            <a:spLocks/>
          </p:cNvSpPr>
          <p:nvPr userDrawn="1"/>
        </p:nvSpPr>
        <p:spPr>
          <a:xfrm>
            <a:off x="838200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sp>
        <p:nvSpPr>
          <p:cNvPr id="62" name="Lorem ipsum dolor sit amet, consectetuer">
            <a:extLst>
              <a:ext uri="{FF2B5EF4-FFF2-40B4-BE49-F238E27FC236}">
                <a16:creationId xmlns:a16="http://schemas.microsoft.com/office/drawing/2014/main" id="{2A40F9AC-1990-050F-894E-41259F6B87D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4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3" name="Linia">
            <a:extLst>
              <a:ext uri="{FF2B5EF4-FFF2-40B4-BE49-F238E27FC236}">
                <a16:creationId xmlns:a16="http://schemas.microsoft.com/office/drawing/2014/main" id="{74FD3A0D-B50E-1186-983B-554C02E6023B}"/>
              </a:ext>
            </a:extLst>
          </p:cNvPr>
          <p:cNvSpPr>
            <a:spLocks/>
          </p:cNvSpPr>
          <p:nvPr userDrawn="1"/>
        </p:nvSpPr>
        <p:spPr>
          <a:xfrm flipV="1">
            <a:off x="6410326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4" name="01">
            <a:extLst>
              <a:ext uri="{FF2B5EF4-FFF2-40B4-BE49-F238E27FC236}">
                <a16:creationId xmlns:a16="http://schemas.microsoft.com/office/drawing/2014/main" id="{0140CF9C-5C96-49CD-4BD1-57D026B6215F}"/>
              </a:ext>
            </a:extLst>
          </p:cNvPr>
          <p:cNvSpPr txBox="1">
            <a:spLocks/>
          </p:cNvSpPr>
          <p:nvPr userDrawn="1"/>
        </p:nvSpPr>
        <p:spPr>
          <a:xfrm>
            <a:off x="6410325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07</a:t>
            </a:r>
          </a:p>
        </p:txBody>
      </p:sp>
      <p:sp>
        <p:nvSpPr>
          <p:cNvPr id="66" name="Lorem ipsum dolor sit amet, consectetuer">
            <a:extLst>
              <a:ext uri="{FF2B5EF4-FFF2-40B4-BE49-F238E27FC236}">
                <a16:creationId xmlns:a16="http://schemas.microsoft.com/office/drawing/2014/main" id="{C8AC38E4-4430-8503-3AE9-CFADBA51BE5C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7" name="Linia">
            <a:extLst>
              <a:ext uri="{FF2B5EF4-FFF2-40B4-BE49-F238E27FC236}">
                <a16:creationId xmlns:a16="http://schemas.microsoft.com/office/drawing/2014/main" id="{36003B98-4616-DC4E-76C2-36B5CD2A48F5}"/>
              </a:ext>
            </a:extLst>
          </p:cNvPr>
          <p:cNvSpPr>
            <a:spLocks/>
          </p:cNvSpPr>
          <p:nvPr userDrawn="1"/>
        </p:nvSpPr>
        <p:spPr>
          <a:xfrm flipV="1">
            <a:off x="6410326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8" name="01">
            <a:extLst>
              <a:ext uri="{FF2B5EF4-FFF2-40B4-BE49-F238E27FC236}">
                <a16:creationId xmlns:a16="http://schemas.microsoft.com/office/drawing/2014/main" id="{3700AB89-3E9F-FC7D-DC2A-2ECD4C43C97D}"/>
              </a:ext>
            </a:extLst>
          </p:cNvPr>
          <p:cNvSpPr txBox="1">
            <a:spLocks/>
          </p:cNvSpPr>
          <p:nvPr userDrawn="1"/>
        </p:nvSpPr>
        <p:spPr>
          <a:xfrm>
            <a:off x="6410325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08</a:t>
            </a:r>
          </a:p>
        </p:txBody>
      </p:sp>
      <p:sp>
        <p:nvSpPr>
          <p:cNvPr id="70" name="Lorem ipsum dolor sit amet, consectetuer">
            <a:extLst>
              <a:ext uri="{FF2B5EF4-FFF2-40B4-BE49-F238E27FC236}">
                <a16:creationId xmlns:a16="http://schemas.microsoft.com/office/drawing/2014/main" id="{A828AD49-DE9C-E8BB-E034-A377E29AC5BD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5377673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2" name="01">
            <a:extLst>
              <a:ext uri="{FF2B5EF4-FFF2-40B4-BE49-F238E27FC236}">
                <a16:creationId xmlns:a16="http://schemas.microsoft.com/office/drawing/2014/main" id="{F667EA8D-9F0F-889E-E11E-86825FED03DF}"/>
              </a:ext>
            </a:extLst>
          </p:cNvPr>
          <p:cNvSpPr txBox="1">
            <a:spLocks/>
          </p:cNvSpPr>
          <p:nvPr userDrawn="1"/>
        </p:nvSpPr>
        <p:spPr>
          <a:xfrm>
            <a:off x="6410325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09</a:t>
            </a:r>
          </a:p>
        </p:txBody>
      </p:sp>
      <p:sp>
        <p:nvSpPr>
          <p:cNvPr id="74" name="Lorem ipsum dolor sit amet, consectetuer">
            <a:extLst>
              <a:ext uri="{FF2B5EF4-FFF2-40B4-BE49-F238E27FC236}">
                <a16:creationId xmlns:a16="http://schemas.microsoft.com/office/drawing/2014/main" id="{69817F56-27E6-1EFC-E222-A7251C0C128C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40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5" name="Linia">
            <a:extLst>
              <a:ext uri="{FF2B5EF4-FFF2-40B4-BE49-F238E27FC236}">
                <a16:creationId xmlns:a16="http://schemas.microsoft.com/office/drawing/2014/main" id="{ED9239AC-25CB-04B2-A811-2474D83568E4}"/>
              </a:ext>
            </a:extLst>
          </p:cNvPr>
          <p:cNvSpPr>
            <a:spLocks/>
          </p:cNvSpPr>
          <p:nvPr userDrawn="1"/>
        </p:nvSpPr>
        <p:spPr>
          <a:xfrm flipV="1">
            <a:off x="838201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6" name="01">
            <a:extLst>
              <a:ext uri="{FF2B5EF4-FFF2-40B4-BE49-F238E27FC236}">
                <a16:creationId xmlns:a16="http://schemas.microsoft.com/office/drawing/2014/main" id="{E6CC21D3-2749-A020-64BF-9C7BCE72AF17}"/>
              </a:ext>
            </a:extLst>
          </p:cNvPr>
          <p:cNvSpPr txBox="1">
            <a:spLocks/>
          </p:cNvSpPr>
          <p:nvPr userDrawn="1"/>
        </p:nvSpPr>
        <p:spPr>
          <a:xfrm>
            <a:off x="838200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78" name="Lorem ipsum dolor sit amet, consectetuer">
            <a:extLst>
              <a:ext uri="{FF2B5EF4-FFF2-40B4-BE49-F238E27FC236}">
                <a16:creationId xmlns:a16="http://schemas.microsoft.com/office/drawing/2014/main" id="{7C931E40-251A-B503-A907-18147F1BBAA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9" name="Linia">
            <a:extLst>
              <a:ext uri="{FF2B5EF4-FFF2-40B4-BE49-F238E27FC236}">
                <a16:creationId xmlns:a16="http://schemas.microsoft.com/office/drawing/2014/main" id="{2E9D7E9A-6BB9-010D-6150-827C4C26AF8F}"/>
              </a:ext>
            </a:extLst>
          </p:cNvPr>
          <p:cNvSpPr>
            <a:spLocks/>
          </p:cNvSpPr>
          <p:nvPr userDrawn="1"/>
        </p:nvSpPr>
        <p:spPr>
          <a:xfrm flipV="1">
            <a:off x="6410326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80" name="01">
            <a:extLst>
              <a:ext uri="{FF2B5EF4-FFF2-40B4-BE49-F238E27FC236}">
                <a16:creationId xmlns:a16="http://schemas.microsoft.com/office/drawing/2014/main" id="{5C41AD53-C09A-3BEE-EA38-ADAE7F829E0A}"/>
              </a:ext>
            </a:extLst>
          </p:cNvPr>
          <p:cNvSpPr txBox="1">
            <a:spLocks/>
          </p:cNvSpPr>
          <p:nvPr userDrawn="1"/>
        </p:nvSpPr>
        <p:spPr>
          <a:xfrm>
            <a:off x="6410325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06</a:t>
            </a:r>
          </a:p>
        </p:txBody>
      </p:sp>
      <p:sp>
        <p:nvSpPr>
          <p:cNvPr id="82" name="Lorem ipsum dolor sit amet, consectetuer">
            <a:extLst>
              <a:ext uri="{FF2B5EF4-FFF2-40B4-BE49-F238E27FC236}">
                <a16:creationId xmlns:a16="http://schemas.microsoft.com/office/drawing/2014/main" id="{B4DAEED6-8B4B-EEF3-E5DD-48F649E765A2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1642705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84" name="01">
            <a:extLst>
              <a:ext uri="{FF2B5EF4-FFF2-40B4-BE49-F238E27FC236}">
                <a16:creationId xmlns:a16="http://schemas.microsoft.com/office/drawing/2014/main" id="{0B95F00D-A095-9ACF-5466-CD3ABE97CAA8}"/>
              </a:ext>
            </a:extLst>
          </p:cNvPr>
          <p:cNvSpPr txBox="1">
            <a:spLocks/>
          </p:cNvSpPr>
          <p:nvPr userDrawn="1"/>
        </p:nvSpPr>
        <p:spPr>
          <a:xfrm>
            <a:off x="6410325" y="1555171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05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5329431-81F5-238D-5A38-09C856E41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C1617C-2DF0-8387-F677-C48E89AB6ACD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51189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ozycji">
    <p:bg>
      <p:bgPr>
        <a:solidFill>
          <a:srgbClr val="0050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Linia">
            <a:extLst>
              <a:ext uri="{FF2B5EF4-FFF2-40B4-BE49-F238E27FC236}">
                <a16:creationId xmlns:a16="http://schemas.microsoft.com/office/drawing/2014/main" id="{BC64504A-153C-C993-399B-7A008E62482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7" name="Linia">
            <a:extLst>
              <a:ext uri="{FF2B5EF4-FFF2-40B4-BE49-F238E27FC236}">
                <a16:creationId xmlns:a16="http://schemas.microsoft.com/office/drawing/2014/main" id="{2C66D45B-059A-5D4C-9367-F7EE676AF3DB}"/>
              </a:ext>
            </a:extLst>
          </p:cNvPr>
          <p:cNvSpPr>
            <a:spLocks/>
          </p:cNvSpPr>
          <p:nvPr userDrawn="1"/>
        </p:nvSpPr>
        <p:spPr>
          <a:xfrm flipV="1">
            <a:off x="-157162" y="2568907"/>
            <a:ext cx="12001502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48" name="Obrazek" descr="Obrazek">
            <a:extLst>
              <a:ext uri="{FF2B5EF4-FFF2-40B4-BE49-F238E27FC236}">
                <a16:creationId xmlns:a16="http://schemas.microsoft.com/office/drawing/2014/main" id="{37156089-82D8-4C5F-C4E5-2FD9370E8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190" b="44429"/>
          <a:stretch>
            <a:fillRect/>
          </a:stretch>
        </p:blipFill>
        <p:spPr>
          <a:xfrm flipH="1">
            <a:off x="-2" y="2211643"/>
            <a:ext cx="4682359" cy="356489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Lorem ipsum dolor sit amet, consectetuer">
            <a:extLst>
              <a:ext uri="{FF2B5EF4-FFF2-40B4-BE49-F238E27FC236}">
                <a16:creationId xmlns:a16="http://schemas.microsoft.com/office/drawing/2014/main" id="{05A07D86-7818-DB56-2758-5ABA98F2EBC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39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1" name="Linia">
            <a:extLst>
              <a:ext uri="{FF2B5EF4-FFF2-40B4-BE49-F238E27FC236}">
                <a16:creationId xmlns:a16="http://schemas.microsoft.com/office/drawing/2014/main" id="{481D5383-C74B-76D2-8594-E093FE20B702}"/>
              </a:ext>
            </a:extLst>
          </p:cNvPr>
          <p:cNvSpPr>
            <a:spLocks/>
          </p:cNvSpPr>
          <p:nvPr userDrawn="1"/>
        </p:nvSpPr>
        <p:spPr>
          <a:xfrm flipV="1">
            <a:off x="838201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2" name="01">
            <a:extLst>
              <a:ext uri="{FF2B5EF4-FFF2-40B4-BE49-F238E27FC236}">
                <a16:creationId xmlns:a16="http://schemas.microsoft.com/office/drawing/2014/main" id="{7771691E-3933-B5CA-A136-436B7C7AB589}"/>
              </a:ext>
            </a:extLst>
          </p:cNvPr>
          <p:cNvSpPr txBox="1">
            <a:spLocks/>
          </p:cNvSpPr>
          <p:nvPr userDrawn="1"/>
        </p:nvSpPr>
        <p:spPr>
          <a:xfrm>
            <a:off x="838200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02</a:t>
            </a:r>
          </a:p>
        </p:txBody>
      </p:sp>
      <p:sp>
        <p:nvSpPr>
          <p:cNvPr id="54" name="Lorem ipsum dolor sit amet, consectetuer">
            <a:extLst>
              <a:ext uri="{FF2B5EF4-FFF2-40B4-BE49-F238E27FC236}">
                <a16:creationId xmlns:a16="http://schemas.microsoft.com/office/drawing/2014/main" id="{F1DD2634-058C-4430-1F3F-6CAB7ADD660A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5" name="Linia">
            <a:extLst>
              <a:ext uri="{FF2B5EF4-FFF2-40B4-BE49-F238E27FC236}">
                <a16:creationId xmlns:a16="http://schemas.microsoft.com/office/drawing/2014/main" id="{4F2AE125-BF07-19B1-173C-68A01D5F3DF8}"/>
              </a:ext>
            </a:extLst>
          </p:cNvPr>
          <p:cNvSpPr>
            <a:spLocks/>
          </p:cNvSpPr>
          <p:nvPr userDrawn="1"/>
        </p:nvSpPr>
        <p:spPr>
          <a:xfrm flipV="1">
            <a:off x="838201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56" name="01">
            <a:extLst>
              <a:ext uri="{FF2B5EF4-FFF2-40B4-BE49-F238E27FC236}">
                <a16:creationId xmlns:a16="http://schemas.microsoft.com/office/drawing/2014/main" id="{49912950-1C0A-B669-0362-994513FD3296}"/>
              </a:ext>
            </a:extLst>
          </p:cNvPr>
          <p:cNvSpPr txBox="1">
            <a:spLocks/>
          </p:cNvSpPr>
          <p:nvPr userDrawn="1"/>
        </p:nvSpPr>
        <p:spPr>
          <a:xfrm>
            <a:off x="838200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03</a:t>
            </a:r>
          </a:p>
        </p:txBody>
      </p:sp>
      <p:sp>
        <p:nvSpPr>
          <p:cNvPr id="58" name="Lorem ipsum dolor sit amet, consectetuer">
            <a:extLst>
              <a:ext uri="{FF2B5EF4-FFF2-40B4-BE49-F238E27FC236}">
                <a16:creationId xmlns:a16="http://schemas.microsoft.com/office/drawing/2014/main" id="{D3E3C77E-576A-6432-AF6D-CDC58F691410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84377" y="5377673"/>
            <a:ext cx="4687837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59" name="01">
            <a:extLst>
              <a:ext uri="{FF2B5EF4-FFF2-40B4-BE49-F238E27FC236}">
                <a16:creationId xmlns:a16="http://schemas.microsoft.com/office/drawing/2014/main" id="{4C6DD600-0C94-77C4-E43D-4E84551012C6}"/>
              </a:ext>
            </a:extLst>
          </p:cNvPr>
          <p:cNvSpPr txBox="1">
            <a:spLocks/>
          </p:cNvSpPr>
          <p:nvPr userDrawn="1"/>
        </p:nvSpPr>
        <p:spPr>
          <a:xfrm>
            <a:off x="838200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04</a:t>
            </a:r>
          </a:p>
        </p:txBody>
      </p:sp>
      <p:sp>
        <p:nvSpPr>
          <p:cNvPr id="61" name="Lorem ipsum dolor sit amet, consectetuer">
            <a:extLst>
              <a:ext uri="{FF2B5EF4-FFF2-40B4-BE49-F238E27FC236}">
                <a16:creationId xmlns:a16="http://schemas.microsoft.com/office/drawing/2014/main" id="{E8592157-C7AE-EC0D-F529-8D4507CB8CE7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4" y="3557472"/>
            <a:ext cx="4678675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2" name="Linia">
            <a:extLst>
              <a:ext uri="{FF2B5EF4-FFF2-40B4-BE49-F238E27FC236}">
                <a16:creationId xmlns:a16="http://schemas.microsoft.com/office/drawing/2014/main" id="{AE0FAC81-4F47-B579-766C-A03B6F852D09}"/>
              </a:ext>
            </a:extLst>
          </p:cNvPr>
          <p:cNvSpPr>
            <a:spLocks/>
          </p:cNvSpPr>
          <p:nvPr userDrawn="1"/>
        </p:nvSpPr>
        <p:spPr>
          <a:xfrm flipV="1">
            <a:off x="6410326" y="442179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3" name="01">
            <a:extLst>
              <a:ext uri="{FF2B5EF4-FFF2-40B4-BE49-F238E27FC236}">
                <a16:creationId xmlns:a16="http://schemas.microsoft.com/office/drawing/2014/main" id="{6F43EAA3-AF9D-5EC8-011A-854052260A27}"/>
              </a:ext>
            </a:extLst>
          </p:cNvPr>
          <p:cNvSpPr txBox="1">
            <a:spLocks/>
          </p:cNvSpPr>
          <p:nvPr userDrawn="1"/>
        </p:nvSpPr>
        <p:spPr>
          <a:xfrm>
            <a:off x="6410325" y="346993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08</a:t>
            </a:r>
          </a:p>
        </p:txBody>
      </p:sp>
      <p:sp>
        <p:nvSpPr>
          <p:cNvPr id="65" name="Lorem ipsum dolor sit amet, consectetuer">
            <a:extLst>
              <a:ext uri="{FF2B5EF4-FFF2-40B4-BE49-F238E27FC236}">
                <a16:creationId xmlns:a16="http://schemas.microsoft.com/office/drawing/2014/main" id="{1D0A80D1-B80E-13A2-4200-DFF14E7268C7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4472542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66" name="Linia">
            <a:extLst>
              <a:ext uri="{FF2B5EF4-FFF2-40B4-BE49-F238E27FC236}">
                <a16:creationId xmlns:a16="http://schemas.microsoft.com/office/drawing/2014/main" id="{49AA5E6F-B639-A075-BAD5-27CD1E725F75}"/>
              </a:ext>
            </a:extLst>
          </p:cNvPr>
          <p:cNvSpPr>
            <a:spLocks/>
          </p:cNvSpPr>
          <p:nvPr userDrawn="1"/>
        </p:nvSpPr>
        <p:spPr>
          <a:xfrm flipV="1">
            <a:off x="6410326" y="533686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7" name="01">
            <a:extLst>
              <a:ext uri="{FF2B5EF4-FFF2-40B4-BE49-F238E27FC236}">
                <a16:creationId xmlns:a16="http://schemas.microsoft.com/office/drawing/2014/main" id="{820B76C7-D8B1-7F37-7EED-6F2856D1A61D}"/>
              </a:ext>
            </a:extLst>
          </p:cNvPr>
          <p:cNvSpPr txBox="1">
            <a:spLocks/>
          </p:cNvSpPr>
          <p:nvPr userDrawn="1"/>
        </p:nvSpPr>
        <p:spPr>
          <a:xfrm>
            <a:off x="6410325" y="438500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09</a:t>
            </a:r>
          </a:p>
        </p:txBody>
      </p:sp>
      <p:sp>
        <p:nvSpPr>
          <p:cNvPr id="69" name="Lorem ipsum dolor sit amet, consectetuer">
            <a:extLst>
              <a:ext uri="{FF2B5EF4-FFF2-40B4-BE49-F238E27FC236}">
                <a16:creationId xmlns:a16="http://schemas.microsoft.com/office/drawing/2014/main" id="{26DA0359-89C0-9C8A-214E-7D037D7F1041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56502" y="5377673"/>
            <a:ext cx="4687838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1" name="01">
            <a:extLst>
              <a:ext uri="{FF2B5EF4-FFF2-40B4-BE49-F238E27FC236}">
                <a16:creationId xmlns:a16="http://schemas.microsoft.com/office/drawing/2014/main" id="{90CCE8D0-5FB7-4AF4-07A0-C59F65563EC7}"/>
              </a:ext>
            </a:extLst>
          </p:cNvPr>
          <p:cNvSpPr txBox="1">
            <a:spLocks/>
          </p:cNvSpPr>
          <p:nvPr userDrawn="1"/>
        </p:nvSpPr>
        <p:spPr>
          <a:xfrm>
            <a:off x="6410325" y="5290139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10</a:t>
            </a:r>
          </a:p>
        </p:txBody>
      </p:sp>
      <p:sp>
        <p:nvSpPr>
          <p:cNvPr id="73" name="Lorem ipsum dolor sit amet, consectetuer">
            <a:extLst>
              <a:ext uri="{FF2B5EF4-FFF2-40B4-BE49-F238E27FC236}">
                <a16:creationId xmlns:a16="http://schemas.microsoft.com/office/drawing/2014/main" id="{E7768413-2A5A-65FC-7B1B-51AF5DA1A84F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1593540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4" name="Linia">
            <a:extLst>
              <a:ext uri="{FF2B5EF4-FFF2-40B4-BE49-F238E27FC236}">
                <a16:creationId xmlns:a16="http://schemas.microsoft.com/office/drawing/2014/main" id="{8F3ABDEB-EF85-BAAD-887D-4542CC1546E7}"/>
              </a:ext>
            </a:extLst>
          </p:cNvPr>
          <p:cNvSpPr>
            <a:spLocks/>
          </p:cNvSpPr>
          <p:nvPr userDrawn="1"/>
        </p:nvSpPr>
        <p:spPr>
          <a:xfrm flipV="1">
            <a:off x="838201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5" name="01">
            <a:extLst>
              <a:ext uri="{FF2B5EF4-FFF2-40B4-BE49-F238E27FC236}">
                <a16:creationId xmlns:a16="http://schemas.microsoft.com/office/drawing/2014/main" id="{85D56E0C-CB0C-2DD2-B4F6-CBEE69901B88}"/>
              </a:ext>
            </a:extLst>
          </p:cNvPr>
          <p:cNvSpPr txBox="1">
            <a:spLocks/>
          </p:cNvSpPr>
          <p:nvPr userDrawn="1"/>
        </p:nvSpPr>
        <p:spPr>
          <a:xfrm>
            <a:off x="838200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01</a:t>
            </a:r>
          </a:p>
        </p:txBody>
      </p:sp>
      <p:sp>
        <p:nvSpPr>
          <p:cNvPr id="77" name="Lorem ipsum dolor sit amet, consectetuer">
            <a:extLst>
              <a:ext uri="{FF2B5EF4-FFF2-40B4-BE49-F238E27FC236}">
                <a16:creationId xmlns:a16="http://schemas.microsoft.com/office/drawing/2014/main" id="{BB17288D-9F27-4B15-7FA2-06B11A660B3A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2640232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78" name="Linia">
            <a:extLst>
              <a:ext uri="{FF2B5EF4-FFF2-40B4-BE49-F238E27FC236}">
                <a16:creationId xmlns:a16="http://schemas.microsoft.com/office/drawing/2014/main" id="{4FC15889-841F-7879-0599-56B8F84234F1}"/>
              </a:ext>
            </a:extLst>
          </p:cNvPr>
          <p:cNvSpPr>
            <a:spLocks/>
          </p:cNvSpPr>
          <p:nvPr userDrawn="1"/>
        </p:nvSpPr>
        <p:spPr>
          <a:xfrm flipV="1">
            <a:off x="6410326" y="3504558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9" name="01">
            <a:extLst>
              <a:ext uri="{FF2B5EF4-FFF2-40B4-BE49-F238E27FC236}">
                <a16:creationId xmlns:a16="http://schemas.microsoft.com/office/drawing/2014/main" id="{6DFD9966-6E71-6BAA-A4A7-478628AF411E}"/>
              </a:ext>
            </a:extLst>
          </p:cNvPr>
          <p:cNvSpPr txBox="1">
            <a:spLocks/>
          </p:cNvSpPr>
          <p:nvPr userDrawn="1"/>
        </p:nvSpPr>
        <p:spPr>
          <a:xfrm>
            <a:off x="6410325" y="2552698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07</a:t>
            </a:r>
          </a:p>
        </p:txBody>
      </p:sp>
      <p:sp>
        <p:nvSpPr>
          <p:cNvPr id="81" name="Lorem ipsum dolor sit amet, consectetuer">
            <a:extLst>
              <a:ext uri="{FF2B5EF4-FFF2-40B4-BE49-F238E27FC236}">
                <a16:creationId xmlns:a16="http://schemas.microsoft.com/office/drawing/2014/main" id="{71AA59BB-6556-C855-9BF0-F9C4290FDA57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1642705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82" name="01">
            <a:extLst>
              <a:ext uri="{FF2B5EF4-FFF2-40B4-BE49-F238E27FC236}">
                <a16:creationId xmlns:a16="http://schemas.microsoft.com/office/drawing/2014/main" id="{A6D176B7-D85B-56DD-38E0-79669EA99760}"/>
              </a:ext>
            </a:extLst>
          </p:cNvPr>
          <p:cNvSpPr txBox="1">
            <a:spLocks/>
          </p:cNvSpPr>
          <p:nvPr userDrawn="1"/>
        </p:nvSpPr>
        <p:spPr>
          <a:xfrm>
            <a:off x="6410325" y="1555171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06</a:t>
            </a:r>
          </a:p>
        </p:txBody>
      </p:sp>
      <p:sp>
        <p:nvSpPr>
          <p:cNvPr id="87" name="Lorem ipsum dolor sit amet, consectetuer">
            <a:extLst>
              <a:ext uri="{FF2B5EF4-FFF2-40B4-BE49-F238E27FC236}">
                <a16:creationId xmlns:a16="http://schemas.microsoft.com/office/drawing/2014/main" id="{448A5985-AFC1-2540-F7C0-3459399EC6B3}"/>
              </a:ext>
            </a:extLst>
          </p:cNvPr>
          <p:cNvSpPr txBox="1">
            <a:spLocks noGrp="1"/>
          </p:cNvSpPr>
          <p:nvPr>
            <p:ph type="subTitle" sz="quarter" idx="1" hasCustomPrompt="1"/>
          </p:nvPr>
        </p:nvSpPr>
        <p:spPr>
          <a:xfrm>
            <a:off x="7165665" y="714450"/>
            <a:ext cx="4678674" cy="848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consectetuer</a:t>
            </a:r>
            <a:endParaRPr lang="en-US" noProof="0" dirty="0"/>
          </a:p>
        </p:txBody>
      </p:sp>
      <p:sp>
        <p:nvSpPr>
          <p:cNvPr id="88" name="Linia">
            <a:extLst>
              <a:ext uri="{FF2B5EF4-FFF2-40B4-BE49-F238E27FC236}">
                <a16:creationId xmlns:a16="http://schemas.microsoft.com/office/drawing/2014/main" id="{F988F727-BDC0-8AAA-8CC5-98D09C5EC0B5}"/>
              </a:ext>
            </a:extLst>
          </p:cNvPr>
          <p:cNvSpPr>
            <a:spLocks/>
          </p:cNvSpPr>
          <p:nvPr userDrawn="1"/>
        </p:nvSpPr>
        <p:spPr>
          <a:xfrm flipV="1">
            <a:off x="6410326" y="1578776"/>
            <a:ext cx="5434013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89" name="01">
            <a:extLst>
              <a:ext uri="{FF2B5EF4-FFF2-40B4-BE49-F238E27FC236}">
                <a16:creationId xmlns:a16="http://schemas.microsoft.com/office/drawing/2014/main" id="{9E060A3C-8E84-04E0-5358-6F987367D5AA}"/>
              </a:ext>
            </a:extLst>
          </p:cNvPr>
          <p:cNvSpPr txBox="1">
            <a:spLocks/>
          </p:cNvSpPr>
          <p:nvPr userDrawn="1"/>
        </p:nvSpPr>
        <p:spPr>
          <a:xfrm>
            <a:off x="6410325" y="626916"/>
            <a:ext cx="1169563" cy="102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7E24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defRPr>
            </a:lvl1pPr>
          </a:lstStyle>
          <a:p>
            <a:r>
              <a:rPr lang="en-US" sz="3600" b="0" i="0" noProof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05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BBD752A0-2FAD-A669-E6B9-18632103C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6CB30EF-6096-50DD-4827-4246C93BCFA9}"/>
              </a:ext>
            </a:extLst>
          </p:cNvPr>
          <p:cNvSpPr txBox="1"/>
          <p:nvPr userDrawn="1"/>
        </p:nvSpPr>
        <p:spPr>
          <a:xfrm>
            <a:off x="815009" y="874643"/>
            <a:ext cx="386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noProof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7182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EB502-BA88-9042-5A5A-10A5E6270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27246E82-86CC-D6BB-4508-B8D4D29CF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41556"/>
            <a:ext cx="10515600" cy="93654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Podtytuł</a:t>
            </a:r>
            <a:endParaRPr lang="en-US" noProof="0" dirty="0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7F3B7A4F-587A-CAD1-7A58-065263345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20975"/>
            <a:ext cx="10515600" cy="31289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578D1969-A9B7-CC20-AAF0-F09E943674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EB502-BA88-9042-5A5A-10A5E6270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7F3B7A4F-587A-CAD1-7A58-065263345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63439"/>
            <a:ext cx="10515600" cy="42865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578D1969-A9B7-CC20-AAF0-F09E943674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5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6DDC53F3-1E6C-66CD-C9DD-AA06CFDE43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3529" y="0"/>
            <a:ext cx="5468471" cy="6858000"/>
          </a:xfrm>
        </p:spPr>
        <p:txBody>
          <a:bodyPr/>
          <a:lstStyle>
            <a:lvl1pPr marL="0" indent="0">
              <a:buNone/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noProof="0" dirty="0"/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BC05312-FDB0-D99D-03B8-2A65B90D5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5468471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8" name="Symbol zastępczy tekstu 10">
            <a:extLst>
              <a:ext uri="{FF2B5EF4-FFF2-40B4-BE49-F238E27FC236}">
                <a16:creationId xmlns:a16="http://schemas.microsoft.com/office/drawing/2014/main" id="{1B7FEA61-4867-ED90-FAF5-FE68949E0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44392"/>
            <a:ext cx="5468471" cy="4305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5B5D4AD4-65D6-14D1-3D92-94ACABB022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8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obraz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6DDC53F3-1E6C-66CD-C9DD-AA06CFDE43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3529" y="1544392"/>
            <a:ext cx="5468471" cy="4305538"/>
          </a:xfrm>
        </p:spPr>
        <p:txBody>
          <a:bodyPr/>
          <a:lstStyle>
            <a:lvl1pPr marL="0" indent="0">
              <a:buNone/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en-US" noProof="0" dirty="0"/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BC05312-FDB0-D99D-03B8-2A65B90D5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5468471" cy="754676"/>
          </a:xfrm>
        </p:spPr>
        <p:txBody>
          <a:bodyPr/>
          <a:lstStyle>
            <a:lvl1pPr>
              <a:defRPr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8" name="Symbol zastępczy tekstu 10">
            <a:extLst>
              <a:ext uri="{FF2B5EF4-FFF2-40B4-BE49-F238E27FC236}">
                <a16:creationId xmlns:a16="http://schemas.microsoft.com/office/drawing/2014/main" id="{1B7FEA61-4867-ED90-FAF5-FE68949E0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44392"/>
            <a:ext cx="5468471" cy="4305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4FA3721-506E-D146-FAE2-DF4222B2B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obrazy+po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3084B15-6E75-FC83-B9C5-51A96D4AF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A5F0FD72-0F41-73EA-D347-E3D5EFB39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627189"/>
            <a:ext cx="2832100" cy="1801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 err="1"/>
              <a:t>Obraz</a:t>
            </a:r>
            <a:endParaRPr lang="en-US" noProof="0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A859424-9E3F-320A-4142-E2E40FE70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535880"/>
            <a:ext cx="2832100" cy="69442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Podtytuł</a:t>
            </a:r>
            <a:endParaRPr lang="en-US" noProof="0" dirty="0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3D1639D1-0C61-BAB0-DD82-E6064D426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336676"/>
            <a:ext cx="2832100" cy="16466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19" name="Symbol zastępczy obrazu 9">
            <a:extLst>
              <a:ext uri="{FF2B5EF4-FFF2-40B4-BE49-F238E27FC236}">
                <a16:creationId xmlns:a16="http://schemas.microsoft.com/office/drawing/2014/main" id="{433506D0-F7D6-55DB-A61A-904C6AA126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950" y="1627189"/>
            <a:ext cx="2832100" cy="1801812"/>
          </a:xfrm>
        </p:spPr>
        <p:txBody>
          <a:bodyPr/>
          <a:lstStyle>
            <a:lvl1pPr marL="0" indent="0">
              <a:buNone/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err="1"/>
              <a:t>Obraz</a:t>
            </a:r>
            <a:endParaRPr lang="en-US" noProof="0"/>
          </a:p>
        </p:txBody>
      </p:sp>
      <p:sp>
        <p:nvSpPr>
          <p:cNvPr id="20" name="Symbol zastępczy tekstu 15">
            <a:extLst>
              <a:ext uri="{FF2B5EF4-FFF2-40B4-BE49-F238E27FC236}">
                <a16:creationId xmlns:a16="http://schemas.microsoft.com/office/drawing/2014/main" id="{651CDB14-5C06-893E-36C9-82F3A217D9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50" y="3535880"/>
            <a:ext cx="2832100" cy="69442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Podtytuł</a:t>
            </a:r>
            <a:endParaRPr lang="en-US" noProof="0" dirty="0"/>
          </a:p>
        </p:txBody>
      </p:sp>
      <p:sp>
        <p:nvSpPr>
          <p:cNvPr id="21" name="Symbol zastępczy tekstu 17">
            <a:extLst>
              <a:ext uri="{FF2B5EF4-FFF2-40B4-BE49-F238E27FC236}">
                <a16:creationId xmlns:a16="http://schemas.microsoft.com/office/drawing/2014/main" id="{33DDDD77-FC12-03E7-D783-7659156412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4336676"/>
            <a:ext cx="2832100" cy="16466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sp>
        <p:nvSpPr>
          <p:cNvPr id="22" name="Symbol zastępczy obrazu 9">
            <a:extLst>
              <a:ext uri="{FF2B5EF4-FFF2-40B4-BE49-F238E27FC236}">
                <a16:creationId xmlns:a16="http://schemas.microsoft.com/office/drawing/2014/main" id="{D86D3492-0482-293D-760C-2E3CDFCEF6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21700" y="1627189"/>
            <a:ext cx="2832100" cy="1801812"/>
          </a:xfrm>
        </p:spPr>
        <p:txBody>
          <a:bodyPr/>
          <a:lstStyle>
            <a:lvl1pPr marL="0" indent="0">
              <a:buNone/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 err="1"/>
              <a:t>Obraz</a:t>
            </a:r>
            <a:endParaRPr lang="en-US" noProof="0"/>
          </a:p>
        </p:txBody>
      </p:sp>
      <p:sp>
        <p:nvSpPr>
          <p:cNvPr id="23" name="Symbol zastępczy tekstu 15">
            <a:extLst>
              <a:ext uri="{FF2B5EF4-FFF2-40B4-BE49-F238E27FC236}">
                <a16:creationId xmlns:a16="http://schemas.microsoft.com/office/drawing/2014/main" id="{451BAB85-040B-D3D0-558E-565D385342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1700" y="3535880"/>
            <a:ext cx="2832100" cy="69442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noProof="0" dirty="0" err="1"/>
              <a:t>Podtytuł</a:t>
            </a:r>
            <a:endParaRPr lang="en-US" noProof="0" dirty="0"/>
          </a:p>
        </p:txBody>
      </p:sp>
      <p:sp>
        <p:nvSpPr>
          <p:cNvPr id="24" name="Symbol zastępczy tekstu 17">
            <a:extLst>
              <a:ext uri="{FF2B5EF4-FFF2-40B4-BE49-F238E27FC236}">
                <a16:creationId xmlns:a16="http://schemas.microsoft.com/office/drawing/2014/main" id="{40493BC3-B2E8-1265-FACE-54D40E6D62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1700" y="4336676"/>
            <a:ext cx="2832100" cy="16466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noProof="0" dirty="0" err="1"/>
              <a:t>Tekst</a:t>
            </a:r>
            <a:endParaRPr lang="en-US" noProof="0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B527F45B-7847-1936-A6FD-93A5D37CC3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1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sny obraz - ciem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486B0961-A622-2329-BEFA-4F1DF2FBD7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33525"/>
            <a:ext cx="12192000" cy="53244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err="1"/>
              <a:t>Jasny</a:t>
            </a:r>
            <a:r>
              <a:rPr lang="en-US" noProof="0"/>
              <a:t> </a:t>
            </a:r>
            <a:r>
              <a:rPr lang="en-US" noProof="0" err="1"/>
              <a:t>obraz</a:t>
            </a:r>
            <a:r>
              <a:rPr lang="en-US" noProof="0"/>
              <a:t> (</a:t>
            </a:r>
            <a:r>
              <a:rPr lang="en-US" noProof="0" err="1"/>
              <a:t>przynajmniej</a:t>
            </a:r>
            <a:r>
              <a:rPr lang="en-US" noProof="0"/>
              <a:t> </a:t>
            </a:r>
            <a:r>
              <a:rPr lang="en-US" noProof="0" err="1"/>
              <a:t>dolna</a:t>
            </a:r>
            <a:r>
              <a:rPr lang="en-US" noProof="0"/>
              <a:t> </a:t>
            </a:r>
            <a:r>
              <a:rPr lang="en-US" noProof="0" err="1"/>
              <a:t>część</a:t>
            </a:r>
            <a:r>
              <a:rPr lang="en-US" noProof="0"/>
              <a:t> – logo jest </a:t>
            </a:r>
            <a:r>
              <a:rPr lang="en-US" noProof="0" err="1"/>
              <a:t>ciemne</a:t>
            </a:r>
            <a:r>
              <a:rPr lang="en-US" noProof="0"/>
              <a:t>)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9EB502-BA88-9042-5A5A-10A5E6270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F52DC4EA-30E6-D3CF-BC94-3DEE9732A0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6453194"/>
            <a:ext cx="2431775" cy="2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mny obraz jas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486B0961-A622-2329-BEFA-4F1DF2FBD7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33525"/>
            <a:ext cx="12192000" cy="5324475"/>
          </a:xfrm>
        </p:spPr>
        <p:txBody>
          <a:bodyPr/>
          <a:lstStyle>
            <a:lvl1pPr marL="0" indent="0">
              <a:buNone/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US" noProof="0"/>
              <a:t>Ciemny </a:t>
            </a:r>
            <a:r>
              <a:rPr lang="en-US" noProof="0" err="1"/>
              <a:t>obraz</a:t>
            </a:r>
            <a:r>
              <a:rPr lang="en-US" noProof="0"/>
              <a:t> (</a:t>
            </a:r>
            <a:r>
              <a:rPr lang="en-US" noProof="0" err="1"/>
              <a:t>przynajmniej</a:t>
            </a:r>
            <a:r>
              <a:rPr lang="en-US" noProof="0"/>
              <a:t> </a:t>
            </a:r>
            <a:r>
              <a:rPr lang="en-US" noProof="0" err="1"/>
              <a:t>dolna</a:t>
            </a:r>
            <a:r>
              <a:rPr lang="en-US" noProof="0"/>
              <a:t> </a:t>
            </a:r>
            <a:r>
              <a:rPr lang="en-US" noProof="0" err="1"/>
              <a:t>część</a:t>
            </a:r>
            <a:r>
              <a:rPr lang="en-US" noProof="0"/>
              <a:t> – logo jest </a:t>
            </a:r>
            <a:r>
              <a:rPr lang="en-US" noProof="0" err="1"/>
              <a:t>jasne</a:t>
            </a:r>
            <a:r>
              <a:rPr lang="en-US" noProof="0"/>
              <a:t>)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9EB502-BA88-9042-5A5A-10A5E6270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noProof="0" dirty="0" err="1"/>
              <a:t>Nagłówek</a:t>
            </a:r>
            <a:endParaRPr lang="en-US" noProof="0" dirty="0"/>
          </a:p>
        </p:txBody>
      </p:sp>
      <p:sp>
        <p:nvSpPr>
          <p:cNvPr id="6" name="Linia">
            <a:extLst>
              <a:ext uri="{FF2B5EF4-FFF2-40B4-BE49-F238E27FC236}">
                <a16:creationId xmlns:a16="http://schemas.microsoft.com/office/drawing/2014/main" id="{B778263E-33DB-000A-50F7-90E81A2D6CD2}"/>
              </a:ext>
            </a:extLst>
          </p:cNvPr>
          <p:cNvSpPr>
            <a:spLocks/>
          </p:cNvSpPr>
          <p:nvPr userDrawn="1"/>
        </p:nvSpPr>
        <p:spPr>
          <a:xfrm flipV="1">
            <a:off x="838200" y="6274529"/>
            <a:ext cx="11353800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b="0" i="0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7" name="Linia">
            <a:extLst>
              <a:ext uri="{FF2B5EF4-FFF2-40B4-BE49-F238E27FC236}">
                <a16:creationId xmlns:a16="http://schemas.microsoft.com/office/drawing/2014/main" id="{8352FD97-1122-0656-CD15-8FA1CFD22ECF}"/>
              </a:ext>
            </a:extLst>
          </p:cNvPr>
          <p:cNvSpPr>
            <a:spLocks/>
          </p:cNvSpPr>
          <p:nvPr userDrawn="1"/>
        </p:nvSpPr>
        <p:spPr>
          <a:xfrm flipV="1">
            <a:off x="0" y="1007436"/>
            <a:ext cx="691376" cy="0"/>
          </a:xfrm>
          <a:prstGeom prst="line">
            <a:avLst/>
          </a:prstGeom>
          <a:ln w="25400">
            <a:solidFill>
              <a:srgbClr val="FF7E24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US" noProof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Obrazek" descr="Obrazek">
            <a:extLst>
              <a:ext uri="{FF2B5EF4-FFF2-40B4-BE49-F238E27FC236}">
                <a16:creationId xmlns:a16="http://schemas.microsoft.com/office/drawing/2014/main" id="{999AFB12-5E5E-5025-EAE4-51337C1AC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0916"/>
          <a:stretch>
            <a:fillRect/>
          </a:stretch>
        </p:blipFill>
        <p:spPr>
          <a:xfrm>
            <a:off x="10822741" y="693523"/>
            <a:ext cx="1369259" cy="426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0A1AAA0-51A7-1D52-3B90-E781CE2E1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8" y="6454131"/>
            <a:ext cx="2431775" cy="2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4F1BDB4-5457-C3BD-F10A-4DCAF7C8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endParaRPr lang="en-US" noProof="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6DCBB4-1339-0708-8538-0C75895AF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style </a:t>
            </a:r>
            <a:r>
              <a:rPr lang="en-US" noProof="0" dirty="0" err="1"/>
              <a:t>wzorca</a:t>
            </a:r>
            <a:r>
              <a:rPr lang="en-US" noProof="0" dirty="0"/>
              <a:t> </a:t>
            </a:r>
            <a:r>
              <a:rPr lang="en-US" noProof="0" dirty="0" err="1"/>
              <a:t>tekstu</a:t>
            </a:r>
            <a:endParaRPr lang="en-US" noProof="0" dirty="0"/>
          </a:p>
          <a:p>
            <a:pPr lvl="1"/>
            <a:r>
              <a:rPr lang="en-US" noProof="0" dirty="0"/>
              <a:t>Drugi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2"/>
            <a:r>
              <a:rPr lang="en-US" noProof="0" dirty="0" err="1"/>
              <a:t>Trzeci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3"/>
            <a:r>
              <a:rPr lang="en-US" noProof="0" dirty="0" err="1"/>
              <a:t>Czwarty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4"/>
            <a:r>
              <a:rPr lang="en-US" noProof="0" dirty="0" err="1"/>
              <a:t>Piąty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r>
              <a:rPr lang="en-US" noProof="0" dirty="0"/>
              <a:t> </a:t>
            </a:r>
          </a:p>
          <a:p>
            <a:pPr lvl="5"/>
            <a:r>
              <a:rPr lang="en-US" noProof="0" dirty="0" err="1"/>
              <a:t>Szósty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6"/>
            <a:r>
              <a:rPr lang="en-US" noProof="0" dirty="0" err="1"/>
              <a:t>Siódmy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7"/>
            <a:r>
              <a:rPr lang="en-US" noProof="0" dirty="0" err="1"/>
              <a:t>Ósmy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59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3" r:id="rId2"/>
    <p:sldLayoutId id="2147483654" r:id="rId3"/>
    <p:sldLayoutId id="2147483695" r:id="rId4"/>
    <p:sldLayoutId id="2147483684" r:id="rId5"/>
    <p:sldLayoutId id="2147483688" r:id="rId6"/>
    <p:sldLayoutId id="2147483685" r:id="rId7"/>
    <p:sldLayoutId id="2147483686" r:id="rId8"/>
    <p:sldLayoutId id="2147483687" r:id="rId9"/>
    <p:sldLayoutId id="2147483652" r:id="rId10"/>
    <p:sldLayoutId id="2147483689" r:id="rId11"/>
    <p:sldLayoutId id="2147483690" r:id="rId12"/>
    <p:sldLayoutId id="2147483692" r:id="rId13"/>
    <p:sldLayoutId id="2147483691" r:id="rId14"/>
    <p:sldLayoutId id="2147483694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Open Sans ExtraBold" pitchFamily="2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5pPr>
      <a:lvl6pPr marL="2405063" indent="-119063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tabLst/>
        <a:defRPr sz="8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6pPr>
      <a:lvl7pPr marL="2854325" indent="-111125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tabLst/>
        <a:defRPr sz="6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7pPr>
      <a:lvl8pPr marL="3292475" indent="-92075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tabLst/>
        <a:defRPr sz="4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84F3D94-663E-7E40-43A4-E7610C95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endParaRPr lang="en-US" noProof="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6A81DA-BF94-A075-F5F6-C9D7BA558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style </a:t>
            </a:r>
            <a:r>
              <a:rPr lang="en-US" noProof="0" dirty="0" err="1"/>
              <a:t>wzorca</a:t>
            </a:r>
            <a:r>
              <a:rPr lang="en-US" noProof="0" dirty="0"/>
              <a:t> </a:t>
            </a:r>
            <a:r>
              <a:rPr lang="en-US" noProof="0" dirty="0" err="1"/>
              <a:t>tekstu</a:t>
            </a:r>
            <a:endParaRPr lang="en-US" noProof="0" dirty="0"/>
          </a:p>
          <a:p>
            <a:pPr lvl="1"/>
            <a:r>
              <a:rPr lang="en-US" noProof="0" dirty="0"/>
              <a:t>Drugi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2"/>
            <a:r>
              <a:rPr lang="en-US" noProof="0" dirty="0" err="1"/>
              <a:t>Trzeci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3"/>
            <a:r>
              <a:rPr lang="en-US" noProof="0" dirty="0" err="1"/>
              <a:t>Czwarty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  <a:p>
            <a:pPr lvl="4"/>
            <a:r>
              <a:rPr lang="en-US" noProof="0" dirty="0" err="1"/>
              <a:t>Piąty</a:t>
            </a:r>
            <a:r>
              <a:rPr lang="en-US" noProof="0" dirty="0"/>
              <a:t> </a:t>
            </a:r>
            <a:r>
              <a:rPr lang="en-US" noProof="0" dirty="0" err="1"/>
              <a:t>poziom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01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4" r:id="rId3"/>
    <p:sldLayoutId id="2147483675" r:id="rId4"/>
    <p:sldLayoutId id="2147483677" r:id="rId5"/>
    <p:sldLayoutId id="2147483681" r:id="rId6"/>
    <p:sldLayoutId id="2147483678" r:id="rId7"/>
    <p:sldLayoutId id="2147483679" r:id="rId8"/>
    <p:sldLayoutId id="21474836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Open Sans ExtraBold" pitchFamily="2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E786-73AC-48D5-815C-B8186A5D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Evolutionary Transition to Advanced Automation of Network and Service Management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13B1E-8172-429A-8524-B9885DB43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 Blueprint Implementation in the PIONIER Network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8BC97-1181-4E6E-97ED-C0079E81A9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Tomasz Szewczyk (PCSS), Roman Łapacz (PCSS)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C1196-71EB-4429-9707-BD26B0C59C76}"/>
              </a:ext>
            </a:extLst>
          </p:cNvPr>
          <p:cNvSpPr txBox="1">
            <a:spLocks/>
          </p:cNvSpPr>
          <p:nvPr/>
        </p:nvSpPr>
        <p:spPr>
          <a:xfrm>
            <a:off x="838200" y="4803662"/>
            <a:ext cx="10515600" cy="542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405063" indent="-119063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6pPr>
            <a:lvl7pPr marL="2854325" indent="-1111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7pPr>
            <a:lvl8pPr marL="3292475" indent="-920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TNC26, Helsinki, 8-12 June 2026</a:t>
            </a:r>
          </a:p>
        </p:txBody>
      </p:sp>
    </p:spTree>
    <p:extLst>
      <p:ext uri="{BB962C8B-B14F-4D97-AF65-F5344CB8AC3E}">
        <p14:creationId xmlns:p14="http://schemas.microsoft.com/office/powerpoint/2010/main" val="2818928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DB41-41A6-4EC2-8A38-DCEDAAA6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Workflows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27C59-2433-4444-84F3-5E1F374D28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63439"/>
            <a:ext cx="10515600" cy="1090861"/>
          </a:xfrm>
        </p:spPr>
        <p:txBody>
          <a:bodyPr/>
          <a:lstStyle/>
          <a:p>
            <a:r>
              <a:rPr lang="en-US">
                <a:latin typeface="Lora" pitchFamily="2" charset="-18"/>
              </a:rPr>
              <a:t>		- designing and implementing processes for managing the lifecycle of network services and automating network operations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A628E0-05DF-463B-BB73-CC19429B809C}"/>
              </a:ext>
            </a:extLst>
          </p:cNvPr>
          <p:cNvSpPr txBox="1">
            <a:spLocks/>
          </p:cNvSpPr>
          <p:nvPr/>
        </p:nvSpPr>
        <p:spPr>
          <a:xfrm>
            <a:off x="3176588" y="5799431"/>
            <a:ext cx="8971360" cy="471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405063" indent="-119063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6pPr>
            <a:lvl7pPr marL="2854325" indent="-1111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7pPr>
            <a:lvl8pPr marL="3292475" indent="-920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latin typeface="Lora" pitchFamily="2" charset="-18"/>
              </a:rPr>
              <a:t>https://geant-netdev.gitlab-pages.pcss.pl/gp4ldocs/guides/playground/provision/idea/</a:t>
            </a:r>
            <a:endParaRPr lang="en-US" sz="1600" dirty="0">
              <a:latin typeface="Lora" pitchFamily="2" charset="-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8B76E-9753-46DA-BE14-623D3A8F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049" y="5372604"/>
            <a:ext cx="1236092" cy="3203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414AF-B1E5-4944-9BEF-A2E861709BD1}"/>
              </a:ext>
            </a:extLst>
          </p:cNvPr>
          <p:cNvGrpSpPr/>
          <p:nvPr/>
        </p:nvGrpSpPr>
        <p:grpSpPr>
          <a:xfrm>
            <a:off x="1917314" y="3398928"/>
            <a:ext cx="7946353" cy="401965"/>
            <a:chOff x="1921547" y="3729460"/>
            <a:chExt cx="7946353" cy="4019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02284-35EA-4911-8F05-E2119B206806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>
                  <a:latin typeface="Lora" pitchFamily="2" charset="-18"/>
                </a:rPr>
                <a:t>Patterns and good practices of workflow designing from TMF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96D4C3-C111-4F53-B8B1-C8E6846F179B}"/>
                </a:ext>
              </a:extLst>
            </p:cNvPr>
            <p:cNvSpPr/>
            <p:nvPr/>
          </p:nvSpPr>
          <p:spPr>
            <a:xfrm>
              <a:off x="1921547" y="3729460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716C31-CACD-488C-B86C-7FD6FE3BB468}"/>
              </a:ext>
            </a:extLst>
          </p:cNvPr>
          <p:cNvGrpSpPr/>
          <p:nvPr/>
        </p:nvGrpSpPr>
        <p:grpSpPr>
          <a:xfrm>
            <a:off x="1917313" y="4547246"/>
            <a:ext cx="7946353" cy="401965"/>
            <a:chOff x="1921546" y="5144446"/>
            <a:chExt cx="7946353" cy="4019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DE72D8-AB17-4D35-B601-1CD10856FD04}"/>
                </a:ext>
              </a:extLst>
            </p:cNvPr>
            <p:cNvSpPr txBox="1"/>
            <p:nvPr/>
          </p:nvSpPr>
          <p:spPr>
            <a:xfrm>
              <a:off x="2193353" y="5193398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Lora" pitchFamily="2" charset="-18"/>
                </a:rPr>
                <a:t>Tests and continuous improvements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B993E6-2124-47CA-9E6D-682B809E3579}"/>
                </a:ext>
              </a:extLst>
            </p:cNvPr>
            <p:cNvSpPr/>
            <p:nvPr/>
          </p:nvSpPr>
          <p:spPr>
            <a:xfrm>
              <a:off x="1921546" y="5144446"/>
              <a:ext cx="11257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DB8DDE-ABB0-4069-AF27-F38F94105728}"/>
              </a:ext>
            </a:extLst>
          </p:cNvPr>
          <p:cNvGrpSpPr/>
          <p:nvPr/>
        </p:nvGrpSpPr>
        <p:grpSpPr>
          <a:xfrm>
            <a:off x="1917313" y="2859345"/>
            <a:ext cx="9436487" cy="401965"/>
            <a:chOff x="1921546" y="2888976"/>
            <a:chExt cx="7946353" cy="4019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05AF52-8116-47E2-B2AB-FED3C4ACD8A1}"/>
                </a:ext>
              </a:extLst>
            </p:cNvPr>
            <p:cNvSpPr txBox="1"/>
            <p:nvPr/>
          </p:nvSpPr>
          <p:spPr>
            <a:xfrm>
              <a:off x="2193353" y="2951460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>
                  <a:latin typeface="Lora" pitchFamily="2" charset="-18"/>
                </a:rPr>
                <a:t>Workflows implemented in Python and managed by the orchestrator component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F503D7-BF3B-4B8D-B87C-4288EC5260EA}"/>
                </a:ext>
              </a:extLst>
            </p:cNvPr>
            <p:cNvSpPr/>
            <p:nvPr/>
          </p:nvSpPr>
          <p:spPr>
            <a:xfrm>
              <a:off x="1921546" y="2888976"/>
              <a:ext cx="98357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F04B9A-3F38-42D6-BFEA-CD5CD3711F96}"/>
              </a:ext>
            </a:extLst>
          </p:cNvPr>
          <p:cNvGrpSpPr/>
          <p:nvPr/>
        </p:nvGrpSpPr>
        <p:grpSpPr>
          <a:xfrm>
            <a:off x="1921545" y="4002718"/>
            <a:ext cx="9698954" cy="401965"/>
            <a:chOff x="1921546" y="4002718"/>
            <a:chExt cx="8310421" cy="4019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CAF777-D05A-46CA-A51A-2214DBE6FA15}"/>
                </a:ext>
              </a:extLst>
            </p:cNvPr>
            <p:cNvSpPr txBox="1"/>
            <p:nvPr/>
          </p:nvSpPr>
          <p:spPr>
            <a:xfrm>
              <a:off x="2205807" y="4062950"/>
              <a:ext cx="80261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Lora" pitchFamily="2" charset="-18"/>
                </a:rPr>
                <a:t>Close collaboration between network engineers, NOC staff and software developers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D19825-2F08-4E00-9908-577D1B53A1BC}"/>
                </a:ext>
              </a:extLst>
            </p:cNvPr>
            <p:cNvSpPr/>
            <p:nvPr/>
          </p:nvSpPr>
          <p:spPr>
            <a:xfrm>
              <a:off x="1921546" y="4002718"/>
              <a:ext cx="96454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42B04B-EE2C-4AAD-9A98-8F7419EFC72B}"/>
              </a:ext>
            </a:extLst>
          </p:cNvPr>
          <p:cNvGrpSpPr/>
          <p:nvPr/>
        </p:nvGrpSpPr>
        <p:grpSpPr>
          <a:xfrm>
            <a:off x="1917314" y="5133529"/>
            <a:ext cx="7946352" cy="401965"/>
            <a:chOff x="1921547" y="5144446"/>
            <a:chExt cx="7946352" cy="4019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727CA4-AB76-4D2E-8663-6FB7592CC15E}"/>
                </a:ext>
              </a:extLst>
            </p:cNvPr>
            <p:cNvSpPr txBox="1"/>
            <p:nvPr/>
          </p:nvSpPr>
          <p:spPr>
            <a:xfrm>
              <a:off x="2193353" y="5193398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Lora" pitchFamily="2" charset="-18"/>
                </a:rPr>
                <a:t>Apache Airflow as a workflow orchestrator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75C381-4283-4A2E-937D-8FF507CB0E82}"/>
                </a:ext>
              </a:extLst>
            </p:cNvPr>
            <p:cNvSpPr/>
            <p:nvPr/>
          </p:nvSpPr>
          <p:spPr>
            <a:xfrm>
              <a:off x="1921547" y="5144446"/>
              <a:ext cx="112570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1E6315-D5EC-409A-88BE-C4EA64C7B5CF}"/>
              </a:ext>
            </a:extLst>
          </p:cNvPr>
          <p:cNvGrpSpPr/>
          <p:nvPr/>
        </p:nvGrpSpPr>
        <p:grpSpPr>
          <a:xfrm>
            <a:off x="771983" y="1526495"/>
            <a:ext cx="1900238" cy="588019"/>
            <a:chOff x="7764188" y="589063"/>
            <a:chExt cx="1900238" cy="58801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7C044A-42F3-4C28-8A11-0DC7870D13B8}"/>
                </a:ext>
              </a:extLst>
            </p:cNvPr>
            <p:cNvSpPr/>
            <p:nvPr/>
          </p:nvSpPr>
          <p:spPr>
            <a:xfrm>
              <a:off x="7764189" y="589063"/>
              <a:ext cx="1900237" cy="498687"/>
            </a:xfrm>
            <a:prstGeom prst="roundRect">
              <a:avLst/>
            </a:prstGeom>
            <a:solidFill>
              <a:srgbClr val="FF7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Lora" pitchFamily="2" charset="-18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EA23CAF-0EB1-4C3D-96DC-6AAF2F419712}"/>
                </a:ext>
              </a:extLst>
            </p:cNvPr>
            <p:cNvSpPr/>
            <p:nvPr/>
          </p:nvSpPr>
          <p:spPr>
            <a:xfrm>
              <a:off x="7764188" y="678395"/>
              <a:ext cx="1900237" cy="49868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Lora" pitchFamily="2" charset="-18"/>
                </a:rPr>
                <a:t>The 2nd phase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32F9924-2906-4140-968E-3BAD1B556C8B}"/>
              </a:ext>
            </a:extLst>
          </p:cNvPr>
          <p:cNvSpPr/>
          <p:nvPr/>
        </p:nvSpPr>
        <p:spPr>
          <a:xfrm rot="21245340">
            <a:off x="11978888" y="-885211"/>
            <a:ext cx="894163" cy="8293041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4D14F99-17DB-4559-8AFC-0F825857D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434" y="3392005"/>
            <a:ext cx="871232" cy="507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14E91-0C1A-4A26-A70F-390857DEA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791" y="4908990"/>
            <a:ext cx="1527673" cy="5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B29E51-439F-4BE1-B777-92CA97C51BB6}"/>
              </a:ext>
            </a:extLst>
          </p:cNvPr>
          <p:cNvSpPr/>
          <p:nvPr/>
        </p:nvSpPr>
        <p:spPr>
          <a:xfrm rot="210872">
            <a:off x="11996075" y="-405716"/>
            <a:ext cx="580048" cy="7592515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26917-6FC6-4BB1-BA7B-F7723F10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autonomy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23CC0-B2DB-4FEB-9936-1ACF1D1657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4612" y="1563439"/>
            <a:ext cx="8739187" cy="794528"/>
          </a:xfrm>
        </p:spPr>
        <p:txBody>
          <a:bodyPr/>
          <a:lstStyle/>
          <a:p>
            <a:r>
              <a:rPr lang="pl-PL" dirty="0">
                <a:latin typeface="Lora" pitchFamily="2" charset="-18"/>
              </a:rPr>
              <a:t>- </a:t>
            </a:r>
            <a:r>
              <a:rPr lang="en-US" dirty="0">
                <a:latin typeface="Lora" pitchFamily="2" charset="-18"/>
              </a:rPr>
              <a:t>integration with other systems and implementation of new use cases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F6AED6-FE69-4917-A98C-51AEED894568}"/>
              </a:ext>
            </a:extLst>
          </p:cNvPr>
          <p:cNvGrpSpPr/>
          <p:nvPr/>
        </p:nvGrpSpPr>
        <p:grpSpPr>
          <a:xfrm>
            <a:off x="1917313" y="3440388"/>
            <a:ext cx="7814437" cy="664866"/>
            <a:chOff x="1921547" y="3729460"/>
            <a:chExt cx="7225938" cy="6648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ACF62-AF7C-4615-B4CC-2D8B749A49CF}"/>
                </a:ext>
              </a:extLst>
            </p:cNvPr>
            <p:cNvSpPr txBox="1"/>
            <p:nvPr/>
          </p:nvSpPr>
          <p:spPr>
            <a:xfrm>
              <a:off x="2193354" y="3778412"/>
              <a:ext cx="69541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Lora" pitchFamily="2" charset="-18"/>
                </a:rPr>
                <a:t>The use of AI for data analysis and controlled service management support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784420-E218-49BE-AFB7-09BF9A5A319B}"/>
                </a:ext>
              </a:extLst>
            </p:cNvPr>
            <p:cNvSpPr/>
            <p:nvPr/>
          </p:nvSpPr>
          <p:spPr>
            <a:xfrm>
              <a:off x="1921547" y="3729460"/>
              <a:ext cx="116801" cy="6648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442E70-3984-4244-BC3A-FAE66D92D8C9}"/>
              </a:ext>
            </a:extLst>
          </p:cNvPr>
          <p:cNvGrpSpPr/>
          <p:nvPr/>
        </p:nvGrpSpPr>
        <p:grpSpPr>
          <a:xfrm>
            <a:off x="1917313" y="2859345"/>
            <a:ext cx="7946353" cy="401965"/>
            <a:chOff x="1921546" y="2888976"/>
            <a:chExt cx="7946353" cy="4019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CC1385-A369-4EDB-8396-8981B0CCF045}"/>
                </a:ext>
              </a:extLst>
            </p:cNvPr>
            <p:cNvSpPr txBox="1"/>
            <p:nvPr/>
          </p:nvSpPr>
          <p:spPr>
            <a:xfrm>
              <a:off x="2193353" y="2951460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Lora" pitchFamily="2" charset="-18"/>
                </a:rPr>
                <a:t>New network services/workflows and data model extensions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6427DA-1A35-46B7-B9BA-9794497601BF}"/>
                </a:ext>
              </a:extLst>
            </p:cNvPr>
            <p:cNvSpPr/>
            <p:nvPr/>
          </p:nvSpPr>
          <p:spPr>
            <a:xfrm>
              <a:off x="1921546" y="2888976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B0CC18-1778-4684-B15F-8BF260FE32D2}"/>
              </a:ext>
            </a:extLst>
          </p:cNvPr>
          <p:cNvGrpSpPr/>
          <p:nvPr/>
        </p:nvGrpSpPr>
        <p:grpSpPr>
          <a:xfrm>
            <a:off x="1917595" y="4282381"/>
            <a:ext cx="8310422" cy="401965"/>
            <a:chOff x="1921545" y="4002718"/>
            <a:chExt cx="8310422" cy="4019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F6495E-0A8D-4703-8D2A-A8F0849E7880}"/>
                </a:ext>
              </a:extLst>
            </p:cNvPr>
            <p:cNvSpPr txBox="1"/>
            <p:nvPr/>
          </p:nvSpPr>
          <p:spPr>
            <a:xfrm>
              <a:off x="2205807" y="4062950"/>
              <a:ext cx="80261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Lora" pitchFamily="2" charset="-18"/>
                </a:rPr>
                <a:t>Shift-left approach for the PIONIER stakeholders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8341CC-706B-407D-8B20-DAC118009A3B}"/>
                </a:ext>
              </a:extLst>
            </p:cNvPr>
            <p:cNvSpPr/>
            <p:nvPr/>
          </p:nvSpPr>
          <p:spPr>
            <a:xfrm>
              <a:off x="1921545" y="4002718"/>
              <a:ext cx="126032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3713D3-38FF-4E35-96D0-3D157AF6F411}"/>
              </a:ext>
            </a:extLst>
          </p:cNvPr>
          <p:cNvGrpSpPr/>
          <p:nvPr/>
        </p:nvGrpSpPr>
        <p:grpSpPr>
          <a:xfrm>
            <a:off x="9478304" y="3384214"/>
            <a:ext cx="1426937" cy="1426937"/>
            <a:chOff x="9863666" y="3748691"/>
            <a:chExt cx="1426937" cy="14269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1603E-7794-4296-BC7C-D52E9217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3666" y="3748691"/>
              <a:ext cx="1426937" cy="14269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C306A9-04EC-492A-A14E-70FF244D0135}"/>
                </a:ext>
              </a:extLst>
            </p:cNvPr>
            <p:cNvSpPr txBox="1"/>
            <p:nvPr/>
          </p:nvSpPr>
          <p:spPr>
            <a:xfrm rot="18890975">
              <a:off x="10608329" y="4629037"/>
              <a:ext cx="720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err="1"/>
                <a:t>MCPs</a:t>
              </a:r>
              <a:endParaRPr lang="en-US" b="1" dirty="0"/>
            </a:p>
          </p:txBody>
        </p:sp>
      </p:grpSp>
      <p:grpSp>
        <p:nvGrpSpPr>
          <p:cNvPr id="16" name="Google Shape;9544;p73">
            <a:extLst>
              <a:ext uri="{FF2B5EF4-FFF2-40B4-BE49-F238E27FC236}">
                <a16:creationId xmlns:a16="http://schemas.microsoft.com/office/drawing/2014/main" id="{982009F2-91BA-4C54-AB4A-7EC59622C84E}"/>
              </a:ext>
            </a:extLst>
          </p:cNvPr>
          <p:cNvGrpSpPr/>
          <p:nvPr/>
        </p:nvGrpSpPr>
        <p:grpSpPr>
          <a:xfrm>
            <a:off x="8154167" y="4342707"/>
            <a:ext cx="1117670" cy="951854"/>
            <a:chOff x="6543825" y="3202075"/>
            <a:chExt cx="296975" cy="275350"/>
          </a:xfrm>
          <a:solidFill>
            <a:schemeClr val="tx1"/>
          </a:solidFill>
        </p:grpSpPr>
        <p:sp>
          <p:nvSpPr>
            <p:cNvPr id="17" name="Google Shape;9545;p73">
              <a:extLst>
                <a:ext uri="{FF2B5EF4-FFF2-40B4-BE49-F238E27FC236}">
                  <a16:creationId xmlns:a16="http://schemas.microsoft.com/office/drawing/2014/main" id="{4B62DC4B-3BF2-48B9-A947-B2B4660F1A35}"/>
                </a:ext>
              </a:extLst>
            </p:cNvPr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9546;p73">
              <a:extLst>
                <a:ext uri="{FF2B5EF4-FFF2-40B4-BE49-F238E27FC236}">
                  <a16:creationId xmlns:a16="http://schemas.microsoft.com/office/drawing/2014/main" id="{0F2A6013-40CA-4A11-B545-669B66342D12}"/>
                </a:ext>
              </a:extLst>
            </p:cNvPr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9547;p73">
              <a:extLst>
                <a:ext uri="{FF2B5EF4-FFF2-40B4-BE49-F238E27FC236}">
                  <a16:creationId xmlns:a16="http://schemas.microsoft.com/office/drawing/2014/main" id="{736F60A9-0A7C-4D0D-9721-20B335A83C24}"/>
                </a:ext>
              </a:extLst>
            </p:cNvPr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9548;p73">
              <a:extLst>
                <a:ext uri="{FF2B5EF4-FFF2-40B4-BE49-F238E27FC236}">
                  <a16:creationId xmlns:a16="http://schemas.microsoft.com/office/drawing/2014/main" id="{775C1DC7-0950-4746-BF1F-DFEDED47DFAF}"/>
                </a:ext>
              </a:extLst>
            </p:cNvPr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9549;p73">
              <a:extLst>
                <a:ext uri="{FF2B5EF4-FFF2-40B4-BE49-F238E27FC236}">
                  <a16:creationId xmlns:a16="http://schemas.microsoft.com/office/drawing/2014/main" id="{548F0356-9597-4D6A-88E9-4CF23DCE35B5}"/>
                </a:ext>
              </a:extLst>
            </p:cNvPr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9550;p73">
              <a:extLst>
                <a:ext uri="{FF2B5EF4-FFF2-40B4-BE49-F238E27FC236}">
                  <a16:creationId xmlns:a16="http://schemas.microsoft.com/office/drawing/2014/main" id="{985E264F-E4C4-41BA-8F1F-7093278579F9}"/>
                </a:ext>
              </a:extLst>
            </p:cNvPr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9551;p73">
              <a:extLst>
                <a:ext uri="{FF2B5EF4-FFF2-40B4-BE49-F238E27FC236}">
                  <a16:creationId xmlns:a16="http://schemas.microsoft.com/office/drawing/2014/main" id="{F1DB708E-18E5-4D2D-8ADE-D4771C33D261}"/>
                </a:ext>
              </a:extLst>
            </p:cNvPr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oogle Shape;9587;p73">
            <a:extLst>
              <a:ext uri="{FF2B5EF4-FFF2-40B4-BE49-F238E27FC236}">
                <a16:creationId xmlns:a16="http://schemas.microsoft.com/office/drawing/2014/main" id="{88C2CDBB-FEF5-45AB-BE17-17036315162D}"/>
              </a:ext>
            </a:extLst>
          </p:cNvPr>
          <p:cNvGrpSpPr/>
          <p:nvPr/>
        </p:nvGrpSpPr>
        <p:grpSpPr>
          <a:xfrm>
            <a:off x="9122305" y="2385004"/>
            <a:ext cx="896367" cy="794528"/>
            <a:chOff x="5716825" y="3235950"/>
            <a:chExt cx="300900" cy="295375"/>
          </a:xfrm>
          <a:solidFill>
            <a:schemeClr val="tx1"/>
          </a:solidFill>
        </p:grpSpPr>
        <p:sp>
          <p:nvSpPr>
            <p:cNvPr id="26" name="Google Shape;9588;p73">
              <a:extLst>
                <a:ext uri="{FF2B5EF4-FFF2-40B4-BE49-F238E27FC236}">
                  <a16:creationId xmlns:a16="http://schemas.microsoft.com/office/drawing/2014/main" id="{3C4CDDA8-F23B-474E-8E18-7005C84C86EB}"/>
                </a:ext>
              </a:extLst>
            </p:cNvPr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9589;p73">
              <a:extLst>
                <a:ext uri="{FF2B5EF4-FFF2-40B4-BE49-F238E27FC236}">
                  <a16:creationId xmlns:a16="http://schemas.microsoft.com/office/drawing/2014/main" id="{CBD3CB3B-AF33-43CC-A6CC-8D7896C5BBB4}"/>
                </a:ext>
              </a:extLst>
            </p:cNvPr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9590;p73">
              <a:extLst>
                <a:ext uri="{FF2B5EF4-FFF2-40B4-BE49-F238E27FC236}">
                  <a16:creationId xmlns:a16="http://schemas.microsoft.com/office/drawing/2014/main" id="{F34F0FC6-752C-422C-9F84-F15E8BBB4056}"/>
                </a:ext>
              </a:extLst>
            </p:cNvPr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9591;p73">
              <a:extLst>
                <a:ext uri="{FF2B5EF4-FFF2-40B4-BE49-F238E27FC236}">
                  <a16:creationId xmlns:a16="http://schemas.microsoft.com/office/drawing/2014/main" id="{25F4BF51-0F6C-4ECA-BD88-02275BEE28E2}"/>
                </a:ext>
              </a:extLst>
            </p:cNvPr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24" descr="Ai Icons - Free SVG &amp; PNG Ai Images - Noun Project">
            <a:extLst>
              <a:ext uri="{FF2B5EF4-FFF2-40B4-BE49-F238E27FC236}">
                <a16:creationId xmlns:a16="http://schemas.microsoft.com/office/drawing/2014/main" id="{E596B257-8EB6-47B9-AF20-29C4AC564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019" y="3002714"/>
            <a:ext cx="715377" cy="7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EFB9F1F-2BFE-40AE-9068-3F179EA0C388}"/>
              </a:ext>
            </a:extLst>
          </p:cNvPr>
          <p:cNvGrpSpPr/>
          <p:nvPr/>
        </p:nvGrpSpPr>
        <p:grpSpPr>
          <a:xfrm>
            <a:off x="714374" y="1522392"/>
            <a:ext cx="1900238" cy="588019"/>
            <a:chOff x="7764188" y="589063"/>
            <a:chExt cx="1900238" cy="58801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93B843E-FFE4-4BB2-8B9F-62F30D92C546}"/>
                </a:ext>
              </a:extLst>
            </p:cNvPr>
            <p:cNvSpPr/>
            <p:nvPr/>
          </p:nvSpPr>
          <p:spPr>
            <a:xfrm>
              <a:off x="7764189" y="589063"/>
              <a:ext cx="1900237" cy="498687"/>
            </a:xfrm>
            <a:prstGeom prst="roundRect">
              <a:avLst/>
            </a:prstGeom>
            <a:solidFill>
              <a:srgbClr val="FF7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Lora" pitchFamily="2" charset="-18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3243ACF-104D-4362-BB30-0EBE943F442A}"/>
                </a:ext>
              </a:extLst>
            </p:cNvPr>
            <p:cNvSpPr/>
            <p:nvPr/>
          </p:nvSpPr>
          <p:spPr>
            <a:xfrm>
              <a:off x="7764188" y="678395"/>
              <a:ext cx="1900237" cy="49868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ora" pitchFamily="2" charset="-18"/>
                </a:rPr>
                <a:t>The </a:t>
              </a:r>
              <a:r>
                <a:rPr lang="pl-PL" b="1" dirty="0">
                  <a:solidFill>
                    <a:schemeClr val="bg1"/>
                  </a:solidFill>
                  <a:latin typeface="Lora" pitchFamily="2" charset="-18"/>
                </a:rPr>
                <a:t>3th</a:t>
              </a:r>
              <a:r>
                <a:rPr lang="en-US" b="1" dirty="0">
                  <a:solidFill>
                    <a:schemeClr val="bg1"/>
                  </a:solidFill>
                  <a:latin typeface="Lora" pitchFamily="2" charset="-18"/>
                </a:rPr>
                <a:t>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23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3296-3578-4197-A846-044B2C2F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7D037-6E86-4982-BFD9-0C5D88A2F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628" y="3536982"/>
            <a:ext cx="1117526" cy="364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2F49C-906B-47A3-9CEF-02F0D34F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119" y="1970398"/>
            <a:ext cx="1568682" cy="4575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4425AF7-406A-4B0B-A46B-D96A119A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661" y="3422928"/>
            <a:ext cx="610522" cy="610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D154CA-4B65-4C36-A3DD-C9E6FE8DA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31" y="3304319"/>
            <a:ext cx="651356" cy="801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84D71E-448E-4878-B597-5C3B5BD34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498" y="5041910"/>
            <a:ext cx="1823785" cy="30220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4E45AD-B8D6-49D4-8C74-2A77F622F77B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324100" y="3728189"/>
            <a:ext cx="2071561" cy="102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7B7908-BDD6-43D6-A54B-2BA9AE41B055}"/>
              </a:ext>
            </a:extLst>
          </p:cNvPr>
          <p:cNvCxnSpPr>
            <a:cxnSpLocks/>
          </p:cNvCxnSpPr>
          <p:nvPr/>
        </p:nvCxnSpPr>
        <p:spPr>
          <a:xfrm flipV="1">
            <a:off x="4768997" y="2495293"/>
            <a:ext cx="0" cy="8602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412267-62C1-4D4F-B438-397289B39CAA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 flipV="1">
            <a:off x="5006183" y="3718992"/>
            <a:ext cx="1937445" cy="91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4F8E3F-98DB-4EA4-82EB-BCFDD753DB82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8061154" y="3705310"/>
            <a:ext cx="1463877" cy="136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B215C82-4464-4FAD-8060-FA941ACDF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4937" y="5407082"/>
            <a:ext cx="1587486" cy="7546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F7AAF08-62B0-4159-A5FF-CF13C7E801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4324" y="5066390"/>
            <a:ext cx="1108959" cy="25324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24BDEF-2B1D-4F20-9972-174FE40E26F8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7502391" y="3901002"/>
            <a:ext cx="0" cy="11409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BC50E50B-CA9B-4E09-B5A9-BE0352FD1EAB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 flipH="1">
            <a:off x="4083599" y="1925325"/>
            <a:ext cx="1147872" cy="5689712"/>
          </a:xfrm>
          <a:prstGeom prst="bentConnector4">
            <a:avLst>
              <a:gd name="adj1" fmla="val -28324"/>
              <a:gd name="adj2" fmla="val 1000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938AF50-8C4E-4D98-AF53-AF05DB673513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812679" y="2199164"/>
            <a:ext cx="2126440" cy="1187868"/>
          </a:xfrm>
          <a:prstGeom prst="bentConnector3">
            <a:avLst>
              <a:gd name="adj1" fmla="val 1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C42E2E62-7229-4FC6-B5B9-87B516441D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52721" y="1886826"/>
            <a:ext cx="611841" cy="62467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8D683C-C2AF-404A-B4E6-E640C78B0C3A}"/>
              </a:ext>
            </a:extLst>
          </p:cNvPr>
          <p:cNvCxnSpPr>
            <a:cxnSpLocks/>
            <a:stCxn id="15" idx="1"/>
            <a:endCxn id="9" idx="3"/>
          </p:cNvCxnSpPr>
          <p:nvPr/>
        </p:nvCxnSpPr>
        <p:spPr>
          <a:xfrm flipH="1" flipV="1">
            <a:off x="5507801" y="2199164"/>
            <a:ext cx="1644920" cy="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A52C93A-AAB0-43C7-A24A-D30C0D9FD9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2653" y="1840722"/>
            <a:ext cx="1673913" cy="4455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AC089A8-EE7D-441C-A4D0-30D6403441AB}"/>
              </a:ext>
            </a:extLst>
          </p:cNvPr>
          <p:cNvSpPr txBox="1"/>
          <p:nvPr/>
        </p:nvSpPr>
        <p:spPr>
          <a:xfrm>
            <a:off x="9186288" y="2138726"/>
            <a:ext cx="112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 Black" panose="020B0A04020102020204" pitchFamily="34" charset="0"/>
              </a:rPr>
              <a:t>Chat UI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5A3F4399-EC55-40C3-855C-47CB94E83CD7}"/>
              </a:ext>
            </a:extLst>
          </p:cNvPr>
          <p:cNvCxnSpPr>
            <a:cxnSpLocks/>
            <a:stCxn id="9" idx="0"/>
            <a:endCxn id="28" idx="0"/>
          </p:cNvCxnSpPr>
          <p:nvPr/>
        </p:nvCxnSpPr>
        <p:spPr>
          <a:xfrm rot="5400000" flipH="1" flipV="1">
            <a:off x="6946697" y="-382515"/>
            <a:ext cx="129676" cy="4576150"/>
          </a:xfrm>
          <a:prstGeom prst="bentConnector3">
            <a:avLst>
              <a:gd name="adj1" fmla="val 425217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16D950-E89C-4032-8C79-EF3C27120B32}"/>
              </a:ext>
            </a:extLst>
          </p:cNvPr>
          <p:cNvSpPr txBox="1"/>
          <p:nvPr/>
        </p:nvSpPr>
        <p:spPr>
          <a:xfrm>
            <a:off x="4817701" y="235764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MaatUI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9499;p73">
            <a:extLst>
              <a:ext uri="{FF2B5EF4-FFF2-40B4-BE49-F238E27FC236}">
                <a16:creationId xmlns:a16="http://schemas.microsoft.com/office/drawing/2014/main" id="{5E438195-AA27-440E-B3F8-5259AAF7D344}"/>
              </a:ext>
            </a:extLst>
          </p:cNvPr>
          <p:cNvGrpSpPr/>
          <p:nvPr/>
        </p:nvGrpSpPr>
        <p:grpSpPr>
          <a:xfrm>
            <a:off x="1457328" y="3421645"/>
            <a:ext cx="741915" cy="684656"/>
            <a:chOff x="3497300" y="3227275"/>
            <a:chExt cx="296175" cy="296175"/>
          </a:xfrm>
          <a:solidFill>
            <a:schemeClr val="tx1"/>
          </a:solidFill>
        </p:grpSpPr>
        <p:sp>
          <p:nvSpPr>
            <p:cNvPr id="27" name="Google Shape;9500;p73">
              <a:extLst>
                <a:ext uri="{FF2B5EF4-FFF2-40B4-BE49-F238E27FC236}">
                  <a16:creationId xmlns:a16="http://schemas.microsoft.com/office/drawing/2014/main" id="{0605C353-C2DB-4A7E-A622-34B3D6ABC115}"/>
                </a:ext>
              </a:extLst>
            </p:cNvPr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9501;p73">
              <a:extLst>
                <a:ext uri="{FF2B5EF4-FFF2-40B4-BE49-F238E27FC236}">
                  <a16:creationId xmlns:a16="http://schemas.microsoft.com/office/drawing/2014/main" id="{F57DEC25-CF89-4052-B41D-4D2904CF896C}"/>
                </a:ext>
              </a:extLst>
            </p:cNvPr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9502;p73">
              <a:extLst>
                <a:ext uri="{FF2B5EF4-FFF2-40B4-BE49-F238E27FC236}">
                  <a16:creationId xmlns:a16="http://schemas.microsoft.com/office/drawing/2014/main" id="{DA54608F-E820-4AF5-A0B4-A4C5CCFF3E9B}"/>
                </a:ext>
              </a:extLst>
            </p:cNvPr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9503;p73">
              <a:extLst>
                <a:ext uri="{FF2B5EF4-FFF2-40B4-BE49-F238E27FC236}">
                  <a16:creationId xmlns:a16="http://schemas.microsoft.com/office/drawing/2014/main" id="{2D89A660-57F1-4733-888A-493DD2FED4DF}"/>
                </a:ext>
              </a:extLst>
            </p:cNvPr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9504;p73">
              <a:extLst>
                <a:ext uri="{FF2B5EF4-FFF2-40B4-BE49-F238E27FC236}">
                  <a16:creationId xmlns:a16="http://schemas.microsoft.com/office/drawing/2014/main" id="{AC1C2681-B23A-4476-8134-7ED2D9878C01}"/>
                </a:ext>
              </a:extLst>
            </p:cNvPr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9505;p73">
              <a:extLst>
                <a:ext uri="{FF2B5EF4-FFF2-40B4-BE49-F238E27FC236}">
                  <a16:creationId xmlns:a16="http://schemas.microsoft.com/office/drawing/2014/main" id="{349AA299-B6E5-4F21-AE09-A7DB22D07486}"/>
                </a:ext>
              </a:extLst>
            </p:cNvPr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9506;p73">
              <a:extLst>
                <a:ext uri="{FF2B5EF4-FFF2-40B4-BE49-F238E27FC236}">
                  <a16:creationId xmlns:a16="http://schemas.microsoft.com/office/drawing/2014/main" id="{9D2D5B12-8F74-4FA3-85F4-993AE290AF89}"/>
                </a:ext>
              </a:extLst>
            </p:cNvPr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9507;p73">
              <a:extLst>
                <a:ext uri="{FF2B5EF4-FFF2-40B4-BE49-F238E27FC236}">
                  <a16:creationId xmlns:a16="http://schemas.microsoft.com/office/drawing/2014/main" id="{32261186-0807-4F3E-80BF-529ECA23C7B5}"/>
                </a:ext>
              </a:extLst>
            </p:cNvPr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8864ED5-E9C6-45DE-A59B-CA4BD86E5C64}"/>
              </a:ext>
            </a:extLst>
          </p:cNvPr>
          <p:cNvSpPr txBox="1"/>
          <p:nvPr/>
        </p:nvSpPr>
        <p:spPr>
          <a:xfrm>
            <a:off x="2156998" y="2237186"/>
            <a:ext cx="1437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Lora" pitchFamily="2" charset="-18"/>
              </a:rPr>
              <a:t>Access to Maat UI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ECBAA9-D5A6-4A0C-9823-477DAE2C7BE9}"/>
              </a:ext>
            </a:extLst>
          </p:cNvPr>
          <p:cNvSpPr txBox="1"/>
          <p:nvPr/>
        </p:nvSpPr>
        <p:spPr>
          <a:xfrm>
            <a:off x="2583172" y="3771840"/>
            <a:ext cx="15954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Lora" pitchFamily="2" charset="-18"/>
              </a:rPr>
              <a:t>Workflow execution</a:t>
            </a:r>
          </a:p>
          <a:p>
            <a:r>
              <a:rPr lang="en-US" sz="1100">
                <a:latin typeface="Lora" pitchFamily="2" charset="-18"/>
              </a:rPr>
              <a:t>+ UI access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508A7-6C2B-4A9C-8B7D-4F593C8DB2A4}"/>
              </a:ext>
            </a:extLst>
          </p:cNvPr>
          <p:cNvSpPr txBox="1"/>
          <p:nvPr/>
        </p:nvSpPr>
        <p:spPr>
          <a:xfrm>
            <a:off x="5059643" y="4729095"/>
            <a:ext cx="1237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Lora" pitchFamily="2" charset="-18"/>
              </a:rPr>
              <a:t>Workflow notification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731BB3-5976-4AE6-9C62-EA5FD93599F5}"/>
              </a:ext>
            </a:extLst>
          </p:cNvPr>
          <p:cNvSpPr txBox="1"/>
          <p:nvPr/>
        </p:nvSpPr>
        <p:spPr>
          <a:xfrm>
            <a:off x="5735407" y="1918834"/>
            <a:ext cx="1237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Lora" pitchFamily="2" charset="-18"/>
              </a:rPr>
              <a:t>Visualisation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664142-D5B6-4D7F-B75A-FFC75E52BAF6}"/>
              </a:ext>
            </a:extLst>
          </p:cNvPr>
          <p:cNvSpPr txBox="1"/>
          <p:nvPr/>
        </p:nvSpPr>
        <p:spPr>
          <a:xfrm>
            <a:off x="8235821" y="3746661"/>
            <a:ext cx="1237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Lora" pitchFamily="2" charset="-18"/>
              </a:rPr>
              <a:t>Ansible playbook call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CDE2C4-6347-4E32-8BEB-C99D1E6A5DC1}"/>
              </a:ext>
            </a:extLst>
          </p:cNvPr>
          <p:cNvSpPr txBox="1"/>
          <p:nvPr/>
        </p:nvSpPr>
        <p:spPr>
          <a:xfrm>
            <a:off x="7502390" y="4467485"/>
            <a:ext cx="1237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Lora" pitchFamily="2" charset="-18"/>
              </a:rPr>
              <a:t>Notifications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5EA191-B28E-4944-8E75-609070F4AF7A}"/>
              </a:ext>
            </a:extLst>
          </p:cNvPr>
          <p:cNvSpPr txBox="1"/>
          <p:nvPr/>
        </p:nvSpPr>
        <p:spPr>
          <a:xfrm>
            <a:off x="6132447" y="1103587"/>
            <a:ext cx="2040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Lora" pitchFamily="2" charset="-18"/>
              </a:rPr>
              <a:t>Data search and filtering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8EC6FE-6F3C-4220-A0D2-653213CCFAEA}"/>
              </a:ext>
            </a:extLst>
          </p:cNvPr>
          <p:cNvSpPr txBox="1"/>
          <p:nvPr/>
        </p:nvSpPr>
        <p:spPr>
          <a:xfrm>
            <a:off x="4793349" y="2855834"/>
            <a:ext cx="1111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latin typeface="Lora" pitchFamily="2" charset="-18"/>
              </a:rPr>
              <a:t>Access to </a:t>
            </a:r>
            <a:r>
              <a:rPr lang="pl-PL" sz="1100" dirty="0" err="1">
                <a:latin typeface="Lora" pitchFamily="2" charset="-18"/>
              </a:rPr>
              <a:t>SoT</a:t>
            </a:r>
            <a:endParaRPr lang="en-US" sz="1100" dirty="0">
              <a:latin typeface="Lora" pitchFamily="2" charset="-18"/>
            </a:endParaRPr>
          </a:p>
        </p:txBody>
      </p:sp>
      <p:pic>
        <p:nvPicPr>
          <p:cNvPr id="50" name="Picture 24" descr="Ai Icons - Free SVG &amp; PNG Ai Images - Noun Project">
            <a:extLst>
              <a:ext uri="{FF2B5EF4-FFF2-40B4-BE49-F238E27FC236}">
                <a16:creationId xmlns:a16="http://schemas.microsoft.com/office/drawing/2014/main" id="{0E0041D8-D245-4275-A897-C7516DD0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94" y="2100025"/>
            <a:ext cx="537123" cy="5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EC9D74D-3B8E-43B7-B9DB-666103AEB9DC}"/>
              </a:ext>
            </a:extLst>
          </p:cNvPr>
          <p:cNvSpPr txBox="1"/>
          <p:nvPr/>
        </p:nvSpPr>
        <p:spPr>
          <a:xfrm>
            <a:off x="3998772" y="5713965"/>
            <a:ext cx="1736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Lora" pitchFamily="2" charset="-18"/>
              </a:rPr>
              <a:t>Access to notifications </a:t>
            </a: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F91772E2-8437-4F22-9BB9-0617298E99EB}"/>
              </a:ext>
            </a:extLst>
          </p:cNvPr>
          <p:cNvCxnSpPr>
            <a:stCxn id="11" idx="2"/>
            <a:endCxn id="16" idx="1"/>
          </p:cNvCxnSpPr>
          <p:nvPr/>
        </p:nvCxnSpPr>
        <p:spPr>
          <a:xfrm rot="16200000" flipH="1">
            <a:off x="5065928" y="3668444"/>
            <a:ext cx="1159564" cy="188957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FB9F82EB-93FC-485D-AB7A-27322C7C13AC}"/>
              </a:ext>
            </a:extLst>
          </p:cNvPr>
          <p:cNvCxnSpPr>
            <a:cxnSpLocks/>
            <a:endCxn id="6" idx="3"/>
          </p:cNvCxnSpPr>
          <p:nvPr/>
        </p:nvCxnSpPr>
        <p:spPr>
          <a:xfrm rot="5400000">
            <a:off x="3523304" y="4207878"/>
            <a:ext cx="1105116" cy="865157"/>
          </a:xfrm>
          <a:prstGeom prst="bentConnector2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D1C2BEB-1BE4-4346-AD22-3B0904D074D0}"/>
              </a:ext>
            </a:extLst>
          </p:cNvPr>
          <p:cNvSpPr txBox="1"/>
          <p:nvPr/>
        </p:nvSpPr>
        <p:spPr>
          <a:xfrm>
            <a:off x="3281363" y="4365886"/>
            <a:ext cx="1237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Lora" pitchFamily="2" charset="-18"/>
              </a:rPr>
              <a:t>Workflow implementation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DF38F6F-C027-40BA-979D-B9657A4EE725}"/>
              </a:ext>
            </a:extLst>
          </p:cNvPr>
          <p:cNvSpPr/>
          <p:nvPr/>
        </p:nvSpPr>
        <p:spPr>
          <a:xfrm rot="5234094">
            <a:off x="7494567" y="2389583"/>
            <a:ext cx="508042" cy="9112154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4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2A1E-0F8F-44B2-AF21-DEA88CA0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D58DFF-96FE-4525-87C4-5BD0BB4BA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63439"/>
            <a:ext cx="10842356" cy="1116866"/>
          </a:xfrm>
        </p:spPr>
        <p:txBody>
          <a:bodyPr/>
          <a:lstStyle/>
          <a:p>
            <a:r>
              <a:rPr lang="pl-PL" dirty="0">
                <a:latin typeface="Lora" pitchFamily="2" charset="-18"/>
              </a:rPr>
              <a:t>	</a:t>
            </a:r>
            <a:endParaRPr lang="en-US" dirty="0">
              <a:latin typeface="Lora" pitchFamily="2" charset="-18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7E47AB76-BD1A-4A09-95B4-2CC34F6DF35D}"/>
              </a:ext>
            </a:extLst>
          </p:cNvPr>
          <p:cNvGrpSpPr/>
          <p:nvPr/>
        </p:nvGrpSpPr>
        <p:grpSpPr>
          <a:xfrm>
            <a:off x="1921547" y="2324589"/>
            <a:ext cx="8893440" cy="646073"/>
            <a:chOff x="1921547" y="2902508"/>
            <a:chExt cx="7946352" cy="646073"/>
          </a:xfrm>
        </p:grpSpPr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4DFBE6D-42D9-40F1-974A-A46F7BC7A701}"/>
                </a:ext>
              </a:extLst>
            </p:cNvPr>
            <p:cNvSpPr txBox="1"/>
            <p:nvPr/>
          </p:nvSpPr>
          <p:spPr>
            <a:xfrm>
              <a:off x="2193353" y="2951460"/>
              <a:ext cx="767454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Incremental deployment: </a:t>
              </a:r>
              <a:r>
                <a:rPr lang="en-US" dirty="0">
                  <a:latin typeface="Lora" pitchFamily="2" charset="-18"/>
                </a:rPr>
                <a:t>It is impossible to automate all existing types of services at once and keep desired flexibility  </a:t>
              </a: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D46FC5E-24B1-4785-92D9-D42E2E5944ED}"/>
                </a:ext>
              </a:extLst>
            </p:cNvPr>
            <p:cNvSpPr/>
            <p:nvPr/>
          </p:nvSpPr>
          <p:spPr>
            <a:xfrm>
              <a:off x="1921547" y="2902508"/>
              <a:ext cx="116801" cy="646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1" name="Group 15">
            <a:extLst>
              <a:ext uri="{FF2B5EF4-FFF2-40B4-BE49-F238E27FC236}">
                <a16:creationId xmlns:a16="http://schemas.microsoft.com/office/drawing/2014/main" id="{318B79CB-0038-43B6-993E-ED4F3F5F9E51}"/>
              </a:ext>
            </a:extLst>
          </p:cNvPr>
          <p:cNvGrpSpPr/>
          <p:nvPr/>
        </p:nvGrpSpPr>
        <p:grpSpPr>
          <a:xfrm>
            <a:off x="1921546" y="3152838"/>
            <a:ext cx="9139577" cy="401965"/>
            <a:chOff x="1921547" y="3729460"/>
            <a:chExt cx="7946353" cy="401965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460380D-3F0C-4AED-8A9E-F87FFF3F552B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dirty="0">
                  <a:latin typeface="Lora" pitchFamily="2" charset="-18"/>
                </a:rPr>
                <a:t>First rollout for most popular service: Layer 2 point-to-point (E-LINE, l2circuit)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A316FBC-EFA1-47D5-88D7-D84DE2517FC0}"/>
                </a:ext>
              </a:extLst>
            </p:cNvPr>
            <p:cNvSpPr/>
            <p:nvPr/>
          </p:nvSpPr>
          <p:spPr>
            <a:xfrm>
              <a:off x="1921547" y="3729460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CDE4189D-A67E-44C4-A3BF-C771F353C8FD}"/>
              </a:ext>
            </a:extLst>
          </p:cNvPr>
          <p:cNvGrpSpPr/>
          <p:nvPr/>
        </p:nvGrpSpPr>
        <p:grpSpPr>
          <a:xfrm>
            <a:off x="1921547" y="3736980"/>
            <a:ext cx="8947344" cy="646073"/>
            <a:chOff x="1921547" y="4314899"/>
            <a:chExt cx="8294225" cy="646073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A336D85-422E-4D4A-ACB6-64140152ED4F}"/>
                </a:ext>
              </a:extLst>
            </p:cNvPr>
            <p:cNvSpPr txBox="1"/>
            <p:nvPr/>
          </p:nvSpPr>
          <p:spPr>
            <a:xfrm>
              <a:off x="2193354" y="4363851"/>
              <a:ext cx="80224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 b="1" dirty="0">
                  <a:latin typeface="Lora" pitchFamily="2" charset="-18"/>
                </a:rPr>
                <a:t>Keep </a:t>
              </a:r>
              <a:r>
                <a:rPr lang="en-US" sz="1800" b="1" dirty="0" err="1">
                  <a:latin typeface="Lora" pitchFamily="2" charset="-18"/>
                </a:rPr>
                <a:t>SoT</a:t>
              </a:r>
              <a:r>
                <a:rPr lang="en-US" sz="1800" b="1" dirty="0">
                  <a:latin typeface="Lora" pitchFamily="2" charset="-18"/>
                </a:rPr>
                <a:t> up to date: </a:t>
              </a:r>
              <a:r>
                <a:rPr lang="en-US" sz="1800" dirty="0">
                  <a:latin typeface="Lora" pitchFamily="2" charset="-18"/>
                </a:rPr>
                <a:t>Extending the data model to support other services deployed in the network, but without full automation support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8198FF0-BCBB-494B-A59A-4D46285C3FED}"/>
                </a:ext>
              </a:extLst>
            </p:cNvPr>
            <p:cNvSpPr/>
            <p:nvPr/>
          </p:nvSpPr>
          <p:spPr>
            <a:xfrm>
              <a:off x="1921547" y="4314899"/>
              <a:ext cx="116801" cy="646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5723BBC-2F52-4C63-9330-899792B1B676}"/>
              </a:ext>
            </a:extLst>
          </p:cNvPr>
          <p:cNvGrpSpPr/>
          <p:nvPr/>
        </p:nvGrpSpPr>
        <p:grpSpPr>
          <a:xfrm>
            <a:off x="1921546" y="4566527"/>
            <a:ext cx="9009689" cy="602950"/>
            <a:chOff x="1921546" y="5144446"/>
            <a:chExt cx="9009689" cy="602950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2E71074A-A152-4CD1-891D-A6FFAF26F1CF}"/>
                </a:ext>
              </a:extLst>
            </p:cNvPr>
            <p:cNvSpPr txBox="1"/>
            <p:nvPr/>
          </p:nvSpPr>
          <p:spPr>
            <a:xfrm>
              <a:off x="2193352" y="5193398"/>
              <a:ext cx="87378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V</a:t>
              </a:r>
              <a:r>
                <a:rPr lang="en-US" sz="1800" b="1" dirty="0">
                  <a:latin typeface="Lora" pitchFamily="2" charset="-18"/>
                </a:rPr>
                <a:t>alidation-driven rollout: </a:t>
              </a:r>
              <a:r>
                <a:rPr lang="en-US" sz="1800" dirty="0">
                  <a:latin typeface="Lora" pitchFamily="2" charset="-18"/>
                </a:rPr>
                <a:t>Define data model, deploy workflow, evaluate implementation, improve functionality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CFEBB3FD-5C2F-4A84-8775-ACF6BD757522}"/>
                </a:ext>
              </a:extLst>
            </p:cNvPr>
            <p:cNvSpPr/>
            <p:nvPr/>
          </p:nvSpPr>
          <p:spPr>
            <a:xfrm>
              <a:off x="1921546" y="5144446"/>
              <a:ext cx="125998" cy="602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9F835110-F448-4999-B6E6-84CE608E451B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Automate</a:t>
            </a:r>
            <a:r>
              <a:rPr lang="pl-PL" b="1" dirty="0">
                <a:solidFill>
                  <a:schemeClr val="tx1"/>
                </a:solidFill>
                <a:latin typeface="Lora" pitchFamily="2" charset="-18"/>
              </a:rPr>
              <a:t>d service </a:t>
            </a:r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delivery</a:t>
            </a:r>
          </a:p>
        </p:txBody>
      </p:sp>
      <p:graphicFrame>
        <p:nvGraphicFramePr>
          <p:cNvPr id="24" name="Tabela 28">
            <a:extLst>
              <a:ext uri="{FF2B5EF4-FFF2-40B4-BE49-F238E27FC236}">
                <a16:creationId xmlns:a16="http://schemas.microsoft.com/office/drawing/2014/main" id="{3785111C-75F0-42B7-ABC9-ABF1CDA02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92842"/>
              </p:ext>
            </p:extLst>
          </p:nvPr>
        </p:nvGraphicFramePr>
        <p:xfrm>
          <a:off x="106569" y="3063041"/>
          <a:ext cx="1633490" cy="112075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02019">
                  <a:extLst>
                    <a:ext uri="{9D8B030D-6E8A-4147-A177-3AD203B41FA5}">
                      <a16:colId xmlns:a16="http://schemas.microsoft.com/office/drawing/2014/main" val="718298824"/>
                    </a:ext>
                  </a:extLst>
                </a:gridCol>
                <a:gridCol w="431471">
                  <a:extLst>
                    <a:ext uri="{9D8B030D-6E8A-4147-A177-3AD203B41FA5}">
                      <a16:colId xmlns:a16="http://schemas.microsoft.com/office/drawing/2014/main" val="362885947"/>
                    </a:ext>
                  </a:extLst>
                </a:gridCol>
              </a:tblGrid>
              <a:tr h="22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Devices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~100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953024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L2 p2p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400+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924196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L2 LAN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~10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9072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L3 VRF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~5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346460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L3 MVPN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64999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59433F6-BD26-4FE4-9F37-4F0663022F51}"/>
              </a:ext>
            </a:extLst>
          </p:cNvPr>
          <p:cNvSpPr/>
          <p:nvPr/>
        </p:nvSpPr>
        <p:spPr>
          <a:xfrm rot="5113273">
            <a:off x="1284426" y="-1899897"/>
            <a:ext cx="357330" cy="369533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6D91CF2-EB34-40AA-8A45-4C919090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980" y="397069"/>
            <a:ext cx="1002229" cy="2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5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2A1E-0F8F-44B2-AF21-DEA88CA0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D58DFF-96FE-4525-87C4-5BD0BB4BA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63439"/>
            <a:ext cx="10842356" cy="1116866"/>
          </a:xfrm>
        </p:spPr>
        <p:txBody>
          <a:bodyPr/>
          <a:lstStyle/>
          <a:p>
            <a:r>
              <a:rPr lang="en-US">
                <a:latin typeface="Lora" pitchFamily="2" charset="-18"/>
              </a:rPr>
              <a:t>		</a:t>
            </a:r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318B79CB-0038-43B6-993E-ED4F3F5F9E51}"/>
              </a:ext>
            </a:extLst>
          </p:cNvPr>
          <p:cNvGrpSpPr/>
          <p:nvPr/>
        </p:nvGrpSpPr>
        <p:grpSpPr>
          <a:xfrm>
            <a:off x="1921546" y="3156458"/>
            <a:ext cx="9208416" cy="401965"/>
            <a:chOff x="1921547" y="3729460"/>
            <a:chExt cx="7946353" cy="401965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460380D-3F0C-4AED-8A9E-F87FFF3F552B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>
                  <a:latin typeface="Lora" pitchFamily="2" charset="-18"/>
                </a:rPr>
                <a:t>Modeled and existing in SoT:</a:t>
              </a:r>
              <a:r>
                <a:rPr lang="en-US">
                  <a:latin typeface="Lora" pitchFamily="2" charset="-18"/>
                </a:rPr>
                <a:t> L3 VRF (unicast)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A316FBC-EFA1-47D5-88D7-D84DE2517FC0}"/>
                </a:ext>
              </a:extLst>
            </p:cNvPr>
            <p:cNvSpPr/>
            <p:nvPr/>
          </p:nvSpPr>
          <p:spPr>
            <a:xfrm>
              <a:off x="1921547" y="3729460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CDE4189D-A67E-44C4-A3BF-C771F353C8FD}"/>
              </a:ext>
            </a:extLst>
          </p:cNvPr>
          <p:cNvGrpSpPr/>
          <p:nvPr/>
        </p:nvGrpSpPr>
        <p:grpSpPr>
          <a:xfrm>
            <a:off x="1921546" y="3760055"/>
            <a:ext cx="8842532" cy="646073"/>
            <a:chOff x="1921547" y="4314899"/>
            <a:chExt cx="8294225" cy="646073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A336D85-422E-4D4A-ACB6-64140152ED4F}"/>
                </a:ext>
              </a:extLst>
            </p:cNvPr>
            <p:cNvSpPr txBox="1"/>
            <p:nvPr/>
          </p:nvSpPr>
          <p:spPr>
            <a:xfrm>
              <a:off x="2193354" y="4363851"/>
              <a:ext cx="80224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 b="1" dirty="0">
                  <a:latin typeface="Lora" pitchFamily="2" charset="-18"/>
                </a:rPr>
                <a:t>Data modeling (work in progress): </a:t>
              </a:r>
              <a:r>
                <a:rPr lang="en-US" sz="1800" dirty="0">
                  <a:latin typeface="Lora" pitchFamily="2" charset="-18"/>
                </a:rPr>
                <a:t>signaling protocols (BGP, ISIS, OSPF), routing policies, fiber cables and optical transport systems, transceivers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8198FF0-BCBB-494B-A59A-4D46285C3FED}"/>
                </a:ext>
              </a:extLst>
            </p:cNvPr>
            <p:cNvSpPr/>
            <p:nvPr/>
          </p:nvSpPr>
          <p:spPr>
            <a:xfrm>
              <a:off x="1921547" y="4314899"/>
              <a:ext cx="116801" cy="646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5723BBC-2F52-4C63-9330-899792B1B676}"/>
              </a:ext>
            </a:extLst>
          </p:cNvPr>
          <p:cNvGrpSpPr/>
          <p:nvPr/>
        </p:nvGrpSpPr>
        <p:grpSpPr>
          <a:xfrm>
            <a:off x="1921546" y="4607760"/>
            <a:ext cx="8931984" cy="664124"/>
            <a:chOff x="1921546" y="5144446"/>
            <a:chExt cx="7946353" cy="664124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2E71074A-A152-4CD1-891D-A6FFAF26F1CF}"/>
                </a:ext>
              </a:extLst>
            </p:cNvPr>
            <p:cNvSpPr txBox="1"/>
            <p:nvPr/>
          </p:nvSpPr>
          <p:spPr>
            <a:xfrm>
              <a:off x="2193353" y="5193398"/>
              <a:ext cx="767454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Information exchange</a:t>
              </a:r>
              <a:r>
                <a:rPr lang="en-US" sz="1800" b="1" dirty="0">
                  <a:latin typeface="Lora" pitchFamily="2" charset="-18"/>
                </a:rPr>
                <a:t>: </a:t>
              </a:r>
              <a:r>
                <a:rPr lang="en-US" sz="1800" dirty="0" err="1">
                  <a:latin typeface="Lora" pitchFamily="2" charset="-18"/>
                </a:rPr>
                <a:t>Mattermost</a:t>
              </a:r>
              <a:r>
                <a:rPr lang="en-US" sz="1800" dirty="0">
                  <a:latin typeface="Lora" pitchFamily="2" charset="-18"/>
                </a:rPr>
                <a:t> chat bot (</a:t>
              </a:r>
              <a:r>
                <a:rPr lang="en-US" sz="1800" dirty="0" err="1">
                  <a:latin typeface="Lora" pitchFamily="2" charset="-18"/>
                </a:rPr>
                <a:t>errbot</a:t>
              </a:r>
              <a:r>
                <a:rPr lang="en-US" sz="1800" dirty="0">
                  <a:latin typeface="Lora" pitchFamily="2" charset="-18"/>
                </a:rPr>
                <a:t>) for metropolitan network (main customers) administrators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CFEBB3FD-5C2F-4A84-8775-ACF6BD757522}"/>
                </a:ext>
              </a:extLst>
            </p:cNvPr>
            <p:cNvSpPr/>
            <p:nvPr/>
          </p:nvSpPr>
          <p:spPr>
            <a:xfrm>
              <a:off x="1921546" y="5144446"/>
              <a:ext cx="117571" cy="6641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2FFB424-104A-445E-BB9E-537187148F0C}"/>
              </a:ext>
            </a:extLst>
          </p:cNvPr>
          <p:cNvGrpSpPr/>
          <p:nvPr/>
        </p:nvGrpSpPr>
        <p:grpSpPr>
          <a:xfrm>
            <a:off x="1921546" y="2324589"/>
            <a:ext cx="8931984" cy="630237"/>
            <a:chOff x="1921547" y="3729460"/>
            <a:chExt cx="7946353" cy="630237"/>
          </a:xfrm>
        </p:grpSpPr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AB2A79D5-5D8C-4A8E-86F8-0A3D4DC5952C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Automated services and operations:</a:t>
              </a:r>
              <a:r>
                <a:rPr lang="en-US" dirty="0">
                  <a:latin typeface="Lora" pitchFamily="2" charset="-18"/>
                </a:rPr>
                <a:t> E-LINE (l2circuit), EVPN (</a:t>
              </a:r>
              <a:r>
                <a:rPr lang="en-US" dirty="0" err="1">
                  <a:latin typeface="Lora" pitchFamily="2" charset="-18"/>
                </a:rPr>
                <a:t>vlan</a:t>
              </a:r>
              <a:r>
                <a:rPr lang="en-US" dirty="0">
                  <a:latin typeface="Lora" pitchFamily="2" charset="-18"/>
                </a:rPr>
                <a:t>-based), interface configuration, E-LINE deployment validations, new device onboarding</a:t>
              </a: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D9E539D7-0357-4B63-A480-0B70ED81B127}"/>
                </a:ext>
              </a:extLst>
            </p:cNvPr>
            <p:cNvSpPr/>
            <p:nvPr/>
          </p:nvSpPr>
          <p:spPr>
            <a:xfrm>
              <a:off x="1921547" y="3729460"/>
              <a:ext cx="116801" cy="6302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sp>
        <p:nvSpPr>
          <p:cNvPr id="28" name="Rectangle: Rounded Corners 19">
            <a:extLst>
              <a:ext uri="{FF2B5EF4-FFF2-40B4-BE49-F238E27FC236}">
                <a16:creationId xmlns:a16="http://schemas.microsoft.com/office/drawing/2014/main" id="{DCBDB78F-D09A-4459-86FF-4D8FC998A40E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Current state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9EFD7A-8E1B-4758-8A41-C0685FB9FEB4}"/>
              </a:ext>
            </a:extLst>
          </p:cNvPr>
          <p:cNvSpPr/>
          <p:nvPr/>
        </p:nvSpPr>
        <p:spPr>
          <a:xfrm rot="5623221">
            <a:off x="2702815" y="3888337"/>
            <a:ext cx="447237" cy="610871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402B3BD-9AE7-4A38-A1A5-CD95C5BF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980" y="397069"/>
            <a:ext cx="1002229" cy="2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3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2A1E-0F8F-44B2-AF21-DEA88CA0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</a:t>
            </a:r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318B79CB-0038-43B6-993E-ED4F3F5F9E51}"/>
              </a:ext>
            </a:extLst>
          </p:cNvPr>
          <p:cNvGrpSpPr/>
          <p:nvPr/>
        </p:nvGrpSpPr>
        <p:grpSpPr>
          <a:xfrm>
            <a:off x="1921546" y="1958734"/>
            <a:ext cx="8509615" cy="930477"/>
            <a:chOff x="1921547" y="3729460"/>
            <a:chExt cx="7946353" cy="930477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460380D-3F0C-4AED-8A9E-F87FFF3F552B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Relationship-driven referential integrity: </a:t>
              </a:r>
              <a:r>
                <a:rPr lang="en-US" dirty="0">
                  <a:latin typeface="Lora" pitchFamily="2" charset="-18"/>
                </a:rPr>
                <a:t>dependencies between objects are implemented through resource/service relationships, which gives the structure of a dependency graph 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A316FBC-EFA1-47D5-88D7-D84DE2517FC0}"/>
                </a:ext>
              </a:extLst>
            </p:cNvPr>
            <p:cNvSpPr/>
            <p:nvPr/>
          </p:nvSpPr>
          <p:spPr>
            <a:xfrm>
              <a:off x="1921547" y="3729460"/>
              <a:ext cx="116801" cy="9304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CDE4189D-A67E-44C4-A3BF-C771F353C8FD}"/>
              </a:ext>
            </a:extLst>
          </p:cNvPr>
          <p:cNvGrpSpPr/>
          <p:nvPr/>
        </p:nvGrpSpPr>
        <p:grpSpPr>
          <a:xfrm>
            <a:off x="1921546" y="3140389"/>
            <a:ext cx="8509615" cy="1192953"/>
            <a:chOff x="1921547" y="4314898"/>
            <a:chExt cx="8294225" cy="1192953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A336D85-422E-4D4A-ACB6-64140152ED4F}"/>
                </a:ext>
              </a:extLst>
            </p:cNvPr>
            <p:cNvSpPr txBox="1"/>
            <p:nvPr/>
          </p:nvSpPr>
          <p:spPr>
            <a:xfrm>
              <a:off x="2193354" y="4363851"/>
              <a:ext cx="802241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 b="1" dirty="0">
                  <a:latin typeface="Lora" pitchFamily="2" charset="-18"/>
                </a:rPr>
                <a:t>Hierarchical characteristics: </a:t>
              </a:r>
              <a:r>
                <a:rPr lang="en-US" sz="1800" dirty="0">
                  <a:latin typeface="Lora" pitchFamily="2" charset="-18"/>
                </a:rPr>
                <a:t>all model attributes are expressed as flat lists of name/value pairs with dot notation, which eliminates the need for the consuming application to know the schema - an iterator and a filter by key prefix are sufficient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8198FF0-BCBB-494B-A59A-4D46285C3FED}"/>
                </a:ext>
              </a:extLst>
            </p:cNvPr>
            <p:cNvSpPr/>
            <p:nvPr/>
          </p:nvSpPr>
          <p:spPr>
            <a:xfrm>
              <a:off x="1921547" y="4314898"/>
              <a:ext cx="116801" cy="11929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5723BBC-2F52-4C63-9330-899792B1B676}"/>
              </a:ext>
            </a:extLst>
          </p:cNvPr>
          <p:cNvGrpSpPr/>
          <p:nvPr/>
        </p:nvGrpSpPr>
        <p:grpSpPr>
          <a:xfrm>
            <a:off x="1921546" y="4584520"/>
            <a:ext cx="8509615" cy="1218717"/>
            <a:chOff x="1921546" y="5144445"/>
            <a:chExt cx="7946353" cy="1218717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2E71074A-A152-4CD1-891D-A6FFAF26F1CF}"/>
                </a:ext>
              </a:extLst>
            </p:cNvPr>
            <p:cNvSpPr txBox="1"/>
            <p:nvPr/>
          </p:nvSpPr>
          <p:spPr>
            <a:xfrm>
              <a:off x="2193353" y="5193398"/>
              <a:ext cx="767454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Vendor-agnostic intent layer</a:t>
              </a:r>
              <a:r>
                <a:rPr lang="en-US" sz="1800" b="1" dirty="0">
                  <a:latin typeface="Lora" pitchFamily="2" charset="-18"/>
                </a:rPr>
                <a:t>: </a:t>
              </a:r>
              <a:r>
                <a:rPr lang="en-US" sz="1800" dirty="0">
                  <a:latin typeface="Lora" pitchFamily="2" charset="-18"/>
                </a:rPr>
                <a:t>the model describes what is to be configured (intent), not how - translation to vendor-specific configuration (</a:t>
              </a:r>
              <a:r>
                <a:rPr lang="en-US" sz="1800" dirty="0" err="1">
                  <a:latin typeface="Lora" pitchFamily="2" charset="-18"/>
                </a:rPr>
                <a:t>JunOS</a:t>
              </a:r>
              <a:r>
                <a:rPr lang="en-US" sz="1800" dirty="0">
                  <a:latin typeface="Lora" pitchFamily="2" charset="-18"/>
                </a:rPr>
                <a:t>, Nokia SR OS, etc.) occurs only at the Ansible/Jinja2 layer, which allows changing the device implementation without modifying the S</a:t>
              </a:r>
              <a:r>
                <a:rPr lang="pl-PL" sz="1800" dirty="0">
                  <a:latin typeface="Lora" pitchFamily="2" charset="-18"/>
                </a:rPr>
                <a:t>o</a:t>
              </a:r>
              <a:r>
                <a:rPr lang="en-US" sz="1800" dirty="0">
                  <a:latin typeface="Lora" pitchFamily="2" charset="-18"/>
                </a:rPr>
                <a:t>T or orchestration logic  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CFEBB3FD-5C2F-4A84-8775-ACF6BD757522}"/>
                </a:ext>
              </a:extLst>
            </p:cNvPr>
            <p:cNvSpPr/>
            <p:nvPr/>
          </p:nvSpPr>
          <p:spPr>
            <a:xfrm>
              <a:off x="1921546" y="5144445"/>
              <a:ext cx="117571" cy="121871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sp>
        <p:nvSpPr>
          <p:cNvPr id="28" name="Rectangle: Rounded Corners 19">
            <a:extLst>
              <a:ext uri="{FF2B5EF4-FFF2-40B4-BE49-F238E27FC236}">
                <a16:creationId xmlns:a16="http://schemas.microsoft.com/office/drawing/2014/main" id="{DCBDB78F-D09A-4459-86FF-4D8FC998A40E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Data modeling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E9B572-054C-4302-A72D-B4F043BEA879}"/>
              </a:ext>
            </a:extLst>
          </p:cNvPr>
          <p:cNvSpPr/>
          <p:nvPr/>
        </p:nvSpPr>
        <p:spPr>
          <a:xfrm rot="5641960">
            <a:off x="10634243" y="-2444047"/>
            <a:ext cx="595946" cy="456080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84EE6A0-56C5-4B21-9C7F-B149978E8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980" y="397069"/>
            <a:ext cx="1002229" cy="2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08E5A326-F5F4-4786-B1C9-916CDEC0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dirty="0"/>
              <a:t>Production</a:t>
            </a:r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id="{AF071A3F-5DD2-4B7A-878D-83B0E86363E0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Data modeling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13231E-6E00-4EB9-8F56-E70DB9C6D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20" y="1656079"/>
            <a:ext cx="6593035" cy="4121251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22AA243-D705-4B39-94E3-25780B950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517" b="31187"/>
          <a:stretch/>
        </p:blipFill>
        <p:spPr>
          <a:xfrm>
            <a:off x="301860" y="1656079"/>
            <a:ext cx="4884819" cy="4495905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8532E-504D-414C-BCA8-817B4FE678F0}"/>
              </a:ext>
            </a:extLst>
          </p:cNvPr>
          <p:cNvSpPr txBox="1"/>
          <p:nvPr/>
        </p:nvSpPr>
        <p:spPr>
          <a:xfrm>
            <a:off x="5882660" y="5894746"/>
            <a:ext cx="6221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ora" pitchFamily="2" charset="-18"/>
              </a:rPr>
              <a:t>https://gitlab.pcss.pl/geant-netdev/ssot-maat-datamodel-community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8A773-DBFA-4AFD-B3AF-B57BC2F2B62C}"/>
              </a:ext>
            </a:extLst>
          </p:cNvPr>
          <p:cNvSpPr/>
          <p:nvPr/>
        </p:nvSpPr>
        <p:spPr>
          <a:xfrm rot="5135545">
            <a:off x="1906372" y="-2344932"/>
            <a:ext cx="433025" cy="456080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07FE03B-C3BA-4F6D-A177-6BD67B762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980" y="397069"/>
            <a:ext cx="1002229" cy="2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3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08E5A326-F5F4-4786-B1C9-916CDEC0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98"/>
            <a:ext cx="9837717" cy="754676"/>
          </a:xfrm>
        </p:spPr>
        <p:txBody>
          <a:bodyPr/>
          <a:lstStyle/>
          <a:p>
            <a:r>
              <a:rPr lang="en-US" dirty="0"/>
              <a:t>Production</a:t>
            </a:r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id="{AF071A3F-5DD2-4B7A-878D-83B0E86363E0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Data modeling – documentation format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E17962B-38F9-4AC6-91A1-2B557032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086" y="1526889"/>
            <a:ext cx="6050894" cy="4203845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15">
            <a:extLst>
              <a:ext uri="{FF2B5EF4-FFF2-40B4-BE49-F238E27FC236}">
                <a16:creationId xmlns:a16="http://schemas.microsoft.com/office/drawing/2014/main" id="{DBCCE4A2-8105-4CB7-93CD-CDB68DCC72A7}"/>
              </a:ext>
            </a:extLst>
          </p:cNvPr>
          <p:cNvGrpSpPr/>
          <p:nvPr/>
        </p:nvGrpSpPr>
        <p:grpSpPr>
          <a:xfrm>
            <a:off x="490059" y="2553063"/>
            <a:ext cx="5081531" cy="787616"/>
            <a:chOff x="1921547" y="3729461"/>
            <a:chExt cx="7946353" cy="7876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772CCF-7BBD-4A2C-BA65-F3D5BC9CD10D}"/>
                </a:ext>
              </a:extLst>
            </p:cNvPr>
            <p:cNvSpPr txBox="1"/>
            <p:nvPr/>
          </p:nvSpPr>
          <p:spPr>
            <a:xfrm>
              <a:off x="2407587" y="3778412"/>
              <a:ext cx="746031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User-friendly format:</a:t>
              </a:r>
              <a:r>
                <a:rPr lang="en-US" sz="1600" dirty="0">
                  <a:latin typeface="Lora" pitchFamily="2" charset="-18"/>
                </a:rPr>
                <a:t> you can view it in the editor, GitHub or Gitlab without knowing the schema format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D0E84C-DE9F-4424-9F71-CBCFC60094E2}"/>
                </a:ext>
              </a:extLst>
            </p:cNvPr>
            <p:cNvSpPr/>
            <p:nvPr/>
          </p:nvSpPr>
          <p:spPr>
            <a:xfrm>
              <a:off x="1921547" y="3729461"/>
              <a:ext cx="205304" cy="7876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C9804E36-6CF4-41E2-A50F-0958158A3374}"/>
              </a:ext>
            </a:extLst>
          </p:cNvPr>
          <p:cNvGrpSpPr/>
          <p:nvPr/>
        </p:nvGrpSpPr>
        <p:grpSpPr>
          <a:xfrm>
            <a:off x="490059" y="3564525"/>
            <a:ext cx="5081531" cy="879948"/>
            <a:chOff x="1921547" y="4314899"/>
            <a:chExt cx="8294225" cy="879948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74BF28A-A83F-4925-A0EC-8317F1BBC6AC}"/>
                </a:ext>
              </a:extLst>
            </p:cNvPr>
            <p:cNvSpPr txBox="1"/>
            <p:nvPr/>
          </p:nvSpPr>
          <p:spPr>
            <a:xfrm>
              <a:off x="2428865" y="4363851"/>
              <a:ext cx="7786907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600" b="1">
                  <a:latin typeface="Lora" pitchFamily="2" charset="-18"/>
                </a:rPr>
                <a:t>Version control: </a:t>
              </a:r>
              <a:r>
                <a:rPr lang="en-US" sz="1600">
                  <a:latin typeface="Lora" pitchFamily="2" charset="-18"/>
                </a:rPr>
                <a:t>allows you to track the evolution of the data model (e.g., model extension or update) with full context of the change</a:t>
              </a:r>
              <a:endParaRPr lang="en-US" sz="1400">
                <a:latin typeface="Lora" pitchFamily="2" charset="-18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4864BC1E-7F14-4F8D-9873-11B84E6A6EC6}"/>
                </a:ext>
              </a:extLst>
            </p:cNvPr>
            <p:cNvSpPr/>
            <p:nvPr/>
          </p:nvSpPr>
          <p:spPr>
            <a:xfrm>
              <a:off x="1921547" y="4314899"/>
              <a:ext cx="214292" cy="8799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7B23EF5-1C0E-412F-BCFF-7494B24B5E22}"/>
              </a:ext>
            </a:extLst>
          </p:cNvPr>
          <p:cNvGrpSpPr/>
          <p:nvPr/>
        </p:nvGrpSpPr>
        <p:grpSpPr>
          <a:xfrm>
            <a:off x="490059" y="4668319"/>
            <a:ext cx="5081531" cy="879948"/>
            <a:chOff x="1921546" y="5144446"/>
            <a:chExt cx="7946353" cy="879948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E29B59C2-BAC1-453A-A015-DEB3986E7D31}"/>
                </a:ext>
              </a:extLst>
            </p:cNvPr>
            <p:cNvSpPr txBox="1"/>
            <p:nvPr/>
          </p:nvSpPr>
          <p:spPr>
            <a:xfrm>
              <a:off x="2407586" y="5193398"/>
              <a:ext cx="746031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Modular decomposition: </a:t>
              </a:r>
              <a:r>
                <a:rPr lang="en-US" sz="1600" dirty="0">
                  <a:latin typeface="Lora" pitchFamily="2" charset="-18"/>
                </a:rPr>
                <a:t>directory structure corresponding to the layers or categories of the model</a:t>
              </a:r>
              <a:endParaRPr lang="en-US" sz="1400" dirty="0">
                <a:latin typeface="Lora" pitchFamily="2" charset="-18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7043C415-6876-4EB0-9E08-1087B89E2E31}"/>
                </a:ext>
              </a:extLst>
            </p:cNvPr>
            <p:cNvSpPr/>
            <p:nvPr/>
          </p:nvSpPr>
          <p:spPr>
            <a:xfrm>
              <a:off x="1921546" y="5144446"/>
              <a:ext cx="205304" cy="8799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8B707082-3E63-48D6-AEFD-604904E02FB4}"/>
              </a:ext>
            </a:extLst>
          </p:cNvPr>
          <p:cNvGrpSpPr/>
          <p:nvPr/>
        </p:nvGrpSpPr>
        <p:grpSpPr>
          <a:xfrm>
            <a:off x="490059" y="1732172"/>
            <a:ext cx="5081531" cy="597045"/>
            <a:chOff x="1921547" y="3729460"/>
            <a:chExt cx="7946352" cy="597045"/>
          </a:xfrm>
        </p:grpSpPr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87A8259F-DA68-45D0-8998-4D55406D68D1}"/>
                </a:ext>
              </a:extLst>
            </p:cNvPr>
            <p:cNvSpPr txBox="1"/>
            <p:nvPr/>
          </p:nvSpPr>
          <p:spPr>
            <a:xfrm>
              <a:off x="2407587" y="3778412"/>
              <a:ext cx="746031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LLM-native readability:</a:t>
              </a:r>
              <a:r>
                <a:rPr lang="en-US" sz="1600" dirty="0">
                  <a:latin typeface="Lora" pitchFamily="2" charset="-18"/>
                </a:rPr>
                <a:t> documentation can be directly injected into an LLM context</a:t>
              </a: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8CB87484-AD23-47CC-AA36-6AE30B4CEE01}"/>
                </a:ext>
              </a:extLst>
            </p:cNvPr>
            <p:cNvSpPr/>
            <p:nvPr/>
          </p:nvSpPr>
          <p:spPr>
            <a:xfrm>
              <a:off x="1921547" y="3729460"/>
              <a:ext cx="205304" cy="5970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3306D0B-B99B-4125-B547-BB6C5E5C0104}"/>
              </a:ext>
            </a:extLst>
          </p:cNvPr>
          <p:cNvSpPr/>
          <p:nvPr/>
        </p:nvSpPr>
        <p:spPr>
          <a:xfrm rot="5400000">
            <a:off x="1538801" y="4904627"/>
            <a:ext cx="253586" cy="3923621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E611FC-B645-4E8F-8D79-9D1A22A9B2C8}"/>
              </a:ext>
            </a:extLst>
          </p:cNvPr>
          <p:cNvSpPr txBox="1"/>
          <p:nvPr/>
        </p:nvSpPr>
        <p:spPr>
          <a:xfrm>
            <a:off x="5882660" y="5894746"/>
            <a:ext cx="6221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ora" pitchFamily="2" charset="-18"/>
              </a:rPr>
              <a:t>https://gitlab.pcss.pl/geant-netdev/ssot-maat-datamodel-community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B5263E5-B674-4260-9E5D-E89FE4FD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80" y="397069"/>
            <a:ext cx="1002229" cy="2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3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C51-BCE6-4777-9769-5629A55A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Maat</a:t>
            </a:r>
            <a:r>
              <a:rPr lang="pl-PL" dirty="0"/>
              <a:t> UI</a:t>
            </a:r>
            <a:endParaRPr lang="en-US" dirty="0"/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AECED099-F7E1-484F-B617-E875562DF718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Admin and developer tool</a:t>
            </a:r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293E0A72-E8B6-476D-9901-D8D571C9372D}"/>
              </a:ext>
            </a:extLst>
          </p:cNvPr>
          <p:cNvGrpSpPr/>
          <p:nvPr/>
        </p:nvGrpSpPr>
        <p:grpSpPr>
          <a:xfrm>
            <a:off x="835583" y="2029060"/>
            <a:ext cx="2961181" cy="1587836"/>
            <a:chOff x="1921547" y="3729459"/>
            <a:chExt cx="7946353" cy="1587836"/>
          </a:xfrm>
        </p:grpSpPr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53FEAC6F-8EA0-472F-8BB8-CB18B996CBF8}"/>
                </a:ext>
              </a:extLst>
            </p:cNvPr>
            <p:cNvSpPr txBox="1"/>
            <p:nvPr/>
          </p:nvSpPr>
          <p:spPr>
            <a:xfrm>
              <a:off x="2812391" y="3778412"/>
              <a:ext cx="7055509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>
                  <a:latin typeface="Lora" pitchFamily="2" charset="-18"/>
                </a:rPr>
                <a:t>Manual changes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>
                  <a:latin typeface="Lora" pitchFamily="2" charset="-18"/>
                </a:rPr>
                <a:t>model extensions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>
                  <a:latin typeface="Lora" pitchFamily="2" charset="-18"/>
                </a:rPr>
                <a:t>validation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>
                  <a:latin typeface="Lora" pitchFamily="2" charset="-18"/>
                </a:rPr>
                <a:t>data modification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>
                  <a:latin typeface="Lora" pitchFamily="2" charset="-18"/>
                </a:rPr>
                <a:t>raw JSON editing</a:t>
              </a: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C1D7CBA8-EF9C-43E4-B983-5A3BE77E0E7A}"/>
                </a:ext>
              </a:extLst>
            </p:cNvPr>
            <p:cNvSpPr/>
            <p:nvPr/>
          </p:nvSpPr>
          <p:spPr>
            <a:xfrm>
              <a:off x="1921547" y="3729459"/>
              <a:ext cx="348164" cy="15878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6070CEC8-4743-45FA-A69D-DBDFB62C1D4B}"/>
              </a:ext>
            </a:extLst>
          </p:cNvPr>
          <p:cNvGrpSpPr/>
          <p:nvPr/>
        </p:nvGrpSpPr>
        <p:grpSpPr>
          <a:xfrm>
            <a:off x="835583" y="3886638"/>
            <a:ext cx="3580069" cy="871272"/>
            <a:chOff x="1921547" y="3729461"/>
            <a:chExt cx="8404487" cy="766186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A64213BF-BA24-4F80-B6A5-E32B63E09FD1}"/>
                </a:ext>
              </a:extLst>
            </p:cNvPr>
            <p:cNvSpPr txBox="1"/>
            <p:nvPr/>
          </p:nvSpPr>
          <p:spPr>
            <a:xfrm>
              <a:off x="2812391" y="3778412"/>
              <a:ext cx="7513643" cy="7172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Automatic references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maintaining data consistency</a:t>
              </a: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C42F37F0-15B6-4CFE-BDD1-4B0BF028C295}"/>
                </a:ext>
              </a:extLst>
            </p:cNvPr>
            <p:cNvSpPr/>
            <p:nvPr/>
          </p:nvSpPr>
          <p:spPr>
            <a:xfrm>
              <a:off x="1921547" y="3729461"/>
              <a:ext cx="348164" cy="6046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id="{0E5CDBF6-8312-4F6E-B5AB-1650D836F141}"/>
              </a:ext>
            </a:extLst>
          </p:cNvPr>
          <p:cNvGrpSpPr/>
          <p:nvPr/>
        </p:nvGrpSpPr>
        <p:grpSpPr>
          <a:xfrm>
            <a:off x="835583" y="4829171"/>
            <a:ext cx="3864338" cy="1113995"/>
            <a:chOff x="1921547" y="3729461"/>
            <a:chExt cx="8649867" cy="1045328"/>
          </a:xfrm>
        </p:grpSpPr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83E4809A-1B96-47AC-BA5E-35C3F1FD18D3}"/>
                </a:ext>
              </a:extLst>
            </p:cNvPr>
            <p:cNvSpPr txBox="1"/>
            <p:nvPr/>
          </p:nvSpPr>
          <p:spPr>
            <a:xfrm>
              <a:off x="2812391" y="3778412"/>
              <a:ext cx="7759023" cy="9963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b="1" dirty="0">
                  <a:latin typeface="Lora" pitchFamily="2" charset="-18"/>
                </a:rPr>
                <a:t>Keep </a:t>
              </a:r>
              <a:r>
                <a:rPr lang="en-US" sz="1600" b="1" dirty="0" err="1">
                  <a:latin typeface="Lora" pitchFamily="2" charset="-18"/>
                </a:rPr>
                <a:t>SoT</a:t>
              </a:r>
              <a:r>
                <a:rPr lang="en-US" sz="1600" b="1" dirty="0">
                  <a:latin typeface="Lora" pitchFamily="2" charset="-18"/>
                </a:rPr>
                <a:t> up to date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adding services and resources not (yet) supported by workflows</a:t>
              </a: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89ECB46C-54B5-4C3F-9D28-84B4071DACC0}"/>
                </a:ext>
              </a:extLst>
            </p:cNvPr>
            <p:cNvSpPr/>
            <p:nvPr/>
          </p:nvSpPr>
          <p:spPr>
            <a:xfrm>
              <a:off x="1921547" y="3729461"/>
              <a:ext cx="348165" cy="9016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15E3-B4CC-47DB-B60F-1054EF48239A}"/>
              </a:ext>
            </a:extLst>
          </p:cNvPr>
          <p:cNvSpPr/>
          <p:nvPr/>
        </p:nvSpPr>
        <p:spPr>
          <a:xfrm rot="5757593">
            <a:off x="1253157" y="5391496"/>
            <a:ext cx="375694" cy="3074120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86A754-476C-4018-A999-B790836E97DA}"/>
              </a:ext>
            </a:extLst>
          </p:cNvPr>
          <p:cNvGrpSpPr/>
          <p:nvPr/>
        </p:nvGrpSpPr>
        <p:grpSpPr>
          <a:xfrm>
            <a:off x="4870580" y="1727907"/>
            <a:ext cx="7090516" cy="4215259"/>
            <a:chOff x="4617192" y="1727907"/>
            <a:chExt cx="7343904" cy="43118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42A17EC7-3DFD-4178-9B2B-6BD84EDB6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7192" y="1727907"/>
              <a:ext cx="7343904" cy="4311814"/>
            </a:xfrm>
            <a:prstGeom prst="rect">
              <a:avLst/>
            </a:prstGeom>
            <a:ln w="15875">
              <a:noFill/>
            </a:ln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2F950151-1459-4A52-ABD9-3C4FC226D386}"/>
                </a:ext>
              </a:extLst>
            </p:cNvPr>
            <p:cNvSpPr/>
            <p:nvPr/>
          </p:nvSpPr>
          <p:spPr>
            <a:xfrm>
              <a:off x="4626344" y="2230644"/>
              <a:ext cx="811889" cy="2296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00">
                    <a:alpha val="57000"/>
                    <a:lumMod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1FD99192-4AF2-431D-9539-1D2B3B823D01}"/>
                </a:ext>
              </a:extLst>
            </p:cNvPr>
            <p:cNvSpPr/>
            <p:nvPr/>
          </p:nvSpPr>
          <p:spPr>
            <a:xfrm>
              <a:off x="6071479" y="2989384"/>
              <a:ext cx="1380392" cy="2296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00">
                    <a:alpha val="57000"/>
                    <a:lumMod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8C4E51A0-7053-4961-AD85-E0A11F764111}"/>
                </a:ext>
              </a:extLst>
            </p:cNvPr>
            <p:cNvSpPr/>
            <p:nvPr/>
          </p:nvSpPr>
          <p:spPr>
            <a:xfrm>
              <a:off x="6030716" y="5754893"/>
              <a:ext cx="1380392" cy="2296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00">
                    <a:alpha val="57000"/>
                    <a:lumMod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353EE405-F1FB-4203-94E0-1C1B7424937C}"/>
                </a:ext>
              </a:extLst>
            </p:cNvPr>
            <p:cNvSpPr/>
            <p:nvPr/>
          </p:nvSpPr>
          <p:spPr>
            <a:xfrm>
              <a:off x="7161088" y="3425957"/>
              <a:ext cx="1843183" cy="2296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00">
                    <a:alpha val="57000"/>
                    <a:lumMod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9901BEAD-8566-4603-90E8-20084199F52C}"/>
                </a:ext>
              </a:extLst>
            </p:cNvPr>
            <p:cNvSpPr/>
            <p:nvPr/>
          </p:nvSpPr>
          <p:spPr>
            <a:xfrm>
              <a:off x="9045368" y="3425956"/>
              <a:ext cx="2723136" cy="2296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00">
                    <a:alpha val="57000"/>
                    <a:lumMod val="10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13138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42A17EC7-3DFD-4178-9B2B-6BD84EDB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6280" y="1814736"/>
            <a:ext cx="5778919" cy="4253867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F2C51-BCE6-4777-9769-5629A55A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Maat</a:t>
            </a:r>
            <a:r>
              <a:rPr lang="pl-PL" dirty="0"/>
              <a:t> UI</a:t>
            </a:r>
            <a:endParaRPr lang="en-US" dirty="0"/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AECED099-F7E1-484F-B617-E875562DF718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>
                <a:solidFill>
                  <a:schemeClr val="tx1"/>
                </a:solidFill>
                <a:latin typeface="Lora" pitchFamily="2" charset="-18"/>
              </a:rPr>
              <a:t>Workflow input</a:t>
            </a:r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293E0A72-E8B6-476D-9901-D8D571C9372D}"/>
              </a:ext>
            </a:extLst>
          </p:cNvPr>
          <p:cNvGrpSpPr/>
          <p:nvPr/>
        </p:nvGrpSpPr>
        <p:grpSpPr>
          <a:xfrm>
            <a:off x="835583" y="2029060"/>
            <a:ext cx="4385499" cy="1587836"/>
            <a:chOff x="1921547" y="3729459"/>
            <a:chExt cx="10898454" cy="1587836"/>
          </a:xfrm>
        </p:grpSpPr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53FEAC6F-8EA0-472F-8BB8-CB18B996CBF8}"/>
                </a:ext>
              </a:extLst>
            </p:cNvPr>
            <p:cNvSpPr txBox="1"/>
            <p:nvPr/>
          </p:nvSpPr>
          <p:spPr>
            <a:xfrm>
              <a:off x="2812390" y="3778412"/>
              <a:ext cx="10007611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>
                  <a:latin typeface="Lora" pitchFamily="2" charset="-18"/>
                </a:rPr>
                <a:t>Collect information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>
                  <a:latin typeface="Lora" pitchFamily="2" charset="-18"/>
                </a:rPr>
                <a:t>Retrieve existing inventory information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>
                  <a:latin typeface="Lora" pitchFamily="2" charset="-18"/>
                </a:rPr>
                <a:t>Get user defined parameters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endParaRPr lang="en-US" sz="1600">
                <a:latin typeface="Lora" pitchFamily="2" charset="-18"/>
              </a:endParaRP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endParaRPr lang="en-US" sz="1600">
                <a:latin typeface="Lora" pitchFamily="2" charset="-18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C1D7CBA8-EF9C-43E4-B983-5A3BE77E0E7A}"/>
                </a:ext>
              </a:extLst>
            </p:cNvPr>
            <p:cNvSpPr/>
            <p:nvPr/>
          </p:nvSpPr>
          <p:spPr>
            <a:xfrm>
              <a:off x="1921547" y="3729459"/>
              <a:ext cx="348164" cy="9427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15E3-B4CC-47DB-B60F-1054EF48239A}"/>
              </a:ext>
            </a:extLst>
          </p:cNvPr>
          <p:cNvSpPr/>
          <p:nvPr/>
        </p:nvSpPr>
        <p:spPr>
          <a:xfrm rot="5757593">
            <a:off x="1253157" y="5391496"/>
            <a:ext cx="375694" cy="3074120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791085F4-7D5C-4231-94E5-86755A2037E5}"/>
              </a:ext>
            </a:extLst>
          </p:cNvPr>
          <p:cNvGrpSpPr/>
          <p:nvPr/>
        </p:nvGrpSpPr>
        <p:grpSpPr>
          <a:xfrm>
            <a:off x="835583" y="3194448"/>
            <a:ext cx="4206742" cy="941506"/>
            <a:chOff x="1921547" y="3729458"/>
            <a:chExt cx="11288826" cy="941506"/>
          </a:xfrm>
        </p:grpSpPr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89DC50BD-3330-4E08-9D07-D269AF4D7254}"/>
                </a:ext>
              </a:extLst>
            </p:cNvPr>
            <p:cNvSpPr txBox="1"/>
            <p:nvPr/>
          </p:nvSpPr>
          <p:spPr>
            <a:xfrm>
              <a:off x="2812388" y="3778412"/>
              <a:ext cx="10397985" cy="892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Service deployment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Request remote Airflow DAG start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2972BEF3-5D11-42AB-A37B-FFC7D06A23A1}"/>
                </a:ext>
              </a:extLst>
            </p:cNvPr>
            <p:cNvSpPr/>
            <p:nvPr/>
          </p:nvSpPr>
          <p:spPr>
            <a:xfrm>
              <a:off x="1921547" y="3729458"/>
              <a:ext cx="348164" cy="6928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latin typeface="Lora" pitchFamily="2" charset="-18"/>
              </a:endParaRP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2CF068CC-2133-4343-8E11-D0BD371D3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" y="4144694"/>
            <a:ext cx="4206744" cy="1925905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524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990D-A243-43C5-8D73-B208D351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Agenda</a:t>
            </a:r>
            <a:endParaRPr lang="en-US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BFC8018-F95F-4305-A09B-700C9C1FC2E8}"/>
              </a:ext>
            </a:extLst>
          </p:cNvPr>
          <p:cNvGrpSpPr/>
          <p:nvPr/>
        </p:nvGrpSpPr>
        <p:grpSpPr>
          <a:xfrm>
            <a:off x="1932689" y="1898108"/>
            <a:ext cx="3529421" cy="758165"/>
            <a:chOff x="1932689" y="2097097"/>
            <a:chExt cx="3529421" cy="75816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988DF1F-7DC2-42C0-A740-9D862B00A61D}"/>
                </a:ext>
              </a:extLst>
            </p:cNvPr>
            <p:cNvGrpSpPr/>
            <p:nvPr/>
          </p:nvGrpSpPr>
          <p:grpSpPr>
            <a:xfrm>
              <a:off x="1932689" y="2097097"/>
              <a:ext cx="1782531" cy="758165"/>
              <a:chOff x="1932689" y="2443327"/>
              <a:chExt cx="1782531" cy="758165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A14BC46-EC04-49FC-9DE5-721F63F4DA5F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42" name="Freeform: Shape 99">
                  <a:extLst>
                    <a:ext uri="{FF2B5EF4-FFF2-40B4-BE49-F238E27FC236}">
                      <a16:creationId xmlns:a16="http://schemas.microsoft.com/office/drawing/2014/main" id="{512BF0A2-B8F5-458B-A65B-8740B89B9649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0E58268-2F9A-4B3E-B539-D72A054DE2C6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5841935-F5B9-4B85-BAF0-8B549DDA710B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1</a:t>
                </a: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FD9F87C-0E5E-4E30-A635-2A625E65674C}"/>
                </a:ext>
              </a:extLst>
            </p:cNvPr>
            <p:cNvSpPr txBox="1"/>
            <p:nvPr/>
          </p:nvSpPr>
          <p:spPr>
            <a:xfrm>
              <a:off x="3905112" y="2204377"/>
              <a:ext cx="1556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PIONIER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06434B5-9043-476B-BAE3-C3C20637ECBD}"/>
              </a:ext>
            </a:extLst>
          </p:cNvPr>
          <p:cNvGrpSpPr/>
          <p:nvPr/>
        </p:nvGrpSpPr>
        <p:grpSpPr>
          <a:xfrm>
            <a:off x="1932689" y="2899028"/>
            <a:ext cx="3529421" cy="758165"/>
            <a:chOff x="1932689" y="3098017"/>
            <a:chExt cx="3529421" cy="75816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E44DB18-3EF6-4D62-BFB5-D67709F57EFF}"/>
                </a:ext>
              </a:extLst>
            </p:cNvPr>
            <p:cNvGrpSpPr/>
            <p:nvPr/>
          </p:nvGrpSpPr>
          <p:grpSpPr>
            <a:xfrm>
              <a:off x="1932689" y="3098017"/>
              <a:ext cx="1782531" cy="758165"/>
              <a:chOff x="1932689" y="2443327"/>
              <a:chExt cx="1782531" cy="758165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7B745A9-5B44-4C4C-80CF-AF93D7C98D91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78" name="Freeform: Shape 99">
                  <a:extLst>
                    <a:ext uri="{FF2B5EF4-FFF2-40B4-BE49-F238E27FC236}">
                      <a16:creationId xmlns:a16="http://schemas.microsoft.com/office/drawing/2014/main" id="{9DEEE700-F3B9-4E5E-AACB-960D3E009F84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6E5F843-F6D7-44E0-937C-0483D63016F9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F958674-6316-4E06-A594-CD5A888DBDC1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2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3BF7E16-38CE-4EB7-86BC-05F37DB2DB47}"/>
                </a:ext>
              </a:extLst>
            </p:cNvPr>
            <p:cNvSpPr txBox="1"/>
            <p:nvPr/>
          </p:nvSpPr>
          <p:spPr>
            <a:xfrm>
              <a:off x="3905112" y="3184348"/>
              <a:ext cx="1556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The goal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7B12556-4DAB-4CD2-9DCD-9C171D97D24C}"/>
              </a:ext>
            </a:extLst>
          </p:cNvPr>
          <p:cNvGrpSpPr/>
          <p:nvPr/>
        </p:nvGrpSpPr>
        <p:grpSpPr>
          <a:xfrm>
            <a:off x="1932689" y="3878038"/>
            <a:ext cx="3529421" cy="758165"/>
            <a:chOff x="1932689" y="4077027"/>
            <a:chExt cx="3529421" cy="75816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D231AA2-CFF9-4FA5-A0CB-01AA7BCF0B51}"/>
                </a:ext>
              </a:extLst>
            </p:cNvPr>
            <p:cNvGrpSpPr/>
            <p:nvPr/>
          </p:nvGrpSpPr>
          <p:grpSpPr>
            <a:xfrm>
              <a:off x="1932689" y="4077027"/>
              <a:ext cx="1782531" cy="758165"/>
              <a:chOff x="1932689" y="2443327"/>
              <a:chExt cx="1782531" cy="758165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68AE5B4-EA87-4A24-BD47-E0EAE7FEA35B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68" name="Freeform: Shape 99">
                  <a:extLst>
                    <a:ext uri="{FF2B5EF4-FFF2-40B4-BE49-F238E27FC236}">
                      <a16:creationId xmlns:a16="http://schemas.microsoft.com/office/drawing/2014/main" id="{C70C98DA-7A9C-48B8-A527-122B0E337785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CFE1759-08B2-4040-9B01-2D5C18BE0EE1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121551F-0867-49C3-B40F-2464FE45A820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3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B51C44E-7B96-41E0-81E1-DD8B1F7FD5CF}"/>
                </a:ext>
              </a:extLst>
            </p:cNvPr>
            <p:cNvSpPr txBox="1"/>
            <p:nvPr/>
          </p:nvSpPr>
          <p:spPr>
            <a:xfrm>
              <a:off x="3905112" y="4193519"/>
              <a:ext cx="1556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The plan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DF0D7E5-745B-4EE7-995C-4517E51A3CEE}"/>
              </a:ext>
            </a:extLst>
          </p:cNvPr>
          <p:cNvGrpSpPr/>
          <p:nvPr/>
        </p:nvGrpSpPr>
        <p:grpSpPr>
          <a:xfrm>
            <a:off x="6545930" y="1923771"/>
            <a:ext cx="4493265" cy="758165"/>
            <a:chOff x="6830203" y="2122760"/>
            <a:chExt cx="4493265" cy="75816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1FD6166-055A-4F0F-80B1-38556F9F874B}"/>
                </a:ext>
              </a:extLst>
            </p:cNvPr>
            <p:cNvGrpSpPr/>
            <p:nvPr/>
          </p:nvGrpSpPr>
          <p:grpSpPr>
            <a:xfrm>
              <a:off x="6830203" y="2122760"/>
              <a:ext cx="1782531" cy="758165"/>
              <a:chOff x="1932689" y="2443327"/>
              <a:chExt cx="1782531" cy="758165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3070987-1EA0-4484-8205-3192BA65D01A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73" name="Freeform: Shape 99">
                  <a:extLst>
                    <a:ext uri="{FF2B5EF4-FFF2-40B4-BE49-F238E27FC236}">
                      <a16:creationId xmlns:a16="http://schemas.microsoft.com/office/drawing/2014/main" id="{558C828B-842C-4CF7-8A58-12BD667BF84A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74942E-7081-478A-A2BC-4A12E4ABA424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54BD424-AA28-4D17-8B69-45CE806FD54B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4</a:t>
                </a: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8A12C9E-AACC-4234-9694-9D797277FFF9}"/>
                </a:ext>
              </a:extLst>
            </p:cNvPr>
            <p:cNvSpPr txBox="1"/>
            <p:nvPr/>
          </p:nvSpPr>
          <p:spPr>
            <a:xfrm>
              <a:off x="8886963" y="2240831"/>
              <a:ext cx="2436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Implementation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1AB78A5-441A-4A36-A2D1-169A02572C87}"/>
              </a:ext>
            </a:extLst>
          </p:cNvPr>
          <p:cNvGrpSpPr/>
          <p:nvPr/>
        </p:nvGrpSpPr>
        <p:grpSpPr>
          <a:xfrm>
            <a:off x="6545930" y="2900904"/>
            <a:ext cx="4804650" cy="758165"/>
            <a:chOff x="6830203" y="3099893"/>
            <a:chExt cx="4804650" cy="75816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55AD8BB2-DC3A-4EA5-851A-353087D0C0D7}"/>
                </a:ext>
              </a:extLst>
            </p:cNvPr>
            <p:cNvGrpSpPr/>
            <p:nvPr/>
          </p:nvGrpSpPr>
          <p:grpSpPr>
            <a:xfrm>
              <a:off x="6830203" y="3099893"/>
              <a:ext cx="1782531" cy="758165"/>
              <a:chOff x="1932689" y="2443327"/>
              <a:chExt cx="1782531" cy="75816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4EBFF46-E5B4-40A0-9DB2-01E1B2AD9C46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83" name="Freeform: Shape 99">
                  <a:extLst>
                    <a:ext uri="{FF2B5EF4-FFF2-40B4-BE49-F238E27FC236}">
                      <a16:creationId xmlns:a16="http://schemas.microsoft.com/office/drawing/2014/main" id="{500DD38B-5107-4AA5-BBC7-BC8B10C9DB67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263166E-B951-4844-9233-C26F3BB4951D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211EAA-9219-4450-BA9E-0CFF681F096A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5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3EDF2C-509A-4784-8E37-CDAF62E009C9}"/>
                </a:ext>
              </a:extLst>
            </p:cNvPr>
            <p:cNvSpPr txBox="1"/>
            <p:nvPr/>
          </p:nvSpPr>
          <p:spPr>
            <a:xfrm>
              <a:off x="8886963" y="3184348"/>
              <a:ext cx="2747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Production</a:t>
              </a:r>
              <a:r>
                <a:rPr lang="pl-PL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 in PIONIER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Lora" pitchFamily="2" charset="-18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FE49A41-2CA9-4C6C-9642-92E6B0B7BC41}"/>
              </a:ext>
            </a:extLst>
          </p:cNvPr>
          <p:cNvGrpSpPr/>
          <p:nvPr/>
        </p:nvGrpSpPr>
        <p:grpSpPr>
          <a:xfrm>
            <a:off x="6545930" y="3878038"/>
            <a:ext cx="4493264" cy="758165"/>
            <a:chOff x="6830203" y="4077027"/>
            <a:chExt cx="4493264" cy="75816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29FE635-7698-4756-9B94-9C168D2549B2}"/>
                </a:ext>
              </a:extLst>
            </p:cNvPr>
            <p:cNvGrpSpPr/>
            <p:nvPr/>
          </p:nvGrpSpPr>
          <p:grpSpPr>
            <a:xfrm>
              <a:off x="6830203" y="4077027"/>
              <a:ext cx="1782531" cy="758165"/>
              <a:chOff x="1932689" y="2443327"/>
              <a:chExt cx="1782531" cy="758165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E4EB822-AE7A-41B1-88B9-6DE5C85535DD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63" name="Freeform: Shape 99">
                  <a:extLst>
                    <a:ext uri="{FF2B5EF4-FFF2-40B4-BE49-F238E27FC236}">
                      <a16:creationId xmlns:a16="http://schemas.microsoft.com/office/drawing/2014/main" id="{163D1B5F-CE0D-445D-B6F9-A6B92E913771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F2ACE80-4BA4-4BF2-B4EF-7326C0D702F6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EC4A844-F6CD-4D04-BA9A-D6E89F4DD6FA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6</a:t>
                </a: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1F49B4-471C-4B85-B476-8890B082AF70}"/>
                </a:ext>
              </a:extLst>
            </p:cNvPr>
            <p:cNvSpPr txBox="1"/>
            <p:nvPr/>
          </p:nvSpPr>
          <p:spPr>
            <a:xfrm>
              <a:off x="8886963" y="4220761"/>
              <a:ext cx="24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Key takeaways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641E7E3-9D39-41A1-B76B-E47281487D73}"/>
              </a:ext>
            </a:extLst>
          </p:cNvPr>
          <p:cNvGrpSpPr/>
          <p:nvPr/>
        </p:nvGrpSpPr>
        <p:grpSpPr>
          <a:xfrm>
            <a:off x="6545930" y="4855172"/>
            <a:ext cx="3613758" cy="758165"/>
            <a:chOff x="6830203" y="5054161"/>
            <a:chExt cx="3613758" cy="75816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7F81BF1-4D1E-40FB-B720-4EA0C6EC541B}"/>
                </a:ext>
              </a:extLst>
            </p:cNvPr>
            <p:cNvGrpSpPr/>
            <p:nvPr/>
          </p:nvGrpSpPr>
          <p:grpSpPr>
            <a:xfrm>
              <a:off x="6830203" y="5054161"/>
              <a:ext cx="1782531" cy="758165"/>
              <a:chOff x="1932689" y="2443327"/>
              <a:chExt cx="1782531" cy="75816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C265127-C3D8-45C5-A8E8-EFEA93B4B89F}"/>
                  </a:ext>
                </a:extLst>
              </p:cNvPr>
              <p:cNvGrpSpPr/>
              <p:nvPr/>
            </p:nvGrpSpPr>
            <p:grpSpPr>
              <a:xfrm>
                <a:off x="1932689" y="2443327"/>
                <a:ext cx="1782531" cy="758165"/>
                <a:chOff x="4113772" y="2662238"/>
                <a:chExt cx="620153" cy="263771"/>
              </a:xfrm>
            </p:grpSpPr>
            <p:sp>
              <p:nvSpPr>
                <p:cNvPr id="88" name="Freeform: Shape 99">
                  <a:extLst>
                    <a:ext uri="{FF2B5EF4-FFF2-40B4-BE49-F238E27FC236}">
                      <a16:creationId xmlns:a16="http://schemas.microsoft.com/office/drawing/2014/main" id="{39E55CDA-6528-4D33-83F4-DF1E6BE8CB52}"/>
                    </a:ext>
                  </a:extLst>
                </p:cNvPr>
                <p:cNvSpPr/>
                <p:nvPr/>
              </p:nvSpPr>
              <p:spPr>
                <a:xfrm>
                  <a:off x="4152900" y="2712244"/>
                  <a:ext cx="581025" cy="213765"/>
                </a:xfrm>
                <a:custGeom>
                  <a:avLst/>
                  <a:gdLst>
                    <a:gd name="connsiteX0" fmla="*/ 0 w 581025"/>
                    <a:gd name="connsiteY0" fmla="*/ 152400 h 238125"/>
                    <a:gd name="connsiteX1" fmla="*/ 569119 w 581025"/>
                    <a:gd name="connsiteY1" fmla="*/ 238125 h 238125"/>
                    <a:gd name="connsiteX2" fmla="*/ 581025 w 581025"/>
                    <a:gd name="connsiteY2" fmla="*/ 16669 h 238125"/>
                    <a:gd name="connsiteX3" fmla="*/ 21431 w 581025"/>
                    <a:gd name="connsiteY3" fmla="*/ 0 h 238125"/>
                    <a:gd name="connsiteX4" fmla="*/ 0 w 581025"/>
                    <a:gd name="connsiteY4" fmla="*/ 152400 h 238125"/>
                    <a:gd name="connsiteX0" fmla="*/ 0 w 581025"/>
                    <a:gd name="connsiteY0" fmla="*/ 152400 h 213765"/>
                    <a:gd name="connsiteX1" fmla="*/ 565639 w 581025"/>
                    <a:gd name="connsiteY1" fmla="*/ 213765 h 213765"/>
                    <a:gd name="connsiteX2" fmla="*/ 581025 w 581025"/>
                    <a:gd name="connsiteY2" fmla="*/ 16669 h 213765"/>
                    <a:gd name="connsiteX3" fmla="*/ 21431 w 581025"/>
                    <a:gd name="connsiteY3" fmla="*/ 0 h 213765"/>
                    <a:gd name="connsiteX4" fmla="*/ 0 w 581025"/>
                    <a:gd name="connsiteY4" fmla="*/ 152400 h 21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213765">
                      <a:moveTo>
                        <a:pt x="0" y="152400"/>
                      </a:moveTo>
                      <a:lnTo>
                        <a:pt x="565639" y="213765"/>
                      </a:lnTo>
                      <a:lnTo>
                        <a:pt x="581025" y="16669"/>
                      </a:lnTo>
                      <a:lnTo>
                        <a:pt x="21431" y="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7B29EB5-FD84-4BFE-80CB-1B5D836076B7}"/>
                    </a:ext>
                  </a:extLst>
                </p:cNvPr>
                <p:cNvSpPr/>
                <p:nvPr/>
              </p:nvSpPr>
              <p:spPr>
                <a:xfrm>
                  <a:off x="4113772" y="2662238"/>
                  <a:ext cx="587845" cy="20955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Lora" pitchFamily="2" charset="-18"/>
                  </a:endParaRP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BD65B37-590D-45BC-B99A-F3ABD2DE7667}"/>
                  </a:ext>
                </a:extLst>
              </p:cNvPr>
              <p:cNvSpPr txBox="1"/>
              <p:nvPr/>
            </p:nvSpPr>
            <p:spPr>
              <a:xfrm>
                <a:off x="2450608" y="2468990"/>
                <a:ext cx="653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-18"/>
                  </a:rPr>
                  <a:t>7</a:t>
                </a: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6F37A63-6973-4D6D-AB78-F49A569583BD}"/>
                </a:ext>
              </a:extLst>
            </p:cNvPr>
            <p:cNvSpPr txBox="1"/>
            <p:nvPr/>
          </p:nvSpPr>
          <p:spPr>
            <a:xfrm>
              <a:off x="8886963" y="5156768"/>
              <a:ext cx="1556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-18"/>
                </a:rPr>
                <a:t>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34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C51-BCE6-4777-9769-5629A55A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</a:t>
            </a:r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AECED099-F7E1-484F-B617-E875562DF718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>
                <a:solidFill>
                  <a:schemeClr val="tx1"/>
                </a:solidFill>
                <a:latin typeface="Lora" pitchFamily="2" charset="-18"/>
              </a:rPr>
              <a:t>Mattermost</a:t>
            </a:r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 notifications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D995C3B-155D-471D-B6B0-0ED04BF8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02"/>
          <a:stretch/>
        </p:blipFill>
        <p:spPr>
          <a:xfrm>
            <a:off x="6796826" y="1575685"/>
            <a:ext cx="5140162" cy="3953239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1DEA13-69A1-4BB4-8EB9-1154A3CD3A79}"/>
              </a:ext>
            </a:extLst>
          </p:cNvPr>
          <p:cNvGrpSpPr/>
          <p:nvPr/>
        </p:nvGrpSpPr>
        <p:grpSpPr>
          <a:xfrm>
            <a:off x="906798" y="1359520"/>
            <a:ext cx="2961180" cy="1325444"/>
            <a:chOff x="400086" y="1896533"/>
            <a:chExt cx="2961180" cy="1325444"/>
          </a:xfrm>
        </p:grpSpPr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53FEAC6F-8EA0-472F-8BB8-CB18B996CBF8}"/>
                </a:ext>
              </a:extLst>
            </p:cNvPr>
            <p:cNvSpPr txBox="1"/>
            <p:nvPr/>
          </p:nvSpPr>
          <p:spPr>
            <a:xfrm>
              <a:off x="789565" y="1945485"/>
              <a:ext cx="2571701" cy="12157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Workflow output</a:t>
              </a:r>
              <a:endParaRPr lang="pl-PL" sz="1600" b="1" dirty="0">
                <a:latin typeface="Lora" pitchFamily="2" charset="-18"/>
              </a:endParaRP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Task information</a:t>
              </a:r>
              <a:endParaRPr lang="pl-PL" sz="1600" dirty="0">
                <a:latin typeface="Lora" pitchFamily="2" charset="-18"/>
              </a:endParaRP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LSO output</a:t>
              </a:r>
              <a:endParaRPr lang="pl-PL" sz="1600" dirty="0">
                <a:latin typeface="Lora" pitchFamily="2" charset="-18"/>
              </a:endParaRP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Task result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305724-E4E1-4981-90B9-6972ACCD5D22}"/>
                </a:ext>
              </a:extLst>
            </p:cNvPr>
            <p:cNvSpPr/>
            <p:nvPr/>
          </p:nvSpPr>
          <p:spPr>
            <a:xfrm>
              <a:off x="400086" y="1896533"/>
              <a:ext cx="131288" cy="13254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>
                <a:latin typeface="Lora" pitchFamily="2" charset="-18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B601C94-4D54-4F14-BCEC-292AE99973B7}"/>
              </a:ext>
            </a:extLst>
          </p:cNvPr>
          <p:cNvSpPr/>
          <p:nvPr/>
        </p:nvSpPr>
        <p:spPr>
          <a:xfrm rot="5130896">
            <a:off x="1628574" y="-2071725"/>
            <a:ext cx="368950" cy="3998580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E0BBA23-2497-4176-9FB0-3685EA170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008" b="23874"/>
          <a:stretch/>
        </p:blipFill>
        <p:spPr>
          <a:xfrm>
            <a:off x="4518887" y="2535631"/>
            <a:ext cx="3657312" cy="3367754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0917A45-8897-4A44-A374-B70FAB16DE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676"/>
          <a:stretch/>
        </p:blipFill>
        <p:spPr>
          <a:xfrm>
            <a:off x="906578" y="3661424"/>
            <a:ext cx="4904105" cy="2476458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F1C284D4-4E47-429B-93B5-72A75D875EE3}"/>
              </a:ext>
            </a:extLst>
          </p:cNvPr>
          <p:cNvGrpSpPr/>
          <p:nvPr/>
        </p:nvGrpSpPr>
        <p:grpSpPr>
          <a:xfrm>
            <a:off x="906798" y="2869282"/>
            <a:ext cx="2961180" cy="618339"/>
            <a:chOff x="400086" y="1896533"/>
            <a:chExt cx="2961180" cy="618339"/>
          </a:xfrm>
        </p:grpSpPr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E74EA29-97F1-43E7-A854-83649B7C2955}"/>
                </a:ext>
              </a:extLst>
            </p:cNvPr>
            <p:cNvSpPr txBox="1"/>
            <p:nvPr/>
          </p:nvSpPr>
          <p:spPr>
            <a:xfrm>
              <a:off x="789565" y="1945485"/>
              <a:ext cx="2571701" cy="569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>
                  <a:latin typeface="Lora" pitchFamily="2" charset="-18"/>
                </a:rPr>
                <a:t>Chatbot</a:t>
              </a:r>
              <a:endParaRPr lang="pl-PL" sz="1600" b="1" dirty="0">
                <a:latin typeface="Lora" pitchFamily="2" charset="-18"/>
              </a:endParaRP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sz="1600" dirty="0">
                  <a:latin typeface="Lora" pitchFamily="2" charset="-18"/>
                </a:rPr>
                <a:t>Interactive Maat query</a:t>
              </a: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C68210DD-1AFE-4C5D-B542-A9FA55A6F6B5}"/>
                </a:ext>
              </a:extLst>
            </p:cNvPr>
            <p:cNvSpPr/>
            <p:nvPr/>
          </p:nvSpPr>
          <p:spPr>
            <a:xfrm>
              <a:off x="400086" y="1896533"/>
              <a:ext cx="131288" cy="618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>
                <a:latin typeface="Lora" pitchFamily="2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813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C51-BCE6-4777-9769-5629A55A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</a:t>
            </a:r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AECED099-F7E1-484F-B617-E875562DF718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AI experiments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D995C3B-155D-471D-B6B0-0ED04BF8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" b="657"/>
          <a:stretch/>
        </p:blipFill>
        <p:spPr>
          <a:xfrm>
            <a:off x="6151625" y="1512768"/>
            <a:ext cx="5506975" cy="4401853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1D5610B-056C-42DB-B3A7-9A806266F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3" b="2753"/>
          <a:stretch/>
        </p:blipFill>
        <p:spPr>
          <a:xfrm>
            <a:off x="381592" y="1512768"/>
            <a:ext cx="5506975" cy="4423921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BF18CA9-6C6B-488F-B82F-E184CF3A5B97}"/>
              </a:ext>
            </a:extLst>
          </p:cNvPr>
          <p:cNvSpPr/>
          <p:nvPr/>
        </p:nvSpPr>
        <p:spPr>
          <a:xfrm>
            <a:off x="2065866" y="1820333"/>
            <a:ext cx="3119967" cy="2582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Summarize current content of </a:t>
            </a:r>
            <a:r>
              <a:rPr lang="en-US" sz="1200" dirty="0" err="1">
                <a:solidFill>
                  <a:schemeClr val="tx1"/>
                </a:solidFill>
              </a:rPr>
              <a:t>maat</a:t>
            </a:r>
            <a:r>
              <a:rPr lang="en-US" sz="1200" dirty="0">
                <a:solidFill>
                  <a:schemeClr val="tx1"/>
                </a:solidFill>
              </a:rPr>
              <a:t> database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FC0371F-DDB3-47B8-ABA7-36C012CB440A}"/>
              </a:ext>
            </a:extLst>
          </p:cNvPr>
          <p:cNvSpPr/>
          <p:nvPr/>
        </p:nvSpPr>
        <p:spPr>
          <a:xfrm>
            <a:off x="7746999" y="1545165"/>
            <a:ext cx="3183467" cy="21590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List in a table services for customer PIONIER_IP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DD819-F3FF-4994-BE64-2C0198E9C528}"/>
              </a:ext>
            </a:extLst>
          </p:cNvPr>
          <p:cNvSpPr/>
          <p:nvPr/>
        </p:nvSpPr>
        <p:spPr>
          <a:xfrm rot="6617967">
            <a:off x="11528466" y="-724648"/>
            <a:ext cx="595946" cy="1235046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38FE2C8-098D-4F64-898B-D899D87DC161}"/>
              </a:ext>
            </a:extLst>
          </p:cNvPr>
          <p:cNvSpPr/>
          <p:nvPr/>
        </p:nvSpPr>
        <p:spPr>
          <a:xfrm>
            <a:off x="2129367" y="3084210"/>
            <a:ext cx="2226733" cy="2486857"/>
          </a:xfrm>
          <a:prstGeom prst="rect">
            <a:avLst/>
          </a:prstGeom>
          <a:gradFill flip="none" rotWithShape="1">
            <a:gsLst>
              <a:gs pos="85000">
                <a:schemeClr val="bg1">
                  <a:alpha val="0"/>
                </a:schemeClr>
              </a:gs>
              <a:gs pos="100000">
                <a:srgbClr val="FFFF00">
                  <a:alpha val="57000"/>
                  <a:lumMod val="10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80ACB27-BEBC-438B-9EE2-32887BF4E4F8}"/>
              </a:ext>
            </a:extLst>
          </p:cNvPr>
          <p:cNvSpPr/>
          <p:nvPr/>
        </p:nvSpPr>
        <p:spPr>
          <a:xfrm>
            <a:off x="7835900" y="3611033"/>
            <a:ext cx="1735667" cy="1807634"/>
          </a:xfrm>
          <a:prstGeom prst="rect">
            <a:avLst/>
          </a:prstGeom>
          <a:gradFill flip="none" rotWithShape="1">
            <a:gsLst>
              <a:gs pos="85000">
                <a:schemeClr val="bg1">
                  <a:alpha val="0"/>
                </a:schemeClr>
              </a:gs>
              <a:gs pos="100000">
                <a:srgbClr val="FFFF00">
                  <a:alpha val="57000"/>
                  <a:lumMod val="10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35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C51-BCE6-4777-9769-5629A55A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</a:t>
            </a:r>
          </a:p>
        </p:txBody>
      </p:sp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AECED099-F7E1-484F-B617-E875562DF718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AI experiments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D995C3B-155D-471D-B6B0-0ED04BF8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" b="632"/>
          <a:stretch/>
        </p:blipFill>
        <p:spPr>
          <a:xfrm>
            <a:off x="6151625" y="1512768"/>
            <a:ext cx="5506975" cy="4401853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1D5610B-056C-42DB-B3A7-9A806266F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" b="384"/>
          <a:stretch/>
        </p:blipFill>
        <p:spPr>
          <a:xfrm>
            <a:off x="381592" y="1512768"/>
            <a:ext cx="5506975" cy="4423921"/>
          </a:xfrm>
          <a:prstGeom prst="rect">
            <a:avLst/>
          </a:prstGeom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BF18CA9-6C6B-488F-B82F-E184CF3A5B97}"/>
              </a:ext>
            </a:extLst>
          </p:cNvPr>
          <p:cNvSpPr/>
          <p:nvPr/>
        </p:nvSpPr>
        <p:spPr>
          <a:xfrm>
            <a:off x="2006598" y="1540932"/>
            <a:ext cx="3594101" cy="1693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Describe and provide details about service GEANT_AP1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FC0371F-DDB3-47B8-ABA7-36C012CB440A}"/>
              </a:ext>
            </a:extLst>
          </p:cNvPr>
          <p:cNvSpPr/>
          <p:nvPr/>
        </p:nvSpPr>
        <p:spPr>
          <a:xfrm>
            <a:off x="7768167" y="1540932"/>
            <a:ext cx="2992966" cy="21590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On which routers is this service terminated?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B8C725-31BF-404A-BCAD-3ADBBA3DB89B}"/>
              </a:ext>
            </a:extLst>
          </p:cNvPr>
          <p:cNvSpPr/>
          <p:nvPr/>
        </p:nvSpPr>
        <p:spPr>
          <a:xfrm rot="21223068">
            <a:off x="12098155" y="-167962"/>
            <a:ext cx="413813" cy="456080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AC549F4-2748-4CB5-BFE0-6879AFE45570}"/>
              </a:ext>
            </a:extLst>
          </p:cNvPr>
          <p:cNvSpPr/>
          <p:nvPr/>
        </p:nvSpPr>
        <p:spPr>
          <a:xfrm>
            <a:off x="2006598" y="3035300"/>
            <a:ext cx="3386669" cy="2379133"/>
          </a:xfrm>
          <a:prstGeom prst="rect">
            <a:avLst/>
          </a:prstGeom>
          <a:gradFill flip="none" rotWithShape="1">
            <a:gsLst>
              <a:gs pos="85000">
                <a:schemeClr val="bg1">
                  <a:alpha val="0"/>
                </a:schemeClr>
              </a:gs>
              <a:gs pos="100000">
                <a:srgbClr val="FFFF00">
                  <a:alpha val="57000"/>
                  <a:lumMod val="10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FA56F8E-624F-488E-BA13-137F61D881FE}"/>
              </a:ext>
            </a:extLst>
          </p:cNvPr>
          <p:cNvSpPr/>
          <p:nvPr/>
        </p:nvSpPr>
        <p:spPr>
          <a:xfrm>
            <a:off x="7730067" y="2641600"/>
            <a:ext cx="3581400" cy="2599267"/>
          </a:xfrm>
          <a:prstGeom prst="rect">
            <a:avLst/>
          </a:prstGeom>
          <a:gradFill flip="none" rotWithShape="1">
            <a:gsLst>
              <a:gs pos="85000">
                <a:schemeClr val="bg1">
                  <a:alpha val="0"/>
                </a:schemeClr>
              </a:gs>
              <a:gs pos="100000">
                <a:srgbClr val="FFFF00">
                  <a:alpha val="57000"/>
                  <a:lumMod val="10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7636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2A1E-0F8F-44B2-AF21-DEA88CA0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D58DFF-96FE-4525-87C4-5BD0BB4BA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63439"/>
            <a:ext cx="10842356" cy="1116866"/>
          </a:xfrm>
        </p:spPr>
        <p:txBody>
          <a:bodyPr/>
          <a:lstStyle/>
          <a:p>
            <a:r>
              <a:rPr lang="pl-PL" dirty="0">
                <a:latin typeface="Lora" pitchFamily="2" charset="-18"/>
              </a:rPr>
              <a:t>		</a:t>
            </a:r>
            <a:endParaRPr lang="en-US" dirty="0">
              <a:latin typeface="Lora" pitchFamily="2" charset="-18"/>
            </a:endParaRPr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318B79CB-0038-43B6-993E-ED4F3F5F9E51}"/>
              </a:ext>
            </a:extLst>
          </p:cNvPr>
          <p:cNvGrpSpPr/>
          <p:nvPr/>
        </p:nvGrpSpPr>
        <p:grpSpPr>
          <a:xfrm>
            <a:off x="1921546" y="2937934"/>
            <a:ext cx="8529660" cy="602950"/>
            <a:chOff x="1921547" y="3729461"/>
            <a:chExt cx="7946353" cy="60295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460380D-3F0C-4AED-8A9E-F87FFF3F552B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 dirty="0">
                  <a:latin typeface="Lora" pitchFamily="2" charset="-18"/>
                </a:rPr>
                <a:t>Understand the goal:</a:t>
              </a:r>
              <a:r>
                <a:rPr lang="en-US" dirty="0">
                  <a:latin typeface="Lora" pitchFamily="2" charset="-18"/>
                </a:rPr>
                <a:t> final result must be clear to all team members to achieve synergy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A316FBC-EFA1-47D5-88D7-D84DE2517FC0}"/>
                </a:ext>
              </a:extLst>
            </p:cNvPr>
            <p:cNvSpPr/>
            <p:nvPr/>
          </p:nvSpPr>
          <p:spPr>
            <a:xfrm>
              <a:off x="1921547" y="3729461"/>
              <a:ext cx="116801" cy="602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CDE4189D-A67E-44C4-A3BF-C771F353C8FD}"/>
              </a:ext>
            </a:extLst>
          </p:cNvPr>
          <p:cNvGrpSpPr/>
          <p:nvPr/>
        </p:nvGrpSpPr>
        <p:grpSpPr>
          <a:xfrm>
            <a:off x="1921546" y="3798512"/>
            <a:ext cx="8529660" cy="646073"/>
            <a:chOff x="1921547" y="4314899"/>
            <a:chExt cx="7682854" cy="646073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A336D85-422E-4D4A-ACB6-64140152ED4F}"/>
                </a:ext>
              </a:extLst>
            </p:cNvPr>
            <p:cNvSpPr txBox="1"/>
            <p:nvPr/>
          </p:nvSpPr>
          <p:spPr>
            <a:xfrm>
              <a:off x="2193354" y="4363851"/>
              <a:ext cx="741104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 b="1" dirty="0">
                  <a:latin typeface="Lora" pitchFamily="2" charset="-18"/>
                </a:rPr>
                <a:t>It’s journey, not a destination:</a:t>
              </a:r>
              <a:r>
                <a:rPr lang="en-US" sz="1800" dirty="0">
                  <a:latin typeface="Lora" pitchFamily="2" charset="-18"/>
                </a:rPr>
                <a:t> Machine once started must be maintained continuously - otherwise it will break down</a:t>
              </a:r>
              <a:endParaRPr lang="en-US" sz="1600" dirty="0">
                <a:latin typeface="Lora" pitchFamily="2" charset="-18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8198FF0-BCBB-494B-A59A-4D46285C3FED}"/>
                </a:ext>
              </a:extLst>
            </p:cNvPr>
            <p:cNvSpPr/>
            <p:nvPr/>
          </p:nvSpPr>
          <p:spPr>
            <a:xfrm>
              <a:off x="1921547" y="4314899"/>
              <a:ext cx="116801" cy="646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5723BBC-2F52-4C63-9330-899792B1B676}"/>
              </a:ext>
            </a:extLst>
          </p:cNvPr>
          <p:cNvGrpSpPr/>
          <p:nvPr/>
        </p:nvGrpSpPr>
        <p:grpSpPr>
          <a:xfrm>
            <a:off x="1921546" y="4659089"/>
            <a:ext cx="9208416" cy="384808"/>
            <a:chOff x="1921546" y="5144446"/>
            <a:chExt cx="7946353" cy="384808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2E71074A-A152-4CD1-891D-A6FFAF26F1CF}"/>
                </a:ext>
              </a:extLst>
            </p:cNvPr>
            <p:cNvSpPr txBox="1"/>
            <p:nvPr/>
          </p:nvSpPr>
          <p:spPr>
            <a:xfrm>
              <a:off x="2193353" y="5193398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>
                  <a:latin typeface="Lora" pitchFamily="2" charset="-18"/>
                </a:rPr>
                <a:t>Engineering not magic</a:t>
              </a:r>
              <a:r>
                <a:rPr lang="en-US" sz="1800" b="1">
                  <a:latin typeface="Lora" pitchFamily="2" charset="-18"/>
                </a:rPr>
                <a:t>: </a:t>
              </a:r>
              <a:r>
                <a:rPr lang="en-US" sz="1800">
                  <a:latin typeface="Lora" pitchFamily="2" charset="-18"/>
                </a:rPr>
                <a:t>Tools are just tools (even those magnificent AI based)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CFEBB3FD-5C2F-4A84-8775-ACF6BD757522}"/>
                </a:ext>
              </a:extLst>
            </p:cNvPr>
            <p:cNvSpPr/>
            <p:nvPr/>
          </p:nvSpPr>
          <p:spPr>
            <a:xfrm>
              <a:off x="1921546" y="5144446"/>
              <a:ext cx="117571" cy="3848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2FFB424-104A-445E-BB9E-537187148F0C}"/>
              </a:ext>
            </a:extLst>
          </p:cNvPr>
          <p:cNvGrpSpPr/>
          <p:nvPr/>
        </p:nvGrpSpPr>
        <p:grpSpPr>
          <a:xfrm>
            <a:off x="1921546" y="2324590"/>
            <a:ext cx="9208416" cy="355716"/>
            <a:chOff x="1921547" y="3729461"/>
            <a:chExt cx="7946353" cy="355716"/>
          </a:xfrm>
        </p:grpSpPr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AB2A79D5-5D8C-4A8E-86F8-0A3D4DC5952C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b="1">
                  <a:latin typeface="Lora" pitchFamily="2" charset="-18"/>
                </a:rPr>
                <a:t>Team interworking:</a:t>
              </a:r>
              <a:r>
                <a:rPr lang="en-US">
                  <a:latin typeface="Lora" pitchFamily="2" charset="-18"/>
                </a:rPr>
                <a:t> Network engineers &amp; software developers</a:t>
              </a: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D9E539D7-0357-4B63-A480-0B70ED81B127}"/>
                </a:ext>
              </a:extLst>
            </p:cNvPr>
            <p:cNvSpPr/>
            <p:nvPr/>
          </p:nvSpPr>
          <p:spPr>
            <a:xfrm>
              <a:off x="1921547" y="3729461"/>
              <a:ext cx="116801" cy="3557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sp>
        <p:nvSpPr>
          <p:cNvPr id="27" name="Rectangle: Rounded Corners 19">
            <a:extLst>
              <a:ext uri="{FF2B5EF4-FFF2-40B4-BE49-F238E27FC236}">
                <a16:creationId xmlns:a16="http://schemas.microsoft.com/office/drawing/2014/main" id="{7CE47791-46C2-4A70-9090-BCD938FA0C5C}"/>
              </a:ext>
            </a:extLst>
          </p:cNvPr>
          <p:cNvSpPr/>
          <p:nvPr/>
        </p:nvSpPr>
        <p:spPr>
          <a:xfrm>
            <a:off x="6036623" y="758092"/>
            <a:ext cx="4611575" cy="498687"/>
          </a:xfrm>
          <a:prstGeom prst="roundRect">
            <a:avLst/>
          </a:prstGeom>
          <a:solidFill>
            <a:srgbClr val="FF7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Lora" pitchFamily="2" charset="-18"/>
              </a:rPr>
              <a:t>Continuous improvement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35273C-13D3-408C-9940-5227B7D86CD9}"/>
              </a:ext>
            </a:extLst>
          </p:cNvPr>
          <p:cNvSpPr/>
          <p:nvPr/>
        </p:nvSpPr>
        <p:spPr>
          <a:xfrm rot="1759317">
            <a:off x="11912451" y="5560395"/>
            <a:ext cx="595946" cy="1661663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63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2A1E-0F8F-44B2-AF21-DEA88CA0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318B79CB-0038-43B6-993E-ED4F3F5F9E51}"/>
              </a:ext>
            </a:extLst>
          </p:cNvPr>
          <p:cNvGrpSpPr/>
          <p:nvPr/>
        </p:nvGrpSpPr>
        <p:grpSpPr>
          <a:xfrm>
            <a:off x="1864396" y="3363568"/>
            <a:ext cx="8306412" cy="602950"/>
            <a:chOff x="1921547" y="3729460"/>
            <a:chExt cx="7946353" cy="60295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460380D-3F0C-4AED-8A9E-F87FFF3F552B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>
                  <a:latin typeface="Lora" pitchFamily="2" charset="-18"/>
                </a:rPr>
                <a:t>AI support – more MCP servers to access multiple data sources, use of AI agents to run the workflows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A316FBC-EFA1-47D5-88D7-D84DE2517FC0}"/>
                </a:ext>
              </a:extLst>
            </p:cNvPr>
            <p:cNvSpPr/>
            <p:nvPr/>
          </p:nvSpPr>
          <p:spPr>
            <a:xfrm>
              <a:off x="1921547" y="3729460"/>
              <a:ext cx="116800" cy="602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CDE4189D-A67E-44C4-A3BF-C771F353C8FD}"/>
              </a:ext>
            </a:extLst>
          </p:cNvPr>
          <p:cNvGrpSpPr/>
          <p:nvPr/>
        </p:nvGrpSpPr>
        <p:grpSpPr>
          <a:xfrm>
            <a:off x="1864396" y="2604970"/>
            <a:ext cx="8348907" cy="599683"/>
            <a:chOff x="1921547" y="4314899"/>
            <a:chExt cx="8294225" cy="64257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EA336D85-422E-4D4A-ACB6-64140152ED4F}"/>
                </a:ext>
              </a:extLst>
            </p:cNvPr>
            <p:cNvSpPr txBox="1"/>
            <p:nvPr/>
          </p:nvSpPr>
          <p:spPr>
            <a:xfrm>
              <a:off x="2193354" y="4363851"/>
              <a:ext cx="8022418" cy="5936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>
                  <a:latin typeface="Lora" pitchFamily="2" charset="-18"/>
                </a:rPr>
                <a:t>Data model extensions: intent-based SLA enforcement, multi-domain &amp; multi-operator federation, capacity &amp; utilization tracking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C8198FF0-BCBB-494B-A59A-4D46285C3FED}"/>
                </a:ext>
              </a:extLst>
            </p:cNvPr>
            <p:cNvSpPr/>
            <p:nvPr/>
          </p:nvSpPr>
          <p:spPr>
            <a:xfrm>
              <a:off x="1921547" y="4314899"/>
              <a:ext cx="134465" cy="6404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2FFB424-104A-445E-BB9E-537187148F0C}"/>
              </a:ext>
            </a:extLst>
          </p:cNvPr>
          <p:cNvGrpSpPr/>
          <p:nvPr/>
        </p:nvGrpSpPr>
        <p:grpSpPr>
          <a:xfrm>
            <a:off x="1864396" y="2070589"/>
            <a:ext cx="9208416" cy="401965"/>
            <a:chOff x="1921547" y="3729460"/>
            <a:chExt cx="7946353" cy="401965"/>
          </a:xfrm>
        </p:grpSpPr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AB2A79D5-5D8C-4A8E-86F8-0A3D4DC5952C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>
                  <a:latin typeface="Lora" pitchFamily="2" charset="-18"/>
                </a:rPr>
                <a:t>Extend workflows for new network services and operations</a:t>
              </a:r>
              <a:endParaRPr lang="en-US">
                <a:highlight>
                  <a:srgbClr val="FFFF00"/>
                </a:highlight>
                <a:latin typeface="Lora" pitchFamily="2" charset="-18"/>
              </a:endParaRP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D9E539D7-0357-4B63-A480-0B70ED81B127}"/>
                </a:ext>
              </a:extLst>
            </p:cNvPr>
            <p:cNvSpPr/>
            <p:nvPr/>
          </p:nvSpPr>
          <p:spPr>
            <a:xfrm>
              <a:off x="1921547" y="3729460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143407AE-44FB-4621-A94B-9CD1368D1EAE}"/>
              </a:ext>
            </a:extLst>
          </p:cNvPr>
          <p:cNvGrpSpPr/>
          <p:nvPr/>
        </p:nvGrpSpPr>
        <p:grpSpPr>
          <a:xfrm>
            <a:off x="1864396" y="4102512"/>
            <a:ext cx="9208416" cy="401965"/>
            <a:chOff x="1921547" y="3729460"/>
            <a:chExt cx="7946353" cy="401965"/>
          </a:xfrm>
        </p:grpSpPr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6E065CAB-6421-4501-8FE8-46B439674DB8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>
                  <a:latin typeface="Lora" pitchFamily="2" charset="-18"/>
                </a:rPr>
                <a:t>Engage AI to verify data consistency and network configuration status</a:t>
              </a:r>
            </a:p>
          </p:txBody>
        </p:sp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381C2233-D524-4355-BEC2-44FCD416B5E5}"/>
                </a:ext>
              </a:extLst>
            </p:cNvPr>
            <p:cNvSpPr/>
            <p:nvPr/>
          </p:nvSpPr>
          <p:spPr>
            <a:xfrm>
              <a:off x="1921547" y="3729460"/>
              <a:ext cx="116800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29" name="Group 15">
            <a:extLst>
              <a:ext uri="{FF2B5EF4-FFF2-40B4-BE49-F238E27FC236}">
                <a16:creationId xmlns:a16="http://schemas.microsoft.com/office/drawing/2014/main" id="{647C3921-412B-49CD-8D90-06D60B174D94}"/>
              </a:ext>
            </a:extLst>
          </p:cNvPr>
          <p:cNvGrpSpPr/>
          <p:nvPr/>
        </p:nvGrpSpPr>
        <p:grpSpPr>
          <a:xfrm>
            <a:off x="1864396" y="4665343"/>
            <a:ext cx="9208416" cy="401965"/>
            <a:chOff x="1921547" y="3729460"/>
            <a:chExt cx="7946353" cy="401965"/>
          </a:xfrm>
        </p:grpSpPr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38A803F7-CA2A-41D6-B0A2-874156FB1864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>
                  <a:latin typeface="Lora" pitchFamily="2" charset="-18"/>
                </a:rPr>
                <a:t>Self-services for the PIONIER partners</a:t>
              </a:r>
            </a:p>
          </p:txBody>
        </p:sp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2B763E94-9B2B-4B61-82C1-CF86D28F6A0E}"/>
                </a:ext>
              </a:extLst>
            </p:cNvPr>
            <p:cNvSpPr/>
            <p:nvPr/>
          </p:nvSpPr>
          <p:spPr>
            <a:xfrm>
              <a:off x="1921547" y="3729460"/>
              <a:ext cx="116800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8317F5A-9168-4505-891C-0CA2DD676FD2}"/>
              </a:ext>
            </a:extLst>
          </p:cNvPr>
          <p:cNvSpPr/>
          <p:nvPr/>
        </p:nvSpPr>
        <p:spPr>
          <a:xfrm rot="10522855">
            <a:off x="-210327" y="2866651"/>
            <a:ext cx="374715" cy="456080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3C8CE58-0119-44CB-849B-F11E29EDE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000" dirty="0"/>
              <a:t>tomasz.szewczyk@pcss.pl</a:t>
            </a:r>
          </a:p>
          <a:p>
            <a:r>
              <a:rPr lang="pl-PL" sz="2000" dirty="0"/>
              <a:t>roman.lapacz@pcss.pl</a:t>
            </a: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4A7FE-07C2-4D01-A0CC-2E002CF6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BC51D-8B11-46B2-9F19-28FAAECE7322}"/>
              </a:ext>
            </a:extLst>
          </p:cNvPr>
          <p:cNvSpPr txBox="1"/>
          <p:nvPr/>
        </p:nvSpPr>
        <p:spPr>
          <a:xfrm>
            <a:off x="8790446" y="5783686"/>
            <a:ext cx="24066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The scientific work is published for the realization of the international project co-financed by Polish Ministry of Science and Higher Education from financial resources of the programme entitled "PMW”.</a:t>
            </a:r>
            <a:endParaRPr lang="en-MK" sz="1000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2720DAA0-0DD7-4DAD-8A94-BC560D86F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69" y="6096292"/>
            <a:ext cx="1984777" cy="414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99B33-1D29-4FE2-983F-1E52D23BA0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7116864" y="5869720"/>
            <a:ext cx="1432450" cy="6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7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0ED409-0FF7-41B6-9858-E45F4410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269" y="1540803"/>
            <a:ext cx="4515625" cy="4390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16E9E-78B5-4FF6-98E9-1575BF65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PIONIER – </a:t>
            </a:r>
            <a:r>
              <a:rPr lang="en-GB" dirty="0"/>
              <a:t>Polish National Research and Education Network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5932C6-0C83-4572-8282-E630068E5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3539" y="5191406"/>
            <a:ext cx="2616850" cy="62112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2711F-D53D-4158-990C-B77328004914}"/>
              </a:ext>
            </a:extLst>
          </p:cNvPr>
          <p:cNvGrpSpPr/>
          <p:nvPr/>
        </p:nvGrpSpPr>
        <p:grpSpPr>
          <a:xfrm>
            <a:off x="996553" y="1784441"/>
            <a:ext cx="5547121" cy="556630"/>
            <a:chOff x="1396616" y="1784441"/>
            <a:chExt cx="4995718" cy="5566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33C5E5-E699-4D8D-905D-DFA7F65CD467}"/>
                </a:ext>
              </a:extLst>
            </p:cNvPr>
            <p:cNvGrpSpPr/>
            <p:nvPr/>
          </p:nvGrpSpPr>
          <p:grpSpPr>
            <a:xfrm>
              <a:off x="1396616" y="1784441"/>
              <a:ext cx="4995718" cy="556630"/>
              <a:chOff x="1100282" y="1691270"/>
              <a:chExt cx="4995718" cy="720843"/>
            </a:xfrm>
          </p:grpSpPr>
          <p:sp>
            <p:nvSpPr>
              <p:cNvPr id="8" name="Google Shape;1517;p36">
                <a:extLst>
                  <a:ext uri="{FF2B5EF4-FFF2-40B4-BE49-F238E27FC236}">
                    <a16:creationId xmlns:a16="http://schemas.microsoft.com/office/drawing/2014/main" id="{961307CA-C680-4808-943A-63A0B440B9C6}"/>
                  </a:ext>
                </a:extLst>
              </p:cNvPr>
              <p:cNvSpPr/>
              <p:nvPr/>
            </p:nvSpPr>
            <p:spPr>
              <a:xfrm>
                <a:off x="1100282" y="1691270"/>
                <a:ext cx="4995718" cy="720843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9" name="Google Shape;1518;p36">
                <a:extLst>
                  <a:ext uri="{FF2B5EF4-FFF2-40B4-BE49-F238E27FC236}">
                    <a16:creationId xmlns:a16="http://schemas.microsoft.com/office/drawing/2014/main" id="{B456DCC4-56B8-4171-9EDE-6949455BC9B6}"/>
                  </a:ext>
                </a:extLst>
              </p:cNvPr>
              <p:cNvSpPr/>
              <p:nvPr/>
            </p:nvSpPr>
            <p:spPr>
              <a:xfrm>
                <a:off x="1100300" y="1691270"/>
                <a:ext cx="81707" cy="72084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0335D6-DA13-4B6C-BDCB-8D7127678DA4}"/>
                </a:ext>
              </a:extLst>
            </p:cNvPr>
            <p:cNvSpPr txBox="1"/>
            <p:nvPr/>
          </p:nvSpPr>
          <p:spPr>
            <a:xfrm>
              <a:off x="1777276" y="1947716"/>
              <a:ext cx="38553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Lora" pitchFamily="2" charset="-18"/>
                </a:rPr>
                <a:t>Consortium of 22 academic </a:t>
              </a:r>
              <a:r>
                <a:rPr lang="pl-PL" sz="1600" dirty="0" err="1">
                  <a:latin typeface="Lora" pitchFamily="2" charset="-18"/>
                </a:rPr>
                <a:t>MANs</a:t>
              </a:r>
              <a:endParaRPr lang="en-US" sz="1600" dirty="0">
                <a:latin typeface="Lora" pitchFamily="2" charset="-1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68A9A7-6D5E-40D3-A22C-BB50DD7A9963}"/>
              </a:ext>
            </a:extLst>
          </p:cNvPr>
          <p:cNvGrpSpPr/>
          <p:nvPr/>
        </p:nvGrpSpPr>
        <p:grpSpPr>
          <a:xfrm>
            <a:off x="996553" y="2525482"/>
            <a:ext cx="5547121" cy="720843"/>
            <a:chOff x="1396616" y="2525482"/>
            <a:chExt cx="4995718" cy="7208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FD5521-B8AF-4E2B-9660-D60DB18CFDCB}"/>
                </a:ext>
              </a:extLst>
            </p:cNvPr>
            <p:cNvGrpSpPr/>
            <p:nvPr/>
          </p:nvGrpSpPr>
          <p:grpSpPr>
            <a:xfrm>
              <a:off x="1396616" y="2525482"/>
              <a:ext cx="4995718" cy="720843"/>
              <a:chOff x="1100282" y="2647694"/>
              <a:chExt cx="4995718" cy="720843"/>
            </a:xfrm>
          </p:grpSpPr>
          <p:sp>
            <p:nvSpPr>
              <p:cNvPr id="10" name="Google Shape;1519;p36">
                <a:extLst>
                  <a:ext uri="{FF2B5EF4-FFF2-40B4-BE49-F238E27FC236}">
                    <a16:creationId xmlns:a16="http://schemas.microsoft.com/office/drawing/2014/main" id="{EE942FC6-16C7-4293-8390-8CC02F1A9C56}"/>
                  </a:ext>
                </a:extLst>
              </p:cNvPr>
              <p:cNvSpPr/>
              <p:nvPr/>
            </p:nvSpPr>
            <p:spPr>
              <a:xfrm>
                <a:off x="1100282" y="2647694"/>
                <a:ext cx="4995718" cy="720843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11" name="Google Shape;1520;p36">
                <a:extLst>
                  <a:ext uri="{FF2B5EF4-FFF2-40B4-BE49-F238E27FC236}">
                    <a16:creationId xmlns:a16="http://schemas.microsoft.com/office/drawing/2014/main" id="{5BC7DFF5-5101-414E-A54E-670BDFC8A5E3}"/>
                  </a:ext>
                </a:extLst>
              </p:cNvPr>
              <p:cNvSpPr/>
              <p:nvPr/>
            </p:nvSpPr>
            <p:spPr>
              <a:xfrm>
                <a:off x="1100300" y="2647694"/>
                <a:ext cx="81707" cy="720843"/>
              </a:xfrm>
              <a:prstGeom prst="rect">
                <a:avLst/>
              </a:prstGeom>
              <a:solidFill>
                <a:srgbClr val="FF7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7F4013-2802-4662-882C-BB6C7E6E3B4B}"/>
                </a:ext>
              </a:extLst>
            </p:cNvPr>
            <p:cNvSpPr txBox="1"/>
            <p:nvPr/>
          </p:nvSpPr>
          <p:spPr>
            <a:xfrm>
              <a:off x="1777275" y="2627491"/>
              <a:ext cx="453303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>
                  <a:latin typeface="Lora" pitchFamily="2" charset="-18"/>
                </a:rPr>
                <a:t>8,504 km of fibre-optic infrastructure connecting major scientific centres across Poland and beyond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6D1851-9C64-4BA3-8D39-9B745EAEF441}"/>
              </a:ext>
            </a:extLst>
          </p:cNvPr>
          <p:cNvGrpSpPr/>
          <p:nvPr/>
        </p:nvGrpSpPr>
        <p:grpSpPr>
          <a:xfrm>
            <a:off x="996553" y="3429000"/>
            <a:ext cx="5547121" cy="720843"/>
            <a:chOff x="1396616" y="4371455"/>
            <a:chExt cx="4995718" cy="7208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113415E-AA3B-4D85-8564-EF5785038C83}"/>
                </a:ext>
              </a:extLst>
            </p:cNvPr>
            <p:cNvGrpSpPr/>
            <p:nvPr/>
          </p:nvGrpSpPr>
          <p:grpSpPr>
            <a:xfrm>
              <a:off x="1396616" y="4371455"/>
              <a:ext cx="4995718" cy="720843"/>
              <a:chOff x="1100282" y="4560542"/>
              <a:chExt cx="4995718" cy="720843"/>
            </a:xfrm>
          </p:grpSpPr>
          <p:sp>
            <p:nvSpPr>
              <p:cNvPr id="14" name="Google Shape;1523;p36">
                <a:extLst>
                  <a:ext uri="{FF2B5EF4-FFF2-40B4-BE49-F238E27FC236}">
                    <a16:creationId xmlns:a16="http://schemas.microsoft.com/office/drawing/2014/main" id="{7496838E-9ECF-475A-81F1-F39DC4A836DC}"/>
                  </a:ext>
                </a:extLst>
              </p:cNvPr>
              <p:cNvSpPr/>
              <p:nvPr/>
            </p:nvSpPr>
            <p:spPr>
              <a:xfrm>
                <a:off x="1100282" y="4560542"/>
                <a:ext cx="4995718" cy="720843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15" name="Google Shape;1524;p36">
                <a:extLst>
                  <a:ext uri="{FF2B5EF4-FFF2-40B4-BE49-F238E27FC236}">
                    <a16:creationId xmlns:a16="http://schemas.microsoft.com/office/drawing/2014/main" id="{9DA1F11F-6C76-47D3-AF6F-B3341B0E573C}"/>
                  </a:ext>
                </a:extLst>
              </p:cNvPr>
              <p:cNvSpPr/>
              <p:nvPr/>
            </p:nvSpPr>
            <p:spPr>
              <a:xfrm>
                <a:off x="1100300" y="4560542"/>
                <a:ext cx="81707" cy="72084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05C9D4-919F-42ED-A304-267FA5B540E1}"/>
                </a:ext>
              </a:extLst>
            </p:cNvPr>
            <p:cNvSpPr txBox="1"/>
            <p:nvPr/>
          </p:nvSpPr>
          <p:spPr>
            <a:xfrm>
              <a:off x="1777275" y="4483194"/>
              <a:ext cx="444254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>
                  <a:latin typeface="Lora" pitchFamily="2" charset="-18"/>
                </a:rPr>
                <a:t>International connectivity via GÉANT, linking Polish science to European NRENs and the global Internet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7389BB-0CCF-49D0-9499-2664FAC13D22}"/>
              </a:ext>
            </a:extLst>
          </p:cNvPr>
          <p:cNvGrpSpPr/>
          <p:nvPr/>
        </p:nvGrpSpPr>
        <p:grpSpPr>
          <a:xfrm>
            <a:off x="996553" y="4328006"/>
            <a:ext cx="5547121" cy="709606"/>
            <a:chOff x="1396616" y="5270470"/>
            <a:chExt cx="4995718" cy="5109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75507FF-C577-4E0E-B6EE-B210B16BF7AE}"/>
                </a:ext>
              </a:extLst>
            </p:cNvPr>
            <p:cNvGrpSpPr/>
            <p:nvPr/>
          </p:nvGrpSpPr>
          <p:grpSpPr>
            <a:xfrm>
              <a:off x="1396616" y="5270470"/>
              <a:ext cx="4995718" cy="510903"/>
              <a:chOff x="1100282" y="4560542"/>
              <a:chExt cx="4995718" cy="720843"/>
            </a:xfrm>
          </p:grpSpPr>
          <p:sp>
            <p:nvSpPr>
              <p:cNvPr id="25" name="Google Shape;1523;p36">
                <a:extLst>
                  <a:ext uri="{FF2B5EF4-FFF2-40B4-BE49-F238E27FC236}">
                    <a16:creationId xmlns:a16="http://schemas.microsoft.com/office/drawing/2014/main" id="{F2AF4ECC-D198-413A-A5B8-F2EEB227C5D8}"/>
                  </a:ext>
                </a:extLst>
              </p:cNvPr>
              <p:cNvSpPr/>
              <p:nvPr/>
            </p:nvSpPr>
            <p:spPr>
              <a:xfrm>
                <a:off x="1100282" y="4560542"/>
                <a:ext cx="4995718" cy="720843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26" name="Google Shape;1524;p36">
                <a:extLst>
                  <a:ext uri="{FF2B5EF4-FFF2-40B4-BE49-F238E27FC236}">
                    <a16:creationId xmlns:a16="http://schemas.microsoft.com/office/drawing/2014/main" id="{5D59D306-68AF-4E17-B230-64A4E6138BB4}"/>
                  </a:ext>
                </a:extLst>
              </p:cNvPr>
              <p:cNvSpPr/>
              <p:nvPr/>
            </p:nvSpPr>
            <p:spPr>
              <a:xfrm>
                <a:off x="1100300" y="4560542"/>
                <a:ext cx="81707" cy="72084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A9A0AE-61DD-4E0A-AA9A-AD718BB08214}"/>
                </a:ext>
              </a:extLst>
            </p:cNvPr>
            <p:cNvSpPr txBox="1"/>
            <p:nvPr/>
          </p:nvSpPr>
          <p:spPr>
            <a:xfrm>
              <a:off x="1777276" y="5331244"/>
              <a:ext cx="4615058" cy="354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>
                  <a:latin typeface="Lora" pitchFamily="2" charset="-18"/>
                </a:rPr>
                <a:t>A platform for many national and international projects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B22934D-672D-445E-9DCE-0F2AEA37B909}"/>
              </a:ext>
            </a:extLst>
          </p:cNvPr>
          <p:cNvSpPr/>
          <p:nvPr/>
        </p:nvSpPr>
        <p:spPr>
          <a:xfrm>
            <a:off x="6879771" y="1360711"/>
            <a:ext cx="4920343" cy="4708071"/>
          </a:xfrm>
          <a:prstGeom prst="rect">
            <a:avLst/>
          </a:prstGeom>
          <a:noFill/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1EA927-21D2-4115-85B3-692921F09763}"/>
              </a:ext>
            </a:extLst>
          </p:cNvPr>
          <p:cNvSpPr/>
          <p:nvPr/>
        </p:nvSpPr>
        <p:spPr>
          <a:xfrm rot="1690581">
            <a:off x="11897240" y="5730369"/>
            <a:ext cx="578736" cy="1401518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0ED409-0FF7-41B6-9858-E45F4410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269" y="1540803"/>
            <a:ext cx="4515625" cy="4390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16E9E-78B5-4FF6-98E9-1575BF65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PIONIER – </a:t>
            </a:r>
            <a:r>
              <a:rPr lang="en-GB" dirty="0"/>
              <a:t>Polish National Research and Education Network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5932C6-0C83-4572-8282-E630068E5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3539" y="5191406"/>
            <a:ext cx="2616850" cy="62112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2711F-D53D-4158-990C-B77328004914}"/>
              </a:ext>
            </a:extLst>
          </p:cNvPr>
          <p:cNvGrpSpPr/>
          <p:nvPr/>
        </p:nvGrpSpPr>
        <p:grpSpPr>
          <a:xfrm>
            <a:off x="996553" y="1784440"/>
            <a:ext cx="5547121" cy="1022259"/>
            <a:chOff x="1396616" y="1784440"/>
            <a:chExt cx="4995718" cy="10222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33C5E5-E699-4D8D-905D-DFA7F65CD467}"/>
                </a:ext>
              </a:extLst>
            </p:cNvPr>
            <p:cNvGrpSpPr/>
            <p:nvPr/>
          </p:nvGrpSpPr>
          <p:grpSpPr>
            <a:xfrm>
              <a:off x="1396616" y="1784440"/>
              <a:ext cx="4995718" cy="1022259"/>
              <a:chOff x="1100282" y="1691269"/>
              <a:chExt cx="4995718" cy="1323839"/>
            </a:xfrm>
          </p:grpSpPr>
          <p:sp>
            <p:nvSpPr>
              <p:cNvPr id="8" name="Google Shape;1517;p36">
                <a:extLst>
                  <a:ext uri="{FF2B5EF4-FFF2-40B4-BE49-F238E27FC236}">
                    <a16:creationId xmlns:a16="http://schemas.microsoft.com/office/drawing/2014/main" id="{961307CA-C680-4808-943A-63A0B440B9C6}"/>
                  </a:ext>
                </a:extLst>
              </p:cNvPr>
              <p:cNvSpPr/>
              <p:nvPr/>
            </p:nvSpPr>
            <p:spPr>
              <a:xfrm>
                <a:off x="1100282" y="1691269"/>
                <a:ext cx="4995718" cy="1323839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9" name="Google Shape;1518;p36">
                <a:extLst>
                  <a:ext uri="{FF2B5EF4-FFF2-40B4-BE49-F238E27FC236}">
                    <a16:creationId xmlns:a16="http://schemas.microsoft.com/office/drawing/2014/main" id="{B456DCC4-56B8-4171-9EDE-6949455BC9B6}"/>
                  </a:ext>
                </a:extLst>
              </p:cNvPr>
              <p:cNvSpPr/>
              <p:nvPr/>
            </p:nvSpPr>
            <p:spPr>
              <a:xfrm>
                <a:off x="1100300" y="1691270"/>
                <a:ext cx="81707" cy="132383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0335D6-DA13-4B6C-BDCB-8D7127678DA4}"/>
                </a:ext>
              </a:extLst>
            </p:cNvPr>
            <p:cNvSpPr txBox="1"/>
            <p:nvPr/>
          </p:nvSpPr>
          <p:spPr>
            <a:xfrm>
              <a:off x="1777276" y="1947716"/>
              <a:ext cx="431883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Lora" pitchFamily="2" charset="-18"/>
                </a:rPr>
                <a:t>Optical transmission system: CDC nodes, ROADM architecture,</a:t>
              </a:r>
              <a:r>
                <a:rPr lang="pl-PL" sz="1600" dirty="0">
                  <a:latin typeface="Lora" pitchFamily="2" charset="-18"/>
                </a:rPr>
                <a:t> </a:t>
              </a:r>
              <a:r>
                <a:rPr lang="en-US" sz="1600" dirty="0">
                  <a:latin typeface="Lora" pitchFamily="2" charset="-18"/>
                </a:rPr>
                <a:t>alien wavelengths and spectrum as a service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68A9A7-6D5E-40D3-A22C-BB50DD7A9963}"/>
              </a:ext>
            </a:extLst>
          </p:cNvPr>
          <p:cNvGrpSpPr/>
          <p:nvPr/>
        </p:nvGrpSpPr>
        <p:grpSpPr>
          <a:xfrm>
            <a:off x="996553" y="2956952"/>
            <a:ext cx="5547121" cy="720843"/>
            <a:chOff x="1396616" y="2525482"/>
            <a:chExt cx="4995718" cy="7208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FD5521-B8AF-4E2B-9660-D60DB18CFDCB}"/>
                </a:ext>
              </a:extLst>
            </p:cNvPr>
            <p:cNvGrpSpPr/>
            <p:nvPr/>
          </p:nvGrpSpPr>
          <p:grpSpPr>
            <a:xfrm>
              <a:off x="1396616" y="2525482"/>
              <a:ext cx="4995718" cy="720843"/>
              <a:chOff x="1100282" y="2647694"/>
              <a:chExt cx="4995718" cy="720843"/>
            </a:xfrm>
          </p:grpSpPr>
          <p:sp>
            <p:nvSpPr>
              <p:cNvPr id="10" name="Google Shape;1519;p36">
                <a:extLst>
                  <a:ext uri="{FF2B5EF4-FFF2-40B4-BE49-F238E27FC236}">
                    <a16:creationId xmlns:a16="http://schemas.microsoft.com/office/drawing/2014/main" id="{EE942FC6-16C7-4293-8390-8CC02F1A9C56}"/>
                  </a:ext>
                </a:extLst>
              </p:cNvPr>
              <p:cNvSpPr/>
              <p:nvPr/>
            </p:nvSpPr>
            <p:spPr>
              <a:xfrm>
                <a:off x="1100282" y="2647694"/>
                <a:ext cx="4995718" cy="720843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11" name="Google Shape;1520;p36">
                <a:extLst>
                  <a:ext uri="{FF2B5EF4-FFF2-40B4-BE49-F238E27FC236}">
                    <a16:creationId xmlns:a16="http://schemas.microsoft.com/office/drawing/2014/main" id="{5BC7DFF5-5101-414E-A54E-670BDFC8A5E3}"/>
                  </a:ext>
                </a:extLst>
              </p:cNvPr>
              <p:cNvSpPr/>
              <p:nvPr/>
            </p:nvSpPr>
            <p:spPr>
              <a:xfrm>
                <a:off x="1100300" y="2647694"/>
                <a:ext cx="81707" cy="720843"/>
              </a:xfrm>
              <a:prstGeom prst="rect">
                <a:avLst/>
              </a:prstGeom>
              <a:solidFill>
                <a:srgbClr val="FF7E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7F4013-2802-4662-882C-BB6C7E6E3B4B}"/>
                </a:ext>
              </a:extLst>
            </p:cNvPr>
            <p:cNvSpPr txBox="1"/>
            <p:nvPr/>
          </p:nvSpPr>
          <p:spPr>
            <a:xfrm>
              <a:off x="1777275" y="2627491"/>
              <a:ext cx="453303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Lora" pitchFamily="2" charset="-18"/>
                </a:rPr>
                <a:t>Wide set of interfaces and transponders: 1200G/800G/400G/200G/100G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4D9CBE-590C-4C0B-BAC2-01B46506361E}"/>
              </a:ext>
            </a:extLst>
          </p:cNvPr>
          <p:cNvGrpSpPr/>
          <p:nvPr/>
        </p:nvGrpSpPr>
        <p:grpSpPr>
          <a:xfrm>
            <a:off x="996553" y="3862206"/>
            <a:ext cx="5547121" cy="756308"/>
            <a:chOff x="1396616" y="3430736"/>
            <a:chExt cx="4995718" cy="7563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7970A45-46B1-44A7-B0EF-367D85ACE8D9}"/>
                </a:ext>
              </a:extLst>
            </p:cNvPr>
            <p:cNvGrpSpPr/>
            <p:nvPr/>
          </p:nvGrpSpPr>
          <p:grpSpPr>
            <a:xfrm>
              <a:off x="1396616" y="3430736"/>
              <a:ext cx="4995718" cy="756308"/>
              <a:chOff x="1100282" y="3604118"/>
              <a:chExt cx="4995718" cy="720843"/>
            </a:xfrm>
          </p:grpSpPr>
          <p:sp>
            <p:nvSpPr>
              <p:cNvPr id="12" name="Google Shape;1521;p36">
                <a:extLst>
                  <a:ext uri="{FF2B5EF4-FFF2-40B4-BE49-F238E27FC236}">
                    <a16:creationId xmlns:a16="http://schemas.microsoft.com/office/drawing/2014/main" id="{56358B0C-374E-4A88-AC32-B3EA3D9A9891}"/>
                  </a:ext>
                </a:extLst>
              </p:cNvPr>
              <p:cNvSpPr/>
              <p:nvPr/>
            </p:nvSpPr>
            <p:spPr>
              <a:xfrm>
                <a:off x="1100282" y="3604118"/>
                <a:ext cx="4995718" cy="720843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  <p:sp>
            <p:nvSpPr>
              <p:cNvPr id="13" name="Google Shape;1522;p36">
                <a:extLst>
                  <a:ext uri="{FF2B5EF4-FFF2-40B4-BE49-F238E27FC236}">
                    <a16:creationId xmlns:a16="http://schemas.microsoft.com/office/drawing/2014/main" id="{4AFBD0FE-CF2E-4FDD-B57D-72E28432C915}"/>
                  </a:ext>
                </a:extLst>
              </p:cNvPr>
              <p:cNvSpPr/>
              <p:nvPr/>
            </p:nvSpPr>
            <p:spPr>
              <a:xfrm>
                <a:off x="1100300" y="3604118"/>
                <a:ext cx="81707" cy="72084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>
                  <a:latin typeface="Lora" pitchFamily="2" charset="-18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8A2792-8856-43D1-B2E3-B4211C570277}"/>
                </a:ext>
              </a:extLst>
            </p:cNvPr>
            <p:cNvSpPr txBox="1"/>
            <p:nvPr/>
          </p:nvSpPr>
          <p:spPr>
            <a:xfrm>
              <a:off x="1777276" y="3571672"/>
              <a:ext cx="414515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Lora" pitchFamily="2" charset="-18"/>
                </a:rPr>
                <a:t>Packet network for IP and MPLS based services: Internet access, </a:t>
              </a:r>
              <a:r>
                <a:rPr lang="pl-PL" sz="1600" dirty="0">
                  <a:latin typeface="Lora" pitchFamily="2" charset="-18"/>
                </a:rPr>
                <a:t> </a:t>
              </a:r>
              <a:r>
                <a:rPr lang="en-US" sz="1600" dirty="0">
                  <a:latin typeface="Lora" pitchFamily="2" charset="-18"/>
                </a:rPr>
                <a:t>virtual L2 and L3 networks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B22934D-672D-445E-9DCE-0F2AEA37B909}"/>
              </a:ext>
            </a:extLst>
          </p:cNvPr>
          <p:cNvSpPr/>
          <p:nvPr/>
        </p:nvSpPr>
        <p:spPr>
          <a:xfrm>
            <a:off x="6879771" y="1360711"/>
            <a:ext cx="4920343" cy="4708071"/>
          </a:xfrm>
          <a:prstGeom prst="rect">
            <a:avLst/>
          </a:prstGeom>
          <a:noFill/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1EA927-21D2-4115-85B3-692921F09763}"/>
              </a:ext>
            </a:extLst>
          </p:cNvPr>
          <p:cNvSpPr/>
          <p:nvPr/>
        </p:nvSpPr>
        <p:spPr>
          <a:xfrm rot="19074927">
            <a:off x="-184037" y="6020430"/>
            <a:ext cx="608125" cy="1371053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0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7C21-8B12-4593-BC9A-60568D94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1FC122-AA7C-41DE-8B38-4B6B13F05443}"/>
              </a:ext>
            </a:extLst>
          </p:cNvPr>
          <p:cNvSpPr/>
          <p:nvPr/>
        </p:nvSpPr>
        <p:spPr>
          <a:xfrm>
            <a:off x="1153885" y="2090057"/>
            <a:ext cx="9911444" cy="23132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B5973-7562-479F-966E-316B207903C2}"/>
              </a:ext>
            </a:extLst>
          </p:cNvPr>
          <p:cNvSpPr txBox="1"/>
          <p:nvPr/>
        </p:nvSpPr>
        <p:spPr>
          <a:xfrm>
            <a:off x="1428746" y="2178491"/>
            <a:ext cx="9396412" cy="2069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latin typeface="Lora" pitchFamily="2" charset="-18"/>
              </a:rPr>
              <a:t>Implement a system for automated network service lifecycle management in PIONIER, gradually replacing manual operations while integrating with existing tools — ensuring zero negative impact on live services throughout the transition.</a:t>
            </a:r>
            <a:endParaRPr lang="en-US" sz="2200" dirty="0">
              <a:latin typeface="Lora" pitchFamily="2" charset="-1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D2A64-FA2E-4736-900D-A6FB863A7D14}"/>
              </a:ext>
            </a:extLst>
          </p:cNvPr>
          <p:cNvSpPr/>
          <p:nvPr/>
        </p:nvSpPr>
        <p:spPr>
          <a:xfrm>
            <a:off x="903513" y="1899557"/>
            <a:ext cx="10390415" cy="2705100"/>
          </a:xfrm>
          <a:prstGeom prst="roundRect">
            <a:avLst/>
          </a:prstGeom>
          <a:noFill/>
          <a:ln>
            <a:solidFill>
              <a:srgbClr val="FF7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oogle Shape;9338;p73">
            <a:extLst>
              <a:ext uri="{FF2B5EF4-FFF2-40B4-BE49-F238E27FC236}">
                <a16:creationId xmlns:a16="http://schemas.microsoft.com/office/drawing/2014/main" id="{327C0CD8-3DF8-4B64-8AC7-6DBFCBA83E97}"/>
              </a:ext>
            </a:extLst>
          </p:cNvPr>
          <p:cNvGrpSpPr/>
          <p:nvPr/>
        </p:nvGrpSpPr>
        <p:grpSpPr>
          <a:xfrm>
            <a:off x="10636496" y="1071262"/>
            <a:ext cx="591061" cy="570904"/>
            <a:chOff x="2404875" y="3955825"/>
            <a:chExt cx="296950" cy="295375"/>
          </a:xfrm>
          <a:solidFill>
            <a:schemeClr val="tx1"/>
          </a:solidFill>
        </p:grpSpPr>
        <p:sp>
          <p:nvSpPr>
            <p:cNvPr id="10" name="Google Shape;9339;p73">
              <a:extLst>
                <a:ext uri="{FF2B5EF4-FFF2-40B4-BE49-F238E27FC236}">
                  <a16:creationId xmlns:a16="http://schemas.microsoft.com/office/drawing/2014/main" id="{AA6527B0-0CD8-45F0-9161-149A9D527236}"/>
                </a:ext>
              </a:extLst>
            </p:cNvPr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9340;p73">
              <a:extLst>
                <a:ext uri="{FF2B5EF4-FFF2-40B4-BE49-F238E27FC236}">
                  <a16:creationId xmlns:a16="http://schemas.microsoft.com/office/drawing/2014/main" id="{E7A6D46B-108B-44AD-B3EA-EF83FD35DCEB}"/>
                </a:ext>
              </a:extLst>
            </p:cNvPr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9341;p73">
              <a:extLst>
                <a:ext uri="{FF2B5EF4-FFF2-40B4-BE49-F238E27FC236}">
                  <a16:creationId xmlns:a16="http://schemas.microsoft.com/office/drawing/2014/main" id="{69AED786-7EAC-4413-8ABD-D42DEF53895F}"/>
                </a:ext>
              </a:extLst>
            </p:cNvPr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9342;p73">
              <a:extLst>
                <a:ext uri="{FF2B5EF4-FFF2-40B4-BE49-F238E27FC236}">
                  <a16:creationId xmlns:a16="http://schemas.microsoft.com/office/drawing/2014/main" id="{C35925EF-AEED-4E0D-A6F6-21BC62C6A1F6}"/>
                </a:ext>
              </a:extLst>
            </p:cNvPr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13D33-F527-485B-84CF-D32DCD49FCE7}"/>
              </a:ext>
            </a:extLst>
          </p:cNvPr>
          <p:cNvSpPr/>
          <p:nvPr/>
        </p:nvSpPr>
        <p:spPr>
          <a:xfrm rot="1690581">
            <a:off x="11057799" y="-249908"/>
            <a:ext cx="1446886" cy="57136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0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51B4-B25B-4BFF-89BD-E523DE36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objectives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6A8B84A-5A47-4C4F-B330-419EAFDFADB0}"/>
              </a:ext>
            </a:extLst>
          </p:cNvPr>
          <p:cNvGrpSpPr/>
          <p:nvPr/>
        </p:nvGrpSpPr>
        <p:grpSpPr>
          <a:xfrm>
            <a:off x="3746849" y="1523989"/>
            <a:ext cx="2460425" cy="2082891"/>
            <a:chOff x="3746849" y="1523989"/>
            <a:chExt cx="2460425" cy="2082891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9EC1D6A8-FA8E-4E8B-BB8A-5F5A881B0B0D}"/>
                </a:ext>
              </a:extLst>
            </p:cNvPr>
            <p:cNvSpPr/>
            <p:nvPr/>
          </p:nvSpPr>
          <p:spPr>
            <a:xfrm>
              <a:off x="3791517" y="1523989"/>
              <a:ext cx="2375827" cy="607089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57FE1F88-868B-444D-9A5A-2C7BAC093C9C}"/>
                </a:ext>
              </a:extLst>
            </p:cNvPr>
            <p:cNvSpPr/>
            <p:nvPr/>
          </p:nvSpPr>
          <p:spPr>
            <a:xfrm>
              <a:off x="3746849" y="2134108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149C2C-30BE-493C-9536-84B9A70377A1}"/>
                </a:ext>
              </a:extLst>
            </p:cNvPr>
            <p:cNvSpPr txBox="1"/>
            <p:nvPr/>
          </p:nvSpPr>
          <p:spPr>
            <a:xfrm>
              <a:off x="3786779" y="1591859"/>
              <a:ext cx="23936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Integrate proven components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E533F5-4840-4A55-9158-CDD5BCF2CF4B}"/>
                </a:ext>
              </a:extLst>
            </p:cNvPr>
            <p:cNvSpPr txBox="1"/>
            <p:nvPr/>
          </p:nvSpPr>
          <p:spPr>
            <a:xfrm>
              <a:off x="3779909" y="2254508"/>
              <a:ext cx="2393628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build upon existing, battle-tested management elements rather than replacing everything from scratch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D00546-5F35-478F-827A-55A3E963A822}"/>
              </a:ext>
            </a:extLst>
          </p:cNvPr>
          <p:cNvGrpSpPr/>
          <p:nvPr/>
        </p:nvGrpSpPr>
        <p:grpSpPr>
          <a:xfrm>
            <a:off x="9189961" y="1545102"/>
            <a:ext cx="2460425" cy="2082891"/>
            <a:chOff x="9189961" y="1545102"/>
            <a:chExt cx="2460425" cy="2082891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FAAC3D4E-44BB-4E06-8712-D84BF10D17EF}"/>
                </a:ext>
              </a:extLst>
            </p:cNvPr>
            <p:cNvSpPr/>
            <p:nvPr/>
          </p:nvSpPr>
          <p:spPr>
            <a:xfrm>
              <a:off x="9234629" y="1545102"/>
              <a:ext cx="2375827" cy="607089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5B7256B8-C480-4C83-809D-03F3D84E2841}"/>
                </a:ext>
              </a:extLst>
            </p:cNvPr>
            <p:cNvSpPr/>
            <p:nvPr/>
          </p:nvSpPr>
          <p:spPr>
            <a:xfrm>
              <a:off x="9189961" y="2155221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4A740A-8123-4465-954C-B07CC1CCF30B}"/>
                </a:ext>
              </a:extLst>
            </p:cNvPr>
            <p:cNvSpPr txBox="1"/>
            <p:nvPr/>
          </p:nvSpPr>
          <p:spPr>
            <a:xfrm>
              <a:off x="9224953" y="2343353"/>
              <a:ext cx="23936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replace repetitive manual tasks with reliable, consistent automated workflows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B37C89-DCAC-4BCE-A6A9-7D354D118CDE}"/>
                </a:ext>
              </a:extLst>
            </p:cNvPr>
            <p:cNvSpPr txBox="1"/>
            <p:nvPr/>
          </p:nvSpPr>
          <p:spPr>
            <a:xfrm>
              <a:off x="9245693" y="1700056"/>
              <a:ext cx="2393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Eliminate human error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EA1A98-8AE3-4244-B492-8765461E8E28}"/>
              </a:ext>
            </a:extLst>
          </p:cNvPr>
          <p:cNvGrpSpPr/>
          <p:nvPr/>
        </p:nvGrpSpPr>
        <p:grpSpPr>
          <a:xfrm>
            <a:off x="6490739" y="1545102"/>
            <a:ext cx="2460425" cy="2082891"/>
            <a:chOff x="6490739" y="1545102"/>
            <a:chExt cx="2460425" cy="2082891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A0AD183B-5860-4D3E-930A-AFB11156A2F4}"/>
                </a:ext>
              </a:extLst>
            </p:cNvPr>
            <p:cNvSpPr/>
            <p:nvPr/>
          </p:nvSpPr>
          <p:spPr>
            <a:xfrm>
              <a:off x="6535407" y="1545102"/>
              <a:ext cx="2375827" cy="607089"/>
            </a:xfrm>
            <a:prstGeom prst="round2Same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B677CC3F-0AB3-447A-9CEC-002DCE49A79C}"/>
                </a:ext>
              </a:extLst>
            </p:cNvPr>
            <p:cNvSpPr/>
            <p:nvPr/>
          </p:nvSpPr>
          <p:spPr>
            <a:xfrm>
              <a:off x="6490739" y="2155221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4C3C3C-3952-4B7C-B305-098EC8986483}"/>
                </a:ext>
              </a:extLst>
            </p:cNvPr>
            <p:cNvSpPr txBox="1"/>
            <p:nvPr/>
          </p:nvSpPr>
          <p:spPr>
            <a:xfrm>
              <a:off x="6598155" y="2294973"/>
              <a:ext cx="224588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significantly shorten the time required to provision, modify, and decommission network services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DECC2B-7DE4-46C2-8A5B-7D3C18507095}"/>
                </a:ext>
              </a:extLst>
            </p:cNvPr>
            <p:cNvSpPr txBox="1"/>
            <p:nvPr/>
          </p:nvSpPr>
          <p:spPr>
            <a:xfrm>
              <a:off x="6538146" y="1627486"/>
              <a:ext cx="23936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Reduce operational time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2D1487-05A2-4EA3-B0DA-E79F357341B9}"/>
              </a:ext>
            </a:extLst>
          </p:cNvPr>
          <p:cNvGrpSpPr/>
          <p:nvPr/>
        </p:nvGrpSpPr>
        <p:grpSpPr>
          <a:xfrm>
            <a:off x="3798427" y="3945581"/>
            <a:ext cx="2460425" cy="2082891"/>
            <a:chOff x="3798427" y="3945581"/>
            <a:chExt cx="2460425" cy="2082891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DE0D08AE-80BD-4C0C-9575-5D0E6D2A0987}"/>
                </a:ext>
              </a:extLst>
            </p:cNvPr>
            <p:cNvSpPr/>
            <p:nvPr/>
          </p:nvSpPr>
          <p:spPr>
            <a:xfrm>
              <a:off x="3843095" y="3945581"/>
              <a:ext cx="2375827" cy="607089"/>
            </a:xfrm>
            <a:prstGeom prst="round2Same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0B3AFC13-78BF-4733-9FDF-69F09634008B}"/>
                </a:ext>
              </a:extLst>
            </p:cNvPr>
            <p:cNvSpPr/>
            <p:nvPr/>
          </p:nvSpPr>
          <p:spPr>
            <a:xfrm>
              <a:off x="3798427" y="4555700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8B0949-2295-4804-8B73-004491C07096}"/>
                </a:ext>
              </a:extLst>
            </p:cNvPr>
            <p:cNvSpPr txBox="1"/>
            <p:nvPr/>
          </p:nvSpPr>
          <p:spPr>
            <a:xfrm>
              <a:off x="3825294" y="4632511"/>
              <a:ext cx="239362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preserve operator oversight and trust despite increasing automation and autonomy of system components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F4AD64-E304-40BA-9C8B-0DE37DFA809A}"/>
                </a:ext>
              </a:extLst>
            </p:cNvPr>
            <p:cNvSpPr txBox="1"/>
            <p:nvPr/>
          </p:nvSpPr>
          <p:spPr>
            <a:xfrm>
              <a:off x="3812231" y="4109419"/>
              <a:ext cx="2393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Maintain full control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1E76A7-7281-4E23-8AB7-6CB8EB8AFA11}"/>
              </a:ext>
            </a:extLst>
          </p:cNvPr>
          <p:cNvGrpSpPr/>
          <p:nvPr/>
        </p:nvGrpSpPr>
        <p:grpSpPr>
          <a:xfrm>
            <a:off x="6510083" y="3971111"/>
            <a:ext cx="2460425" cy="2082891"/>
            <a:chOff x="6510083" y="3971111"/>
            <a:chExt cx="2460425" cy="2082891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D1063CC0-8716-479B-9425-C92BF83B14D3}"/>
                </a:ext>
              </a:extLst>
            </p:cNvPr>
            <p:cNvSpPr/>
            <p:nvPr/>
          </p:nvSpPr>
          <p:spPr>
            <a:xfrm>
              <a:off x="6554751" y="3971111"/>
              <a:ext cx="2375827" cy="607089"/>
            </a:xfrm>
            <a:prstGeom prst="round2Same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875733C7-6965-4636-9458-9135FC81AAB5}"/>
                </a:ext>
              </a:extLst>
            </p:cNvPr>
            <p:cNvSpPr/>
            <p:nvPr/>
          </p:nvSpPr>
          <p:spPr>
            <a:xfrm>
              <a:off x="6510083" y="4581230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4EEB8-9E01-4377-B020-22B34F589EB5}"/>
                </a:ext>
              </a:extLst>
            </p:cNvPr>
            <p:cNvSpPr txBox="1"/>
            <p:nvPr/>
          </p:nvSpPr>
          <p:spPr>
            <a:xfrm>
              <a:off x="6615584" y="4633849"/>
              <a:ext cx="22546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built on open standards and open-source technologies, supporting a heterogeneous, multi-vendor environment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108362-A52F-4FC8-B7F2-16C181958EEC}"/>
                </a:ext>
              </a:extLst>
            </p:cNvPr>
            <p:cNvSpPr txBox="1"/>
            <p:nvPr/>
          </p:nvSpPr>
          <p:spPr>
            <a:xfrm>
              <a:off x="6536950" y="4027227"/>
              <a:ext cx="23936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Embrace open solutions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A425F-B982-4F2D-BA86-163480368DA3}"/>
              </a:ext>
            </a:extLst>
          </p:cNvPr>
          <p:cNvGrpSpPr/>
          <p:nvPr/>
        </p:nvGrpSpPr>
        <p:grpSpPr>
          <a:xfrm>
            <a:off x="9221739" y="3971111"/>
            <a:ext cx="2460425" cy="2082891"/>
            <a:chOff x="9221739" y="3971111"/>
            <a:chExt cx="2460425" cy="2082891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F65CD114-2692-4ACD-8A75-0C7D0FA0BE1B}"/>
                </a:ext>
              </a:extLst>
            </p:cNvPr>
            <p:cNvSpPr/>
            <p:nvPr/>
          </p:nvSpPr>
          <p:spPr>
            <a:xfrm>
              <a:off x="9266407" y="3971111"/>
              <a:ext cx="2375827" cy="607089"/>
            </a:xfrm>
            <a:prstGeom prst="round2Same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609B9275-6598-487B-83D0-8CAD020CA13E}"/>
                </a:ext>
              </a:extLst>
            </p:cNvPr>
            <p:cNvSpPr/>
            <p:nvPr/>
          </p:nvSpPr>
          <p:spPr>
            <a:xfrm>
              <a:off x="9221739" y="4581230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98B1EF-7E14-4C5F-B31D-171D181CF860}"/>
                </a:ext>
              </a:extLst>
            </p:cNvPr>
            <p:cNvSpPr txBox="1"/>
            <p:nvPr/>
          </p:nvSpPr>
          <p:spPr>
            <a:xfrm>
              <a:off x="9297293" y="4647956"/>
              <a:ext cx="235309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empower users and teams to independently manage selected operations without requiring manual operator intervention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C17A13-C754-4B07-A0A0-A6C680C3A6EA}"/>
                </a:ext>
              </a:extLst>
            </p:cNvPr>
            <p:cNvSpPr txBox="1"/>
            <p:nvPr/>
          </p:nvSpPr>
          <p:spPr>
            <a:xfrm>
              <a:off x="9261669" y="4134949"/>
              <a:ext cx="2393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Enable self-services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25D63A-253D-4475-B06D-674C80CA9199}"/>
              </a:ext>
            </a:extLst>
          </p:cNvPr>
          <p:cNvGrpSpPr/>
          <p:nvPr/>
        </p:nvGrpSpPr>
        <p:grpSpPr>
          <a:xfrm>
            <a:off x="1046841" y="3971111"/>
            <a:ext cx="2460425" cy="2082891"/>
            <a:chOff x="1046841" y="3971111"/>
            <a:chExt cx="2460425" cy="2082891"/>
          </a:xfrm>
        </p:grpSpPr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7B64EC8B-703A-4DD5-B746-31918E5986E4}"/>
                </a:ext>
              </a:extLst>
            </p:cNvPr>
            <p:cNvSpPr/>
            <p:nvPr/>
          </p:nvSpPr>
          <p:spPr>
            <a:xfrm>
              <a:off x="1091509" y="3971111"/>
              <a:ext cx="2375827" cy="6070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Freeform: Shape 25">
              <a:extLst>
                <a:ext uri="{FF2B5EF4-FFF2-40B4-BE49-F238E27FC236}">
                  <a16:creationId xmlns:a16="http://schemas.microsoft.com/office/drawing/2014/main" id="{F260F254-1069-47E1-A220-B136E0CAF142}"/>
                </a:ext>
              </a:extLst>
            </p:cNvPr>
            <p:cNvSpPr/>
            <p:nvPr/>
          </p:nvSpPr>
          <p:spPr>
            <a:xfrm>
              <a:off x="1046841" y="4581230"/>
              <a:ext cx="2460425" cy="1472772"/>
            </a:xfrm>
            <a:custGeom>
              <a:avLst/>
              <a:gdLst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5731 w 1926431"/>
                <a:gd name="connsiteY0" fmla="*/ 2381 h 1157288"/>
                <a:gd name="connsiteX1" fmla="*/ 0 w 1926431"/>
                <a:gd name="connsiteY1" fmla="*/ 1033463 h 1157288"/>
                <a:gd name="connsiteX2" fmla="*/ 71438 w 1926431"/>
                <a:gd name="connsiteY2" fmla="*/ 1154906 h 1157288"/>
                <a:gd name="connsiteX3" fmla="*/ 1852613 w 1926431"/>
                <a:gd name="connsiteY3" fmla="*/ 1157288 h 1157288"/>
                <a:gd name="connsiteX4" fmla="*/ 1926431 w 1926431"/>
                <a:gd name="connsiteY4" fmla="*/ 1009650 h 1157288"/>
                <a:gd name="connsiteX5" fmla="*/ 1781175 w 1926431"/>
                <a:gd name="connsiteY5" fmla="*/ 0 h 1157288"/>
                <a:gd name="connsiteX6" fmla="*/ 135731 w 1926431"/>
                <a:gd name="connsiteY6" fmla="*/ 2381 h 1157288"/>
                <a:gd name="connsiteX0" fmla="*/ 139081 w 1929781"/>
                <a:gd name="connsiteY0" fmla="*/ 2381 h 1157288"/>
                <a:gd name="connsiteX1" fmla="*/ 3350 w 1929781"/>
                <a:gd name="connsiteY1" fmla="*/ 1033463 h 1157288"/>
                <a:gd name="connsiteX2" fmla="*/ 74788 w 1929781"/>
                <a:gd name="connsiteY2" fmla="*/ 1154906 h 1157288"/>
                <a:gd name="connsiteX3" fmla="*/ 1855963 w 1929781"/>
                <a:gd name="connsiteY3" fmla="*/ 1157288 h 1157288"/>
                <a:gd name="connsiteX4" fmla="*/ 1929781 w 1929781"/>
                <a:gd name="connsiteY4" fmla="*/ 1009650 h 1157288"/>
                <a:gd name="connsiteX5" fmla="*/ 1784525 w 1929781"/>
                <a:gd name="connsiteY5" fmla="*/ 0 h 1157288"/>
                <a:gd name="connsiteX6" fmla="*/ 139081 w 1929781"/>
                <a:gd name="connsiteY6" fmla="*/ 2381 h 1157288"/>
                <a:gd name="connsiteX0" fmla="*/ 139081 w 1932245"/>
                <a:gd name="connsiteY0" fmla="*/ 2381 h 1157288"/>
                <a:gd name="connsiteX1" fmla="*/ 3350 w 1932245"/>
                <a:gd name="connsiteY1" fmla="*/ 1033463 h 1157288"/>
                <a:gd name="connsiteX2" fmla="*/ 74788 w 1932245"/>
                <a:gd name="connsiteY2" fmla="*/ 1154906 h 1157288"/>
                <a:gd name="connsiteX3" fmla="*/ 1855963 w 1932245"/>
                <a:gd name="connsiteY3" fmla="*/ 1157288 h 1157288"/>
                <a:gd name="connsiteX4" fmla="*/ 1929781 w 1932245"/>
                <a:gd name="connsiteY4" fmla="*/ 1009650 h 1157288"/>
                <a:gd name="connsiteX5" fmla="*/ 1784525 w 1932245"/>
                <a:gd name="connsiteY5" fmla="*/ 0 h 1157288"/>
                <a:gd name="connsiteX6" fmla="*/ 139081 w 1932245"/>
                <a:gd name="connsiteY6" fmla="*/ 2381 h 1157288"/>
                <a:gd name="connsiteX0" fmla="*/ 139081 w 1933375"/>
                <a:gd name="connsiteY0" fmla="*/ 2381 h 1157288"/>
                <a:gd name="connsiteX1" fmla="*/ 3350 w 1933375"/>
                <a:gd name="connsiteY1" fmla="*/ 1033463 h 1157288"/>
                <a:gd name="connsiteX2" fmla="*/ 74788 w 1933375"/>
                <a:gd name="connsiteY2" fmla="*/ 1154906 h 1157288"/>
                <a:gd name="connsiteX3" fmla="*/ 1855963 w 1933375"/>
                <a:gd name="connsiteY3" fmla="*/ 1157288 h 1157288"/>
                <a:gd name="connsiteX4" fmla="*/ 1929781 w 1933375"/>
                <a:gd name="connsiteY4" fmla="*/ 1009650 h 1157288"/>
                <a:gd name="connsiteX5" fmla="*/ 1784525 w 1933375"/>
                <a:gd name="connsiteY5" fmla="*/ 0 h 1157288"/>
                <a:gd name="connsiteX6" fmla="*/ 139081 w 1933375"/>
                <a:gd name="connsiteY6" fmla="*/ 2381 h 11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375" h="1157288">
                  <a:moveTo>
                    <a:pt x="139081" y="2381"/>
                  </a:moveTo>
                  <a:lnTo>
                    <a:pt x="3350" y="1033463"/>
                  </a:lnTo>
                  <a:cubicBezTo>
                    <a:pt x="5732" y="1012031"/>
                    <a:pt x="-27606" y="1157288"/>
                    <a:pt x="74788" y="1154906"/>
                  </a:cubicBezTo>
                  <a:lnTo>
                    <a:pt x="1855963" y="1157288"/>
                  </a:lnTo>
                  <a:cubicBezTo>
                    <a:pt x="1906762" y="1153319"/>
                    <a:pt x="1945657" y="1139825"/>
                    <a:pt x="1929781" y="1009650"/>
                  </a:cubicBezTo>
                  <a:lnTo>
                    <a:pt x="1784525" y="0"/>
                  </a:lnTo>
                  <a:lnTo>
                    <a:pt x="139081" y="2381"/>
                  </a:ln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411243-CEF2-47F5-929E-4BE461BEB102}"/>
                </a:ext>
              </a:extLst>
            </p:cNvPr>
            <p:cNvSpPr txBox="1"/>
            <p:nvPr/>
          </p:nvSpPr>
          <p:spPr>
            <a:xfrm>
              <a:off x="1084510" y="4647956"/>
              <a:ext cx="239362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0"/>
                </a:rPr>
                <a:t>design for future growth, enabling new functionalities and adapting to evolving service market demands</a:t>
              </a:r>
              <a:endParaRPr lang="en-I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662F67-6525-4BB8-912E-C4B701E04591}"/>
                </a:ext>
              </a:extLst>
            </p:cNvPr>
            <p:cNvSpPr txBox="1"/>
            <p:nvPr/>
          </p:nvSpPr>
          <p:spPr>
            <a:xfrm>
              <a:off x="1086771" y="4134949"/>
              <a:ext cx="2393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Ensure extensibility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EF93F9B-E2B6-4F8E-9A92-664B00C02D80}"/>
              </a:ext>
            </a:extLst>
          </p:cNvPr>
          <p:cNvSpPr/>
          <p:nvPr/>
        </p:nvSpPr>
        <p:spPr>
          <a:xfrm rot="4998268">
            <a:off x="1780015" y="-2363152"/>
            <a:ext cx="595946" cy="4560809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139A-364B-45A4-BF5D-54E3A271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plan</a:t>
            </a:r>
            <a:endParaRPr lang="en-US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ED873B3-0B62-4155-AF2E-70A9FC57D1F8}"/>
              </a:ext>
            </a:extLst>
          </p:cNvPr>
          <p:cNvGrpSpPr/>
          <p:nvPr/>
        </p:nvGrpSpPr>
        <p:grpSpPr>
          <a:xfrm>
            <a:off x="3861729" y="944070"/>
            <a:ext cx="5882641" cy="1560467"/>
            <a:chOff x="3329537" y="1026317"/>
            <a:chExt cx="5882641" cy="1560467"/>
          </a:xfrm>
        </p:grpSpPr>
        <p:sp>
          <p:nvSpPr>
            <p:cNvPr id="42" name="Freeform: Shape 37">
              <a:extLst>
                <a:ext uri="{FF2B5EF4-FFF2-40B4-BE49-F238E27FC236}">
                  <a16:creationId xmlns:a16="http://schemas.microsoft.com/office/drawing/2014/main" id="{75EB8EF6-FBEB-41B6-8002-3FD8CC790C02}"/>
                </a:ext>
              </a:extLst>
            </p:cNvPr>
            <p:cNvSpPr/>
            <p:nvPr/>
          </p:nvSpPr>
          <p:spPr>
            <a:xfrm>
              <a:off x="3329537" y="1026317"/>
              <a:ext cx="1580634" cy="1560467"/>
            </a:xfrm>
            <a:custGeom>
              <a:avLst/>
              <a:gdLst>
                <a:gd name="connsiteX0" fmla="*/ 1769213 w 1769212"/>
                <a:gd name="connsiteY0" fmla="*/ 884605 h 1769210"/>
                <a:gd name="connsiteX1" fmla="*/ 884606 w 1769212"/>
                <a:gd name="connsiteY1" fmla="*/ 1769211 h 1769210"/>
                <a:gd name="connsiteX2" fmla="*/ 0 w 1769212"/>
                <a:gd name="connsiteY2" fmla="*/ 884605 h 1769210"/>
                <a:gd name="connsiteX3" fmla="*/ 884606 w 1769212"/>
                <a:gd name="connsiteY3" fmla="*/ 0 h 1769210"/>
                <a:gd name="connsiteX4" fmla="*/ 1769213 w 1769212"/>
                <a:gd name="connsiteY4" fmla="*/ 884605 h 176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12" h="1769210">
                  <a:moveTo>
                    <a:pt x="1769213" y="884605"/>
                  </a:moveTo>
                  <a:cubicBezTo>
                    <a:pt x="1769213" y="1373159"/>
                    <a:pt x="1373161" y="1769211"/>
                    <a:pt x="884606" y="1769211"/>
                  </a:cubicBezTo>
                  <a:cubicBezTo>
                    <a:pt x="396052" y="1769211"/>
                    <a:pt x="0" y="1373159"/>
                    <a:pt x="0" y="884605"/>
                  </a:cubicBezTo>
                  <a:cubicBezTo>
                    <a:pt x="0" y="396052"/>
                    <a:pt x="396052" y="0"/>
                    <a:pt x="884606" y="0"/>
                  </a:cubicBezTo>
                  <a:cubicBezTo>
                    <a:pt x="1373161" y="0"/>
                    <a:pt x="1769213" y="396052"/>
                    <a:pt x="1769213" y="884605"/>
                  </a:cubicBezTo>
                  <a:close/>
                </a:path>
              </a:pathLst>
            </a:custGeom>
            <a:solidFill>
              <a:schemeClr val="bg1"/>
            </a:solidFill>
            <a:ln w="26208" cap="flat">
              <a:noFill/>
              <a:prstDash val="solid"/>
              <a:miter/>
            </a:ln>
            <a:effectLst>
              <a:outerShdw blurRad="6096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39">
              <a:extLst>
                <a:ext uri="{FF2B5EF4-FFF2-40B4-BE49-F238E27FC236}">
                  <a16:creationId xmlns:a16="http://schemas.microsoft.com/office/drawing/2014/main" id="{5EC2AC58-8EE0-4EB3-851B-5E53218D9044}"/>
                </a:ext>
              </a:extLst>
            </p:cNvPr>
            <p:cNvSpPr/>
            <p:nvPr/>
          </p:nvSpPr>
          <p:spPr>
            <a:xfrm>
              <a:off x="3553432" y="1247356"/>
              <a:ext cx="1132842" cy="1118389"/>
            </a:xfrm>
            <a:custGeom>
              <a:avLst/>
              <a:gdLst>
                <a:gd name="connsiteX0" fmla="*/ 1267997 w 1267996"/>
                <a:gd name="connsiteY0" fmla="*/ 633998 h 1267995"/>
                <a:gd name="connsiteX1" fmla="*/ 633998 w 1267996"/>
                <a:gd name="connsiteY1" fmla="*/ 1267996 h 1267995"/>
                <a:gd name="connsiteX2" fmla="*/ 0 w 1267996"/>
                <a:gd name="connsiteY2" fmla="*/ 633998 h 1267995"/>
                <a:gd name="connsiteX3" fmla="*/ 633998 w 1267996"/>
                <a:gd name="connsiteY3" fmla="*/ 0 h 1267995"/>
                <a:gd name="connsiteX4" fmla="*/ 1267997 w 1267996"/>
                <a:gd name="connsiteY4" fmla="*/ 633998 h 126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7996" h="1267995">
                  <a:moveTo>
                    <a:pt x="1267997" y="633998"/>
                  </a:moveTo>
                  <a:cubicBezTo>
                    <a:pt x="1267997" y="984145"/>
                    <a:pt x="984146" y="1267996"/>
                    <a:pt x="633998" y="1267996"/>
                  </a:cubicBezTo>
                  <a:cubicBezTo>
                    <a:pt x="283851" y="1267996"/>
                    <a:pt x="0" y="984145"/>
                    <a:pt x="0" y="633998"/>
                  </a:cubicBezTo>
                  <a:cubicBezTo>
                    <a:pt x="0" y="283850"/>
                    <a:pt x="283851" y="0"/>
                    <a:pt x="633998" y="0"/>
                  </a:cubicBezTo>
                  <a:cubicBezTo>
                    <a:pt x="984146" y="0"/>
                    <a:pt x="1267997" y="283850"/>
                    <a:pt x="1267997" y="633998"/>
                  </a:cubicBezTo>
                  <a:close/>
                </a:path>
              </a:pathLst>
            </a:custGeom>
            <a:solidFill>
              <a:schemeClr val="accent1"/>
            </a:solidFill>
            <a:ln w="227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highlight>
                  <a:srgbClr val="0000FF"/>
                </a:highlight>
              </a:endParaRPr>
            </a:p>
          </p:txBody>
        </p:sp>
        <p:sp>
          <p:nvSpPr>
            <p:cNvPr id="44" name="Freeform: Shape 65">
              <a:extLst>
                <a:ext uri="{FF2B5EF4-FFF2-40B4-BE49-F238E27FC236}">
                  <a16:creationId xmlns:a16="http://schemas.microsoft.com/office/drawing/2014/main" id="{8182DFB9-1DF9-4891-AD25-3FE8BB4DEBF3}"/>
                </a:ext>
              </a:extLst>
            </p:cNvPr>
            <p:cNvSpPr/>
            <p:nvPr/>
          </p:nvSpPr>
          <p:spPr>
            <a:xfrm>
              <a:off x="5073848" y="1466012"/>
              <a:ext cx="412357" cy="689352"/>
            </a:xfrm>
            <a:custGeom>
              <a:avLst/>
              <a:gdLst>
                <a:gd name="connsiteX0" fmla="*/ 285155 w 461553"/>
                <a:gd name="connsiteY0" fmla="*/ 202893 h 781566"/>
                <a:gd name="connsiteX1" fmla="*/ 252878 w 461553"/>
                <a:gd name="connsiteY1" fmla="*/ 202106 h 781566"/>
                <a:gd name="connsiteX2" fmla="*/ 252090 w 461553"/>
                <a:gd name="connsiteY2" fmla="*/ 234383 h 781566"/>
                <a:gd name="connsiteX3" fmla="*/ 252878 w 461553"/>
                <a:gd name="connsiteY3" fmla="*/ 235170 h 781566"/>
                <a:gd name="connsiteX4" fmla="*/ 380937 w 461553"/>
                <a:gd name="connsiteY4" fmla="*/ 363229 h 781566"/>
                <a:gd name="connsiteX5" fmla="*/ 107499 w 461553"/>
                <a:gd name="connsiteY5" fmla="*/ 363229 h 781566"/>
                <a:gd name="connsiteX6" fmla="*/ 48193 w 461553"/>
                <a:gd name="connsiteY6" fmla="*/ 15790 h 781566"/>
                <a:gd name="connsiteX7" fmla="*/ 19327 w 461553"/>
                <a:gd name="connsiteY7" fmla="*/ 1095 h 781566"/>
                <a:gd name="connsiteX8" fmla="*/ 4632 w 461553"/>
                <a:gd name="connsiteY8" fmla="*/ 29961 h 781566"/>
                <a:gd name="connsiteX9" fmla="*/ 1220 w 461553"/>
                <a:gd name="connsiteY9" fmla="*/ 752393 h 781566"/>
                <a:gd name="connsiteX10" fmla="*/ 15076 w 461553"/>
                <a:gd name="connsiteY10" fmla="*/ 781153 h 781566"/>
                <a:gd name="connsiteX11" fmla="*/ 15391 w 461553"/>
                <a:gd name="connsiteY11" fmla="*/ 781258 h 781566"/>
                <a:gd name="connsiteX12" fmla="*/ 22739 w 461553"/>
                <a:gd name="connsiteY12" fmla="*/ 781258 h 781566"/>
                <a:gd name="connsiteX13" fmla="*/ 44256 w 461553"/>
                <a:gd name="connsiteY13" fmla="*/ 765776 h 781566"/>
                <a:gd name="connsiteX14" fmla="*/ 107499 w 461553"/>
                <a:gd name="connsiteY14" fmla="*/ 407315 h 781566"/>
                <a:gd name="connsiteX15" fmla="*/ 384873 w 461553"/>
                <a:gd name="connsiteY15" fmla="*/ 407315 h 781566"/>
                <a:gd name="connsiteX16" fmla="*/ 253665 w 461553"/>
                <a:gd name="connsiteY16" fmla="*/ 538523 h 781566"/>
                <a:gd name="connsiteX17" fmla="*/ 252878 w 461553"/>
                <a:gd name="connsiteY17" fmla="*/ 570801 h 781566"/>
                <a:gd name="connsiteX18" fmla="*/ 285155 w 461553"/>
                <a:gd name="connsiteY18" fmla="*/ 571588 h 781566"/>
                <a:gd name="connsiteX19" fmla="*/ 285942 w 461553"/>
                <a:gd name="connsiteY19" fmla="*/ 570801 h 781566"/>
                <a:gd name="connsiteX20" fmla="*/ 454939 w 461553"/>
                <a:gd name="connsiteY20" fmla="*/ 402067 h 781566"/>
                <a:gd name="connsiteX21" fmla="*/ 461499 w 461553"/>
                <a:gd name="connsiteY21" fmla="*/ 385797 h 781566"/>
                <a:gd name="connsiteX22" fmla="*/ 454939 w 461553"/>
                <a:gd name="connsiteY22" fmla="*/ 369790 h 78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1553" h="781566">
                  <a:moveTo>
                    <a:pt x="285155" y="202893"/>
                  </a:moveTo>
                  <a:cubicBezTo>
                    <a:pt x="276469" y="193761"/>
                    <a:pt x="262010" y="193420"/>
                    <a:pt x="252878" y="202106"/>
                  </a:cubicBezTo>
                  <a:cubicBezTo>
                    <a:pt x="243746" y="210792"/>
                    <a:pt x="243405" y="225251"/>
                    <a:pt x="252090" y="234383"/>
                  </a:cubicBezTo>
                  <a:cubicBezTo>
                    <a:pt x="252353" y="234646"/>
                    <a:pt x="252615" y="234908"/>
                    <a:pt x="252878" y="235170"/>
                  </a:cubicBezTo>
                  <a:lnTo>
                    <a:pt x="380937" y="363229"/>
                  </a:lnTo>
                  <a:lnTo>
                    <a:pt x="107499" y="363229"/>
                  </a:lnTo>
                  <a:cubicBezTo>
                    <a:pt x="105295" y="245090"/>
                    <a:pt x="85299" y="127973"/>
                    <a:pt x="48193" y="15790"/>
                  </a:cubicBezTo>
                  <a:cubicBezTo>
                    <a:pt x="44283" y="3772"/>
                    <a:pt x="31346" y="-2815"/>
                    <a:pt x="19327" y="1095"/>
                  </a:cubicBezTo>
                  <a:cubicBezTo>
                    <a:pt x="7309" y="5005"/>
                    <a:pt x="722" y="17942"/>
                    <a:pt x="4632" y="29961"/>
                  </a:cubicBezTo>
                  <a:cubicBezTo>
                    <a:pt x="82701" y="264639"/>
                    <a:pt x="81494" y="518475"/>
                    <a:pt x="1220" y="752393"/>
                  </a:cubicBezTo>
                  <a:cubicBezTo>
                    <a:pt x="-2900" y="764149"/>
                    <a:pt x="3294" y="777034"/>
                    <a:pt x="15076" y="781153"/>
                  </a:cubicBezTo>
                  <a:cubicBezTo>
                    <a:pt x="15181" y="781180"/>
                    <a:pt x="15286" y="781232"/>
                    <a:pt x="15391" y="781258"/>
                  </a:cubicBezTo>
                  <a:cubicBezTo>
                    <a:pt x="17831" y="781626"/>
                    <a:pt x="20298" y="781626"/>
                    <a:pt x="22739" y="781258"/>
                  </a:cubicBezTo>
                  <a:cubicBezTo>
                    <a:pt x="32474" y="781206"/>
                    <a:pt x="41134" y="774987"/>
                    <a:pt x="44256" y="765776"/>
                  </a:cubicBezTo>
                  <a:cubicBezTo>
                    <a:pt x="83960" y="650339"/>
                    <a:pt x="105295" y="529365"/>
                    <a:pt x="107499" y="407315"/>
                  </a:cubicBezTo>
                  <a:lnTo>
                    <a:pt x="384873" y="407315"/>
                  </a:lnTo>
                  <a:lnTo>
                    <a:pt x="253665" y="538523"/>
                  </a:lnTo>
                  <a:cubicBezTo>
                    <a:pt x="244533" y="547209"/>
                    <a:pt x="244192" y="561668"/>
                    <a:pt x="252878" y="570801"/>
                  </a:cubicBezTo>
                  <a:cubicBezTo>
                    <a:pt x="261564" y="579933"/>
                    <a:pt x="276023" y="580274"/>
                    <a:pt x="285155" y="571588"/>
                  </a:cubicBezTo>
                  <a:cubicBezTo>
                    <a:pt x="285417" y="571325"/>
                    <a:pt x="285680" y="571063"/>
                    <a:pt x="285942" y="570801"/>
                  </a:cubicBezTo>
                  <a:lnTo>
                    <a:pt x="454939" y="402067"/>
                  </a:lnTo>
                  <a:cubicBezTo>
                    <a:pt x="459137" y="397685"/>
                    <a:pt x="461473" y="391859"/>
                    <a:pt x="461499" y="385797"/>
                  </a:cubicBezTo>
                  <a:cubicBezTo>
                    <a:pt x="461525" y="379814"/>
                    <a:pt x="459163" y="374041"/>
                    <a:pt x="454939" y="369790"/>
                  </a:cubicBezTo>
                  <a:close/>
                </a:path>
              </a:pathLst>
            </a:custGeom>
            <a:solidFill>
              <a:schemeClr val="accent1"/>
            </a:solidFill>
            <a:ln w="227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CCC30-D9BF-4DC7-8786-D74C49528A29}"/>
                </a:ext>
              </a:extLst>
            </p:cNvPr>
            <p:cNvSpPr txBox="1"/>
            <p:nvPr/>
          </p:nvSpPr>
          <p:spPr>
            <a:xfrm>
              <a:off x="3877682" y="1418126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4000" b="1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  <a:endParaRPr lang="en-US" sz="4000" b="1" spc="0" baseline="0">
                <a:ln/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380B99-5021-4AF6-9616-192F8D5A4039}"/>
                </a:ext>
              </a:extLst>
            </p:cNvPr>
            <p:cNvSpPr txBox="1"/>
            <p:nvPr/>
          </p:nvSpPr>
          <p:spPr>
            <a:xfrm>
              <a:off x="5570299" y="1396706"/>
              <a:ext cx="3641879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b="1" dirty="0">
                  <a:latin typeface="Lora" pitchFamily="2" charset="0"/>
                </a:rPr>
                <a:t>The 1st phase</a:t>
              </a:r>
              <a:endParaRPr lang="en-US" sz="1600" b="1" dirty="0">
                <a:latin typeface="Lora" pitchFamily="2" charset="0"/>
              </a:endParaRPr>
            </a:p>
            <a:p>
              <a:pPr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sz="1600" dirty="0">
                  <a:latin typeface="Lora" pitchFamily="2" charset="0"/>
                </a:rPr>
                <a:t>Data Model &amp; Source of Truth</a:t>
              </a:r>
              <a:endParaRPr lang="en-US" sz="1600" b="1" dirty="0">
                <a:latin typeface="Lora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CC2DC68-BDEC-41A6-891D-2D2C8F240F7F}"/>
              </a:ext>
            </a:extLst>
          </p:cNvPr>
          <p:cNvGrpSpPr/>
          <p:nvPr/>
        </p:nvGrpSpPr>
        <p:grpSpPr>
          <a:xfrm>
            <a:off x="3861729" y="2648544"/>
            <a:ext cx="7275308" cy="1560467"/>
            <a:chOff x="3329537" y="1026317"/>
            <a:chExt cx="7275308" cy="1560467"/>
          </a:xfrm>
        </p:grpSpPr>
        <p:sp>
          <p:nvSpPr>
            <p:cNvPr id="80" name="Freeform: Shape 37">
              <a:extLst>
                <a:ext uri="{FF2B5EF4-FFF2-40B4-BE49-F238E27FC236}">
                  <a16:creationId xmlns:a16="http://schemas.microsoft.com/office/drawing/2014/main" id="{D71D263D-2F93-40D8-AB93-73E679BBAA1A}"/>
                </a:ext>
              </a:extLst>
            </p:cNvPr>
            <p:cNvSpPr/>
            <p:nvPr/>
          </p:nvSpPr>
          <p:spPr>
            <a:xfrm>
              <a:off x="3329537" y="1026317"/>
              <a:ext cx="1580634" cy="1560467"/>
            </a:xfrm>
            <a:custGeom>
              <a:avLst/>
              <a:gdLst>
                <a:gd name="connsiteX0" fmla="*/ 1769213 w 1769212"/>
                <a:gd name="connsiteY0" fmla="*/ 884605 h 1769210"/>
                <a:gd name="connsiteX1" fmla="*/ 884606 w 1769212"/>
                <a:gd name="connsiteY1" fmla="*/ 1769211 h 1769210"/>
                <a:gd name="connsiteX2" fmla="*/ 0 w 1769212"/>
                <a:gd name="connsiteY2" fmla="*/ 884605 h 1769210"/>
                <a:gd name="connsiteX3" fmla="*/ 884606 w 1769212"/>
                <a:gd name="connsiteY3" fmla="*/ 0 h 1769210"/>
                <a:gd name="connsiteX4" fmla="*/ 1769213 w 1769212"/>
                <a:gd name="connsiteY4" fmla="*/ 884605 h 176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12" h="1769210">
                  <a:moveTo>
                    <a:pt x="1769213" y="884605"/>
                  </a:moveTo>
                  <a:cubicBezTo>
                    <a:pt x="1769213" y="1373159"/>
                    <a:pt x="1373161" y="1769211"/>
                    <a:pt x="884606" y="1769211"/>
                  </a:cubicBezTo>
                  <a:cubicBezTo>
                    <a:pt x="396052" y="1769211"/>
                    <a:pt x="0" y="1373159"/>
                    <a:pt x="0" y="884605"/>
                  </a:cubicBezTo>
                  <a:cubicBezTo>
                    <a:pt x="0" y="396052"/>
                    <a:pt x="396052" y="0"/>
                    <a:pt x="884606" y="0"/>
                  </a:cubicBezTo>
                  <a:cubicBezTo>
                    <a:pt x="1373161" y="0"/>
                    <a:pt x="1769213" y="396052"/>
                    <a:pt x="1769213" y="884605"/>
                  </a:cubicBezTo>
                  <a:close/>
                </a:path>
              </a:pathLst>
            </a:custGeom>
            <a:solidFill>
              <a:schemeClr val="bg1"/>
            </a:solidFill>
            <a:ln w="26208" cap="flat">
              <a:noFill/>
              <a:prstDash val="solid"/>
              <a:miter/>
            </a:ln>
            <a:effectLst>
              <a:outerShdw blurRad="6096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Freeform: Shape 39">
              <a:extLst>
                <a:ext uri="{FF2B5EF4-FFF2-40B4-BE49-F238E27FC236}">
                  <a16:creationId xmlns:a16="http://schemas.microsoft.com/office/drawing/2014/main" id="{DAEFF774-A879-4AA2-BA21-21AA0507B62D}"/>
                </a:ext>
              </a:extLst>
            </p:cNvPr>
            <p:cNvSpPr/>
            <p:nvPr/>
          </p:nvSpPr>
          <p:spPr>
            <a:xfrm>
              <a:off x="3553432" y="1247356"/>
              <a:ext cx="1132842" cy="1118389"/>
            </a:xfrm>
            <a:custGeom>
              <a:avLst/>
              <a:gdLst>
                <a:gd name="connsiteX0" fmla="*/ 1267997 w 1267996"/>
                <a:gd name="connsiteY0" fmla="*/ 633998 h 1267995"/>
                <a:gd name="connsiteX1" fmla="*/ 633998 w 1267996"/>
                <a:gd name="connsiteY1" fmla="*/ 1267996 h 1267995"/>
                <a:gd name="connsiteX2" fmla="*/ 0 w 1267996"/>
                <a:gd name="connsiteY2" fmla="*/ 633998 h 1267995"/>
                <a:gd name="connsiteX3" fmla="*/ 633998 w 1267996"/>
                <a:gd name="connsiteY3" fmla="*/ 0 h 1267995"/>
                <a:gd name="connsiteX4" fmla="*/ 1267997 w 1267996"/>
                <a:gd name="connsiteY4" fmla="*/ 633998 h 126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7996" h="1267995">
                  <a:moveTo>
                    <a:pt x="1267997" y="633998"/>
                  </a:moveTo>
                  <a:cubicBezTo>
                    <a:pt x="1267997" y="984145"/>
                    <a:pt x="984146" y="1267996"/>
                    <a:pt x="633998" y="1267996"/>
                  </a:cubicBezTo>
                  <a:cubicBezTo>
                    <a:pt x="283851" y="1267996"/>
                    <a:pt x="0" y="984145"/>
                    <a:pt x="0" y="633998"/>
                  </a:cubicBezTo>
                  <a:cubicBezTo>
                    <a:pt x="0" y="283850"/>
                    <a:pt x="283851" y="0"/>
                    <a:pt x="633998" y="0"/>
                  </a:cubicBezTo>
                  <a:cubicBezTo>
                    <a:pt x="984146" y="0"/>
                    <a:pt x="1267997" y="283850"/>
                    <a:pt x="1267997" y="633998"/>
                  </a:cubicBezTo>
                  <a:close/>
                </a:path>
              </a:pathLst>
            </a:custGeom>
            <a:solidFill>
              <a:srgbClr val="FF7E24"/>
            </a:solidFill>
            <a:ln w="227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highlight>
                  <a:srgbClr val="0000FF"/>
                </a:highlight>
              </a:endParaRPr>
            </a:p>
          </p:txBody>
        </p:sp>
        <p:sp>
          <p:nvSpPr>
            <p:cNvPr id="82" name="Freeform: Shape 65">
              <a:extLst>
                <a:ext uri="{FF2B5EF4-FFF2-40B4-BE49-F238E27FC236}">
                  <a16:creationId xmlns:a16="http://schemas.microsoft.com/office/drawing/2014/main" id="{2558E023-845B-4C79-860B-7524B834287D}"/>
                </a:ext>
              </a:extLst>
            </p:cNvPr>
            <p:cNvSpPr/>
            <p:nvPr/>
          </p:nvSpPr>
          <p:spPr>
            <a:xfrm>
              <a:off x="5073848" y="1466012"/>
              <a:ext cx="412357" cy="689352"/>
            </a:xfrm>
            <a:custGeom>
              <a:avLst/>
              <a:gdLst>
                <a:gd name="connsiteX0" fmla="*/ 285155 w 461553"/>
                <a:gd name="connsiteY0" fmla="*/ 202893 h 781566"/>
                <a:gd name="connsiteX1" fmla="*/ 252878 w 461553"/>
                <a:gd name="connsiteY1" fmla="*/ 202106 h 781566"/>
                <a:gd name="connsiteX2" fmla="*/ 252090 w 461553"/>
                <a:gd name="connsiteY2" fmla="*/ 234383 h 781566"/>
                <a:gd name="connsiteX3" fmla="*/ 252878 w 461553"/>
                <a:gd name="connsiteY3" fmla="*/ 235170 h 781566"/>
                <a:gd name="connsiteX4" fmla="*/ 380937 w 461553"/>
                <a:gd name="connsiteY4" fmla="*/ 363229 h 781566"/>
                <a:gd name="connsiteX5" fmla="*/ 107499 w 461553"/>
                <a:gd name="connsiteY5" fmla="*/ 363229 h 781566"/>
                <a:gd name="connsiteX6" fmla="*/ 48193 w 461553"/>
                <a:gd name="connsiteY6" fmla="*/ 15790 h 781566"/>
                <a:gd name="connsiteX7" fmla="*/ 19327 w 461553"/>
                <a:gd name="connsiteY7" fmla="*/ 1095 h 781566"/>
                <a:gd name="connsiteX8" fmla="*/ 4632 w 461553"/>
                <a:gd name="connsiteY8" fmla="*/ 29961 h 781566"/>
                <a:gd name="connsiteX9" fmla="*/ 1220 w 461553"/>
                <a:gd name="connsiteY9" fmla="*/ 752393 h 781566"/>
                <a:gd name="connsiteX10" fmla="*/ 15076 w 461553"/>
                <a:gd name="connsiteY10" fmla="*/ 781153 h 781566"/>
                <a:gd name="connsiteX11" fmla="*/ 15391 w 461553"/>
                <a:gd name="connsiteY11" fmla="*/ 781258 h 781566"/>
                <a:gd name="connsiteX12" fmla="*/ 22739 w 461553"/>
                <a:gd name="connsiteY12" fmla="*/ 781258 h 781566"/>
                <a:gd name="connsiteX13" fmla="*/ 44256 w 461553"/>
                <a:gd name="connsiteY13" fmla="*/ 765776 h 781566"/>
                <a:gd name="connsiteX14" fmla="*/ 107499 w 461553"/>
                <a:gd name="connsiteY14" fmla="*/ 407315 h 781566"/>
                <a:gd name="connsiteX15" fmla="*/ 384873 w 461553"/>
                <a:gd name="connsiteY15" fmla="*/ 407315 h 781566"/>
                <a:gd name="connsiteX16" fmla="*/ 253665 w 461553"/>
                <a:gd name="connsiteY16" fmla="*/ 538523 h 781566"/>
                <a:gd name="connsiteX17" fmla="*/ 252878 w 461553"/>
                <a:gd name="connsiteY17" fmla="*/ 570801 h 781566"/>
                <a:gd name="connsiteX18" fmla="*/ 285155 w 461553"/>
                <a:gd name="connsiteY18" fmla="*/ 571588 h 781566"/>
                <a:gd name="connsiteX19" fmla="*/ 285942 w 461553"/>
                <a:gd name="connsiteY19" fmla="*/ 570801 h 781566"/>
                <a:gd name="connsiteX20" fmla="*/ 454939 w 461553"/>
                <a:gd name="connsiteY20" fmla="*/ 402067 h 781566"/>
                <a:gd name="connsiteX21" fmla="*/ 461499 w 461553"/>
                <a:gd name="connsiteY21" fmla="*/ 385797 h 781566"/>
                <a:gd name="connsiteX22" fmla="*/ 454939 w 461553"/>
                <a:gd name="connsiteY22" fmla="*/ 369790 h 78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1553" h="781566">
                  <a:moveTo>
                    <a:pt x="285155" y="202893"/>
                  </a:moveTo>
                  <a:cubicBezTo>
                    <a:pt x="276469" y="193761"/>
                    <a:pt x="262010" y="193420"/>
                    <a:pt x="252878" y="202106"/>
                  </a:cubicBezTo>
                  <a:cubicBezTo>
                    <a:pt x="243746" y="210792"/>
                    <a:pt x="243405" y="225251"/>
                    <a:pt x="252090" y="234383"/>
                  </a:cubicBezTo>
                  <a:cubicBezTo>
                    <a:pt x="252353" y="234646"/>
                    <a:pt x="252615" y="234908"/>
                    <a:pt x="252878" y="235170"/>
                  </a:cubicBezTo>
                  <a:lnTo>
                    <a:pt x="380937" y="363229"/>
                  </a:lnTo>
                  <a:lnTo>
                    <a:pt x="107499" y="363229"/>
                  </a:lnTo>
                  <a:cubicBezTo>
                    <a:pt x="105295" y="245090"/>
                    <a:pt x="85299" y="127973"/>
                    <a:pt x="48193" y="15790"/>
                  </a:cubicBezTo>
                  <a:cubicBezTo>
                    <a:pt x="44283" y="3772"/>
                    <a:pt x="31346" y="-2815"/>
                    <a:pt x="19327" y="1095"/>
                  </a:cubicBezTo>
                  <a:cubicBezTo>
                    <a:pt x="7309" y="5005"/>
                    <a:pt x="722" y="17942"/>
                    <a:pt x="4632" y="29961"/>
                  </a:cubicBezTo>
                  <a:cubicBezTo>
                    <a:pt x="82701" y="264639"/>
                    <a:pt x="81494" y="518475"/>
                    <a:pt x="1220" y="752393"/>
                  </a:cubicBezTo>
                  <a:cubicBezTo>
                    <a:pt x="-2900" y="764149"/>
                    <a:pt x="3294" y="777034"/>
                    <a:pt x="15076" y="781153"/>
                  </a:cubicBezTo>
                  <a:cubicBezTo>
                    <a:pt x="15181" y="781180"/>
                    <a:pt x="15286" y="781232"/>
                    <a:pt x="15391" y="781258"/>
                  </a:cubicBezTo>
                  <a:cubicBezTo>
                    <a:pt x="17831" y="781626"/>
                    <a:pt x="20298" y="781626"/>
                    <a:pt x="22739" y="781258"/>
                  </a:cubicBezTo>
                  <a:cubicBezTo>
                    <a:pt x="32474" y="781206"/>
                    <a:pt x="41134" y="774987"/>
                    <a:pt x="44256" y="765776"/>
                  </a:cubicBezTo>
                  <a:cubicBezTo>
                    <a:pt x="83960" y="650339"/>
                    <a:pt x="105295" y="529365"/>
                    <a:pt x="107499" y="407315"/>
                  </a:cubicBezTo>
                  <a:lnTo>
                    <a:pt x="384873" y="407315"/>
                  </a:lnTo>
                  <a:lnTo>
                    <a:pt x="253665" y="538523"/>
                  </a:lnTo>
                  <a:cubicBezTo>
                    <a:pt x="244533" y="547209"/>
                    <a:pt x="244192" y="561668"/>
                    <a:pt x="252878" y="570801"/>
                  </a:cubicBezTo>
                  <a:cubicBezTo>
                    <a:pt x="261564" y="579933"/>
                    <a:pt x="276023" y="580274"/>
                    <a:pt x="285155" y="571588"/>
                  </a:cubicBezTo>
                  <a:cubicBezTo>
                    <a:pt x="285417" y="571325"/>
                    <a:pt x="285680" y="571063"/>
                    <a:pt x="285942" y="570801"/>
                  </a:cubicBezTo>
                  <a:lnTo>
                    <a:pt x="454939" y="402067"/>
                  </a:lnTo>
                  <a:cubicBezTo>
                    <a:pt x="459137" y="397685"/>
                    <a:pt x="461473" y="391859"/>
                    <a:pt x="461499" y="385797"/>
                  </a:cubicBezTo>
                  <a:cubicBezTo>
                    <a:pt x="461525" y="379814"/>
                    <a:pt x="459163" y="374041"/>
                    <a:pt x="454939" y="369790"/>
                  </a:cubicBezTo>
                  <a:close/>
                </a:path>
              </a:pathLst>
            </a:custGeom>
            <a:solidFill>
              <a:srgbClr val="FF7E24"/>
            </a:solidFill>
            <a:ln w="227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B06B5E1-FF19-4487-B795-265B4ED8DE52}"/>
                </a:ext>
              </a:extLst>
            </p:cNvPr>
            <p:cNvSpPr txBox="1"/>
            <p:nvPr/>
          </p:nvSpPr>
          <p:spPr>
            <a:xfrm>
              <a:off x="3877682" y="1418126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4000" b="1" spc="0" baseline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07B8DD-1AAB-4F1C-803D-6024E6FE4C03}"/>
                </a:ext>
              </a:extLst>
            </p:cNvPr>
            <p:cNvSpPr txBox="1"/>
            <p:nvPr/>
          </p:nvSpPr>
          <p:spPr>
            <a:xfrm>
              <a:off x="5570299" y="1396706"/>
              <a:ext cx="5034546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b="1" dirty="0">
                  <a:latin typeface="Lora" pitchFamily="2" charset="0"/>
                </a:rPr>
                <a:t>The 2nd phase</a:t>
              </a:r>
              <a:endParaRPr lang="en-US" sz="1600" b="1" dirty="0">
                <a:latin typeface="Lora" pitchFamily="2" charset="0"/>
              </a:endParaRPr>
            </a:p>
            <a:p>
              <a:pPr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sz="1600" dirty="0">
                  <a:latin typeface="Lora" pitchFamily="2" charset="0"/>
                </a:rPr>
                <a:t>Workflows for network services and operations</a:t>
              </a:r>
              <a:endParaRPr lang="en-US" sz="1600" b="1" dirty="0">
                <a:latin typeface="Lora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F29EB34-9512-4A71-9C31-0471FCF0A35C}"/>
              </a:ext>
            </a:extLst>
          </p:cNvPr>
          <p:cNvGrpSpPr/>
          <p:nvPr/>
        </p:nvGrpSpPr>
        <p:grpSpPr>
          <a:xfrm>
            <a:off x="3861729" y="4353018"/>
            <a:ext cx="5882641" cy="1560467"/>
            <a:chOff x="3329537" y="1026317"/>
            <a:chExt cx="5882641" cy="1560467"/>
          </a:xfrm>
        </p:grpSpPr>
        <p:sp>
          <p:nvSpPr>
            <p:cNvPr id="86" name="Freeform: Shape 37">
              <a:extLst>
                <a:ext uri="{FF2B5EF4-FFF2-40B4-BE49-F238E27FC236}">
                  <a16:creationId xmlns:a16="http://schemas.microsoft.com/office/drawing/2014/main" id="{0B29D4BF-89D0-4145-B13C-2E508D3AA4B4}"/>
                </a:ext>
              </a:extLst>
            </p:cNvPr>
            <p:cNvSpPr/>
            <p:nvPr/>
          </p:nvSpPr>
          <p:spPr>
            <a:xfrm>
              <a:off x="3329537" y="1026317"/>
              <a:ext cx="1580634" cy="1560467"/>
            </a:xfrm>
            <a:custGeom>
              <a:avLst/>
              <a:gdLst>
                <a:gd name="connsiteX0" fmla="*/ 1769213 w 1769212"/>
                <a:gd name="connsiteY0" fmla="*/ 884605 h 1769210"/>
                <a:gd name="connsiteX1" fmla="*/ 884606 w 1769212"/>
                <a:gd name="connsiteY1" fmla="*/ 1769211 h 1769210"/>
                <a:gd name="connsiteX2" fmla="*/ 0 w 1769212"/>
                <a:gd name="connsiteY2" fmla="*/ 884605 h 1769210"/>
                <a:gd name="connsiteX3" fmla="*/ 884606 w 1769212"/>
                <a:gd name="connsiteY3" fmla="*/ 0 h 1769210"/>
                <a:gd name="connsiteX4" fmla="*/ 1769213 w 1769212"/>
                <a:gd name="connsiteY4" fmla="*/ 884605 h 176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212" h="1769210">
                  <a:moveTo>
                    <a:pt x="1769213" y="884605"/>
                  </a:moveTo>
                  <a:cubicBezTo>
                    <a:pt x="1769213" y="1373159"/>
                    <a:pt x="1373161" y="1769211"/>
                    <a:pt x="884606" y="1769211"/>
                  </a:cubicBezTo>
                  <a:cubicBezTo>
                    <a:pt x="396052" y="1769211"/>
                    <a:pt x="0" y="1373159"/>
                    <a:pt x="0" y="884605"/>
                  </a:cubicBezTo>
                  <a:cubicBezTo>
                    <a:pt x="0" y="396052"/>
                    <a:pt x="396052" y="0"/>
                    <a:pt x="884606" y="0"/>
                  </a:cubicBezTo>
                  <a:cubicBezTo>
                    <a:pt x="1373161" y="0"/>
                    <a:pt x="1769213" y="396052"/>
                    <a:pt x="1769213" y="884605"/>
                  </a:cubicBezTo>
                  <a:close/>
                </a:path>
              </a:pathLst>
            </a:custGeom>
            <a:solidFill>
              <a:schemeClr val="bg1"/>
            </a:solidFill>
            <a:ln w="26208" cap="flat">
              <a:noFill/>
              <a:prstDash val="solid"/>
              <a:miter/>
            </a:ln>
            <a:effectLst>
              <a:outerShdw blurRad="6096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" name="Freeform: Shape 39">
              <a:extLst>
                <a:ext uri="{FF2B5EF4-FFF2-40B4-BE49-F238E27FC236}">
                  <a16:creationId xmlns:a16="http://schemas.microsoft.com/office/drawing/2014/main" id="{E511C8CA-D53A-4A88-959F-232782A7281A}"/>
                </a:ext>
              </a:extLst>
            </p:cNvPr>
            <p:cNvSpPr/>
            <p:nvPr/>
          </p:nvSpPr>
          <p:spPr>
            <a:xfrm>
              <a:off x="3553432" y="1247356"/>
              <a:ext cx="1132842" cy="1118389"/>
            </a:xfrm>
            <a:custGeom>
              <a:avLst/>
              <a:gdLst>
                <a:gd name="connsiteX0" fmla="*/ 1267997 w 1267996"/>
                <a:gd name="connsiteY0" fmla="*/ 633998 h 1267995"/>
                <a:gd name="connsiteX1" fmla="*/ 633998 w 1267996"/>
                <a:gd name="connsiteY1" fmla="*/ 1267996 h 1267995"/>
                <a:gd name="connsiteX2" fmla="*/ 0 w 1267996"/>
                <a:gd name="connsiteY2" fmla="*/ 633998 h 1267995"/>
                <a:gd name="connsiteX3" fmla="*/ 633998 w 1267996"/>
                <a:gd name="connsiteY3" fmla="*/ 0 h 1267995"/>
                <a:gd name="connsiteX4" fmla="*/ 1267997 w 1267996"/>
                <a:gd name="connsiteY4" fmla="*/ 633998 h 126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7996" h="1267995">
                  <a:moveTo>
                    <a:pt x="1267997" y="633998"/>
                  </a:moveTo>
                  <a:cubicBezTo>
                    <a:pt x="1267997" y="984145"/>
                    <a:pt x="984146" y="1267996"/>
                    <a:pt x="633998" y="1267996"/>
                  </a:cubicBezTo>
                  <a:cubicBezTo>
                    <a:pt x="283851" y="1267996"/>
                    <a:pt x="0" y="984145"/>
                    <a:pt x="0" y="633998"/>
                  </a:cubicBezTo>
                  <a:cubicBezTo>
                    <a:pt x="0" y="283850"/>
                    <a:pt x="283851" y="0"/>
                    <a:pt x="633998" y="0"/>
                  </a:cubicBezTo>
                  <a:cubicBezTo>
                    <a:pt x="984146" y="0"/>
                    <a:pt x="1267997" y="283850"/>
                    <a:pt x="1267997" y="633998"/>
                  </a:cubicBezTo>
                  <a:close/>
                </a:path>
              </a:pathLst>
            </a:custGeom>
            <a:solidFill>
              <a:schemeClr val="accent5"/>
            </a:solidFill>
            <a:ln w="227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highlight>
                  <a:srgbClr val="0000FF"/>
                </a:highlight>
              </a:endParaRPr>
            </a:p>
          </p:txBody>
        </p:sp>
        <p:sp>
          <p:nvSpPr>
            <p:cNvPr id="88" name="Freeform: Shape 65">
              <a:extLst>
                <a:ext uri="{FF2B5EF4-FFF2-40B4-BE49-F238E27FC236}">
                  <a16:creationId xmlns:a16="http://schemas.microsoft.com/office/drawing/2014/main" id="{545A2166-439B-4F96-90DD-C61FCE58FF95}"/>
                </a:ext>
              </a:extLst>
            </p:cNvPr>
            <p:cNvSpPr/>
            <p:nvPr/>
          </p:nvSpPr>
          <p:spPr>
            <a:xfrm>
              <a:off x="5073848" y="1466012"/>
              <a:ext cx="412357" cy="689352"/>
            </a:xfrm>
            <a:custGeom>
              <a:avLst/>
              <a:gdLst>
                <a:gd name="connsiteX0" fmla="*/ 285155 w 461553"/>
                <a:gd name="connsiteY0" fmla="*/ 202893 h 781566"/>
                <a:gd name="connsiteX1" fmla="*/ 252878 w 461553"/>
                <a:gd name="connsiteY1" fmla="*/ 202106 h 781566"/>
                <a:gd name="connsiteX2" fmla="*/ 252090 w 461553"/>
                <a:gd name="connsiteY2" fmla="*/ 234383 h 781566"/>
                <a:gd name="connsiteX3" fmla="*/ 252878 w 461553"/>
                <a:gd name="connsiteY3" fmla="*/ 235170 h 781566"/>
                <a:gd name="connsiteX4" fmla="*/ 380937 w 461553"/>
                <a:gd name="connsiteY4" fmla="*/ 363229 h 781566"/>
                <a:gd name="connsiteX5" fmla="*/ 107499 w 461553"/>
                <a:gd name="connsiteY5" fmla="*/ 363229 h 781566"/>
                <a:gd name="connsiteX6" fmla="*/ 48193 w 461553"/>
                <a:gd name="connsiteY6" fmla="*/ 15790 h 781566"/>
                <a:gd name="connsiteX7" fmla="*/ 19327 w 461553"/>
                <a:gd name="connsiteY7" fmla="*/ 1095 h 781566"/>
                <a:gd name="connsiteX8" fmla="*/ 4632 w 461553"/>
                <a:gd name="connsiteY8" fmla="*/ 29961 h 781566"/>
                <a:gd name="connsiteX9" fmla="*/ 1220 w 461553"/>
                <a:gd name="connsiteY9" fmla="*/ 752393 h 781566"/>
                <a:gd name="connsiteX10" fmla="*/ 15076 w 461553"/>
                <a:gd name="connsiteY10" fmla="*/ 781153 h 781566"/>
                <a:gd name="connsiteX11" fmla="*/ 15391 w 461553"/>
                <a:gd name="connsiteY11" fmla="*/ 781258 h 781566"/>
                <a:gd name="connsiteX12" fmla="*/ 22739 w 461553"/>
                <a:gd name="connsiteY12" fmla="*/ 781258 h 781566"/>
                <a:gd name="connsiteX13" fmla="*/ 44256 w 461553"/>
                <a:gd name="connsiteY13" fmla="*/ 765776 h 781566"/>
                <a:gd name="connsiteX14" fmla="*/ 107499 w 461553"/>
                <a:gd name="connsiteY14" fmla="*/ 407315 h 781566"/>
                <a:gd name="connsiteX15" fmla="*/ 384873 w 461553"/>
                <a:gd name="connsiteY15" fmla="*/ 407315 h 781566"/>
                <a:gd name="connsiteX16" fmla="*/ 253665 w 461553"/>
                <a:gd name="connsiteY16" fmla="*/ 538523 h 781566"/>
                <a:gd name="connsiteX17" fmla="*/ 252878 w 461553"/>
                <a:gd name="connsiteY17" fmla="*/ 570801 h 781566"/>
                <a:gd name="connsiteX18" fmla="*/ 285155 w 461553"/>
                <a:gd name="connsiteY18" fmla="*/ 571588 h 781566"/>
                <a:gd name="connsiteX19" fmla="*/ 285942 w 461553"/>
                <a:gd name="connsiteY19" fmla="*/ 570801 h 781566"/>
                <a:gd name="connsiteX20" fmla="*/ 454939 w 461553"/>
                <a:gd name="connsiteY20" fmla="*/ 402067 h 781566"/>
                <a:gd name="connsiteX21" fmla="*/ 461499 w 461553"/>
                <a:gd name="connsiteY21" fmla="*/ 385797 h 781566"/>
                <a:gd name="connsiteX22" fmla="*/ 454939 w 461553"/>
                <a:gd name="connsiteY22" fmla="*/ 369790 h 78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1553" h="781566">
                  <a:moveTo>
                    <a:pt x="285155" y="202893"/>
                  </a:moveTo>
                  <a:cubicBezTo>
                    <a:pt x="276469" y="193761"/>
                    <a:pt x="262010" y="193420"/>
                    <a:pt x="252878" y="202106"/>
                  </a:cubicBezTo>
                  <a:cubicBezTo>
                    <a:pt x="243746" y="210792"/>
                    <a:pt x="243405" y="225251"/>
                    <a:pt x="252090" y="234383"/>
                  </a:cubicBezTo>
                  <a:cubicBezTo>
                    <a:pt x="252353" y="234646"/>
                    <a:pt x="252615" y="234908"/>
                    <a:pt x="252878" y="235170"/>
                  </a:cubicBezTo>
                  <a:lnTo>
                    <a:pt x="380937" y="363229"/>
                  </a:lnTo>
                  <a:lnTo>
                    <a:pt x="107499" y="363229"/>
                  </a:lnTo>
                  <a:cubicBezTo>
                    <a:pt x="105295" y="245090"/>
                    <a:pt x="85299" y="127973"/>
                    <a:pt x="48193" y="15790"/>
                  </a:cubicBezTo>
                  <a:cubicBezTo>
                    <a:pt x="44283" y="3772"/>
                    <a:pt x="31346" y="-2815"/>
                    <a:pt x="19327" y="1095"/>
                  </a:cubicBezTo>
                  <a:cubicBezTo>
                    <a:pt x="7309" y="5005"/>
                    <a:pt x="722" y="17942"/>
                    <a:pt x="4632" y="29961"/>
                  </a:cubicBezTo>
                  <a:cubicBezTo>
                    <a:pt x="82701" y="264639"/>
                    <a:pt x="81494" y="518475"/>
                    <a:pt x="1220" y="752393"/>
                  </a:cubicBezTo>
                  <a:cubicBezTo>
                    <a:pt x="-2900" y="764149"/>
                    <a:pt x="3294" y="777034"/>
                    <a:pt x="15076" y="781153"/>
                  </a:cubicBezTo>
                  <a:cubicBezTo>
                    <a:pt x="15181" y="781180"/>
                    <a:pt x="15286" y="781232"/>
                    <a:pt x="15391" y="781258"/>
                  </a:cubicBezTo>
                  <a:cubicBezTo>
                    <a:pt x="17831" y="781626"/>
                    <a:pt x="20298" y="781626"/>
                    <a:pt x="22739" y="781258"/>
                  </a:cubicBezTo>
                  <a:cubicBezTo>
                    <a:pt x="32474" y="781206"/>
                    <a:pt x="41134" y="774987"/>
                    <a:pt x="44256" y="765776"/>
                  </a:cubicBezTo>
                  <a:cubicBezTo>
                    <a:pt x="83960" y="650339"/>
                    <a:pt x="105295" y="529365"/>
                    <a:pt x="107499" y="407315"/>
                  </a:cubicBezTo>
                  <a:lnTo>
                    <a:pt x="384873" y="407315"/>
                  </a:lnTo>
                  <a:lnTo>
                    <a:pt x="253665" y="538523"/>
                  </a:lnTo>
                  <a:cubicBezTo>
                    <a:pt x="244533" y="547209"/>
                    <a:pt x="244192" y="561668"/>
                    <a:pt x="252878" y="570801"/>
                  </a:cubicBezTo>
                  <a:cubicBezTo>
                    <a:pt x="261564" y="579933"/>
                    <a:pt x="276023" y="580274"/>
                    <a:pt x="285155" y="571588"/>
                  </a:cubicBezTo>
                  <a:cubicBezTo>
                    <a:pt x="285417" y="571325"/>
                    <a:pt x="285680" y="571063"/>
                    <a:pt x="285942" y="570801"/>
                  </a:cubicBezTo>
                  <a:lnTo>
                    <a:pt x="454939" y="402067"/>
                  </a:lnTo>
                  <a:cubicBezTo>
                    <a:pt x="459137" y="397685"/>
                    <a:pt x="461473" y="391859"/>
                    <a:pt x="461499" y="385797"/>
                  </a:cubicBezTo>
                  <a:cubicBezTo>
                    <a:pt x="461525" y="379814"/>
                    <a:pt x="459163" y="374041"/>
                    <a:pt x="454939" y="369790"/>
                  </a:cubicBezTo>
                  <a:close/>
                </a:path>
              </a:pathLst>
            </a:custGeom>
            <a:solidFill>
              <a:schemeClr val="accent5"/>
            </a:solidFill>
            <a:ln w="227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7F665E8-2418-4173-9880-230E558D6E6F}"/>
                </a:ext>
              </a:extLst>
            </p:cNvPr>
            <p:cNvSpPr txBox="1"/>
            <p:nvPr/>
          </p:nvSpPr>
          <p:spPr>
            <a:xfrm>
              <a:off x="3877682" y="1418126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4000" b="1" spc="0" baseline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03697C2-15D6-4120-9814-E0E2416E11AC}"/>
                </a:ext>
              </a:extLst>
            </p:cNvPr>
            <p:cNvSpPr txBox="1"/>
            <p:nvPr/>
          </p:nvSpPr>
          <p:spPr>
            <a:xfrm>
              <a:off x="5570299" y="1396706"/>
              <a:ext cx="3641879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b="1" dirty="0">
                  <a:latin typeface="Lora" pitchFamily="2" charset="0"/>
                </a:rPr>
                <a:t>The 3th phase</a:t>
              </a:r>
              <a:endParaRPr lang="en-US" sz="1600" b="1" dirty="0">
                <a:latin typeface="Lora" pitchFamily="2" charset="0"/>
              </a:endParaRPr>
            </a:p>
            <a:p>
              <a:pPr>
                <a:spcAft>
                  <a:spcPts val="600"/>
                </a:spcAft>
                <a:buClr>
                  <a:schemeClr val="dk1"/>
                </a:buClr>
                <a:buSzPts val="1100"/>
              </a:pPr>
              <a:r>
                <a:rPr lang="en-US" sz="1600" dirty="0">
                  <a:latin typeface="Lora" pitchFamily="2" charset="0"/>
                </a:rPr>
                <a:t>Scale up, extensions, autonomy</a:t>
              </a:r>
              <a:endParaRPr lang="en-US" sz="1600" b="1" dirty="0">
                <a:latin typeface="Lora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64AB51B-3AAF-4CA2-BDBD-5C32AEEF6A61}"/>
              </a:ext>
            </a:extLst>
          </p:cNvPr>
          <p:cNvSpPr/>
          <p:nvPr/>
        </p:nvSpPr>
        <p:spPr>
          <a:xfrm rot="437300">
            <a:off x="-344749" y="-233301"/>
            <a:ext cx="573087" cy="4447563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139A-364B-45A4-BF5D-54E3A271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 &amp; Source of Truth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74048-7849-42C5-BD80-1C902C78E0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63439"/>
            <a:ext cx="10842356" cy="1116866"/>
          </a:xfrm>
        </p:spPr>
        <p:txBody>
          <a:bodyPr/>
          <a:lstStyle/>
          <a:p>
            <a:r>
              <a:rPr lang="pl-PL" dirty="0">
                <a:latin typeface="Lora" pitchFamily="2" charset="-18"/>
              </a:rPr>
              <a:t>		</a:t>
            </a:r>
            <a:r>
              <a:rPr lang="en-US" dirty="0">
                <a:latin typeface="Lora" pitchFamily="2" charset="-18"/>
              </a:rPr>
              <a:t>of system development — consistent management of network information based on a flexible data model and a Source of Truth component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176DDE-6B69-495B-8A90-23E125EC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45" y="5334564"/>
            <a:ext cx="1894113" cy="5524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1C386E-622C-400F-BBCE-461F69014279}"/>
              </a:ext>
            </a:extLst>
          </p:cNvPr>
          <p:cNvGrpSpPr/>
          <p:nvPr/>
        </p:nvGrpSpPr>
        <p:grpSpPr>
          <a:xfrm>
            <a:off x="1921547" y="2902508"/>
            <a:ext cx="8589291" cy="646073"/>
            <a:chOff x="1921547" y="2902508"/>
            <a:chExt cx="7946352" cy="6460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DA6B0-A308-4DE4-9ADB-7825B2AAA12D}"/>
                </a:ext>
              </a:extLst>
            </p:cNvPr>
            <p:cNvSpPr txBox="1"/>
            <p:nvPr/>
          </p:nvSpPr>
          <p:spPr>
            <a:xfrm>
              <a:off x="2193353" y="2951460"/>
              <a:ext cx="767454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>
                  <a:latin typeface="Lora" pitchFamily="2" charset="-18"/>
                </a:rPr>
                <a:t>We need a way to quickly and easily define all possible resources and services (even those we don’t know about yet) and the relationships between them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EF311C-F643-4508-9591-933F74C08965}"/>
                </a:ext>
              </a:extLst>
            </p:cNvPr>
            <p:cNvSpPr/>
            <p:nvPr/>
          </p:nvSpPr>
          <p:spPr>
            <a:xfrm>
              <a:off x="1921547" y="2902508"/>
              <a:ext cx="116801" cy="646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FB11D3-6CF1-4033-A6C0-2C366D89D5EE}"/>
              </a:ext>
            </a:extLst>
          </p:cNvPr>
          <p:cNvGrpSpPr/>
          <p:nvPr/>
        </p:nvGrpSpPr>
        <p:grpSpPr>
          <a:xfrm>
            <a:off x="1921546" y="3730757"/>
            <a:ext cx="9208416" cy="401965"/>
            <a:chOff x="1921547" y="3729460"/>
            <a:chExt cx="7946353" cy="4019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25D38E-27CA-44AC-9338-1958C62001D3}"/>
                </a:ext>
              </a:extLst>
            </p:cNvPr>
            <p:cNvSpPr txBox="1"/>
            <p:nvPr/>
          </p:nvSpPr>
          <p:spPr>
            <a:xfrm>
              <a:off x="2193354" y="3778412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>
                  <a:latin typeface="Lora" pitchFamily="2" charset="-18"/>
                </a:rPr>
                <a:t>We want to avoid data duplication </a:t>
              </a:r>
              <a:r>
                <a:rPr lang="en-US">
                  <a:latin typeface="Lora" pitchFamily="2" charset="-18"/>
                </a:rPr>
                <a:t>and</a:t>
              </a:r>
              <a:r>
                <a:rPr lang="en-US" sz="1800">
                  <a:latin typeface="Lora" pitchFamily="2" charset="-18"/>
                </a:rPr>
                <a:t> synchronization issues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561E8F-AA8B-4496-8FA3-69CF1522A46E}"/>
                </a:ext>
              </a:extLst>
            </p:cNvPr>
            <p:cNvSpPr/>
            <p:nvPr/>
          </p:nvSpPr>
          <p:spPr>
            <a:xfrm>
              <a:off x="1921547" y="3729460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6D6EC6-C851-4241-91B3-CDBCAEF40783}"/>
              </a:ext>
            </a:extLst>
          </p:cNvPr>
          <p:cNvGrpSpPr/>
          <p:nvPr/>
        </p:nvGrpSpPr>
        <p:grpSpPr>
          <a:xfrm>
            <a:off x="1921547" y="4314899"/>
            <a:ext cx="8348907" cy="646073"/>
            <a:chOff x="1921547" y="4314899"/>
            <a:chExt cx="8294225" cy="6460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7DDCE7-3914-454D-863A-9DB35289D185}"/>
                </a:ext>
              </a:extLst>
            </p:cNvPr>
            <p:cNvSpPr txBox="1"/>
            <p:nvPr/>
          </p:nvSpPr>
          <p:spPr>
            <a:xfrm>
              <a:off x="2193354" y="4363851"/>
              <a:ext cx="80224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>
                  <a:latin typeface="Lora" pitchFamily="2" charset="-18"/>
                </a:rPr>
                <a:t>Source of Truth must integrate seamlessly with other components </a:t>
              </a:r>
              <a:br>
                <a:rPr lang="en-US" sz="1800">
                  <a:latin typeface="Lora" pitchFamily="2" charset="-18"/>
                </a:rPr>
              </a:br>
              <a:r>
                <a:rPr lang="en-US" sz="1800">
                  <a:latin typeface="Lora" pitchFamily="2" charset="-18"/>
                </a:rPr>
                <a:t>of the network management system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F8E08A-9FCE-4895-9F4A-3D03B1BD976A}"/>
                </a:ext>
              </a:extLst>
            </p:cNvPr>
            <p:cNvSpPr/>
            <p:nvPr/>
          </p:nvSpPr>
          <p:spPr>
            <a:xfrm>
              <a:off x="1921547" y="4314899"/>
              <a:ext cx="116801" cy="646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2F430E-0F00-4325-8D55-0082781FF758}"/>
              </a:ext>
            </a:extLst>
          </p:cNvPr>
          <p:cNvGrpSpPr/>
          <p:nvPr/>
        </p:nvGrpSpPr>
        <p:grpSpPr>
          <a:xfrm>
            <a:off x="1921546" y="5144446"/>
            <a:ext cx="7946353" cy="401965"/>
            <a:chOff x="1921546" y="5144446"/>
            <a:chExt cx="7946353" cy="4019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82394A-0DE3-49C4-BDA7-B5AE323C363D}"/>
                </a:ext>
              </a:extLst>
            </p:cNvPr>
            <p:cNvSpPr txBox="1"/>
            <p:nvPr/>
          </p:nvSpPr>
          <p:spPr>
            <a:xfrm>
              <a:off x="2193353" y="5193398"/>
              <a:ext cx="767454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1800">
                  <a:latin typeface="Lora" pitchFamily="2" charset="-18"/>
                </a:rPr>
                <a:t>Maat – Source of Truth in PIONIER</a:t>
              </a:r>
              <a:endParaRPr lang="en-US" sz="1600">
                <a:latin typeface="Lora" pitchFamily="2" charset="-1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6A3C0E-7955-4CD9-AABF-9E12BDF623B4}"/>
                </a:ext>
              </a:extLst>
            </p:cNvPr>
            <p:cNvSpPr/>
            <p:nvPr/>
          </p:nvSpPr>
          <p:spPr>
            <a:xfrm>
              <a:off x="1921546" y="5144446"/>
              <a:ext cx="116801" cy="4019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Lora" pitchFamily="2" charset="-1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9D5A49-3444-4CA9-8F59-0E8D200A5273}"/>
              </a:ext>
            </a:extLst>
          </p:cNvPr>
          <p:cNvGrpSpPr/>
          <p:nvPr/>
        </p:nvGrpSpPr>
        <p:grpSpPr>
          <a:xfrm>
            <a:off x="767435" y="1532768"/>
            <a:ext cx="1900238" cy="588019"/>
            <a:chOff x="7764188" y="589063"/>
            <a:chExt cx="1900238" cy="5880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84F231-766B-4CF2-811D-E66125DFD09E}"/>
                </a:ext>
              </a:extLst>
            </p:cNvPr>
            <p:cNvSpPr/>
            <p:nvPr/>
          </p:nvSpPr>
          <p:spPr>
            <a:xfrm>
              <a:off x="7764189" y="589063"/>
              <a:ext cx="1900237" cy="498687"/>
            </a:xfrm>
            <a:prstGeom prst="roundRect">
              <a:avLst/>
            </a:prstGeom>
            <a:solidFill>
              <a:srgbClr val="FF7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Lora" pitchFamily="2" charset="-18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FDFBE62-00F2-43BD-8482-405294556B01}"/>
                </a:ext>
              </a:extLst>
            </p:cNvPr>
            <p:cNvSpPr/>
            <p:nvPr/>
          </p:nvSpPr>
          <p:spPr>
            <a:xfrm>
              <a:off x="7764188" y="678395"/>
              <a:ext cx="1900237" cy="49868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ora" pitchFamily="2" charset="-18"/>
                </a:rPr>
                <a:t>The </a:t>
              </a:r>
              <a:r>
                <a:rPr lang="pl-PL" b="1" dirty="0">
                  <a:solidFill>
                    <a:schemeClr val="bg1"/>
                  </a:solidFill>
                  <a:latin typeface="Lora" pitchFamily="2" charset="-18"/>
                </a:rPr>
                <a:t>1st</a:t>
              </a:r>
              <a:r>
                <a:rPr lang="en-US" b="1" dirty="0">
                  <a:solidFill>
                    <a:schemeClr val="bg1"/>
                  </a:solidFill>
                  <a:latin typeface="Lora" pitchFamily="2" charset="-18"/>
                </a:rPr>
                <a:t> phase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E1214B6-82AD-4465-B0BA-4F5F60EDC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53" y="2778061"/>
            <a:ext cx="808018" cy="8080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C1C2F0-9352-4F1C-926E-463FF8866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454" y="2240439"/>
            <a:ext cx="1018568" cy="5934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3D004DA-DBF2-4BF1-B0D8-B5CCBFA5B539}"/>
              </a:ext>
            </a:extLst>
          </p:cNvPr>
          <p:cNvSpPr/>
          <p:nvPr/>
        </p:nvSpPr>
        <p:spPr>
          <a:xfrm rot="21158054">
            <a:off x="-488306" y="1725275"/>
            <a:ext cx="765200" cy="5420264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F8C02-DB80-4DF2-AF8C-7DF01069ED12}"/>
              </a:ext>
            </a:extLst>
          </p:cNvPr>
          <p:cNvSpPr txBox="1"/>
          <p:nvPr/>
        </p:nvSpPr>
        <p:spPr>
          <a:xfrm>
            <a:off x="10115902" y="3625821"/>
            <a:ext cx="2028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TMF639 </a:t>
            </a:r>
            <a:r>
              <a:rPr lang="en-US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ResourceInventory</a:t>
            </a:r>
            <a:br>
              <a:rPr lang="pl-PL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TMF638 </a:t>
            </a:r>
            <a:r>
              <a:rPr lang="pl-PL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ServiceInventory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7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139A-364B-45A4-BF5D-54E3A271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model &amp; Source of Truth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74048-7849-42C5-BD80-1C902C78E0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945" y="5777592"/>
            <a:ext cx="5488973" cy="621168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Lora" pitchFamily="2" charset="-18"/>
              </a:rPr>
              <a:t>https://geant-netdev.gitlab-pages.pcss.pl/MaatDocs/</a:t>
            </a:r>
            <a:endParaRPr lang="en-US" sz="1600" dirty="0">
              <a:latin typeface="Lora" pitchFamily="2" charset="-1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78BFF-8F54-48EF-A77A-ECA8EC56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95" y="1776741"/>
            <a:ext cx="6067521" cy="3696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38B75-CF19-4FA6-B04C-03E18C1F3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61" y="1384774"/>
            <a:ext cx="4566511" cy="2019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B5628-C005-4735-B3E5-48AE5A4FF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62" y="3586346"/>
            <a:ext cx="3359242" cy="16444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F24021-9238-4B50-900F-54C505138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675" y="5650094"/>
            <a:ext cx="1757006" cy="3634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CB8CB-CDEA-4598-8B0C-7BEF07F1828D}"/>
              </a:ext>
            </a:extLst>
          </p:cNvPr>
          <p:cNvSpPr/>
          <p:nvPr/>
        </p:nvSpPr>
        <p:spPr>
          <a:xfrm rot="284380">
            <a:off x="6485877" y="-416976"/>
            <a:ext cx="5902477" cy="605694"/>
          </a:xfrm>
          <a:prstGeom prst="rect">
            <a:avLst/>
          </a:prstGeom>
          <a:solidFill>
            <a:srgbClr val="FF7E2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41599"/>
      </p:ext>
    </p:extLst>
  </p:cSld>
  <p:clrMapOvr>
    <a:masterClrMapping/>
  </p:clrMapOvr>
</p:sld>
</file>

<file path=ppt/theme/theme1.xml><?xml version="1.0" encoding="utf-8"?>
<a:theme xmlns:a="http://schemas.openxmlformats.org/drawingml/2006/main" name="Slajdy PCSS">
  <a:themeElements>
    <a:clrScheme name="PCSS">
      <a:dk1>
        <a:srgbClr val="000000"/>
      </a:dk1>
      <a:lt1>
        <a:srgbClr val="FFFFFF"/>
      </a:lt1>
      <a:dk2>
        <a:srgbClr val="0050B2"/>
      </a:dk2>
      <a:lt2>
        <a:srgbClr val="FFFFFF"/>
      </a:lt2>
      <a:accent1>
        <a:srgbClr val="0050B2"/>
      </a:accent1>
      <a:accent2>
        <a:srgbClr val="E97132"/>
      </a:accent2>
      <a:accent3>
        <a:srgbClr val="46A5FF"/>
      </a:accent3>
      <a:accent4>
        <a:srgbClr val="459F4F"/>
      </a:accent4>
      <a:accent5>
        <a:srgbClr val="C2429D"/>
      </a:accent5>
      <a:accent6>
        <a:srgbClr val="FFD800"/>
      </a:accent6>
      <a:hlink>
        <a:srgbClr val="0050B2"/>
      </a:hlink>
      <a:folHlink>
        <a:srgbClr val="0050B2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CSS_prezentacja_pl" id="{F7805365-4929-5A4C-9974-D146AB840956}" vid="{4CF3C222-8F0F-9F42-8CA2-4923F7B228C2}"/>
    </a:ext>
  </a:extLst>
</a:theme>
</file>

<file path=ppt/theme/theme2.xml><?xml version="1.0" encoding="utf-8"?>
<a:theme xmlns:a="http://schemas.openxmlformats.org/drawingml/2006/main" name="Agenda prezentacji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CSS_prezentacja_pl" id="{F7805365-4929-5A4C-9974-D146AB840956}" vid="{F2B9834F-6E28-1144-9150-0D4EDEEBD99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8483</TotalTime>
  <Words>1316</Words>
  <Application>Microsoft Office PowerPoint</Application>
  <PresentationFormat>Widescreen</PresentationFormat>
  <Paragraphs>191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Open Sans Light</vt:lpstr>
      <vt:lpstr>Montserrat</vt:lpstr>
      <vt:lpstr>Aptos</vt:lpstr>
      <vt:lpstr>Open Sans ExtraBold</vt:lpstr>
      <vt:lpstr>Open Sans Regular Light</vt:lpstr>
      <vt:lpstr>Arial Black</vt:lpstr>
      <vt:lpstr>Calibri</vt:lpstr>
      <vt:lpstr>Wingdings</vt:lpstr>
      <vt:lpstr>Arial</vt:lpstr>
      <vt:lpstr>Lora</vt:lpstr>
      <vt:lpstr>Slajdy PCSS</vt:lpstr>
      <vt:lpstr>Agenda prezentacji</vt:lpstr>
      <vt:lpstr>Evolutionary Transition to Advanced Automation of Network and Service Management</vt:lpstr>
      <vt:lpstr>Agenda</vt:lpstr>
      <vt:lpstr>PIONIER – Polish National Research and Education Network</vt:lpstr>
      <vt:lpstr>PIONIER – Polish National Research and Education Network</vt:lpstr>
      <vt:lpstr>The goal</vt:lpstr>
      <vt:lpstr>Key objectives</vt:lpstr>
      <vt:lpstr>The plan</vt:lpstr>
      <vt:lpstr>Data model &amp; Source of Truth</vt:lpstr>
      <vt:lpstr>Data model &amp; Source of Truth</vt:lpstr>
      <vt:lpstr>Workflows </vt:lpstr>
      <vt:lpstr>Scale and autonomy</vt:lpstr>
      <vt:lpstr>Implementation</vt:lpstr>
      <vt:lpstr>Production</vt:lpstr>
      <vt:lpstr>Production</vt:lpstr>
      <vt:lpstr>Production</vt:lpstr>
      <vt:lpstr>Production</vt:lpstr>
      <vt:lpstr>Production</vt:lpstr>
      <vt:lpstr>Maat UI</vt:lpstr>
      <vt:lpstr>Maat UI</vt:lpstr>
      <vt:lpstr>Interactions</vt:lpstr>
      <vt:lpstr>Interactions</vt:lpstr>
      <vt:lpstr>Interactions</vt:lpstr>
      <vt:lpstr>Key Takeaways</vt:lpstr>
      <vt:lpstr>Future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Wytyczne tworzenia prezentacji</dc:title>
  <dc:subject/>
  <dc:creator>Magda Ryszewska</dc:creator>
  <cp:keywords/>
  <dc:description/>
  <cp:lastModifiedBy>Roman Łapacz</cp:lastModifiedBy>
  <cp:revision>203</cp:revision>
  <dcterms:created xsi:type="dcterms:W3CDTF">2025-06-26T09:04:20Z</dcterms:created>
  <dcterms:modified xsi:type="dcterms:W3CDTF">2026-06-03T09:59:29Z</dcterms:modified>
  <cp:category/>
</cp:coreProperties>
</file>