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44"/>
  </p:notesMasterIdLst>
  <p:sldIdLst>
    <p:sldId id="305" r:id="rId6"/>
    <p:sldId id="319" r:id="rId7"/>
    <p:sldId id="340" r:id="rId8"/>
    <p:sldId id="348" r:id="rId9"/>
    <p:sldId id="303" r:id="rId10"/>
    <p:sldId id="318" r:id="rId11"/>
    <p:sldId id="338" r:id="rId12"/>
    <p:sldId id="346" r:id="rId13"/>
    <p:sldId id="322" r:id="rId14"/>
    <p:sldId id="323" r:id="rId15"/>
    <p:sldId id="325" r:id="rId16"/>
    <p:sldId id="326" r:id="rId17"/>
    <p:sldId id="327" r:id="rId18"/>
    <p:sldId id="339" r:id="rId19"/>
    <p:sldId id="320" r:id="rId20"/>
    <p:sldId id="347" r:id="rId21"/>
    <p:sldId id="330" r:id="rId22"/>
    <p:sldId id="331" r:id="rId23"/>
    <p:sldId id="333" r:id="rId24"/>
    <p:sldId id="332" r:id="rId25"/>
    <p:sldId id="335" r:id="rId26"/>
    <p:sldId id="334" r:id="rId27"/>
    <p:sldId id="336" r:id="rId28"/>
    <p:sldId id="337" r:id="rId29"/>
    <p:sldId id="341" r:id="rId30"/>
    <p:sldId id="302" r:id="rId31"/>
    <p:sldId id="306" r:id="rId32"/>
    <p:sldId id="307" r:id="rId33"/>
    <p:sldId id="308" r:id="rId34"/>
    <p:sldId id="313" r:id="rId35"/>
    <p:sldId id="309" r:id="rId36"/>
    <p:sldId id="310" r:id="rId37"/>
    <p:sldId id="349" r:id="rId38"/>
    <p:sldId id="311" r:id="rId39"/>
    <p:sldId id="343" r:id="rId40"/>
    <p:sldId id="312" r:id="rId41"/>
    <p:sldId id="344" r:id="rId42"/>
    <p:sldId id="304" r:id="rId4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05D"/>
    <a:srgbClr val="037C3F"/>
    <a:srgbClr val="20649A"/>
    <a:srgbClr val="42AF8E"/>
    <a:srgbClr val="8DB8D9"/>
    <a:srgbClr val="9DCFF5"/>
    <a:srgbClr val="B7C6D2"/>
    <a:srgbClr val="D1E3EF"/>
    <a:srgbClr val="F0E888"/>
    <a:srgbClr val="FA9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227D53-41CA-1947-AE01-F30D7C162E87}" v="2353" dt="2026-06-02T13:22:50.586"/>
    <p1510:client id="{494639A9-CC70-0E46-93A3-C3B6D6F4BC82}" v="824" dt="2026-06-02T13:28:20.8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97"/>
    <p:restoredTop sz="84859"/>
  </p:normalViewPr>
  <p:slideViewPr>
    <p:cSldViewPr snapToGrid="0">
      <p:cViewPr varScale="1">
        <p:scale>
          <a:sx n="175" d="100"/>
          <a:sy n="175" d="100"/>
        </p:scale>
        <p:origin x="108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Sheet2!$D$1</c:f>
              <c:strCache>
                <c:ptCount val="1"/>
                <c:pt idx="0">
                  <c:v>Active Subscriptions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Sheet2!$B$2:$B$1681</c:f>
              <c:numCache>
                <c:formatCode>m/d/yy</c:formatCode>
                <c:ptCount val="1680"/>
                <c:pt idx="0">
                  <c:v>45384.595922997687</c:v>
                </c:pt>
                <c:pt idx="1">
                  <c:v>45384.595930474534</c:v>
                </c:pt>
                <c:pt idx="2">
                  <c:v>45384.595938136576</c:v>
                </c:pt>
                <c:pt idx="3">
                  <c:v>45384.595948333335</c:v>
                </c:pt>
                <c:pt idx="4">
                  <c:v>45384.595957175923</c:v>
                </c:pt>
                <c:pt idx="5">
                  <c:v>45384.595965474538</c:v>
                </c:pt>
                <c:pt idx="6">
                  <c:v>45384.595974201387</c:v>
                </c:pt>
                <c:pt idx="7">
                  <c:v>45384.595982743056</c:v>
                </c:pt>
                <c:pt idx="8">
                  <c:v>45384.595991458336</c:v>
                </c:pt>
                <c:pt idx="9">
                  <c:v>45384.595998865741</c:v>
                </c:pt>
                <c:pt idx="10">
                  <c:v>45384.596008310182</c:v>
                </c:pt>
                <c:pt idx="11">
                  <c:v>45384.59601789352</c:v>
                </c:pt>
                <c:pt idx="12">
                  <c:v>45384.596027685184</c:v>
                </c:pt>
                <c:pt idx="13">
                  <c:v>45384.596036192132</c:v>
                </c:pt>
                <c:pt idx="14">
                  <c:v>45384.596044502316</c:v>
                </c:pt>
                <c:pt idx="15">
                  <c:v>45384.596054189817</c:v>
                </c:pt>
                <c:pt idx="16">
                  <c:v>45384.596064155092</c:v>
                </c:pt>
                <c:pt idx="17">
                  <c:v>45384.596075856483</c:v>
                </c:pt>
                <c:pt idx="18">
                  <c:v>45384.596085509256</c:v>
                </c:pt>
                <c:pt idx="19">
                  <c:v>45384.596098333335</c:v>
                </c:pt>
                <c:pt idx="20">
                  <c:v>45384.596111307874</c:v>
                </c:pt>
                <c:pt idx="21">
                  <c:v>45384.596125173608</c:v>
                </c:pt>
                <c:pt idx="22">
                  <c:v>45384.596138854169</c:v>
                </c:pt>
                <c:pt idx="23">
                  <c:v>45384.596152210652</c:v>
                </c:pt>
                <c:pt idx="24">
                  <c:v>45384.596164305556</c:v>
                </c:pt>
                <c:pt idx="25">
                  <c:v>45384.596176956016</c:v>
                </c:pt>
                <c:pt idx="26">
                  <c:v>45384.59618591435</c:v>
                </c:pt>
                <c:pt idx="27">
                  <c:v>45384.596194409722</c:v>
                </c:pt>
                <c:pt idx="28">
                  <c:v>45384.596201886576</c:v>
                </c:pt>
                <c:pt idx="29">
                  <c:v>45384.596210416668</c:v>
                </c:pt>
                <c:pt idx="30">
                  <c:v>45384.596220081017</c:v>
                </c:pt>
                <c:pt idx="31">
                  <c:v>45384.596230682873</c:v>
                </c:pt>
                <c:pt idx="32">
                  <c:v>45384.596237939812</c:v>
                </c:pt>
                <c:pt idx="33">
                  <c:v>45384.596246250003</c:v>
                </c:pt>
                <c:pt idx="34">
                  <c:v>45384.600444317133</c:v>
                </c:pt>
                <c:pt idx="35">
                  <c:v>45384.600801817127</c:v>
                </c:pt>
                <c:pt idx="36">
                  <c:v>45384.600810567128</c:v>
                </c:pt>
                <c:pt idx="37">
                  <c:v>45384.600820613428</c:v>
                </c:pt>
                <c:pt idx="38">
                  <c:v>45384.600830243056</c:v>
                </c:pt>
                <c:pt idx="39">
                  <c:v>45384.600838402781</c:v>
                </c:pt>
                <c:pt idx="40">
                  <c:v>45384.600846111112</c:v>
                </c:pt>
                <c:pt idx="41">
                  <c:v>45384.600855254626</c:v>
                </c:pt>
                <c:pt idx="42">
                  <c:v>45384.600865324071</c:v>
                </c:pt>
                <c:pt idx="43">
                  <c:v>45384.60087415509</c:v>
                </c:pt>
                <c:pt idx="44">
                  <c:v>45384.600883136576</c:v>
                </c:pt>
                <c:pt idx="45">
                  <c:v>45384.60089483796</c:v>
                </c:pt>
                <c:pt idx="46">
                  <c:v>45384.60090863426</c:v>
                </c:pt>
                <c:pt idx="47">
                  <c:v>45384.600919965276</c:v>
                </c:pt>
                <c:pt idx="48">
                  <c:v>45384.600930775465</c:v>
                </c:pt>
                <c:pt idx="49">
                  <c:v>45384.600939340278</c:v>
                </c:pt>
                <c:pt idx="50">
                  <c:v>45384.600948356485</c:v>
                </c:pt>
                <c:pt idx="51">
                  <c:v>45384.600957488423</c:v>
                </c:pt>
                <c:pt idx="52">
                  <c:v>45384.600967685183</c:v>
                </c:pt>
                <c:pt idx="53">
                  <c:v>45384.600974942128</c:v>
                </c:pt>
                <c:pt idx="54">
                  <c:v>45384.600983796299</c:v>
                </c:pt>
                <c:pt idx="55">
                  <c:v>45384.600993333333</c:v>
                </c:pt>
                <c:pt idx="56">
                  <c:v>45384.601004942131</c:v>
                </c:pt>
                <c:pt idx="57">
                  <c:v>45384.60102519676</c:v>
                </c:pt>
                <c:pt idx="58">
                  <c:v>45384.601034652776</c:v>
                </c:pt>
                <c:pt idx="59">
                  <c:v>45384.601042604168</c:v>
                </c:pt>
                <c:pt idx="60">
                  <c:v>45384.601053425926</c:v>
                </c:pt>
                <c:pt idx="61">
                  <c:v>45384.60106630787</c:v>
                </c:pt>
                <c:pt idx="62">
                  <c:v>45384.601077569445</c:v>
                </c:pt>
                <c:pt idx="63">
                  <c:v>45384.601087812502</c:v>
                </c:pt>
                <c:pt idx="64">
                  <c:v>45384.601096562503</c:v>
                </c:pt>
                <c:pt idx="65">
                  <c:v>45384.60110576389</c:v>
                </c:pt>
                <c:pt idx="66">
                  <c:v>45384.601117986109</c:v>
                </c:pt>
                <c:pt idx="67">
                  <c:v>45384.601127199072</c:v>
                </c:pt>
                <c:pt idx="68">
                  <c:v>45384.601135578705</c:v>
                </c:pt>
                <c:pt idx="69">
                  <c:v>45384.601143472224</c:v>
                </c:pt>
                <c:pt idx="70">
                  <c:v>45384.601152291667</c:v>
                </c:pt>
                <c:pt idx="71">
                  <c:v>45384.601161990744</c:v>
                </c:pt>
                <c:pt idx="72">
                  <c:v>45384.601172407405</c:v>
                </c:pt>
                <c:pt idx="73">
                  <c:v>45384.601182604165</c:v>
                </c:pt>
                <c:pt idx="74">
                  <c:v>45384.601192002316</c:v>
                </c:pt>
                <c:pt idx="75">
                  <c:v>45384.601200590281</c:v>
                </c:pt>
                <c:pt idx="76">
                  <c:v>45384.601208587963</c:v>
                </c:pt>
                <c:pt idx="77">
                  <c:v>45384.601219652781</c:v>
                </c:pt>
                <c:pt idx="78">
                  <c:v>45384.601229537038</c:v>
                </c:pt>
                <c:pt idx="79">
                  <c:v>45384.601243067133</c:v>
                </c:pt>
                <c:pt idx="80">
                  <c:v>45384.601931192126</c:v>
                </c:pt>
                <c:pt idx="81">
                  <c:v>45384.60193877315</c:v>
                </c:pt>
                <c:pt idx="82">
                  <c:v>45384.601949085649</c:v>
                </c:pt>
                <c:pt idx="83">
                  <c:v>45384.602466655095</c:v>
                </c:pt>
                <c:pt idx="84">
                  <c:v>45384.604396979164</c:v>
                </c:pt>
                <c:pt idx="85">
                  <c:v>45384.604406168983</c:v>
                </c:pt>
                <c:pt idx="86">
                  <c:v>45384.604416886577</c:v>
                </c:pt>
                <c:pt idx="87">
                  <c:v>45449.582280034723</c:v>
                </c:pt>
                <c:pt idx="88">
                  <c:v>45449.582974201388</c:v>
                </c:pt>
                <c:pt idx="89">
                  <c:v>45449.583212835649</c:v>
                </c:pt>
                <c:pt idx="90">
                  <c:v>45449.59617513889</c:v>
                </c:pt>
                <c:pt idx="91">
                  <c:v>45449.596181458335</c:v>
                </c:pt>
                <c:pt idx="92">
                  <c:v>45462.649615034723</c:v>
                </c:pt>
                <c:pt idx="93">
                  <c:v>45462.650218159724</c:v>
                </c:pt>
                <c:pt idx="94">
                  <c:v>45463.575526539353</c:v>
                </c:pt>
                <c:pt idx="95">
                  <c:v>45463.575546134256</c:v>
                </c:pt>
                <c:pt idx="96">
                  <c:v>45463.575564780091</c:v>
                </c:pt>
                <c:pt idx="97">
                  <c:v>45463.575583877318</c:v>
                </c:pt>
                <c:pt idx="98">
                  <c:v>45463.575603136575</c:v>
                </c:pt>
                <c:pt idx="99">
                  <c:v>45467.57239105324</c:v>
                </c:pt>
                <c:pt idx="100">
                  <c:v>45467.572408136577</c:v>
                </c:pt>
                <c:pt idx="101">
                  <c:v>45467.57242689815</c:v>
                </c:pt>
                <c:pt idx="102">
                  <c:v>45467.572444375</c:v>
                </c:pt>
                <c:pt idx="103">
                  <c:v>45467.572468900464</c:v>
                </c:pt>
                <c:pt idx="104">
                  <c:v>45467.572492650463</c:v>
                </c:pt>
                <c:pt idx="105">
                  <c:v>45467.572521712966</c:v>
                </c:pt>
                <c:pt idx="106">
                  <c:v>45467.572612696757</c:v>
                </c:pt>
                <c:pt idx="107">
                  <c:v>45467.572658518518</c:v>
                </c:pt>
                <c:pt idx="108">
                  <c:v>45467.572681956015</c:v>
                </c:pt>
                <c:pt idx="109">
                  <c:v>45467.572697997683</c:v>
                </c:pt>
                <c:pt idx="110">
                  <c:v>45467.572717777781</c:v>
                </c:pt>
                <c:pt idx="111">
                  <c:v>45467.572741145836</c:v>
                </c:pt>
                <c:pt idx="112">
                  <c:v>45467.572763761571</c:v>
                </c:pt>
                <c:pt idx="113">
                  <c:v>45467.572781122682</c:v>
                </c:pt>
                <c:pt idx="114">
                  <c:v>45467.572802870367</c:v>
                </c:pt>
                <c:pt idx="115">
                  <c:v>45467.572823819442</c:v>
                </c:pt>
                <c:pt idx="116">
                  <c:v>45467.572841157409</c:v>
                </c:pt>
                <c:pt idx="117">
                  <c:v>45467.572859803244</c:v>
                </c:pt>
                <c:pt idx="118">
                  <c:v>45467.572881157408</c:v>
                </c:pt>
                <c:pt idx="119">
                  <c:v>45467.572898761573</c:v>
                </c:pt>
                <c:pt idx="120">
                  <c:v>45467.57292150463</c:v>
                </c:pt>
                <c:pt idx="121">
                  <c:v>45467.572946481479</c:v>
                </c:pt>
                <c:pt idx="122">
                  <c:v>45467.572966400461</c:v>
                </c:pt>
                <c:pt idx="123">
                  <c:v>45467.572989560183</c:v>
                </c:pt>
                <c:pt idx="124">
                  <c:v>45467.573011504632</c:v>
                </c:pt>
                <c:pt idx="125">
                  <c:v>45467.573031030093</c:v>
                </c:pt>
                <c:pt idx="126">
                  <c:v>45467.573047118058</c:v>
                </c:pt>
                <c:pt idx="127">
                  <c:v>45467.573063564814</c:v>
                </c:pt>
                <c:pt idx="128">
                  <c:v>45467.573082476854</c:v>
                </c:pt>
                <c:pt idx="129">
                  <c:v>45467.573099097222</c:v>
                </c:pt>
                <c:pt idx="130">
                  <c:v>45467.573119780092</c:v>
                </c:pt>
                <c:pt idx="131">
                  <c:v>45467.573137025465</c:v>
                </c:pt>
                <c:pt idx="132">
                  <c:v>45467.573153379628</c:v>
                </c:pt>
                <c:pt idx="133">
                  <c:v>45467.573169930554</c:v>
                </c:pt>
                <c:pt idx="134">
                  <c:v>45467.573185104164</c:v>
                </c:pt>
                <c:pt idx="135">
                  <c:v>45467.573201122686</c:v>
                </c:pt>
                <c:pt idx="136">
                  <c:v>45467.573217106481</c:v>
                </c:pt>
                <c:pt idx="137">
                  <c:v>45467.573234027775</c:v>
                </c:pt>
                <c:pt idx="138">
                  <c:v>45467.573254097224</c:v>
                </c:pt>
                <c:pt idx="139">
                  <c:v>45467.57327064815</c:v>
                </c:pt>
                <c:pt idx="140">
                  <c:v>45467.573288877313</c:v>
                </c:pt>
                <c:pt idx="141">
                  <c:v>45467.57330708333</c:v>
                </c:pt>
                <c:pt idx="142">
                  <c:v>45467.573325046294</c:v>
                </c:pt>
                <c:pt idx="143">
                  <c:v>45467.573341203701</c:v>
                </c:pt>
                <c:pt idx="144">
                  <c:v>45467.573356377317</c:v>
                </c:pt>
                <c:pt idx="145">
                  <c:v>45467.573371076389</c:v>
                </c:pt>
                <c:pt idx="146">
                  <c:v>45467.573385335651</c:v>
                </c:pt>
                <c:pt idx="147">
                  <c:v>45467.573401238427</c:v>
                </c:pt>
                <c:pt idx="148">
                  <c:v>45467.573417060186</c:v>
                </c:pt>
                <c:pt idx="149">
                  <c:v>45467.573431631943</c:v>
                </c:pt>
                <c:pt idx="150">
                  <c:v>45467.573450254633</c:v>
                </c:pt>
                <c:pt idx="151">
                  <c:v>45467.573470254632</c:v>
                </c:pt>
                <c:pt idx="152">
                  <c:v>45468.395733229168</c:v>
                </c:pt>
                <c:pt idx="153">
                  <c:v>45468.397620243057</c:v>
                </c:pt>
                <c:pt idx="154">
                  <c:v>45496.387198599536</c:v>
                </c:pt>
                <c:pt idx="155">
                  <c:v>45496.398790243053</c:v>
                </c:pt>
                <c:pt idx="156">
                  <c:v>45496.468425300925</c:v>
                </c:pt>
                <c:pt idx="157">
                  <c:v>45498.589245995368</c:v>
                </c:pt>
                <c:pt idx="158">
                  <c:v>45498.632421122682</c:v>
                </c:pt>
                <c:pt idx="159">
                  <c:v>45498.63334414352</c:v>
                </c:pt>
                <c:pt idx="160">
                  <c:v>45498.63728584491</c:v>
                </c:pt>
                <c:pt idx="161">
                  <c:v>45498.638506701391</c:v>
                </c:pt>
                <c:pt idx="162">
                  <c:v>45498.640581574073</c:v>
                </c:pt>
                <c:pt idx="163">
                  <c:v>45498.64107445602</c:v>
                </c:pt>
                <c:pt idx="164">
                  <c:v>45511.654557592592</c:v>
                </c:pt>
                <c:pt idx="165">
                  <c:v>45518.680332337965</c:v>
                </c:pt>
                <c:pt idx="166">
                  <c:v>45573.398211261578</c:v>
                </c:pt>
                <c:pt idx="167">
                  <c:v>45573.438152210649</c:v>
                </c:pt>
                <c:pt idx="168">
                  <c:v>45581.744684953701</c:v>
                </c:pt>
                <c:pt idx="169">
                  <c:v>45586.490309652778</c:v>
                </c:pt>
                <c:pt idx="170">
                  <c:v>45587.413832071761</c:v>
                </c:pt>
                <c:pt idx="171">
                  <c:v>45594.553447754632</c:v>
                </c:pt>
                <c:pt idx="172">
                  <c:v>45594.569716770835</c:v>
                </c:pt>
                <c:pt idx="173">
                  <c:v>45601.398325879629</c:v>
                </c:pt>
                <c:pt idx="174">
                  <c:v>45607.613664791665</c:v>
                </c:pt>
                <c:pt idx="175">
                  <c:v>45678.353309143517</c:v>
                </c:pt>
                <c:pt idx="176">
                  <c:v>45681.49691840278</c:v>
                </c:pt>
                <c:pt idx="177">
                  <c:v>45681.501396400461</c:v>
                </c:pt>
                <c:pt idx="178">
                  <c:v>45685.541888645836</c:v>
                </c:pt>
                <c:pt idx="179">
                  <c:v>45685.556132789352</c:v>
                </c:pt>
                <c:pt idx="180">
                  <c:v>45685.576374351855</c:v>
                </c:pt>
                <c:pt idx="181">
                  <c:v>45685.594648344908</c:v>
                </c:pt>
                <c:pt idx="182">
                  <c:v>45699.391274189817</c:v>
                </c:pt>
                <c:pt idx="183">
                  <c:v>45699.399299108794</c:v>
                </c:pt>
                <c:pt idx="184">
                  <c:v>45699.479469895836</c:v>
                </c:pt>
                <c:pt idx="185">
                  <c:v>45699.539485972222</c:v>
                </c:pt>
                <c:pt idx="186">
                  <c:v>45699.555676655094</c:v>
                </c:pt>
                <c:pt idx="187">
                  <c:v>45699.576064930552</c:v>
                </c:pt>
                <c:pt idx="188">
                  <c:v>45700.410804027779</c:v>
                </c:pt>
                <c:pt idx="189">
                  <c:v>45700.424798113425</c:v>
                </c:pt>
                <c:pt idx="190">
                  <c:v>45700.431865208331</c:v>
                </c:pt>
                <c:pt idx="191">
                  <c:v>45700.452877523145</c:v>
                </c:pt>
                <c:pt idx="192">
                  <c:v>45700.519139618053</c:v>
                </c:pt>
                <c:pt idx="193">
                  <c:v>45700.522206076392</c:v>
                </c:pt>
                <c:pt idx="194">
                  <c:v>45700.527392291668</c:v>
                </c:pt>
                <c:pt idx="195">
                  <c:v>45707.530280185187</c:v>
                </c:pt>
                <c:pt idx="196">
                  <c:v>45707.530752372688</c:v>
                </c:pt>
                <c:pt idx="197">
                  <c:v>45707.532398958334</c:v>
                </c:pt>
                <c:pt idx="198">
                  <c:v>45707.532957361109</c:v>
                </c:pt>
                <c:pt idx="199">
                  <c:v>45707.53351927083</c:v>
                </c:pt>
                <c:pt idx="200">
                  <c:v>45707.536428645835</c:v>
                </c:pt>
                <c:pt idx="201">
                  <c:v>45707.537745682872</c:v>
                </c:pt>
                <c:pt idx="202">
                  <c:v>45707.5458999537</c:v>
                </c:pt>
                <c:pt idx="203">
                  <c:v>45707.553132430556</c:v>
                </c:pt>
                <c:pt idx="204">
                  <c:v>45707.553422245372</c:v>
                </c:pt>
                <c:pt idx="205">
                  <c:v>45707.553733379631</c:v>
                </c:pt>
                <c:pt idx="206">
                  <c:v>45707.571260682867</c:v>
                </c:pt>
                <c:pt idx="207">
                  <c:v>45708.436939861109</c:v>
                </c:pt>
                <c:pt idx="208">
                  <c:v>45708.447811574071</c:v>
                </c:pt>
                <c:pt idx="209">
                  <c:v>45719.67933392361</c:v>
                </c:pt>
                <c:pt idx="210">
                  <c:v>45719.681448101852</c:v>
                </c:pt>
                <c:pt idx="211">
                  <c:v>45719.682363946762</c:v>
                </c:pt>
                <c:pt idx="212">
                  <c:v>45719.692287766207</c:v>
                </c:pt>
                <c:pt idx="213">
                  <c:v>45719.693755324071</c:v>
                </c:pt>
                <c:pt idx="214">
                  <c:v>45719.693895277778</c:v>
                </c:pt>
                <c:pt idx="215">
                  <c:v>45719.707214317132</c:v>
                </c:pt>
                <c:pt idx="216">
                  <c:v>45719.714951678237</c:v>
                </c:pt>
                <c:pt idx="217">
                  <c:v>45719.718990324072</c:v>
                </c:pt>
                <c:pt idx="218">
                  <c:v>45719.722699502316</c:v>
                </c:pt>
                <c:pt idx="219">
                  <c:v>45719.730923680552</c:v>
                </c:pt>
                <c:pt idx="220">
                  <c:v>45720.433653912034</c:v>
                </c:pt>
                <c:pt idx="221">
                  <c:v>45720.470690196758</c:v>
                </c:pt>
                <c:pt idx="222">
                  <c:v>45720.503137511572</c:v>
                </c:pt>
                <c:pt idx="223">
                  <c:v>45720.504152303241</c:v>
                </c:pt>
                <c:pt idx="224">
                  <c:v>45720.506910162039</c:v>
                </c:pt>
                <c:pt idx="225">
                  <c:v>45720.525951608797</c:v>
                </c:pt>
                <c:pt idx="226">
                  <c:v>45720.527644189817</c:v>
                </c:pt>
                <c:pt idx="227">
                  <c:v>45721.38485101852</c:v>
                </c:pt>
                <c:pt idx="228">
                  <c:v>45721.387453842595</c:v>
                </c:pt>
                <c:pt idx="229">
                  <c:v>45721.387610243059</c:v>
                </c:pt>
                <c:pt idx="230">
                  <c:v>45721.388826215276</c:v>
                </c:pt>
                <c:pt idx="231">
                  <c:v>45721.391366643518</c:v>
                </c:pt>
                <c:pt idx="232">
                  <c:v>45721.391525763887</c:v>
                </c:pt>
                <c:pt idx="233">
                  <c:v>45721.39170108796</c:v>
                </c:pt>
                <c:pt idx="234">
                  <c:v>45721.416923113429</c:v>
                </c:pt>
                <c:pt idx="235">
                  <c:v>45721.4189275463</c:v>
                </c:pt>
                <c:pt idx="236">
                  <c:v>45721.42368083333</c:v>
                </c:pt>
                <c:pt idx="237">
                  <c:v>45721.558593680558</c:v>
                </c:pt>
                <c:pt idx="238">
                  <c:v>45721.623211261576</c:v>
                </c:pt>
                <c:pt idx="239">
                  <c:v>45721.650308171294</c:v>
                </c:pt>
                <c:pt idx="240">
                  <c:v>45721.715142685185</c:v>
                </c:pt>
                <c:pt idx="241">
                  <c:v>45721.715896261572</c:v>
                </c:pt>
                <c:pt idx="242">
                  <c:v>45721.717573136571</c:v>
                </c:pt>
                <c:pt idx="243">
                  <c:v>45721.72020113426</c:v>
                </c:pt>
                <c:pt idx="244">
                  <c:v>45722.472998761572</c:v>
                </c:pt>
                <c:pt idx="245">
                  <c:v>45723.513427002312</c:v>
                </c:pt>
                <c:pt idx="246">
                  <c:v>45723.64776133102</c:v>
                </c:pt>
                <c:pt idx="247">
                  <c:v>45723.656154618053</c:v>
                </c:pt>
                <c:pt idx="248">
                  <c:v>45726.573905289355</c:v>
                </c:pt>
                <c:pt idx="249">
                  <c:v>45726.575174988429</c:v>
                </c:pt>
                <c:pt idx="250">
                  <c:v>45726.575317314811</c:v>
                </c:pt>
                <c:pt idx="251">
                  <c:v>45726.589389074077</c:v>
                </c:pt>
                <c:pt idx="252">
                  <c:v>45726.595159988428</c:v>
                </c:pt>
                <c:pt idx="253">
                  <c:v>45726.596565474538</c:v>
                </c:pt>
                <c:pt idx="254">
                  <c:v>45726.596699629627</c:v>
                </c:pt>
                <c:pt idx="255">
                  <c:v>45727.575836192133</c:v>
                </c:pt>
                <c:pt idx="256">
                  <c:v>45727.586242349535</c:v>
                </c:pt>
                <c:pt idx="257">
                  <c:v>45727.592623495373</c:v>
                </c:pt>
                <c:pt idx="258">
                  <c:v>45727.599907951386</c:v>
                </c:pt>
                <c:pt idx="259">
                  <c:v>45729.462373969909</c:v>
                </c:pt>
                <c:pt idx="260">
                  <c:v>45733.553041377316</c:v>
                </c:pt>
                <c:pt idx="261">
                  <c:v>45733.558428761571</c:v>
                </c:pt>
                <c:pt idx="262">
                  <c:v>45733.562689675928</c:v>
                </c:pt>
                <c:pt idx="263">
                  <c:v>45733.568379710647</c:v>
                </c:pt>
                <c:pt idx="264">
                  <c:v>45733.6371984375</c:v>
                </c:pt>
                <c:pt idx="265">
                  <c:v>45733.641839490738</c:v>
                </c:pt>
                <c:pt idx="266">
                  <c:v>45733.643616319445</c:v>
                </c:pt>
                <c:pt idx="267">
                  <c:v>45733.645625648147</c:v>
                </c:pt>
                <c:pt idx="268">
                  <c:v>45733.647559386576</c:v>
                </c:pt>
                <c:pt idx="269">
                  <c:v>45733.649817546298</c:v>
                </c:pt>
                <c:pt idx="270">
                  <c:v>45733.65443652778</c:v>
                </c:pt>
                <c:pt idx="271">
                  <c:v>45733.655500856483</c:v>
                </c:pt>
                <c:pt idx="272">
                  <c:v>45734.57544803241</c:v>
                </c:pt>
                <c:pt idx="273">
                  <c:v>45734.604213321756</c:v>
                </c:pt>
                <c:pt idx="274">
                  <c:v>45734.636813391204</c:v>
                </c:pt>
                <c:pt idx="275">
                  <c:v>45734.643302407407</c:v>
                </c:pt>
                <c:pt idx="276">
                  <c:v>45737.642229814817</c:v>
                </c:pt>
                <c:pt idx="277">
                  <c:v>45737.651313240742</c:v>
                </c:pt>
                <c:pt idx="278">
                  <c:v>45740.456659004631</c:v>
                </c:pt>
                <c:pt idx="279">
                  <c:v>45740.4589184375</c:v>
                </c:pt>
                <c:pt idx="280">
                  <c:v>45740.459996307873</c:v>
                </c:pt>
                <c:pt idx="281">
                  <c:v>45740.460589479168</c:v>
                </c:pt>
                <c:pt idx="282">
                  <c:v>45741.467238275465</c:v>
                </c:pt>
                <c:pt idx="283">
                  <c:v>45741.467892789355</c:v>
                </c:pt>
                <c:pt idx="284">
                  <c:v>45741.474404537039</c:v>
                </c:pt>
                <c:pt idx="285">
                  <c:v>45743.681289305554</c:v>
                </c:pt>
                <c:pt idx="286">
                  <c:v>45744.450066898149</c:v>
                </c:pt>
                <c:pt idx="287">
                  <c:v>45744.455777696756</c:v>
                </c:pt>
                <c:pt idx="288">
                  <c:v>45744.455907256946</c:v>
                </c:pt>
                <c:pt idx="289">
                  <c:v>45744.457677557868</c:v>
                </c:pt>
                <c:pt idx="290">
                  <c:v>45744.460870740739</c:v>
                </c:pt>
                <c:pt idx="291">
                  <c:v>45744.465034814813</c:v>
                </c:pt>
                <c:pt idx="292">
                  <c:v>45744.465819884259</c:v>
                </c:pt>
                <c:pt idx="293">
                  <c:v>45744.688269745369</c:v>
                </c:pt>
                <c:pt idx="294">
                  <c:v>45748.511712453706</c:v>
                </c:pt>
                <c:pt idx="295">
                  <c:v>45748.513556365739</c:v>
                </c:pt>
                <c:pt idx="296">
                  <c:v>45748.522541909719</c:v>
                </c:pt>
                <c:pt idx="297">
                  <c:v>45748.57135554398</c:v>
                </c:pt>
                <c:pt idx="298">
                  <c:v>45748.57607412037</c:v>
                </c:pt>
                <c:pt idx="299">
                  <c:v>45750.6375437963</c:v>
                </c:pt>
                <c:pt idx="300">
                  <c:v>45751.616782766207</c:v>
                </c:pt>
                <c:pt idx="301">
                  <c:v>45751.622875891204</c:v>
                </c:pt>
                <c:pt idx="302">
                  <c:v>45751.628675277774</c:v>
                </c:pt>
                <c:pt idx="303">
                  <c:v>45751.631320902779</c:v>
                </c:pt>
                <c:pt idx="304">
                  <c:v>45751.636000034719</c:v>
                </c:pt>
                <c:pt idx="305">
                  <c:v>45754.683209166666</c:v>
                </c:pt>
                <c:pt idx="306">
                  <c:v>45755.490721261573</c:v>
                </c:pt>
                <c:pt idx="307">
                  <c:v>45755.494127662037</c:v>
                </c:pt>
                <c:pt idx="308">
                  <c:v>45755.515775185188</c:v>
                </c:pt>
                <c:pt idx="309">
                  <c:v>45755.525971967596</c:v>
                </c:pt>
                <c:pt idx="310">
                  <c:v>45757.549896145836</c:v>
                </c:pt>
                <c:pt idx="311">
                  <c:v>45761.498736006943</c:v>
                </c:pt>
                <c:pt idx="312">
                  <c:v>45761.499717592589</c:v>
                </c:pt>
                <c:pt idx="313">
                  <c:v>45761.502988958331</c:v>
                </c:pt>
                <c:pt idx="314">
                  <c:v>45761.503525752312</c:v>
                </c:pt>
                <c:pt idx="315">
                  <c:v>45761.508176863426</c:v>
                </c:pt>
                <c:pt idx="316">
                  <c:v>45761.511964594909</c:v>
                </c:pt>
                <c:pt idx="317">
                  <c:v>45761.515556874998</c:v>
                </c:pt>
                <c:pt idx="318">
                  <c:v>45761.516719120373</c:v>
                </c:pt>
                <c:pt idx="319">
                  <c:v>45761.518219548612</c:v>
                </c:pt>
                <c:pt idx="320">
                  <c:v>45761.519575104168</c:v>
                </c:pt>
                <c:pt idx="321">
                  <c:v>45762.453033935184</c:v>
                </c:pt>
                <c:pt idx="322">
                  <c:v>45762.454458472224</c:v>
                </c:pt>
                <c:pt idx="323">
                  <c:v>45762.459508622684</c:v>
                </c:pt>
                <c:pt idx="324">
                  <c:v>45762.466728726853</c:v>
                </c:pt>
                <c:pt idx="325">
                  <c:v>45762.495922083333</c:v>
                </c:pt>
                <c:pt idx="326">
                  <c:v>45777.715675497682</c:v>
                </c:pt>
                <c:pt idx="327">
                  <c:v>45778.517547662035</c:v>
                </c:pt>
                <c:pt idx="328">
                  <c:v>45778.533921469905</c:v>
                </c:pt>
                <c:pt idx="329">
                  <c:v>45779.745828993058</c:v>
                </c:pt>
                <c:pt idx="330">
                  <c:v>45782.540681446757</c:v>
                </c:pt>
                <c:pt idx="331">
                  <c:v>45782.615274849537</c:v>
                </c:pt>
                <c:pt idx="332">
                  <c:v>45782.618050034725</c:v>
                </c:pt>
                <c:pt idx="333">
                  <c:v>45782.621399363423</c:v>
                </c:pt>
                <c:pt idx="334">
                  <c:v>45782.623208622688</c:v>
                </c:pt>
                <c:pt idx="335">
                  <c:v>45782.623731701387</c:v>
                </c:pt>
                <c:pt idx="336">
                  <c:v>45782.627021122687</c:v>
                </c:pt>
                <c:pt idx="337">
                  <c:v>45782.628212337964</c:v>
                </c:pt>
                <c:pt idx="338">
                  <c:v>45782.629323912035</c:v>
                </c:pt>
                <c:pt idx="339">
                  <c:v>45783.430043333334</c:v>
                </c:pt>
                <c:pt idx="340">
                  <c:v>45783.522634641202</c:v>
                </c:pt>
                <c:pt idx="341">
                  <c:v>45783.55327462963</c:v>
                </c:pt>
                <c:pt idx="342">
                  <c:v>45783.553935972224</c:v>
                </c:pt>
                <c:pt idx="343">
                  <c:v>45783.554369351848</c:v>
                </c:pt>
                <c:pt idx="344">
                  <c:v>45783.555208587961</c:v>
                </c:pt>
                <c:pt idx="345">
                  <c:v>45783.556079166665</c:v>
                </c:pt>
                <c:pt idx="346">
                  <c:v>45783.557352777774</c:v>
                </c:pt>
                <c:pt idx="347">
                  <c:v>45784.622936284723</c:v>
                </c:pt>
                <c:pt idx="348">
                  <c:v>45784.879708194443</c:v>
                </c:pt>
                <c:pt idx="349">
                  <c:v>45784.891109374999</c:v>
                </c:pt>
                <c:pt idx="350">
                  <c:v>45784.891562696757</c:v>
                </c:pt>
                <c:pt idx="351">
                  <c:v>45784.992956458336</c:v>
                </c:pt>
                <c:pt idx="352">
                  <c:v>45784.994988217593</c:v>
                </c:pt>
                <c:pt idx="353">
                  <c:v>45785.481799629626</c:v>
                </c:pt>
                <c:pt idx="354">
                  <c:v>45785.483278078704</c:v>
                </c:pt>
                <c:pt idx="355">
                  <c:v>45785.51019872685</c:v>
                </c:pt>
                <c:pt idx="356">
                  <c:v>45785.700165810187</c:v>
                </c:pt>
                <c:pt idx="357">
                  <c:v>45785.700584537037</c:v>
                </c:pt>
                <c:pt idx="358">
                  <c:v>45785.701307986114</c:v>
                </c:pt>
                <c:pt idx="359">
                  <c:v>45789.541426192132</c:v>
                </c:pt>
                <c:pt idx="360">
                  <c:v>45789.563578217596</c:v>
                </c:pt>
                <c:pt idx="361">
                  <c:v>45789.594112106482</c:v>
                </c:pt>
                <c:pt idx="362">
                  <c:v>45789.600267453701</c:v>
                </c:pt>
                <c:pt idx="363">
                  <c:v>45789.600637870368</c:v>
                </c:pt>
                <c:pt idx="364">
                  <c:v>45789.601731400464</c:v>
                </c:pt>
                <c:pt idx="365">
                  <c:v>45789.603400312502</c:v>
                </c:pt>
                <c:pt idx="366">
                  <c:v>45789.62113540509</c:v>
                </c:pt>
                <c:pt idx="367">
                  <c:v>45789.625089861111</c:v>
                </c:pt>
                <c:pt idx="368">
                  <c:v>45789.630183229165</c:v>
                </c:pt>
                <c:pt idx="369">
                  <c:v>45789.630502337961</c:v>
                </c:pt>
                <c:pt idx="370">
                  <c:v>45789.630960196759</c:v>
                </c:pt>
                <c:pt idx="371">
                  <c:v>45789.631361377316</c:v>
                </c:pt>
                <c:pt idx="372">
                  <c:v>45789.632389861108</c:v>
                </c:pt>
                <c:pt idx="373">
                  <c:v>45789.634950601852</c:v>
                </c:pt>
                <c:pt idx="374">
                  <c:v>45789.636109675928</c:v>
                </c:pt>
                <c:pt idx="375">
                  <c:v>45789.639153692129</c:v>
                </c:pt>
                <c:pt idx="376">
                  <c:v>45789.640489699072</c:v>
                </c:pt>
                <c:pt idx="377">
                  <c:v>45789.64351898148</c:v>
                </c:pt>
                <c:pt idx="378">
                  <c:v>45789.644398020835</c:v>
                </c:pt>
                <c:pt idx="379">
                  <c:v>45789.647111666665</c:v>
                </c:pt>
                <c:pt idx="380">
                  <c:v>45789.650390034723</c:v>
                </c:pt>
                <c:pt idx="381">
                  <c:v>45789.650391249997</c:v>
                </c:pt>
                <c:pt idx="382">
                  <c:v>45789.65039563657</c:v>
                </c:pt>
                <c:pt idx="383">
                  <c:v>45789.653650983797</c:v>
                </c:pt>
                <c:pt idx="384">
                  <c:v>45789.655865752313</c:v>
                </c:pt>
                <c:pt idx="385">
                  <c:v>45789.656510081018</c:v>
                </c:pt>
                <c:pt idx="386">
                  <c:v>45789.658110266202</c:v>
                </c:pt>
                <c:pt idx="387">
                  <c:v>45789.658726099537</c:v>
                </c:pt>
                <c:pt idx="388">
                  <c:v>45789.66606447917</c:v>
                </c:pt>
                <c:pt idx="389">
                  <c:v>45789.675947523145</c:v>
                </c:pt>
                <c:pt idx="390">
                  <c:v>45790.43080234954</c:v>
                </c:pt>
                <c:pt idx="391">
                  <c:v>45790.431874652779</c:v>
                </c:pt>
                <c:pt idx="392">
                  <c:v>45790.561708819441</c:v>
                </c:pt>
                <c:pt idx="393">
                  <c:v>45790.56437148148</c:v>
                </c:pt>
                <c:pt idx="394">
                  <c:v>45790.56523547454</c:v>
                </c:pt>
                <c:pt idx="395">
                  <c:v>45790.566552407407</c:v>
                </c:pt>
                <c:pt idx="396">
                  <c:v>45790.567176875003</c:v>
                </c:pt>
                <c:pt idx="397">
                  <c:v>45790.56750271991</c:v>
                </c:pt>
                <c:pt idx="398">
                  <c:v>45790.570991689812</c:v>
                </c:pt>
                <c:pt idx="399">
                  <c:v>45790.589519386573</c:v>
                </c:pt>
                <c:pt idx="400">
                  <c:v>45790.601801944445</c:v>
                </c:pt>
                <c:pt idx="401">
                  <c:v>45790.628509074071</c:v>
                </c:pt>
                <c:pt idx="402">
                  <c:v>45793.496803090275</c:v>
                </c:pt>
                <c:pt idx="403">
                  <c:v>45793.501471851851</c:v>
                </c:pt>
                <c:pt idx="404">
                  <c:v>45793.502192523149</c:v>
                </c:pt>
                <c:pt idx="405">
                  <c:v>45796.430068148147</c:v>
                </c:pt>
                <c:pt idx="406">
                  <c:v>45796.449890625001</c:v>
                </c:pt>
                <c:pt idx="407">
                  <c:v>45796.455004768519</c:v>
                </c:pt>
                <c:pt idx="408">
                  <c:v>45796.457240023148</c:v>
                </c:pt>
                <c:pt idx="409">
                  <c:v>45796.463380231478</c:v>
                </c:pt>
                <c:pt idx="410">
                  <c:v>45796.466794664353</c:v>
                </c:pt>
                <c:pt idx="411">
                  <c:v>45796.471450972225</c:v>
                </c:pt>
                <c:pt idx="412">
                  <c:v>45796.474342592592</c:v>
                </c:pt>
                <c:pt idx="413">
                  <c:v>45796.4788944213</c:v>
                </c:pt>
                <c:pt idx="414">
                  <c:v>45796.493757997683</c:v>
                </c:pt>
                <c:pt idx="415">
                  <c:v>45796.573786562498</c:v>
                </c:pt>
                <c:pt idx="416">
                  <c:v>45796.576913842589</c:v>
                </c:pt>
                <c:pt idx="417">
                  <c:v>45796.578204039353</c:v>
                </c:pt>
                <c:pt idx="418">
                  <c:v>45796.578604537041</c:v>
                </c:pt>
                <c:pt idx="419">
                  <c:v>45796.579919282405</c:v>
                </c:pt>
                <c:pt idx="420">
                  <c:v>45796.581036516203</c:v>
                </c:pt>
                <c:pt idx="421">
                  <c:v>45796.581486979165</c:v>
                </c:pt>
                <c:pt idx="422">
                  <c:v>45796.582026006945</c:v>
                </c:pt>
                <c:pt idx="423">
                  <c:v>45796.585458287038</c:v>
                </c:pt>
                <c:pt idx="424">
                  <c:v>45796.588592604166</c:v>
                </c:pt>
                <c:pt idx="425">
                  <c:v>45796.588981689812</c:v>
                </c:pt>
                <c:pt idx="426">
                  <c:v>45796.58975428241</c:v>
                </c:pt>
                <c:pt idx="427">
                  <c:v>45796.591299849541</c:v>
                </c:pt>
                <c:pt idx="428">
                  <c:v>45796.591684039355</c:v>
                </c:pt>
                <c:pt idx="429">
                  <c:v>45796.597862893519</c:v>
                </c:pt>
                <c:pt idx="430">
                  <c:v>45796.601968171293</c:v>
                </c:pt>
                <c:pt idx="431">
                  <c:v>45796.609870729168</c:v>
                </c:pt>
                <c:pt idx="432">
                  <c:v>45796.6102703125</c:v>
                </c:pt>
                <c:pt idx="433">
                  <c:v>45796.610730115739</c:v>
                </c:pt>
                <c:pt idx="434">
                  <c:v>45799.458608078705</c:v>
                </c:pt>
                <c:pt idx="435">
                  <c:v>45799.458852708332</c:v>
                </c:pt>
                <c:pt idx="436">
                  <c:v>45799.459143182874</c:v>
                </c:pt>
                <c:pt idx="437">
                  <c:v>45799.459461979168</c:v>
                </c:pt>
                <c:pt idx="438">
                  <c:v>45799.461280381947</c:v>
                </c:pt>
                <c:pt idx="439">
                  <c:v>45799.461500671299</c:v>
                </c:pt>
                <c:pt idx="440">
                  <c:v>45799.462490289348</c:v>
                </c:pt>
                <c:pt idx="441">
                  <c:v>45799.463104756942</c:v>
                </c:pt>
                <c:pt idx="442">
                  <c:v>45799.468842847222</c:v>
                </c:pt>
                <c:pt idx="443">
                  <c:v>45799.471205208334</c:v>
                </c:pt>
                <c:pt idx="444">
                  <c:v>45799.594108680554</c:v>
                </c:pt>
                <c:pt idx="445">
                  <c:v>45799.594836226854</c:v>
                </c:pt>
                <c:pt idx="446">
                  <c:v>45799.597522361109</c:v>
                </c:pt>
                <c:pt idx="447">
                  <c:v>45799.602655844908</c:v>
                </c:pt>
                <c:pt idx="448">
                  <c:v>45800.492880578706</c:v>
                </c:pt>
                <c:pt idx="449">
                  <c:v>45800.495823680554</c:v>
                </c:pt>
                <c:pt idx="450">
                  <c:v>45800.496199930552</c:v>
                </c:pt>
                <c:pt idx="451">
                  <c:v>45800.496498425928</c:v>
                </c:pt>
                <c:pt idx="452">
                  <c:v>45800.506874988423</c:v>
                </c:pt>
                <c:pt idx="453">
                  <c:v>45800.506996747688</c:v>
                </c:pt>
                <c:pt idx="454">
                  <c:v>45804.39336962963</c:v>
                </c:pt>
                <c:pt idx="455">
                  <c:v>45804.526895706018</c:v>
                </c:pt>
                <c:pt idx="456">
                  <c:v>45804.532498032408</c:v>
                </c:pt>
                <c:pt idx="457">
                  <c:v>45813.555875289348</c:v>
                </c:pt>
                <c:pt idx="458">
                  <c:v>45813.560233784723</c:v>
                </c:pt>
                <c:pt idx="459">
                  <c:v>45813.57584662037</c:v>
                </c:pt>
                <c:pt idx="460">
                  <c:v>45813.593651678239</c:v>
                </c:pt>
                <c:pt idx="461">
                  <c:v>45813.647769120369</c:v>
                </c:pt>
                <c:pt idx="462">
                  <c:v>45813.654617800923</c:v>
                </c:pt>
                <c:pt idx="463">
                  <c:v>45813.67075996528</c:v>
                </c:pt>
                <c:pt idx="464">
                  <c:v>45813.67224753472</c:v>
                </c:pt>
                <c:pt idx="465">
                  <c:v>45813.674097499999</c:v>
                </c:pt>
                <c:pt idx="466">
                  <c:v>45813.678312164353</c:v>
                </c:pt>
                <c:pt idx="467">
                  <c:v>45813.680347754627</c:v>
                </c:pt>
                <c:pt idx="468">
                  <c:v>45813.68268701389</c:v>
                </c:pt>
                <c:pt idx="469">
                  <c:v>45814.545043368053</c:v>
                </c:pt>
                <c:pt idx="470">
                  <c:v>45814.546434791664</c:v>
                </c:pt>
                <c:pt idx="471">
                  <c:v>45814.546845960649</c:v>
                </c:pt>
                <c:pt idx="472">
                  <c:v>45814.547795960651</c:v>
                </c:pt>
                <c:pt idx="473">
                  <c:v>45814.548616655091</c:v>
                </c:pt>
                <c:pt idx="474">
                  <c:v>45814.549398553238</c:v>
                </c:pt>
                <c:pt idx="475">
                  <c:v>45814.549747569443</c:v>
                </c:pt>
                <c:pt idx="476">
                  <c:v>45814.560491018521</c:v>
                </c:pt>
                <c:pt idx="477">
                  <c:v>45814.560654872686</c:v>
                </c:pt>
                <c:pt idx="478">
                  <c:v>45814.560788645831</c:v>
                </c:pt>
                <c:pt idx="479">
                  <c:v>45814.626448483796</c:v>
                </c:pt>
                <c:pt idx="480">
                  <c:v>45814.630411759259</c:v>
                </c:pt>
                <c:pt idx="481">
                  <c:v>45814.63128390046</c:v>
                </c:pt>
                <c:pt idx="482">
                  <c:v>45814.633980601851</c:v>
                </c:pt>
                <c:pt idx="483">
                  <c:v>45814.63647892361</c:v>
                </c:pt>
                <c:pt idx="484">
                  <c:v>45814.63887396991</c:v>
                </c:pt>
                <c:pt idx="485">
                  <c:v>45814.640633043979</c:v>
                </c:pt>
                <c:pt idx="486">
                  <c:v>45814.651330868059</c:v>
                </c:pt>
                <c:pt idx="487">
                  <c:v>45814.653246006943</c:v>
                </c:pt>
                <c:pt idx="488">
                  <c:v>45814.658549039355</c:v>
                </c:pt>
                <c:pt idx="489">
                  <c:v>45814.659355312499</c:v>
                </c:pt>
                <c:pt idx="490">
                  <c:v>45814.661415810187</c:v>
                </c:pt>
                <c:pt idx="491">
                  <c:v>45814.66228665509</c:v>
                </c:pt>
                <c:pt idx="492">
                  <c:v>45814.663384375002</c:v>
                </c:pt>
                <c:pt idx="493">
                  <c:v>45814.664166145834</c:v>
                </c:pt>
                <c:pt idx="494">
                  <c:v>45814.678763344906</c:v>
                </c:pt>
                <c:pt idx="495">
                  <c:v>45814.684877245367</c:v>
                </c:pt>
                <c:pt idx="496">
                  <c:v>45818.443061678241</c:v>
                </c:pt>
                <c:pt idx="497">
                  <c:v>45819.427951400467</c:v>
                </c:pt>
                <c:pt idx="498">
                  <c:v>45819.445113449074</c:v>
                </c:pt>
                <c:pt idx="499">
                  <c:v>45819.448915543981</c:v>
                </c:pt>
                <c:pt idx="500">
                  <c:v>45819.547284270833</c:v>
                </c:pt>
                <c:pt idx="501">
                  <c:v>45819.600350659719</c:v>
                </c:pt>
                <c:pt idx="502">
                  <c:v>45819.600604293984</c:v>
                </c:pt>
                <c:pt idx="503">
                  <c:v>45819.601933240738</c:v>
                </c:pt>
                <c:pt idx="504">
                  <c:v>45819.602184236108</c:v>
                </c:pt>
                <c:pt idx="505">
                  <c:v>45819.602406712962</c:v>
                </c:pt>
                <c:pt idx="506">
                  <c:v>45819.602597731478</c:v>
                </c:pt>
                <c:pt idx="507">
                  <c:v>45819.602879027778</c:v>
                </c:pt>
                <c:pt idx="508">
                  <c:v>45819.608382280094</c:v>
                </c:pt>
                <c:pt idx="509">
                  <c:v>45821.405932870373</c:v>
                </c:pt>
                <c:pt idx="510">
                  <c:v>45821.525564780095</c:v>
                </c:pt>
                <c:pt idx="511">
                  <c:v>45821.528931967594</c:v>
                </c:pt>
                <c:pt idx="512">
                  <c:v>45821.530563541666</c:v>
                </c:pt>
                <c:pt idx="513">
                  <c:v>45821.533278206021</c:v>
                </c:pt>
                <c:pt idx="514">
                  <c:v>45821.535690891207</c:v>
                </c:pt>
                <c:pt idx="515">
                  <c:v>45821.538179976851</c:v>
                </c:pt>
                <c:pt idx="516">
                  <c:v>45824.561163668979</c:v>
                </c:pt>
                <c:pt idx="517">
                  <c:v>45824.565966180555</c:v>
                </c:pt>
                <c:pt idx="518">
                  <c:v>45824.573629571758</c:v>
                </c:pt>
                <c:pt idx="519">
                  <c:v>45824.575981331021</c:v>
                </c:pt>
                <c:pt idx="520">
                  <c:v>45824.599189837965</c:v>
                </c:pt>
                <c:pt idx="521">
                  <c:v>45824.60393315972</c:v>
                </c:pt>
                <c:pt idx="522">
                  <c:v>45824.606071412039</c:v>
                </c:pt>
                <c:pt idx="523">
                  <c:v>45824.614622361114</c:v>
                </c:pt>
                <c:pt idx="524">
                  <c:v>45824.616119305552</c:v>
                </c:pt>
                <c:pt idx="525">
                  <c:v>45824.616424074076</c:v>
                </c:pt>
                <c:pt idx="526">
                  <c:v>45824.616766874999</c:v>
                </c:pt>
                <c:pt idx="527">
                  <c:v>45824.61738210648</c:v>
                </c:pt>
                <c:pt idx="528">
                  <c:v>45824.617858240737</c:v>
                </c:pt>
                <c:pt idx="529">
                  <c:v>45825.562836851852</c:v>
                </c:pt>
                <c:pt idx="530">
                  <c:v>45825.567168032409</c:v>
                </c:pt>
                <c:pt idx="531">
                  <c:v>45825.567455115743</c:v>
                </c:pt>
                <c:pt idx="532">
                  <c:v>45825.567927407406</c:v>
                </c:pt>
                <c:pt idx="533">
                  <c:v>45825.575614513888</c:v>
                </c:pt>
                <c:pt idx="534">
                  <c:v>45831.433429849538</c:v>
                </c:pt>
                <c:pt idx="535">
                  <c:v>45831.433430358797</c:v>
                </c:pt>
                <c:pt idx="536">
                  <c:v>45831.43343138889</c:v>
                </c:pt>
                <c:pt idx="537">
                  <c:v>45832.520674085645</c:v>
                </c:pt>
                <c:pt idx="538">
                  <c:v>45835.444158206017</c:v>
                </c:pt>
                <c:pt idx="539">
                  <c:v>45835.611785694447</c:v>
                </c:pt>
                <c:pt idx="540">
                  <c:v>45835.614743344908</c:v>
                </c:pt>
                <c:pt idx="541">
                  <c:v>45835.61738640046</c:v>
                </c:pt>
                <c:pt idx="542">
                  <c:v>45835.62499009259</c:v>
                </c:pt>
                <c:pt idx="543">
                  <c:v>45835.627444351849</c:v>
                </c:pt>
                <c:pt idx="544">
                  <c:v>45835.630109965277</c:v>
                </c:pt>
                <c:pt idx="545">
                  <c:v>45835.731450949075</c:v>
                </c:pt>
                <c:pt idx="546">
                  <c:v>45835.742780335648</c:v>
                </c:pt>
                <c:pt idx="547">
                  <c:v>45838.539371145831</c:v>
                </c:pt>
                <c:pt idx="548">
                  <c:v>45838.540801689815</c:v>
                </c:pt>
                <c:pt idx="549">
                  <c:v>45838.550067743054</c:v>
                </c:pt>
                <c:pt idx="550">
                  <c:v>45838.550821597222</c:v>
                </c:pt>
                <c:pt idx="551">
                  <c:v>45838.594905706021</c:v>
                </c:pt>
                <c:pt idx="552">
                  <c:v>45838.595085763889</c:v>
                </c:pt>
                <c:pt idx="553">
                  <c:v>45838.595210046296</c:v>
                </c:pt>
                <c:pt idx="554">
                  <c:v>45838.596766689814</c:v>
                </c:pt>
                <c:pt idx="555">
                  <c:v>45838.599240798612</c:v>
                </c:pt>
                <c:pt idx="556">
                  <c:v>45838.599531921296</c:v>
                </c:pt>
                <c:pt idx="557">
                  <c:v>45838.609754398145</c:v>
                </c:pt>
                <c:pt idx="558">
                  <c:v>45838.611432650461</c:v>
                </c:pt>
                <c:pt idx="559">
                  <c:v>45838.612293333332</c:v>
                </c:pt>
                <c:pt idx="560">
                  <c:v>45839.710563483794</c:v>
                </c:pt>
                <c:pt idx="561">
                  <c:v>45839.713485636574</c:v>
                </c:pt>
                <c:pt idx="562">
                  <c:v>45839.719077199072</c:v>
                </c:pt>
                <c:pt idx="563">
                  <c:v>45840.456073310183</c:v>
                </c:pt>
                <c:pt idx="564">
                  <c:v>45840.483228622688</c:v>
                </c:pt>
                <c:pt idx="565">
                  <c:v>45840.48845892361</c:v>
                </c:pt>
                <c:pt idx="566">
                  <c:v>45840.493212384259</c:v>
                </c:pt>
                <c:pt idx="567">
                  <c:v>45840.499498078701</c:v>
                </c:pt>
                <c:pt idx="568">
                  <c:v>45840.571040694442</c:v>
                </c:pt>
                <c:pt idx="569">
                  <c:v>45840.574012395831</c:v>
                </c:pt>
                <c:pt idx="570">
                  <c:v>45840.579274537035</c:v>
                </c:pt>
                <c:pt idx="571">
                  <c:v>45840.583605011576</c:v>
                </c:pt>
                <c:pt idx="572">
                  <c:v>45840.584302708332</c:v>
                </c:pt>
                <c:pt idx="573">
                  <c:v>45840.587703043981</c:v>
                </c:pt>
                <c:pt idx="574">
                  <c:v>45840.612488159721</c:v>
                </c:pt>
                <c:pt idx="575">
                  <c:v>45840.620484664352</c:v>
                </c:pt>
                <c:pt idx="576">
                  <c:v>45840.621527881944</c:v>
                </c:pt>
                <c:pt idx="577">
                  <c:v>45840.622212303242</c:v>
                </c:pt>
                <c:pt idx="578">
                  <c:v>45840.623005023146</c:v>
                </c:pt>
                <c:pt idx="579">
                  <c:v>45840.623726273145</c:v>
                </c:pt>
                <c:pt idx="580">
                  <c:v>45840.63183791667</c:v>
                </c:pt>
                <c:pt idx="581">
                  <c:v>45841.573647685182</c:v>
                </c:pt>
                <c:pt idx="582">
                  <c:v>45841.575978923611</c:v>
                </c:pt>
                <c:pt idx="583">
                  <c:v>45841.579368472223</c:v>
                </c:pt>
                <c:pt idx="584">
                  <c:v>45841.582559317132</c:v>
                </c:pt>
                <c:pt idx="585">
                  <c:v>45841.583190821759</c:v>
                </c:pt>
                <c:pt idx="586">
                  <c:v>45841.587244849536</c:v>
                </c:pt>
                <c:pt idx="587">
                  <c:v>45841.656990173607</c:v>
                </c:pt>
                <c:pt idx="588">
                  <c:v>45841.65869138889</c:v>
                </c:pt>
                <c:pt idx="589">
                  <c:v>45841.659141851851</c:v>
                </c:pt>
                <c:pt idx="590">
                  <c:v>45841.659555335646</c:v>
                </c:pt>
                <c:pt idx="591">
                  <c:v>45841.663998888886</c:v>
                </c:pt>
                <c:pt idx="592">
                  <c:v>45841.668012939816</c:v>
                </c:pt>
                <c:pt idx="593">
                  <c:v>45841.680023645837</c:v>
                </c:pt>
                <c:pt idx="594">
                  <c:v>45841.681405358795</c:v>
                </c:pt>
                <c:pt idx="595">
                  <c:v>45842.468089884256</c:v>
                </c:pt>
                <c:pt idx="596">
                  <c:v>45846.560690555554</c:v>
                </c:pt>
                <c:pt idx="597">
                  <c:v>45846.570422488425</c:v>
                </c:pt>
                <c:pt idx="598">
                  <c:v>45846.617478287037</c:v>
                </c:pt>
                <c:pt idx="599">
                  <c:v>45846.620548495368</c:v>
                </c:pt>
                <c:pt idx="600">
                  <c:v>45846.627407280095</c:v>
                </c:pt>
                <c:pt idx="601">
                  <c:v>45846.636257858794</c:v>
                </c:pt>
                <c:pt idx="602">
                  <c:v>45847.619746689816</c:v>
                </c:pt>
                <c:pt idx="603">
                  <c:v>45847.620748518515</c:v>
                </c:pt>
                <c:pt idx="604">
                  <c:v>45852.579012442133</c:v>
                </c:pt>
                <c:pt idx="605">
                  <c:v>45852.579719293979</c:v>
                </c:pt>
                <c:pt idx="606">
                  <c:v>45852.581313541668</c:v>
                </c:pt>
                <c:pt idx="607">
                  <c:v>45852.587332708332</c:v>
                </c:pt>
                <c:pt idx="608">
                  <c:v>45852.58965652778</c:v>
                </c:pt>
                <c:pt idx="609">
                  <c:v>45852.590735810183</c:v>
                </c:pt>
                <c:pt idx="610">
                  <c:v>45852.593881724541</c:v>
                </c:pt>
                <c:pt idx="611">
                  <c:v>45852.595025497685</c:v>
                </c:pt>
                <c:pt idx="612">
                  <c:v>45852.597980972219</c:v>
                </c:pt>
                <c:pt idx="613">
                  <c:v>45852.600601666665</c:v>
                </c:pt>
                <c:pt idx="614">
                  <c:v>45852.60386314815</c:v>
                </c:pt>
                <c:pt idx="615">
                  <c:v>45852.604683888887</c:v>
                </c:pt>
                <c:pt idx="616">
                  <c:v>45852.60771178241</c:v>
                </c:pt>
                <c:pt idx="617">
                  <c:v>45852.608484884258</c:v>
                </c:pt>
                <c:pt idx="618">
                  <c:v>45852.610650810188</c:v>
                </c:pt>
                <c:pt idx="619">
                  <c:v>45852.611537222219</c:v>
                </c:pt>
                <c:pt idx="620">
                  <c:v>45852.614066631948</c:v>
                </c:pt>
                <c:pt idx="621">
                  <c:v>45852.615311539354</c:v>
                </c:pt>
                <c:pt idx="622">
                  <c:v>45852.636869675924</c:v>
                </c:pt>
                <c:pt idx="623">
                  <c:v>45852.636870324073</c:v>
                </c:pt>
                <c:pt idx="624">
                  <c:v>45852.636876458331</c:v>
                </c:pt>
                <c:pt idx="625">
                  <c:v>45852.64055546296</c:v>
                </c:pt>
                <c:pt idx="626">
                  <c:v>45852.640557384257</c:v>
                </c:pt>
                <c:pt idx="627">
                  <c:v>45852.644928275462</c:v>
                </c:pt>
                <c:pt idx="628">
                  <c:v>45853.729806655094</c:v>
                </c:pt>
                <c:pt idx="629">
                  <c:v>45853.732675520834</c:v>
                </c:pt>
                <c:pt idx="630">
                  <c:v>45853.7331208912</c:v>
                </c:pt>
                <c:pt idx="631">
                  <c:v>45853.744664513892</c:v>
                </c:pt>
                <c:pt idx="632">
                  <c:v>45853.745632650462</c:v>
                </c:pt>
                <c:pt idx="633">
                  <c:v>45853.755904976853</c:v>
                </c:pt>
                <c:pt idx="634">
                  <c:v>45853.759420983799</c:v>
                </c:pt>
                <c:pt idx="635">
                  <c:v>45853.760751585651</c:v>
                </c:pt>
                <c:pt idx="636">
                  <c:v>45853.763129525461</c:v>
                </c:pt>
                <c:pt idx="637">
                  <c:v>45853.764884745367</c:v>
                </c:pt>
                <c:pt idx="638">
                  <c:v>45853.764886458332</c:v>
                </c:pt>
                <c:pt idx="639">
                  <c:v>45854.413289143522</c:v>
                </c:pt>
                <c:pt idx="640">
                  <c:v>45854.53698045139</c:v>
                </c:pt>
                <c:pt idx="641">
                  <c:v>45854.538501597221</c:v>
                </c:pt>
                <c:pt idx="642">
                  <c:v>45854.54187710648</c:v>
                </c:pt>
                <c:pt idx="643">
                  <c:v>45854.54219576389</c:v>
                </c:pt>
                <c:pt idx="644">
                  <c:v>45854.54252505787</c:v>
                </c:pt>
                <c:pt idx="645">
                  <c:v>45854.546326979165</c:v>
                </c:pt>
                <c:pt idx="646">
                  <c:v>45854.546723171297</c:v>
                </c:pt>
                <c:pt idx="647">
                  <c:v>45854.555174189816</c:v>
                </c:pt>
                <c:pt idx="648">
                  <c:v>45855.63273315972</c:v>
                </c:pt>
                <c:pt idx="649">
                  <c:v>45859.399292141206</c:v>
                </c:pt>
                <c:pt idx="650">
                  <c:v>45859.628057881942</c:v>
                </c:pt>
                <c:pt idx="651">
                  <c:v>45859.637950891207</c:v>
                </c:pt>
                <c:pt idx="652">
                  <c:v>45860.640478275462</c:v>
                </c:pt>
                <c:pt idx="653">
                  <c:v>45860.64481302083</c:v>
                </c:pt>
                <c:pt idx="654">
                  <c:v>45861.664472175929</c:v>
                </c:pt>
                <c:pt idx="655">
                  <c:v>45861.671775960647</c:v>
                </c:pt>
                <c:pt idx="656">
                  <c:v>45861.678691226851</c:v>
                </c:pt>
                <c:pt idx="657">
                  <c:v>45862.540160023149</c:v>
                </c:pt>
                <c:pt idx="658">
                  <c:v>45862.572262743059</c:v>
                </c:pt>
                <c:pt idx="659">
                  <c:v>45862.572807696757</c:v>
                </c:pt>
                <c:pt idx="660">
                  <c:v>45862.574535231484</c:v>
                </c:pt>
                <c:pt idx="661">
                  <c:v>45862.579731238424</c:v>
                </c:pt>
                <c:pt idx="662">
                  <c:v>45862.585830949072</c:v>
                </c:pt>
                <c:pt idx="663">
                  <c:v>45866.492456979169</c:v>
                </c:pt>
                <c:pt idx="664">
                  <c:v>45866.494003240739</c:v>
                </c:pt>
                <c:pt idx="665">
                  <c:v>45866.544348657408</c:v>
                </c:pt>
                <c:pt idx="666">
                  <c:v>45866.546307708333</c:v>
                </c:pt>
                <c:pt idx="667">
                  <c:v>45866.549230856479</c:v>
                </c:pt>
                <c:pt idx="668">
                  <c:v>45866.550237708332</c:v>
                </c:pt>
                <c:pt idx="669">
                  <c:v>45866.552365648145</c:v>
                </c:pt>
                <c:pt idx="670">
                  <c:v>45866.554647812503</c:v>
                </c:pt>
                <c:pt idx="671">
                  <c:v>45866.559794641202</c:v>
                </c:pt>
                <c:pt idx="672">
                  <c:v>45866.564426863428</c:v>
                </c:pt>
                <c:pt idx="673">
                  <c:v>45867.535557071758</c:v>
                </c:pt>
                <c:pt idx="674">
                  <c:v>45867.536444664351</c:v>
                </c:pt>
                <c:pt idx="675">
                  <c:v>45867.559578506945</c:v>
                </c:pt>
                <c:pt idx="676">
                  <c:v>45868.5728431713</c:v>
                </c:pt>
                <c:pt idx="677">
                  <c:v>45868.573788368056</c:v>
                </c:pt>
                <c:pt idx="678">
                  <c:v>45868.592024768521</c:v>
                </c:pt>
                <c:pt idx="679">
                  <c:v>45868.5967116088</c:v>
                </c:pt>
                <c:pt idx="680">
                  <c:v>45868.597178067132</c:v>
                </c:pt>
                <c:pt idx="681">
                  <c:v>45868.610567928241</c:v>
                </c:pt>
                <c:pt idx="682">
                  <c:v>45868.611648287035</c:v>
                </c:pt>
                <c:pt idx="683">
                  <c:v>45868.616226180558</c:v>
                </c:pt>
                <c:pt idx="684">
                  <c:v>45868.619519444444</c:v>
                </c:pt>
                <c:pt idx="685">
                  <c:v>45868.627862650465</c:v>
                </c:pt>
                <c:pt idx="686">
                  <c:v>45870.612756736111</c:v>
                </c:pt>
                <c:pt idx="687">
                  <c:v>45870.619771805556</c:v>
                </c:pt>
                <c:pt idx="688">
                  <c:v>45870.626407164353</c:v>
                </c:pt>
                <c:pt idx="689">
                  <c:v>45870.629697048615</c:v>
                </c:pt>
                <c:pt idx="690">
                  <c:v>45870.631235949077</c:v>
                </c:pt>
                <c:pt idx="691">
                  <c:v>45870.632469884258</c:v>
                </c:pt>
                <c:pt idx="692">
                  <c:v>45870.634353136571</c:v>
                </c:pt>
                <c:pt idx="693">
                  <c:v>45870.635691064817</c:v>
                </c:pt>
                <c:pt idx="694">
                  <c:v>45870.63695940972</c:v>
                </c:pt>
                <c:pt idx="695">
                  <c:v>45870.637340520836</c:v>
                </c:pt>
                <c:pt idx="696">
                  <c:v>45870.638146701385</c:v>
                </c:pt>
                <c:pt idx="697">
                  <c:v>45870.639501412035</c:v>
                </c:pt>
                <c:pt idx="698">
                  <c:v>45870.640597233796</c:v>
                </c:pt>
                <c:pt idx="699">
                  <c:v>45870.643179375002</c:v>
                </c:pt>
                <c:pt idx="700">
                  <c:v>45870.646951921299</c:v>
                </c:pt>
                <c:pt idx="701">
                  <c:v>45870.648193981484</c:v>
                </c:pt>
                <c:pt idx="702">
                  <c:v>45870.649125752316</c:v>
                </c:pt>
                <c:pt idx="703">
                  <c:v>45870.653592268522</c:v>
                </c:pt>
                <c:pt idx="704">
                  <c:v>45870.655447511577</c:v>
                </c:pt>
                <c:pt idx="705">
                  <c:v>45870.65670353009</c:v>
                </c:pt>
                <c:pt idx="706">
                  <c:v>45870.659219675923</c:v>
                </c:pt>
                <c:pt idx="707">
                  <c:v>45870.665903113426</c:v>
                </c:pt>
                <c:pt idx="708">
                  <c:v>45870.666603425925</c:v>
                </c:pt>
                <c:pt idx="709">
                  <c:v>45870.668145208336</c:v>
                </c:pt>
                <c:pt idx="710">
                  <c:v>45875.396290081022</c:v>
                </c:pt>
                <c:pt idx="711">
                  <c:v>45875.39833733796</c:v>
                </c:pt>
                <c:pt idx="712">
                  <c:v>45875.575201030093</c:v>
                </c:pt>
                <c:pt idx="713">
                  <c:v>45875.57611509259</c:v>
                </c:pt>
                <c:pt idx="714">
                  <c:v>45875.577324861108</c:v>
                </c:pt>
                <c:pt idx="715">
                  <c:v>45875.578210902779</c:v>
                </c:pt>
                <c:pt idx="716">
                  <c:v>45875.584822627316</c:v>
                </c:pt>
                <c:pt idx="717">
                  <c:v>45875.585157951391</c:v>
                </c:pt>
                <c:pt idx="718">
                  <c:v>45875.592910451393</c:v>
                </c:pt>
                <c:pt idx="719">
                  <c:v>45875.644817025466</c:v>
                </c:pt>
                <c:pt idx="720">
                  <c:v>45876.526386296297</c:v>
                </c:pt>
                <c:pt idx="721">
                  <c:v>45876.526552962961</c:v>
                </c:pt>
                <c:pt idx="722">
                  <c:v>45876.527693090276</c:v>
                </c:pt>
                <c:pt idx="723">
                  <c:v>45876.532965497689</c:v>
                </c:pt>
                <c:pt idx="724">
                  <c:v>45876.532966956016</c:v>
                </c:pt>
                <c:pt idx="725">
                  <c:v>45876.532967083331</c:v>
                </c:pt>
                <c:pt idx="726">
                  <c:v>45876.532968611114</c:v>
                </c:pt>
                <c:pt idx="727">
                  <c:v>45876.53446466435</c:v>
                </c:pt>
                <c:pt idx="728">
                  <c:v>45876.534466215278</c:v>
                </c:pt>
                <c:pt idx="729">
                  <c:v>45876.53757915509</c:v>
                </c:pt>
                <c:pt idx="730">
                  <c:v>45876.539301435187</c:v>
                </c:pt>
                <c:pt idx="731">
                  <c:v>45876.560078750001</c:v>
                </c:pt>
                <c:pt idx="732">
                  <c:v>45876.560206122682</c:v>
                </c:pt>
                <c:pt idx="733">
                  <c:v>45876.563690254632</c:v>
                </c:pt>
                <c:pt idx="734">
                  <c:v>45877.510742858794</c:v>
                </c:pt>
                <c:pt idx="735">
                  <c:v>45877.511264618057</c:v>
                </c:pt>
                <c:pt idx="736">
                  <c:v>45877.51777309028</c:v>
                </c:pt>
                <c:pt idx="737">
                  <c:v>45877.528565671295</c:v>
                </c:pt>
                <c:pt idx="738">
                  <c:v>45877.539967569443</c:v>
                </c:pt>
                <c:pt idx="739">
                  <c:v>45883.457268518519</c:v>
                </c:pt>
                <c:pt idx="740">
                  <c:v>45883.457621157409</c:v>
                </c:pt>
                <c:pt idx="741">
                  <c:v>45883.458509363423</c:v>
                </c:pt>
                <c:pt idx="742">
                  <c:v>45883.458744178242</c:v>
                </c:pt>
                <c:pt idx="743">
                  <c:v>45883.474026620373</c:v>
                </c:pt>
                <c:pt idx="744">
                  <c:v>45888.510227430554</c:v>
                </c:pt>
                <c:pt idx="745">
                  <c:v>45888.537317164351</c:v>
                </c:pt>
                <c:pt idx="746">
                  <c:v>45888.539413090279</c:v>
                </c:pt>
                <c:pt idx="747">
                  <c:v>45888.541726747688</c:v>
                </c:pt>
                <c:pt idx="748">
                  <c:v>45888.544151574075</c:v>
                </c:pt>
                <c:pt idx="749">
                  <c:v>45888.548967569448</c:v>
                </c:pt>
                <c:pt idx="750">
                  <c:v>45888.552863275465</c:v>
                </c:pt>
                <c:pt idx="751">
                  <c:v>45888.555321805557</c:v>
                </c:pt>
                <c:pt idx="752">
                  <c:v>45888.557413564813</c:v>
                </c:pt>
                <c:pt idx="753">
                  <c:v>45888.561903969909</c:v>
                </c:pt>
                <c:pt idx="754">
                  <c:v>45888.564565289351</c:v>
                </c:pt>
                <c:pt idx="755">
                  <c:v>45888.570926574073</c:v>
                </c:pt>
                <c:pt idx="756">
                  <c:v>45888.572980497687</c:v>
                </c:pt>
                <c:pt idx="757">
                  <c:v>45888.575501701387</c:v>
                </c:pt>
                <c:pt idx="758">
                  <c:v>45888.577530104165</c:v>
                </c:pt>
                <c:pt idx="759">
                  <c:v>45888.579683275464</c:v>
                </c:pt>
                <c:pt idx="760">
                  <c:v>45888.582774212962</c:v>
                </c:pt>
                <c:pt idx="761">
                  <c:v>45888.632593437498</c:v>
                </c:pt>
                <c:pt idx="762">
                  <c:v>45888.634528368057</c:v>
                </c:pt>
                <c:pt idx="763">
                  <c:v>45888.636675543981</c:v>
                </c:pt>
                <c:pt idx="764">
                  <c:v>45888.639362650465</c:v>
                </c:pt>
                <c:pt idx="765">
                  <c:v>45890.608910138886</c:v>
                </c:pt>
                <c:pt idx="766">
                  <c:v>45890.610046354166</c:v>
                </c:pt>
                <c:pt idx="767">
                  <c:v>45891.517537754633</c:v>
                </c:pt>
                <c:pt idx="768">
                  <c:v>45894.442210277775</c:v>
                </c:pt>
                <c:pt idx="769">
                  <c:v>45894.444837187497</c:v>
                </c:pt>
                <c:pt idx="770">
                  <c:v>45894.448021666663</c:v>
                </c:pt>
                <c:pt idx="771">
                  <c:v>45894.453953807868</c:v>
                </c:pt>
                <c:pt idx="772">
                  <c:v>45894.458508402779</c:v>
                </c:pt>
                <c:pt idx="773">
                  <c:v>45894.460663530095</c:v>
                </c:pt>
                <c:pt idx="774">
                  <c:v>45894.460664861108</c:v>
                </c:pt>
                <c:pt idx="775">
                  <c:v>45894.463074108797</c:v>
                </c:pt>
                <c:pt idx="776">
                  <c:v>45894.463521967591</c:v>
                </c:pt>
                <c:pt idx="777">
                  <c:v>45894.468248356483</c:v>
                </c:pt>
                <c:pt idx="778">
                  <c:v>45894.468397337965</c:v>
                </c:pt>
                <c:pt idx="779">
                  <c:v>45897.568711689812</c:v>
                </c:pt>
                <c:pt idx="780">
                  <c:v>45897.57175181713</c:v>
                </c:pt>
                <c:pt idx="781">
                  <c:v>45897.572567233794</c:v>
                </c:pt>
                <c:pt idx="782">
                  <c:v>45897.572873553239</c:v>
                </c:pt>
                <c:pt idx="783">
                  <c:v>45897.574494699074</c:v>
                </c:pt>
                <c:pt idx="784">
                  <c:v>45897.582996273151</c:v>
                </c:pt>
                <c:pt idx="785">
                  <c:v>45902.459881863426</c:v>
                </c:pt>
                <c:pt idx="786">
                  <c:v>45903.578421157406</c:v>
                </c:pt>
                <c:pt idx="787">
                  <c:v>45904.532600011575</c:v>
                </c:pt>
                <c:pt idx="788">
                  <c:v>45904.536228460645</c:v>
                </c:pt>
                <c:pt idx="789">
                  <c:v>45904.536854999998</c:v>
                </c:pt>
                <c:pt idx="790">
                  <c:v>45904.537030914355</c:v>
                </c:pt>
                <c:pt idx="791">
                  <c:v>45904.537183622684</c:v>
                </c:pt>
                <c:pt idx="792">
                  <c:v>45909.380995520834</c:v>
                </c:pt>
                <c:pt idx="793">
                  <c:v>45909.383701666666</c:v>
                </c:pt>
                <c:pt idx="794">
                  <c:v>45909.448773101853</c:v>
                </c:pt>
                <c:pt idx="795">
                  <c:v>45909.467692118058</c:v>
                </c:pt>
                <c:pt idx="796">
                  <c:v>45909.534045879627</c:v>
                </c:pt>
                <c:pt idx="797">
                  <c:v>45909.53987453704</c:v>
                </c:pt>
                <c:pt idx="798">
                  <c:v>45909.542667800924</c:v>
                </c:pt>
                <c:pt idx="799">
                  <c:v>45909.550008993057</c:v>
                </c:pt>
                <c:pt idx="800">
                  <c:v>45909.56039280093</c:v>
                </c:pt>
                <c:pt idx="801">
                  <c:v>45909.568689328706</c:v>
                </c:pt>
                <c:pt idx="802">
                  <c:v>45910.755504108798</c:v>
                </c:pt>
                <c:pt idx="803">
                  <c:v>45915.51650233796</c:v>
                </c:pt>
                <c:pt idx="804">
                  <c:v>45917.493493946757</c:v>
                </c:pt>
                <c:pt idx="805">
                  <c:v>45922.424788599536</c:v>
                </c:pt>
                <c:pt idx="806">
                  <c:v>45923.606750011575</c:v>
                </c:pt>
                <c:pt idx="807">
                  <c:v>45923.620866111109</c:v>
                </c:pt>
                <c:pt idx="808">
                  <c:v>45923.629395069445</c:v>
                </c:pt>
                <c:pt idx="809">
                  <c:v>45925.380988483797</c:v>
                </c:pt>
                <c:pt idx="810">
                  <c:v>45925.381420891201</c:v>
                </c:pt>
                <c:pt idx="811">
                  <c:v>45925.466652256946</c:v>
                </c:pt>
                <c:pt idx="812">
                  <c:v>45925.467040671298</c:v>
                </c:pt>
                <c:pt idx="813">
                  <c:v>45925.467508217589</c:v>
                </c:pt>
                <c:pt idx="814">
                  <c:v>45925.469476990744</c:v>
                </c:pt>
                <c:pt idx="815">
                  <c:v>45925.470232488427</c:v>
                </c:pt>
                <c:pt idx="816">
                  <c:v>45925.489419513891</c:v>
                </c:pt>
                <c:pt idx="817">
                  <c:v>45925.489858252316</c:v>
                </c:pt>
                <c:pt idx="818">
                  <c:v>45925.490239432867</c:v>
                </c:pt>
                <c:pt idx="819">
                  <c:v>45925.490503356479</c:v>
                </c:pt>
                <c:pt idx="820">
                  <c:v>45925.493377395833</c:v>
                </c:pt>
                <c:pt idx="821">
                  <c:v>45925.493659976855</c:v>
                </c:pt>
                <c:pt idx="822">
                  <c:v>45925.495225150466</c:v>
                </c:pt>
                <c:pt idx="823">
                  <c:v>45925.495544641206</c:v>
                </c:pt>
                <c:pt idx="824">
                  <c:v>45925.49604208333</c:v>
                </c:pt>
                <c:pt idx="825">
                  <c:v>45925.499627164354</c:v>
                </c:pt>
                <c:pt idx="826">
                  <c:v>45925.501350925922</c:v>
                </c:pt>
                <c:pt idx="827">
                  <c:v>45925.501354560183</c:v>
                </c:pt>
                <c:pt idx="828">
                  <c:v>45925.501359699076</c:v>
                </c:pt>
                <c:pt idx="829">
                  <c:v>45925.512239212963</c:v>
                </c:pt>
                <c:pt idx="830">
                  <c:v>45925.514491550923</c:v>
                </c:pt>
                <c:pt idx="831">
                  <c:v>45925.62984065972</c:v>
                </c:pt>
                <c:pt idx="832">
                  <c:v>45925.633588229168</c:v>
                </c:pt>
                <c:pt idx="833">
                  <c:v>45925.636298981481</c:v>
                </c:pt>
                <c:pt idx="834">
                  <c:v>45925.640839942127</c:v>
                </c:pt>
                <c:pt idx="835">
                  <c:v>45925.644163055556</c:v>
                </c:pt>
                <c:pt idx="836">
                  <c:v>45925.648262048613</c:v>
                </c:pt>
                <c:pt idx="837">
                  <c:v>45929.554322766206</c:v>
                </c:pt>
                <c:pt idx="838">
                  <c:v>45929.602594050928</c:v>
                </c:pt>
                <c:pt idx="839">
                  <c:v>45929.605284201389</c:v>
                </c:pt>
                <c:pt idx="840">
                  <c:v>45929.611021076387</c:v>
                </c:pt>
                <c:pt idx="841">
                  <c:v>45929.611023796293</c:v>
                </c:pt>
                <c:pt idx="842">
                  <c:v>45929.612928287039</c:v>
                </c:pt>
                <c:pt idx="843">
                  <c:v>45929.612929826391</c:v>
                </c:pt>
                <c:pt idx="844">
                  <c:v>45929.612935011573</c:v>
                </c:pt>
                <c:pt idx="845">
                  <c:v>45929.61293758102</c:v>
                </c:pt>
                <c:pt idx="846">
                  <c:v>45929.614292754632</c:v>
                </c:pt>
                <c:pt idx="847">
                  <c:v>45929.614293425926</c:v>
                </c:pt>
                <c:pt idx="848">
                  <c:v>45929.614296493055</c:v>
                </c:pt>
                <c:pt idx="849">
                  <c:v>45929.614297372682</c:v>
                </c:pt>
                <c:pt idx="850">
                  <c:v>45929.61429972222</c:v>
                </c:pt>
                <c:pt idx="851">
                  <c:v>45929.616276250003</c:v>
                </c:pt>
                <c:pt idx="852">
                  <c:v>45929.64433797454</c:v>
                </c:pt>
                <c:pt idx="853">
                  <c:v>45929.644340370367</c:v>
                </c:pt>
                <c:pt idx="854">
                  <c:v>45929.650836064815</c:v>
                </c:pt>
                <c:pt idx="855">
                  <c:v>45929.650840219911</c:v>
                </c:pt>
                <c:pt idx="856">
                  <c:v>45929.651077314818</c:v>
                </c:pt>
                <c:pt idx="857">
                  <c:v>45929.655137592592</c:v>
                </c:pt>
                <c:pt idx="858">
                  <c:v>45929.65513864583</c:v>
                </c:pt>
                <c:pt idx="859">
                  <c:v>45929.655139756942</c:v>
                </c:pt>
                <c:pt idx="860">
                  <c:v>45929.655139953706</c:v>
                </c:pt>
                <c:pt idx="861">
                  <c:v>45929.655143009259</c:v>
                </c:pt>
                <c:pt idx="862">
                  <c:v>45929.659952094909</c:v>
                </c:pt>
                <c:pt idx="863">
                  <c:v>45929.659958402779</c:v>
                </c:pt>
                <c:pt idx="864">
                  <c:v>45929.665195381946</c:v>
                </c:pt>
                <c:pt idx="865">
                  <c:v>45929.665198310184</c:v>
                </c:pt>
                <c:pt idx="866">
                  <c:v>45929.665201689815</c:v>
                </c:pt>
                <c:pt idx="867">
                  <c:v>45929.665202569442</c:v>
                </c:pt>
                <c:pt idx="868">
                  <c:v>45929.66750427083</c:v>
                </c:pt>
                <c:pt idx="869">
                  <c:v>45929.667509930558</c:v>
                </c:pt>
                <c:pt idx="870">
                  <c:v>45929.667513703702</c:v>
                </c:pt>
                <c:pt idx="871">
                  <c:v>45929.66751605324</c:v>
                </c:pt>
                <c:pt idx="872">
                  <c:v>45929.669711631941</c:v>
                </c:pt>
                <c:pt idx="873">
                  <c:v>45929.670778472224</c:v>
                </c:pt>
                <c:pt idx="874">
                  <c:v>45929.686036423613</c:v>
                </c:pt>
                <c:pt idx="875">
                  <c:v>45930.50289891204</c:v>
                </c:pt>
                <c:pt idx="876">
                  <c:v>45930.50856451389</c:v>
                </c:pt>
                <c:pt idx="877">
                  <c:v>45930.512373993057</c:v>
                </c:pt>
                <c:pt idx="878">
                  <c:v>45930.656069340279</c:v>
                </c:pt>
                <c:pt idx="879">
                  <c:v>45930.66222515046</c:v>
                </c:pt>
                <c:pt idx="880">
                  <c:v>45930.667756875002</c:v>
                </c:pt>
                <c:pt idx="881">
                  <c:v>45930.680519074071</c:v>
                </c:pt>
                <c:pt idx="882">
                  <c:v>45930.685992025465</c:v>
                </c:pt>
                <c:pt idx="883">
                  <c:v>45930.692514305556</c:v>
                </c:pt>
                <c:pt idx="884">
                  <c:v>45930.700942210649</c:v>
                </c:pt>
                <c:pt idx="885">
                  <c:v>45930.70415179398</c:v>
                </c:pt>
                <c:pt idx="886">
                  <c:v>45930.707394236109</c:v>
                </c:pt>
                <c:pt idx="887">
                  <c:v>45930.714707210645</c:v>
                </c:pt>
                <c:pt idx="888">
                  <c:v>45930.719511400464</c:v>
                </c:pt>
                <c:pt idx="889">
                  <c:v>45930.723581631944</c:v>
                </c:pt>
                <c:pt idx="890">
                  <c:v>45930.727146238423</c:v>
                </c:pt>
                <c:pt idx="891">
                  <c:v>45931.391704942129</c:v>
                </c:pt>
                <c:pt idx="892">
                  <c:v>45931.533295543981</c:v>
                </c:pt>
                <c:pt idx="893">
                  <c:v>45931.534246342591</c:v>
                </c:pt>
                <c:pt idx="894">
                  <c:v>45931.535614733795</c:v>
                </c:pt>
                <c:pt idx="895">
                  <c:v>45931.540270648147</c:v>
                </c:pt>
                <c:pt idx="896">
                  <c:v>45931.542023344904</c:v>
                </c:pt>
                <c:pt idx="897">
                  <c:v>45931.54340761574</c:v>
                </c:pt>
                <c:pt idx="898">
                  <c:v>45931.548709027775</c:v>
                </c:pt>
                <c:pt idx="899">
                  <c:v>45932.463073078703</c:v>
                </c:pt>
                <c:pt idx="900">
                  <c:v>45932.467222812498</c:v>
                </c:pt>
                <c:pt idx="901">
                  <c:v>45932.545937662035</c:v>
                </c:pt>
                <c:pt idx="902">
                  <c:v>45932.546712951385</c:v>
                </c:pt>
                <c:pt idx="903">
                  <c:v>45932.546955162034</c:v>
                </c:pt>
                <c:pt idx="904">
                  <c:v>45932.547586412038</c:v>
                </c:pt>
                <c:pt idx="905">
                  <c:v>45932.555436319446</c:v>
                </c:pt>
                <c:pt idx="906">
                  <c:v>45932.559908391202</c:v>
                </c:pt>
                <c:pt idx="907">
                  <c:v>45932.567927997683</c:v>
                </c:pt>
                <c:pt idx="908">
                  <c:v>45932.568319259262</c:v>
                </c:pt>
                <c:pt idx="909">
                  <c:v>45932.59282578704</c:v>
                </c:pt>
                <c:pt idx="910">
                  <c:v>45932.593095833334</c:v>
                </c:pt>
                <c:pt idx="911">
                  <c:v>45932.593365787034</c:v>
                </c:pt>
                <c:pt idx="912">
                  <c:v>45932.603316643515</c:v>
                </c:pt>
                <c:pt idx="913">
                  <c:v>45932.605042002317</c:v>
                </c:pt>
                <c:pt idx="914">
                  <c:v>45932.634735416665</c:v>
                </c:pt>
                <c:pt idx="915">
                  <c:v>45932.635017893517</c:v>
                </c:pt>
                <c:pt idx="916">
                  <c:v>45932.635244166668</c:v>
                </c:pt>
                <c:pt idx="917">
                  <c:v>45932.63549896991</c:v>
                </c:pt>
                <c:pt idx="918">
                  <c:v>45932.641008634258</c:v>
                </c:pt>
                <c:pt idx="919">
                  <c:v>45932.641009826388</c:v>
                </c:pt>
                <c:pt idx="920">
                  <c:v>45932.641010439816</c:v>
                </c:pt>
                <c:pt idx="921">
                  <c:v>45932.641011782405</c:v>
                </c:pt>
                <c:pt idx="922">
                  <c:v>45932.644591840275</c:v>
                </c:pt>
                <c:pt idx="923">
                  <c:v>45932.64512429398</c:v>
                </c:pt>
                <c:pt idx="924">
                  <c:v>45932.649432777776</c:v>
                </c:pt>
                <c:pt idx="925">
                  <c:v>45932.64943503472</c:v>
                </c:pt>
                <c:pt idx="926">
                  <c:v>45932.676886944442</c:v>
                </c:pt>
                <c:pt idx="927">
                  <c:v>45932.683290185189</c:v>
                </c:pt>
                <c:pt idx="928">
                  <c:v>45932.686183171296</c:v>
                </c:pt>
                <c:pt idx="929">
                  <c:v>45932.689681689815</c:v>
                </c:pt>
                <c:pt idx="930">
                  <c:v>45932.716011608798</c:v>
                </c:pt>
                <c:pt idx="931">
                  <c:v>45932.716256979169</c:v>
                </c:pt>
                <c:pt idx="932">
                  <c:v>45932.716514768515</c:v>
                </c:pt>
                <c:pt idx="933">
                  <c:v>45933.600138865739</c:v>
                </c:pt>
                <c:pt idx="934">
                  <c:v>45933.60142215278</c:v>
                </c:pt>
                <c:pt idx="935">
                  <c:v>45933.603432708333</c:v>
                </c:pt>
                <c:pt idx="936">
                  <c:v>45933.604702152777</c:v>
                </c:pt>
                <c:pt idx="937">
                  <c:v>45933.605190324073</c:v>
                </c:pt>
                <c:pt idx="938">
                  <c:v>45933.60879215278</c:v>
                </c:pt>
                <c:pt idx="939">
                  <c:v>45933.609442824076</c:v>
                </c:pt>
                <c:pt idx="940">
                  <c:v>45933.609817511577</c:v>
                </c:pt>
                <c:pt idx="941">
                  <c:v>45933.610303958332</c:v>
                </c:pt>
                <c:pt idx="942">
                  <c:v>45933.610707731481</c:v>
                </c:pt>
                <c:pt idx="943">
                  <c:v>45933.612304027774</c:v>
                </c:pt>
                <c:pt idx="944">
                  <c:v>45933.612655046294</c:v>
                </c:pt>
                <c:pt idx="945">
                  <c:v>45933.613464212962</c:v>
                </c:pt>
                <c:pt idx="946">
                  <c:v>45933.613931817126</c:v>
                </c:pt>
                <c:pt idx="947">
                  <c:v>45933.614524490738</c:v>
                </c:pt>
                <c:pt idx="948">
                  <c:v>45933.619311620372</c:v>
                </c:pt>
                <c:pt idx="949">
                  <c:v>45933.639814652779</c:v>
                </c:pt>
                <c:pt idx="950">
                  <c:v>45933.641122962959</c:v>
                </c:pt>
                <c:pt idx="951">
                  <c:v>45933.641436597223</c:v>
                </c:pt>
                <c:pt idx="952">
                  <c:v>45933.641821562502</c:v>
                </c:pt>
                <c:pt idx="953">
                  <c:v>45933.642110740744</c:v>
                </c:pt>
                <c:pt idx="954">
                  <c:v>45933.642778958332</c:v>
                </c:pt>
                <c:pt idx="955">
                  <c:v>45933.64308642361</c:v>
                </c:pt>
                <c:pt idx="956">
                  <c:v>45933.643434687503</c:v>
                </c:pt>
                <c:pt idx="957">
                  <c:v>45933.643696053237</c:v>
                </c:pt>
                <c:pt idx="958">
                  <c:v>45933.644031354168</c:v>
                </c:pt>
                <c:pt idx="959">
                  <c:v>45933.644332511576</c:v>
                </c:pt>
                <c:pt idx="960">
                  <c:v>45933.644607071757</c:v>
                </c:pt>
                <c:pt idx="961">
                  <c:v>45933.647635532405</c:v>
                </c:pt>
                <c:pt idx="962">
                  <c:v>45933.648064872687</c:v>
                </c:pt>
                <c:pt idx="963">
                  <c:v>45933.673787291664</c:v>
                </c:pt>
                <c:pt idx="964">
                  <c:v>45933.675254965281</c:v>
                </c:pt>
                <c:pt idx="965">
                  <c:v>45933.675947858799</c:v>
                </c:pt>
                <c:pt idx="966">
                  <c:v>45933.677965578703</c:v>
                </c:pt>
                <c:pt idx="967">
                  <c:v>45933.67890121528</c:v>
                </c:pt>
                <c:pt idx="968">
                  <c:v>45933.681735069447</c:v>
                </c:pt>
                <c:pt idx="969">
                  <c:v>45933.681992083337</c:v>
                </c:pt>
                <c:pt idx="970">
                  <c:v>45933.682233842592</c:v>
                </c:pt>
                <c:pt idx="971">
                  <c:v>45933.68245364583</c:v>
                </c:pt>
                <c:pt idx="972">
                  <c:v>45933.686753518516</c:v>
                </c:pt>
                <c:pt idx="973">
                  <c:v>45933.689531145836</c:v>
                </c:pt>
                <c:pt idx="974">
                  <c:v>45933.691198437496</c:v>
                </c:pt>
                <c:pt idx="975">
                  <c:v>45933.693568888892</c:v>
                </c:pt>
                <c:pt idx="976">
                  <c:v>45933.696862974539</c:v>
                </c:pt>
                <c:pt idx="977">
                  <c:v>45933.697709305554</c:v>
                </c:pt>
                <c:pt idx="978">
                  <c:v>45933.698258020835</c:v>
                </c:pt>
                <c:pt idx="979">
                  <c:v>45933.699238900466</c:v>
                </c:pt>
                <c:pt idx="980">
                  <c:v>45933.700616064816</c:v>
                </c:pt>
                <c:pt idx="981">
                  <c:v>45933.701072523145</c:v>
                </c:pt>
                <c:pt idx="982">
                  <c:v>45933.701316041668</c:v>
                </c:pt>
                <c:pt idx="983">
                  <c:v>45933.703417696757</c:v>
                </c:pt>
                <c:pt idx="984">
                  <c:v>45938.506246655095</c:v>
                </c:pt>
                <c:pt idx="985">
                  <c:v>45938.508632395831</c:v>
                </c:pt>
                <c:pt idx="986">
                  <c:v>45939.515265000002</c:v>
                </c:pt>
                <c:pt idx="987">
                  <c:v>45939.519091481481</c:v>
                </c:pt>
                <c:pt idx="988">
                  <c:v>45939.586746817127</c:v>
                </c:pt>
                <c:pt idx="989">
                  <c:v>45939.60926341435</c:v>
                </c:pt>
                <c:pt idx="990">
                  <c:v>45939.61268791667</c:v>
                </c:pt>
                <c:pt idx="991">
                  <c:v>45939.669841273149</c:v>
                </c:pt>
                <c:pt idx="992">
                  <c:v>45943.498638900463</c:v>
                </c:pt>
                <c:pt idx="993">
                  <c:v>45943.545226261573</c:v>
                </c:pt>
                <c:pt idx="994">
                  <c:v>45943.557057754631</c:v>
                </c:pt>
                <c:pt idx="995">
                  <c:v>45943.557291493053</c:v>
                </c:pt>
                <c:pt idx="996">
                  <c:v>45943.557566180556</c:v>
                </c:pt>
                <c:pt idx="997">
                  <c:v>45943.558480312502</c:v>
                </c:pt>
                <c:pt idx="998">
                  <c:v>45943.558710439815</c:v>
                </c:pt>
                <c:pt idx="999">
                  <c:v>45943.558935636574</c:v>
                </c:pt>
                <c:pt idx="1000">
                  <c:v>45943.559190127315</c:v>
                </c:pt>
                <c:pt idx="1001">
                  <c:v>45943.559426817126</c:v>
                </c:pt>
                <c:pt idx="1002">
                  <c:v>45943.559811238425</c:v>
                </c:pt>
                <c:pt idx="1003">
                  <c:v>45943.560229884257</c:v>
                </c:pt>
                <c:pt idx="1004">
                  <c:v>45943.560485196758</c:v>
                </c:pt>
                <c:pt idx="1005">
                  <c:v>45943.560976944442</c:v>
                </c:pt>
                <c:pt idx="1006">
                  <c:v>45943.561216539354</c:v>
                </c:pt>
                <c:pt idx="1007">
                  <c:v>45943.561456041665</c:v>
                </c:pt>
                <c:pt idx="1008">
                  <c:v>45943.56172578704</c:v>
                </c:pt>
                <c:pt idx="1009">
                  <c:v>45943.561977766207</c:v>
                </c:pt>
                <c:pt idx="1010">
                  <c:v>45943.562265821762</c:v>
                </c:pt>
                <c:pt idx="1011">
                  <c:v>45943.562636296294</c:v>
                </c:pt>
                <c:pt idx="1012">
                  <c:v>45943.562978888891</c:v>
                </c:pt>
                <c:pt idx="1013">
                  <c:v>45943.563240416668</c:v>
                </c:pt>
                <c:pt idx="1014">
                  <c:v>45943.563495115741</c:v>
                </c:pt>
                <c:pt idx="1015">
                  <c:v>45943.563774340277</c:v>
                </c:pt>
                <c:pt idx="1016">
                  <c:v>45943.564022766201</c:v>
                </c:pt>
                <c:pt idx="1017">
                  <c:v>45943.564256064812</c:v>
                </c:pt>
                <c:pt idx="1018">
                  <c:v>45943.57566505787</c:v>
                </c:pt>
                <c:pt idx="1019">
                  <c:v>45943.584567986109</c:v>
                </c:pt>
                <c:pt idx="1020">
                  <c:v>45943.585496851854</c:v>
                </c:pt>
                <c:pt idx="1021">
                  <c:v>45943.585717870374</c:v>
                </c:pt>
                <c:pt idx="1022">
                  <c:v>45943.585989722225</c:v>
                </c:pt>
                <c:pt idx="1023">
                  <c:v>45943.586245335646</c:v>
                </c:pt>
                <c:pt idx="1024">
                  <c:v>45943.586537581017</c:v>
                </c:pt>
                <c:pt idx="1025">
                  <c:v>45944.503090914353</c:v>
                </c:pt>
                <c:pt idx="1026">
                  <c:v>45944.50955023148</c:v>
                </c:pt>
                <c:pt idx="1027">
                  <c:v>45944.592163935187</c:v>
                </c:pt>
                <c:pt idx="1028">
                  <c:v>45944.597544282406</c:v>
                </c:pt>
                <c:pt idx="1029">
                  <c:v>45944.600905266205</c:v>
                </c:pt>
                <c:pt idx="1030">
                  <c:v>45944.613646377315</c:v>
                </c:pt>
                <c:pt idx="1031">
                  <c:v>45944.61565334491</c:v>
                </c:pt>
                <c:pt idx="1032">
                  <c:v>45944.622270138891</c:v>
                </c:pt>
                <c:pt idx="1033">
                  <c:v>45944.628057268521</c:v>
                </c:pt>
                <c:pt idx="1034">
                  <c:v>45944.636101145836</c:v>
                </c:pt>
                <c:pt idx="1035">
                  <c:v>45944.637525821759</c:v>
                </c:pt>
                <c:pt idx="1036">
                  <c:v>45944.637929594908</c:v>
                </c:pt>
                <c:pt idx="1037">
                  <c:v>45944.64316388889</c:v>
                </c:pt>
                <c:pt idx="1038">
                  <c:v>45944.643355057873</c:v>
                </c:pt>
                <c:pt idx="1039">
                  <c:v>45944.643552280089</c:v>
                </c:pt>
                <c:pt idx="1040">
                  <c:v>45944.643745000001</c:v>
                </c:pt>
                <c:pt idx="1041">
                  <c:v>45944.643941921298</c:v>
                </c:pt>
                <c:pt idx="1042">
                  <c:v>45944.644323935187</c:v>
                </c:pt>
                <c:pt idx="1043">
                  <c:v>45944.644521365743</c:v>
                </c:pt>
                <c:pt idx="1044">
                  <c:v>45944.644730196756</c:v>
                </c:pt>
                <c:pt idx="1045">
                  <c:v>45944.644923888889</c:v>
                </c:pt>
                <c:pt idx="1046">
                  <c:v>45944.645118252316</c:v>
                </c:pt>
                <c:pt idx="1047">
                  <c:v>45944.645460532411</c:v>
                </c:pt>
                <c:pt idx="1048">
                  <c:v>45944.648562974537</c:v>
                </c:pt>
                <c:pt idx="1049">
                  <c:v>45944.653950925924</c:v>
                </c:pt>
                <c:pt idx="1050">
                  <c:v>45944.654331805556</c:v>
                </c:pt>
                <c:pt idx="1051">
                  <c:v>45944.6545275463</c:v>
                </c:pt>
                <c:pt idx="1052">
                  <c:v>45944.65472042824</c:v>
                </c:pt>
                <c:pt idx="1053">
                  <c:v>45944.654912349535</c:v>
                </c:pt>
                <c:pt idx="1054">
                  <c:v>45944.655289247683</c:v>
                </c:pt>
                <c:pt idx="1055">
                  <c:v>45944.655485578704</c:v>
                </c:pt>
                <c:pt idx="1056">
                  <c:v>45944.655681388889</c:v>
                </c:pt>
                <c:pt idx="1057">
                  <c:v>45944.656274814814</c:v>
                </c:pt>
                <c:pt idx="1058">
                  <c:v>45944.660686967596</c:v>
                </c:pt>
                <c:pt idx="1059">
                  <c:v>45944.660877766204</c:v>
                </c:pt>
                <c:pt idx="1060">
                  <c:v>45944.662022384262</c:v>
                </c:pt>
                <c:pt idx="1061">
                  <c:v>45944.662410069446</c:v>
                </c:pt>
                <c:pt idx="1062">
                  <c:v>45944.662609224535</c:v>
                </c:pt>
                <c:pt idx="1063">
                  <c:v>45944.662990949073</c:v>
                </c:pt>
                <c:pt idx="1064">
                  <c:v>45944.664138576387</c:v>
                </c:pt>
                <c:pt idx="1065">
                  <c:v>45944.66508820602</c:v>
                </c:pt>
                <c:pt idx="1066">
                  <c:v>45944.665280706016</c:v>
                </c:pt>
                <c:pt idx="1067">
                  <c:v>45944.665858310182</c:v>
                </c:pt>
                <c:pt idx="1068">
                  <c:v>45944.666871782407</c:v>
                </c:pt>
                <c:pt idx="1069">
                  <c:v>45944.667133784722</c:v>
                </c:pt>
                <c:pt idx="1070">
                  <c:v>45944.683389328704</c:v>
                </c:pt>
                <c:pt idx="1071">
                  <c:v>45944.683582106481</c:v>
                </c:pt>
                <c:pt idx="1072">
                  <c:v>45944.684153553244</c:v>
                </c:pt>
                <c:pt idx="1073">
                  <c:v>45944.684537083333</c:v>
                </c:pt>
                <c:pt idx="1074">
                  <c:v>45944.685292569447</c:v>
                </c:pt>
                <c:pt idx="1075">
                  <c:v>45944.685672465275</c:v>
                </c:pt>
                <c:pt idx="1076">
                  <c:v>45944.686790856482</c:v>
                </c:pt>
                <c:pt idx="1077">
                  <c:v>45944.687783252317</c:v>
                </c:pt>
                <c:pt idx="1078">
                  <c:v>45944.687980752315</c:v>
                </c:pt>
                <c:pt idx="1079">
                  <c:v>45944.688568194448</c:v>
                </c:pt>
                <c:pt idx="1080">
                  <c:v>45944.689890740738</c:v>
                </c:pt>
                <c:pt idx="1081">
                  <c:v>45944.690083900467</c:v>
                </c:pt>
                <c:pt idx="1082">
                  <c:v>45944.690471504633</c:v>
                </c:pt>
                <c:pt idx="1083">
                  <c:v>45944.690670810189</c:v>
                </c:pt>
                <c:pt idx="1084">
                  <c:v>45944.690867442128</c:v>
                </c:pt>
                <c:pt idx="1085">
                  <c:v>45944.69106542824</c:v>
                </c:pt>
                <c:pt idx="1086">
                  <c:v>45944.691259178238</c:v>
                </c:pt>
                <c:pt idx="1087">
                  <c:v>45944.691454745371</c:v>
                </c:pt>
                <c:pt idx="1088">
                  <c:v>45944.6916528125</c:v>
                </c:pt>
                <c:pt idx="1089">
                  <c:v>45944.692227581021</c:v>
                </c:pt>
                <c:pt idx="1090">
                  <c:v>45944.694490162037</c:v>
                </c:pt>
                <c:pt idx="1091">
                  <c:v>45944.694918148147</c:v>
                </c:pt>
                <c:pt idx="1092">
                  <c:v>45944.695182442127</c:v>
                </c:pt>
                <c:pt idx="1093">
                  <c:v>45944.695393159724</c:v>
                </c:pt>
                <c:pt idx="1094">
                  <c:v>45944.695621631945</c:v>
                </c:pt>
                <c:pt idx="1095">
                  <c:v>45945.392721909724</c:v>
                </c:pt>
                <c:pt idx="1096">
                  <c:v>45945.393221655089</c:v>
                </c:pt>
                <c:pt idx="1097">
                  <c:v>45945.393729097224</c:v>
                </c:pt>
                <c:pt idx="1098">
                  <c:v>45945.394060949075</c:v>
                </c:pt>
                <c:pt idx="1099">
                  <c:v>45945.473239409723</c:v>
                </c:pt>
                <c:pt idx="1100">
                  <c:v>45945.481349583337</c:v>
                </c:pt>
                <c:pt idx="1101">
                  <c:v>45945.482557546296</c:v>
                </c:pt>
                <c:pt idx="1102">
                  <c:v>45945.492879965277</c:v>
                </c:pt>
                <c:pt idx="1103">
                  <c:v>45945.498892222226</c:v>
                </c:pt>
                <c:pt idx="1104">
                  <c:v>45945.507323680555</c:v>
                </c:pt>
                <c:pt idx="1105">
                  <c:v>45945.510292789353</c:v>
                </c:pt>
                <c:pt idx="1106">
                  <c:v>45945.511018553239</c:v>
                </c:pt>
                <c:pt idx="1107">
                  <c:v>45945.565052812497</c:v>
                </c:pt>
                <c:pt idx="1108">
                  <c:v>45945.622716388891</c:v>
                </c:pt>
                <c:pt idx="1109">
                  <c:v>45945.625129050924</c:v>
                </c:pt>
                <c:pt idx="1110">
                  <c:v>45945.628773402779</c:v>
                </c:pt>
                <c:pt idx="1111">
                  <c:v>45945.648056481485</c:v>
                </c:pt>
                <c:pt idx="1112">
                  <c:v>45945.657021157407</c:v>
                </c:pt>
                <c:pt idx="1113">
                  <c:v>45945.667149409725</c:v>
                </c:pt>
                <c:pt idx="1114">
                  <c:v>45945.67023329861</c:v>
                </c:pt>
                <c:pt idx="1115">
                  <c:v>45945.673827557868</c:v>
                </c:pt>
                <c:pt idx="1116">
                  <c:v>45945.677133449077</c:v>
                </c:pt>
                <c:pt idx="1117">
                  <c:v>45945.680834629631</c:v>
                </c:pt>
                <c:pt idx="1118">
                  <c:v>45945.686964675922</c:v>
                </c:pt>
                <c:pt idx="1119">
                  <c:v>45945.689452962964</c:v>
                </c:pt>
                <c:pt idx="1120">
                  <c:v>45945.69157732639</c:v>
                </c:pt>
                <c:pt idx="1121">
                  <c:v>45946.464587569448</c:v>
                </c:pt>
                <c:pt idx="1122">
                  <c:v>45946.555703136575</c:v>
                </c:pt>
                <c:pt idx="1123">
                  <c:v>45946.555912037038</c:v>
                </c:pt>
                <c:pt idx="1124">
                  <c:v>45946.556115416664</c:v>
                </c:pt>
                <c:pt idx="1125">
                  <c:v>45946.556330960651</c:v>
                </c:pt>
                <c:pt idx="1126">
                  <c:v>45946.556646458332</c:v>
                </c:pt>
                <c:pt idx="1127">
                  <c:v>45946.556846030093</c:v>
                </c:pt>
                <c:pt idx="1128">
                  <c:v>45946.557085810186</c:v>
                </c:pt>
                <c:pt idx="1129">
                  <c:v>45946.557276296298</c:v>
                </c:pt>
                <c:pt idx="1130">
                  <c:v>45946.557461458331</c:v>
                </c:pt>
                <c:pt idx="1131">
                  <c:v>45946.557865543982</c:v>
                </c:pt>
                <c:pt idx="1132">
                  <c:v>45946.558045486112</c:v>
                </c:pt>
                <c:pt idx="1133">
                  <c:v>45946.558207916663</c:v>
                </c:pt>
                <c:pt idx="1134">
                  <c:v>45946.558380659721</c:v>
                </c:pt>
                <c:pt idx="1135">
                  <c:v>45946.558598587966</c:v>
                </c:pt>
                <c:pt idx="1136">
                  <c:v>45946.558949733793</c:v>
                </c:pt>
                <c:pt idx="1137">
                  <c:v>45946.559134780095</c:v>
                </c:pt>
                <c:pt idx="1138">
                  <c:v>45946.55937185185</c:v>
                </c:pt>
                <c:pt idx="1139">
                  <c:v>45946.559543009258</c:v>
                </c:pt>
                <c:pt idx="1140">
                  <c:v>45946.560590752313</c:v>
                </c:pt>
                <c:pt idx="1141">
                  <c:v>45946.562700150462</c:v>
                </c:pt>
                <c:pt idx="1142">
                  <c:v>45946.562936504626</c:v>
                </c:pt>
                <c:pt idx="1143">
                  <c:v>45946.571570891203</c:v>
                </c:pt>
                <c:pt idx="1144">
                  <c:v>45946.583646331019</c:v>
                </c:pt>
                <c:pt idx="1145">
                  <c:v>45946.585072222224</c:v>
                </c:pt>
                <c:pt idx="1146">
                  <c:v>45946.58621184028</c:v>
                </c:pt>
                <c:pt idx="1147">
                  <c:v>45946.586961875</c:v>
                </c:pt>
                <c:pt idx="1148">
                  <c:v>45946.592912604166</c:v>
                </c:pt>
                <c:pt idx="1149">
                  <c:v>45946.595838125002</c:v>
                </c:pt>
                <c:pt idx="1150">
                  <c:v>45946.599172048613</c:v>
                </c:pt>
                <c:pt idx="1151">
                  <c:v>45946.603149016206</c:v>
                </c:pt>
                <c:pt idx="1152">
                  <c:v>45946.607183981483</c:v>
                </c:pt>
                <c:pt idx="1153">
                  <c:v>45946.686789027779</c:v>
                </c:pt>
                <c:pt idx="1154">
                  <c:v>45947.418742048612</c:v>
                </c:pt>
                <c:pt idx="1155">
                  <c:v>45947.436006238429</c:v>
                </c:pt>
                <c:pt idx="1156">
                  <c:v>45947.437680428244</c:v>
                </c:pt>
                <c:pt idx="1157">
                  <c:v>45947.525986284723</c:v>
                </c:pt>
                <c:pt idx="1158">
                  <c:v>45947.600184849536</c:v>
                </c:pt>
                <c:pt idx="1159">
                  <c:v>45947.600612037037</c:v>
                </c:pt>
                <c:pt idx="1160">
                  <c:v>45947.605206111111</c:v>
                </c:pt>
                <c:pt idx="1161">
                  <c:v>45947.606023541666</c:v>
                </c:pt>
                <c:pt idx="1162">
                  <c:v>45947.607369444442</c:v>
                </c:pt>
                <c:pt idx="1163">
                  <c:v>45947.607555428243</c:v>
                </c:pt>
                <c:pt idx="1164">
                  <c:v>45947.607741504631</c:v>
                </c:pt>
                <c:pt idx="1165">
                  <c:v>45947.607928287034</c:v>
                </c:pt>
                <c:pt idx="1166">
                  <c:v>45947.608114444447</c:v>
                </c:pt>
                <c:pt idx="1167">
                  <c:v>45947.608300219908</c:v>
                </c:pt>
                <c:pt idx="1168">
                  <c:v>45947.608485335651</c:v>
                </c:pt>
                <c:pt idx="1169">
                  <c:v>45947.60867400463</c:v>
                </c:pt>
                <c:pt idx="1170">
                  <c:v>45947.608865300928</c:v>
                </c:pt>
                <c:pt idx="1171">
                  <c:v>45947.609049537037</c:v>
                </c:pt>
                <c:pt idx="1172">
                  <c:v>45947.609235706019</c:v>
                </c:pt>
                <c:pt idx="1173">
                  <c:v>45947.609421724534</c:v>
                </c:pt>
                <c:pt idx="1174">
                  <c:v>45947.609607662038</c:v>
                </c:pt>
                <c:pt idx="1175">
                  <c:v>45947.609792037038</c:v>
                </c:pt>
                <c:pt idx="1176">
                  <c:v>45947.609977326392</c:v>
                </c:pt>
                <c:pt idx="1177">
                  <c:v>45947.610163344907</c:v>
                </c:pt>
                <c:pt idx="1178">
                  <c:v>45947.610348692127</c:v>
                </c:pt>
                <c:pt idx="1179">
                  <c:v>45947.610530995371</c:v>
                </c:pt>
                <c:pt idx="1180">
                  <c:v>45947.610717060183</c:v>
                </c:pt>
                <c:pt idx="1181">
                  <c:v>45947.610901886575</c:v>
                </c:pt>
                <c:pt idx="1182">
                  <c:v>45947.611086712961</c:v>
                </c:pt>
                <c:pt idx="1183">
                  <c:v>45947.611272951392</c:v>
                </c:pt>
                <c:pt idx="1184">
                  <c:v>45947.611459432868</c:v>
                </c:pt>
                <c:pt idx="1185">
                  <c:v>45950.560478981482</c:v>
                </c:pt>
                <c:pt idx="1186">
                  <c:v>45950.56725896991</c:v>
                </c:pt>
                <c:pt idx="1187">
                  <c:v>45950.574125462961</c:v>
                </c:pt>
                <c:pt idx="1188">
                  <c:v>45951.453767905092</c:v>
                </c:pt>
                <c:pt idx="1189">
                  <c:v>45951.456000671293</c:v>
                </c:pt>
                <c:pt idx="1190">
                  <c:v>45952.446686886571</c:v>
                </c:pt>
                <c:pt idx="1191">
                  <c:v>45953.507458275461</c:v>
                </c:pt>
                <c:pt idx="1192">
                  <c:v>45953.560550798611</c:v>
                </c:pt>
                <c:pt idx="1193">
                  <c:v>45953.561072268516</c:v>
                </c:pt>
                <c:pt idx="1194">
                  <c:v>45953.561633472222</c:v>
                </c:pt>
                <c:pt idx="1195">
                  <c:v>45953.567343703704</c:v>
                </c:pt>
                <c:pt idx="1196">
                  <c:v>45953.568263703703</c:v>
                </c:pt>
                <c:pt idx="1197">
                  <c:v>45953.57217983796</c:v>
                </c:pt>
                <c:pt idx="1198">
                  <c:v>45953.572410960645</c:v>
                </c:pt>
                <c:pt idx="1199">
                  <c:v>45953.577448981479</c:v>
                </c:pt>
                <c:pt idx="1200">
                  <c:v>45954.589667187502</c:v>
                </c:pt>
                <c:pt idx="1201">
                  <c:v>45954.624136446757</c:v>
                </c:pt>
                <c:pt idx="1202">
                  <c:v>45954.627023483794</c:v>
                </c:pt>
                <c:pt idx="1203">
                  <c:v>45954.62787733796</c:v>
                </c:pt>
                <c:pt idx="1204">
                  <c:v>45954.633864537034</c:v>
                </c:pt>
                <c:pt idx="1205">
                  <c:v>45954.634154502317</c:v>
                </c:pt>
                <c:pt idx="1206">
                  <c:v>45954.634906354164</c:v>
                </c:pt>
                <c:pt idx="1207">
                  <c:v>45954.636647569445</c:v>
                </c:pt>
                <c:pt idx="1208">
                  <c:v>45954.63751803241</c:v>
                </c:pt>
                <c:pt idx="1209">
                  <c:v>45954.640428715276</c:v>
                </c:pt>
                <c:pt idx="1210">
                  <c:v>45954.64085059028</c:v>
                </c:pt>
                <c:pt idx="1211">
                  <c:v>45954.656751898146</c:v>
                </c:pt>
                <c:pt idx="1212">
                  <c:v>45954.657831076387</c:v>
                </c:pt>
                <c:pt idx="1213">
                  <c:v>45954.658202604165</c:v>
                </c:pt>
                <c:pt idx="1214">
                  <c:v>45954.658710266202</c:v>
                </c:pt>
                <c:pt idx="1215">
                  <c:v>45954.661181215277</c:v>
                </c:pt>
                <c:pt idx="1216">
                  <c:v>45954.66199458333</c:v>
                </c:pt>
                <c:pt idx="1217">
                  <c:v>45954.66225765046</c:v>
                </c:pt>
                <c:pt idx="1218">
                  <c:v>45954.66279707176</c:v>
                </c:pt>
                <c:pt idx="1219">
                  <c:v>45954.663079826387</c:v>
                </c:pt>
                <c:pt idx="1220">
                  <c:v>45954.66336835648</c:v>
                </c:pt>
                <c:pt idx="1221">
                  <c:v>45954.663641203704</c:v>
                </c:pt>
                <c:pt idx="1222">
                  <c:v>45954.663898240738</c:v>
                </c:pt>
                <c:pt idx="1223">
                  <c:v>45954.664517337966</c:v>
                </c:pt>
                <c:pt idx="1224">
                  <c:v>45954.665238321759</c:v>
                </c:pt>
                <c:pt idx="1225">
                  <c:v>45954.665528819445</c:v>
                </c:pt>
                <c:pt idx="1226">
                  <c:v>45954.670516944447</c:v>
                </c:pt>
                <c:pt idx="1227">
                  <c:v>45957.374465219909</c:v>
                </c:pt>
                <c:pt idx="1228">
                  <c:v>45957.383560856484</c:v>
                </c:pt>
                <c:pt idx="1229">
                  <c:v>45957.408024490738</c:v>
                </c:pt>
                <c:pt idx="1230">
                  <c:v>45957.411476805559</c:v>
                </c:pt>
                <c:pt idx="1231">
                  <c:v>45957.413920416664</c:v>
                </c:pt>
                <c:pt idx="1232">
                  <c:v>45957.421794768517</c:v>
                </c:pt>
                <c:pt idx="1233">
                  <c:v>45957.423957754632</c:v>
                </c:pt>
                <c:pt idx="1234">
                  <c:v>45957.424744918979</c:v>
                </c:pt>
                <c:pt idx="1235">
                  <c:v>45957.618895196756</c:v>
                </c:pt>
                <c:pt idx="1236">
                  <c:v>45957.619528055555</c:v>
                </c:pt>
                <c:pt idx="1237">
                  <c:v>45957.620365879629</c:v>
                </c:pt>
                <c:pt idx="1238">
                  <c:v>45957.620901736111</c:v>
                </c:pt>
                <c:pt idx="1239">
                  <c:v>45957.621257488427</c:v>
                </c:pt>
                <c:pt idx="1240">
                  <c:v>45957.622212835646</c:v>
                </c:pt>
                <c:pt idx="1241">
                  <c:v>45957.623348043984</c:v>
                </c:pt>
                <c:pt idx="1242">
                  <c:v>45957.623810844911</c:v>
                </c:pt>
                <c:pt idx="1243">
                  <c:v>45957.624544282407</c:v>
                </c:pt>
                <c:pt idx="1244">
                  <c:v>45957.626540578705</c:v>
                </c:pt>
                <c:pt idx="1245">
                  <c:v>45957.639384560185</c:v>
                </c:pt>
                <c:pt idx="1246">
                  <c:v>45957.6398600463</c:v>
                </c:pt>
                <c:pt idx="1247">
                  <c:v>45957.64037050926</c:v>
                </c:pt>
                <c:pt idx="1248">
                  <c:v>45957.644038900464</c:v>
                </c:pt>
                <c:pt idx="1249">
                  <c:v>45957.647086527781</c:v>
                </c:pt>
                <c:pt idx="1250">
                  <c:v>45957.722845821758</c:v>
                </c:pt>
                <c:pt idx="1251">
                  <c:v>45957.723941562501</c:v>
                </c:pt>
                <c:pt idx="1252">
                  <c:v>45957.725113310182</c:v>
                </c:pt>
                <c:pt idx="1253">
                  <c:v>45959.531422916669</c:v>
                </c:pt>
                <c:pt idx="1254">
                  <c:v>45959.532243611109</c:v>
                </c:pt>
                <c:pt idx="1255">
                  <c:v>45959.532478587964</c:v>
                </c:pt>
                <c:pt idx="1256">
                  <c:v>45959.540994374998</c:v>
                </c:pt>
                <c:pt idx="1257">
                  <c:v>45959.541229490744</c:v>
                </c:pt>
                <c:pt idx="1258">
                  <c:v>45959.5448412037</c:v>
                </c:pt>
                <c:pt idx="1259">
                  <c:v>45959.545036770833</c:v>
                </c:pt>
                <c:pt idx="1260">
                  <c:v>45959.59722354167</c:v>
                </c:pt>
                <c:pt idx="1261">
                  <c:v>45959.597594618055</c:v>
                </c:pt>
                <c:pt idx="1262">
                  <c:v>45960.416677361114</c:v>
                </c:pt>
                <c:pt idx="1263">
                  <c:v>45960.475064155093</c:v>
                </c:pt>
                <c:pt idx="1264">
                  <c:v>45960.477338657409</c:v>
                </c:pt>
                <c:pt idx="1265">
                  <c:v>45960.494816574072</c:v>
                </c:pt>
                <c:pt idx="1266">
                  <c:v>45965.494907812499</c:v>
                </c:pt>
                <c:pt idx="1267">
                  <c:v>45965.691833599536</c:v>
                </c:pt>
                <c:pt idx="1268">
                  <c:v>45965.69492141204</c:v>
                </c:pt>
                <c:pt idx="1269">
                  <c:v>45965.700591469904</c:v>
                </c:pt>
                <c:pt idx="1270">
                  <c:v>45965.703521423609</c:v>
                </c:pt>
                <c:pt idx="1271">
                  <c:v>45966.465323368058</c:v>
                </c:pt>
                <c:pt idx="1272">
                  <c:v>45966.513583171298</c:v>
                </c:pt>
                <c:pt idx="1273">
                  <c:v>45966.513877002311</c:v>
                </c:pt>
                <c:pt idx="1274">
                  <c:v>45966.514189872687</c:v>
                </c:pt>
                <c:pt idx="1275">
                  <c:v>45966.514566886573</c:v>
                </c:pt>
                <c:pt idx="1276">
                  <c:v>45966.514837719908</c:v>
                </c:pt>
                <c:pt idx="1277">
                  <c:v>45966.515102858793</c:v>
                </c:pt>
                <c:pt idx="1278">
                  <c:v>45966.515327986112</c:v>
                </c:pt>
                <c:pt idx="1279">
                  <c:v>45966.515872615739</c:v>
                </c:pt>
                <c:pt idx="1280">
                  <c:v>45966.516378171298</c:v>
                </c:pt>
                <c:pt idx="1281">
                  <c:v>45966.518954236111</c:v>
                </c:pt>
                <c:pt idx="1282">
                  <c:v>45966.530615532407</c:v>
                </c:pt>
                <c:pt idx="1283">
                  <c:v>45967.510104328707</c:v>
                </c:pt>
                <c:pt idx="1284">
                  <c:v>45967.510757152777</c:v>
                </c:pt>
                <c:pt idx="1285">
                  <c:v>45967.555832881946</c:v>
                </c:pt>
                <c:pt idx="1286">
                  <c:v>45967.576996539348</c:v>
                </c:pt>
                <c:pt idx="1287">
                  <c:v>45971.684180520831</c:v>
                </c:pt>
                <c:pt idx="1288">
                  <c:v>45971.68664417824</c:v>
                </c:pt>
                <c:pt idx="1289">
                  <c:v>45973.458849201386</c:v>
                </c:pt>
                <c:pt idx="1290">
                  <c:v>45973.463436527774</c:v>
                </c:pt>
                <c:pt idx="1291">
                  <c:v>45973.468460891207</c:v>
                </c:pt>
                <c:pt idx="1292">
                  <c:v>45973.472768622683</c:v>
                </c:pt>
                <c:pt idx="1293">
                  <c:v>45973.477707893515</c:v>
                </c:pt>
                <c:pt idx="1294">
                  <c:v>45973.481627905094</c:v>
                </c:pt>
                <c:pt idx="1295">
                  <c:v>45973.558479016203</c:v>
                </c:pt>
                <c:pt idx="1296">
                  <c:v>45973.576497361108</c:v>
                </c:pt>
                <c:pt idx="1297">
                  <c:v>45973.667468298612</c:v>
                </c:pt>
                <c:pt idx="1298">
                  <c:v>45973.677925208336</c:v>
                </c:pt>
                <c:pt idx="1299">
                  <c:v>45973.691992141205</c:v>
                </c:pt>
                <c:pt idx="1300">
                  <c:v>45973.694664849536</c:v>
                </c:pt>
                <c:pt idx="1301">
                  <c:v>45973.698242766201</c:v>
                </c:pt>
                <c:pt idx="1302">
                  <c:v>45973.701938819446</c:v>
                </c:pt>
                <c:pt idx="1303">
                  <c:v>45973.708403159719</c:v>
                </c:pt>
                <c:pt idx="1304">
                  <c:v>45973.71063144676</c:v>
                </c:pt>
                <c:pt idx="1305">
                  <c:v>45973.714044756947</c:v>
                </c:pt>
                <c:pt idx="1306">
                  <c:v>45973.719815636578</c:v>
                </c:pt>
                <c:pt idx="1307">
                  <c:v>45973.722591180558</c:v>
                </c:pt>
                <c:pt idx="1308">
                  <c:v>45974.498339814818</c:v>
                </c:pt>
                <c:pt idx="1309">
                  <c:v>45974.49918648148</c:v>
                </c:pt>
                <c:pt idx="1310">
                  <c:v>45974.532857615741</c:v>
                </c:pt>
                <c:pt idx="1311">
                  <c:v>45974.540837627312</c:v>
                </c:pt>
                <c:pt idx="1312">
                  <c:v>45975.638437361114</c:v>
                </c:pt>
                <c:pt idx="1313">
                  <c:v>45975.641423333334</c:v>
                </c:pt>
                <c:pt idx="1314">
                  <c:v>45975.65462908565</c:v>
                </c:pt>
                <c:pt idx="1315">
                  <c:v>45975.673966620372</c:v>
                </c:pt>
                <c:pt idx="1316">
                  <c:v>45975.67490849537</c:v>
                </c:pt>
                <c:pt idx="1317">
                  <c:v>45975.678115254632</c:v>
                </c:pt>
                <c:pt idx="1318">
                  <c:v>45975.678665104169</c:v>
                </c:pt>
                <c:pt idx="1319">
                  <c:v>45975.679383495371</c:v>
                </c:pt>
                <c:pt idx="1320">
                  <c:v>45978.429422719906</c:v>
                </c:pt>
                <c:pt idx="1321">
                  <c:v>45978.462303969907</c:v>
                </c:pt>
                <c:pt idx="1322">
                  <c:v>45978.500224780095</c:v>
                </c:pt>
                <c:pt idx="1323">
                  <c:v>45978.510344930553</c:v>
                </c:pt>
                <c:pt idx="1324">
                  <c:v>45978.511613854163</c:v>
                </c:pt>
                <c:pt idx="1325">
                  <c:v>45978.514766585649</c:v>
                </c:pt>
                <c:pt idx="1326">
                  <c:v>45978.576215289351</c:v>
                </c:pt>
                <c:pt idx="1327">
                  <c:v>45978.589581898152</c:v>
                </c:pt>
                <c:pt idx="1328">
                  <c:v>45978.589907685186</c:v>
                </c:pt>
                <c:pt idx="1329">
                  <c:v>45978.590389629629</c:v>
                </c:pt>
                <c:pt idx="1330">
                  <c:v>45978.594195925929</c:v>
                </c:pt>
                <c:pt idx="1331">
                  <c:v>45978.594571018519</c:v>
                </c:pt>
                <c:pt idx="1332">
                  <c:v>45978.59488423611</c:v>
                </c:pt>
                <c:pt idx="1333">
                  <c:v>45978.595413310184</c:v>
                </c:pt>
                <c:pt idx="1334">
                  <c:v>45978.603868182872</c:v>
                </c:pt>
                <c:pt idx="1335">
                  <c:v>45978.606436238428</c:v>
                </c:pt>
                <c:pt idx="1336">
                  <c:v>45978.606915254626</c:v>
                </c:pt>
                <c:pt idx="1337">
                  <c:v>45978.63686712963</c:v>
                </c:pt>
                <c:pt idx="1338">
                  <c:v>45978.648602557871</c:v>
                </c:pt>
                <c:pt idx="1339">
                  <c:v>45978.661050185183</c:v>
                </c:pt>
                <c:pt idx="1340">
                  <c:v>45978.674483310184</c:v>
                </c:pt>
                <c:pt idx="1341">
                  <c:v>45978.687817800928</c:v>
                </c:pt>
                <c:pt idx="1342">
                  <c:v>45978.730557592593</c:v>
                </c:pt>
                <c:pt idx="1343">
                  <c:v>45978.730939988425</c:v>
                </c:pt>
                <c:pt idx="1344">
                  <c:v>45978.731635277778</c:v>
                </c:pt>
                <c:pt idx="1345">
                  <c:v>45978.73278515046</c:v>
                </c:pt>
                <c:pt idx="1346">
                  <c:v>45978.733910462965</c:v>
                </c:pt>
                <c:pt idx="1347">
                  <c:v>45978.73426553241</c:v>
                </c:pt>
                <c:pt idx="1348">
                  <c:v>45978.740192476849</c:v>
                </c:pt>
                <c:pt idx="1349">
                  <c:v>45978.744903634259</c:v>
                </c:pt>
                <c:pt idx="1350">
                  <c:v>45980.43530730324</c:v>
                </c:pt>
                <c:pt idx="1351">
                  <c:v>45980.436353854166</c:v>
                </c:pt>
                <c:pt idx="1352">
                  <c:v>45980.459383935187</c:v>
                </c:pt>
                <c:pt idx="1353">
                  <c:v>45980.527323530092</c:v>
                </c:pt>
                <c:pt idx="1354">
                  <c:v>45980.528371400462</c:v>
                </c:pt>
                <c:pt idx="1355">
                  <c:v>45980.534155358793</c:v>
                </c:pt>
                <c:pt idx="1356">
                  <c:v>45980.55001240741</c:v>
                </c:pt>
                <c:pt idx="1357">
                  <c:v>45985.481257430554</c:v>
                </c:pt>
                <c:pt idx="1358">
                  <c:v>45985.531061979163</c:v>
                </c:pt>
                <c:pt idx="1359">
                  <c:v>45985.532001087966</c:v>
                </c:pt>
                <c:pt idx="1360">
                  <c:v>45985.573270081019</c:v>
                </c:pt>
                <c:pt idx="1361">
                  <c:v>45985.573640625</c:v>
                </c:pt>
                <c:pt idx="1362">
                  <c:v>45985.574572303238</c:v>
                </c:pt>
                <c:pt idx="1363">
                  <c:v>45985.642027928239</c:v>
                </c:pt>
                <c:pt idx="1364">
                  <c:v>45985.647864872684</c:v>
                </c:pt>
                <c:pt idx="1365">
                  <c:v>45985.650512800923</c:v>
                </c:pt>
                <c:pt idx="1366">
                  <c:v>45985.653597974539</c:v>
                </c:pt>
                <c:pt idx="1367">
                  <c:v>45985.657455300927</c:v>
                </c:pt>
                <c:pt idx="1368">
                  <c:v>45985.659671365742</c:v>
                </c:pt>
                <c:pt idx="1369">
                  <c:v>45985.666027638887</c:v>
                </c:pt>
                <c:pt idx="1370">
                  <c:v>45985.670785775466</c:v>
                </c:pt>
                <c:pt idx="1371">
                  <c:v>45985.676747731479</c:v>
                </c:pt>
                <c:pt idx="1372">
                  <c:v>45985.680825474534</c:v>
                </c:pt>
                <c:pt idx="1373">
                  <c:v>45985.682298263891</c:v>
                </c:pt>
                <c:pt idx="1374">
                  <c:v>45985.687940810189</c:v>
                </c:pt>
                <c:pt idx="1375">
                  <c:v>45985.688256689813</c:v>
                </c:pt>
                <c:pt idx="1376">
                  <c:v>45985.688570185186</c:v>
                </c:pt>
                <c:pt idx="1377">
                  <c:v>45985.693948136577</c:v>
                </c:pt>
                <c:pt idx="1378">
                  <c:v>45985.694698715277</c:v>
                </c:pt>
                <c:pt idx="1379">
                  <c:v>45985.703070173608</c:v>
                </c:pt>
                <c:pt idx="1380">
                  <c:v>45985.703352476849</c:v>
                </c:pt>
                <c:pt idx="1381">
                  <c:v>45985.705923993053</c:v>
                </c:pt>
                <c:pt idx="1382">
                  <c:v>45985.706661990742</c:v>
                </c:pt>
                <c:pt idx="1383">
                  <c:v>45985.706999351853</c:v>
                </c:pt>
                <c:pt idx="1384">
                  <c:v>45985.712275289348</c:v>
                </c:pt>
                <c:pt idx="1385">
                  <c:v>45985.717027002313</c:v>
                </c:pt>
                <c:pt idx="1386">
                  <c:v>45986.473753611113</c:v>
                </c:pt>
                <c:pt idx="1387">
                  <c:v>45986.494590289352</c:v>
                </c:pt>
                <c:pt idx="1388">
                  <c:v>45986.528984131946</c:v>
                </c:pt>
                <c:pt idx="1389">
                  <c:v>45986.529298576388</c:v>
                </c:pt>
                <c:pt idx="1390">
                  <c:v>45986.52980019676</c:v>
                </c:pt>
                <c:pt idx="1391">
                  <c:v>45986.533032962965</c:v>
                </c:pt>
                <c:pt idx="1392">
                  <c:v>45987.489413078707</c:v>
                </c:pt>
                <c:pt idx="1393">
                  <c:v>45987.489701770835</c:v>
                </c:pt>
                <c:pt idx="1394">
                  <c:v>45987.489948263887</c:v>
                </c:pt>
                <c:pt idx="1395">
                  <c:v>45987.490319039352</c:v>
                </c:pt>
                <c:pt idx="1396">
                  <c:v>45987.490669224535</c:v>
                </c:pt>
                <c:pt idx="1397">
                  <c:v>45987.490950624997</c:v>
                </c:pt>
                <c:pt idx="1398">
                  <c:v>45987.491180370373</c:v>
                </c:pt>
                <c:pt idx="1399">
                  <c:v>45987.491479305558</c:v>
                </c:pt>
                <c:pt idx="1400">
                  <c:v>45987.491785312501</c:v>
                </c:pt>
                <c:pt idx="1401">
                  <c:v>45987.493221215278</c:v>
                </c:pt>
                <c:pt idx="1402">
                  <c:v>45987.493425520835</c:v>
                </c:pt>
                <c:pt idx="1403">
                  <c:v>45987.493626053241</c:v>
                </c:pt>
                <c:pt idx="1404">
                  <c:v>45987.493941493056</c:v>
                </c:pt>
                <c:pt idx="1405">
                  <c:v>45987.494169375001</c:v>
                </c:pt>
                <c:pt idx="1406">
                  <c:v>45987.494481655092</c:v>
                </c:pt>
                <c:pt idx="1407">
                  <c:v>45987.4947675</c:v>
                </c:pt>
                <c:pt idx="1408">
                  <c:v>45987.49505341435</c:v>
                </c:pt>
                <c:pt idx="1409">
                  <c:v>45987.495475567128</c:v>
                </c:pt>
                <c:pt idx="1410">
                  <c:v>45987.495916666667</c:v>
                </c:pt>
                <c:pt idx="1411">
                  <c:v>45988.428436782408</c:v>
                </c:pt>
                <c:pt idx="1412">
                  <c:v>45992.416267094908</c:v>
                </c:pt>
                <c:pt idx="1413">
                  <c:v>45992.417221157404</c:v>
                </c:pt>
                <c:pt idx="1414">
                  <c:v>45992.426208680554</c:v>
                </c:pt>
                <c:pt idx="1415">
                  <c:v>45992.42645201389</c:v>
                </c:pt>
                <c:pt idx="1416">
                  <c:v>45992.442578958333</c:v>
                </c:pt>
                <c:pt idx="1417">
                  <c:v>45992.632783692126</c:v>
                </c:pt>
                <c:pt idx="1418">
                  <c:v>45994.558996828702</c:v>
                </c:pt>
                <c:pt idx="1419">
                  <c:v>45996.514591921296</c:v>
                </c:pt>
                <c:pt idx="1420">
                  <c:v>45996.515352743052</c:v>
                </c:pt>
                <c:pt idx="1421">
                  <c:v>45996.515982777775</c:v>
                </c:pt>
                <c:pt idx="1422">
                  <c:v>45996.522122766204</c:v>
                </c:pt>
                <c:pt idx="1423">
                  <c:v>45996.524730763886</c:v>
                </c:pt>
                <c:pt idx="1424">
                  <c:v>45996.537324953701</c:v>
                </c:pt>
                <c:pt idx="1425">
                  <c:v>45996.539961354167</c:v>
                </c:pt>
                <c:pt idx="1426">
                  <c:v>45996.540233298612</c:v>
                </c:pt>
                <c:pt idx="1427">
                  <c:v>45996.551207141201</c:v>
                </c:pt>
                <c:pt idx="1428">
                  <c:v>45996.551502395836</c:v>
                </c:pt>
                <c:pt idx="1429">
                  <c:v>45996.557769236111</c:v>
                </c:pt>
                <c:pt idx="1430">
                  <c:v>45996.55807421296</c:v>
                </c:pt>
                <c:pt idx="1431">
                  <c:v>45996.558730925928</c:v>
                </c:pt>
                <c:pt idx="1432">
                  <c:v>45996.5589553588</c:v>
                </c:pt>
                <c:pt idx="1433">
                  <c:v>45996.560373333334</c:v>
                </c:pt>
                <c:pt idx="1434">
                  <c:v>45996.560712094906</c:v>
                </c:pt>
                <c:pt idx="1435">
                  <c:v>45996.629202974538</c:v>
                </c:pt>
                <c:pt idx="1436">
                  <c:v>45996.632527175927</c:v>
                </c:pt>
                <c:pt idx="1437">
                  <c:v>45996.63507103009</c:v>
                </c:pt>
                <c:pt idx="1438">
                  <c:v>45996.644305057867</c:v>
                </c:pt>
                <c:pt idx="1439">
                  <c:v>45996.646840196758</c:v>
                </c:pt>
                <c:pt idx="1440">
                  <c:v>45996.648528113423</c:v>
                </c:pt>
                <c:pt idx="1441">
                  <c:v>45996.651215914353</c:v>
                </c:pt>
                <c:pt idx="1442">
                  <c:v>45996.653205428243</c:v>
                </c:pt>
                <c:pt idx="1443">
                  <c:v>45996.655558981482</c:v>
                </c:pt>
                <c:pt idx="1444">
                  <c:v>45996.657596817131</c:v>
                </c:pt>
                <c:pt idx="1445">
                  <c:v>45996.659695648152</c:v>
                </c:pt>
                <c:pt idx="1446">
                  <c:v>45996.662011273147</c:v>
                </c:pt>
                <c:pt idx="1447">
                  <c:v>45996.664088969905</c:v>
                </c:pt>
                <c:pt idx="1448">
                  <c:v>45996.666329733795</c:v>
                </c:pt>
                <c:pt idx="1449">
                  <c:v>45996.668135023145</c:v>
                </c:pt>
                <c:pt idx="1450">
                  <c:v>45996.670462881943</c:v>
                </c:pt>
                <c:pt idx="1451">
                  <c:v>45996.673072893522</c:v>
                </c:pt>
                <c:pt idx="1452">
                  <c:v>45996.675031122686</c:v>
                </c:pt>
                <c:pt idx="1453">
                  <c:v>45996.677670567129</c:v>
                </c:pt>
                <c:pt idx="1454">
                  <c:v>45996.679862430552</c:v>
                </c:pt>
                <c:pt idx="1455">
                  <c:v>45996.682448148145</c:v>
                </c:pt>
                <c:pt idx="1456">
                  <c:v>45996.683055335649</c:v>
                </c:pt>
                <c:pt idx="1457">
                  <c:v>45996.683890798609</c:v>
                </c:pt>
                <c:pt idx="1458">
                  <c:v>45996.685574710646</c:v>
                </c:pt>
                <c:pt idx="1459">
                  <c:v>45996.687862280094</c:v>
                </c:pt>
                <c:pt idx="1460">
                  <c:v>45996.690354999999</c:v>
                </c:pt>
                <c:pt idx="1461">
                  <c:v>45999.743662939814</c:v>
                </c:pt>
                <c:pt idx="1462">
                  <c:v>45999.74945181713</c:v>
                </c:pt>
                <c:pt idx="1463">
                  <c:v>45999.750205763892</c:v>
                </c:pt>
                <c:pt idx="1464">
                  <c:v>45999.751049351849</c:v>
                </c:pt>
                <c:pt idx="1465">
                  <c:v>45999.751433321762</c:v>
                </c:pt>
                <c:pt idx="1466">
                  <c:v>45999.752496724534</c:v>
                </c:pt>
                <c:pt idx="1467">
                  <c:v>45999.755080671297</c:v>
                </c:pt>
                <c:pt idx="1468">
                  <c:v>45999.755474409722</c:v>
                </c:pt>
                <c:pt idx="1469">
                  <c:v>45999.757277314813</c:v>
                </c:pt>
                <c:pt idx="1470">
                  <c:v>45999.76029568287</c:v>
                </c:pt>
                <c:pt idx="1471">
                  <c:v>45999.760683958331</c:v>
                </c:pt>
                <c:pt idx="1472">
                  <c:v>46000.49339462963</c:v>
                </c:pt>
                <c:pt idx="1473">
                  <c:v>46000.510744143518</c:v>
                </c:pt>
                <c:pt idx="1474">
                  <c:v>46000.512465613429</c:v>
                </c:pt>
                <c:pt idx="1475">
                  <c:v>46000.513741747687</c:v>
                </c:pt>
                <c:pt idx="1476">
                  <c:v>46000.515369722219</c:v>
                </c:pt>
                <c:pt idx="1477">
                  <c:v>46000.517057060184</c:v>
                </c:pt>
                <c:pt idx="1478">
                  <c:v>46000.606275972219</c:v>
                </c:pt>
                <c:pt idx="1479">
                  <c:v>46001.412065798613</c:v>
                </c:pt>
                <c:pt idx="1480">
                  <c:v>46001.420772430552</c:v>
                </c:pt>
                <c:pt idx="1481">
                  <c:v>46001.429202916668</c:v>
                </c:pt>
                <c:pt idx="1482">
                  <c:v>46001.485776168978</c:v>
                </c:pt>
                <c:pt idx="1483">
                  <c:v>46001.487167118059</c:v>
                </c:pt>
                <c:pt idx="1484">
                  <c:v>46001.517421076387</c:v>
                </c:pt>
                <c:pt idx="1485">
                  <c:v>46001.518975347222</c:v>
                </c:pt>
                <c:pt idx="1486">
                  <c:v>46002.452340462965</c:v>
                </c:pt>
                <c:pt idx="1487">
                  <c:v>46002.454203333335</c:v>
                </c:pt>
                <c:pt idx="1488">
                  <c:v>46002.661351168979</c:v>
                </c:pt>
                <c:pt idx="1489">
                  <c:v>46002.672935173614</c:v>
                </c:pt>
                <c:pt idx="1490">
                  <c:v>46002.673436527781</c:v>
                </c:pt>
                <c:pt idx="1491">
                  <c:v>46002.673861145835</c:v>
                </c:pt>
                <c:pt idx="1492">
                  <c:v>46002.67793730324</c:v>
                </c:pt>
                <c:pt idx="1493">
                  <c:v>46002.678225462965</c:v>
                </c:pt>
                <c:pt idx="1494">
                  <c:v>46002.735775671295</c:v>
                </c:pt>
                <c:pt idx="1495">
                  <c:v>46002.737424837964</c:v>
                </c:pt>
                <c:pt idx="1496">
                  <c:v>46006.573352685184</c:v>
                </c:pt>
                <c:pt idx="1497">
                  <c:v>46006.576902025467</c:v>
                </c:pt>
                <c:pt idx="1498">
                  <c:v>46006.580606863427</c:v>
                </c:pt>
                <c:pt idx="1499">
                  <c:v>46006.583014594908</c:v>
                </c:pt>
                <c:pt idx="1500">
                  <c:v>46006.583397349539</c:v>
                </c:pt>
                <c:pt idx="1501">
                  <c:v>46006.584131342592</c:v>
                </c:pt>
                <c:pt idx="1502">
                  <c:v>46006.58641974537</c:v>
                </c:pt>
                <c:pt idx="1503">
                  <c:v>46006.615241006948</c:v>
                </c:pt>
                <c:pt idx="1504">
                  <c:v>46006.615956851849</c:v>
                </c:pt>
                <c:pt idx="1505">
                  <c:v>46006.633195787035</c:v>
                </c:pt>
                <c:pt idx="1506">
                  <c:v>46006.645949421298</c:v>
                </c:pt>
                <c:pt idx="1507">
                  <c:v>46006.647038634263</c:v>
                </c:pt>
                <c:pt idx="1508">
                  <c:v>46006.664824803243</c:v>
                </c:pt>
                <c:pt idx="1509">
                  <c:v>46006.665101956016</c:v>
                </c:pt>
                <c:pt idx="1510">
                  <c:v>46007.514401863424</c:v>
                </c:pt>
                <c:pt idx="1511">
                  <c:v>46007.517227349534</c:v>
                </c:pt>
                <c:pt idx="1512">
                  <c:v>46007.52468372685</c:v>
                </c:pt>
                <c:pt idx="1513">
                  <c:v>46007.527153263887</c:v>
                </c:pt>
                <c:pt idx="1514">
                  <c:v>46007.52849902778</c:v>
                </c:pt>
                <c:pt idx="1515">
                  <c:v>46007.530430706021</c:v>
                </c:pt>
                <c:pt idx="1516">
                  <c:v>46007.564799780092</c:v>
                </c:pt>
                <c:pt idx="1517">
                  <c:v>46007.595589629629</c:v>
                </c:pt>
                <c:pt idx="1518">
                  <c:v>46008.391217997683</c:v>
                </c:pt>
                <c:pt idx="1519">
                  <c:v>46008.399192407407</c:v>
                </c:pt>
                <c:pt idx="1520">
                  <c:v>46008.531125069443</c:v>
                </c:pt>
                <c:pt idx="1521">
                  <c:v>46008.531407939816</c:v>
                </c:pt>
                <c:pt idx="1522">
                  <c:v>46008.53224925926</c:v>
                </c:pt>
                <c:pt idx="1523">
                  <c:v>46008.532451168983</c:v>
                </c:pt>
                <c:pt idx="1524">
                  <c:v>46008.533570254629</c:v>
                </c:pt>
                <c:pt idx="1525">
                  <c:v>46008.534478287038</c:v>
                </c:pt>
                <c:pt idx="1526">
                  <c:v>46008.535649942132</c:v>
                </c:pt>
                <c:pt idx="1527">
                  <c:v>46008.536750277781</c:v>
                </c:pt>
                <c:pt idx="1528">
                  <c:v>46008.537546307867</c:v>
                </c:pt>
                <c:pt idx="1529">
                  <c:v>46008.538604351852</c:v>
                </c:pt>
                <c:pt idx="1530">
                  <c:v>46008.53953884259</c:v>
                </c:pt>
                <c:pt idx="1531">
                  <c:v>46008.543292604169</c:v>
                </c:pt>
                <c:pt idx="1532">
                  <c:v>46008.546616678243</c:v>
                </c:pt>
                <c:pt idx="1533">
                  <c:v>46008.547392997687</c:v>
                </c:pt>
                <c:pt idx="1534">
                  <c:v>46008.550083946757</c:v>
                </c:pt>
                <c:pt idx="1535">
                  <c:v>46008.551317303238</c:v>
                </c:pt>
                <c:pt idx="1536">
                  <c:v>46008.55232130787</c:v>
                </c:pt>
                <c:pt idx="1537">
                  <c:v>46008.552877650465</c:v>
                </c:pt>
                <c:pt idx="1538">
                  <c:v>46008.567118240739</c:v>
                </c:pt>
                <c:pt idx="1539">
                  <c:v>46027.529609606485</c:v>
                </c:pt>
                <c:pt idx="1540">
                  <c:v>46027.576795416666</c:v>
                </c:pt>
                <c:pt idx="1541">
                  <c:v>46028.512843229168</c:v>
                </c:pt>
                <c:pt idx="1542">
                  <c:v>46034.764451886571</c:v>
                </c:pt>
                <c:pt idx="1543">
                  <c:v>46034.813186736108</c:v>
                </c:pt>
                <c:pt idx="1544">
                  <c:v>46035.591383923609</c:v>
                </c:pt>
                <c:pt idx="1545">
                  <c:v>46035.600191770834</c:v>
                </c:pt>
                <c:pt idx="1546">
                  <c:v>46036.517119421296</c:v>
                </c:pt>
                <c:pt idx="1547">
                  <c:v>46036.518135613427</c:v>
                </c:pt>
                <c:pt idx="1548">
                  <c:v>46036.520208368056</c:v>
                </c:pt>
                <c:pt idx="1549">
                  <c:v>46037.631778437499</c:v>
                </c:pt>
                <c:pt idx="1550">
                  <c:v>46037.636727881945</c:v>
                </c:pt>
                <c:pt idx="1551">
                  <c:v>46037.642780821756</c:v>
                </c:pt>
                <c:pt idx="1552">
                  <c:v>46037.648599247688</c:v>
                </c:pt>
                <c:pt idx="1553">
                  <c:v>46037.655874629629</c:v>
                </c:pt>
                <c:pt idx="1554">
                  <c:v>46037.671813657405</c:v>
                </c:pt>
                <c:pt idx="1555">
                  <c:v>46037.675831886576</c:v>
                </c:pt>
                <c:pt idx="1556">
                  <c:v>46037.68363540509</c:v>
                </c:pt>
                <c:pt idx="1557">
                  <c:v>46037.693951956018</c:v>
                </c:pt>
                <c:pt idx="1558">
                  <c:v>46037.705546331017</c:v>
                </c:pt>
                <c:pt idx="1559">
                  <c:v>46037.709749641203</c:v>
                </c:pt>
                <c:pt idx="1560">
                  <c:v>46037.71743394676</c:v>
                </c:pt>
                <c:pt idx="1561">
                  <c:v>46037.728236041665</c:v>
                </c:pt>
                <c:pt idx="1562">
                  <c:v>46038.674301712963</c:v>
                </c:pt>
                <c:pt idx="1563">
                  <c:v>46038.675336018518</c:v>
                </c:pt>
                <c:pt idx="1564">
                  <c:v>46038.684081678242</c:v>
                </c:pt>
                <c:pt idx="1565">
                  <c:v>46038.684533981483</c:v>
                </c:pt>
                <c:pt idx="1566">
                  <c:v>46038.686106365742</c:v>
                </c:pt>
                <c:pt idx="1567">
                  <c:v>46038.687621701392</c:v>
                </c:pt>
                <c:pt idx="1568">
                  <c:v>46038.687940081021</c:v>
                </c:pt>
                <c:pt idx="1569">
                  <c:v>46038.691534768521</c:v>
                </c:pt>
                <c:pt idx="1570">
                  <c:v>46041.474381493055</c:v>
                </c:pt>
                <c:pt idx="1571">
                  <c:v>46041.475771365738</c:v>
                </c:pt>
                <c:pt idx="1572">
                  <c:v>46041.483972581016</c:v>
                </c:pt>
                <c:pt idx="1573">
                  <c:v>46041.484365821758</c:v>
                </c:pt>
                <c:pt idx="1574">
                  <c:v>46041.484932268519</c:v>
                </c:pt>
                <c:pt idx="1575">
                  <c:v>46041.499376840278</c:v>
                </c:pt>
                <c:pt idx="1576">
                  <c:v>46041.503231238428</c:v>
                </c:pt>
                <c:pt idx="1577">
                  <c:v>46041.636269097224</c:v>
                </c:pt>
                <c:pt idx="1578">
                  <c:v>46041.662300104166</c:v>
                </c:pt>
                <c:pt idx="1579">
                  <c:v>46041.663455520837</c:v>
                </c:pt>
                <c:pt idx="1580">
                  <c:v>46041.670775069448</c:v>
                </c:pt>
                <c:pt idx="1581">
                  <c:v>46041.6754190625</c:v>
                </c:pt>
                <c:pt idx="1582">
                  <c:v>46041.675806168983</c:v>
                </c:pt>
                <c:pt idx="1583">
                  <c:v>46041.676196701388</c:v>
                </c:pt>
                <c:pt idx="1584">
                  <c:v>46041.677312870372</c:v>
                </c:pt>
                <c:pt idx="1585">
                  <c:v>46041.68011760417</c:v>
                </c:pt>
                <c:pt idx="1586">
                  <c:v>46041.685838124999</c:v>
                </c:pt>
                <c:pt idx="1587">
                  <c:v>46041.692187812499</c:v>
                </c:pt>
                <c:pt idx="1588">
                  <c:v>46043.487419490739</c:v>
                </c:pt>
                <c:pt idx="1589">
                  <c:v>46043.489105624998</c:v>
                </c:pt>
                <c:pt idx="1590">
                  <c:v>46043.538623622684</c:v>
                </c:pt>
                <c:pt idx="1591">
                  <c:v>46043.562862384257</c:v>
                </c:pt>
                <c:pt idx="1592">
                  <c:v>46043.565587708334</c:v>
                </c:pt>
                <c:pt idx="1593">
                  <c:v>46044.45300390046</c:v>
                </c:pt>
                <c:pt idx="1594">
                  <c:v>46044.45483451389</c:v>
                </c:pt>
                <c:pt idx="1595">
                  <c:v>46044.45569396991</c:v>
                </c:pt>
                <c:pt idx="1596">
                  <c:v>46044.456426516204</c:v>
                </c:pt>
                <c:pt idx="1597">
                  <c:v>46044.456915162038</c:v>
                </c:pt>
                <c:pt idx="1598">
                  <c:v>46044.457265370373</c:v>
                </c:pt>
                <c:pt idx="1599">
                  <c:v>46044.457976493053</c:v>
                </c:pt>
                <c:pt idx="1600">
                  <c:v>46044.45833134259</c:v>
                </c:pt>
                <c:pt idx="1601">
                  <c:v>46044.458685474536</c:v>
                </c:pt>
                <c:pt idx="1602">
                  <c:v>46044.459090972225</c:v>
                </c:pt>
                <c:pt idx="1603">
                  <c:v>46044.459407245369</c:v>
                </c:pt>
                <c:pt idx="1604">
                  <c:v>46044.459884004631</c:v>
                </c:pt>
                <c:pt idx="1605">
                  <c:v>46044.460336354168</c:v>
                </c:pt>
                <c:pt idx="1606">
                  <c:v>46044.460737789355</c:v>
                </c:pt>
                <c:pt idx="1607">
                  <c:v>46044.500583240741</c:v>
                </c:pt>
                <c:pt idx="1608">
                  <c:v>46056.52848951389</c:v>
                </c:pt>
                <c:pt idx="1609">
                  <c:v>46056.57585011574</c:v>
                </c:pt>
                <c:pt idx="1610">
                  <c:v>46057.556203113425</c:v>
                </c:pt>
                <c:pt idx="1611">
                  <c:v>46057.570967453707</c:v>
                </c:pt>
                <c:pt idx="1612">
                  <c:v>46057.588611006948</c:v>
                </c:pt>
                <c:pt idx="1613">
                  <c:v>46057.645539456018</c:v>
                </c:pt>
                <c:pt idx="1614">
                  <c:v>46058.433017118055</c:v>
                </c:pt>
                <c:pt idx="1615">
                  <c:v>46063.476757569442</c:v>
                </c:pt>
                <c:pt idx="1616">
                  <c:v>46063.487791250001</c:v>
                </c:pt>
                <c:pt idx="1617">
                  <c:v>46063.491061759261</c:v>
                </c:pt>
                <c:pt idx="1618">
                  <c:v>46063.494773634258</c:v>
                </c:pt>
                <c:pt idx="1619">
                  <c:v>46064.547214768521</c:v>
                </c:pt>
                <c:pt idx="1620">
                  <c:v>46064.584382210647</c:v>
                </c:pt>
                <c:pt idx="1621">
                  <c:v>46064.594835312499</c:v>
                </c:pt>
                <c:pt idx="1622">
                  <c:v>46071.480299212963</c:v>
                </c:pt>
                <c:pt idx="1623">
                  <c:v>46071.713759305552</c:v>
                </c:pt>
                <c:pt idx="1624">
                  <c:v>46071.778642152778</c:v>
                </c:pt>
                <c:pt idx="1625">
                  <c:v>46079.51849224537</c:v>
                </c:pt>
                <c:pt idx="1626">
                  <c:v>46079.539311388886</c:v>
                </c:pt>
                <c:pt idx="1627">
                  <c:v>46085.536568356481</c:v>
                </c:pt>
                <c:pt idx="1628">
                  <c:v>46085.54440215278</c:v>
                </c:pt>
                <c:pt idx="1629">
                  <c:v>46087.507014988427</c:v>
                </c:pt>
                <c:pt idx="1630">
                  <c:v>46098.43238085648</c:v>
                </c:pt>
                <c:pt idx="1631">
                  <c:v>46098.442177662037</c:v>
                </c:pt>
                <c:pt idx="1632">
                  <c:v>46105.462050335649</c:v>
                </c:pt>
                <c:pt idx="1633">
                  <c:v>46105.557205543984</c:v>
                </c:pt>
                <c:pt idx="1634">
                  <c:v>46105.558954895831</c:v>
                </c:pt>
                <c:pt idx="1635">
                  <c:v>46105.560613321759</c:v>
                </c:pt>
                <c:pt idx="1636">
                  <c:v>46105.562251064817</c:v>
                </c:pt>
                <c:pt idx="1637">
                  <c:v>46105.564500439817</c:v>
                </c:pt>
                <c:pt idx="1638">
                  <c:v>46105.567802233796</c:v>
                </c:pt>
                <c:pt idx="1639">
                  <c:v>46105.57162480324</c:v>
                </c:pt>
                <c:pt idx="1640">
                  <c:v>46105.5733268287</c:v>
                </c:pt>
                <c:pt idx="1641">
                  <c:v>46105.646946724541</c:v>
                </c:pt>
                <c:pt idx="1642">
                  <c:v>46105.649345092592</c:v>
                </c:pt>
                <c:pt idx="1643">
                  <c:v>46105.651357430557</c:v>
                </c:pt>
                <c:pt idx="1644">
                  <c:v>46105.653902627317</c:v>
                </c:pt>
                <c:pt idx="1645">
                  <c:v>46105.655793217593</c:v>
                </c:pt>
                <c:pt idx="1646">
                  <c:v>46105.657732395834</c:v>
                </c:pt>
                <c:pt idx="1647">
                  <c:v>46105.659504965275</c:v>
                </c:pt>
                <c:pt idx="1648">
                  <c:v>46105.661397233795</c:v>
                </c:pt>
                <c:pt idx="1649">
                  <c:v>46107.476965520837</c:v>
                </c:pt>
                <c:pt idx="1650">
                  <c:v>46107.481037592595</c:v>
                </c:pt>
                <c:pt idx="1651">
                  <c:v>46111.687004108797</c:v>
                </c:pt>
                <c:pt idx="1652">
                  <c:v>46112.540958761572</c:v>
                </c:pt>
                <c:pt idx="1653">
                  <c:v>46112.678355046293</c:v>
                </c:pt>
                <c:pt idx="1654">
                  <c:v>46113.621767152777</c:v>
                </c:pt>
                <c:pt idx="1655">
                  <c:v>46113.744403715275</c:v>
                </c:pt>
                <c:pt idx="1656">
                  <c:v>46113.753919502313</c:v>
                </c:pt>
                <c:pt idx="1657">
                  <c:v>46120.711734212964</c:v>
                </c:pt>
                <c:pt idx="1658">
                  <c:v>46120.828829409722</c:v>
                </c:pt>
                <c:pt idx="1659">
                  <c:v>46120.83382670139</c:v>
                </c:pt>
                <c:pt idx="1660">
                  <c:v>46120.854919930556</c:v>
                </c:pt>
                <c:pt idx="1661">
                  <c:v>46120.861580277779</c:v>
                </c:pt>
                <c:pt idx="1662">
                  <c:v>46120.86471947917</c:v>
                </c:pt>
                <c:pt idx="1663">
                  <c:v>46121.661286319446</c:v>
                </c:pt>
                <c:pt idx="1664">
                  <c:v>46127.489754756942</c:v>
                </c:pt>
                <c:pt idx="1665">
                  <c:v>46127.520410011573</c:v>
                </c:pt>
                <c:pt idx="1666">
                  <c:v>46128.405628831017</c:v>
                </c:pt>
                <c:pt idx="1667">
                  <c:v>46128.550688807867</c:v>
                </c:pt>
                <c:pt idx="1668">
                  <c:v>46128.670863888889</c:v>
                </c:pt>
                <c:pt idx="1669">
                  <c:v>46128.673287361111</c:v>
                </c:pt>
                <c:pt idx="1670">
                  <c:v>46128.715653078703</c:v>
                </c:pt>
                <c:pt idx="1671">
                  <c:v>46135.531223877311</c:v>
                </c:pt>
                <c:pt idx="1672">
                  <c:v>46135.710845092595</c:v>
                </c:pt>
                <c:pt idx="1673">
                  <c:v>46140.496177835645</c:v>
                </c:pt>
                <c:pt idx="1674">
                  <c:v>46141.466389027781</c:v>
                </c:pt>
                <c:pt idx="1675">
                  <c:v>46149.376045810182</c:v>
                </c:pt>
                <c:pt idx="1676">
                  <c:v>46160.641417488427</c:v>
                </c:pt>
                <c:pt idx="1677">
                  <c:v>46160.646498206021</c:v>
                </c:pt>
                <c:pt idx="1678">
                  <c:v>46161.447606458336</c:v>
                </c:pt>
              </c:numCache>
            </c:numRef>
          </c:cat>
          <c:val>
            <c:numRef>
              <c:f>Sheet2!$D$2:$D$1681</c:f>
              <c:numCache>
                <c:formatCode>General</c:formatCode>
                <c:ptCount val="168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86</c:v>
                </c:pt>
                <c:pt idx="88">
                  <c:v>85</c:v>
                </c:pt>
                <c:pt idx="89">
                  <c:v>84</c:v>
                </c:pt>
                <c:pt idx="90">
                  <c:v>85</c:v>
                </c:pt>
                <c:pt idx="91">
                  <c:v>86</c:v>
                </c:pt>
                <c:pt idx="92">
                  <c:v>87</c:v>
                </c:pt>
                <c:pt idx="93">
                  <c:v>86</c:v>
                </c:pt>
                <c:pt idx="94">
                  <c:v>87</c:v>
                </c:pt>
                <c:pt idx="95">
                  <c:v>88</c:v>
                </c:pt>
                <c:pt idx="96">
                  <c:v>89</c:v>
                </c:pt>
                <c:pt idx="97">
                  <c:v>90</c:v>
                </c:pt>
                <c:pt idx="98">
                  <c:v>91</c:v>
                </c:pt>
                <c:pt idx="99">
                  <c:v>92</c:v>
                </c:pt>
                <c:pt idx="100">
                  <c:v>93</c:v>
                </c:pt>
                <c:pt idx="101">
                  <c:v>94</c:v>
                </c:pt>
                <c:pt idx="102">
                  <c:v>95</c:v>
                </c:pt>
                <c:pt idx="103">
                  <c:v>96</c:v>
                </c:pt>
                <c:pt idx="104">
                  <c:v>97</c:v>
                </c:pt>
                <c:pt idx="105">
                  <c:v>98</c:v>
                </c:pt>
                <c:pt idx="106">
                  <c:v>99</c:v>
                </c:pt>
                <c:pt idx="107">
                  <c:v>100</c:v>
                </c:pt>
                <c:pt idx="108">
                  <c:v>101</c:v>
                </c:pt>
                <c:pt idx="109">
                  <c:v>102</c:v>
                </c:pt>
                <c:pt idx="110">
                  <c:v>103</c:v>
                </c:pt>
                <c:pt idx="111">
                  <c:v>104</c:v>
                </c:pt>
                <c:pt idx="112">
                  <c:v>105</c:v>
                </c:pt>
                <c:pt idx="113">
                  <c:v>106</c:v>
                </c:pt>
                <c:pt idx="114">
                  <c:v>107</c:v>
                </c:pt>
                <c:pt idx="115">
                  <c:v>108</c:v>
                </c:pt>
                <c:pt idx="116">
                  <c:v>109</c:v>
                </c:pt>
                <c:pt idx="117">
                  <c:v>110</c:v>
                </c:pt>
                <c:pt idx="118">
                  <c:v>111</c:v>
                </c:pt>
                <c:pt idx="119">
                  <c:v>112</c:v>
                </c:pt>
                <c:pt idx="120">
                  <c:v>113</c:v>
                </c:pt>
                <c:pt idx="121">
                  <c:v>114</c:v>
                </c:pt>
                <c:pt idx="122">
                  <c:v>115</c:v>
                </c:pt>
                <c:pt idx="123">
                  <c:v>116</c:v>
                </c:pt>
                <c:pt idx="124">
                  <c:v>117</c:v>
                </c:pt>
                <c:pt idx="125">
                  <c:v>118</c:v>
                </c:pt>
                <c:pt idx="126">
                  <c:v>119</c:v>
                </c:pt>
                <c:pt idx="127">
                  <c:v>120</c:v>
                </c:pt>
                <c:pt idx="128">
                  <c:v>121</c:v>
                </c:pt>
                <c:pt idx="129">
                  <c:v>122</c:v>
                </c:pt>
                <c:pt idx="130">
                  <c:v>123</c:v>
                </c:pt>
                <c:pt idx="131">
                  <c:v>124</c:v>
                </c:pt>
                <c:pt idx="132">
                  <c:v>125</c:v>
                </c:pt>
                <c:pt idx="133">
                  <c:v>126</c:v>
                </c:pt>
                <c:pt idx="134">
                  <c:v>127</c:v>
                </c:pt>
                <c:pt idx="135">
                  <c:v>128</c:v>
                </c:pt>
                <c:pt idx="136">
                  <c:v>129</c:v>
                </c:pt>
                <c:pt idx="137">
                  <c:v>130</c:v>
                </c:pt>
                <c:pt idx="138">
                  <c:v>131</c:v>
                </c:pt>
                <c:pt idx="139">
                  <c:v>132</c:v>
                </c:pt>
                <c:pt idx="140">
                  <c:v>133</c:v>
                </c:pt>
                <c:pt idx="141">
                  <c:v>134</c:v>
                </c:pt>
                <c:pt idx="142">
                  <c:v>135</c:v>
                </c:pt>
                <c:pt idx="143">
                  <c:v>136</c:v>
                </c:pt>
                <c:pt idx="144">
                  <c:v>137</c:v>
                </c:pt>
                <c:pt idx="145">
                  <c:v>138</c:v>
                </c:pt>
                <c:pt idx="146">
                  <c:v>139</c:v>
                </c:pt>
                <c:pt idx="147">
                  <c:v>140</c:v>
                </c:pt>
                <c:pt idx="148">
                  <c:v>141</c:v>
                </c:pt>
                <c:pt idx="149">
                  <c:v>142</c:v>
                </c:pt>
                <c:pt idx="150">
                  <c:v>143</c:v>
                </c:pt>
                <c:pt idx="151">
                  <c:v>144</c:v>
                </c:pt>
                <c:pt idx="152">
                  <c:v>145</c:v>
                </c:pt>
                <c:pt idx="153">
                  <c:v>146</c:v>
                </c:pt>
                <c:pt idx="154">
                  <c:v>147</c:v>
                </c:pt>
                <c:pt idx="155">
                  <c:v>148</c:v>
                </c:pt>
                <c:pt idx="156">
                  <c:v>149</c:v>
                </c:pt>
                <c:pt idx="157">
                  <c:v>150</c:v>
                </c:pt>
                <c:pt idx="158">
                  <c:v>151</c:v>
                </c:pt>
                <c:pt idx="159">
                  <c:v>152</c:v>
                </c:pt>
                <c:pt idx="160">
                  <c:v>153</c:v>
                </c:pt>
                <c:pt idx="161">
                  <c:v>154</c:v>
                </c:pt>
                <c:pt idx="162">
                  <c:v>155</c:v>
                </c:pt>
                <c:pt idx="163">
                  <c:v>156</c:v>
                </c:pt>
                <c:pt idx="164">
                  <c:v>157</c:v>
                </c:pt>
                <c:pt idx="165">
                  <c:v>158</c:v>
                </c:pt>
                <c:pt idx="166">
                  <c:v>159</c:v>
                </c:pt>
                <c:pt idx="167">
                  <c:v>160</c:v>
                </c:pt>
                <c:pt idx="168">
                  <c:v>161</c:v>
                </c:pt>
                <c:pt idx="169">
                  <c:v>162</c:v>
                </c:pt>
                <c:pt idx="170">
                  <c:v>163</c:v>
                </c:pt>
                <c:pt idx="171">
                  <c:v>164</c:v>
                </c:pt>
                <c:pt idx="172">
                  <c:v>165</c:v>
                </c:pt>
                <c:pt idx="173">
                  <c:v>166</c:v>
                </c:pt>
                <c:pt idx="174">
                  <c:v>167</c:v>
                </c:pt>
                <c:pt idx="175">
                  <c:v>168</c:v>
                </c:pt>
                <c:pt idx="176">
                  <c:v>169</c:v>
                </c:pt>
                <c:pt idx="177">
                  <c:v>170</c:v>
                </c:pt>
                <c:pt idx="178">
                  <c:v>171</c:v>
                </c:pt>
                <c:pt idx="179">
                  <c:v>172</c:v>
                </c:pt>
                <c:pt idx="180">
                  <c:v>173</c:v>
                </c:pt>
                <c:pt idx="181">
                  <c:v>174</c:v>
                </c:pt>
                <c:pt idx="182">
                  <c:v>175</c:v>
                </c:pt>
                <c:pt idx="183">
                  <c:v>174</c:v>
                </c:pt>
                <c:pt idx="184">
                  <c:v>175</c:v>
                </c:pt>
                <c:pt idx="185">
                  <c:v>176</c:v>
                </c:pt>
                <c:pt idx="186">
                  <c:v>177</c:v>
                </c:pt>
                <c:pt idx="187">
                  <c:v>178</c:v>
                </c:pt>
                <c:pt idx="188">
                  <c:v>179</c:v>
                </c:pt>
                <c:pt idx="189">
                  <c:v>180</c:v>
                </c:pt>
                <c:pt idx="190">
                  <c:v>181</c:v>
                </c:pt>
                <c:pt idx="191">
                  <c:v>182</c:v>
                </c:pt>
                <c:pt idx="192">
                  <c:v>181</c:v>
                </c:pt>
                <c:pt idx="193">
                  <c:v>180</c:v>
                </c:pt>
                <c:pt idx="194">
                  <c:v>179</c:v>
                </c:pt>
                <c:pt idx="195">
                  <c:v>180</c:v>
                </c:pt>
                <c:pt idx="196">
                  <c:v>181</c:v>
                </c:pt>
                <c:pt idx="197">
                  <c:v>182</c:v>
                </c:pt>
                <c:pt idx="198">
                  <c:v>183</c:v>
                </c:pt>
                <c:pt idx="199">
                  <c:v>184</c:v>
                </c:pt>
                <c:pt idx="200">
                  <c:v>185</c:v>
                </c:pt>
                <c:pt idx="201">
                  <c:v>186</c:v>
                </c:pt>
                <c:pt idx="202">
                  <c:v>187</c:v>
                </c:pt>
                <c:pt idx="203">
                  <c:v>188</c:v>
                </c:pt>
                <c:pt idx="204">
                  <c:v>189</c:v>
                </c:pt>
                <c:pt idx="205">
                  <c:v>190</c:v>
                </c:pt>
                <c:pt idx="206">
                  <c:v>191</c:v>
                </c:pt>
                <c:pt idx="207">
                  <c:v>192</c:v>
                </c:pt>
                <c:pt idx="208">
                  <c:v>193</c:v>
                </c:pt>
                <c:pt idx="209">
                  <c:v>194</c:v>
                </c:pt>
                <c:pt idx="210">
                  <c:v>195</c:v>
                </c:pt>
                <c:pt idx="211">
                  <c:v>196</c:v>
                </c:pt>
                <c:pt idx="212">
                  <c:v>197</c:v>
                </c:pt>
                <c:pt idx="213">
                  <c:v>198</c:v>
                </c:pt>
                <c:pt idx="214">
                  <c:v>199</c:v>
                </c:pt>
                <c:pt idx="215">
                  <c:v>200</c:v>
                </c:pt>
                <c:pt idx="216">
                  <c:v>201</c:v>
                </c:pt>
                <c:pt idx="217">
                  <c:v>202</c:v>
                </c:pt>
                <c:pt idx="218">
                  <c:v>203</c:v>
                </c:pt>
                <c:pt idx="219">
                  <c:v>204</c:v>
                </c:pt>
                <c:pt idx="220">
                  <c:v>205</c:v>
                </c:pt>
                <c:pt idx="221">
                  <c:v>206</c:v>
                </c:pt>
                <c:pt idx="222">
                  <c:v>207</c:v>
                </c:pt>
                <c:pt idx="223">
                  <c:v>208</c:v>
                </c:pt>
                <c:pt idx="224">
                  <c:v>209</c:v>
                </c:pt>
                <c:pt idx="225">
                  <c:v>208</c:v>
                </c:pt>
                <c:pt idx="226">
                  <c:v>209</c:v>
                </c:pt>
                <c:pt idx="227">
                  <c:v>210</c:v>
                </c:pt>
                <c:pt idx="228">
                  <c:v>211</c:v>
                </c:pt>
                <c:pt idx="229">
                  <c:v>212</c:v>
                </c:pt>
                <c:pt idx="230">
                  <c:v>213</c:v>
                </c:pt>
                <c:pt idx="231">
                  <c:v>214</c:v>
                </c:pt>
                <c:pt idx="232">
                  <c:v>215</c:v>
                </c:pt>
                <c:pt idx="233">
                  <c:v>216</c:v>
                </c:pt>
                <c:pt idx="234">
                  <c:v>215</c:v>
                </c:pt>
                <c:pt idx="235">
                  <c:v>216</c:v>
                </c:pt>
                <c:pt idx="236">
                  <c:v>217</c:v>
                </c:pt>
                <c:pt idx="237">
                  <c:v>216</c:v>
                </c:pt>
                <c:pt idx="238">
                  <c:v>215</c:v>
                </c:pt>
                <c:pt idx="239">
                  <c:v>216</c:v>
                </c:pt>
                <c:pt idx="240">
                  <c:v>217</c:v>
                </c:pt>
                <c:pt idx="241">
                  <c:v>218</c:v>
                </c:pt>
                <c:pt idx="242">
                  <c:v>219</c:v>
                </c:pt>
                <c:pt idx="243">
                  <c:v>220</c:v>
                </c:pt>
                <c:pt idx="244">
                  <c:v>221</c:v>
                </c:pt>
                <c:pt idx="245">
                  <c:v>222</c:v>
                </c:pt>
                <c:pt idx="246">
                  <c:v>223</c:v>
                </c:pt>
                <c:pt idx="247">
                  <c:v>224</c:v>
                </c:pt>
                <c:pt idx="248">
                  <c:v>225</c:v>
                </c:pt>
                <c:pt idx="249">
                  <c:v>226</c:v>
                </c:pt>
                <c:pt idx="250">
                  <c:v>227</c:v>
                </c:pt>
                <c:pt idx="251">
                  <c:v>228</c:v>
                </c:pt>
                <c:pt idx="252">
                  <c:v>229</c:v>
                </c:pt>
                <c:pt idx="253">
                  <c:v>230</c:v>
                </c:pt>
                <c:pt idx="254">
                  <c:v>231</c:v>
                </c:pt>
                <c:pt idx="255">
                  <c:v>230</c:v>
                </c:pt>
                <c:pt idx="256">
                  <c:v>229</c:v>
                </c:pt>
                <c:pt idx="257">
                  <c:v>228</c:v>
                </c:pt>
                <c:pt idx="258">
                  <c:v>227</c:v>
                </c:pt>
                <c:pt idx="259">
                  <c:v>228</c:v>
                </c:pt>
                <c:pt idx="260">
                  <c:v>229</c:v>
                </c:pt>
                <c:pt idx="261">
                  <c:v>230</c:v>
                </c:pt>
                <c:pt idx="262">
                  <c:v>231</c:v>
                </c:pt>
                <c:pt idx="263">
                  <c:v>232</c:v>
                </c:pt>
                <c:pt idx="264">
                  <c:v>233</c:v>
                </c:pt>
                <c:pt idx="265">
                  <c:v>234</c:v>
                </c:pt>
                <c:pt idx="266">
                  <c:v>235</c:v>
                </c:pt>
                <c:pt idx="267">
                  <c:v>236</c:v>
                </c:pt>
                <c:pt idx="268">
                  <c:v>237</c:v>
                </c:pt>
                <c:pt idx="269">
                  <c:v>238</c:v>
                </c:pt>
                <c:pt idx="270">
                  <c:v>239</c:v>
                </c:pt>
                <c:pt idx="271">
                  <c:v>240</c:v>
                </c:pt>
                <c:pt idx="272">
                  <c:v>239</c:v>
                </c:pt>
                <c:pt idx="273">
                  <c:v>238</c:v>
                </c:pt>
                <c:pt idx="274">
                  <c:v>237</c:v>
                </c:pt>
                <c:pt idx="275">
                  <c:v>236</c:v>
                </c:pt>
                <c:pt idx="276">
                  <c:v>237</c:v>
                </c:pt>
                <c:pt idx="277">
                  <c:v>238</c:v>
                </c:pt>
                <c:pt idx="278">
                  <c:v>239</c:v>
                </c:pt>
                <c:pt idx="279">
                  <c:v>240</c:v>
                </c:pt>
                <c:pt idx="280">
                  <c:v>241</c:v>
                </c:pt>
                <c:pt idx="281">
                  <c:v>242</c:v>
                </c:pt>
                <c:pt idx="282">
                  <c:v>241</c:v>
                </c:pt>
                <c:pt idx="283">
                  <c:v>240</c:v>
                </c:pt>
                <c:pt idx="284">
                  <c:v>239</c:v>
                </c:pt>
                <c:pt idx="285">
                  <c:v>240</c:v>
                </c:pt>
                <c:pt idx="286">
                  <c:v>241</c:v>
                </c:pt>
                <c:pt idx="287">
                  <c:v>242</c:v>
                </c:pt>
                <c:pt idx="288">
                  <c:v>243</c:v>
                </c:pt>
                <c:pt idx="289">
                  <c:v>244</c:v>
                </c:pt>
                <c:pt idx="290">
                  <c:v>245</c:v>
                </c:pt>
                <c:pt idx="291">
                  <c:v>246</c:v>
                </c:pt>
                <c:pt idx="292">
                  <c:v>247</c:v>
                </c:pt>
                <c:pt idx="293">
                  <c:v>248</c:v>
                </c:pt>
                <c:pt idx="294">
                  <c:v>247</c:v>
                </c:pt>
                <c:pt idx="295">
                  <c:v>246</c:v>
                </c:pt>
                <c:pt idx="296">
                  <c:v>245</c:v>
                </c:pt>
                <c:pt idx="297">
                  <c:v>244</c:v>
                </c:pt>
                <c:pt idx="298">
                  <c:v>243</c:v>
                </c:pt>
                <c:pt idx="299">
                  <c:v>244</c:v>
                </c:pt>
                <c:pt idx="300">
                  <c:v>245</c:v>
                </c:pt>
                <c:pt idx="301">
                  <c:v>246</c:v>
                </c:pt>
                <c:pt idx="302">
                  <c:v>247</c:v>
                </c:pt>
                <c:pt idx="303">
                  <c:v>248</c:v>
                </c:pt>
                <c:pt idx="304">
                  <c:v>249</c:v>
                </c:pt>
                <c:pt idx="305">
                  <c:v>250</c:v>
                </c:pt>
                <c:pt idx="306">
                  <c:v>249</c:v>
                </c:pt>
                <c:pt idx="307">
                  <c:v>248</c:v>
                </c:pt>
                <c:pt idx="308">
                  <c:v>247</c:v>
                </c:pt>
                <c:pt idx="309">
                  <c:v>246</c:v>
                </c:pt>
                <c:pt idx="310">
                  <c:v>247</c:v>
                </c:pt>
                <c:pt idx="311">
                  <c:v>248</c:v>
                </c:pt>
                <c:pt idx="312">
                  <c:v>249</c:v>
                </c:pt>
                <c:pt idx="313">
                  <c:v>250</c:v>
                </c:pt>
                <c:pt idx="314">
                  <c:v>251</c:v>
                </c:pt>
                <c:pt idx="315">
                  <c:v>250</c:v>
                </c:pt>
                <c:pt idx="316">
                  <c:v>251</c:v>
                </c:pt>
                <c:pt idx="317">
                  <c:v>252</c:v>
                </c:pt>
                <c:pt idx="318">
                  <c:v>253</c:v>
                </c:pt>
                <c:pt idx="319">
                  <c:v>254</c:v>
                </c:pt>
                <c:pt idx="320">
                  <c:v>255</c:v>
                </c:pt>
                <c:pt idx="321">
                  <c:v>254</c:v>
                </c:pt>
                <c:pt idx="322">
                  <c:v>253</c:v>
                </c:pt>
                <c:pt idx="323">
                  <c:v>252</c:v>
                </c:pt>
                <c:pt idx="324">
                  <c:v>251</c:v>
                </c:pt>
                <c:pt idx="325">
                  <c:v>250</c:v>
                </c:pt>
                <c:pt idx="326">
                  <c:v>251</c:v>
                </c:pt>
                <c:pt idx="327">
                  <c:v>252</c:v>
                </c:pt>
                <c:pt idx="328">
                  <c:v>253</c:v>
                </c:pt>
                <c:pt idx="329">
                  <c:v>254</c:v>
                </c:pt>
                <c:pt idx="330">
                  <c:v>255</c:v>
                </c:pt>
                <c:pt idx="331">
                  <c:v>256</c:v>
                </c:pt>
                <c:pt idx="332">
                  <c:v>257</c:v>
                </c:pt>
                <c:pt idx="333">
                  <c:v>258</c:v>
                </c:pt>
                <c:pt idx="334">
                  <c:v>259</c:v>
                </c:pt>
                <c:pt idx="335">
                  <c:v>260</c:v>
                </c:pt>
                <c:pt idx="336">
                  <c:v>261</c:v>
                </c:pt>
                <c:pt idx="337">
                  <c:v>262</c:v>
                </c:pt>
                <c:pt idx="338">
                  <c:v>263</c:v>
                </c:pt>
                <c:pt idx="339">
                  <c:v>264</c:v>
                </c:pt>
                <c:pt idx="340">
                  <c:v>265</c:v>
                </c:pt>
                <c:pt idx="341">
                  <c:v>264</c:v>
                </c:pt>
                <c:pt idx="342">
                  <c:v>263</c:v>
                </c:pt>
                <c:pt idx="343">
                  <c:v>262</c:v>
                </c:pt>
                <c:pt idx="344">
                  <c:v>261</c:v>
                </c:pt>
                <c:pt idx="345">
                  <c:v>260</c:v>
                </c:pt>
                <c:pt idx="346">
                  <c:v>259</c:v>
                </c:pt>
                <c:pt idx="347">
                  <c:v>260</c:v>
                </c:pt>
                <c:pt idx="348">
                  <c:v>261</c:v>
                </c:pt>
                <c:pt idx="349">
                  <c:v>262</c:v>
                </c:pt>
                <c:pt idx="350">
                  <c:v>263</c:v>
                </c:pt>
                <c:pt idx="351">
                  <c:v>264</c:v>
                </c:pt>
                <c:pt idx="352">
                  <c:v>265</c:v>
                </c:pt>
                <c:pt idx="353">
                  <c:v>264</c:v>
                </c:pt>
                <c:pt idx="354">
                  <c:v>263</c:v>
                </c:pt>
                <c:pt idx="355">
                  <c:v>262</c:v>
                </c:pt>
                <c:pt idx="356">
                  <c:v>261</c:v>
                </c:pt>
                <c:pt idx="357">
                  <c:v>260</c:v>
                </c:pt>
                <c:pt idx="358">
                  <c:v>259</c:v>
                </c:pt>
                <c:pt idx="359">
                  <c:v>260</c:v>
                </c:pt>
                <c:pt idx="360">
                  <c:v>261</c:v>
                </c:pt>
                <c:pt idx="361">
                  <c:v>262</c:v>
                </c:pt>
                <c:pt idx="362">
                  <c:v>263</c:v>
                </c:pt>
                <c:pt idx="363">
                  <c:v>264</c:v>
                </c:pt>
                <c:pt idx="364">
                  <c:v>265</c:v>
                </c:pt>
                <c:pt idx="365">
                  <c:v>266</c:v>
                </c:pt>
                <c:pt idx="366">
                  <c:v>267</c:v>
                </c:pt>
                <c:pt idx="367">
                  <c:v>268</c:v>
                </c:pt>
                <c:pt idx="368">
                  <c:v>269</c:v>
                </c:pt>
                <c:pt idx="369">
                  <c:v>270</c:v>
                </c:pt>
                <c:pt idx="370">
                  <c:v>271</c:v>
                </c:pt>
                <c:pt idx="371">
                  <c:v>272</c:v>
                </c:pt>
                <c:pt idx="372">
                  <c:v>273</c:v>
                </c:pt>
                <c:pt idx="373">
                  <c:v>274</c:v>
                </c:pt>
                <c:pt idx="374">
                  <c:v>275</c:v>
                </c:pt>
                <c:pt idx="375">
                  <c:v>276</c:v>
                </c:pt>
                <c:pt idx="376">
                  <c:v>277</c:v>
                </c:pt>
                <c:pt idx="377">
                  <c:v>278</c:v>
                </c:pt>
                <c:pt idx="378">
                  <c:v>279</c:v>
                </c:pt>
                <c:pt idx="379">
                  <c:v>280</c:v>
                </c:pt>
                <c:pt idx="380">
                  <c:v>281</c:v>
                </c:pt>
                <c:pt idx="381">
                  <c:v>282</c:v>
                </c:pt>
                <c:pt idx="382">
                  <c:v>283</c:v>
                </c:pt>
                <c:pt idx="383">
                  <c:v>284</c:v>
                </c:pt>
                <c:pt idx="384">
                  <c:v>285</c:v>
                </c:pt>
                <c:pt idx="385">
                  <c:v>286</c:v>
                </c:pt>
                <c:pt idx="386">
                  <c:v>287</c:v>
                </c:pt>
                <c:pt idx="387">
                  <c:v>288</c:v>
                </c:pt>
                <c:pt idx="388">
                  <c:v>289</c:v>
                </c:pt>
                <c:pt idx="389">
                  <c:v>290</c:v>
                </c:pt>
                <c:pt idx="390">
                  <c:v>291</c:v>
                </c:pt>
                <c:pt idx="391">
                  <c:v>292</c:v>
                </c:pt>
                <c:pt idx="392">
                  <c:v>293</c:v>
                </c:pt>
                <c:pt idx="393">
                  <c:v>292</c:v>
                </c:pt>
                <c:pt idx="394">
                  <c:v>293</c:v>
                </c:pt>
                <c:pt idx="395">
                  <c:v>292</c:v>
                </c:pt>
                <c:pt idx="396">
                  <c:v>291</c:v>
                </c:pt>
                <c:pt idx="397">
                  <c:v>290</c:v>
                </c:pt>
                <c:pt idx="398">
                  <c:v>289</c:v>
                </c:pt>
                <c:pt idx="399">
                  <c:v>290</c:v>
                </c:pt>
                <c:pt idx="400">
                  <c:v>291</c:v>
                </c:pt>
                <c:pt idx="401">
                  <c:v>290</c:v>
                </c:pt>
                <c:pt idx="402">
                  <c:v>291</c:v>
                </c:pt>
                <c:pt idx="403">
                  <c:v>292</c:v>
                </c:pt>
                <c:pt idx="404">
                  <c:v>293</c:v>
                </c:pt>
                <c:pt idx="405">
                  <c:v>294</c:v>
                </c:pt>
                <c:pt idx="406">
                  <c:v>295</c:v>
                </c:pt>
                <c:pt idx="407">
                  <c:v>296</c:v>
                </c:pt>
                <c:pt idx="408">
                  <c:v>297</c:v>
                </c:pt>
                <c:pt idx="409">
                  <c:v>298</c:v>
                </c:pt>
                <c:pt idx="410">
                  <c:v>299</c:v>
                </c:pt>
                <c:pt idx="411">
                  <c:v>300</c:v>
                </c:pt>
                <c:pt idx="412">
                  <c:v>301</c:v>
                </c:pt>
                <c:pt idx="413">
                  <c:v>302</c:v>
                </c:pt>
                <c:pt idx="414">
                  <c:v>303</c:v>
                </c:pt>
                <c:pt idx="415">
                  <c:v>304</c:v>
                </c:pt>
                <c:pt idx="416">
                  <c:v>305</c:v>
                </c:pt>
                <c:pt idx="417">
                  <c:v>306</c:v>
                </c:pt>
                <c:pt idx="418">
                  <c:v>307</c:v>
                </c:pt>
                <c:pt idx="419">
                  <c:v>308</c:v>
                </c:pt>
                <c:pt idx="420">
                  <c:v>309</c:v>
                </c:pt>
                <c:pt idx="421">
                  <c:v>310</c:v>
                </c:pt>
                <c:pt idx="422">
                  <c:v>311</c:v>
                </c:pt>
                <c:pt idx="423">
                  <c:v>312</c:v>
                </c:pt>
                <c:pt idx="424">
                  <c:v>313</c:v>
                </c:pt>
                <c:pt idx="425">
                  <c:v>314</c:v>
                </c:pt>
                <c:pt idx="426">
                  <c:v>315</c:v>
                </c:pt>
                <c:pt idx="427">
                  <c:v>316</c:v>
                </c:pt>
                <c:pt idx="428">
                  <c:v>317</c:v>
                </c:pt>
                <c:pt idx="429">
                  <c:v>318</c:v>
                </c:pt>
                <c:pt idx="430">
                  <c:v>319</c:v>
                </c:pt>
                <c:pt idx="431">
                  <c:v>320</c:v>
                </c:pt>
                <c:pt idx="432">
                  <c:v>321</c:v>
                </c:pt>
                <c:pt idx="433">
                  <c:v>322</c:v>
                </c:pt>
                <c:pt idx="434">
                  <c:v>321</c:v>
                </c:pt>
                <c:pt idx="435">
                  <c:v>320</c:v>
                </c:pt>
                <c:pt idx="436">
                  <c:v>319</c:v>
                </c:pt>
                <c:pt idx="437">
                  <c:v>318</c:v>
                </c:pt>
                <c:pt idx="438">
                  <c:v>317</c:v>
                </c:pt>
                <c:pt idx="439">
                  <c:v>316</c:v>
                </c:pt>
                <c:pt idx="440">
                  <c:v>317</c:v>
                </c:pt>
                <c:pt idx="441">
                  <c:v>316</c:v>
                </c:pt>
                <c:pt idx="442">
                  <c:v>315</c:v>
                </c:pt>
                <c:pt idx="443">
                  <c:v>316</c:v>
                </c:pt>
                <c:pt idx="444">
                  <c:v>315</c:v>
                </c:pt>
                <c:pt idx="445">
                  <c:v>314</c:v>
                </c:pt>
                <c:pt idx="446">
                  <c:v>313</c:v>
                </c:pt>
                <c:pt idx="447">
                  <c:v>312</c:v>
                </c:pt>
                <c:pt idx="448">
                  <c:v>313</c:v>
                </c:pt>
                <c:pt idx="449">
                  <c:v>314</c:v>
                </c:pt>
                <c:pt idx="450">
                  <c:v>315</c:v>
                </c:pt>
                <c:pt idx="451">
                  <c:v>316</c:v>
                </c:pt>
                <c:pt idx="452">
                  <c:v>317</c:v>
                </c:pt>
                <c:pt idx="453">
                  <c:v>318</c:v>
                </c:pt>
                <c:pt idx="454">
                  <c:v>319</c:v>
                </c:pt>
                <c:pt idx="455">
                  <c:v>318</c:v>
                </c:pt>
                <c:pt idx="456">
                  <c:v>317</c:v>
                </c:pt>
                <c:pt idx="457">
                  <c:v>318</c:v>
                </c:pt>
                <c:pt idx="458">
                  <c:v>319</c:v>
                </c:pt>
                <c:pt idx="459">
                  <c:v>320</c:v>
                </c:pt>
                <c:pt idx="460">
                  <c:v>321</c:v>
                </c:pt>
                <c:pt idx="461">
                  <c:v>322</c:v>
                </c:pt>
                <c:pt idx="462">
                  <c:v>323</c:v>
                </c:pt>
                <c:pt idx="463">
                  <c:v>324</c:v>
                </c:pt>
                <c:pt idx="464">
                  <c:v>325</c:v>
                </c:pt>
                <c:pt idx="465">
                  <c:v>326</c:v>
                </c:pt>
                <c:pt idx="466">
                  <c:v>327</c:v>
                </c:pt>
                <c:pt idx="467">
                  <c:v>328</c:v>
                </c:pt>
                <c:pt idx="468">
                  <c:v>329</c:v>
                </c:pt>
                <c:pt idx="469">
                  <c:v>330</c:v>
                </c:pt>
                <c:pt idx="470">
                  <c:v>331</c:v>
                </c:pt>
                <c:pt idx="471">
                  <c:v>332</c:v>
                </c:pt>
                <c:pt idx="472">
                  <c:v>333</c:v>
                </c:pt>
                <c:pt idx="473">
                  <c:v>334</c:v>
                </c:pt>
                <c:pt idx="474">
                  <c:v>335</c:v>
                </c:pt>
                <c:pt idx="475">
                  <c:v>336</c:v>
                </c:pt>
                <c:pt idx="476">
                  <c:v>337</c:v>
                </c:pt>
                <c:pt idx="477">
                  <c:v>338</c:v>
                </c:pt>
                <c:pt idx="478">
                  <c:v>339</c:v>
                </c:pt>
                <c:pt idx="479">
                  <c:v>340</c:v>
                </c:pt>
                <c:pt idx="480">
                  <c:v>341</c:v>
                </c:pt>
                <c:pt idx="481">
                  <c:v>342</c:v>
                </c:pt>
                <c:pt idx="482">
                  <c:v>343</c:v>
                </c:pt>
                <c:pt idx="483">
                  <c:v>344</c:v>
                </c:pt>
                <c:pt idx="484">
                  <c:v>345</c:v>
                </c:pt>
                <c:pt idx="485">
                  <c:v>346</c:v>
                </c:pt>
                <c:pt idx="486">
                  <c:v>347</c:v>
                </c:pt>
                <c:pt idx="487">
                  <c:v>348</c:v>
                </c:pt>
                <c:pt idx="488">
                  <c:v>349</c:v>
                </c:pt>
                <c:pt idx="489">
                  <c:v>350</c:v>
                </c:pt>
                <c:pt idx="490">
                  <c:v>351</c:v>
                </c:pt>
                <c:pt idx="491">
                  <c:v>352</c:v>
                </c:pt>
                <c:pt idx="492">
                  <c:v>353</c:v>
                </c:pt>
                <c:pt idx="493">
                  <c:v>354</c:v>
                </c:pt>
                <c:pt idx="494">
                  <c:v>355</c:v>
                </c:pt>
                <c:pt idx="495">
                  <c:v>356</c:v>
                </c:pt>
                <c:pt idx="496">
                  <c:v>355</c:v>
                </c:pt>
                <c:pt idx="497">
                  <c:v>354</c:v>
                </c:pt>
                <c:pt idx="498">
                  <c:v>353</c:v>
                </c:pt>
                <c:pt idx="499">
                  <c:v>354</c:v>
                </c:pt>
                <c:pt idx="500">
                  <c:v>355</c:v>
                </c:pt>
                <c:pt idx="501">
                  <c:v>354</c:v>
                </c:pt>
                <c:pt idx="502">
                  <c:v>353</c:v>
                </c:pt>
                <c:pt idx="503">
                  <c:v>352</c:v>
                </c:pt>
                <c:pt idx="504">
                  <c:v>351</c:v>
                </c:pt>
                <c:pt idx="505">
                  <c:v>350</c:v>
                </c:pt>
                <c:pt idx="506">
                  <c:v>349</c:v>
                </c:pt>
                <c:pt idx="507">
                  <c:v>348</c:v>
                </c:pt>
                <c:pt idx="508">
                  <c:v>347</c:v>
                </c:pt>
                <c:pt idx="509">
                  <c:v>348</c:v>
                </c:pt>
                <c:pt idx="510">
                  <c:v>349</c:v>
                </c:pt>
                <c:pt idx="511">
                  <c:v>350</c:v>
                </c:pt>
                <c:pt idx="512">
                  <c:v>351</c:v>
                </c:pt>
                <c:pt idx="513">
                  <c:v>352</c:v>
                </c:pt>
                <c:pt idx="514">
                  <c:v>353</c:v>
                </c:pt>
                <c:pt idx="515">
                  <c:v>354</c:v>
                </c:pt>
                <c:pt idx="516">
                  <c:v>355</c:v>
                </c:pt>
                <c:pt idx="517">
                  <c:v>356</c:v>
                </c:pt>
                <c:pt idx="518">
                  <c:v>357</c:v>
                </c:pt>
                <c:pt idx="519">
                  <c:v>358</c:v>
                </c:pt>
                <c:pt idx="520">
                  <c:v>359</c:v>
                </c:pt>
                <c:pt idx="521">
                  <c:v>360</c:v>
                </c:pt>
                <c:pt idx="522">
                  <c:v>361</c:v>
                </c:pt>
                <c:pt idx="523">
                  <c:v>362</c:v>
                </c:pt>
                <c:pt idx="524">
                  <c:v>363</c:v>
                </c:pt>
                <c:pt idx="525">
                  <c:v>364</c:v>
                </c:pt>
                <c:pt idx="526">
                  <c:v>365</c:v>
                </c:pt>
                <c:pt idx="527">
                  <c:v>366</c:v>
                </c:pt>
                <c:pt idx="528">
                  <c:v>367</c:v>
                </c:pt>
                <c:pt idx="529">
                  <c:v>366</c:v>
                </c:pt>
                <c:pt idx="530">
                  <c:v>365</c:v>
                </c:pt>
                <c:pt idx="531">
                  <c:v>364</c:v>
                </c:pt>
                <c:pt idx="532">
                  <c:v>363</c:v>
                </c:pt>
                <c:pt idx="533">
                  <c:v>362</c:v>
                </c:pt>
                <c:pt idx="534">
                  <c:v>363</c:v>
                </c:pt>
                <c:pt idx="535">
                  <c:v>364</c:v>
                </c:pt>
                <c:pt idx="536">
                  <c:v>365</c:v>
                </c:pt>
                <c:pt idx="537">
                  <c:v>366</c:v>
                </c:pt>
                <c:pt idx="538">
                  <c:v>367</c:v>
                </c:pt>
                <c:pt idx="539">
                  <c:v>368</c:v>
                </c:pt>
                <c:pt idx="540">
                  <c:v>369</c:v>
                </c:pt>
                <c:pt idx="541">
                  <c:v>370</c:v>
                </c:pt>
                <c:pt idx="542">
                  <c:v>371</c:v>
                </c:pt>
                <c:pt idx="543">
                  <c:v>372</c:v>
                </c:pt>
                <c:pt idx="544">
                  <c:v>373</c:v>
                </c:pt>
                <c:pt idx="545">
                  <c:v>374</c:v>
                </c:pt>
                <c:pt idx="546">
                  <c:v>375</c:v>
                </c:pt>
                <c:pt idx="547">
                  <c:v>376</c:v>
                </c:pt>
                <c:pt idx="548">
                  <c:v>377</c:v>
                </c:pt>
                <c:pt idx="549">
                  <c:v>378</c:v>
                </c:pt>
                <c:pt idx="550">
                  <c:v>379</c:v>
                </c:pt>
                <c:pt idx="551">
                  <c:v>380</c:v>
                </c:pt>
                <c:pt idx="552">
                  <c:v>381</c:v>
                </c:pt>
                <c:pt idx="553">
                  <c:v>382</c:v>
                </c:pt>
                <c:pt idx="554">
                  <c:v>383</c:v>
                </c:pt>
                <c:pt idx="555">
                  <c:v>384</c:v>
                </c:pt>
                <c:pt idx="556">
                  <c:v>385</c:v>
                </c:pt>
                <c:pt idx="557">
                  <c:v>386</c:v>
                </c:pt>
                <c:pt idx="558">
                  <c:v>387</c:v>
                </c:pt>
                <c:pt idx="559">
                  <c:v>388</c:v>
                </c:pt>
                <c:pt idx="560">
                  <c:v>389</c:v>
                </c:pt>
                <c:pt idx="561">
                  <c:v>390</c:v>
                </c:pt>
                <c:pt idx="562">
                  <c:v>391</c:v>
                </c:pt>
                <c:pt idx="563">
                  <c:v>392</c:v>
                </c:pt>
                <c:pt idx="564">
                  <c:v>393</c:v>
                </c:pt>
                <c:pt idx="565">
                  <c:v>394</c:v>
                </c:pt>
                <c:pt idx="566">
                  <c:v>395</c:v>
                </c:pt>
                <c:pt idx="567">
                  <c:v>396</c:v>
                </c:pt>
                <c:pt idx="568">
                  <c:v>395</c:v>
                </c:pt>
                <c:pt idx="569">
                  <c:v>396</c:v>
                </c:pt>
                <c:pt idx="570">
                  <c:v>395</c:v>
                </c:pt>
                <c:pt idx="571">
                  <c:v>394</c:v>
                </c:pt>
                <c:pt idx="572">
                  <c:v>395</c:v>
                </c:pt>
                <c:pt idx="573">
                  <c:v>396</c:v>
                </c:pt>
                <c:pt idx="574">
                  <c:v>397</c:v>
                </c:pt>
                <c:pt idx="575">
                  <c:v>396</c:v>
                </c:pt>
                <c:pt idx="576">
                  <c:v>395</c:v>
                </c:pt>
                <c:pt idx="577">
                  <c:v>394</c:v>
                </c:pt>
                <c:pt idx="578">
                  <c:v>393</c:v>
                </c:pt>
                <c:pt idx="579">
                  <c:v>392</c:v>
                </c:pt>
                <c:pt idx="580">
                  <c:v>391</c:v>
                </c:pt>
                <c:pt idx="581">
                  <c:v>392</c:v>
                </c:pt>
                <c:pt idx="582">
                  <c:v>393</c:v>
                </c:pt>
                <c:pt idx="583">
                  <c:v>394</c:v>
                </c:pt>
                <c:pt idx="584">
                  <c:v>395</c:v>
                </c:pt>
                <c:pt idx="585">
                  <c:v>396</c:v>
                </c:pt>
                <c:pt idx="586">
                  <c:v>397</c:v>
                </c:pt>
                <c:pt idx="587">
                  <c:v>398</c:v>
                </c:pt>
                <c:pt idx="588">
                  <c:v>399</c:v>
                </c:pt>
                <c:pt idx="589">
                  <c:v>400</c:v>
                </c:pt>
                <c:pt idx="590">
                  <c:v>401</c:v>
                </c:pt>
                <c:pt idx="591">
                  <c:v>402</c:v>
                </c:pt>
                <c:pt idx="592">
                  <c:v>403</c:v>
                </c:pt>
                <c:pt idx="593">
                  <c:v>404</c:v>
                </c:pt>
                <c:pt idx="594">
                  <c:v>405</c:v>
                </c:pt>
                <c:pt idx="595">
                  <c:v>406</c:v>
                </c:pt>
                <c:pt idx="596">
                  <c:v>407</c:v>
                </c:pt>
                <c:pt idx="597">
                  <c:v>408</c:v>
                </c:pt>
                <c:pt idx="598">
                  <c:v>409</c:v>
                </c:pt>
                <c:pt idx="599">
                  <c:v>410</c:v>
                </c:pt>
                <c:pt idx="600">
                  <c:v>411</c:v>
                </c:pt>
                <c:pt idx="601">
                  <c:v>412</c:v>
                </c:pt>
                <c:pt idx="602">
                  <c:v>411</c:v>
                </c:pt>
                <c:pt idx="603">
                  <c:v>410</c:v>
                </c:pt>
                <c:pt idx="604">
                  <c:v>411</c:v>
                </c:pt>
                <c:pt idx="605">
                  <c:v>412</c:v>
                </c:pt>
                <c:pt idx="606">
                  <c:v>413</c:v>
                </c:pt>
                <c:pt idx="607">
                  <c:v>414</c:v>
                </c:pt>
                <c:pt idx="608">
                  <c:v>415</c:v>
                </c:pt>
                <c:pt idx="609">
                  <c:v>416</c:v>
                </c:pt>
                <c:pt idx="610">
                  <c:v>417</c:v>
                </c:pt>
                <c:pt idx="611">
                  <c:v>418</c:v>
                </c:pt>
                <c:pt idx="612">
                  <c:v>419</c:v>
                </c:pt>
                <c:pt idx="613">
                  <c:v>420</c:v>
                </c:pt>
                <c:pt idx="614">
                  <c:v>421</c:v>
                </c:pt>
                <c:pt idx="615">
                  <c:v>422</c:v>
                </c:pt>
                <c:pt idx="616">
                  <c:v>423</c:v>
                </c:pt>
                <c:pt idx="617">
                  <c:v>424</c:v>
                </c:pt>
                <c:pt idx="618">
                  <c:v>425</c:v>
                </c:pt>
                <c:pt idx="619">
                  <c:v>426</c:v>
                </c:pt>
                <c:pt idx="620">
                  <c:v>427</c:v>
                </c:pt>
                <c:pt idx="621">
                  <c:v>428</c:v>
                </c:pt>
                <c:pt idx="622">
                  <c:v>429</c:v>
                </c:pt>
                <c:pt idx="623">
                  <c:v>430</c:v>
                </c:pt>
                <c:pt idx="624">
                  <c:v>431</c:v>
                </c:pt>
                <c:pt idx="625">
                  <c:v>432</c:v>
                </c:pt>
                <c:pt idx="626">
                  <c:v>433</c:v>
                </c:pt>
                <c:pt idx="627">
                  <c:v>434</c:v>
                </c:pt>
                <c:pt idx="628">
                  <c:v>435</c:v>
                </c:pt>
                <c:pt idx="629">
                  <c:v>436</c:v>
                </c:pt>
                <c:pt idx="630">
                  <c:v>437</c:v>
                </c:pt>
                <c:pt idx="631">
                  <c:v>438</c:v>
                </c:pt>
                <c:pt idx="632">
                  <c:v>439</c:v>
                </c:pt>
                <c:pt idx="633">
                  <c:v>440</c:v>
                </c:pt>
                <c:pt idx="634">
                  <c:v>441</c:v>
                </c:pt>
                <c:pt idx="635">
                  <c:v>442</c:v>
                </c:pt>
                <c:pt idx="636">
                  <c:v>443</c:v>
                </c:pt>
                <c:pt idx="637">
                  <c:v>444</c:v>
                </c:pt>
                <c:pt idx="638">
                  <c:v>445</c:v>
                </c:pt>
                <c:pt idx="639">
                  <c:v>446</c:v>
                </c:pt>
                <c:pt idx="640">
                  <c:v>445</c:v>
                </c:pt>
                <c:pt idx="641">
                  <c:v>444</c:v>
                </c:pt>
                <c:pt idx="642">
                  <c:v>443</c:v>
                </c:pt>
                <c:pt idx="643">
                  <c:v>442</c:v>
                </c:pt>
                <c:pt idx="644">
                  <c:v>441</c:v>
                </c:pt>
                <c:pt idx="645">
                  <c:v>440</c:v>
                </c:pt>
                <c:pt idx="646">
                  <c:v>439</c:v>
                </c:pt>
                <c:pt idx="647">
                  <c:v>438</c:v>
                </c:pt>
                <c:pt idx="648">
                  <c:v>439</c:v>
                </c:pt>
                <c:pt idx="649">
                  <c:v>440</c:v>
                </c:pt>
                <c:pt idx="650">
                  <c:v>441</c:v>
                </c:pt>
                <c:pt idx="651">
                  <c:v>442</c:v>
                </c:pt>
                <c:pt idx="652">
                  <c:v>441</c:v>
                </c:pt>
                <c:pt idx="653">
                  <c:v>440</c:v>
                </c:pt>
                <c:pt idx="654">
                  <c:v>441</c:v>
                </c:pt>
                <c:pt idx="655">
                  <c:v>442</c:v>
                </c:pt>
                <c:pt idx="656">
                  <c:v>443</c:v>
                </c:pt>
                <c:pt idx="657">
                  <c:v>442</c:v>
                </c:pt>
                <c:pt idx="658">
                  <c:v>441</c:v>
                </c:pt>
                <c:pt idx="659">
                  <c:v>440</c:v>
                </c:pt>
                <c:pt idx="660">
                  <c:v>439</c:v>
                </c:pt>
                <c:pt idx="661">
                  <c:v>438</c:v>
                </c:pt>
                <c:pt idx="662">
                  <c:v>439</c:v>
                </c:pt>
                <c:pt idx="663">
                  <c:v>440</c:v>
                </c:pt>
                <c:pt idx="664">
                  <c:v>441</c:v>
                </c:pt>
                <c:pt idx="665">
                  <c:v>442</c:v>
                </c:pt>
                <c:pt idx="666">
                  <c:v>443</c:v>
                </c:pt>
                <c:pt idx="667">
                  <c:v>444</c:v>
                </c:pt>
                <c:pt idx="668">
                  <c:v>445</c:v>
                </c:pt>
                <c:pt idx="669">
                  <c:v>446</c:v>
                </c:pt>
                <c:pt idx="670">
                  <c:v>447</c:v>
                </c:pt>
                <c:pt idx="671">
                  <c:v>448</c:v>
                </c:pt>
                <c:pt idx="672">
                  <c:v>449</c:v>
                </c:pt>
                <c:pt idx="673">
                  <c:v>450</c:v>
                </c:pt>
                <c:pt idx="674">
                  <c:v>451</c:v>
                </c:pt>
                <c:pt idx="675">
                  <c:v>452</c:v>
                </c:pt>
                <c:pt idx="676">
                  <c:v>451</c:v>
                </c:pt>
                <c:pt idx="677">
                  <c:v>452</c:v>
                </c:pt>
                <c:pt idx="678">
                  <c:v>453</c:v>
                </c:pt>
                <c:pt idx="679">
                  <c:v>452</c:v>
                </c:pt>
                <c:pt idx="680">
                  <c:v>453</c:v>
                </c:pt>
                <c:pt idx="681">
                  <c:v>452</c:v>
                </c:pt>
                <c:pt idx="682">
                  <c:v>453</c:v>
                </c:pt>
                <c:pt idx="683">
                  <c:v>452</c:v>
                </c:pt>
                <c:pt idx="684">
                  <c:v>451</c:v>
                </c:pt>
                <c:pt idx="685">
                  <c:v>450</c:v>
                </c:pt>
                <c:pt idx="686">
                  <c:v>451</c:v>
                </c:pt>
                <c:pt idx="687">
                  <c:v>452</c:v>
                </c:pt>
                <c:pt idx="688">
                  <c:v>453</c:v>
                </c:pt>
                <c:pt idx="689">
                  <c:v>454</c:v>
                </c:pt>
                <c:pt idx="690">
                  <c:v>455</c:v>
                </c:pt>
                <c:pt idx="691">
                  <c:v>456</c:v>
                </c:pt>
                <c:pt idx="692">
                  <c:v>457</c:v>
                </c:pt>
                <c:pt idx="693">
                  <c:v>458</c:v>
                </c:pt>
                <c:pt idx="694">
                  <c:v>459</c:v>
                </c:pt>
                <c:pt idx="695">
                  <c:v>460</c:v>
                </c:pt>
                <c:pt idx="696">
                  <c:v>461</c:v>
                </c:pt>
                <c:pt idx="697">
                  <c:v>462</c:v>
                </c:pt>
                <c:pt idx="698">
                  <c:v>463</c:v>
                </c:pt>
                <c:pt idx="699">
                  <c:v>464</c:v>
                </c:pt>
                <c:pt idx="700">
                  <c:v>465</c:v>
                </c:pt>
                <c:pt idx="701">
                  <c:v>466</c:v>
                </c:pt>
                <c:pt idx="702">
                  <c:v>467</c:v>
                </c:pt>
                <c:pt idx="703">
                  <c:v>468</c:v>
                </c:pt>
                <c:pt idx="704">
                  <c:v>469</c:v>
                </c:pt>
                <c:pt idx="705">
                  <c:v>470</c:v>
                </c:pt>
                <c:pt idx="706">
                  <c:v>471</c:v>
                </c:pt>
                <c:pt idx="707">
                  <c:v>472</c:v>
                </c:pt>
                <c:pt idx="708">
                  <c:v>473</c:v>
                </c:pt>
                <c:pt idx="709">
                  <c:v>474</c:v>
                </c:pt>
                <c:pt idx="710">
                  <c:v>473</c:v>
                </c:pt>
                <c:pt idx="711">
                  <c:v>474</c:v>
                </c:pt>
                <c:pt idx="712">
                  <c:v>473</c:v>
                </c:pt>
                <c:pt idx="713">
                  <c:v>472</c:v>
                </c:pt>
                <c:pt idx="714">
                  <c:v>471</c:v>
                </c:pt>
                <c:pt idx="715">
                  <c:v>470</c:v>
                </c:pt>
                <c:pt idx="716">
                  <c:v>469</c:v>
                </c:pt>
                <c:pt idx="717">
                  <c:v>468</c:v>
                </c:pt>
                <c:pt idx="718">
                  <c:v>467</c:v>
                </c:pt>
                <c:pt idx="719">
                  <c:v>466</c:v>
                </c:pt>
                <c:pt idx="720">
                  <c:v>467</c:v>
                </c:pt>
                <c:pt idx="721">
                  <c:v>468</c:v>
                </c:pt>
                <c:pt idx="722">
                  <c:v>469</c:v>
                </c:pt>
                <c:pt idx="723">
                  <c:v>470</c:v>
                </c:pt>
                <c:pt idx="724">
                  <c:v>471</c:v>
                </c:pt>
                <c:pt idx="725">
                  <c:v>472</c:v>
                </c:pt>
                <c:pt idx="726">
                  <c:v>473</c:v>
                </c:pt>
                <c:pt idx="727">
                  <c:v>474</c:v>
                </c:pt>
                <c:pt idx="728">
                  <c:v>475</c:v>
                </c:pt>
                <c:pt idx="729">
                  <c:v>476</c:v>
                </c:pt>
                <c:pt idx="730">
                  <c:v>477</c:v>
                </c:pt>
                <c:pt idx="731">
                  <c:v>478</c:v>
                </c:pt>
                <c:pt idx="732">
                  <c:v>479</c:v>
                </c:pt>
                <c:pt idx="733">
                  <c:v>480</c:v>
                </c:pt>
                <c:pt idx="734">
                  <c:v>481</c:v>
                </c:pt>
                <c:pt idx="735">
                  <c:v>482</c:v>
                </c:pt>
                <c:pt idx="736">
                  <c:v>483</c:v>
                </c:pt>
                <c:pt idx="737">
                  <c:v>484</c:v>
                </c:pt>
                <c:pt idx="738">
                  <c:v>485</c:v>
                </c:pt>
                <c:pt idx="739">
                  <c:v>484</c:v>
                </c:pt>
                <c:pt idx="740">
                  <c:v>483</c:v>
                </c:pt>
                <c:pt idx="741">
                  <c:v>484</c:v>
                </c:pt>
                <c:pt idx="742">
                  <c:v>483</c:v>
                </c:pt>
                <c:pt idx="743">
                  <c:v>482</c:v>
                </c:pt>
                <c:pt idx="744">
                  <c:v>483</c:v>
                </c:pt>
                <c:pt idx="745">
                  <c:v>484</c:v>
                </c:pt>
                <c:pt idx="746">
                  <c:v>483</c:v>
                </c:pt>
                <c:pt idx="747">
                  <c:v>484</c:v>
                </c:pt>
                <c:pt idx="748">
                  <c:v>485</c:v>
                </c:pt>
                <c:pt idx="749">
                  <c:v>486</c:v>
                </c:pt>
                <c:pt idx="750">
                  <c:v>487</c:v>
                </c:pt>
                <c:pt idx="751">
                  <c:v>488</c:v>
                </c:pt>
                <c:pt idx="752">
                  <c:v>489</c:v>
                </c:pt>
                <c:pt idx="753">
                  <c:v>490</c:v>
                </c:pt>
                <c:pt idx="754">
                  <c:v>491</c:v>
                </c:pt>
                <c:pt idx="755">
                  <c:v>492</c:v>
                </c:pt>
                <c:pt idx="756">
                  <c:v>493</c:v>
                </c:pt>
                <c:pt idx="757">
                  <c:v>494</c:v>
                </c:pt>
                <c:pt idx="758">
                  <c:v>495</c:v>
                </c:pt>
                <c:pt idx="759">
                  <c:v>496</c:v>
                </c:pt>
                <c:pt idx="760">
                  <c:v>497</c:v>
                </c:pt>
                <c:pt idx="761">
                  <c:v>498</c:v>
                </c:pt>
                <c:pt idx="762">
                  <c:v>499</c:v>
                </c:pt>
                <c:pt idx="763">
                  <c:v>500</c:v>
                </c:pt>
                <c:pt idx="764">
                  <c:v>501</c:v>
                </c:pt>
                <c:pt idx="765">
                  <c:v>500</c:v>
                </c:pt>
                <c:pt idx="766">
                  <c:v>499</c:v>
                </c:pt>
                <c:pt idx="767">
                  <c:v>498</c:v>
                </c:pt>
                <c:pt idx="768">
                  <c:v>499</c:v>
                </c:pt>
                <c:pt idx="769">
                  <c:v>500</c:v>
                </c:pt>
                <c:pt idx="770">
                  <c:v>501</c:v>
                </c:pt>
                <c:pt idx="771">
                  <c:v>502</c:v>
                </c:pt>
                <c:pt idx="772">
                  <c:v>503</c:v>
                </c:pt>
                <c:pt idx="773">
                  <c:v>504</c:v>
                </c:pt>
                <c:pt idx="774">
                  <c:v>505</c:v>
                </c:pt>
                <c:pt idx="775">
                  <c:v>506</c:v>
                </c:pt>
                <c:pt idx="776">
                  <c:v>507</c:v>
                </c:pt>
                <c:pt idx="777">
                  <c:v>508</c:v>
                </c:pt>
                <c:pt idx="778">
                  <c:v>509</c:v>
                </c:pt>
                <c:pt idx="779">
                  <c:v>508</c:v>
                </c:pt>
                <c:pt idx="780">
                  <c:v>507</c:v>
                </c:pt>
                <c:pt idx="781">
                  <c:v>506</c:v>
                </c:pt>
                <c:pt idx="782">
                  <c:v>505</c:v>
                </c:pt>
                <c:pt idx="783">
                  <c:v>504</c:v>
                </c:pt>
                <c:pt idx="784">
                  <c:v>503</c:v>
                </c:pt>
                <c:pt idx="785">
                  <c:v>502</c:v>
                </c:pt>
                <c:pt idx="786">
                  <c:v>503</c:v>
                </c:pt>
                <c:pt idx="787">
                  <c:v>504</c:v>
                </c:pt>
                <c:pt idx="788">
                  <c:v>505</c:v>
                </c:pt>
                <c:pt idx="789">
                  <c:v>506</c:v>
                </c:pt>
                <c:pt idx="790">
                  <c:v>507</c:v>
                </c:pt>
                <c:pt idx="791">
                  <c:v>508</c:v>
                </c:pt>
                <c:pt idx="792">
                  <c:v>509</c:v>
                </c:pt>
                <c:pt idx="793">
                  <c:v>510</c:v>
                </c:pt>
                <c:pt idx="794">
                  <c:v>509</c:v>
                </c:pt>
                <c:pt idx="795">
                  <c:v>510</c:v>
                </c:pt>
                <c:pt idx="796">
                  <c:v>509</c:v>
                </c:pt>
                <c:pt idx="797">
                  <c:v>508</c:v>
                </c:pt>
                <c:pt idx="798">
                  <c:v>507</c:v>
                </c:pt>
                <c:pt idx="799">
                  <c:v>506</c:v>
                </c:pt>
                <c:pt idx="800">
                  <c:v>505</c:v>
                </c:pt>
                <c:pt idx="801">
                  <c:v>504</c:v>
                </c:pt>
                <c:pt idx="802">
                  <c:v>503</c:v>
                </c:pt>
                <c:pt idx="803">
                  <c:v>504</c:v>
                </c:pt>
                <c:pt idx="804">
                  <c:v>505</c:v>
                </c:pt>
                <c:pt idx="805">
                  <c:v>506</c:v>
                </c:pt>
                <c:pt idx="806">
                  <c:v>507</c:v>
                </c:pt>
                <c:pt idx="807">
                  <c:v>508</c:v>
                </c:pt>
                <c:pt idx="808">
                  <c:v>509</c:v>
                </c:pt>
                <c:pt idx="809">
                  <c:v>510</c:v>
                </c:pt>
                <c:pt idx="810">
                  <c:v>511</c:v>
                </c:pt>
                <c:pt idx="811">
                  <c:v>512</c:v>
                </c:pt>
                <c:pt idx="812">
                  <c:v>513</c:v>
                </c:pt>
                <c:pt idx="813">
                  <c:v>514</c:v>
                </c:pt>
                <c:pt idx="814">
                  <c:v>515</c:v>
                </c:pt>
                <c:pt idx="815">
                  <c:v>516</c:v>
                </c:pt>
                <c:pt idx="816">
                  <c:v>517</c:v>
                </c:pt>
                <c:pt idx="817">
                  <c:v>518</c:v>
                </c:pt>
                <c:pt idx="818">
                  <c:v>519</c:v>
                </c:pt>
                <c:pt idx="819">
                  <c:v>520</c:v>
                </c:pt>
                <c:pt idx="820">
                  <c:v>521</c:v>
                </c:pt>
                <c:pt idx="821">
                  <c:v>522</c:v>
                </c:pt>
                <c:pt idx="822">
                  <c:v>523</c:v>
                </c:pt>
                <c:pt idx="823">
                  <c:v>524</c:v>
                </c:pt>
                <c:pt idx="824">
                  <c:v>525</c:v>
                </c:pt>
                <c:pt idx="825">
                  <c:v>526</c:v>
                </c:pt>
                <c:pt idx="826">
                  <c:v>527</c:v>
                </c:pt>
                <c:pt idx="827">
                  <c:v>528</c:v>
                </c:pt>
                <c:pt idx="828">
                  <c:v>529</c:v>
                </c:pt>
                <c:pt idx="829">
                  <c:v>528</c:v>
                </c:pt>
                <c:pt idx="830">
                  <c:v>527</c:v>
                </c:pt>
                <c:pt idx="831">
                  <c:v>528</c:v>
                </c:pt>
                <c:pt idx="832">
                  <c:v>529</c:v>
                </c:pt>
                <c:pt idx="833">
                  <c:v>530</c:v>
                </c:pt>
                <c:pt idx="834">
                  <c:v>531</c:v>
                </c:pt>
                <c:pt idx="835">
                  <c:v>532</c:v>
                </c:pt>
                <c:pt idx="836">
                  <c:v>533</c:v>
                </c:pt>
                <c:pt idx="837">
                  <c:v>532</c:v>
                </c:pt>
                <c:pt idx="838">
                  <c:v>533</c:v>
                </c:pt>
                <c:pt idx="839">
                  <c:v>534</c:v>
                </c:pt>
                <c:pt idx="840">
                  <c:v>535</c:v>
                </c:pt>
                <c:pt idx="841">
                  <c:v>536</c:v>
                </c:pt>
                <c:pt idx="842">
                  <c:v>537</c:v>
                </c:pt>
                <c:pt idx="843">
                  <c:v>538</c:v>
                </c:pt>
                <c:pt idx="844">
                  <c:v>539</c:v>
                </c:pt>
                <c:pt idx="845">
                  <c:v>540</c:v>
                </c:pt>
                <c:pt idx="846">
                  <c:v>541</c:v>
                </c:pt>
                <c:pt idx="847">
                  <c:v>542</c:v>
                </c:pt>
                <c:pt idx="848">
                  <c:v>543</c:v>
                </c:pt>
                <c:pt idx="849">
                  <c:v>544</c:v>
                </c:pt>
                <c:pt idx="850">
                  <c:v>545</c:v>
                </c:pt>
                <c:pt idx="851">
                  <c:v>544</c:v>
                </c:pt>
                <c:pt idx="852">
                  <c:v>545</c:v>
                </c:pt>
                <c:pt idx="853">
                  <c:v>546</c:v>
                </c:pt>
                <c:pt idx="854">
                  <c:v>547</c:v>
                </c:pt>
                <c:pt idx="855">
                  <c:v>548</c:v>
                </c:pt>
                <c:pt idx="856">
                  <c:v>549</c:v>
                </c:pt>
                <c:pt idx="857">
                  <c:v>550</c:v>
                </c:pt>
                <c:pt idx="858">
                  <c:v>551</c:v>
                </c:pt>
                <c:pt idx="859">
                  <c:v>552</c:v>
                </c:pt>
                <c:pt idx="860">
                  <c:v>553</c:v>
                </c:pt>
                <c:pt idx="861">
                  <c:v>554</c:v>
                </c:pt>
                <c:pt idx="862">
                  <c:v>555</c:v>
                </c:pt>
                <c:pt idx="863">
                  <c:v>556</c:v>
                </c:pt>
                <c:pt idx="864">
                  <c:v>557</c:v>
                </c:pt>
                <c:pt idx="865">
                  <c:v>558</c:v>
                </c:pt>
                <c:pt idx="866">
                  <c:v>559</c:v>
                </c:pt>
                <c:pt idx="867">
                  <c:v>560</c:v>
                </c:pt>
                <c:pt idx="868">
                  <c:v>561</c:v>
                </c:pt>
                <c:pt idx="869">
                  <c:v>562</c:v>
                </c:pt>
                <c:pt idx="870">
                  <c:v>563</c:v>
                </c:pt>
                <c:pt idx="871">
                  <c:v>564</c:v>
                </c:pt>
                <c:pt idx="872">
                  <c:v>565</c:v>
                </c:pt>
                <c:pt idx="873">
                  <c:v>566</c:v>
                </c:pt>
                <c:pt idx="874">
                  <c:v>567</c:v>
                </c:pt>
                <c:pt idx="875">
                  <c:v>568</c:v>
                </c:pt>
                <c:pt idx="876">
                  <c:v>569</c:v>
                </c:pt>
                <c:pt idx="877">
                  <c:v>570</c:v>
                </c:pt>
                <c:pt idx="878">
                  <c:v>571</c:v>
                </c:pt>
                <c:pt idx="879">
                  <c:v>572</c:v>
                </c:pt>
                <c:pt idx="880">
                  <c:v>573</c:v>
                </c:pt>
                <c:pt idx="881">
                  <c:v>574</c:v>
                </c:pt>
                <c:pt idx="882">
                  <c:v>575</c:v>
                </c:pt>
                <c:pt idx="883">
                  <c:v>576</c:v>
                </c:pt>
                <c:pt idx="884">
                  <c:v>577</c:v>
                </c:pt>
                <c:pt idx="885">
                  <c:v>578</c:v>
                </c:pt>
                <c:pt idx="886">
                  <c:v>579</c:v>
                </c:pt>
                <c:pt idx="887">
                  <c:v>580</c:v>
                </c:pt>
                <c:pt idx="888">
                  <c:v>581</c:v>
                </c:pt>
                <c:pt idx="889">
                  <c:v>582</c:v>
                </c:pt>
                <c:pt idx="890">
                  <c:v>583</c:v>
                </c:pt>
                <c:pt idx="891">
                  <c:v>584</c:v>
                </c:pt>
                <c:pt idx="892">
                  <c:v>583</c:v>
                </c:pt>
                <c:pt idx="893">
                  <c:v>582</c:v>
                </c:pt>
                <c:pt idx="894">
                  <c:v>581</c:v>
                </c:pt>
                <c:pt idx="895">
                  <c:v>580</c:v>
                </c:pt>
                <c:pt idx="896">
                  <c:v>579</c:v>
                </c:pt>
                <c:pt idx="897">
                  <c:v>578</c:v>
                </c:pt>
                <c:pt idx="898">
                  <c:v>577</c:v>
                </c:pt>
                <c:pt idx="899">
                  <c:v>578</c:v>
                </c:pt>
                <c:pt idx="900">
                  <c:v>579</c:v>
                </c:pt>
                <c:pt idx="901">
                  <c:v>580</c:v>
                </c:pt>
                <c:pt idx="902">
                  <c:v>581</c:v>
                </c:pt>
                <c:pt idx="903">
                  <c:v>582</c:v>
                </c:pt>
                <c:pt idx="904">
                  <c:v>583</c:v>
                </c:pt>
                <c:pt idx="905">
                  <c:v>584</c:v>
                </c:pt>
                <c:pt idx="906">
                  <c:v>585</c:v>
                </c:pt>
                <c:pt idx="907">
                  <c:v>586</c:v>
                </c:pt>
                <c:pt idx="908">
                  <c:v>587</c:v>
                </c:pt>
                <c:pt idx="909">
                  <c:v>588</c:v>
                </c:pt>
                <c:pt idx="910">
                  <c:v>589</c:v>
                </c:pt>
                <c:pt idx="911">
                  <c:v>590</c:v>
                </c:pt>
                <c:pt idx="912">
                  <c:v>591</c:v>
                </c:pt>
                <c:pt idx="913">
                  <c:v>592</c:v>
                </c:pt>
                <c:pt idx="914">
                  <c:v>593</c:v>
                </c:pt>
                <c:pt idx="915">
                  <c:v>594</c:v>
                </c:pt>
                <c:pt idx="916">
                  <c:v>595</c:v>
                </c:pt>
                <c:pt idx="917">
                  <c:v>596</c:v>
                </c:pt>
                <c:pt idx="918">
                  <c:v>597</c:v>
                </c:pt>
                <c:pt idx="919">
                  <c:v>598</c:v>
                </c:pt>
                <c:pt idx="920">
                  <c:v>599</c:v>
                </c:pt>
                <c:pt idx="921">
                  <c:v>600</c:v>
                </c:pt>
                <c:pt idx="922">
                  <c:v>601</c:v>
                </c:pt>
                <c:pt idx="923">
                  <c:v>602</c:v>
                </c:pt>
                <c:pt idx="924">
                  <c:v>603</c:v>
                </c:pt>
                <c:pt idx="925">
                  <c:v>604</c:v>
                </c:pt>
                <c:pt idx="926">
                  <c:v>605</c:v>
                </c:pt>
                <c:pt idx="927">
                  <c:v>606</c:v>
                </c:pt>
                <c:pt idx="928">
                  <c:v>607</c:v>
                </c:pt>
                <c:pt idx="929">
                  <c:v>608</c:v>
                </c:pt>
                <c:pt idx="930">
                  <c:v>609</c:v>
                </c:pt>
                <c:pt idx="931">
                  <c:v>610</c:v>
                </c:pt>
                <c:pt idx="932">
                  <c:v>611</c:v>
                </c:pt>
                <c:pt idx="933">
                  <c:v>612</c:v>
                </c:pt>
                <c:pt idx="934">
                  <c:v>613</c:v>
                </c:pt>
                <c:pt idx="935">
                  <c:v>614</c:v>
                </c:pt>
                <c:pt idx="936">
                  <c:v>615</c:v>
                </c:pt>
                <c:pt idx="937">
                  <c:v>616</c:v>
                </c:pt>
                <c:pt idx="938">
                  <c:v>617</c:v>
                </c:pt>
                <c:pt idx="939">
                  <c:v>618</c:v>
                </c:pt>
                <c:pt idx="940">
                  <c:v>619</c:v>
                </c:pt>
                <c:pt idx="941">
                  <c:v>620</c:v>
                </c:pt>
                <c:pt idx="942">
                  <c:v>621</c:v>
                </c:pt>
                <c:pt idx="943">
                  <c:v>622</c:v>
                </c:pt>
                <c:pt idx="944">
                  <c:v>623</c:v>
                </c:pt>
                <c:pt idx="945">
                  <c:v>624</c:v>
                </c:pt>
                <c:pt idx="946">
                  <c:v>625</c:v>
                </c:pt>
                <c:pt idx="947">
                  <c:v>626</c:v>
                </c:pt>
                <c:pt idx="948">
                  <c:v>627</c:v>
                </c:pt>
                <c:pt idx="949">
                  <c:v>628</c:v>
                </c:pt>
                <c:pt idx="950">
                  <c:v>629</c:v>
                </c:pt>
                <c:pt idx="951">
                  <c:v>630</c:v>
                </c:pt>
                <c:pt idx="952">
                  <c:v>631</c:v>
                </c:pt>
                <c:pt idx="953">
                  <c:v>632</c:v>
                </c:pt>
                <c:pt idx="954">
                  <c:v>633</c:v>
                </c:pt>
                <c:pt idx="955">
                  <c:v>634</c:v>
                </c:pt>
                <c:pt idx="956">
                  <c:v>635</c:v>
                </c:pt>
                <c:pt idx="957">
                  <c:v>636</c:v>
                </c:pt>
                <c:pt idx="958">
                  <c:v>637</c:v>
                </c:pt>
                <c:pt idx="959">
                  <c:v>638</c:v>
                </c:pt>
                <c:pt idx="960">
                  <c:v>639</c:v>
                </c:pt>
                <c:pt idx="961">
                  <c:v>640</c:v>
                </c:pt>
                <c:pt idx="962">
                  <c:v>641</c:v>
                </c:pt>
                <c:pt idx="963">
                  <c:v>640</c:v>
                </c:pt>
                <c:pt idx="964">
                  <c:v>641</c:v>
                </c:pt>
                <c:pt idx="965">
                  <c:v>642</c:v>
                </c:pt>
                <c:pt idx="966">
                  <c:v>643</c:v>
                </c:pt>
                <c:pt idx="967">
                  <c:v>644</c:v>
                </c:pt>
                <c:pt idx="968">
                  <c:v>645</c:v>
                </c:pt>
                <c:pt idx="969">
                  <c:v>646</c:v>
                </c:pt>
                <c:pt idx="970">
                  <c:v>647</c:v>
                </c:pt>
                <c:pt idx="971">
                  <c:v>648</c:v>
                </c:pt>
                <c:pt idx="972">
                  <c:v>649</c:v>
                </c:pt>
                <c:pt idx="973">
                  <c:v>650</c:v>
                </c:pt>
                <c:pt idx="974">
                  <c:v>651</c:v>
                </c:pt>
                <c:pt idx="975">
                  <c:v>652</c:v>
                </c:pt>
                <c:pt idx="976">
                  <c:v>653</c:v>
                </c:pt>
                <c:pt idx="977">
                  <c:v>654</c:v>
                </c:pt>
                <c:pt idx="978">
                  <c:v>655</c:v>
                </c:pt>
                <c:pt idx="979">
                  <c:v>656</c:v>
                </c:pt>
                <c:pt idx="980">
                  <c:v>657</c:v>
                </c:pt>
                <c:pt idx="981">
                  <c:v>658</c:v>
                </c:pt>
                <c:pt idx="982">
                  <c:v>659</c:v>
                </c:pt>
                <c:pt idx="983">
                  <c:v>660</c:v>
                </c:pt>
                <c:pt idx="984">
                  <c:v>661</c:v>
                </c:pt>
                <c:pt idx="985">
                  <c:v>662</c:v>
                </c:pt>
                <c:pt idx="986">
                  <c:v>663</c:v>
                </c:pt>
                <c:pt idx="987">
                  <c:v>664</c:v>
                </c:pt>
                <c:pt idx="988">
                  <c:v>665</c:v>
                </c:pt>
                <c:pt idx="989">
                  <c:v>666</c:v>
                </c:pt>
                <c:pt idx="990">
                  <c:v>667</c:v>
                </c:pt>
                <c:pt idx="991">
                  <c:v>668</c:v>
                </c:pt>
                <c:pt idx="992">
                  <c:v>669</c:v>
                </c:pt>
                <c:pt idx="993">
                  <c:v>670</c:v>
                </c:pt>
                <c:pt idx="994">
                  <c:v>671</c:v>
                </c:pt>
                <c:pt idx="995">
                  <c:v>672</c:v>
                </c:pt>
                <c:pt idx="996">
                  <c:v>673</c:v>
                </c:pt>
                <c:pt idx="997">
                  <c:v>674</c:v>
                </c:pt>
                <c:pt idx="998">
                  <c:v>675</c:v>
                </c:pt>
                <c:pt idx="999">
                  <c:v>676</c:v>
                </c:pt>
                <c:pt idx="1000">
                  <c:v>677</c:v>
                </c:pt>
                <c:pt idx="1001">
                  <c:v>678</c:v>
                </c:pt>
                <c:pt idx="1002">
                  <c:v>679</c:v>
                </c:pt>
                <c:pt idx="1003">
                  <c:v>680</c:v>
                </c:pt>
                <c:pt idx="1004">
                  <c:v>681</c:v>
                </c:pt>
                <c:pt idx="1005">
                  <c:v>682</c:v>
                </c:pt>
                <c:pt idx="1006">
                  <c:v>683</c:v>
                </c:pt>
                <c:pt idx="1007">
                  <c:v>684</c:v>
                </c:pt>
                <c:pt idx="1008">
                  <c:v>685</c:v>
                </c:pt>
                <c:pt idx="1009">
                  <c:v>686</c:v>
                </c:pt>
                <c:pt idx="1010">
                  <c:v>687</c:v>
                </c:pt>
                <c:pt idx="1011">
                  <c:v>688</c:v>
                </c:pt>
                <c:pt idx="1012">
                  <c:v>689</c:v>
                </c:pt>
                <c:pt idx="1013">
                  <c:v>690</c:v>
                </c:pt>
                <c:pt idx="1014">
                  <c:v>691</c:v>
                </c:pt>
                <c:pt idx="1015">
                  <c:v>692</c:v>
                </c:pt>
                <c:pt idx="1016">
                  <c:v>693</c:v>
                </c:pt>
                <c:pt idx="1017">
                  <c:v>694</c:v>
                </c:pt>
                <c:pt idx="1018">
                  <c:v>695</c:v>
                </c:pt>
                <c:pt idx="1019">
                  <c:v>696</c:v>
                </c:pt>
                <c:pt idx="1020">
                  <c:v>697</c:v>
                </c:pt>
                <c:pt idx="1021">
                  <c:v>698</c:v>
                </c:pt>
                <c:pt idx="1022">
                  <c:v>699</c:v>
                </c:pt>
                <c:pt idx="1023">
                  <c:v>700</c:v>
                </c:pt>
                <c:pt idx="1024">
                  <c:v>701</c:v>
                </c:pt>
                <c:pt idx="1025">
                  <c:v>702</c:v>
                </c:pt>
                <c:pt idx="1026">
                  <c:v>703</c:v>
                </c:pt>
                <c:pt idx="1027">
                  <c:v>704</c:v>
                </c:pt>
                <c:pt idx="1028">
                  <c:v>705</c:v>
                </c:pt>
                <c:pt idx="1029">
                  <c:v>706</c:v>
                </c:pt>
                <c:pt idx="1030">
                  <c:v>707</c:v>
                </c:pt>
                <c:pt idx="1031">
                  <c:v>708</c:v>
                </c:pt>
                <c:pt idx="1032">
                  <c:v>709</c:v>
                </c:pt>
                <c:pt idx="1033">
                  <c:v>710</c:v>
                </c:pt>
                <c:pt idx="1034">
                  <c:v>711</c:v>
                </c:pt>
                <c:pt idx="1035">
                  <c:v>712</c:v>
                </c:pt>
                <c:pt idx="1036">
                  <c:v>713</c:v>
                </c:pt>
                <c:pt idx="1037">
                  <c:v>714</c:v>
                </c:pt>
                <c:pt idx="1038">
                  <c:v>715</c:v>
                </c:pt>
                <c:pt idx="1039">
                  <c:v>716</c:v>
                </c:pt>
                <c:pt idx="1040">
                  <c:v>717</c:v>
                </c:pt>
                <c:pt idx="1041">
                  <c:v>718</c:v>
                </c:pt>
                <c:pt idx="1042">
                  <c:v>719</c:v>
                </c:pt>
                <c:pt idx="1043">
                  <c:v>720</c:v>
                </c:pt>
                <c:pt idx="1044">
                  <c:v>721</c:v>
                </c:pt>
                <c:pt idx="1045">
                  <c:v>722</c:v>
                </c:pt>
                <c:pt idx="1046">
                  <c:v>723</c:v>
                </c:pt>
                <c:pt idx="1047">
                  <c:v>724</c:v>
                </c:pt>
                <c:pt idx="1048">
                  <c:v>725</c:v>
                </c:pt>
                <c:pt idx="1049">
                  <c:v>726</c:v>
                </c:pt>
                <c:pt idx="1050">
                  <c:v>727</c:v>
                </c:pt>
                <c:pt idx="1051">
                  <c:v>728</c:v>
                </c:pt>
                <c:pt idx="1052">
                  <c:v>729</c:v>
                </c:pt>
                <c:pt idx="1053">
                  <c:v>730</c:v>
                </c:pt>
                <c:pt idx="1054">
                  <c:v>731</c:v>
                </c:pt>
                <c:pt idx="1055">
                  <c:v>732</c:v>
                </c:pt>
                <c:pt idx="1056">
                  <c:v>733</c:v>
                </c:pt>
                <c:pt idx="1057">
                  <c:v>734</c:v>
                </c:pt>
                <c:pt idx="1058">
                  <c:v>735</c:v>
                </c:pt>
                <c:pt idx="1059">
                  <c:v>736</c:v>
                </c:pt>
                <c:pt idx="1060">
                  <c:v>737</c:v>
                </c:pt>
                <c:pt idx="1061">
                  <c:v>738</c:v>
                </c:pt>
                <c:pt idx="1062">
                  <c:v>739</c:v>
                </c:pt>
                <c:pt idx="1063">
                  <c:v>740</c:v>
                </c:pt>
                <c:pt idx="1064">
                  <c:v>741</c:v>
                </c:pt>
                <c:pt idx="1065">
                  <c:v>742</c:v>
                </c:pt>
                <c:pt idx="1066">
                  <c:v>743</c:v>
                </c:pt>
                <c:pt idx="1067">
                  <c:v>744</c:v>
                </c:pt>
                <c:pt idx="1068">
                  <c:v>745</c:v>
                </c:pt>
                <c:pt idx="1069">
                  <c:v>746</c:v>
                </c:pt>
                <c:pt idx="1070">
                  <c:v>747</c:v>
                </c:pt>
                <c:pt idx="1071">
                  <c:v>748</c:v>
                </c:pt>
                <c:pt idx="1072">
                  <c:v>749</c:v>
                </c:pt>
                <c:pt idx="1073">
                  <c:v>750</c:v>
                </c:pt>
                <c:pt idx="1074">
                  <c:v>751</c:v>
                </c:pt>
                <c:pt idx="1075">
                  <c:v>752</c:v>
                </c:pt>
                <c:pt idx="1076">
                  <c:v>753</c:v>
                </c:pt>
                <c:pt idx="1077">
                  <c:v>754</c:v>
                </c:pt>
                <c:pt idx="1078">
                  <c:v>755</c:v>
                </c:pt>
                <c:pt idx="1079">
                  <c:v>756</c:v>
                </c:pt>
                <c:pt idx="1080">
                  <c:v>757</c:v>
                </c:pt>
                <c:pt idx="1081">
                  <c:v>758</c:v>
                </c:pt>
                <c:pt idx="1082">
                  <c:v>759</c:v>
                </c:pt>
                <c:pt idx="1083">
                  <c:v>760</c:v>
                </c:pt>
                <c:pt idx="1084">
                  <c:v>761</c:v>
                </c:pt>
                <c:pt idx="1085">
                  <c:v>762</c:v>
                </c:pt>
                <c:pt idx="1086">
                  <c:v>763</c:v>
                </c:pt>
                <c:pt idx="1087">
                  <c:v>764</c:v>
                </c:pt>
                <c:pt idx="1088">
                  <c:v>765</c:v>
                </c:pt>
                <c:pt idx="1089">
                  <c:v>766</c:v>
                </c:pt>
                <c:pt idx="1090">
                  <c:v>767</c:v>
                </c:pt>
                <c:pt idx="1091">
                  <c:v>768</c:v>
                </c:pt>
                <c:pt idx="1092">
                  <c:v>769</c:v>
                </c:pt>
                <c:pt idx="1093">
                  <c:v>770</c:v>
                </c:pt>
                <c:pt idx="1094">
                  <c:v>771</c:v>
                </c:pt>
                <c:pt idx="1095">
                  <c:v>772</c:v>
                </c:pt>
                <c:pt idx="1096">
                  <c:v>773</c:v>
                </c:pt>
                <c:pt idx="1097">
                  <c:v>774</c:v>
                </c:pt>
                <c:pt idx="1098">
                  <c:v>775</c:v>
                </c:pt>
                <c:pt idx="1099">
                  <c:v>776</c:v>
                </c:pt>
                <c:pt idx="1100">
                  <c:v>777</c:v>
                </c:pt>
                <c:pt idx="1101">
                  <c:v>778</c:v>
                </c:pt>
                <c:pt idx="1102">
                  <c:v>779</c:v>
                </c:pt>
                <c:pt idx="1103">
                  <c:v>780</c:v>
                </c:pt>
                <c:pt idx="1104">
                  <c:v>781</c:v>
                </c:pt>
                <c:pt idx="1105">
                  <c:v>782</c:v>
                </c:pt>
                <c:pt idx="1106">
                  <c:v>783</c:v>
                </c:pt>
                <c:pt idx="1107">
                  <c:v>784</c:v>
                </c:pt>
                <c:pt idx="1108">
                  <c:v>785</c:v>
                </c:pt>
                <c:pt idx="1109">
                  <c:v>786</c:v>
                </c:pt>
                <c:pt idx="1110">
                  <c:v>787</c:v>
                </c:pt>
                <c:pt idx="1111">
                  <c:v>788</c:v>
                </c:pt>
                <c:pt idx="1112">
                  <c:v>789</c:v>
                </c:pt>
                <c:pt idx="1113">
                  <c:v>790</c:v>
                </c:pt>
                <c:pt idx="1114">
                  <c:v>791</c:v>
                </c:pt>
                <c:pt idx="1115">
                  <c:v>792</c:v>
                </c:pt>
                <c:pt idx="1116">
                  <c:v>793</c:v>
                </c:pt>
                <c:pt idx="1117">
                  <c:v>794</c:v>
                </c:pt>
                <c:pt idx="1118">
                  <c:v>795</c:v>
                </c:pt>
                <c:pt idx="1119">
                  <c:v>796</c:v>
                </c:pt>
                <c:pt idx="1120">
                  <c:v>797</c:v>
                </c:pt>
                <c:pt idx="1121">
                  <c:v>798</c:v>
                </c:pt>
                <c:pt idx="1122">
                  <c:v>797</c:v>
                </c:pt>
                <c:pt idx="1123">
                  <c:v>796</c:v>
                </c:pt>
                <c:pt idx="1124">
                  <c:v>795</c:v>
                </c:pt>
                <c:pt idx="1125">
                  <c:v>794</c:v>
                </c:pt>
                <c:pt idx="1126">
                  <c:v>793</c:v>
                </c:pt>
                <c:pt idx="1127">
                  <c:v>792</c:v>
                </c:pt>
                <c:pt idx="1128">
                  <c:v>791</c:v>
                </c:pt>
                <c:pt idx="1129">
                  <c:v>790</c:v>
                </c:pt>
                <c:pt idx="1130">
                  <c:v>789</c:v>
                </c:pt>
                <c:pt idx="1131">
                  <c:v>788</c:v>
                </c:pt>
                <c:pt idx="1132">
                  <c:v>787</c:v>
                </c:pt>
                <c:pt idx="1133">
                  <c:v>786</c:v>
                </c:pt>
                <c:pt idx="1134">
                  <c:v>785</c:v>
                </c:pt>
                <c:pt idx="1135">
                  <c:v>784</c:v>
                </c:pt>
                <c:pt idx="1136">
                  <c:v>783</c:v>
                </c:pt>
                <c:pt idx="1137">
                  <c:v>782</c:v>
                </c:pt>
                <c:pt idx="1138">
                  <c:v>781</c:v>
                </c:pt>
                <c:pt idx="1139">
                  <c:v>780</c:v>
                </c:pt>
                <c:pt idx="1140">
                  <c:v>779</c:v>
                </c:pt>
                <c:pt idx="1141">
                  <c:v>778</c:v>
                </c:pt>
                <c:pt idx="1142">
                  <c:v>777</c:v>
                </c:pt>
                <c:pt idx="1143">
                  <c:v>776</c:v>
                </c:pt>
                <c:pt idx="1144">
                  <c:v>775</c:v>
                </c:pt>
                <c:pt idx="1145">
                  <c:v>774</c:v>
                </c:pt>
                <c:pt idx="1146">
                  <c:v>773</c:v>
                </c:pt>
                <c:pt idx="1147">
                  <c:v>772</c:v>
                </c:pt>
                <c:pt idx="1148">
                  <c:v>773</c:v>
                </c:pt>
                <c:pt idx="1149">
                  <c:v>774</c:v>
                </c:pt>
                <c:pt idx="1150">
                  <c:v>775</c:v>
                </c:pt>
                <c:pt idx="1151">
                  <c:v>776</c:v>
                </c:pt>
                <c:pt idx="1152">
                  <c:v>777</c:v>
                </c:pt>
                <c:pt idx="1153">
                  <c:v>778</c:v>
                </c:pt>
                <c:pt idx="1154">
                  <c:v>777</c:v>
                </c:pt>
                <c:pt idx="1155">
                  <c:v>778</c:v>
                </c:pt>
                <c:pt idx="1156">
                  <c:v>779</c:v>
                </c:pt>
                <c:pt idx="1157">
                  <c:v>780</c:v>
                </c:pt>
                <c:pt idx="1158">
                  <c:v>781</c:v>
                </c:pt>
                <c:pt idx="1159">
                  <c:v>782</c:v>
                </c:pt>
                <c:pt idx="1160">
                  <c:v>783</c:v>
                </c:pt>
                <c:pt idx="1161">
                  <c:v>784</c:v>
                </c:pt>
                <c:pt idx="1162">
                  <c:v>785</c:v>
                </c:pt>
                <c:pt idx="1163">
                  <c:v>786</c:v>
                </c:pt>
                <c:pt idx="1164">
                  <c:v>787</c:v>
                </c:pt>
                <c:pt idx="1165">
                  <c:v>788</c:v>
                </c:pt>
                <c:pt idx="1166">
                  <c:v>789</c:v>
                </c:pt>
                <c:pt idx="1167">
                  <c:v>790</c:v>
                </c:pt>
                <c:pt idx="1168">
                  <c:v>791</c:v>
                </c:pt>
                <c:pt idx="1169">
                  <c:v>792</c:v>
                </c:pt>
                <c:pt idx="1170">
                  <c:v>793</c:v>
                </c:pt>
                <c:pt idx="1171">
                  <c:v>794</c:v>
                </c:pt>
                <c:pt idx="1172">
                  <c:v>795</c:v>
                </c:pt>
                <c:pt idx="1173">
                  <c:v>796</c:v>
                </c:pt>
                <c:pt idx="1174">
                  <c:v>797</c:v>
                </c:pt>
                <c:pt idx="1175">
                  <c:v>798</c:v>
                </c:pt>
                <c:pt idx="1176">
                  <c:v>799</c:v>
                </c:pt>
                <c:pt idx="1177">
                  <c:v>800</c:v>
                </c:pt>
                <c:pt idx="1178">
                  <c:v>801</c:v>
                </c:pt>
                <c:pt idx="1179">
                  <c:v>802</c:v>
                </c:pt>
                <c:pt idx="1180">
                  <c:v>803</c:v>
                </c:pt>
                <c:pt idx="1181">
                  <c:v>804</c:v>
                </c:pt>
                <c:pt idx="1182">
                  <c:v>805</c:v>
                </c:pt>
                <c:pt idx="1183">
                  <c:v>806</c:v>
                </c:pt>
                <c:pt idx="1184">
                  <c:v>807</c:v>
                </c:pt>
                <c:pt idx="1185">
                  <c:v>808</c:v>
                </c:pt>
                <c:pt idx="1186">
                  <c:v>809</c:v>
                </c:pt>
                <c:pt idx="1187">
                  <c:v>810</c:v>
                </c:pt>
                <c:pt idx="1188">
                  <c:v>809</c:v>
                </c:pt>
                <c:pt idx="1189">
                  <c:v>808</c:v>
                </c:pt>
                <c:pt idx="1190">
                  <c:v>809</c:v>
                </c:pt>
                <c:pt idx="1191">
                  <c:v>810</c:v>
                </c:pt>
                <c:pt idx="1192">
                  <c:v>811</c:v>
                </c:pt>
                <c:pt idx="1193">
                  <c:v>812</c:v>
                </c:pt>
                <c:pt idx="1194">
                  <c:v>813</c:v>
                </c:pt>
                <c:pt idx="1195">
                  <c:v>814</c:v>
                </c:pt>
                <c:pt idx="1196">
                  <c:v>815</c:v>
                </c:pt>
                <c:pt idx="1197">
                  <c:v>816</c:v>
                </c:pt>
                <c:pt idx="1198">
                  <c:v>817</c:v>
                </c:pt>
                <c:pt idx="1199">
                  <c:v>818</c:v>
                </c:pt>
                <c:pt idx="1200">
                  <c:v>819</c:v>
                </c:pt>
                <c:pt idx="1201">
                  <c:v>820</c:v>
                </c:pt>
                <c:pt idx="1202">
                  <c:v>821</c:v>
                </c:pt>
                <c:pt idx="1203">
                  <c:v>822</c:v>
                </c:pt>
                <c:pt idx="1204">
                  <c:v>823</c:v>
                </c:pt>
                <c:pt idx="1205">
                  <c:v>824</c:v>
                </c:pt>
                <c:pt idx="1206">
                  <c:v>825</c:v>
                </c:pt>
                <c:pt idx="1207">
                  <c:v>826</c:v>
                </c:pt>
                <c:pt idx="1208">
                  <c:v>827</c:v>
                </c:pt>
                <c:pt idx="1209">
                  <c:v>828</c:v>
                </c:pt>
                <c:pt idx="1210">
                  <c:v>829</c:v>
                </c:pt>
                <c:pt idx="1211">
                  <c:v>830</c:v>
                </c:pt>
                <c:pt idx="1212">
                  <c:v>831</c:v>
                </c:pt>
                <c:pt idx="1213">
                  <c:v>832</c:v>
                </c:pt>
                <c:pt idx="1214">
                  <c:v>833</c:v>
                </c:pt>
                <c:pt idx="1215">
                  <c:v>834</c:v>
                </c:pt>
                <c:pt idx="1216">
                  <c:v>835</c:v>
                </c:pt>
                <c:pt idx="1217">
                  <c:v>836</c:v>
                </c:pt>
                <c:pt idx="1218">
                  <c:v>837</c:v>
                </c:pt>
                <c:pt idx="1219">
                  <c:v>838</c:v>
                </c:pt>
                <c:pt idx="1220">
                  <c:v>839</c:v>
                </c:pt>
                <c:pt idx="1221">
                  <c:v>840</c:v>
                </c:pt>
                <c:pt idx="1222">
                  <c:v>841</c:v>
                </c:pt>
                <c:pt idx="1223">
                  <c:v>842</c:v>
                </c:pt>
                <c:pt idx="1224">
                  <c:v>843</c:v>
                </c:pt>
                <c:pt idx="1225">
                  <c:v>844</c:v>
                </c:pt>
                <c:pt idx="1226">
                  <c:v>845</c:v>
                </c:pt>
                <c:pt idx="1227">
                  <c:v>846</c:v>
                </c:pt>
                <c:pt idx="1228">
                  <c:v>847</c:v>
                </c:pt>
                <c:pt idx="1229">
                  <c:v>848</c:v>
                </c:pt>
                <c:pt idx="1230">
                  <c:v>849</c:v>
                </c:pt>
                <c:pt idx="1231">
                  <c:v>850</c:v>
                </c:pt>
                <c:pt idx="1232">
                  <c:v>851</c:v>
                </c:pt>
                <c:pt idx="1233">
                  <c:v>852</c:v>
                </c:pt>
                <c:pt idx="1234">
                  <c:v>853</c:v>
                </c:pt>
                <c:pt idx="1235">
                  <c:v>854</c:v>
                </c:pt>
                <c:pt idx="1236">
                  <c:v>855</c:v>
                </c:pt>
                <c:pt idx="1237">
                  <c:v>856</c:v>
                </c:pt>
                <c:pt idx="1238">
                  <c:v>857</c:v>
                </c:pt>
                <c:pt idx="1239">
                  <c:v>858</c:v>
                </c:pt>
                <c:pt idx="1240">
                  <c:v>859</c:v>
                </c:pt>
                <c:pt idx="1241">
                  <c:v>860</c:v>
                </c:pt>
                <c:pt idx="1242">
                  <c:v>861</c:v>
                </c:pt>
                <c:pt idx="1243">
                  <c:v>862</c:v>
                </c:pt>
                <c:pt idx="1244">
                  <c:v>863</c:v>
                </c:pt>
                <c:pt idx="1245">
                  <c:v>864</c:v>
                </c:pt>
                <c:pt idx="1246">
                  <c:v>865</c:v>
                </c:pt>
                <c:pt idx="1247">
                  <c:v>866</c:v>
                </c:pt>
                <c:pt idx="1248">
                  <c:v>867</c:v>
                </c:pt>
                <c:pt idx="1249">
                  <c:v>868</c:v>
                </c:pt>
                <c:pt idx="1250">
                  <c:v>869</c:v>
                </c:pt>
                <c:pt idx="1251">
                  <c:v>870</c:v>
                </c:pt>
                <c:pt idx="1252">
                  <c:v>871</c:v>
                </c:pt>
                <c:pt idx="1253">
                  <c:v>872</c:v>
                </c:pt>
                <c:pt idx="1254">
                  <c:v>871</c:v>
                </c:pt>
                <c:pt idx="1255">
                  <c:v>872</c:v>
                </c:pt>
                <c:pt idx="1256">
                  <c:v>871</c:v>
                </c:pt>
                <c:pt idx="1257">
                  <c:v>872</c:v>
                </c:pt>
                <c:pt idx="1258">
                  <c:v>871</c:v>
                </c:pt>
                <c:pt idx="1259">
                  <c:v>872</c:v>
                </c:pt>
                <c:pt idx="1260">
                  <c:v>871</c:v>
                </c:pt>
                <c:pt idx="1261">
                  <c:v>870</c:v>
                </c:pt>
                <c:pt idx="1262">
                  <c:v>869</c:v>
                </c:pt>
                <c:pt idx="1263">
                  <c:v>870</c:v>
                </c:pt>
                <c:pt idx="1264">
                  <c:v>871</c:v>
                </c:pt>
                <c:pt idx="1265">
                  <c:v>872</c:v>
                </c:pt>
                <c:pt idx="1266">
                  <c:v>871</c:v>
                </c:pt>
                <c:pt idx="1267">
                  <c:v>872</c:v>
                </c:pt>
                <c:pt idx="1268">
                  <c:v>873</c:v>
                </c:pt>
                <c:pt idx="1269">
                  <c:v>874</c:v>
                </c:pt>
                <c:pt idx="1270">
                  <c:v>875</c:v>
                </c:pt>
                <c:pt idx="1271">
                  <c:v>876</c:v>
                </c:pt>
                <c:pt idx="1272">
                  <c:v>875</c:v>
                </c:pt>
                <c:pt idx="1273">
                  <c:v>874</c:v>
                </c:pt>
                <c:pt idx="1274">
                  <c:v>873</c:v>
                </c:pt>
                <c:pt idx="1275">
                  <c:v>872</c:v>
                </c:pt>
                <c:pt idx="1276">
                  <c:v>871</c:v>
                </c:pt>
                <c:pt idx="1277">
                  <c:v>870</c:v>
                </c:pt>
                <c:pt idx="1278">
                  <c:v>869</c:v>
                </c:pt>
                <c:pt idx="1279">
                  <c:v>868</c:v>
                </c:pt>
                <c:pt idx="1280">
                  <c:v>867</c:v>
                </c:pt>
                <c:pt idx="1281">
                  <c:v>866</c:v>
                </c:pt>
                <c:pt idx="1282">
                  <c:v>865</c:v>
                </c:pt>
                <c:pt idx="1283">
                  <c:v>866</c:v>
                </c:pt>
                <c:pt idx="1284">
                  <c:v>867</c:v>
                </c:pt>
                <c:pt idx="1285">
                  <c:v>868</c:v>
                </c:pt>
                <c:pt idx="1286">
                  <c:v>869</c:v>
                </c:pt>
                <c:pt idx="1287">
                  <c:v>868</c:v>
                </c:pt>
                <c:pt idx="1288">
                  <c:v>867</c:v>
                </c:pt>
                <c:pt idx="1289">
                  <c:v>868</c:v>
                </c:pt>
                <c:pt idx="1290">
                  <c:v>869</c:v>
                </c:pt>
                <c:pt idx="1291">
                  <c:v>870</c:v>
                </c:pt>
                <c:pt idx="1292">
                  <c:v>871</c:v>
                </c:pt>
                <c:pt idx="1293">
                  <c:v>872</c:v>
                </c:pt>
                <c:pt idx="1294">
                  <c:v>873</c:v>
                </c:pt>
                <c:pt idx="1295">
                  <c:v>874</c:v>
                </c:pt>
                <c:pt idx="1296">
                  <c:v>875</c:v>
                </c:pt>
                <c:pt idx="1297">
                  <c:v>876</c:v>
                </c:pt>
                <c:pt idx="1298">
                  <c:v>877</c:v>
                </c:pt>
                <c:pt idx="1299">
                  <c:v>878</c:v>
                </c:pt>
                <c:pt idx="1300">
                  <c:v>879</c:v>
                </c:pt>
                <c:pt idx="1301">
                  <c:v>880</c:v>
                </c:pt>
                <c:pt idx="1302">
                  <c:v>881</c:v>
                </c:pt>
                <c:pt idx="1303">
                  <c:v>882</c:v>
                </c:pt>
                <c:pt idx="1304">
                  <c:v>883</c:v>
                </c:pt>
                <c:pt idx="1305">
                  <c:v>884</c:v>
                </c:pt>
                <c:pt idx="1306">
                  <c:v>885</c:v>
                </c:pt>
                <c:pt idx="1307">
                  <c:v>886</c:v>
                </c:pt>
                <c:pt idx="1308">
                  <c:v>887</c:v>
                </c:pt>
                <c:pt idx="1309">
                  <c:v>888</c:v>
                </c:pt>
                <c:pt idx="1310">
                  <c:v>889</c:v>
                </c:pt>
                <c:pt idx="1311">
                  <c:v>890</c:v>
                </c:pt>
                <c:pt idx="1312">
                  <c:v>891</c:v>
                </c:pt>
                <c:pt idx="1313">
                  <c:v>892</c:v>
                </c:pt>
                <c:pt idx="1314">
                  <c:v>893</c:v>
                </c:pt>
                <c:pt idx="1315">
                  <c:v>894</c:v>
                </c:pt>
                <c:pt idx="1316">
                  <c:v>895</c:v>
                </c:pt>
                <c:pt idx="1317">
                  <c:v>896</c:v>
                </c:pt>
                <c:pt idx="1318">
                  <c:v>897</c:v>
                </c:pt>
                <c:pt idx="1319">
                  <c:v>898</c:v>
                </c:pt>
                <c:pt idx="1320">
                  <c:v>899</c:v>
                </c:pt>
                <c:pt idx="1321">
                  <c:v>900</c:v>
                </c:pt>
                <c:pt idx="1322">
                  <c:v>901</c:v>
                </c:pt>
                <c:pt idx="1323">
                  <c:v>902</c:v>
                </c:pt>
                <c:pt idx="1324">
                  <c:v>903</c:v>
                </c:pt>
                <c:pt idx="1325">
                  <c:v>904</c:v>
                </c:pt>
                <c:pt idx="1326">
                  <c:v>905</c:v>
                </c:pt>
                <c:pt idx="1327">
                  <c:v>906</c:v>
                </c:pt>
                <c:pt idx="1328">
                  <c:v>907</c:v>
                </c:pt>
                <c:pt idx="1329">
                  <c:v>908</c:v>
                </c:pt>
                <c:pt idx="1330">
                  <c:v>909</c:v>
                </c:pt>
                <c:pt idx="1331">
                  <c:v>910</c:v>
                </c:pt>
                <c:pt idx="1332">
                  <c:v>911</c:v>
                </c:pt>
                <c:pt idx="1333">
                  <c:v>912</c:v>
                </c:pt>
                <c:pt idx="1334">
                  <c:v>913</c:v>
                </c:pt>
                <c:pt idx="1335">
                  <c:v>914</c:v>
                </c:pt>
                <c:pt idx="1336">
                  <c:v>915</c:v>
                </c:pt>
                <c:pt idx="1337">
                  <c:v>914</c:v>
                </c:pt>
                <c:pt idx="1338">
                  <c:v>915</c:v>
                </c:pt>
                <c:pt idx="1339">
                  <c:v>916</c:v>
                </c:pt>
                <c:pt idx="1340">
                  <c:v>917</c:v>
                </c:pt>
                <c:pt idx="1341">
                  <c:v>918</c:v>
                </c:pt>
                <c:pt idx="1342">
                  <c:v>919</c:v>
                </c:pt>
                <c:pt idx="1343">
                  <c:v>920</c:v>
                </c:pt>
                <c:pt idx="1344">
                  <c:v>921</c:v>
                </c:pt>
                <c:pt idx="1345">
                  <c:v>922</c:v>
                </c:pt>
                <c:pt idx="1346">
                  <c:v>923</c:v>
                </c:pt>
                <c:pt idx="1347">
                  <c:v>924</c:v>
                </c:pt>
                <c:pt idx="1348">
                  <c:v>925</c:v>
                </c:pt>
                <c:pt idx="1349">
                  <c:v>926</c:v>
                </c:pt>
                <c:pt idx="1350">
                  <c:v>925</c:v>
                </c:pt>
                <c:pt idx="1351">
                  <c:v>926</c:v>
                </c:pt>
                <c:pt idx="1352">
                  <c:v>927</c:v>
                </c:pt>
                <c:pt idx="1353">
                  <c:v>928</c:v>
                </c:pt>
                <c:pt idx="1354">
                  <c:v>927</c:v>
                </c:pt>
                <c:pt idx="1355">
                  <c:v>928</c:v>
                </c:pt>
                <c:pt idx="1356">
                  <c:v>929</c:v>
                </c:pt>
                <c:pt idx="1357">
                  <c:v>930</c:v>
                </c:pt>
                <c:pt idx="1358">
                  <c:v>931</c:v>
                </c:pt>
                <c:pt idx="1359">
                  <c:v>932</c:v>
                </c:pt>
                <c:pt idx="1360">
                  <c:v>933</c:v>
                </c:pt>
                <c:pt idx="1361">
                  <c:v>934</c:v>
                </c:pt>
                <c:pt idx="1362">
                  <c:v>935</c:v>
                </c:pt>
                <c:pt idx="1363">
                  <c:v>936</c:v>
                </c:pt>
                <c:pt idx="1364">
                  <c:v>937</c:v>
                </c:pt>
                <c:pt idx="1365">
                  <c:v>938</c:v>
                </c:pt>
                <c:pt idx="1366">
                  <c:v>939</c:v>
                </c:pt>
                <c:pt idx="1367">
                  <c:v>940</c:v>
                </c:pt>
                <c:pt idx="1368">
                  <c:v>941</c:v>
                </c:pt>
                <c:pt idx="1369">
                  <c:v>942</c:v>
                </c:pt>
                <c:pt idx="1370">
                  <c:v>943</c:v>
                </c:pt>
                <c:pt idx="1371">
                  <c:v>944</c:v>
                </c:pt>
                <c:pt idx="1372">
                  <c:v>945</c:v>
                </c:pt>
                <c:pt idx="1373">
                  <c:v>946</c:v>
                </c:pt>
                <c:pt idx="1374">
                  <c:v>947</c:v>
                </c:pt>
                <c:pt idx="1375">
                  <c:v>948</c:v>
                </c:pt>
                <c:pt idx="1376">
                  <c:v>949</c:v>
                </c:pt>
                <c:pt idx="1377">
                  <c:v>950</c:v>
                </c:pt>
                <c:pt idx="1378">
                  <c:v>951</c:v>
                </c:pt>
                <c:pt idx="1379">
                  <c:v>952</c:v>
                </c:pt>
                <c:pt idx="1380">
                  <c:v>953</c:v>
                </c:pt>
                <c:pt idx="1381">
                  <c:v>954</c:v>
                </c:pt>
                <c:pt idx="1382">
                  <c:v>955</c:v>
                </c:pt>
                <c:pt idx="1383">
                  <c:v>956</c:v>
                </c:pt>
                <c:pt idx="1384">
                  <c:v>957</c:v>
                </c:pt>
                <c:pt idx="1385">
                  <c:v>956</c:v>
                </c:pt>
                <c:pt idx="1386">
                  <c:v>957</c:v>
                </c:pt>
                <c:pt idx="1387">
                  <c:v>958</c:v>
                </c:pt>
                <c:pt idx="1388">
                  <c:v>959</c:v>
                </c:pt>
                <c:pt idx="1389">
                  <c:v>960</c:v>
                </c:pt>
                <c:pt idx="1390">
                  <c:v>961</c:v>
                </c:pt>
                <c:pt idx="1391">
                  <c:v>962</c:v>
                </c:pt>
                <c:pt idx="1392">
                  <c:v>961</c:v>
                </c:pt>
                <c:pt idx="1393">
                  <c:v>960</c:v>
                </c:pt>
                <c:pt idx="1394">
                  <c:v>959</c:v>
                </c:pt>
                <c:pt idx="1395">
                  <c:v>958</c:v>
                </c:pt>
                <c:pt idx="1396">
                  <c:v>957</c:v>
                </c:pt>
                <c:pt idx="1397">
                  <c:v>956</c:v>
                </c:pt>
                <c:pt idx="1398">
                  <c:v>955</c:v>
                </c:pt>
                <c:pt idx="1399">
                  <c:v>954</c:v>
                </c:pt>
                <c:pt idx="1400">
                  <c:v>953</c:v>
                </c:pt>
                <c:pt idx="1401">
                  <c:v>952</c:v>
                </c:pt>
                <c:pt idx="1402">
                  <c:v>951</c:v>
                </c:pt>
                <c:pt idx="1403">
                  <c:v>950</c:v>
                </c:pt>
                <c:pt idx="1404">
                  <c:v>949</c:v>
                </c:pt>
                <c:pt idx="1405">
                  <c:v>948</c:v>
                </c:pt>
                <c:pt idx="1406">
                  <c:v>947</c:v>
                </c:pt>
                <c:pt idx="1407">
                  <c:v>946</c:v>
                </c:pt>
                <c:pt idx="1408">
                  <c:v>945</c:v>
                </c:pt>
                <c:pt idx="1409">
                  <c:v>944</c:v>
                </c:pt>
                <c:pt idx="1410">
                  <c:v>943</c:v>
                </c:pt>
                <c:pt idx="1411">
                  <c:v>942</c:v>
                </c:pt>
                <c:pt idx="1412">
                  <c:v>941</c:v>
                </c:pt>
                <c:pt idx="1413">
                  <c:v>940</c:v>
                </c:pt>
                <c:pt idx="1414">
                  <c:v>939</c:v>
                </c:pt>
                <c:pt idx="1415">
                  <c:v>938</c:v>
                </c:pt>
                <c:pt idx="1416">
                  <c:v>937</c:v>
                </c:pt>
                <c:pt idx="1417">
                  <c:v>938</c:v>
                </c:pt>
                <c:pt idx="1418">
                  <c:v>939</c:v>
                </c:pt>
                <c:pt idx="1419">
                  <c:v>940</c:v>
                </c:pt>
                <c:pt idx="1420">
                  <c:v>941</c:v>
                </c:pt>
                <c:pt idx="1421">
                  <c:v>942</c:v>
                </c:pt>
                <c:pt idx="1422">
                  <c:v>943</c:v>
                </c:pt>
                <c:pt idx="1423">
                  <c:v>944</c:v>
                </c:pt>
                <c:pt idx="1424">
                  <c:v>945</c:v>
                </c:pt>
                <c:pt idx="1425">
                  <c:v>946</c:v>
                </c:pt>
                <c:pt idx="1426">
                  <c:v>947</c:v>
                </c:pt>
                <c:pt idx="1427">
                  <c:v>948</c:v>
                </c:pt>
                <c:pt idx="1428">
                  <c:v>949</c:v>
                </c:pt>
                <c:pt idx="1429">
                  <c:v>950</c:v>
                </c:pt>
                <c:pt idx="1430">
                  <c:v>951</c:v>
                </c:pt>
                <c:pt idx="1431">
                  <c:v>950</c:v>
                </c:pt>
                <c:pt idx="1432">
                  <c:v>949</c:v>
                </c:pt>
                <c:pt idx="1433">
                  <c:v>950</c:v>
                </c:pt>
                <c:pt idx="1434">
                  <c:v>951</c:v>
                </c:pt>
                <c:pt idx="1435">
                  <c:v>952</c:v>
                </c:pt>
                <c:pt idx="1436">
                  <c:v>953</c:v>
                </c:pt>
                <c:pt idx="1437">
                  <c:v>954</c:v>
                </c:pt>
                <c:pt idx="1438">
                  <c:v>955</c:v>
                </c:pt>
                <c:pt idx="1439">
                  <c:v>956</c:v>
                </c:pt>
                <c:pt idx="1440">
                  <c:v>957</c:v>
                </c:pt>
                <c:pt idx="1441">
                  <c:v>958</c:v>
                </c:pt>
                <c:pt idx="1442">
                  <c:v>959</c:v>
                </c:pt>
                <c:pt idx="1443">
                  <c:v>960</c:v>
                </c:pt>
                <c:pt idx="1444">
                  <c:v>961</c:v>
                </c:pt>
                <c:pt idx="1445">
                  <c:v>962</c:v>
                </c:pt>
                <c:pt idx="1446">
                  <c:v>963</c:v>
                </c:pt>
                <c:pt idx="1447">
                  <c:v>964</c:v>
                </c:pt>
                <c:pt idx="1448">
                  <c:v>965</c:v>
                </c:pt>
                <c:pt idx="1449">
                  <c:v>966</c:v>
                </c:pt>
                <c:pt idx="1450">
                  <c:v>967</c:v>
                </c:pt>
                <c:pt idx="1451">
                  <c:v>968</c:v>
                </c:pt>
                <c:pt idx="1452">
                  <c:v>969</c:v>
                </c:pt>
                <c:pt idx="1453">
                  <c:v>970</c:v>
                </c:pt>
                <c:pt idx="1454">
                  <c:v>971</c:v>
                </c:pt>
                <c:pt idx="1455">
                  <c:v>972</c:v>
                </c:pt>
                <c:pt idx="1456">
                  <c:v>973</c:v>
                </c:pt>
                <c:pt idx="1457">
                  <c:v>974</c:v>
                </c:pt>
                <c:pt idx="1458">
                  <c:v>975</c:v>
                </c:pt>
                <c:pt idx="1459">
                  <c:v>976</c:v>
                </c:pt>
                <c:pt idx="1460">
                  <c:v>977</c:v>
                </c:pt>
                <c:pt idx="1461">
                  <c:v>978</c:v>
                </c:pt>
                <c:pt idx="1462">
                  <c:v>979</c:v>
                </c:pt>
                <c:pt idx="1463">
                  <c:v>980</c:v>
                </c:pt>
                <c:pt idx="1464">
                  <c:v>981</c:v>
                </c:pt>
                <c:pt idx="1465">
                  <c:v>982</c:v>
                </c:pt>
                <c:pt idx="1466">
                  <c:v>983</c:v>
                </c:pt>
                <c:pt idx="1467">
                  <c:v>984</c:v>
                </c:pt>
                <c:pt idx="1468">
                  <c:v>985</c:v>
                </c:pt>
                <c:pt idx="1469">
                  <c:v>986</c:v>
                </c:pt>
                <c:pt idx="1470">
                  <c:v>987</c:v>
                </c:pt>
                <c:pt idx="1471">
                  <c:v>988</c:v>
                </c:pt>
                <c:pt idx="1472">
                  <c:v>989</c:v>
                </c:pt>
                <c:pt idx="1473">
                  <c:v>990</c:v>
                </c:pt>
                <c:pt idx="1474">
                  <c:v>991</c:v>
                </c:pt>
                <c:pt idx="1475">
                  <c:v>992</c:v>
                </c:pt>
                <c:pt idx="1476">
                  <c:v>993</c:v>
                </c:pt>
                <c:pt idx="1477">
                  <c:v>994</c:v>
                </c:pt>
                <c:pt idx="1478">
                  <c:v>995</c:v>
                </c:pt>
                <c:pt idx="1479">
                  <c:v>996</c:v>
                </c:pt>
                <c:pt idx="1480">
                  <c:v>997</c:v>
                </c:pt>
                <c:pt idx="1481">
                  <c:v>998</c:v>
                </c:pt>
                <c:pt idx="1482">
                  <c:v>999</c:v>
                </c:pt>
                <c:pt idx="1483">
                  <c:v>1000</c:v>
                </c:pt>
                <c:pt idx="1484">
                  <c:v>999</c:v>
                </c:pt>
                <c:pt idx="1485">
                  <c:v>1000</c:v>
                </c:pt>
                <c:pt idx="1486">
                  <c:v>1001</c:v>
                </c:pt>
                <c:pt idx="1487">
                  <c:v>1002</c:v>
                </c:pt>
                <c:pt idx="1488">
                  <c:v>1003</c:v>
                </c:pt>
                <c:pt idx="1489">
                  <c:v>1004</c:v>
                </c:pt>
                <c:pt idx="1490">
                  <c:v>1005</c:v>
                </c:pt>
                <c:pt idx="1491">
                  <c:v>1006</c:v>
                </c:pt>
                <c:pt idx="1492">
                  <c:v>1007</c:v>
                </c:pt>
                <c:pt idx="1493">
                  <c:v>1008</c:v>
                </c:pt>
                <c:pt idx="1494">
                  <c:v>1009</c:v>
                </c:pt>
                <c:pt idx="1495">
                  <c:v>1010</c:v>
                </c:pt>
                <c:pt idx="1496">
                  <c:v>1011</c:v>
                </c:pt>
                <c:pt idx="1497">
                  <c:v>1012</c:v>
                </c:pt>
                <c:pt idx="1498">
                  <c:v>1013</c:v>
                </c:pt>
                <c:pt idx="1499">
                  <c:v>1014</c:v>
                </c:pt>
                <c:pt idx="1500">
                  <c:v>1015</c:v>
                </c:pt>
                <c:pt idx="1501">
                  <c:v>1016</c:v>
                </c:pt>
                <c:pt idx="1502">
                  <c:v>1015</c:v>
                </c:pt>
                <c:pt idx="1503">
                  <c:v>1016</c:v>
                </c:pt>
                <c:pt idx="1504">
                  <c:v>1017</c:v>
                </c:pt>
                <c:pt idx="1505">
                  <c:v>1018</c:v>
                </c:pt>
                <c:pt idx="1506">
                  <c:v>1019</c:v>
                </c:pt>
                <c:pt idx="1507">
                  <c:v>1020</c:v>
                </c:pt>
                <c:pt idx="1508">
                  <c:v>1021</c:v>
                </c:pt>
                <c:pt idx="1509">
                  <c:v>1022</c:v>
                </c:pt>
                <c:pt idx="1510">
                  <c:v>1021</c:v>
                </c:pt>
                <c:pt idx="1511">
                  <c:v>1022</c:v>
                </c:pt>
                <c:pt idx="1512">
                  <c:v>1021</c:v>
                </c:pt>
                <c:pt idx="1513">
                  <c:v>1022</c:v>
                </c:pt>
                <c:pt idx="1514">
                  <c:v>1021</c:v>
                </c:pt>
                <c:pt idx="1515">
                  <c:v>1022</c:v>
                </c:pt>
                <c:pt idx="1516">
                  <c:v>1023</c:v>
                </c:pt>
                <c:pt idx="1517">
                  <c:v>1024</c:v>
                </c:pt>
                <c:pt idx="1518">
                  <c:v>1025</c:v>
                </c:pt>
                <c:pt idx="1519">
                  <c:v>1026</c:v>
                </c:pt>
                <c:pt idx="1520">
                  <c:v>1025</c:v>
                </c:pt>
                <c:pt idx="1521">
                  <c:v>1024</c:v>
                </c:pt>
                <c:pt idx="1522">
                  <c:v>1023</c:v>
                </c:pt>
                <c:pt idx="1523">
                  <c:v>1022</c:v>
                </c:pt>
                <c:pt idx="1524">
                  <c:v>1021</c:v>
                </c:pt>
                <c:pt idx="1525">
                  <c:v>1020</c:v>
                </c:pt>
                <c:pt idx="1526">
                  <c:v>1019</c:v>
                </c:pt>
                <c:pt idx="1527">
                  <c:v>1018</c:v>
                </c:pt>
                <c:pt idx="1528">
                  <c:v>1017</c:v>
                </c:pt>
                <c:pt idx="1529">
                  <c:v>1016</c:v>
                </c:pt>
                <c:pt idx="1530">
                  <c:v>1015</c:v>
                </c:pt>
                <c:pt idx="1531">
                  <c:v>1016</c:v>
                </c:pt>
                <c:pt idx="1532">
                  <c:v>1015</c:v>
                </c:pt>
                <c:pt idx="1533">
                  <c:v>1014</c:v>
                </c:pt>
                <c:pt idx="1534">
                  <c:v>1013</c:v>
                </c:pt>
                <c:pt idx="1535">
                  <c:v>1012</c:v>
                </c:pt>
                <c:pt idx="1536">
                  <c:v>1011</c:v>
                </c:pt>
                <c:pt idx="1537">
                  <c:v>1010</c:v>
                </c:pt>
                <c:pt idx="1538">
                  <c:v>1009</c:v>
                </c:pt>
                <c:pt idx="1539">
                  <c:v>1010</c:v>
                </c:pt>
                <c:pt idx="1540">
                  <c:v>1009</c:v>
                </c:pt>
                <c:pt idx="1541">
                  <c:v>1010</c:v>
                </c:pt>
                <c:pt idx="1542">
                  <c:v>1011</c:v>
                </c:pt>
                <c:pt idx="1543">
                  <c:v>1012</c:v>
                </c:pt>
                <c:pt idx="1544">
                  <c:v>1013</c:v>
                </c:pt>
                <c:pt idx="1545">
                  <c:v>1014</c:v>
                </c:pt>
                <c:pt idx="1546">
                  <c:v>1013</c:v>
                </c:pt>
                <c:pt idx="1547">
                  <c:v>1012</c:v>
                </c:pt>
                <c:pt idx="1548">
                  <c:v>1011</c:v>
                </c:pt>
                <c:pt idx="1549">
                  <c:v>1012</c:v>
                </c:pt>
                <c:pt idx="1550">
                  <c:v>1013</c:v>
                </c:pt>
                <c:pt idx="1551">
                  <c:v>1014</c:v>
                </c:pt>
                <c:pt idx="1552">
                  <c:v>1015</c:v>
                </c:pt>
                <c:pt idx="1553">
                  <c:v>1016</c:v>
                </c:pt>
                <c:pt idx="1554">
                  <c:v>1017</c:v>
                </c:pt>
                <c:pt idx="1555">
                  <c:v>1018</c:v>
                </c:pt>
                <c:pt idx="1556">
                  <c:v>1019</c:v>
                </c:pt>
                <c:pt idx="1557">
                  <c:v>1020</c:v>
                </c:pt>
                <c:pt idx="1558">
                  <c:v>1021</c:v>
                </c:pt>
                <c:pt idx="1559">
                  <c:v>1022</c:v>
                </c:pt>
                <c:pt idx="1560">
                  <c:v>1023</c:v>
                </c:pt>
                <c:pt idx="1561">
                  <c:v>1024</c:v>
                </c:pt>
                <c:pt idx="1562">
                  <c:v>1025</c:v>
                </c:pt>
                <c:pt idx="1563">
                  <c:v>1026</c:v>
                </c:pt>
                <c:pt idx="1564">
                  <c:v>1027</c:v>
                </c:pt>
                <c:pt idx="1565">
                  <c:v>1028</c:v>
                </c:pt>
                <c:pt idx="1566">
                  <c:v>1029</c:v>
                </c:pt>
                <c:pt idx="1567">
                  <c:v>1030</c:v>
                </c:pt>
                <c:pt idx="1568">
                  <c:v>1031</c:v>
                </c:pt>
                <c:pt idx="1569">
                  <c:v>1032</c:v>
                </c:pt>
                <c:pt idx="1570">
                  <c:v>1033</c:v>
                </c:pt>
                <c:pt idx="1571">
                  <c:v>1034</c:v>
                </c:pt>
                <c:pt idx="1572">
                  <c:v>1035</c:v>
                </c:pt>
                <c:pt idx="1573">
                  <c:v>1036</c:v>
                </c:pt>
                <c:pt idx="1574">
                  <c:v>1037</c:v>
                </c:pt>
                <c:pt idx="1575">
                  <c:v>1038</c:v>
                </c:pt>
                <c:pt idx="1576">
                  <c:v>1039</c:v>
                </c:pt>
                <c:pt idx="1577">
                  <c:v>1040</c:v>
                </c:pt>
                <c:pt idx="1578">
                  <c:v>1041</c:v>
                </c:pt>
                <c:pt idx="1579">
                  <c:v>1042</c:v>
                </c:pt>
                <c:pt idx="1580">
                  <c:v>1043</c:v>
                </c:pt>
                <c:pt idx="1581">
                  <c:v>1044</c:v>
                </c:pt>
                <c:pt idx="1582">
                  <c:v>1045</c:v>
                </c:pt>
                <c:pt idx="1583">
                  <c:v>1046</c:v>
                </c:pt>
                <c:pt idx="1584">
                  <c:v>1045</c:v>
                </c:pt>
                <c:pt idx="1585">
                  <c:v>1046</c:v>
                </c:pt>
                <c:pt idx="1586">
                  <c:v>1047</c:v>
                </c:pt>
                <c:pt idx="1587">
                  <c:v>1048</c:v>
                </c:pt>
                <c:pt idx="1588">
                  <c:v>1049</c:v>
                </c:pt>
                <c:pt idx="1589">
                  <c:v>1050</c:v>
                </c:pt>
                <c:pt idx="1590">
                  <c:v>1051</c:v>
                </c:pt>
                <c:pt idx="1591">
                  <c:v>1052</c:v>
                </c:pt>
                <c:pt idx="1592">
                  <c:v>1053</c:v>
                </c:pt>
                <c:pt idx="1593">
                  <c:v>1052</c:v>
                </c:pt>
                <c:pt idx="1594">
                  <c:v>1051</c:v>
                </c:pt>
                <c:pt idx="1595">
                  <c:v>1050</c:v>
                </c:pt>
                <c:pt idx="1596">
                  <c:v>1049</c:v>
                </c:pt>
                <c:pt idx="1597">
                  <c:v>1048</c:v>
                </c:pt>
                <c:pt idx="1598">
                  <c:v>1047</c:v>
                </c:pt>
                <c:pt idx="1599">
                  <c:v>1046</c:v>
                </c:pt>
                <c:pt idx="1600">
                  <c:v>1045</c:v>
                </c:pt>
                <c:pt idx="1601">
                  <c:v>1044</c:v>
                </c:pt>
                <c:pt idx="1602">
                  <c:v>1043</c:v>
                </c:pt>
                <c:pt idx="1603">
                  <c:v>1042</c:v>
                </c:pt>
                <c:pt idx="1604">
                  <c:v>1041</c:v>
                </c:pt>
                <c:pt idx="1605">
                  <c:v>1040</c:v>
                </c:pt>
                <c:pt idx="1606">
                  <c:v>1039</c:v>
                </c:pt>
                <c:pt idx="1607">
                  <c:v>1038</c:v>
                </c:pt>
                <c:pt idx="1608">
                  <c:v>1037</c:v>
                </c:pt>
                <c:pt idx="1609">
                  <c:v>1036</c:v>
                </c:pt>
                <c:pt idx="1610">
                  <c:v>1037</c:v>
                </c:pt>
                <c:pt idx="1611">
                  <c:v>1038</c:v>
                </c:pt>
                <c:pt idx="1612">
                  <c:v>1039</c:v>
                </c:pt>
                <c:pt idx="1613">
                  <c:v>1040</c:v>
                </c:pt>
                <c:pt idx="1614">
                  <c:v>1041</c:v>
                </c:pt>
                <c:pt idx="1615">
                  <c:v>1042</c:v>
                </c:pt>
                <c:pt idx="1616">
                  <c:v>1043</c:v>
                </c:pt>
                <c:pt idx="1617">
                  <c:v>1044</c:v>
                </c:pt>
                <c:pt idx="1618">
                  <c:v>1043</c:v>
                </c:pt>
                <c:pt idx="1619">
                  <c:v>1044</c:v>
                </c:pt>
                <c:pt idx="1620">
                  <c:v>1043</c:v>
                </c:pt>
                <c:pt idx="1621">
                  <c:v>1042</c:v>
                </c:pt>
                <c:pt idx="1622">
                  <c:v>1043</c:v>
                </c:pt>
                <c:pt idx="1623">
                  <c:v>1044</c:v>
                </c:pt>
                <c:pt idx="1624">
                  <c:v>1045</c:v>
                </c:pt>
                <c:pt idx="1625">
                  <c:v>1046</c:v>
                </c:pt>
                <c:pt idx="1626">
                  <c:v>1047</c:v>
                </c:pt>
                <c:pt idx="1627">
                  <c:v>1046</c:v>
                </c:pt>
                <c:pt idx="1628">
                  <c:v>1047</c:v>
                </c:pt>
                <c:pt idx="1629">
                  <c:v>1048</c:v>
                </c:pt>
                <c:pt idx="1630">
                  <c:v>1049</c:v>
                </c:pt>
                <c:pt idx="1631">
                  <c:v>1050</c:v>
                </c:pt>
                <c:pt idx="1632">
                  <c:v>1051</c:v>
                </c:pt>
                <c:pt idx="1633">
                  <c:v>1052</c:v>
                </c:pt>
                <c:pt idx="1634">
                  <c:v>1053</c:v>
                </c:pt>
                <c:pt idx="1635">
                  <c:v>1054</c:v>
                </c:pt>
                <c:pt idx="1636">
                  <c:v>1055</c:v>
                </c:pt>
                <c:pt idx="1637">
                  <c:v>1056</c:v>
                </c:pt>
                <c:pt idx="1638">
                  <c:v>1057</c:v>
                </c:pt>
                <c:pt idx="1639">
                  <c:v>1058</c:v>
                </c:pt>
                <c:pt idx="1640">
                  <c:v>1059</c:v>
                </c:pt>
                <c:pt idx="1641">
                  <c:v>1060</c:v>
                </c:pt>
                <c:pt idx="1642">
                  <c:v>1061</c:v>
                </c:pt>
                <c:pt idx="1643">
                  <c:v>1062</c:v>
                </c:pt>
                <c:pt idx="1644">
                  <c:v>1063</c:v>
                </c:pt>
                <c:pt idx="1645">
                  <c:v>1064</c:v>
                </c:pt>
                <c:pt idx="1646">
                  <c:v>1065</c:v>
                </c:pt>
                <c:pt idx="1647">
                  <c:v>1066</c:v>
                </c:pt>
                <c:pt idx="1648">
                  <c:v>1067</c:v>
                </c:pt>
                <c:pt idx="1649">
                  <c:v>1066</c:v>
                </c:pt>
                <c:pt idx="1650">
                  <c:v>1065</c:v>
                </c:pt>
                <c:pt idx="1651">
                  <c:v>1064</c:v>
                </c:pt>
                <c:pt idx="1652">
                  <c:v>1065</c:v>
                </c:pt>
                <c:pt idx="1653">
                  <c:v>1066</c:v>
                </c:pt>
                <c:pt idx="1654">
                  <c:v>1067</c:v>
                </c:pt>
                <c:pt idx="1655">
                  <c:v>1068</c:v>
                </c:pt>
                <c:pt idx="1656">
                  <c:v>1067</c:v>
                </c:pt>
                <c:pt idx="1657">
                  <c:v>1066</c:v>
                </c:pt>
                <c:pt idx="1658">
                  <c:v>1067</c:v>
                </c:pt>
                <c:pt idx="1659">
                  <c:v>1068</c:v>
                </c:pt>
                <c:pt idx="1660">
                  <c:v>1069</c:v>
                </c:pt>
                <c:pt idx="1661">
                  <c:v>1070</c:v>
                </c:pt>
                <c:pt idx="1662">
                  <c:v>1071</c:v>
                </c:pt>
                <c:pt idx="1663">
                  <c:v>1072</c:v>
                </c:pt>
                <c:pt idx="1664">
                  <c:v>1073</c:v>
                </c:pt>
                <c:pt idx="1665">
                  <c:v>1074</c:v>
                </c:pt>
                <c:pt idx="1666">
                  <c:v>1075</c:v>
                </c:pt>
                <c:pt idx="1667">
                  <c:v>1076</c:v>
                </c:pt>
                <c:pt idx="1668">
                  <c:v>1077</c:v>
                </c:pt>
                <c:pt idx="1669">
                  <c:v>1078</c:v>
                </c:pt>
                <c:pt idx="1670">
                  <c:v>1077</c:v>
                </c:pt>
                <c:pt idx="1671">
                  <c:v>1078</c:v>
                </c:pt>
                <c:pt idx="1672">
                  <c:v>1077</c:v>
                </c:pt>
                <c:pt idx="1673">
                  <c:v>1078</c:v>
                </c:pt>
                <c:pt idx="1674">
                  <c:v>1079</c:v>
                </c:pt>
                <c:pt idx="1675">
                  <c:v>1080</c:v>
                </c:pt>
                <c:pt idx="1676">
                  <c:v>1081</c:v>
                </c:pt>
                <c:pt idx="1677">
                  <c:v>1082</c:v>
                </c:pt>
                <c:pt idx="1678">
                  <c:v>1083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9F-4B49-BD38-2A48A5BB46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17436223"/>
        <c:axId val="843049471"/>
      </c:lineChart>
      <c:dateAx>
        <c:axId val="1517436223"/>
        <c:scaling>
          <c:orientation val="minMax"/>
          <c:min val="45658"/>
        </c:scaling>
        <c:delete val="0"/>
        <c:axPos val="b"/>
        <c:numFmt formatCode="dd/mm/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3049471"/>
        <c:crosses val="autoZero"/>
        <c:auto val="0"/>
        <c:lblOffset val="100"/>
        <c:baseTimeUnit val="days"/>
        <c:majorUnit val="3"/>
        <c:majorTimeUnit val="months"/>
      </c:dateAx>
      <c:valAx>
        <c:axId val="8430494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74362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Sheet2!$D$1</c:f>
              <c:strCache>
                <c:ptCount val="1"/>
                <c:pt idx="0">
                  <c:v>Active Subscriptions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Sheet2!$B$2:$B$1681</c:f>
              <c:numCache>
                <c:formatCode>m/d/yy</c:formatCode>
                <c:ptCount val="1680"/>
                <c:pt idx="0">
                  <c:v>45384.595922997687</c:v>
                </c:pt>
                <c:pt idx="1">
                  <c:v>45384.595930474534</c:v>
                </c:pt>
                <c:pt idx="2">
                  <c:v>45384.595938136576</c:v>
                </c:pt>
                <c:pt idx="3">
                  <c:v>45384.595948333335</c:v>
                </c:pt>
                <c:pt idx="4">
                  <c:v>45384.595957175923</c:v>
                </c:pt>
                <c:pt idx="5">
                  <c:v>45384.595965474538</c:v>
                </c:pt>
                <c:pt idx="6">
                  <c:v>45384.595974201387</c:v>
                </c:pt>
                <c:pt idx="7">
                  <c:v>45384.595982743056</c:v>
                </c:pt>
                <c:pt idx="8">
                  <c:v>45384.595991458336</c:v>
                </c:pt>
                <c:pt idx="9">
                  <c:v>45384.595998865741</c:v>
                </c:pt>
                <c:pt idx="10">
                  <c:v>45384.596008310182</c:v>
                </c:pt>
                <c:pt idx="11">
                  <c:v>45384.59601789352</c:v>
                </c:pt>
                <c:pt idx="12">
                  <c:v>45384.596027685184</c:v>
                </c:pt>
                <c:pt idx="13">
                  <c:v>45384.596036192132</c:v>
                </c:pt>
                <c:pt idx="14">
                  <c:v>45384.596044502316</c:v>
                </c:pt>
                <c:pt idx="15">
                  <c:v>45384.596054189817</c:v>
                </c:pt>
                <c:pt idx="16">
                  <c:v>45384.596064155092</c:v>
                </c:pt>
                <c:pt idx="17">
                  <c:v>45384.596075856483</c:v>
                </c:pt>
                <c:pt idx="18">
                  <c:v>45384.596085509256</c:v>
                </c:pt>
                <c:pt idx="19">
                  <c:v>45384.596098333335</c:v>
                </c:pt>
                <c:pt idx="20">
                  <c:v>45384.596111307874</c:v>
                </c:pt>
                <c:pt idx="21">
                  <c:v>45384.596125173608</c:v>
                </c:pt>
                <c:pt idx="22">
                  <c:v>45384.596138854169</c:v>
                </c:pt>
                <c:pt idx="23">
                  <c:v>45384.596152210652</c:v>
                </c:pt>
                <c:pt idx="24">
                  <c:v>45384.596164305556</c:v>
                </c:pt>
                <c:pt idx="25">
                  <c:v>45384.596176956016</c:v>
                </c:pt>
                <c:pt idx="26">
                  <c:v>45384.59618591435</c:v>
                </c:pt>
                <c:pt idx="27">
                  <c:v>45384.596194409722</c:v>
                </c:pt>
                <c:pt idx="28">
                  <c:v>45384.596201886576</c:v>
                </c:pt>
                <c:pt idx="29">
                  <c:v>45384.596210416668</c:v>
                </c:pt>
                <c:pt idx="30">
                  <c:v>45384.596220081017</c:v>
                </c:pt>
                <c:pt idx="31">
                  <c:v>45384.596230682873</c:v>
                </c:pt>
                <c:pt idx="32">
                  <c:v>45384.596237939812</c:v>
                </c:pt>
                <c:pt idx="33">
                  <c:v>45384.596246250003</c:v>
                </c:pt>
                <c:pt idx="34">
                  <c:v>45384.600444317133</c:v>
                </c:pt>
                <c:pt idx="35">
                  <c:v>45384.600801817127</c:v>
                </c:pt>
                <c:pt idx="36">
                  <c:v>45384.600810567128</c:v>
                </c:pt>
                <c:pt idx="37">
                  <c:v>45384.600820613428</c:v>
                </c:pt>
                <c:pt idx="38">
                  <c:v>45384.600830243056</c:v>
                </c:pt>
                <c:pt idx="39">
                  <c:v>45384.600838402781</c:v>
                </c:pt>
                <c:pt idx="40">
                  <c:v>45384.600846111112</c:v>
                </c:pt>
                <c:pt idx="41">
                  <c:v>45384.600855254626</c:v>
                </c:pt>
                <c:pt idx="42">
                  <c:v>45384.600865324071</c:v>
                </c:pt>
                <c:pt idx="43">
                  <c:v>45384.60087415509</c:v>
                </c:pt>
                <c:pt idx="44">
                  <c:v>45384.600883136576</c:v>
                </c:pt>
                <c:pt idx="45">
                  <c:v>45384.60089483796</c:v>
                </c:pt>
                <c:pt idx="46">
                  <c:v>45384.60090863426</c:v>
                </c:pt>
                <c:pt idx="47">
                  <c:v>45384.600919965276</c:v>
                </c:pt>
                <c:pt idx="48">
                  <c:v>45384.600930775465</c:v>
                </c:pt>
                <c:pt idx="49">
                  <c:v>45384.600939340278</c:v>
                </c:pt>
                <c:pt idx="50">
                  <c:v>45384.600948356485</c:v>
                </c:pt>
                <c:pt idx="51">
                  <c:v>45384.600957488423</c:v>
                </c:pt>
                <c:pt idx="52">
                  <c:v>45384.600967685183</c:v>
                </c:pt>
                <c:pt idx="53">
                  <c:v>45384.600974942128</c:v>
                </c:pt>
                <c:pt idx="54">
                  <c:v>45384.600983796299</c:v>
                </c:pt>
                <c:pt idx="55">
                  <c:v>45384.600993333333</c:v>
                </c:pt>
                <c:pt idx="56">
                  <c:v>45384.601004942131</c:v>
                </c:pt>
                <c:pt idx="57">
                  <c:v>45384.60102519676</c:v>
                </c:pt>
                <c:pt idx="58">
                  <c:v>45384.601034652776</c:v>
                </c:pt>
                <c:pt idx="59">
                  <c:v>45384.601042604168</c:v>
                </c:pt>
                <c:pt idx="60">
                  <c:v>45384.601053425926</c:v>
                </c:pt>
                <c:pt idx="61">
                  <c:v>45384.60106630787</c:v>
                </c:pt>
                <c:pt idx="62">
                  <c:v>45384.601077569445</c:v>
                </c:pt>
                <c:pt idx="63">
                  <c:v>45384.601087812502</c:v>
                </c:pt>
                <c:pt idx="64">
                  <c:v>45384.601096562503</c:v>
                </c:pt>
                <c:pt idx="65">
                  <c:v>45384.60110576389</c:v>
                </c:pt>
                <c:pt idx="66">
                  <c:v>45384.601117986109</c:v>
                </c:pt>
                <c:pt idx="67">
                  <c:v>45384.601127199072</c:v>
                </c:pt>
                <c:pt idx="68">
                  <c:v>45384.601135578705</c:v>
                </c:pt>
                <c:pt idx="69">
                  <c:v>45384.601143472224</c:v>
                </c:pt>
                <c:pt idx="70">
                  <c:v>45384.601152291667</c:v>
                </c:pt>
                <c:pt idx="71">
                  <c:v>45384.601161990744</c:v>
                </c:pt>
                <c:pt idx="72">
                  <c:v>45384.601172407405</c:v>
                </c:pt>
                <c:pt idx="73">
                  <c:v>45384.601182604165</c:v>
                </c:pt>
                <c:pt idx="74">
                  <c:v>45384.601192002316</c:v>
                </c:pt>
                <c:pt idx="75">
                  <c:v>45384.601200590281</c:v>
                </c:pt>
                <c:pt idx="76">
                  <c:v>45384.601208587963</c:v>
                </c:pt>
                <c:pt idx="77">
                  <c:v>45384.601219652781</c:v>
                </c:pt>
                <c:pt idx="78">
                  <c:v>45384.601229537038</c:v>
                </c:pt>
                <c:pt idx="79">
                  <c:v>45384.601243067133</c:v>
                </c:pt>
                <c:pt idx="80">
                  <c:v>45384.601931192126</c:v>
                </c:pt>
                <c:pt idx="81">
                  <c:v>45384.60193877315</c:v>
                </c:pt>
                <c:pt idx="82">
                  <c:v>45384.601949085649</c:v>
                </c:pt>
                <c:pt idx="83">
                  <c:v>45384.602466655095</c:v>
                </c:pt>
                <c:pt idx="84">
                  <c:v>45384.604396979164</c:v>
                </c:pt>
                <c:pt idx="85">
                  <c:v>45384.604406168983</c:v>
                </c:pt>
                <c:pt idx="86">
                  <c:v>45384.604416886577</c:v>
                </c:pt>
                <c:pt idx="87">
                  <c:v>45449.582280034723</c:v>
                </c:pt>
                <c:pt idx="88">
                  <c:v>45449.582974201388</c:v>
                </c:pt>
                <c:pt idx="89">
                  <c:v>45449.583212835649</c:v>
                </c:pt>
                <c:pt idx="90">
                  <c:v>45449.59617513889</c:v>
                </c:pt>
                <c:pt idx="91">
                  <c:v>45449.596181458335</c:v>
                </c:pt>
                <c:pt idx="92">
                  <c:v>45462.649615034723</c:v>
                </c:pt>
                <c:pt idx="93">
                  <c:v>45462.650218159724</c:v>
                </c:pt>
                <c:pt idx="94">
                  <c:v>45463.575526539353</c:v>
                </c:pt>
                <c:pt idx="95">
                  <c:v>45463.575546134256</c:v>
                </c:pt>
                <c:pt idx="96">
                  <c:v>45463.575564780091</c:v>
                </c:pt>
                <c:pt idx="97">
                  <c:v>45463.575583877318</c:v>
                </c:pt>
                <c:pt idx="98">
                  <c:v>45463.575603136575</c:v>
                </c:pt>
                <c:pt idx="99">
                  <c:v>45467.57239105324</c:v>
                </c:pt>
                <c:pt idx="100">
                  <c:v>45467.572408136577</c:v>
                </c:pt>
                <c:pt idx="101">
                  <c:v>45467.57242689815</c:v>
                </c:pt>
                <c:pt idx="102">
                  <c:v>45467.572444375</c:v>
                </c:pt>
                <c:pt idx="103">
                  <c:v>45467.572468900464</c:v>
                </c:pt>
                <c:pt idx="104">
                  <c:v>45467.572492650463</c:v>
                </c:pt>
                <c:pt idx="105">
                  <c:v>45467.572521712966</c:v>
                </c:pt>
                <c:pt idx="106">
                  <c:v>45467.572612696757</c:v>
                </c:pt>
                <c:pt idx="107">
                  <c:v>45467.572658518518</c:v>
                </c:pt>
                <c:pt idx="108">
                  <c:v>45467.572681956015</c:v>
                </c:pt>
                <c:pt idx="109">
                  <c:v>45467.572697997683</c:v>
                </c:pt>
                <c:pt idx="110">
                  <c:v>45467.572717777781</c:v>
                </c:pt>
                <c:pt idx="111">
                  <c:v>45467.572741145836</c:v>
                </c:pt>
                <c:pt idx="112">
                  <c:v>45467.572763761571</c:v>
                </c:pt>
                <c:pt idx="113">
                  <c:v>45467.572781122682</c:v>
                </c:pt>
                <c:pt idx="114">
                  <c:v>45467.572802870367</c:v>
                </c:pt>
                <c:pt idx="115">
                  <c:v>45467.572823819442</c:v>
                </c:pt>
                <c:pt idx="116">
                  <c:v>45467.572841157409</c:v>
                </c:pt>
                <c:pt idx="117">
                  <c:v>45467.572859803244</c:v>
                </c:pt>
                <c:pt idx="118">
                  <c:v>45467.572881157408</c:v>
                </c:pt>
                <c:pt idx="119">
                  <c:v>45467.572898761573</c:v>
                </c:pt>
                <c:pt idx="120">
                  <c:v>45467.57292150463</c:v>
                </c:pt>
                <c:pt idx="121">
                  <c:v>45467.572946481479</c:v>
                </c:pt>
                <c:pt idx="122">
                  <c:v>45467.572966400461</c:v>
                </c:pt>
                <c:pt idx="123">
                  <c:v>45467.572989560183</c:v>
                </c:pt>
                <c:pt idx="124">
                  <c:v>45467.573011504632</c:v>
                </c:pt>
                <c:pt idx="125">
                  <c:v>45467.573031030093</c:v>
                </c:pt>
                <c:pt idx="126">
                  <c:v>45467.573047118058</c:v>
                </c:pt>
                <c:pt idx="127">
                  <c:v>45467.573063564814</c:v>
                </c:pt>
                <c:pt idx="128">
                  <c:v>45467.573082476854</c:v>
                </c:pt>
                <c:pt idx="129">
                  <c:v>45467.573099097222</c:v>
                </c:pt>
                <c:pt idx="130">
                  <c:v>45467.573119780092</c:v>
                </c:pt>
                <c:pt idx="131">
                  <c:v>45467.573137025465</c:v>
                </c:pt>
                <c:pt idx="132">
                  <c:v>45467.573153379628</c:v>
                </c:pt>
                <c:pt idx="133">
                  <c:v>45467.573169930554</c:v>
                </c:pt>
                <c:pt idx="134">
                  <c:v>45467.573185104164</c:v>
                </c:pt>
                <c:pt idx="135">
                  <c:v>45467.573201122686</c:v>
                </c:pt>
                <c:pt idx="136">
                  <c:v>45467.573217106481</c:v>
                </c:pt>
                <c:pt idx="137">
                  <c:v>45467.573234027775</c:v>
                </c:pt>
                <c:pt idx="138">
                  <c:v>45467.573254097224</c:v>
                </c:pt>
                <c:pt idx="139">
                  <c:v>45467.57327064815</c:v>
                </c:pt>
                <c:pt idx="140">
                  <c:v>45467.573288877313</c:v>
                </c:pt>
                <c:pt idx="141">
                  <c:v>45467.57330708333</c:v>
                </c:pt>
                <c:pt idx="142">
                  <c:v>45467.573325046294</c:v>
                </c:pt>
                <c:pt idx="143">
                  <c:v>45467.573341203701</c:v>
                </c:pt>
                <c:pt idx="144">
                  <c:v>45467.573356377317</c:v>
                </c:pt>
                <c:pt idx="145">
                  <c:v>45467.573371076389</c:v>
                </c:pt>
                <c:pt idx="146">
                  <c:v>45467.573385335651</c:v>
                </c:pt>
                <c:pt idx="147">
                  <c:v>45467.573401238427</c:v>
                </c:pt>
                <c:pt idx="148">
                  <c:v>45467.573417060186</c:v>
                </c:pt>
                <c:pt idx="149">
                  <c:v>45467.573431631943</c:v>
                </c:pt>
                <c:pt idx="150">
                  <c:v>45467.573450254633</c:v>
                </c:pt>
                <c:pt idx="151">
                  <c:v>45467.573470254632</c:v>
                </c:pt>
                <c:pt idx="152">
                  <c:v>45468.395733229168</c:v>
                </c:pt>
                <c:pt idx="153">
                  <c:v>45468.397620243057</c:v>
                </c:pt>
                <c:pt idx="154">
                  <c:v>45496.387198599536</c:v>
                </c:pt>
                <c:pt idx="155">
                  <c:v>45496.398790243053</c:v>
                </c:pt>
                <c:pt idx="156">
                  <c:v>45496.468425300925</c:v>
                </c:pt>
                <c:pt idx="157">
                  <c:v>45498.589245995368</c:v>
                </c:pt>
                <c:pt idx="158">
                  <c:v>45498.632421122682</c:v>
                </c:pt>
                <c:pt idx="159">
                  <c:v>45498.63334414352</c:v>
                </c:pt>
                <c:pt idx="160">
                  <c:v>45498.63728584491</c:v>
                </c:pt>
                <c:pt idx="161">
                  <c:v>45498.638506701391</c:v>
                </c:pt>
                <c:pt idx="162">
                  <c:v>45498.640581574073</c:v>
                </c:pt>
                <c:pt idx="163">
                  <c:v>45498.64107445602</c:v>
                </c:pt>
                <c:pt idx="164">
                  <c:v>45511.654557592592</c:v>
                </c:pt>
                <c:pt idx="165">
                  <c:v>45518.680332337965</c:v>
                </c:pt>
                <c:pt idx="166">
                  <c:v>45573.398211261578</c:v>
                </c:pt>
                <c:pt idx="167">
                  <c:v>45573.438152210649</c:v>
                </c:pt>
                <c:pt idx="168">
                  <c:v>45581.744684953701</c:v>
                </c:pt>
                <c:pt idx="169">
                  <c:v>45586.490309652778</c:v>
                </c:pt>
                <c:pt idx="170">
                  <c:v>45587.413832071761</c:v>
                </c:pt>
                <c:pt idx="171">
                  <c:v>45594.553447754632</c:v>
                </c:pt>
                <c:pt idx="172">
                  <c:v>45594.569716770835</c:v>
                </c:pt>
                <c:pt idx="173">
                  <c:v>45601.398325879629</c:v>
                </c:pt>
                <c:pt idx="174">
                  <c:v>45607.613664791665</c:v>
                </c:pt>
                <c:pt idx="175">
                  <c:v>45678.353309143517</c:v>
                </c:pt>
                <c:pt idx="176">
                  <c:v>45681.49691840278</c:v>
                </c:pt>
                <c:pt idx="177">
                  <c:v>45681.501396400461</c:v>
                </c:pt>
                <c:pt idx="178">
                  <c:v>45685.541888645836</c:v>
                </c:pt>
                <c:pt idx="179">
                  <c:v>45685.556132789352</c:v>
                </c:pt>
                <c:pt idx="180">
                  <c:v>45685.576374351855</c:v>
                </c:pt>
                <c:pt idx="181">
                  <c:v>45685.594648344908</c:v>
                </c:pt>
                <c:pt idx="182">
                  <c:v>45699.391274189817</c:v>
                </c:pt>
                <c:pt idx="183">
                  <c:v>45699.399299108794</c:v>
                </c:pt>
                <c:pt idx="184">
                  <c:v>45699.479469895836</c:v>
                </c:pt>
                <c:pt idx="185">
                  <c:v>45699.539485972222</c:v>
                </c:pt>
                <c:pt idx="186">
                  <c:v>45699.555676655094</c:v>
                </c:pt>
                <c:pt idx="187">
                  <c:v>45699.576064930552</c:v>
                </c:pt>
                <c:pt idx="188">
                  <c:v>45700.410804027779</c:v>
                </c:pt>
                <c:pt idx="189">
                  <c:v>45700.424798113425</c:v>
                </c:pt>
                <c:pt idx="190">
                  <c:v>45700.431865208331</c:v>
                </c:pt>
                <c:pt idx="191">
                  <c:v>45700.452877523145</c:v>
                </c:pt>
                <c:pt idx="192">
                  <c:v>45700.519139618053</c:v>
                </c:pt>
                <c:pt idx="193">
                  <c:v>45700.522206076392</c:v>
                </c:pt>
                <c:pt idx="194">
                  <c:v>45700.527392291668</c:v>
                </c:pt>
                <c:pt idx="195">
                  <c:v>45707.530280185187</c:v>
                </c:pt>
                <c:pt idx="196">
                  <c:v>45707.530752372688</c:v>
                </c:pt>
                <c:pt idx="197">
                  <c:v>45707.532398958334</c:v>
                </c:pt>
                <c:pt idx="198">
                  <c:v>45707.532957361109</c:v>
                </c:pt>
                <c:pt idx="199">
                  <c:v>45707.53351927083</c:v>
                </c:pt>
                <c:pt idx="200">
                  <c:v>45707.536428645835</c:v>
                </c:pt>
                <c:pt idx="201">
                  <c:v>45707.537745682872</c:v>
                </c:pt>
                <c:pt idx="202">
                  <c:v>45707.5458999537</c:v>
                </c:pt>
                <c:pt idx="203">
                  <c:v>45707.553132430556</c:v>
                </c:pt>
                <c:pt idx="204">
                  <c:v>45707.553422245372</c:v>
                </c:pt>
                <c:pt idx="205">
                  <c:v>45707.553733379631</c:v>
                </c:pt>
                <c:pt idx="206">
                  <c:v>45707.571260682867</c:v>
                </c:pt>
                <c:pt idx="207">
                  <c:v>45708.436939861109</c:v>
                </c:pt>
                <c:pt idx="208">
                  <c:v>45708.447811574071</c:v>
                </c:pt>
                <c:pt idx="209">
                  <c:v>45719.67933392361</c:v>
                </c:pt>
                <c:pt idx="210">
                  <c:v>45719.681448101852</c:v>
                </c:pt>
                <c:pt idx="211">
                  <c:v>45719.682363946762</c:v>
                </c:pt>
                <c:pt idx="212">
                  <c:v>45719.692287766207</c:v>
                </c:pt>
                <c:pt idx="213">
                  <c:v>45719.693755324071</c:v>
                </c:pt>
                <c:pt idx="214">
                  <c:v>45719.693895277778</c:v>
                </c:pt>
                <c:pt idx="215">
                  <c:v>45719.707214317132</c:v>
                </c:pt>
                <c:pt idx="216">
                  <c:v>45719.714951678237</c:v>
                </c:pt>
                <c:pt idx="217">
                  <c:v>45719.718990324072</c:v>
                </c:pt>
                <c:pt idx="218">
                  <c:v>45719.722699502316</c:v>
                </c:pt>
                <c:pt idx="219">
                  <c:v>45719.730923680552</c:v>
                </c:pt>
                <c:pt idx="220">
                  <c:v>45720.433653912034</c:v>
                </c:pt>
                <c:pt idx="221">
                  <c:v>45720.470690196758</c:v>
                </c:pt>
                <c:pt idx="222">
                  <c:v>45720.503137511572</c:v>
                </c:pt>
                <c:pt idx="223">
                  <c:v>45720.504152303241</c:v>
                </c:pt>
                <c:pt idx="224">
                  <c:v>45720.506910162039</c:v>
                </c:pt>
                <c:pt idx="225">
                  <c:v>45720.525951608797</c:v>
                </c:pt>
                <c:pt idx="226">
                  <c:v>45720.527644189817</c:v>
                </c:pt>
                <c:pt idx="227">
                  <c:v>45721.38485101852</c:v>
                </c:pt>
                <c:pt idx="228">
                  <c:v>45721.387453842595</c:v>
                </c:pt>
                <c:pt idx="229">
                  <c:v>45721.387610243059</c:v>
                </c:pt>
                <c:pt idx="230">
                  <c:v>45721.388826215276</c:v>
                </c:pt>
                <c:pt idx="231">
                  <c:v>45721.391366643518</c:v>
                </c:pt>
                <c:pt idx="232">
                  <c:v>45721.391525763887</c:v>
                </c:pt>
                <c:pt idx="233">
                  <c:v>45721.39170108796</c:v>
                </c:pt>
                <c:pt idx="234">
                  <c:v>45721.416923113429</c:v>
                </c:pt>
                <c:pt idx="235">
                  <c:v>45721.4189275463</c:v>
                </c:pt>
                <c:pt idx="236">
                  <c:v>45721.42368083333</c:v>
                </c:pt>
                <c:pt idx="237">
                  <c:v>45721.558593680558</c:v>
                </c:pt>
                <c:pt idx="238">
                  <c:v>45721.623211261576</c:v>
                </c:pt>
                <c:pt idx="239">
                  <c:v>45721.650308171294</c:v>
                </c:pt>
                <c:pt idx="240">
                  <c:v>45721.715142685185</c:v>
                </c:pt>
                <c:pt idx="241">
                  <c:v>45721.715896261572</c:v>
                </c:pt>
                <c:pt idx="242">
                  <c:v>45721.717573136571</c:v>
                </c:pt>
                <c:pt idx="243">
                  <c:v>45721.72020113426</c:v>
                </c:pt>
                <c:pt idx="244">
                  <c:v>45722.472998761572</c:v>
                </c:pt>
                <c:pt idx="245">
                  <c:v>45723.513427002312</c:v>
                </c:pt>
                <c:pt idx="246">
                  <c:v>45723.64776133102</c:v>
                </c:pt>
                <c:pt idx="247">
                  <c:v>45723.656154618053</c:v>
                </c:pt>
                <c:pt idx="248">
                  <c:v>45726.573905289355</c:v>
                </c:pt>
                <c:pt idx="249">
                  <c:v>45726.575174988429</c:v>
                </c:pt>
                <c:pt idx="250">
                  <c:v>45726.575317314811</c:v>
                </c:pt>
                <c:pt idx="251">
                  <c:v>45726.589389074077</c:v>
                </c:pt>
                <c:pt idx="252">
                  <c:v>45726.595159988428</c:v>
                </c:pt>
                <c:pt idx="253">
                  <c:v>45726.596565474538</c:v>
                </c:pt>
                <c:pt idx="254">
                  <c:v>45726.596699629627</c:v>
                </c:pt>
                <c:pt idx="255">
                  <c:v>45727.575836192133</c:v>
                </c:pt>
                <c:pt idx="256">
                  <c:v>45727.586242349535</c:v>
                </c:pt>
                <c:pt idx="257">
                  <c:v>45727.592623495373</c:v>
                </c:pt>
                <c:pt idx="258">
                  <c:v>45727.599907951386</c:v>
                </c:pt>
                <c:pt idx="259">
                  <c:v>45729.462373969909</c:v>
                </c:pt>
                <c:pt idx="260">
                  <c:v>45733.553041377316</c:v>
                </c:pt>
                <c:pt idx="261">
                  <c:v>45733.558428761571</c:v>
                </c:pt>
                <c:pt idx="262">
                  <c:v>45733.562689675928</c:v>
                </c:pt>
                <c:pt idx="263">
                  <c:v>45733.568379710647</c:v>
                </c:pt>
                <c:pt idx="264">
                  <c:v>45733.6371984375</c:v>
                </c:pt>
                <c:pt idx="265">
                  <c:v>45733.641839490738</c:v>
                </c:pt>
                <c:pt idx="266">
                  <c:v>45733.643616319445</c:v>
                </c:pt>
                <c:pt idx="267">
                  <c:v>45733.645625648147</c:v>
                </c:pt>
                <c:pt idx="268">
                  <c:v>45733.647559386576</c:v>
                </c:pt>
                <c:pt idx="269">
                  <c:v>45733.649817546298</c:v>
                </c:pt>
                <c:pt idx="270">
                  <c:v>45733.65443652778</c:v>
                </c:pt>
                <c:pt idx="271">
                  <c:v>45733.655500856483</c:v>
                </c:pt>
                <c:pt idx="272">
                  <c:v>45734.57544803241</c:v>
                </c:pt>
                <c:pt idx="273">
                  <c:v>45734.604213321756</c:v>
                </c:pt>
                <c:pt idx="274">
                  <c:v>45734.636813391204</c:v>
                </c:pt>
                <c:pt idx="275">
                  <c:v>45734.643302407407</c:v>
                </c:pt>
                <c:pt idx="276">
                  <c:v>45737.642229814817</c:v>
                </c:pt>
                <c:pt idx="277">
                  <c:v>45737.651313240742</c:v>
                </c:pt>
                <c:pt idx="278">
                  <c:v>45740.456659004631</c:v>
                </c:pt>
                <c:pt idx="279">
                  <c:v>45740.4589184375</c:v>
                </c:pt>
                <c:pt idx="280">
                  <c:v>45740.459996307873</c:v>
                </c:pt>
                <c:pt idx="281">
                  <c:v>45740.460589479168</c:v>
                </c:pt>
                <c:pt idx="282">
                  <c:v>45741.467238275465</c:v>
                </c:pt>
                <c:pt idx="283">
                  <c:v>45741.467892789355</c:v>
                </c:pt>
                <c:pt idx="284">
                  <c:v>45741.474404537039</c:v>
                </c:pt>
                <c:pt idx="285">
                  <c:v>45743.681289305554</c:v>
                </c:pt>
                <c:pt idx="286">
                  <c:v>45744.450066898149</c:v>
                </c:pt>
                <c:pt idx="287">
                  <c:v>45744.455777696756</c:v>
                </c:pt>
                <c:pt idx="288">
                  <c:v>45744.455907256946</c:v>
                </c:pt>
                <c:pt idx="289">
                  <c:v>45744.457677557868</c:v>
                </c:pt>
                <c:pt idx="290">
                  <c:v>45744.460870740739</c:v>
                </c:pt>
                <c:pt idx="291">
                  <c:v>45744.465034814813</c:v>
                </c:pt>
                <c:pt idx="292">
                  <c:v>45744.465819884259</c:v>
                </c:pt>
                <c:pt idx="293">
                  <c:v>45744.688269745369</c:v>
                </c:pt>
                <c:pt idx="294">
                  <c:v>45748.511712453706</c:v>
                </c:pt>
                <c:pt idx="295">
                  <c:v>45748.513556365739</c:v>
                </c:pt>
                <c:pt idx="296">
                  <c:v>45748.522541909719</c:v>
                </c:pt>
                <c:pt idx="297">
                  <c:v>45748.57135554398</c:v>
                </c:pt>
                <c:pt idx="298">
                  <c:v>45748.57607412037</c:v>
                </c:pt>
                <c:pt idx="299">
                  <c:v>45750.6375437963</c:v>
                </c:pt>
                <c:pt idx="300">
                  <c:v>45751.616782766207</c:v>
                </c:pt>
                <c:pt idx="301">
                  <c:v>45751.622875891204</c:v>
                </c:pt>
                <c:pt idx="302">
                  <c:v>45751.628675277774</c:v>
                </c:pt>
                <c:pt idx="303">
                  <c:v>45751.631320902779</c:v>
                </c:pt>
                <c:pt idx="304">
                  <c:v>45751.636000034719</c:v>
                </c:pt>
                <c:pt idx="305">
                  <c:v>45754.683209166666</c:v>
                </c:pt>
                <c:pt idx="306">
                  <c:v>45755.490721261573</c:v>
                </c:pt>
                <c:pt idx="307">
                  <c:v>45755.494127662037</c:v>
                </c:pt>
                <c:pt idx="308">
                  <c:v>45755.515775185188</c:v>
                </c:pt>
                <c:pt idx="309">
                  <c:v>45755.525971967596</c:v>
                </c:pt>
                <c:pt idx="310">
                  <c:v>45757.549896145836</c:v>
                </c:pt>
                <c:pt idx="311">
                  <c:v>45761.498736006943</c:v>
                </c:pt>
                <c:pt idx="312">
                  <c:v>45761.499717592589</c:v>
                </c:pt>
                <c:pt idx="313">
                  <c:v>45761.502988958331</c:v>
                </c:pt>
                <c:pt idx="314">
                  <c:v>45761.503525752312</c:v>
                </c:pt>
                <c:pt idx="315">
                  <c:v>45761.508176863426</c:v>
                </c:pt>
                <c:pt idx="316">
                  <c:v>45761.511964594909</c:v>
                </c:pt>
                <c:pt idx="317">
                  <c:v>45761.515556874998</c:v>
                </c:pt>
                <c:pt idx="318">
                  <c:v>45761.516719120373</c:v>
                </c:pt>
                <c:pt idx="319">
                  <c:v>45761.518219548612</c:v>
                </c:pt>
                <c:pt idx="320">
                  <c:v>45761.519575104168</c:v>
                </c:pt>
                <c:pt idx="321">
                  <c:v>45762.453033935184</c:v>
                </c:pt>
                <c:pt idx="322">
                  <c:v>45762.454458472224</c:v>
                </c:pt>
                <c:pt idx="323">
                  <c:v>45762.459508622684</c:v>
                </c:pt>
                <c:pt idx="324">
                  <c:v>45762.466728726853</c:v>
                </c:pt>
                <c:pt idx="325">
                  <c:v>45762.495922083333</c:v>
                </c:pt>
                <c:pt idx="326">
                  <c:v>45777.715675497682</c:v>
                </c:pt>
                <c:pt idx="327">
                  <c:v>45778.517547662035</c:v>
                </c:pt>
                <c:pt idx="328">
                  <c:v>45778.533921469905</c:v>
                </c:pt>
                <c:pt idx="329">
                  <c:v>45779.745828993058</c:v>
                </c:pt>
                <c:pt idx="330">
                  <c:v>45782.540681446757</c:v>
                </c:pt>
                <c:pt idx="331">
                  <c:v>45782.615274849537</c:v>
                </c:pt>
                <c:pt idx="332">
                  <c:v>45782.618050034725</c:v>
                </c:pt>
                <c:pt idx="333">
                  <c:v>45782.621399363423</c:v>
                </c:pt>
                <c:pt idx="334">
                  <c:v>45782.623208622688</c:v>
                </c:pt>
                <c:pt idx="335">
                  <c:v>45782.623731701387</c:v>
                </c:pt>
                <c:pt idx="336">
                  <c:v>45782.627021122687</c:v>
                </c:pt>
                <c:pt idx="337">
                  <c:v>45782.628212337964</c:v>
                </c:pt>
                <c:pt idx="338">
                  <c:v>45782.629323912035</c:v>
                </c:pt>
                <c:pt idx="339">
                  <c:v>45783.430043333334</c:v>
                </c:pt>
                <c:pt idx="340">
                  <c:v>45783.522634641202</c:v>
                </c:pt>
                <c:pt idx="341">
                  <c:v>45783.55327462963</c:v>
                </c:pt>
                <c:pt idx="342">
                  <c:v>45783.553935972224</c:v>
                </c:pt>
                <c:pt idx="343">
                  <c:v>45783.554369351848</c:v>
                </c:pt>
                <c:pt idx="344">
                  <c:v>45783.555208587961</c:v>
                </c:pt>
                <c:pt idx="345">
                  <c:v>45783.556079166665</c:v>
                </c:pt>
                <c:pt idx="346">
                  <c:v>45783.557352777774</c:v>
                </c:pt>
                <c:pt idx="347">
                  <c:v>45784.622936284723</c:v>
                </c:pt>
                <c:pt idx="348">
                  <c:v>45784.879708194443</c:v>
                </c:pt>
                <c:pt idx="349">
                  <c:v>45784.891109374999</c:v>
                </c:pt>
                <c:pt idx="350">
                  <c:v>45784.891562696757</c:v>
                </c:pt>
                <c:pt idx="351">
                  <c:v>45784.992956458336</c:v>
                </c:pt>
                <c:pt idx="352">
                  <c:v>45784.994988217593</c:v>
                </c:pt>
                <c:pt idx="353">
                  <c:v>45785.481799629626</c:v>
                </c:pt>
                <c:pt idx="354">
                  <c:v>45785.483278078704</c:v>
                </c:pt>
                <c:pt idx="355">
                  <c:v>45785.51019872685</c:v>
                </c:pt>
                <c:pt idx="356">
                  <c:v>45785.700165810187</c:v>
                </c:pt>
                <c:pt idx="357">
                  <c:v>45785.700584537037</c:v>
                </c:pt>
                <c:pt idx="358">
                  <c:v>45785.701307986114</c:v>
                </c:pt>
                <c:pt idx="359">
                  <c:v>45789.541426192132</c:v>
                </c:pt>
                <c:pt idx="360">
                  <c:v>45789.563578217596</c:v>
                </c:pt>
                <c:pt idx="361">
                  <c:v>45789.594112106482</c:v>
                </c:pt>
                <c:pt idx="362">
                  <c:v>45789.600267453701</c:v>
                </c:pt>
                <c:pt idx="363">
                  <c:v>45789.600637870368</c:v>
                </c:pt>
                <c:pt idx="364">
                  <c:v>45789.601731400464</c:v>
                </c:pt>
                <c:pt idx="365">
                  <c:v>45789.603400312502</c:v>
                </c:pt>
                <c:pt idx="366">
                  <c:v>45789.62113540509</c:v>
                </c:pt>
                <c:pt idx="367">
                  <c:v>45789.625089861111</c:v>
                </c:pt>
                <c:pt idx="368">
                  <c:v>45789.630183229165</c:v>
                </c:pt>
                <c:pt idx="369">
                  <c:v>45789.630502337961</c:v>
                </c:pt>
                <c:pt idx="370">
                  <c:v>45789.630960196759</c:v>
                </c:pt>
                <c:pt idx="371">
                  <c:v>45789.631361377316</c:v>
                </c:pt>
                <c:pt idx="372">
                  <c:v>45789.632389861108</c:v>
                </c:pt>
                <c:pt idx="373">
                  <c:v>45789.634950601852</c:v>
                </c:pt>
                <c:pt idx="374">
                  <c:v>45789.636109675928</c:v>
                </c:pt>
                <c:pt idx="375">
                  <c:v>45789.639153692129</c:v>
                </c:pt>
                <c:pt idx="376">
                  <c:v>45789.640489699072</c:v>
                </c:pt>
                <c:pt idx="377">
                  <c:v>45789.64351898148</c:v>
                </c:pt>
                <c:pt idx="378">
                  <c:v>45789.644398020835</c:v>
                </c:pt>
                <c:pt idx="379">
                  <c:v>45789.647111666665</c:v>
                </c:pt>
                <c:pt idx="380">
                  <c:v>45789.650390034723</c:v>
                </c:pt>
                <c:pt idx="381">
                  <c:v>45789.650391249997</c:v>
                </c:pt>
                <c:pt idx="382">
                  <c:v>45789.65039563657</c:v>
                </c:pt>
                <c:pt idx="383">
                  <c:v>45789.653650983797</c:v>
                </c:pt>
                <c:pt idx="384">
                  <c:v>45789.655865752313</c:v>
                </c:pt>
                <c:pt idx="385">
                  <c:v>45789.656510081018</c:v>
                </c:pt>
                <c:pt idx="386">
                  <c:v>45789.658110266202</c:v>
                </c:pt>
                <c:pt idx="387">
                  <c:v>45789.658726099537</c:v>
                </c:pt>
                <c:pt idx="388">
                  <c:v>45789.66606447917</c:v>
                </c:pt>
                <c:pt idx="389">
                  <c:v>45789.675947523145</c:v>
                </c:pt>
                <c:pt idx="390">
                  <c:v>45790.43080234954</c:v>
                </c:pt>
                <c:pt idx="391">
                  <c:v>45790.431874652779</c:v>
                </c:pt>
                <c:pt idx="392">
                  <c:v>45790.561708819441</c:v>
                </c:pt>
                <c:pt idx="393">
                  <c:v>45790.56437148148</c:v>
                </c:pt>
                <c:pt idx="394">
                  <c:v>45790.56523547454</c:v>
                </c:pt>
                <c:pt idx="395">
                  <c:v>45790.566552407407</c:v>
                </c:pt>
                <c:pt idx="396">
                  <c:v>45790.567176875003</c:v>
                </c:pt>
                <c:pt idx="397">
                  <c:v>45790.56750271991</c:v>
                </c:pt>
                <c:pt idx="398">
                  <c:v>45790.570991689812</c:v>
                </c:pt>
                <c:pt idx="399">
                  <c:v>45790.589519386573</c:v>
                </c:pt>
                <c:pt idx="400">
                  <c:v>45790.601801944445</c:v>
                </c:pt>
                <c:pt idx="401">
                  <c:v>45790.628509074071</c:v>
                </c:pt>
                <c:pt idx="402">
                  <c:v>45793.496803090275</c:v>
                </c:pt>
                <c:pt idx="403">
                  <c:v>45793.501471851851</c:v>
                </c:pt>
                <c:pt idx="404">
                  <c:v>45793.502192523149</c:v>
                </c:pt>
                <c:pt idx="405">
                  <c:v>45796.430068148147</c:v>
                </c:pt>
                <c:pt idx="406">
                  <c:v>45796.449890625001</c:v>
                </c:pt>
                <c:pt idx="407">
                  <c:v>45796.455004768519</c:v>
                </c:pt>
                <c:pt idx="408">
                  <c:v>45796.457240023148</c:v>
                </c:pt>
                <c:pt idx="409">
                  <c:v>45796.463380231478</c:v>
                </c:pt>
                <c:pt idx="410">
                  <c:v>45796.466794664353</c:v>
                </c:pt>
                <c:pt idx="411">
                  <c:v>45796.471450972225</c:v>
                </c:pt>
                <c:pt idx="412">
                  <c:v>45796.474342592592</c:v>
                </c:pt>
                <c:pt idx="413">
                  <c:v>45796.4788944213</c:v>
                </c:pt>
                <c:pt idx="414">
                  <c:v>45796.493757997683</c:v>
                </c:pt>
                <c:pt idx="415">
                  <c:v>45796.573786562498</c:v>
                </c:pt>
                <c:pt idx="416">
                  <c:v>45796.576913842589</c:v>
                </c:pt>
                <c:pt idx="417">
                  <c:v>45796.578204039353</c:v>
                </c:pt>
                <c:pt idx="418">
                  <c:v>45796.578604537041</c:v>
                </c:pt>
                <c:pt idx="419">
                  <c:v>45796.579919282405</c:v>
                </c:pt>
                <c:pt idx="420">
                  <c:v>45796.581036516203</c:v>
                </c:pt>
                <c:pt idx="421">
                  <c:v>45796.581486979165</c:v>
                </c:pt>
                <c:pt idx="422">
                  <c:v>45796.582026006945</c:v>
                </c:pt>
                <c:pt idx="423">
                  <c:v>45796.585458287038</c:v>
                </c:pt>
                <c:pt idx="424">
                  <c:v>45796.588592604166</c:v>
                </c:pt>
                <c:pt idx="425">
                  <c:v>45796.588981689812</c:v>
                </c:pt>
                <c:pt idx="426">
                  <c:v>45796.58975428241</c:v>
                </c:pt>
                <c:pt idx="427">
                  <c:v>45796.591299849541</c:v>
                </c:pt>
                <c:pt idx="428">
                  <c:v>45796.591684039355</c:v>
                </c:pt>
                <c:pt idx="429">
                  <c:v>45796.597862893519</c:v>
                </c:pt>
                <c:pt idx="430">
                  <c:v>45796.601968171293</c:v>
                </c:pt>
                <c:pt idx="431">
                  <c:v>45796.609870729168</c:v>
                </c:pt>
                <c:pt idx="432">
                  <c:v>45796.6102703125</c:v>
                </c:pt>
                <c:pt idx="433">
                  <c:v>45796.610730115739</c:v>
                </c:pt>
                <c:pt idx="434">
                  <c:v>45799.458608078705</c:v>
                </c:pt>
                <c:pt idx="435">
                  <c:v>45799.458852708332</c:v>
                </c:pt>
                <c:pt idx="436">
                  <c:v>45799.459143182874</c:v>
                </c:pt>
                <c:pt idx="437">
                  <c:v>45799.459461979168</c:v>
                </c:pt>
                <c:pt idx="438">
                  <c:v>45799.461280381947</c:v>
                </c:pt>
                <c:pt idx="439">
                  <c:v>45799.461500671299</c:v>
                </c:pt>
                <c:pt idx="440">
                  <c:v>45799.462490289348</c:v>
                </c:pt>
                <c:pt idx="441">
                  <c:v>45799.463104756942</c:v>
                </c:pt>
                <c:pt idx="442">
                  <c:v>45799.468842847222</c:v>
                </c:pt>
                <c:pt idx="443">
                  <c:v>45799.471205208334</c:v>
                </c:pt>
                <c:pt idx="444">
                  <c:v>45799.594108680554</c:v>
                </c:pt>
                <c:pt idx="445">
                  <c:v>45799.594836226854</c:v>
                </c:pt>
                <c:pt idx="446">
                  <c:v>45799.597522361109</c:v>
                </c:pt>
                <c:pt idx="447">
                  <c:v>45799.602655844908</c:v>
                </c:pt>
                <c:pt idx="448">
                  <c:v>45800.492880578706</c:v>
                </c:pt>
                <c:pt idx="449">
                  <c:v>45800.495823680554</c:v>
                </c:pt>
                <c:pt idx="450">
                  <c:v>45800.496199930552</c:v>
                </c:pt>
                <c:pt idx="451">
                  <c:v>45800.496498425928</c:v>
                </c:pt>
                <c:pt idx="452">
                  <c:v>45800.506874988423</c:v>
                </c:pt>
                <c:pt idx="453">
                  <c:v>45800.506996747688</c:v>
                </c:pt>
                <c:pt idx="454">
                  <c:v>45804.39336962963</c:v>
                </c:pt>
                <c:pt idx="455">
                  <c:v>45804.526895706018</c:v>
                </c:pt>
                <c:pt idx="456">
                  <c:v>45804.532498032408</c:v>
                </c:pt>
                <c:pt idx="457">
                  <c:v>45813.555875289348</c:v>
                </c:pt>
                <c:pt idx="458">
                  <c:v>45813.560233784723</c:v>
                </c:pt>
                <c:pt idx="459">
                  <c:v>45813.57584662037</c:v>
                </c:pt>
                <c:pt idx="460">
                  <c:v>45813.593651678239</c:v>
                </c:pt>
                <c:pt idx="461">
                  <c:v>45813.647769120369</c:v>
                </c:pt>
                <c:pt idx="462">
                  <c:v>45813.654617800923</c:v>
                </c:pt>
                <c:pt idx="463">
                  <c:v>45813.67075996528</c:v>
                </c:pt>
                <c:pt idx="464">
                  <c:v>45813.67224753472</c:v>
                </c:pt>
                <c:pt idx="465">
                  <c:v>45813.674097499999</c:v>
                </c:pt>
                <c:pt idx="466">
                  <c:v>45813.678312164353</c:v>
                </c:pt>
                <c:pt idx="467">
                  <c:v>45813.680347754627</c:v>
                </c:pt>
                <c:pt idx="468">
                  <c:v>45813.68268701389</c:v>
                </c:pt>
                <c:pt idx="469">
                  <c:v>45814.545043368053</c:v>
                </c:pt>
                <c:pt idx="470">
                  <c:v>45814.546434791664</c:v>
                </c:pt>
                <c:pt idx="471">
                  <c:v>45814.546845960649</c:v>
                </c:pt>
                <c:pt idx="472">
                  <c:v>45814.547795960651</c:v>
                </c:pt>
                <c:pt idx="473">
                  <c:v>45814.548616655091</c:v>
                </c:pt>
                <c:pt idx="474">
                  <c:v>45814.549398553238</c:v>
                </c:pt>
                <c:pt idx="475">
                  <c:v>45814.549747569443</c:v>
                </c:pt>
                <c:pt idx="476">
                  <c:v>45814.560491018521</c:v>
                </c:pt>
                <c:pt idx="477">
                  <c:v>45814.560654872686</c:v>
                </c:pt>
                <c:pt idx="478">
                  <c:v>45814.560788645831</c:v>
                </c:pt>
                <c:pt idx="479">
                  <c:v>45814.626448483796</c:v>
                </c:pt>
                <c:pt idx="480">
                  <c:v>45814.630411759259</c:v>
                </c:pt>
                <c:pt idx="481">
                  <c:v>45814.63128390046</c:v>
                </c:pt>
                <c:pt idx="482">
                  <c:v>45814.633980601851</c:v>
                </c:pt>
                <c:pt idx="483">
                  <c:v>45814.63647892361</c:v>
                </c:pt>
                <c:pt idx="484">
                  <c:v>45814.63887396991</c:v>
                </c:pt>
                <c:pt idx="485">
                  <c:v>45814.640633043979</c:v>
                </c:pt>
                <c:pt idx="486">
                  <c:v>45814.651330868059</c:v>
                </c:pt>
                <c:pt idx="487">
                  <c:v>45814.653246006943</c:v>
                </c:pt>
                <c:pt idx="488">
                  <c:v>45814.658549039355</c:v>
                </c:pt>
                <c:pt idx="489">
                  <c:v>45814.659355312499</c:v>
                </c:pt>
                <c:pt idx="490">
                  <c:v>45814.661415810187</c:v>
                </c:pt>
                <c:pt idx="491">
                  <c:v>45814.66228665509</c:v>
                </c:pt>
                <c:pt idx="492">
                  <c:v>45814.663384375002</c:v>
                </c:pt>
                <c:pt idx="493">
                  <c:v>45814.664166145834</c:v>
                </c:pt>
                <c:pt idx="494">
                  <c:v>45814.678763344906</c:v>
                </c:pt>
                <c:pt idx="495">
                  <c:v>45814.684877245367</c:v>
                </c:pt>
                <c:pt idx="496">
                  <c:v>45818.443061678241</c:v>
                </c:pt>
                <c:pt idx="497">
                  <c:v>45819.427951400467</c:v>
                </c:pt>
                <c:pt idx="498">
                  <c:v>45819.445113449074</c:v>
                </c:pt>
                <c:pt idx="499">
                  <c:v>45819.448915543981</c:v>
                </c:pt>
                <c:pt idx="500">
                  <c:v>45819.547284270833</c:v>
                </c:pt>
                <c:pt idx="501">
                  <c:v>45819.600350659719</c:v>
                </c:pt>
                <c:pt idx="502">
                  <c:v>45819.600604293984</c:v>
                </c:pt>
                <c:pt idx="503">
                  <c:v>45819.601933240738</c:v>
                </c:pt>
                <c:pt idx="504">
                  <c:v>45819.602184236108</c:v>
                </c:pt>
                <c:pt idx="505">
                  <c:v>45819.602406712962</c:v>
                </c:pt>
                <c:pt idx="506">
                  <c:v>45819.602597731478</c:v>
                </c:pt>
                <c:pt idx="507">
                  <c:v>45819.602879027778</c:v>
                </c:pt>
                <c:pt idx="508">
                  <c:v>45819.608382280094</c:v>
                </c:pt>
                <c:pt idx="509">
                  <c:v>45821.405932870373</c:v>
                </c:pt>
                <c:pt idx="510">
                  <c:v>45821.525564780095</c:v>
                </c:pt>
                <c:pt idx="511">
                  <c:v>45821.528931967594</c:v>
                </c:pt>
                <c:pt idx="512">
                  <c:v>45821.530563541666</c:v>
                </c:pt>
                <c:pt idx="513">
                  <c:v>45821.533278206021</c:v>
                </c:pt>
                <c:pt idx="514">
                  <c:v>45821.535690891207</c:v>
                </c:pt>
                <c:pt idx="515">
                  <c:v>45821.538179976851</c:v>
                </c:pt>
                <c:pt idx="516">
                  <c:v>45824.561163668979</c:v>
                </c:pt>
                <c:pt idx="517">
                  <c:v>45824.565966180555</c:v>
                </c:pt>
                <c:pt idx="518">
                  <c:v>45824.573629571758</c:v>
                </c:pt>
                <c:pt idx="519">
                  <c:v>45824.575981331021</c:v>
                </c:pt>
                <c:pt idx="520">
                  <c:v>45824.599189837965</c:v>
                </c:pt>
                <c:pt idx="521">
                  <c:v>45824.60393315972</c:v>
                </c:pt>
                <c:pt idx="522">
                  <c:v>45824.606071412039</c:v>
                </c:pt>
                <c:pt idx="523">
                  <c:v>45824.614622361114</c:v>
                </c:pt>
                <c:pt idx="524">
                  <c:v>45824.616119305552</c:v>
                </c:pt>
                <c:pt idx="525">
                  <c:v>45824.616424074076</c:v>
                </c:pt>
                <c:pt idx="526">
                  <c:v>45824.616766874999</c:v>
                </c:pt>
                <c:pt idx="527">
                  <c:v>45824.61738210648</c:v>
                </c:pt>
                <c:pt idx="528">
                  <c:v>45824.617858240737</c:v>
                </c:pt>
                <c:pt idx="529">
                  <c:v>45825.562836851852</c:v>
                </c:pt>
                <c:pt idx="530">
                  <c:v>45825.567168032409</c:v>
                </c:pt>
                <c:pt idx="531">
                  <c:v>45825.567455115743</c:v>
                </c:pt>
                <c:pt idx="532">
                  <c:v>45825.567927407406</c:v>
                </c:pt>
                <c:pt idx="533">
                  <c:v>45825.575614513888</c:v>
                </c:pt>
                <c:pt idx="534">
                  <c:v>45831.433429849538</c:v>
                </c:pt>
                <c:pt idx="535">
                  <c:v>45831.433430358797</c:v>
                </c:pt>
                <c:pt idx="536">
                  <c:v>45831.43343138889</c:v>
                </c:pt>
                <c:pt idx="537">
                  <c:v>45832.520674085645</c:v>
                </c:pt>
                <c:pt idx="538">
                  <c:v>45835.444158206017</c:v>
                </c:pt>
                <c:pt idx="539">
                  <c:v>45835.611785694447</c:v>
                </c:pt>
                <c:pt idx="540">
                  <c:v>45835.614743344908</c:v>
                </c:pt>
                <c:pt idx="541">
                  <c:v>45835.61738640046</c:v>
                </c:pt>
                <c:pt idx="542">
                  <c:v>45835.62499009259</c:v>
                </c:pt>
                <c:pt idx="543">
                  <c:v>45835.627444351849</c:v>
                </c:pt>
                <c:pt idx="544">
                  <c:v>45835.630109965277</c:v>
                </c:pt>
                <c:pt idx="545">
                  <c:v>45835.731450949075</c:v>
                </c:pt>
                <c:pt idx="546">
                  <c:v>45835.742780335648</c:v>
                </c:pt>
                <c:pt idx="547">
                  <c:v>45838.539371145831</c:v>
                </c:pt>
                <c:pt idx="548">
                  <c:v>45838.540801689815</c:v>
                </c:pt>
                <c:pt idx="549">
                  <c:v>45838.550067743054</c:v>
                </c:pt>
                <c:pt idx="550">
                  <c:v>45838.550821597222</c:v>
                </c:pt>
                <c:pt idx="551">
                  <c:v>45838.594905706021</c:v>
                </c:pt>
                <c:pt idx="552">
                  <c:v>45838.595085763889</c:v>
                </c:pt>
                <c:pt idx="553">
                  <c:v>45838.595210046296</c:v>
                </c:pt>
                <c:pt idx="554">
                  <c:v>45838.596766689814</c:v>
                </c:pt>
                <c:pt idx="555">
                  <c:v>45838.599240798612</c:v>
                </c:pt>
                <c:pt idx="556">
                  <c:v>45838.599531921296</c:v>
                </c:pt>
                <c:pt idx="557">
                  <c:v>45838.609754398145</c:v>
                </c:pt>
                <c:pt idx="558">
                  <c:v>45838.611432650461</c:v>
                </c:pt>
                <c:pt idx="559">
                  <c:v>45838.612293333332</c:v>
                </c:pt>
                <c:pt idx="560">
                  <c:v>45839.710563483794</c:v>
                </c:pt>
                <c:pt idx="561">
                  <c:v>45839.713485636574</c:v>
                </c:pt>
                <c:pt idx="562">
                  <c:v>45839.719077199072</c:v>
                </c:pt>
                <c:pt idx="563">
                  <c:v>45840.456073310183</c:v>
                </c:pt>
                <c:pt idx="564">
                  <c:v>45840.483228622688</c:v>
                </c:pt>
                <c:pt idx="565">
                  <c:v>45840.48845892361</c:v>
                </c:pt>
                <c:pt idx="566">
                  <c:v>45840.493212384259</c:v>
                </c:pt>
                <c:pt idx="567">
                  <c:v>45840.499498078701</c:v>
                </c:pt>
                <c:pt idx="568">
                  <c:v>45840.571040694442</c:v>
                </c:pt>
                <c:pt idx="569">
                  <c:v>45840.574012395831</c:v>
                </c:pt>
                <c:pt idx="570">
                  <c:v>45840.579274537035</c:v>
                </c:pt>
                <c:pt idx="571">
                  <c:v>45840.583605011576</c:v>
                </c:pt>
                <c:pt idx="572">
                  <c:v>45840.584302708332</c:v>
                </c:pt>
                <c:pt idx="573">
                  <c:v>45840.587703043981</c:v>
                </c:pt>
                <c:pt idx="574">
                  <c:v>45840.612488159721</c:v>
                </c:pt>
                <c:pt idx="575">
                  <c:v>45840.620484664352</c:v>
                </c:pt>
                <c:pt idx="576">
                  <c:v>45840.621527881944</c:v>
                </c:pt>
                <c:pt idx="577">
                  <c:v>45840.622212303242</c:v>
                </c:pt>
                <c:pt idx="578">
                  <c:v>45840.623005023146</c:v>
                </c:pt>
                <c:pt idx="579">
                  <c:v>45840.623726273145</c:v>
                </c:pt>
                <c:pt idx="580">
                  <c:v>45840.63183791667</c:v>
                </c:pt>
                <c:pt idx="581">
                  <c:v>45841.573647685182</c:v>
                </c:pt>
                <c:pt idx="582">
                  <c:v>45841.575978923611</c:v>
                </c:pt>
                <c:pt idx="583">
                  <c:v>45841.579368472223</c:v>
                </c:pt>
                <c:pt idx="584">
                  <c:v>45841.582559317132</c:v>
                </c:pt>
                <c:pt idx="585">
                  <c:v>45841.583190821759</c:v>
                </c:pt>
                <c:pt idx="586">
                  <c:v>45841.587244849536</c:v>
                </c:pt>
                <c:pt idx="587">
                  <c:v>45841.656990173607</c:v>
                </c:pt>
                <c:pt idx="588">
                  <c:v>45841.65869138889</c:v>
                </c:pt>
                <c:pt idx="589">
                  <c:v>45841.659141851851</c:v>
                </c:pt>
                <c:pt idx="590">
                  <c:v>45841.659555335646</c:v>
                </c:pt>
                <c:pt idx="591">
                  <c:v>45841.663998888886</c:v>
                </c:pt>
                <c:pt idx="592">
                  <c:v>45841.668012939816</c:v>
                </c:pt>
                <c:pt idx="593">
                  <c:v>45841.680023645837</c:v>
                </c:pt>
                <c:pt idx="594">
                  <c:v>45841.681405358795</c:v>
                </c:pt>
                <c:pt idx="595">
                  <c:v>45842.468089884256</c:v>
                </c:pt>
                <c:pt idx="596">
                  <c:v>45846.560690555554</c:v>
                </c:pt>
                <c:pt idx="597">
                  <c:v>45846.570422488425</c:v>
                </c:pt>
                <c:pt idx="598">
                  <c:v>45846.617478287037</c:v>
                </c:pt>
                <c:pt idx="599">
                  <c:v>45846.620548495368</c:v>
                </c:pt>
                <c:pt idx="600">
                  <c:v>45846.627407280095</c:v>
                </c:pt>
                <c:pt idx="601">
                  <c:v>45846.636257858794</c:v>
                </c:pt>
                <c:pt idx="602">
                  <c:v>45847.619746689816</c:v>
                </c:pt>
                <c:pt idx="603">
                  <c:v>45847.620748518515</c:v>
                </c:pt>
                <c:pt idx="604">
                  <c:v>45852.579012442133</c:v>
                </c:pt>
                <c:pt idx="605">
                  <c:v>45852.579719293979</c:v>
                </c:pt>
                <c:pt idx="606">
                  <c:v>45852.581313541668</c:v>
                </c:pt>
                <c:pt idx="607">
                  <c:v>45852.587332708332</c:v>
                </c:pt>
                <c:pt idx="608">
                  <c:v>45852.58965652778</c:v>
                </c:pt>
                <c:pt idx="609">
                  <c:v>45852.590735810183</c:v>
                </c:pt>
                <c:pt idx="610">
                  <c:v>45852.593881724541</c:v>
                </c:pt>
                <c:pt idx="611">
                  <c:v>45852.595025497685</c:v>
                </c:pt>
                <c:pt idx="612">
                  <c:v>45852.597980972219</c:v>
                </c:pt>
                <c:pt idx="613">
                  <c:v>45852.600601666665</c:v>
                </c:pt>
                <c:pt idx="614">
                  <c:v>45852.60386314815</c:v>
                </c:pt>
                <c:pt idx="615">
                  <c:v>45852.604683888887</c:v>
                </c:pt>
                <c:pt idx="616">
                  <c:v>45852.60771178241</c:v>
                </c:pt>
                <c:pt idx="617">
                  <c:v>45852.608484884258</c:v>
                </c:pt>
                <c:pt idx="618">
                  <c:v>45852.610650810188</c:v>
                </c:pt>
                <c:pt idx="619">
                  <c:v>45852.611537222219</c:v>
                </c:pt>
                <c:pt idx="620">
                  <c:v>45852.614066631948</c:v>
                </c:pt>
                <c:pt idx="621">
                  <c:v>45852.615311539354</c:v>
                </c:pt>
                <c:pt idx="622">
                  <c:v>45852.636869675924</c:v>
                </c:pt>
                <c:pt idx="623">
                  <c:v>45852.636870324073</c:v>
                </c:pt>
                <c:pt idx="624">
                  <c:v>45852.636876458331</c:v>
                </c:pt>
                <c:pt idx="625">
                  <c:v>45852.64055546296</c:v>
                </c:pt>
                <c:pt idx="626">
                  <c:v>45852.640557384257</c:v>
                </c:pt>
                <c:pt idx="627">
                  <c:v>45852.644928275462</c:v>
                </c:pt>
                <c:pt idx="628">
                  <c:v>45853.729806655094</c:v>
                </c:pt>
                <c:pt idx="629">
                  <c:v>45853.732675520834</c:v>
                </c:pt>
                <c:pt idx="630">
                  <c:v>45853.7331208912</c:v>
                </c:pt>
                <c:pt idx="631">
                  <c:v>45853.744664513892</c:v>
                </c:pt>
                <c:pt idx="632">
                  <c:v>45853.745632650462</c:v>
                </c:pt>
                <c:pt idx="633">
                  <c:v>45853.755904976853</c:v>
                </c:pt>
                <c:pt idx="634">
                  <c:v>45853.759420983799</c:v>
                </c:pt>
                <c:pt idx="635">
                  <c:v>45853.760751585651</c:v>
                </c:pt>
                <c:pt idx="636">
                  <c:v>45853.763129525461</c:v>
                </c:pt>
                <c:pt idx="637">
                  <c:v>45853.764884745367</c:v>
                </c:pt>
                <c:pt idx="638">
                  <c:v>45853.764886458332</c:v>
                </c:pt>
                <c:pt idx="639">
                  <c:v>45854.413289143522</c:v>
                </c:pt>
                <c:pt idx="640">
                  <c:v>45854.53698045139</c:v>
                </c:pt>
                <c:pt idx="641">
                  <c:v>45854.538501597221</c:v>
                </c:pt>
                <c:pt idx="642">
                  <c:v>45854.54187710648</c:v>
                </c:pt>
                <c:pt idx="643">
                  <c:v>45854.54219576389</c:v>
                </c:pt>
                <c:pt idx="644">
                  <c:v>45854.54252505787</c:v>
                </c:pt>
                <c:pt idx="645">
                  <c:v>45854.546326979165</c:v>
                </c:pt>
                <c:pt idx="646">
                  <c:v>45854.546723171297</c:v>
                </c:pt>
                <c:pt idx="647">
                  <c:v>45854.555174189816</c:v>
                </c:pt>
                <c:pt idx="648">
                  <c:v>45855.63273315972</c:v>
                </c:pt>
                <c:pt idx="649">
                  <c:v>45859.399292141206</c:v>
                </c:pt>
                <c:pt idx="650">
                  <c:v>45859.628057881942</c:v>
                </c:pt>
                <c:pt idx="651">
                  <c:v>45859.637950891207</c:v>
                </c:pt>
                <c:pt idx="652">
                  <c:v>45860.640478275462</c:v>
                </c:pt>
                <c:pt idx="653">
                  <c:v>45860.64481302083</c:v>
                </c:pt>
                <c:pt idx="654">
                  <c:v>45861.664472175929</c:v>
                </c:pt>
                <c:pt idx="655">
                  <c:v>45861.671775960647</c:v>
                </c:pt>
                <c:pt idx="656">
                  <c:v>45861.678691226851</c:v>
                </c:pt>
                <c:pt idx="657">
                  <c:v>45862.540160023149</c:v>
                </c:pt>
                <c:pt idx="658">
                  <c:v>45862.572262743059</c:v>
                </c:pt>
                <c:pt idx="659">
                  <c:v>45862.572807696757</c:v>
                </c:pt>
                <c:pt idx="660">
                  <c:v>45862.574535231484</c:v>
                </c:pt>
                <c:pt idx="661">
                  <c:v>45862.579731238424</c:v>
                </c:pt>
                <c:pt idx="662">
                  <c:v>45862.585830949072</c:v>
                </c:pt>
                <c:pt idx="663">
                  <c:v>45866.492456979169</c:v>
                </c:pt>
                <c:pt idx="664">
                  <c:v>45866.494003240739</c:v>
                </c:pt>
                <c:pt idx="665">
                  <c:v>45866.544348657408</c:v>
                </c:pt>
                <c:pt idx="666">
                  <c:v>45866.546307708333</c:v>
                </c:pt>
                <c:pt idx="667">
                  <c:v>45866.549230856479</c:v>
                </c:pt>
                <c:pt idx="668">
                  <c:v>45866.550237708332</c:v>
                </c:pt>
                <c:pt idx="669">
                  <c:v>45866.552365648145</c:v>
                </c:pt>
                <c:pt idx="670">
                  <c:v>45866.554647812503</c:v>
                </c:pt>
                <c:pt idx="671">
                  <c:v>45866.559794641202</c:v>
                </c:pt>
                <c:pt idx="672">
                  <c:v>45866.564426863428</c:v>
                </c:pt>
                <c:pt idx="673">
                  <c:v>45867.535557071758</c:v>
                </c:pt>
                <c:pt idx="674">
                  <c:v>45867.536444664351</c:v>
                </c:pt>
                <c:pt idx="675">
                  <c:v>45867.559578506945</c:v>
                </c:pt>
                <c:pt idx="676">
                  <c:v>45868.5728431713</c:v>
                </c:pt>
                <c:pt idx="677">
                  <c:v>45868.573788368056</c:v>
                </c:pt>
                <c:pt idx="678">
                  <c:v>45868.592024768521</c:v>
                </c:pt>
                <c:pt idx="679">
                  <c:v>45868.5967116088</c:v>
                </c:pt>
                <c:pt idx="680">
                  <c:v>45868.597178067132</c:v>
                </c:pt>
                <c:pt idx="681">
                  <c:v>45868.610567928241</c:v>
                </c:pt>
                <c:pt idx="682">
                  <c:v>45868.611648287035</c:v>
                </c:pt>
                <c:pt idx="683">
                  <c:v>45868.616226180558</c:v>
                </c:pt>
                <c:pt idx="684">
                  <c:v>45868.619519444444</c:v>
                </c:pt>
                <c:pt idx="685">
                  <c:v>45868.627862650465</c:v>
                </c:pt>
                <c:pt idx="686">
                  <c:v>45870.612756736111</c:v>
                </c:pt>
                <c:pt idx="687">
                  <c:v>45870.619771805556</c:v>
                </c:pt>
                <c:pt idx="688">
                  <c:v>45870.626407164353</c:v>
                </c:pt>
                <c:pt idx="689">
                  <c:v>45870.629697048615</c:v>
                </c:pt>
                <c:pt idx="690">
                  <c:v>45870.631235949077</c:v>
                </c:pt>
                <c:pt idx="691">
                  <c:v>45870.632469884258</c:v>
                </c:pt>
                <c:pt idx="692">
                  <c:v>45870.634353136571</c:v>
                </c:pt>
                <c:pt idx="693">
                  <c:v>45870.635691064817</c:v>
                </c:pt>
                <c:pt idx="694">
                  <c:v>45870.63695940972</c:v>
                </c:pt>
                <c:pt idx="695">
                  <c:v>45870.637340520836</c:v>
                </c:pt>
                <c:pt idx="696">
                  <c:v>45870.638146701385</c:v>
                </c:pt>
                <c:pt idx="697">
                  <c:v>45870.639501412035</c:v>
                </c:pt>
                <c:pt idx="698">
                  <c:v>45870.640597233796</c:v>
                </c:pt>
                <c:pt idx="699">
                  <c:v>45870.643179375002</c:v>
                </c:pt>
                <c:pt idx="700">
                  <c:v>45870.646951921299</c:v>
                </c:pt>
                <c:pt idx="701">
                  <c:v>45870.648193981484</c:v>
                </c:pt>
                <c:pt idx="702">
                  <c:v>45870.649125752316</c:v>
                </c:pt>
                <c:pt idx="703">
                  <c:v>45870.653592268522</c:v>
                </c:pt>
                <c:pt idx="704">
                  <c:v>45870.655447511577</c:v>
                </c:pt>
                <c:pt idx="705">
                  <c:v>45870.65670353009</c:v>
                </c:pt>
                <c:pt idx="706">
                  <c:v>45870.659219675923</c:v>
                </c:pt>
                <c:pt idx="707">
                  <c:v>45870.665903113426</c:v>
                </c:pt>
                <c:pt idx="708">
                  <c:v>45870.666603425925</c:v>
                </c:pt>
                <c:pt idx="709">
                  <c:v>45870.668145208336</c:v>
                </c:pt>
                <c:pt idx="710">
                  <c:v>45875.396290081022</c:v>
                </c:pt>
                <c:pt idx="711">
                  <c:v>45875.39833733796</c:v>
                </c:pt>
                <c:pt idx="712">
                  <c:v>45875.575201030093</c:v>
                </c:pt>
                <c:pt idx="713">
                  <c:v>45875.57611509259</c:v>
                </c:pt>
                <c:pt idx="714">
                  <c:v>45875.577324861108</c:v>
                </c:pt>
                <c:pt idx="715">
                  <c:v>45875.578210902779</c:v>
                </c:pt>
                <c:pt idx="716">
                  <c:v>45875.584822627316</c:v>
                </c:pt>
                <c:pt idx="717">
                  <c:v>45875.585157951391</c:v>
                </c:pt>
                <c:pt idx="718">
                  <c:v>45875.592910451393</c:v>
                </c:pt>
                <c:pt idx="719">
                  <c:v>45875.644817025466</c:v>
                </c:pt>
                <c:pt idx="720">
                  <c:v>45876.526386296297</c:v>
                </c:pt>
                <c:pt idx="721">
                  <c:v>45876.526552962961</c:v>
                </c:pt>
                <c:pt idx="722">
                  <c:v>45876.527693090276</c:v>
                </c:pt>
                <c:pt idx="723">
                  <c:v>45876.532965497689</c:v>
                </c:pt>
                <c:pt idx="724">
                  <c:v>45876.532966956016</c:v>
                </c:pt>
                <c:pt idx="725">
                  <c:v>45876.532967083331</c:v>
                </c:pt>
                <c:pt idx="726">
                  <c:v>45876.532968611114</c:v>
                </c:pt>
                <c:pt idx="727">
                  <c:v>45876.53446466435</c:v>
                </c:pt>
                <c:pt idx="728">
                  <c:v>45876.534466215278</c:v>
                </c:pt>
                <c:pt idx="729">
                  <c:v>45876.53757915509</c:v>
                </c:pt>
                <c:pt idx="730">
                  <c:v>45876.539301435187</c:v>
                </c:pt>
                <c:pt idx="731">
                  <c:v>45876.560078750001</c:v>
                </c:pt>
                <c:pt idx="732">
                  <c:v>45876.560206122682</c:v>
                </c:pt>
                <c:pt idx="733">
                  <c:v>45876.563690254632</c:v>
                </c:pt>
                <c:pt idx="734">
                  <c:v>45877.510742858794</c:v>
                </c:pt>
                <c:pt idx="735">
                  <c:v>45877.511264618057</c:v>
                </c:pt>
                <c:pt idx="736">
                  <c:v>45877.51777309028</c:v>
                </c:pt>
                <c:pt idx="737">
                  <c:v>45877.528565671295</c:v>
                </c:pt>
                <c:pt idx="738">
                  <c:v>45877.539967569443</c:v>
                </c:pt>
                <c:pt idx="739">
                  <c:v>45883.457268518519</c:v>
                </c:pt>
                <c:pt idx="740">
                  <c:v>45883.457621157409</c:v>
                </c:pt>
                <c:pt idx="741">
                  <c:v>45883.458509363423</c:v>
                </c:pt>
                <c:pt idx="742">
                  <c:v>45883.458744178242</c:v>
                </c:pt>
                <c:pt idx="743">
                  <c:v>45883.474026620373</c:v>
                </c:pt>
                <c:pt idx="744">
                  <c:v>45888.510227430554</c:v>
                </c:pt>
                <c:pt idx="745">
                  <c:v>45888.537317164351</c:v>
                </c:pt>
                <c:pt idx="746">
                  <c:v>45888.539413090279</c:v>
                </c:pt>
                <c:pt idx="747">
                  <c:v>45888.541726747688</c:v>
                </c:pt>
                <c:pt idx="748">
                  <c:v>45888.544151574075</c:v>
                </c:pt>
                <c:pt idx="749">
                  <c:v>45888.548967569448</c:v>
                </c:pt>
                <c:pt idx="750">
                  <c:v>45888.552863275465</c:v>
                </c:pt>
                <c:pt idx="751">
                  <c:v>45888.555321805557</c:v>
                </c:pt>
                <c:pt idx="752">
                  <c:v>45888.557413564813</c:v>
                </c:pt>
                <c:pt idx="753">
                  <c:v>45888.561903969909</c:v>
                </c:pt>
                <c:pt idx="754">
                  <c:v>45888.564565289351</c:v>
                </c:pt>
                <c:pt idx="755">
                  <c:v>45888.570926574073</c:v>
                </c:pt>
                <c:pt idx="756">
                  <c:v>45888.572980497687</c:v>
                </c:pt>
                <c:pt idx="757">
                  <c:v>45888.575501701387</c:v>
                </c:pt>
                <c:pt idx="758">
                  <c:v>45888.577530104165</c:v>
                </c:pt>
                <c:pt idx="759">
                  <c:v>45888.579683275464</c:v>
                </c:pt>
                <c:pt idx="760">
                  <c:v>45888.582774212962</c:v>
                </c:pt>
                <c:pt idx="761">
                  <c:v>45888.632593437498</c:v>
                </c:pt>
                <c:pt idx="762">
                  <c:v>45888.634528368057</c:v>
                </c:pt>
                <c:pt idx="763">
                  <c:v>45888.636675543981</c:v>
                </c:pt>
                <c:pt idx="764">
                  <c:v>45888.639362650465</c:v>
                </c:pt>
                <c:pt idx="765">
                  <c:v>45890.608910138886</c:v>
                </c:pt>
                <c:pt idx="766">
                  <c:v>45890.610046354166</c:v>
                </c:pt>
                <c:pt idx="767">
                  <c:v>45891.517537754633</c:v>
                </c:pt>
                <c:pt idx="768">
                  <c:v>45894.442210277775</c:v>
                </c:pt>
                <c:pt idx="769">
                  <c:v>45894.444837187497</c:v>
                </c:pt>
                <c:pt idx="770">
                  <c:v>45894.448021666663</c:v>
                </c:pt>
                <c:pt idx="771">
                  <c:v>45894.453953807868</c:v>
                </c:pt>
                <c:pt idx="772">
                  <c:v>45894.458508402779</c:v>
                </c:pt>
                <c:pt idx="773">
                  <c:v>45894.460663530095</c:v>
                </c:pt>
                <c:pt idx="774">
                  <c:v>45894.460664861108</c:v>
                </c:pt>
                <c:pt idx="775">
                  <c:v>45894.463074108797</c:v>
                </c:pt>
                <c:pt idx="776">
                  <c:v>45894.463521967591</c:v>
                </c:pt>
                <c:pt idx="777">
                  <c:v>45894.468248356483</c:v>
                </c:pt>
                <c:pt idx="778">
                  <c:v>45894.468397337965</c:v>
                </c:pt>
                <c:pt idx="779">
                  <c:v>45897.568711689812</c:v>
                </c:pt>
                <c:pt idx="780">
                  <c:v>45897.57175181713</c:v>
                </c:pt>
                <c:pt idx="781">
                  <c:v>45897.572567233794</c:v>
                </c:pt>
                <c:pt idx="782">
                  <c:v>45897.572873553239</c:v>
                </c:pt>
                <c:pt idx="783">
                  <c:v>45897.574494699074</c:v>
                </c:pt>
                <c:pt idx="784">
                  <c:v>45897.582996273151</c:v>
                </c:pt>
                <c:pt idx="785">
                  <c:v>45902.459881863426</c:v>
                </c:pt>
                <c:pt idx="786">
                  <c:v>45903.578421157406</c:v>
                </c:pt>
                <c:pt idx="787">
                  <c:v>45904.532600011575</c:v>
                </c:pt>
                <c:pt idx="788">
                  <c:v>45904.536228460645</c:v>
                </c:pt>
                <c:pt idx="789">
                  <c:v>45904.536854999998</c:v>
                </c:pt>
                <c:pt idx="790">
                  <c:v>45904.537030914355</c:v>
                </c:pt>
                <c:pt idx="791">
                  <c:v>45904.537183622684</c:v>
                </c:pt>
                <c:pt idx="792">
                  <c:v>45909.380995520834</c:v>
                </c:pt>
                <c:pt idx="793">
                  <c:v>45909.383701666666</c:v>
                </c:pt>
                <c:pt idx="794">
                  <c:v>45909.448773101853</c:v>
                </c:pt>
                <c:pt idx="795">
                  <c:v>45909.467692118058</c:v>
                </c:pt>
                <c:pt idx="796">
                  <c:v>45909.534045879627</c:v>
                </c:pt>
                <c:pt idx="797">
                  <c:v>45909.53987453704</c:v>
                </c:pt>
                <c:pt idx="798">
                  <c:v>45909.542667800924</c:v>
                </c:pt>
                <c:pt idx="799">
                  <c:v>45909.550008993057</c:v>
                </c:pt>
                <c:pt idx="800">
                  <c:v>45909.56039280093</c:v>
                </c:pt>
                <c:pt idx="801">
                  <c:v>45909.568689328706</c:v>
                </c:pt>
                <c:pt idx="802">
                  <c:v>45910.755504108798</c:v>
                </c:pt>
                <c:pt idx="803">
                  <c:v>45915.51650233796</c:v>
                </c:pt>
                <c:pt idx="804">
                  <c:v>45917.493493946757</c:v>
                </c:pt>
                <c:pt idx="805">
                  <c:v>45922.424788599536</c:v>
                </c:pt>
                <c:pt idx="806">
                  <c:v>45923.606750011575</c:v>
                </c:pt>
                <c:pt idx="807">
                  <c:v>45923.620866111109</c:v>
                </c:pt>
                <c:pt idx="808">
                  <c:v>45923.629395069445</c:v>
                </c:pt>
                <c:pt idx="809">
                  <c:v>45925.380988483797</c:v>
                </c:pt>
                <c:pt idx="810">
                  <c:v>45925.381420891201</c:v>
                </c:pt>
                <c:pt idx="811">
                  <c:v>45925.466652256946</c:v>
                </c:pt>
                <c:pt idx="812">
                  <c:v>45925.467040671298</c:v>
                </c:pt>
                <c:pt idx="813">
                  <c:v>45925.467508217589</c:v>
                </c:pt>
                <c:pt idx="814">
                  <c:v>45925.469476990744</c:v>
                </c:pt>
                <c:pt idx="815">
                  <c:v>45925.470232488427</c:v>
                </c:pt>
                <c:pt idx="816">
                  <c:v>45925.489419513891</c:v>
                </c:pt>
                <c:pt idx="817">
                  <c:v>45925.489858252316</c:v>
                </c:pt>
                <c:pt idx="818">
                  <c:v>45925.490239432867</c:v>
                </c:pt>
                <c:pt idx="819">
                  <c:v>45925.490503356479</c:v>
                </c:pt>
                <c:pt idx="820">
                  <c:v>45925.493377395833</c:v>
                </c:pt>
                <c:pt idx="821">
                  <c:v>45925.493659976855</c:v>
                </c:pt>
                <c:pt idx="822">
                  <c:v>45925.495225150466</c:v>
                </c:pt>
                <c:pt idx="823">
                  <c:v>45925.495544641206</c:v>
                </c:pt>
                <c:pt idx="824">
                  <c:v>45925.49604208333</c:v>
                </c:pt>
                <c:pt idx="825">
                  <c:v>45925.499627164354</c:v>
                </c:pt>
                <c:pt idx="826">
                  <c:v>45925.501350925922</c:v>
                </c:pt>
                <c:pt idx="827">
                  <c:v>45925.501354560183</c:v>
                </c:pt>
                <c:pt idx="828">
                  <c:v>45925.501359699076</c:v>
                </c:pt>
                <c:pt idx="829">
                  <c:v>45925.512239212963</c:v>
                </c:pt>
                <c:pt idx="830">
                  <c:v>45925.514491550923</c:v>
                </c:pt>
                <c:pt idx="831">
                  <c:v>45925.62984065972</c:v>
                </c:pt>
                <c:pt idx="832">
                  <c:v>45925.633588229168</c:v>
                </c:pt>
                <c:pt idx="833">
                  <c:v>45925.636298981481</c:v>
                </c:pt>
                <c:pt idx="834">
                  <c:v>45925.640839942127</c:v>
                </c:pt>
                <c:pt idx="835">
                  <c:v>45925.644163055556</c:v>
                </c:pt>
                <c:pt idx="836">
                  <c:v>45925.648262048613</c:v>
                </c:pt>
                <c:pt idx="837">
                  <c:v>45929.554322766206</c:v>
                </c:pt>
                <c:pt idx="838">
                  <c:v>45929.602594050928</c:v>
                </c:pt>
                <c:pt idx="839">
                  <c:v>45929.605284201389</c:v>
                </c:pt>
                <c:pt idx="840">
                  <c:v>45929.611021076387</c:v>
                </c:pt>
                <c:pt idx="841">
                  <c:v>45929.611023796293</c:v>
                </c:pt>
                <c:pt idx="842">
                  <c:v>45929.612928287039</c:v>
                </c:pt>
                <c:pt idx="843">
                  <c:v>45929.612929826391</c:v>
                </c:pt>
                <c:pt idx="844">
                  <c:v>45929.612935011573</c:v>
                </c:pt>
                <c:pt idx="845">
                  <c:v>45929.61293758102</c:v>
                </c:pt>
                <c:pt idx="846">
                  <c:v>45929.614292754632</c:v>
                </c:pt>
                <c:pt idx="847">
                  <c:v>45929.614293425926</c:v>
                </c:pt>
                <c:pt idx="848">
                  <c:v>45929.614296493055</c:v>
                </c:pt>
                <c:pt idx="849">
                  <c:v>45929.614297372682</c:v>
                </c:pt>
                <c:pt idx="850">
                  <c:v>45929.61429972222</c:v>
                </c:pt>
                <c:pt idx="851">
                  <c:v>45929.616276250003</c:v>
                </c:pt>
                <c:pt idx="852">
                  <c:v>45929.64433797454</c:v>
                </c:pt>
                <c:pt idx="853">
                  <c:v>45929.644340370367</c:v>
                </c:pt>
                <c:pt idx="854">
                  <c:v>45929.650836064815</c:v>
                </c:pt>
                <c:pt idx="855">
                  <c:v>45929.650840219911</c:v>
                </c:pt>
                <c:pt idx="856">
                  <c:v>45929.651077314818</c:v>
                </c:pt>
                <c:pt idx="857">
                  <c:v>45929.655137592592</c:v>
                </c:pt>
                <c:pt idx="858">
                  <c:v>45929.65513864583</c:v>
                </c:pt>
                <c:pt idx="859">
                  <c:v>45929.655139756942</c:v>
                </c:pt>
                <c:pt idx="860">
                  <c:v>45929.655139953706</c:v>
                </c:pt>
                <c:pt idx="861">
                  <c:v>45929.655143009259</c:v>
                </c:pt>
                <c:pt idx="862">
                  <c:v>45929.659952094909</c:v>
                </c:pt>
                <c:pt idx="863">
                  <c:v>45929.659958402779</c:v>
                </c:pt>
                <c:pt idx="864">
                  <c:v>45929.665195381946</c:v>
                </c:pt>
                <c:pt idx="865">
                  <c:v>45929.665198310184</c:v>
                </c:pt>
                <c:pt idx="866">
                  <c:v>45929.665201689815</c:v>
                </c:pt>
                <c:pt idx="867">
                  <c:v>45929.665202569442</c:v>
                </c:pt>
                <c:pt idx="868">
                  <c:v>45929.66750427083</c:v>
                </c:pt>
                <c:pt idx="869">
                  <c:v>45929.667509930558</c:v>
                </c:pt>
                <c:pt idx="870">
                  <c:v>45929.667513703702</c:v>
                </c:pt>
                <c:pt idx="871">
                  <c:v>45929.66751605324</c:v>
                </c:pt>
                <c:pt idx="872">
                  <c:v>45929.669711631941</c:v>
                </c:pt>
                <c:pt idx="873">
                  <c:v>45929.670778472224</c:v>
                </c:pt>
                <c:pt idx="874">
                  <c:v>45929.686036423613</c:v>
                </c:pt>
                <c:pt idx="875">
                  <c:v>45930.50289891204</c:v>
                </c:pt>
                <c:pt idx="876">
                  <c:v>45930.50856451389</c:v>
                </c:pt>
                <c:pt idx="877">
                  <c:v>45930.512373993057</c:v>
                </c:pt>
                <c:pt idx="878">
                  <c:v>45930.656069340279</c:v>
                </c:pt>
                <c:pt idx="879">
                  <c:v>45930.66222515046</c:v>
                </c:pt>
                <c:pt idx="880">
                  <c:v>45930.667756875002</c:v>
                </c:pt>
                <c:pt idx="881">
                  <c:v>45930.680519074071</c:v>
                </c:pt>
                <c:pt idx="882">
                  <c:v>45930.685992025465</c:v>
                </c:pt>
                <c:pt idx="883">
                  <c:v>45930.692514305556</c:v>
                </c:pt>
                <c:pt idx="884">
                  <c:v>45930.700942210649</c:v>
                </c:pt>
                <c:pt idx="885">
                  <c:v>45930.70415179398</c:v>
                </c:pt>
                <c:pt idx="886">
                  <c:v>45930.707394236109</c:v>
                </c:pt>
                <c:pt idx="887">
                  <c:v>45930.714707210645</c:v>
                </c:pt>
                <c:pt idx="888">
                  <c:v>45930.719511400464</c:v>
                </c:pt>
                <c:pt idx="889">
                  <c:v>45930.723581631944</c:v>
                </c:pt>
                <c:pt idx="890">
                  <c:v>45930.727146238423</c:v>
                </c:pt>
                <c:pt idx="891">
                  <c:v>45931.391704942129</c:v>
                </c:pt>
                <c:pt idx="892">
                  <c:v>45931.533295543981</c:v>
                </c:pt>
                <c:pt idx="893">
                  <c:v>45931.534246342591</c:v>
                </c:pt>
                <c:pt idx="894">
                  <c:v>45931.535614733795</c:v>
                </c:pt>
                <c:pt idx="895">
                  <c:v>45931.540270648147</c:v>
                </c:pt>
                <c:pt idx="896">
                  <c:v>45931.542023344904</c:v>
                </c:pt>
                <c:pt idx="897">
                  <c:v>45931.54340761574</c:v>
                </c:pt>
                <c:pt idx="898">
                  <c:v>45931.548709027775</c:v>
                </c:pt>
                <c:pt idx="899">
                  <c:v>45932.463073078703</c:v>
                </c:pt>
                <c:pt idx="900">
                  <c:v>45932.467222812498</c:v>
                </c:pt>
                <c:pt idx="901">
                  <c:v>45932.545937662035</c:v>
                </c:pt>
                <c:pt idx="902">
                  <c:v>45932.546712951385</c:v>
                </c:pt>
                <c:pt idx="903">
                  <c:v>45932.546955162034</c:v>
                </c:pt>
                <c:pt idx="904">
                  <c:v>45932.547586412038</c:v>
                </c:pt>
                <c:pt idx="905">
                  <c:v>45932.555436319446</c:v>
                </c:pt>
                <c:pt idx="906">
                  <c:v>45932.559908391202</c:v>
                </c:pt>
                <c:pt idx="907">
                  <c:v>45932.567927997683</c:v>
                </c:pt>
                <c:pt idx="908">
                  <c:v>45932.568319259262</c:v>
                </c:pt>
                <c:pt idx="909">
                  <c:v>45932.59282578704</c:v>
                </c:pt>
                <c:pt idx="910">
                  <c:v>45932.593095833334</c:v>
                </c:pt>
                <c:pt idx="911">
                  <c:v>45932.593365787034</c:v>
                </c:pt>
                <c:pt idx="912">
                  <c:v>45932.603316643515</c:v>
                </c:pt>
                <c:pt idx="913">
                  <c:v>45932.605042002317</c:v>
                </c:pt>
                <c:pt idx="914">
                  <c:v>45932.634735416665</c:v>
                </c:pt>
                <c:pt idx="915">
                  <c:v>45932.635017893517</c:v>
                </c:pt>
                <c:pt idx="916">
                  <c:v>45932.635244166668</c:v>
                </c:pt>
                <c:pt idx="917">
                  <c:v>45932.63549896991</c:v>
                </c:pt>
                <c:pt idx="918">
                  <c:v>45932.641008634258</c:v>
                </c:pt>
                <c:pt idx="919">
                  <c:v>45932.641009826388</c:v>
                </c:pt>
                <c:pt idx="920">
                  <c:v>45932.641010439816</c:v>
                </c:pt>
                <c:pt idx="921">
                  <c:v>45932.641011782405</c:v>
                </c:pt>
                <c:pt idx="922">
                  <c:v>45932.644591840275</c:v>
                </c:pt>
                <c:pt idx="923">
                  <c:v>45932.64512429398</c:v>
                </c:pt>
                <c:pt idx="924">
                  <c:v>45932.649432777776</c:v>
                </c:pt>
                <c:pt idx="925">
                  <c:v>45932.64943503472</c:v>
                </c:pt>
                <c:pt idx="926">
                  <c:v>45932.676886944442</c:v>
                </c:pt>
                <c:pt idx="927">
                  <c:v>45932.683290185189</c:v>
                </c:pt>
                <c:pt idx="928">
                  <c:v>45932.686183171296</c:v>
                </c:pt>
                <c:pt idx="929">
                  <c:v>45932.689681689815</c:v>
                </c:pt>
                <c:pt idx="930">
                  <c:v>45932.716011608798</c:v>
                </c:pt>
                <c:pt idx="931">
                  <c:v>45932.716256979169</c:v>
                </c:pt>
                <c:pt idx="932">
                  <c:v>45932.716514768515</c:v>
                </c:pt>
                <c:pt idx="933">
                  <c:v>45933.600138865739</c:v>
                </c:pt>
                <c:pt idx="934">
                  <c:v>45933.60142215278</c:v>
                </c:pt>
                <c:pt idx="935">
                  <c:v>45933.603432708333</c:v>
                </c:pt>
                <c:pt idx="936">
                  <c:v>45933.604702152777</c:v>
                </c:pt>
                <c:pt idx="937">
                  <c:v>45933.605190324073</c:v>
                </c:pt>
                <c:pt idx="938">
                  <c:v>45933.60879215278</c:v>
                </c:pt>
                <c:pt idx="939">
                  <c:v>45933.609442824076</c:v>
                </c:pt>
                <c:pt idx="940">
                  <c:v>45933.609817511577</c:v>
                </c:pt>
                <c:pt idx="941">
                  <c:v>45933.610303958332</c:v>
                </c:pt>
                <c:pt idx="942">
                  <c:v>45933.610707731481</c:v>
                </c:pt>
                <c:pt idx="943">
                  <c:v>45933.612304027774</c:v>
                </c:pt>
                <c:pt idx="944">
                  <c:v>45933.612655046294</c:v>
                </c:pt>
                <c:pt idx="945">
                  <c:v>45933.613464212962</c:v>
                </c:pt>
                <c:pt idx="946">
                  <c:v>45933.613931817126</c:v>
                </c:pt>
                <c:pt idx="947">
                  <c:v>45933.614524490738</c:v>
                </c:pt>
                <c:pt idx="948">
                  <c:v>45933.619311620372</c:v>
                </c:pt>
                <c:pt idx="949">
                  <c:v>45933.639814652779</c:v>
                </c:pt>
                <c:pt idx="950">
                  <c:v>45933.641122962959</c:v>
                </c:pt>
                <c:pt idx="951">
                  <c:v>45933.641436597223</c:v>
                </c:pt>
                <c:pt idx="952">
                  <c:v>45933.641821562502</c:v>
                </c:pt>
                <c:pt idx="953">
                  <c:v>45933.642110740744</c:v>
                </c:pt>
                <c:pt idx="954">
                  <c:v>45933.642778958332</c:v>
                </c:pt>
                <c:pt idx="955">
                  <c:v>45933.64308642361</c:v>
                </c:pt>
                <c:pt idx="956">
                  <c:v>45933.643434687503</c:v>
                </c:pt>
                <c:pt idx="957">
                  <c:v>45933.643696053237</c:v>
                </c:pt>
                <c:pt idx="958">
                  <c:v>45933.644031354168</c:v>
                </c:pt>
                <c:pt idx="959">
                  <c:v>45933.644332511576</c:v>
                </c:pt>
                <c:pt idx="960">
                  <c:v>45933.644607071757</c:v>
                </c:pt>
                <c:pt idx="961">
                  <c:v>45933.647635532405</c:v>
                </c:pt>
                <c:pt idx="962">
                  <c:v>45933.648064872687</c:v>
                </c:pt>
                <c:pt idx="963">
                  <c:v>45933.673787291664</c:v>
                </c:pt>
                <c:pt idx="964">
                  <c:v>45933.675254965281</c:v>
                </c:pt>
                <c:pt idx="965">
                  <c:v>45933.675947858799</c:v>
                </c:pt>
                <c:pt idx="966">
                  <c:v>45933.677965578703</c:v>
                </c:pt>
                <c:pt idx="967">
                  <c:v>45933.67890121528</c:v>
                </c:pt>
                <c:pt idx="968">
                  <c:v>45933.681735069447</c:v>
                </c:pt>
                <c:pt idx="969">
                  <c:v>45933.681992083337</c:v>
                </c:pt>
                <c:pt idx="970">
                  <c:v>45933.682233842592</c:v>
                </c:pt>
                <c:pt idx="971">
                  <c:v>45933.68245364583</c:v>
                </c:pt>
                <c:pt idx="972">
                  <c:v>45933.686753518516</c:v>
                </c:pt>
                <c:pt idx="973">
                  <c:v>45933.689531145836</c:v>
                </c:pt>
                <c:pt idx="974">
                  <c:v>45933.691198437496</c:v>
                </c:pt>
                <c:pt idx="975">
                  <c:v>45933.693568888892</c:v>
                </c:pt>
                <c:pt idx="976">
                  <c:v>45933.696862974539</c:v>
                </c:pt>
                <c:pt idx="977">
                  <c:v>45933.697709305554</c:v>
                </c:pt>
                <c:pt idx="978">
                  <c:v>45933.698258020835</c:v>
                </c:pt>
                <c:pt idx="979">
                  <c:v>45933.699238900466</c:v>
                </c:pt>
                <c:pt idx="980">
                  <c:v>45933.700616064816</c:v>
                </c:pt>
                <c:pt idx="981">
                  <c:v>45933.701072523145</c:v>
                </c:pt>
                <c:pt idx="982">
                  <c:v>45933.701316041668</c:v>
                </c:pt>
                <c:pt idx="983">
                  <c:v>45933.703417696757</c:v>
                </c:pt>
                <c:pt idx="984">
                  <c:v>45938.506246655095</c:v>
                </c:pt>
                <c:pt idx="985">
                  <c:v>45938.508632395831</c:v>
                </c:pt>
                <c:pt idx="986">
                  <c:v>45939.515265000002</c:v>
                </c:pt>
                <c:pt idx="987">
                  <c:v>45939.519091481481</c:v>
                </c:pt>
                <c:pt idx="988">
                  <c:v>45939.586746817127</c:v>
                </c:pt>
                <c:pt idx="989">
                  <c:v>45939.60926341435</c:v>
                </c:pt>
                <c:pt idx="990">
                  <c:v>45939.61268791667</c:v>
                </c:pt>
                <c:pt idx="991">
                  <c:v>45939.669841273149</c:v>
                </c:pt>
                <c:pt idx="992">
                  <c:v>45943.498638900463</c:v>
                </c:pt>
                <c:pt idx="993">
                  <c:v>45943.545226261573</c:v>
                </c:pt>
                <c:pt idx="994">
                  <c:v>45943.557057754631</c:v>
                </c:pt>
                <c:pt idx="995">
                  <c:v>45943.557291493053</c:v>
                </c:pt>
                <c:pt idx="996">
                  <c:v>45943.557566180556</c:v>
                </c:pt>
                <c:pt idx="997">
                  <c:v>45943.558480312502</c:v>
                </c:pt>
                <c:pt idx="998">
                  <c:v>45943.558710439815</c:v>
                </c:pt>
                <c:pt idx="999">
                  <c:v>45943.558935636574</c:v>
                </c:pt>
                <c:pt idx="1000">
                  <c:v>45943.559190127315</c:v>
                </c:pt>
                <c:pt idx="1001">
                  <c:v>45943.559426817126</c:v>
                </c:pt>
                <c:pt idx="1002">
                  <c:v>45943.559811238425</c:v>
                </c:pt>
                <c:pt idx="1003">
                  <c:v>45943.560229884257</c:v>
                </c:pt>
                <c:pt idx="1004">
                  <c:v>45943.560485196758</c:v>
                </c:pt>
                <c:pt idx="1005">
                  <c:v>45943.560976944442</c:v>
                </c:pt>
                <c:pt idx="1006">
                  <c:v>45943.561216539354</c:v>
                </c:pt>
                <c:pt idx="1007">
                  <c:v>45943.561456041665</c:v>
                </c:pt>
                <c:pt idx="1008">
                  <c:v>45943.56172578704</c:v>
                </c:pt>
                <c:pt idx="1009">
                  <c:v>45943.561977766207</c:v>
                </c:pt>
                <c:pt idx="1010">
                  <c:v>45943.562265821762</c:v>
                </c:pt>
                <c:pt idx="1011">
                  <c:v>45943.562636296294</c:v>
                </c:pt>
                <c:pt idx="1012">
                  <c:v>45943.562978888891</c:v>
                </c:pt>
                <c:pt idx="1013">
                  <c:v>45943.563240416668</c:v>
                </c:pt>
                <c:pt idx="1014">
                  <c:v>45943.563495115741</c:v>
                </c:pt>
                <c:pt idx="1015">
                  <c:v>45943.563774340277</c:v>
                </c:pt>
                <c:pt idx="1016">
                  <c:v>45943.564022766201</c:v>
                </c:pt>
                <c:pt idx="1017">
                  <c:v>45943.564256064812</c:v>
                </c:pt>
                <c:pt idx="1018">
                  <c:v>45943.57566505787</c:v>
                </c:pt>
                <c:pt idx="1019">
                  <c:v>45943.584567986109</c:v>
                </c:pt>
                <c:pt idx="1020">
                  <c:v>45943.585496851854</c:v>
                </c:pt>
                <c:pt idx="1021">
                  <c:v>45943.585717870374</c:v>
                </c:pt>
                <c:pt idx="1022">
                  <c:v>45943.585989722225</c:v>
                </c:pt>
                <c:pt idx="1023">
                  <c:v>45943.586245335646</c:v>
                </c:pt>
                <c:pt idx="1024">
                  <c:v>45943.586537581017</c:v>
                </c:pt>
                <c:pt idx="1025">
                  <c:v>45944.503090914353</c:v>
                </c:pt>
                <c:pt idx="1026">
                  <c:v>45944.50955023148</c:v>
                </c:pt>
                <c:pt idx="1027">
                  <c:v>45944.592163935187</c:v>
                </c:pt>
                <c:pt idx="1028">
                  <c:v>45944.597544282406</c:v>
                </c:pt>
                <c:pt idx="1029">
                  <c:v>45944.600905266205</c:v>
                </c:pt>
                <c:pt idx="1030">
                  <c:v>45944.613646377315</c:v>
                </c:pt>
                <c:pt idx="1031">
                  <c:v>45944.61565334491</c:v>
                </c:pt>
                <c:pt idx="1032">
                  <c:v>45944.622270138891</c:v>
                </c:pt>
                <c:pt idx="1033">
                  <c:v>45944.628057268521</c:v>
                </c:pt>
                <c:pt idx="1034">
                  <c:v>45944.636101145836</c:v>
                </c:pt>
                <c:pt idx="1035">
                  <c:v>45944.637525821759</c:v>
                </c:pt>
                <c:pt idx="1036">
                  <c:v>45944.637929594908</c:v>
                </c:pt>
                <c:pt idx="1037">
                  <c:v>45944.64316388889</c:v>
                </c:pt>
                <c:pt idx="1038">
                  <c:v>45944.643355057873</c:v>
                </c:pt>
                <c:pt idx="1039">
                  <c:v>45944.643552280089</c:v>
                </c:pt>
                <c:pt idx="1040">
                  <c:v>45944.643745000001</c:v>
                </c:pt>
                <c:pt idx="1041">
                  <c:v>45944.643941921298</c:v>
                </c:pt>
                <c:pt idx="1042">
                  <c:v>45944.644323935187</c:v>
                </c:pt>
                <c:pt idx="1043">
                  <c:v>45944.644521365743</c:v>
                </c:pt>
                <c:pt idx="1044">
                  <c:v>45944.644730196756</c:v>
                </c:pt>
                <c:pt idx="1045">
                  <c:v>45944.644923888889</c:v>
                </c:pt>
                <c:pt idx="1046">
                  <c:v>45944.645118252316</c:v>
                </c:pt>
                <c:pt idx="1047">
                  <c:v>45944.645460532411</c:v>
                </c:pt>
                <c:pt idx="1048">
                  <c:v>45944.648562974537</c:v>
                </c:pt>
                <c:pt idx="1049">
                  <c:v>45944.653950925924</c:v>
                </c:pt>
                <c:pt idx="1050">
                  <c:v>45944.654331805556</c:v>
                </c:pt>
                <c:pt idx="1051">
                  <c:v>45944.6545275463</c:v>
                </c:pt>
                <c:pt idx="1052">
                  <c:v>45944.65472042824</c:v>
                </c:pt>
                <c:pt idx="1053">
                  <c:v>45944.654912349535</c:v>
                </c:pt>
                <c:pt idx="1054">
                  <c:v>45944.655289247683</c:v>
                </c:pt>
                <c:pt idx="1055">
                  <c:v>45944.655485578704</c:v>
                </c:pt>
                <c:pt idx="1056">
                  <c:v>45944.655681388889</c:v>
                </c:pt>
                <c:pt idx="1057">
                  <c:v>45944.656274814814</c:v>
                </c:pt>
                <c:pt idx="1058">
                  <c:v>45944.660686967596</c:v>
                </c:pt>
                <c:pt idx="1059">
                  <c:v>45944.660877766204</c:v>
                </c:pt>
                <c:pt idx="1060">
                  <c:v>45944.662022384262</c:v>
                </c:pt>
                <c:pt idx="1061">
                  <c:v>45944.662410069446</c:v>
                </c:pt>
                <c:pt idx="1062">
                  <c:v>45944.662609224535</c:v>
                </c:pt>
                <c:pt idx="1063">
                  <c:v>45944.662990949073</c:v>
                </c:pt>
                <c:pt idx="1064">
                  <c:v>45944.664138576387</c:v>
                </c:pt>
                <c:pt idx="1065">
                  <c:v>45944.66508820602</c:v>
                </c:pt>
                <c:pt idx="1066">
                  <c:v>45944.665280706016</c:v>
                </c:pt>
                <c:pt idx="1067">
                  <c:v>45944.665858310182</c:v>
                </c:pt>
                <c:pt idx="1068">
                  <c:v>45944.666871782407</c:v>
                </c:pt>
                <c:pt idx="1069">
                  <c:v>45944.667133784722</c:v>
                </c:pt>
                <c:pt idx="1070">
                  <c:v>45944.683389328704</c:v>
                </c:pt>
                <c:pt idx="1071">
                  <c:v>45944.683582106481</c:v>
                </c:pt>
                <c:pt idx="1072">
                  <c:v>45944.684153553244</c:v>
                </c:pt>
                <c:pt idx="1073">
                  <c:v>45944.684537083333</c:v>
                </c:pt>
                <c:pt idx="1074">
                  <c:v>45944.685292569447</c:v>
                </c:pt>
                <c:pt idx="1075">
                  <c:v>45944.685672465275</c:v>
                </c:pt>
                <c:pt idx="1076">
                  <c:v>45944.686790856482</c:v>
                </c:pt>
                <c:pt idx="1077">
                  <c:v>45944.687783252317</c:v>
                </c:pt>
                <c:pt idx="1078">
                  <c:v>45944.687980752315</c:v>
                </c:pt>
                <c:pt idx="1079">
                  <c:v>45944.688568194448</c:v>
                </c:pt>
                <c:pt idx="1080">
                  <c:v>45944.689890740738</c:v>
                </c:pt>
                <c:pt idx="1081">
                  <c:v>45944.690083900467</c:v>
                </c:pt>
                <c:pt idx="1082">
                  <c:v>45944.690471504633</c:v>
                </c:pt>
                <c:pt idx="1083">
                  <c:v>45944.690670810189</c:v>
                </c:pt>
                <c:pt idx="1084">
                  <c:v>45944.690867442128</c:v>
                </c:pt>
                <c:pt idx="1085">
                  <c:v>45944.69106542824</c:v>
                </c:pt>
                <c:pt idx="1086">
                  <c:v>45944.691259178238</c:v>
                </c:pt>
                <c:pt idx="1087">
                  <c:v>45944.691454745371</c:v>
                </c:pt>
                <c:pt idx="1088">
                  <c:v>45944.6916528125</c:v>
                </c:pt>
                <c:pt idx="1089">
                  <c:v>45944.692227581021</c:v>
                </c:pt>
                <c:pt idx="1090">
                  <c:v>45944.694490162037</c:v>
                </c:pt>
                <c:pt idx="1091">
                  <c:v>45944.694918148147</c:v>
                </c:pt>
                <c:pt idx="1092">
                  <c:v>45944.695182442127</c:v>
                </c:pt>
                <c:pt idx="1093">
                  <c:v>45944.695393159724</c:v>
                </c:pt>
                <c:pt idx="1094">
                  <c:v>45944.695621631945</c:v>
                </c:pt>
                <c:pt idx="1095">
                  <c:v>45945.392721909724</c:v>
                </c:pt>
                <c:pt idx="1096">
                  <c:v>45945.393221655089</c:v>
                </c:pt>
                <c:pt idx="1097">
                  <c:v>45945.393729097224</c:v>
                </c:pt>
                <c:pt idx="1098">
                  <c:v>45945.394060949075</c:v>
                </c:pt>
                <c:pt idx="1099">
                  <c:v>45945.473239409723</c:v>
                </c:pt>
                <c:pt idx="1100">
                  <c:v>45945.481349583337</c:v>
                </c:pt>
                <c:pt idx="1101">
                  <c:v>45945.482557546296</c:v>
                </c:pt>
                <c:pt idx="1102">
                  <c:v>45945.492879965277</c:v>
                </c:pt>
                <c:pt idx="1103">
                  <c:v>45945.498892222226</c:v>
                </c:pt>
                <c:pt idx="1104">
                  <c:v>45945.507323680555</c:v>
                </c:pt>
                <c:pt idx="1105">
                  <c:v>45945.510292789353</c:v>
                </c:pt>
                <c:pt idx="1106">
                  <c:v>45945.511018553239</c:v>
                </c:pt>
                <c:pt idx="1107">
                  <c:v>45945.565052812497</c:v>
                </c:pt>
                <c:pt idx="1108">
                  <c:v>45945.622716388891</c:v>
                </c:pt>
                <c:pt idx="1109">
                  <c:v>45945.625129050924</c:v>
                </c:pt>
                <c:pt idx="1110">
                  <c:v>45945.628773402779</c:v>
                </c:pt>
                <c:pt idx="1111">
                  <c:v>45945.648056481485</c:v>
                </c:pt>
                <c:pt idx="1112">
                  <c:v>45945.657021157407</c:v>
                </c:pt>
                <c:pt idx="1113">
                  <c:v>45945.667149409725</c:v>
                </c:pt>
                <c:pt idx="1114">
                  <c:v>45945.67023329861</c:v>
                </c:pt>
                <c:pt idx="1115">
                  <c:v>45945.673827557868</c:v>
                </c:pt>
                <c:pt idx="1116">
                  <c:v>45945.677133449077</c:v>
                </c:pt>
                <c:pt idx="1117">
                  <c:v>45945.680834629631</c:v>
                </c:pt>
                <c:pt idx="1118">
                  <c:v>45945.686964675922</c:v>
                </c:pt>
                <c:pt idx="1119">
                  <c:v>45945.689452962964</c:v>
                </c:pt>
                <c:pt idx="1120">
                  <c:v>45945.69157732639</c:v>
                </c:pt>
                <c:pt idx="1121">
                  <c:v>45946.464587569448</c:v>
                </c:pt>
                <c:pt idx="1122">
                  <c:v>45946.555703136575</c:v>
                </c:pt>
                <c:pt idx="1123">
                  <c:v>45946.555912037038</c:v>
                </c:pt>
                <c:pt idx="1124">
                  <c:v>45946.556115416664</c:v>
                </c:pt>
                <c:pt idx="1125">
                  <c:v>45946.556330960651</c:v>
                </c:pt>
                <c:pt idx="1126">
                  <c:v>45946.556646458332</c:v>
                </c:pt>
                <c:pt idx="1127">
                  <c:v>45946.556846030093</c:v>
                </c:pt>
                <c:pt idx="1128">
                  <c:v>45946.557085810186</c:v>
                </c:pt>
                <c:pt idx="1129">
                  <c:v>45946.557276296298</c:v>
                </c:pt>
                <c:pt idx="1130">
                  <c:v>45946.557461458331</c:v>
                </c:pt>
                <c:pt idx="1131">
                  <c:v>45946.557865543982</c:v>
                </c:pt>
                <c:pt idx="1132">
                  <c:v>45946.558045486112</c:v>
                </c:pt>
                <c:pt idx="1133">
                  <c:v>45946.558207916663</c:v>
                </c:pt>
                <c:pt idx="1134">
                  <c:v>45946.558380659721</c:v>
                </c:pt>
                <c:pt idx="1135">
                  <c:v>45946.558598587966</c:v>
                </c:pt>
                <c:pt idx="1136">
                  <c:v>45946.558949733793</c:v>
                </c:pt>
                <c:pt idx="1137">
                  <c:v>45946.559134780095</c:v>
                </c:pt>
                <c:pt idx="1138">
                  <c:v>45946.55937185185</c:v>
                </c:pt>
                <c:pt idx="1139">
                  <c:v>45946.559543009258</c:v>
                </c:pt>
                <c:pt idx="1140">
                  <c:v>45946.560590752313</c:v>
                </c:pt>
                <c:pt idx="1141">
                  <c:v>45946.562700150462</c:v>
                </c:pt>
                <c:pt idx="1142">
                  <c:v>45946.562936504626</c:v>
                </c:pt>
                <c:pt idx="1143">
                  <c:v>45946.571570891203</c:v>
                </c:pt>
                <c:pt idx="1144">
                  <c:v>45946.583646331019</c:v>
                </c:pt>
                <c:pt idx="1145">
                  <c:v>45946.585072222224</c:v>
                </c:pt>
                <c:pt idx="1146">
                  <c:v>45946.58621184028</c:v>
                </c:pt>
                <c:pt idx="1147">
                  <c:v>45946.586961875</c:v>
                </c:pt>
                <c:pt idx="1148">
                  <c:v>45946.592912604166</c:v>
                </c:pt>
                <c:pt idx="1149">
                  <c:v>45946.595838125002</c:v>
                </c:pt>
                <c:pt idx="1150">
                  <c:v>45946.599172048613</c:v>
                </c:pt>
                <c:pt idx="1151">
                  <c:v>45946.603149016206</c:v>
                </c:pt>
                <c:pt idx="1152">
                  <c:v>45946.607183981483</c:v>
                </c:pt>
                <c:pt idx="1153">
                  <c:v>45946.686789027779</c:v>
                </c:pt>
                <c:pt idx="1154">
                  <c:v>45947.418742048612</c:v>
                </c:pt>
                <c:pt idx="1155">
                  <c:v>45947.436006238429</c:v>
                </c:pt>
                <c:pt idx="1156">
                  <c:v>45947.437680428244</c:v>
                </c:pt>
                <c:pt idx="1157">
                  <c:v>45947.525986284723</c:v>
                </c:pt>
                <c:pt idx="1158">
                  <c:v>45947.600184849536</c:v>
                </c:pt>
                <c:pt idx="1159">
                  <c:v>45947.600612037037</c:v>
                </c:pt>
                <c:pt idx="1160">
                  <c:v>45947.605206111111</c:v>
                </c:pt>
                <c:pt idx="1161">
                  <c:v>45947.606023541666</c:v>
                </c:pt>
                <c:pt idx="1162">
                  <c:v>45947.607369444442</c:v>
                </c:pt>
                <c:pt idx="1163">
                  <c:v>45947.607555428243</c:v>
                </c:pt>
                <c:pt idx="1164">
                  <c:v>45947.607741504631</c:v>
                </c:pt>
                <c:pt idx="1165">
                  <c:v>45947.607928287034</c:v>
                </c:pt>
                <c:pt idx="1166">
                  <c:v>45947.608114444447</c:v>
                </c:pt>
                <c:pt idx="1167">
                  <c:v>45947.608300219908</c:v>
                </c:pt>
                <c:pt idx="1168">
                  <c:v>45947.608485335651</c:v>
                </c:pt>
                <c:pt idx="1169">
                  <c:v>45947.60867400463</c:v>
                </c:pt>
                <c:pt idx="1170">
                  <c:v>45947.608865300928</c:v>
                </c:pt>
                <c:pt idx="1171">
                  <c:v>45947.609049537037</c:v>
                </c:pt>
                <c:pt idx="1172">
                  <c:v>45947.609235706019</c:v>
                </c:pt>
                <c:pt idx="1173">
                  <c:v>45947.609421724534</c:v>
                </c:pt>
                <c:pt idx="1174">
                  <c:v>45947.609607662038</c:v>
                </c:pt>
                <c:pt idx="1175">
                  <c:v>45947.609792037038</c:v>
                </c:pt>
                <c:pt idx="1176">
                  <c:v>45947.609977326392</c:v>
                </c:pt>
                <c:pt idx="1177">
                  <c:v>45947.610163344907</c:v>
                </c:pt>
                <c:pt idx="1178">
                  <c:v>45947.610348692127</c:v>
                </c:pt>
                <c:pt idx="1179">
                  <c:v>45947.610530995371</c:v>
                </c:pt>
                <c:pt idx="1180">
                  <c:v>45947.610717060183</c:v>
                </c:pt>
                <c:pt idx="1181">
                  <c:v>45947.610901886575</c:v>
                </c:pt>
                <c:pt idx="1182">
                  <c:v>45947.611086712961</c:v>
                </c:pt>
                <c:pt idx="1183">
                  <c:v>45947.611272951392</c:v>
                </c:pt>
                <c:pt idx="1184">
                  <c:v>45947.611459432868</c:v>
                </c:pt>
                <c:pt idx="1185">
                  <c:v>45950.560478981482</c:v>
                </c:pt>
                <c:pt idx="1186">
                  <c:v>45950.56725896991</c:v>
                </c:pt>
                <c:pt idx="1187">
                  <c:v>45950.574125462961</c:v>
                </c:pt>
                <c:pt idx="1188">
                  <c:v>45951.453767905092</c:v>
                </c:pt>
                <c:pt idx="1189">
                  <c:v>45951.456000671293</c:v>
                </c:pt>
                <c:pt idx="1190">
                  <c:v>45952.446686886571</c:v>
                </c:pt>
                <c:pt idx="1191">
                  <c:v>45953.507458275461</c:v>
                </c:pt>
                <c:pt idx="1192">
                  <c:v>45953.560550798611</c:v>
                </c:pt>
                <c:pt idx="1193">
                  <c:v>45953.561072268516</c:v>
                </c:pt>
                <c:pt idx="1194">
                  <c:v>45953.561633472222</c:v>
                </c:pt>
                <c:pt idx="1195">
                  <c:v>45953.567343703704</c:v>
                </c:pt>
                <c:pt idx="1196">
                  <c:v>45953.568263703703</c:v>
                </c:pt>
                <c:pt idx="1197">
                  <c:v>45953.57217983796</c:v>
                </c:pt>
                <c:pt idx="1198">
                  <c:v>45953.572410960645</c:v>
                </c:pt>
                <c:pt idx="1199">
                  <c:v>45953.577448981479</c:v>
                </c:pt>
                <c:pt idx="1200">
                  <c:v>45954.589667187502</c:v>
                </c:pt>
                <c:pt idx="1201">
                  <c:v>45954.624136446757</c:v>
                </c:pt>
                <c:pt idx="1202">
                  <c:v>45954.627023483794</c:v>
                </c:pt>
                <c:pt idx="1203">
                  <c:v>45954.62787733796</c:v>
                </c:pt>
                <c:pt idx="1204">
                  <c:v>45954.633864537034</c:v>
                </c:pt>
                <c:pt idx="1205">
                  <c:v>45954.634154502317</c:v>
                </c:pt>
                <c:pt idx="1206">
                  <c:v>45954.634906354164</c:v>
                </c:pt>
                <c:pt idx="1207">
                  <c:v>45954.636647569445</c:v>
                </c:pt>
                <c:pt idx="1208">
                  <c:v>45954.63751803241</c:v>
                </c:pt>
                <c:pt idx="1209">
                  <c:v>45954.640428715276</c:v>
                </c:pt>
                <c:pt idx="1210">
                  <c:v>45954.64085059028</c:v>
                </c:pt>
                <c:pt idx="1211">
                  <c:v>45954.656751898146</c:v>
                </c:pt>
                <c:pt idx="1212">
                  <c:v>45954.657831076387</c:v>
                </c:pt>
                <c:pt idx="1213">
                  <c:v>45954.658202604165</c:v>
                </c:pt>
                <c:pt idx="1214">
                  <c:v>45954.658710266202</c:v>
                </c:pt>
                <c:pt idx="1215">
                  <c:v>45954.661181215277</c:v>
                </c:pt>
                <c:pt idx="1216">
                  <c:v>45954.66199458333</c:v>
                </c:pt>
                <c:pt idx="1217">
                  <c:v>45954.66225765046</c:v>
                </c:pt>
                <c:pt idx="1218">
                  <c:v>45954.66279707176</c:v>
                </c:pt>
                <c:pt idx="1219">
                  <c:v>45954.663079826387</c:v>
                </c:pt>
                <c:pt idx="1220">
                  <c:v>45954.66336835648</c:v>
                </c:pt>
                <c:pt idx="1221">
                  <c:v>45954.663641203704</c:v>
                </c:pt>
                <c:pt idx="1222">
                  <c:v>45954.663898240738</c:v>
                </c:pt>
                <c:pt idx="1223">
                  <c:v>45954.664517337966</c:v>
                </c:pt>
                <c:pt idx="1224">
                  <c:v>45954.665238321759</c:v>
                </c:pt>
                <c:pt idx="1225">
                  <c:v>45954.665528819445</c:v>
                </c:pt>
                <c:pt idx="1226">
                  <c:v>45954.670516944447</c:v>
                </c:pt>
                <c:pt idx="1227">
                  <c:v>45957.374465219909</c:v>
                </c:pt>
                <c:pt idx="1228">
                  <c:v>45957.383560856484</c:v>
                </c:pt>
                <c:pt idx="1229">
                  <c:v>45957.408024490738</c:v>
                </c:pt>
                <c:pt idx="1230">
                  <c:v>45957.411476805559</c:v>
                </c:pt>
                <c:pt idx="1231">
                  <c:v>45957.413920416664</c:v>
                </c:pt>
                <c:pt idx="1232">
                  <c:v>45957.421794768517</c:v>
                </c:pt>
                <c:pt idx="1233">
                  <c:v>45957.423957754632</c:v>
                </c:pt>
                <c:pt idx="1234">
                  <c:v>45957.424744918979</c:v>
                </c:pt>
                <c:pt idx="1235">
                  <c:v>45957.618895196756</c:v>
                </c:pt>
                <c:pt idx="1236">
                  <c:v>45957.619528055555</c:v>
                </c:pt>
                <c:pt idx="1237">
                  <c:v>45957.620365879629</c:v>
                </c:pt>
                <c:pt idx="1238">
                  <c:v>45957.620901736111</c:v>
                </c:pt>
                <c:pt idx="1239">
                  <c:v>45957.621257488427</c:v>
                </c:pt>
                <c:pt idx="1240">
                  <c:v>45957.622212835646</c:v>
                </c:pt>
                <c:pt idx="1241">
                  <c:v>45957.623348043984</c:v>
                </c:pt>
                <c:pt idx="1242">
                  <c:v>45957.623810844911</c:v>
                </c:pt>
                <c:pt idx="1243">
                  <c:v>45957.624544282407</c:v>
                </c:pt>
                <c:pt idx="1244">
                  <c:v>45957.626540578705</c:v>
                </c:pt>
                <c:pt idx="1245">
                  <c:v>45957.639384560185</c:v>
                </c:pt>
                <c:pt idx="1246">
                  <c:v>45957.6398600463</c:v>
                </c:pt>
                <c:pt idx="1247">
                  <c:v>45957.64037050926</c:v>
                </c:pt>
                <c:pt idx="1248">
                  <c:v>45957.644038900464</c:v>
                </c:pt>
                <c:pt idx="1249">
                  <c:v>45957.647086527781</c:v>
                </c:pt>
                <c:pt idx="1250">
                  <c:v>45957.722845821758</c:v>
                </c:pt>
                <c:pt idx="1251">
                  <c:v>45957.723941562501</c:v>
                </c:pt>
                <c:pt idx="1252">
                  <c:v>45957.725113310182</c:v>
                </c:pt>
                <c:pt idx="1253">
                  <c:v>45959.531422916669</c:v>
                </c:pt>
                <c:pt idx="1254">
                  <c:v>45959.532243611109</c:v>
                </c:pt>
                <c:pt idx="1255">
                  <c:v>45959.532478587964</c:v>
                </c:pt>
                <c:pt idx="1256">
                  <c:v>45959.540994374998</c:v>
                </c:pt>
                <c:pt idx="1257">
                  <c:v>45959.541229490744</c:v>
                </c:pt>
                <c:pt idx="1258">
                  <c:v>45959.5448412037</c:v>
                </c:pt>
                <c:pt idx="1259">
                  <c:v>45959.545036770833</c:v>
                </c:pt>
                <c:pt idx="1260">
                  <c:v>45959.59722354167</c:v>
                </c:pt>
                <c:pt idx="1261">
                  <c:v>45959.597594618055</c:v>
                </c:pt>
                <c:pt idx="1262">
                  <c:v>45960.416677361114</c:v>
                </c:pt>
                <c:pt idx="1263">
                  <c:v>45960.475064155093</c:v>
                </c:pt>
                <c:pt idx="1264">
                  <c:v>45960.477338657409</c:v>
                </c:pt>
                <c:pt idx="1265">
                  <c:v>45960.494816574072</c:v>
                </c:pt>
                <c:pt idx="1266">
                  <c:v>45965.494907812499</c:v>
                </c:pt>
                <c:pt idx="1267">
                  <c:v>45965.691833599536</c:v>
                </c:pt>
                <c:pt idx="1268">
                  <c:v>45965.69492141204</c:v>
                </c:pt>
                <c:pt idx="1269">
                  <c:v>45965.700591469904</c:v>
                </c:pt>
                <c:pt idx="1270">
                  <c:v>45965.703521423609</c:v>
                </c:pt>
                <c:pt idx="1271">
                  <c:v>45966.465323368058</c:v>
                </c:pt>
                <c:pt idx="1272">
                  <c:v>45966.513583171298</c:v>
                </c:pt>
                <c:pt idx="1273">
                  <c:v>45966.513877002311</c:v>
                </c:pt>
                <c:pt idx="1274">
                  <c:v>45966.514189872687</c:v>
                </c:pt>
                <c:pt idx="1275">
                  <c:v>45966.514566886573</c:v>
                </c:pt>
                <c:pt idx="1276">
                  <c:v>45966.514837719908</c:v>
                </c:pt>
                <c:pt idx="1277">
                  <c:v>45966.515102858793</c:v>
                </c:pt>
                <c:pt idx="1278">
                  <c:v>45966.515327986112</c:v>
                </c:pt>
                <c:pt idx="1279">
                  <c:v>45966.515872615739</c:v>
                </c:pt>
                <c:pt idx="1280">
                  <c:v>45966.516378171298</c:v>
                </c:pt>
                <c:pt idx="1281">
                  <c:v>45966.518954236111</c:v>
                </c:pt>
                <c:pt idx="1282">
                  <c:v>45966.530615532407</c:v>
                </c:pt>
                <c:pt idx="1283">
                  <c:v>45967.510104328707</c:v>
                </c:pt>
                <c:pt idx="1284">
                  <c:v>45967.510757152777</c:v>
                </c:pt>
                <c:pt idx="1285">
                  <c:v>45967.555832881946</c:v>
                </c:pt>
                <c:pt idx="1286">
                  <c:v>45967.576996539348</c:v>
                </c:pt>
                <c:pt idx="1287">
                  <c:v>45971.684180520831</c:v>
                </c:pt>
                <c:pt idx="1288">
                  <c:v>45971.68664417824</c:v>
                </c:pt>
                <c:pt idx="1289">
                  <c:v>45973.458849201386</c:v>
                </c:pt>
                <c:pt idx="1290">
                  <c:v>45973.463436527774</c:v>
                </c:pt>
                <c:pt idx="1291">
                  <c:v>45973.468460891207</c:v>
                </c:pt>
                <c:pt idx="1292">
                  <c:v>45973.472768622683</c:v>
                </c:pt>
                <c:pt idx="1293">
                  <c:v>45973.477707893515</c:v>
                </c:pt>
                <c:pt idx="1294">
                  <c:v>45973.481627905094</c:v>
                </c:pt>
                <c:pt idx="1295">
                  <c:v>45973.558479016203</c:v>
                </c:pt>
                <c:pt idx="1296">
                  <c:v>45973.576497361108</c:v>
                </c:pt>
                <c:pt idx="1297">
                  <c:v>45973.667468298612</c:v>
                </c:pt>
                <c:pt idx="1298">
                  <c:v>45973.677925208336</c:v>
                </c:pt>
                <c:pt idx="1299">
                  <c:v>45973.691992141205</c:v>
                </c:pt>
                <c:pt idx="1300">
                  <c:v>45973.694664849536</c:v>
                </c:pt>
                <c:pt idx="1301">
                  <c:v>45973.698242766201</c:v>
                </c:pt>
                <c:pt idx="1302">
                  <c:v>45973.701938819446</c:v>
                </c:pt>
                <c:pt idx="1303">
                  <c:v>45973.708403159719</c:v>
                </c:pt>
                <c:pt idx="1304">
                  <c:v>45973.71063144676</c:v>
                </c:pt>
                <c:pt idx="1305">
                  <c:v>45973.714044756947</c:v>
                </c:pt>
                <c:pt idx="1306">
                  <c:v>45973.719815636578</c:v>
                </c:pt>
                <c:pt idx="1307">
                  <c:v>45973.722591180558</c:v>
                </c:pt>
                <c:pt idx="1308">
                  <c:v>45974.498339814818</c:v>
                </c:pt>
                <c:pt idx="1309">
                  <c:v>45974.49918648148</c:v>
                </c:pt>
                <c:pt idx="1310">
                  <c:v>45974.532857615741</c:v>
                </c:pt>
                <c:pt idx="1311">
                  <c:v>45974.540837627312</c:v>
                </c:pt>
                <c:pt idx="1312">
                  <c:v>45975.638437361114</c:v>
                </c:pt>
                <c:pt idx="1313">
                  <c:v>45975.641423333334</c:v>
                </c:pt>
                <c:pt idx="1314">
                  <c:v>45975.65462908565</c:v>
                </c:pt>
                <c:pt idx="1315">
                  <c:v>45975.673966620372</c:v>
                </c:pt>
                <c:pt idx="1316">
                  <c:v>45975.67490849537</c:v>
                </c:pt>
                <c:pt idx="1317">
                  <c:v>45975.678115254632</c:v>
                </c:pt>
                <c:pt idx="1318">
                  <c:v>45975.678665104169</c:v>
                </c:pt>
                <c:pt idx="1319">
                  <c:v>45975.679383495371</c:v>
                </c:pt>
                <c:pt idx="1320">
                  <c:v>45978.429422719906</c:v>
                </c:pt>
                <c:pt idx="1321">
                  <c:v>45978.462303969907</c:v>
                </c:pt>
                <c:pt idx="1322">
                  <c:v>45978.500224780095</c:v>
                </c:pt>
                <c:pt idx="1323">
                  <c:v>45978.510344930553</c:v>
                </c:pt>
                <c:pt idx="1324">
                  <c:v>45978.511613854163</c:v>
                </c:pt>
                <c:pt idx="1325">
                  <c:v>45978.514766585649</c:v>
                </c:pt>
                <c:pt idx="1326">
                  <c:v>45978.576215289351</c:v>
                </c:pt>
                <c:pt idx="1327">
                  <c:v>45978.589581898152</c:v>
                </c:pt>
                <c:pt idx="1328">
                  <c:v>45978.589907685186</c:v>
                </c:pt>
                <c:pt idx="1329">
                  <c:v>45978.590389629629</c:v>
                </c:pt>
                <c:pt idx="1330">
                  <c:v>45978.594195925929</c:v>
                </c:pt>
                <c:pt idx="1331">
                  <c:v>45978.594571018519</c:v>
                </c:pt>
                <c:pt idx="1332">
                  <c:v>45978.59488423611</c:v>
                </c:pt>
                <c:pt idx="1333">
                  <c:v>45978.595413310184</c:v>
                </c:pt>
                <c:pt idx="1334">
                  <c:v>45978.603868182872</c:v>
                </c:pt>
                <c:pt idx="1335">
                  <c:v>45978.606436238428</c:v>
                </c:pt>
                <c:pt idx="1336">
                  <c:v>45978.606915254626</c:v>
                </c:pt>
                <c:pt idx="1337">
                  <c:v>45978.63686712963</c:v>
                </c:pt>
                <c:pt idx="1338">
                  <c:v>45978.648602557871</c:v>
                </c:pt>
                <c:pt idx="1339">
                  <c:v>45978.661050185183</c:v>
                </c:pt>
                <c:pt idx="1340">
                  <c:v>45978.674483310184</c:v>
                </c:pt>
                <c:pt idx="1341">
                  <c:v>45978.687817800928</c:v>
                </c:pt>
                <c:pt idx="1342">
                  <c:v>45978.730557592593</c:v>
                </c:pt>
                <c:pt idx="1343">
                  <c:v>45978.730939988425</c:v>
                </c:pt>
                <c:pt idx="1344">
                  <c:v>45978.731635277778</c:v>
                </c:pt>
                <c:pt idx="1345">
                  <c:v>45978.73278515046</c:v>
                </c:pt>
                <c:pt idx="1346">
                  <c:v>45978.733910462965</c:v>
                </c:pt>
                <c:pt idx="1347">
                  <c:v>45978.73426553241</c:v>
                </c:pt>
                <c:pt idx="1348">
                  <c:v>45978.740192476849</c:v>
                </c:pt>
                <c:pt idx="1349">
                  <c:v>45978.744903634259</c:v>
                </c:pt>
                <c:pt idx="1350">
                  <c:v>45980.43530730324</c:v>
                </c:pt>
                <c:pt idx="1351">
                  <c:v>45980.436353854166</c:v>
                </c:pt>
                <c:pt idx="1352">
                  <c:v>45980.459383935187</c:v>
                </c:pt>
                <c:pt idx="1353">
                  <c:v>45980.527323530092</c:v>
                </c:pt>
                <c:pt idx="1354">
                  <c:v>45980.528371400462</c:v>
                </c:pt>
                <c:pt idx="1355">
                  <c:v>45980.534155358793</c:v>
                </c:pt>
                <c:pt idx="1356">
                  <c:v>45980.55001240741</c:v>
                </c:pt>
                <c:pt idx="1357">
                  <c:v>45985.481257430554</c:v>
                </c:pt>
                <c:pt idx="1358">
                  <c:v>45985.531061979163</c:v>
                </c:pt>
                <c:pt idx="1359">
                  <c:v>45985.532001087966</c:v>
                </c:pt>
                <c:pt idx="1360">
                  <c:v>45985.573270081019</c:v>
                </c:pt>
                <c:pt idx="1361">
                  <c:v>45985.573640625</c:v>
                </c:pt>
                <c:pt idx="1362">
                  <c:v>45985.574572303238</c:v>
                </c:pt>
                <c:pt idx="1363">
                  <c:v>45985.642027928239</c:v>
                </c:pt>
                <c:pt idx="1364">
                  <c:v>45985.647864872684</c:v>
                </c:pt>
                <c:pt idx="1365">
                  <c:v>45985.650512800923</c:v>
                </c:pt>
                <c:pt idx="1366">
                  <c:v>45985.653597974539</c:v>
                </c:pt>
                <c:pt idx="1367">
                  <c:v>45985.657455300927</c:v>
                </c:pt>
                <c:pt idx="1368">
                  <c:v>45985.659671365742</c:v>
                </c:pt>
                <c:pt idx="1369">
                  <c:v>45985.666027638887</c:v>
                </c:pt>
                <c:pt idx="1370">
                  <c:v>45985.670785775466</c:v>
                </c:pt>
                <c:pt idx="1371">
                  <c:v>45985.676747731479</c:v>
                </c:pt>
                <c:pt idx="1372">
                  <c:v>45985.680825474534</c:v>
                </c:pt>
                <c:pt idx="1373">
                  <c:v>45985.682298263891</c:v>
                </c:pt>
                <c:pt idx="1374">
                  <c:v>45985.687940810189</c:v>
                </c:pt>
                <c:pt idx="1375">
                  <c:v>45985.688256689813</c:v>
                </c:pt>
                <c:pt idx="1376">
                  <c:v>45985.688570185186</c:v>
                </c:pt>
                <c:pt idx="1377">
                  <c:v>45985.693948136577</c:v>
                </c:pt>
                <c:pt idx="1378">
                  <c:v>45985.694698715277</c:v>
                </c:pt>
                <c:pt idx="1379">
                  <c:v>45985.703070173608</c:v>
                </c:pt>
                <c:pt idx="1380">
                  <c:v>45985.703352476849</c:v>
                </c:pt>
                <c:pt idx="1381">
                  <c:v>45985.705923993053</c:v>
                </c:pt>
                <c:pt idx="1382">
                  <c:v>45985.706661990742</c:v>
                </c:pt>
                <c:pt idx="1383">
                  <c:v>45985.706999351853</c:v>
                </c:pt>
                <c:pt idx="1384">
                  <c:v>45985.712275289348</c:v>
                </c:pt>
                <c:pt idx="1385">
                  <c:v>45985.717027002313</c:v>
                </c:pt>
                <c:pt idx="1386">
                  <c:v>45986.473753611113</c:v>
                </c:pt>
                <c:pt idx="1387">
                  <c:v>45986.494590289352</c:v>
                </c:pt>
                <c:pt idx="1388">
                  <c:v>45986.528984131946</c:v>
                </c:pt>
                <c:pt idx="1389">
                  <c:v>45986.529298576388</c:v>
                </c:pt>
                <c:pt idx="1390">
                  <c:v>45986.52980019676</c:v>
                </c:pt>
                <c:pt idx="1391">
                  <c:v>45986.533032962965</c:v>
                </c:pt>
                <c:pt idx="1392">
                  <c:v>45987.489413078707</c:v>
                </c:pt>
                <c:pt idx="1393">
                  <c:v>45987.489701770835</c:v>
                </c:pt>
                <c:pt idx="1394">
                  <c:v>45987.489948263887</c:v>
                </c:pt>
                <c:pt idx="1395">
                  <c:v>45987.490319039352</c:v>
                </c:pt>
                <c:pt idx="1396">
                  <c:v>45987.490669224535</c:v>
                </c:pt>
                <c:pt idx="1397">
                  <c:v>45987.490950624997</c:v>
                </c:pt>
                <c:pt idx="1398">
                  <c:v>45987.491180370373</c:v>
                </c:pt>
                <c:pt idx="1399">
                  <c:v>45987.491479305558</c:v>
                </c:pt>
                <c:pt idx="1400">
                  <c:v>45987.491785312501</c:v>
                </c:pt>
                <c:pt idx="1401">
                  <c:v>45987.493221215278</c:v>
                </c:pt>
                <c:pt idx="1402">
                  <c:v>45987.493425520835</c:v>
                </c:pt>
                <c:pt idx="1403">
                  <c:v>45987.493626053241</c:v>
                </c:pt>
                <c:pt idx="1404">
                  <c:v>45987.493941493056</c:v>
                </c:pt>
                <c:pt idx="1405">
                  <c:v>45987.494169375001</c:v>
                </c:pt>
                <c:pt idx="1406">
                  <c:v>45987.494481655092</c:v>
                </c:pt>
                <c:pt idx="1407">
                  <c:v>45987.4947675</c:v>
                </c:pt>
                <c:pt idx="1408">
                  <c:v>45987.49505341435</c:v>
                </c:pt>
                <c:pt idx="1409">
                  <c:v>45987.495475567128</c:v>
                </c:pt>
                <c:pt idx="1410">
                  <c:v>45987.495916666667</c:v>
                </c:pt>
                <c:pt idx="1411">
                  <c:v>45988.428436782408</c:v>
                </c:pt>
                <c:pt idx="1412">
                  <c:v>45992.416267094908</c:v>
                </c:pt>
                <c:pt idx="1413">
                  <c:v>45992.417221157404</c:v>
                </c:pt>
                <c:pt idx="1414">
                  <c:v>45992.426208680554</c:v>
                </c:pt>
                <c:pt idx="1415">
                  <c:v>45992.42645201389</c:v>
                </c:pt>
                <c:pt idx="1416">
                  <c:v>45992.442578958333</c:v>
                </c:pt>
                <c:pt idx="1417">
                  <c:v>45992.632783692126</c:v>
                </c:pt>
                <c:pt idx="1418">
                  <c:v>45994.558996828702</c:v>
                </c:pt>
                <c:pt idx="1419">
                  <c:v>45996.514591921296</c:v>
                </c:pt>
                <c:pt idx="1420">
                  <c:v>45996.515352743052</c:v>
                </c:pt>
                <c:pt idx="1421">
                  <c:v>45996.515982777775</c:v>
                </c:pt>
                <c:pt idx="1422">
                  <c:v>45996.522122766204</c:v>
                </c:pt>
                <c:pt idx="1423">
                  <c:v>45996.524730763886</c:v>
                </c:pt>
                <c:pt idx="1424">
                  <c:v>45996.537324953701</c:v>
                </c:pt>
                <c:pt idx="1425">
                  <c:v>45996.539961354167</c:v>
                </c:pt>
                <c:pt idx="1426">
                  <c:v>45996.540233298612</c:v>
                </c:pt>
                <c:pt idx="1427">
                  <c:v>45996.551207141201</c:v>
                </c:pt>
                <c:pt idx="1428">
                  <c:v>45996.551502395836</c:v>
                </c:pt>
                <c:pt idx="1429">
                  <c:v>45996.557769236111</c:v>
                </c:pt>
                <c:pt idx="1430">
                  <c:v>45996.55807421296</c:v>
                </c:pt>
                <c:pt idx="1431">
                  <c:v>45996.558730925928</c:v>
                </c:pt>
                <c:pt idx="1432">
                  <c:v>45996.5589553588</c:v>
                </c:pt>
                <c:pt idx="1433">
                  <c:v>45996.560373333334</c:v>
                </c:pt>
                <c:pt idx="1434">
                  <c:v>45996.560712094906</c:v>
                </c:pt>
                <c:pt idx="1435">
                  <c:v>45996.629202974538</c:v>
                </c:pt>
                <c:pt idx="1436">
                  <c:v>45996.632527175927</c:v>
                </c:pt>
                <c:pt idx="1437">
                  <c:v>45996.63507103009</c:v>
                </c:pt>
                <c:pt idx="1438">
                  <c:v>45996.644305057867</c:v>
                </c:pt>
                <c:pt idx="1439">
                  <c:v>45996.646840196758</c:v>
                </c:pt>
                <c:pt idx="1440">
                  <c:v>45996.648528113423</c:v>
                </c:pt>
                <c:pt idx="1441">
                  <c:v>45996.651215914353</c:v>
                </c:pt>
                <c:pt idx="1442">
                  <c:v>45996.653205428243</c:v>
                </c:pt>
                <c:pt idx="1443">
                  <c:v>45996.655558981482</c:v>
                </c:pt>
                <c:pt idx="1444">
                  <c:v>45996.657596817131</c:v>
                </c:pt>
                <c:pt idx="1445">
                  <c:v>45996.659695648152</c:v>
                </c:pt>
                <c:pt idx="1446">
                  <c:v>45996.662011273147</c:v>
                </c:pt>
                <c:pt idx="1447">
                  <c:v>45996.664088969905</c:v>
                </c:pt>
                <c:pt idx="1448">
                  <c:v>45996.666329733795</c:v>
                </c:pt>
                <c:pt idx="1449">
                  <c:v>45996.668135023145</c:v>
                </c:pt>
                <c:pt idx="1450">
                  <c:v>45996.670462881943</c:v>
                </c:pt>
                <c:pt idx="1451">
                  <c:v>45996.673072893522</c:v>
                </c:pt>
                <c:pt idx="1452">
                  <c:v>45996.675031122686</c:v>
                </c:pt>
                <c:pt idx="1453">
                  <c:v>45996.677670567129</c:v>
                </c:pt>
                <c:pt idx="1454">
                  <c:v>45996.679862430552</c:v>
                </c:pt>
                <c:pt idx="1455">
                  <c:v>45996.682448148145</c:v>
                </c:pt>
                <c:pt idx="1456">
                  <c:v>45996.683055335649</c:v>
                </c:pt>
                <c:pt idx="1457">
                  <c:v>45996.683890798609</c:v>
                </c:pt>
                <c:pt idx="1458">
                  <c:v>45996.685574710646</c:v>
                </c:pt>
                <c:pt idx="1459">
                  <c:v>45996.687862280094</c:v>
                </c:pt>
                <c:pt idx="1460">
                  <c:v>45996.690354999999</c:v>
                </c:pt>
                <c:pt idx="1461">
                  <c:v>45999.743662939814</c:v>
                </c:pt>
                <c:pt idx="1462">
                  <c:v>45999.74945181713</c:v>
                </c:pt>
                <c:pt idx="1463">
                  <c:v>45999.750205763892</c:v>
                </c:pt>
                <c:pt idx="1464">
                  <c:v>45999.751049351849</c:v>
                </c:pt>
                <c:pt idx="1465">
                  <c:v>45999.751433321762</c:v>
                </c:pt>
                <c:pt idx="1466">
                  <c:v>45999.752496724534</c:v>
                </c:pt>
                <c:pt idx="1467">
                  <c:v>45999.755080671297</c:v>
                </c:pt>
                <c:pt idx="1468">
                  <c:v>45999.755474409722</c:v>
                </c:pt>
                <c:pt idx="1469">
                  <c:v>45999.757277314813</c:v>
                </c:pt>
                <c:pt idx="1470">
                  <c:v>45999.76029568287</c:v>
                </c:pt>
                <c:pt idx="1471">
                  <c:v>45999.760683958331</c:v>
                </c:pt>
                <c:pt idx="1472">
                  <c:v>46000.49339462963</c:v>
                </c:pt>
                <c:pt idx="1473">
                  <c:v>46000.510744143518</c:v>
                </c:pt>
                <c:pt idx="1474">
                  <c:v>46000.512465613429</c:v>
                </c:pt>
                <c:pt idx="1475">
                  <c:v>46000.513741747687</c:v>
                </c:pt>
                <c:pt idx="1476">
                  <c:v>46000.515369722219</c:v>
                </c:pt>
                <c:pt idx="1477">
                  <c:v>46000.517057060184</c:v>
                </c:pt>
                <c:pt idx="1478">
                  <c:v>46000.606275972219</c:v>
                </c:pt>
                <c:pt idx="1479">
                  <c:v>46001.412065798613</c:v>
                </c:pt>
                <c:pt idx="1480">
                  <c:v>46001.420772430552</c:v>
                </c:pt>
                <c:pt idx="1481">
                  <c:v>46001.429202916668</c:v>
                </c:pt>
                <c:pt idx="1482">
                  <c:v>46001.485776168978</c:v>
                </c:pt>
                <c:pt idx="1483">
                  <c:v>46001.487167118059</c:v>
                </c:pt>
                <c:pt idx="1484">
                  <c:v>46001.517421076387</c:v>
                </c:pt>
                <c:pt idx="1485">
                  <c:v>46001.518975347222</c:v>
                </c:pt>
                <c:pt idx="1486">
                  <c:v>46002.452340462965</c:v>
                </c:pt>
                <c:pt idx="1487">
                  <c:v>46002.454203333335</c:v>
                </c:pt>
                <c:pt idx="1488">
                  <c:v>46002.661351168979</c:v>
                </c:pt>
                <c:pt idx="1489">
                  <c:v>46002.672935173614</c:v>
                </c:pt>
                <c:pt idx="1490">
                  <c:v>46002.673436527781</c:v>
                </c:pt>
                <c:pt idx="1491">
                  <c:v>46002.673861145835</c:v>
                </c:pt>
                <c:pt idx="1492">
                  <c:v>46002.67793730324</c:v>
                </c:pt>
                <c:pt idx="1493">
                  <c:v>46002.678225462965</c:v>
                </c:pt>
                <c:pt idx="1494">
                  <c:v>46002.735775671295</c:v>
                </c:pt>
                <c:pt idx="1495">
                  <c:v>46002.737424837964</c:v>
                </c:pt>
                <c:pt idx="1496">
                  <c:v>46006.573352685184</c:v>
                </c:pt>
                <c:pt idx="1497">
                  <c:v>46006.576902025467</c:v>
                </c:pt>
                <c:pt idx="1498">
                  <c:v>46006.580606863427</c:v>
                </c:pt>
                <c:pt idx="1499">
                  <c:v>46006.583014594908</c:v>
                </c:pt>
                <c:pt idx="1500">
                  <c:v>46006.583397349539</c:v>
                </c:pt>
                <c:pt idx="1501">
                  <c:v>46006.584131342592</c:v>
                </c:pt>
                <c:pt idx="1502">
                  <c:v>46006.58641974537</c:v>
                </c:pt>
                <c:pt idx="1503">
                  <c:v>46006.615241006948</c:v>
                </c:pt>
                <c:pt idx="1504">
                  <c:v>46006.615956851849</c:v>
                </c:pt>
                <c:pt idx="1505">
                  <c:v>46006.633195787035</c:v>
                </c:pt>
                <c:pt idx="1506">
                  <c:v>46006.645949421298</c:v>
                </c:pt>
                <c:pt idx="1507">
                  <c:v>46006.647038634263</c:v>
                </c:pt>
                <c:pt idx="1508">
                  <c:v>46006.664824803243</c:v>
                </c:pt>
                <c:pt idx="1509">
                  <c:v>46006.665101956016</c:v>
                </c:pt>
                <c:pt idx="1510">
                  <c:v>46007.514401863424</c:v>
                </c:pt>
                <c:pt idx="1511">
                  <c:v>46007.517227349534</c:v>
                </c:pt>
                <c:pt idx="1512">
                  <c:v>46007.52468372685</c:v>
                </c:pt>
                <c:pt idx="1513">
                  <c:v>46007.527153263887</c:v>
                </c:pt>
                <c:pt idx="1514">
                  <c:v>46007.52849902778</c:v>
                </c:pt>
                <c:pt idx="1515">
                  <c:v>46007.530430706021</c:v>
                </c:pt>
                <c:pt idx="1516">
                  <c:v>46007.564799780092</c:v>
                </c:pt>
                <c:pt idx="1517">
                  <c:v>46007.595589629629</c:v>
                </c:pt>
                <c:pt idx="1518">
                  <c:v>46008.391217997683</c:v>
                </c:pt>
                <c:pt idx="1519">
                  <c:v>46008.399192407407</c:v>
                </c:pt>
                <c:pt idx="1520">
                  <c:v>46008.531125069443</c:v>
                </c:pt>
                <c:pt idx="1521">
                  <c:v>46008.531407939816</c:v>
                </c:pt>
                <c:pt idx="1522">
                  <c:v>46008.53224925926</c:v>
                </c:pt>
                <c:pt idx="1523">
                  <c:v>46008.532451168983</c:v>
                </c:pt>
                <c:pt idx="1524">
                  <c:v>46008.533570254629</c:v>
                </c:pt>
                <c:pt idx="1525">
                  <c:v>46008.534478287038</c:v>
                </c:pt>
                <c:pt idx="1526">
                  <c:v>46008.535649942132</c:v>
                </c:pt>
                <c:pt idx="1527">
                  <c:v>46008.536750277781</c:v>
                </c:pt>
                <c:pt idx="1528">
                  <c:v>46008.537546307867</c:v>
                </c:pt>
                <c:pt idx="1529">
                  <c:v>46008.538604351852</c:v>
                </c:pt>
                <c:pt idx="1530">
                  <c:v>46008.53953884259</c:v>
                </c:pt>
                <c:pt idx="1531">
                  <c:v>46008.543292604169</c:v>
                </c:pt>
                <c:pt idx="1532">
                  <c:v>46008.546616678243</c:v>
                </c:pt>
                <c:pt idx="1533">
                  <c:v>46008.547392997687</c:v>
                </c:pt>
                <c:pt idx="1534">
                  <c:v>46008.550083946757</c:v>
                </c:pt>
                <c:pt idx="1535">
                  <c:v>46008.551317303238</c:v>
                </c:pt>
                <c:pt idx="1536">
                  <c:v>46008.55232130787</c:v>
                </c:pt>
                <c:pt idx="1537">
                  <c:v>46008.552877650465</c:v>
                </c:pt>
                <c:pt idx="1538">
                  <c:v>46008.567118240739</c:v>
                </c:pt>
                <c:pt idx="1539">
                  <c:v>46027.529609606485</c:v>
                </c:pt>
                <c:pt idx="1540">
                  <c:v>46027.576795416666</c:v>
                </c:pt>
                <c:pt idx="1541">
                  <c:v>46028.512843229168</c:v>
                </c:pt>
                <c:pt idx="1542">
                  <c:v>46034.764451886571</c:v>
                </c:pt>
                <c:pt idx="1543">
                  <c:v>46034.813186736108</c:v>
                </c:pt>
                <c:pt idx="1544">
                  <c:v>46035.591383923609</c:v>
                </c:pt>
                <c:pt idx="1545">
                  <c:v>46035.600191770834</c:v>
                </c:pt>
                <c:pt idx="1546">
                  <c:v>46036.517119421296</c:v>
                </c:pt>
                <c:pt idx="1547">
                  <c:v>46036.518135613427</c:v>
                </c:pt>
                <c:pt idx="1548">
                  <c:v>46036.520208368056</c:v>
                </c:pt>
                <c:pt idx="1549">
                  <c:v>46037.631778437499</c:v>
                </c:pt>
                <c:pt idx="1550">
                  <c:v>46037.636727881945</c:v>
                </c:pt>
                <c:pt idx="1551">
                  <c:v>46037.642780821756</c:v>
                </c:pt>
                <c:pt idx="1552">
                  <c:v>46037.648599247688</c:v>
                </c:pt>
                <c:pt idx="1553">
                  <c:v>46037.655874629629</c:v>
                </c:pt>
                <c:pt idx="1554">
                  <c:v>46037.671813657405</c:v>
                </c:pt>
                <c:pt idx="1555">
                  <c:v>46037.675831886576</c:v>
                </c:pt>
                <c:pt idx="1556">
                  <c:v>46037.68363540509</c:v>
                </c:pt>
                <c:pt idx="1557">
                  <c:v>46037.693951956018</c:v>
                </c:pt>
                <c:pt idx="1558">
                  <c:v>46037.705546331017</c:v>
                </c:pt>
                <c:pt idx="1559">
                  <c:v>46037.709749641203</c:v>
                </c:pt>
                <c:pt idx="1560">
                  <c:v>46037.71743394676</c:v>
                </c:pt>
                <c:pt idx="1561">
                  <c:v>46037.728236041665</c:v>
                </c:pt>
                <c:pt idx="1562">
                  <c:v>46038.674301712963</c:v>
                </c:pt>
                <c:pt idx="1563">
                  <c:v>46038.675336018518</c:v>
                </c:pt>
                <c:pt idx="1564">
                  <c:v>46038.684081678242</c:v>
                </c:pt>
                <c:pt idx="1565">
                  <c:v>46038.684533981483</c:v>
                </c:pt>
                <c:pt idx="1566">
                  <c:v>46038.686106365742</c:v>
                </c:pt>
                <c:pt idx="1567">
                  <c:v>46038.687621701392</c:v>
                </c:pt>
                <c:pt idx="1568">
                  <c:v>46038.687940081021</c:v>
                </c:pt>
                <c:pt idx="1569">
                  <c:v>46038.691534768521</c:v>
                </c:pt>
                <c:pt idx="1570">
                  <c:v>46041.474381493055</c:v>
                </c:pt>
                <c:pt idx="1571">
                  <c:v>46041.475771365738</c:v>
                </c:pt>
                <c:pt idx="1572">
                  <c:v>46041.483972581016</c:v>
                </c:pt>
                <c:pt idx="1573">
                  <c:v>46041.484365821758</c:v>
                </c:pt>
                <c:pt idx="1574">
                  <c:v>46041.484932268519</c:v>
                </c:pt>
                <c:pt idx="1575">
                  <c:v>46041.499376840278</c:v>
                </c:pt>
                <c:pt idx="1576">
                  <c:v>46041.503231238428</c:v>
                </c:pt>
                <c:pt idx="1577">
                  <c:v>46041.636269097224</c:v>
                </c:pt>
                <c:pt idx="1578">
                  <c:v>46041.662300104166</c:v>
                </c:pt>
                <c:pt idx="1579">
                  <c:v>46041.663455520837</c:v>
                </c:pt>
                <c:pt idx="1580">
                  <c:v>46041.670775069448</c:v>
                </c:pt>
                <c:pt idx="1581">
                  <c:v>46041.6754190625</c:v>
                </c:pt>
                <c:pt idx="1582">
                  <c:v>46041.675806168983</c:v>
                </c:pt>
                <c:pt idx="1583">
                  <c:v>46041.676196701388</c:v>
                </c:pt>
                <c:pt idx="1584">
                  <c:v>46041.677312870372</c:v>
                </c:pt>
                <c:pt idx="1585">
                  <c:v>46041.68011760417</c:v>
                </c:pt>
                <c:pt idx="1586">
                  <c:v>46041.685838124999</c:v>
                </c:pt>
                <c:pt idx="1587">
                  <c:v>46041.692187812499</c:v>
                </c:pt>
                <c:pt idx="1588">
                  <c:v>46043.487419490739</c:v>
                </c:pt>
                <c:pt idx="1589">
                  <c:v>46043.489105624998</c:v>
                </c:pt>
                <c:pt idx="1590">
                  <c:v>46043.538623622684</c:v>
                </c:pt>
                <c:pt idx="1591">
                  <c:v>46043.562862384257</c:v>
                </c:pt>
                <c:pt idx="1592">
                  <c:v>46043.565587708334</c:v>
                </c:pt>
                <c:pt idx="1593">
                  <c:v>46044.45300390046</c:v>
                </c:pt>
                <c:pt idx="1594">
                  <c:v>46044.45483451389</c:v>
                </c:pt>
                <c:pt idx="1595">
                  <c:v>46044.45569396991</c:v>
                </c:pt>
                <c:pt idx="1596">
                  <c:v>46044.456426516204</c:v>
                </c:pt>
                <c:pt idx="1597">
                  <c:v>46044.456915162038</c:v>
                </c:pt>
                <c:pt idx="1598">
                  <c:v>46044.457265370373</c:v>
                </c:pt>
                <c:pt idx="1599">
                  <c:v>46044.457976493053</c:v>
                </c:pt>
                <c:pt idx="1600">
                  <c:v>46044.45833134259</c:v>
                </c:pt>
                <c:pt idx="1601">
                  <c:v>46044.458685474536</c:v>
                </c:pt>
                <c:pt idx="1602">
                  <c:v>46044.459090972225</c:v>
                </c:pt>
                <c:pt idx="1603">
                  <c:v>46044.459407245369</c:v>
                </c:pt>
                <c:pt idx="1604">
                  <c:v>46044.459884004631</c:v>
                </c:pt>
                <c:pt idx="1605">
                  <c:v>46044.460336354168</c:v>
                </c:pt>
                <c:pt idx="1606">
                  <c:v>46044.460737789355</c:v>
                </c:pt>
                <c:pt idx="1607">
                  <c:v>46044.500583240741</c:v>
                </c:pt>
                <c:pt idx="1608">
                  <c:v>46056.52848951389</c:v>
                </c:pt>
                <c:pt idx="1609">
                  <c:v>46056.57585011574</c:v>
                </c:pt>
                <c:pt idx="1610">
                  <c:v>46057.556203113425</c:v>
                </c:pt>
                <c:pt idx="1611">
                  <c:v>46057.570967453707</c:v>
                </c:pt>
                <c:pt idx="1612">
                  <c:v>46057.588611006948</c:v>
                </c:pt>
                <c:pt idx="1613">
                  <c:v>46057.645539456018</c:v>
                </c:pt>
                <c:pt idx="1614">
                  <c:v>46058.433017118055</c:v>
                </c:pt>
                <c:pt idx="1615">
                  <c:v>46063.476757569442</c:v>
                </c:pt>
                <c:pt idx="1616">
                  <c:v>46063.487791250001</c:v>
                </c:pt>
                <c:pt idx="1617">
                  <c:v>46063.491061759261</c:v>
                </c:pt>
                <c:pt idx="1618">
                  <c:v>46063.494773634258</c:v>
                </c:pt>
                <c:pt idx="1619">
                  <c:v>46064.547214768521</c:v>
                </c:pt>
                <c:pt idx="1620">
                  <c:v>46064.584382210647</c:v>
                </c:pt>
                <c:pt idx="1621">
                  <c:v>46064.594835312499</c:v>
                </c:pt>
                <c:pt idx="1622">
                  <c:v>46071.480299212963</c:v>
                </c:pt>
                <c:pt idx="1623">
                  <c:v>46071.713759305552</c:v>
                </c:pt>
                <c:pt idx="1624">
                  <c:v>46071.778642152778</c:v>
                </c:pt>
                <c:pt idx="1625">
                  <c:v>46079.51849224537</c:v>
                </c:pt>
                <c:pt idx="1626">
                  <c:v>46079.539311388886</c:v>
                </c:pt>
                <c:pt idx="1627">
                  <c:v>46085.536568356481</c:v>
                </c:pt>
                <c:pt idx="1628">
                  <c:v>46085.54440215278</c:v>
                </c:pt>
                <c:pt idx="1629">
                  <c:v>46087.507014988427</c:v>
                </c:pt>
                <c:pt idx="1630">
                  <c:v>46098.43238085648</c:v>
                </c:pt>
                <c:pt idx="1631">
                  <c:v>46098.442177662037</c:v>
                </c:pt>
                <c:pt idx="1632">
                  <c:v>46105.462050335649</c:v>
                </c:pt>
                <c:pt idx="1633">
                  <c:v>46105.557205543984</c:v>
                </c:pt>
                <c:pt idx="1634">
                  <c:v>46105.558954895831</c:v>
                </c:pt>
                <c:pt idx="1635">
                  <c:v>46105.560613321759</c:v>
                </c:pt>
                <c:pt idx="1636">
                  <c:v>46105.562251064817</c:v>
                </c:pt>
                <c:pt idx="1637">
                  <c:v>46105.564500439817</c:v>
                </c:pt>
                <c:pt idx="1638">
                  <c:v>46105.567802233796</c:v>
                </c:pt>
                <c:pt idx="1639">
                  <c:v>46105.57162480324</c:v>
                </c:pt>
                <c:pt idx="1640">
                  <c:v>46105.5733268287</c:v>
                </c:pt>
                <c:pt idx="1641">
                  <c:v>46105.646946724541</c:v>
                </c:pt>
                <c:pt idx="1642">
                  <c:v>46105.649345092592</c:v>
                </c:pt>
                <c:pt idx="1643">
                  <c:v>46105.651357430557</c:v>
                </c:pt>
                <c:pt idx="1644">
                  <c:v>46105.653902627317</c:v>
                </c:pt>
                <c:pt idx="1645">
                  <c:v>46105.655793217593</c:v>
                </c:pt>
                <c:pt idx="1646">
                  <c:v>46105.657732395834</c:v>
                </c:pt>
                <c:pt idx="1647">
                  <c:v>46105.659504965275</c:v>
                </c:pt>
                <c:pt idx="1648">
                  <c:v>46105.661397233795</c:v>
                </c:pt>
                <c:pt idx="1649">
                  <c:v>46107.476965520837</c:v>
                </c:pt>
                <c:pt idx="1650">
                  <c:v>46107.481037592595</c:v>
                </c:pt>
                <c:pt idx="1651">
                  <c:v>46111.687004108797</c:v>
                </c:pt>
                <c:pt idx="1652">
                  <c:v>46112.540958761572</c:v>
                </c:pt>
                <c:pt idx="1653">
                  <c:v>46112.678355046293</c:v>
                </c:pt>
                <c:pt idx="1654">
                  <c:v>46113.621767152777</c:v>
                </c:pt>
                <c:pt idx="1655">
                  <c:v>46113.744403715275</c:v>
                </c:pt>
                <c:pt idx="1656">
                  <c:v>46113.753919502313</c:v>
                </c:pt>
                <c:pt idx="1657">
                  <c:v>46120.711734212964</c:v>
                </c:pt>
                <c:pt idx="1658">
                  <c:v>46120.828829409722</c:v>
                </c:pt>
                <c:pt idx="1659">
                  <c:v>46120.83382670139</c:v>
                </c:pt>
                <c:pt idx="1660">
                  <c:v>46120.854919930556</c:v>
                </c:pt>
                <c:pt idx="1661">
                  <c:v>46120.861580277779</c:v>
                </c:pt>
                <c:pt idx="1662">
                  <c:v>46120.86471947917</c:v>
                </c:pt>
                <c:pt idx="1663">
                  <c:v>46121.661286319446</c:v>
                </c:pt>
                <c:pt idx="1664">
                  <c:v>46127.489754756942</c:v>
                </c:pt>
                <c:pt idx="1665">
                  <c:v>46127.520410011573</c:v>
                </c:pt>
                <c:pt idx="1666">
                  <c:v>46128.405628831017</c:v>
                </c:pt>
                <c:pt idx="1667">
                  <c:v>46128.550688807867</c:v>
                </c:pt>
                <c:pt idx="1668">
                  <c:v>46128.670863888889</c:v>
                </c:pt>
                <c:pt idx="1669">
                  <c:v>46128.673287361111</c:v>
                </c:pt>
                <c:pt idx="1670">
                  <c:v>46128.715653078703</c:v>
                </c:pt>
                <c:pt idx="1671">
                  <c:v>46135.531223877311</c:v>
                </c:pt>
                <c:pt idx="1672">
                  <c:v>46135.710845092595</c:v>
                </c:pt>
                <c:pt idx="1673">
                  <c:v>46140.496177835645</c:v>
                </c:pt>
                <c:pt idx="1674">
                  <c:v>46141.466389027781</c:v>
                </c:pt>
                <c:pt idx="1675">
                  <c:v>46149.376045810182</c:v>
                </c:pt>
                <c:pt idx="1676">
                  <c:v>46160.641417488427</c:v>
                </c:pt>
                <c:pt idx="1677">
                  <c:v>46160.646498206021</c:v>
                </c:pt>
                <c:pt idx="1678">
                  <c:v>46161.447606458336</c:v>
                </c:pt>
              </c:numCache>
            </c:numRef>
          </c:cat>
          <c:val>
            <c:numRef>
              <c:f>Sheet2!$D$2:$D$1681</c:f>
              <c:numCache>
                <c:formatCode>General</c:formatCode>
                <c:ptCount val="168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86</c:v>
                </c:pt>
                <c:pt idx="88">
                  <c:v>85</c:v>
                </c:pt>
                <c:pt idx="89">
                  <c:v>84</c:v>
                </c:pt>
                <c:pt idx="90">
                  <c:v>85</c:v>
                </c:pt>
                <c:pt idx="91">
                  <c:v>86</c:v>
                </c:pt>
                <c:pt idx="92">
                  <c:v>87</c:v>
                </c:pt>
                <c:pt idx="93">
                  <c:v>86</c:v>
                </c:pt>
                <c:pt idx="94">
                  <c:v>87</c:v>
                </c:pt>
                <c:pt idx="95">
                  <c:v>88</c:v>
                </c:pt>
                <c:pt idx="96">
                  <c:v>89</c:v>
                </c:pt>
                <c:pt idx="97">
                  <c:v>90</c:v>
                </c:pt>
                <c:pt idx="98">
                  <c:v>91</c:v>
                </c:pt>
                <c:pt idx="99">
                  <c:v>92</c:v>
                </c:pt>
                <c:pt idx="100">
                  <c:v>93</c:v>
                </c:pt>
                <c:pt idx="101">
                  <c:v>94</c:v>
                </c:pt>
                <c:pt idx="102">
                  <c:v>95</c:v>
                </c:pt>
                <c:pt idx="103">
                  <c:v>96</c:v>
                </c:pt>
                <c:pt idx="104">
                  <c:v>97</c:v>
                </c:pt>
                <c:pt idx="105">
                  <c:v>98</c:v>
                </c:pt>
                <c:pt idx="106">
                  <c:v>99</c:v>
                </c:pt>
                <c:pt idx="107">
                  <c:v>100</c:v>
                </c:pt>
                <c:pt idx="108">
                  <c:v>101</c:v>
                </c:pt>
                <c:pt idx="109">
                  <c:v>102</c:v>
                </c:pt>
                <c:pt idx="110">
                  <c:v>103</c:v>
                </c:pt>
                <c:pt idx="111">
                  <c:v>104</c:v>
                </c:pt>
                <c:pt idx="112">
                  <c:v>105</c:v>
                </c:pt>
                <c:pt idx="113">
                  <c:v>106</c:v>
                </c:pt>
                <c:pt idx="114">
                  <c:v>107</c:v>
                </c:pt>
                <c:pt idx="115">
                  <c:v>108</c:v>
                </c:pt>
                <c:pt idx="116">
                  <c:v>109</c:v>
                </c:pt>
                <c:pt idx="117">
                  <c:v>110</c:v>
                </c:pt>
                <c:pt idx="118">
                  <c:v>111</c:v>
                </c:pt>
                <c:pt idx="119">
                  <c:v>112</c:v>
                </c:pt>
                <c:pt idx="120">
                  <c:v>113</c:v>
                </c:pt>
                <c:pt idx="121">
                  <c:v>114</c:v>
                </c:pt>
                <c:pt idx="122">
                  <c:v>115</c:v>
                </c:pt>
                <c:pt idx="123">
                  <c:v>116</c:v>
                </c:pt>
                <c:pt idx="124">
                  <c:v>117</c:v>
                </c:pt>
                <c:pt idx="125">
                  <c:v>118</c:v>
                </c:pt>
                <c:pt idx="126">
                  <c:v>119</c:v>
                </c:pt>
                <c:pt idx="127">
                  <c:v>120</c:v>
                </c:pt>
                <c:pt idx="128">
                  <c:v>121</c:v>
                </c:pt>
                <c:pt idx="129">
                  <c:v>122</c:v>
                </c:pt>
                <c:pt idx="130">
                  <c:v>123</c:v>
                </c:pt>
                <c:pt idx="131">
                  <c:v>124</c:v>
                </c:pt>
                <c:pt idx="132">
                  <c:v>125</c:v>
                </c:pt>
                <c:pt idx="133">
                  <c:v>126</c:v>
                </c:pt>
                <c:pt idx="134">
                  <c:v>127</c:v>
                </c:pt>
                <c:pt idx="135">
                  <c:v>128</c:v>
                </c:pt>
                <c:pt idx="136">
                  <c:v>129</c:v>
                </c:pt>
                <c:pt idx="137">
                  <c:v>130</c:v>
                </c:pt>
                <c:pt idx="138">
                  <c:v>131</c:v>
                </c:pt>
                <c:pt idx="139">
                  <c:v>132</c:v>
                </c:pt>
                <c:pt idx="140">
                  <c:v>133</c:v>
                </c:pt>
                <c:pt idx="141">
                  <c:v>134</c:v>
                </c:pt>
                <c:pt idx="142">
                  <c:v>135</c:v>
                </c:pt>
                <c:pt idx="143">
                  <c:v>136</c:v>
                </c:pt>
                <c:pt idx="144">
                  <c:v>137</c:v>
                </c:pt>
                <c:pt idx="145">
                  <c:v>138</c:v>
                </c:pt>
                <c:pt idx="146">
                  <c:v>139</c:v>
                </c:pt>
                <c:pt idx="147">
                  <c:v>140</c:v>
                </c:pt>
                <c:pt idx="148">
                  <c:v>141</c:v>
                </c:pt>
                <c:pt idx="149">
                  <c:v>142</c:v>
                </c:pt>
                <c:pt idx="150">
                  <c:v>143</c:v>
                </c:pt>
                <c:pt idx="151">
                  <c:v>144</c:v>
                </c:pt>
                <c:pt idx="152">
                  <c:v>145</c:v>
                </c:pt>
                <c:pt idx="153">
                  <c:v>146</c:v>
                </c:pt>
                <c:pt idx="154">
                  <c:v>147</c:v>
                </c:pt>
                <c:pt idx="155">
                  <c:v>148</c:v>
                </c:pt>
                <c:pt idx="156">
                  <c:v>149</c:v>
                </c:pt>
                <c:pt idx="157">
                  <c:v>150</c:v>
                </c:pt>
                <c:pt idx="158">
                  <c:v>151</c:v>
                </c:pt>
                <c:pt idx="159">
                  <c:v>152</c:v>
                </c:pt>
                <c:pt idx="160">
                  <c:v>153</c:v>
                </c:pt>
                <c:pt idx="161">
                  <c:v>154</c:v>
                </c:pt>
                <c:pt idx="162">
                  <c:v>155</c:v>
                </c:pt>
                <c:pt idx="163">
                  <c:v>156</c:v>
                </c:pt>
                <c:pt idx="164">
                  <c:v>157</c:v>
                </c:pt>
                <c:pt idx="165">
                  <c:v>158</c:v>
                </c:pt>
                <c:pt idx="166">
                  <c:v>159</c:v>
                </c:pt>
                <c:pt idx="167">
                  <c:v>160</c:v>
                </c:pt>
                <c:pt idx="168">
                  <c:v>161</c:v>
                </c:pt>
                <c:pt idx="169">
                  <c:v>162</c:v>
                </c:pt>
                <c:pt idx="170">
                  <c:v>163</c:v>
                </c:pt>
                <c:pt idx="171">
                  <c:v>164</c:v>
                </c:pt>
                <c:pt idx="172">
                  <c:v>165</c:v>
                </c:pt>
                <c:pt idx="173">
                  <c:v>166</c:v>
                </c:pt>
                <c:pt idx="174">
                  <c:v>167</c:v>
                </c:pt>
                <c:pt idx="175">
                  <c:v>168</c:v>
                </c:pt>
                <c:pt idx="176">
                  <c:v>169</c:v>
                </c:pt>
                <c:pt idx="177">
                  <c:v>170</c:v>
                </c:pt>
                <c:pt idx="178">
                  <c:v>171</c:v>
                </c:pt>
                <c:pt idx="179">
                  <c:v>172</c:v>
                </c:pt>
                <c:pt idx="180">
                  <c:v>173</c:v>
                </c:pt>
                <c:pt idx="181">
                  <c:v>174</c:v>
                </c:pt>
                <c:pt idx="182">
                  <c:v>175</c:v>
                </c:pt>
                <c:pt idx="183">
                  <c:v>174</c:v>
                </c:pt>
                <c:pt idx="184">
                  <c:v>175</c:v>
                </c:pt>
                <c:pt idx="185">
                  <c:v>176</c:v>
                </c:pt>
                <c:pt idx="186">
                  <c:v>177</c:v>
                </c:pt>
                <c:pt idx="187">
                  <c:v>178</c:v>
                </c:pt>
                <c:pt idx="188">
                  <c:v>179</c:v>
                </c:pt>
                <c:pt idx="189">
                  <c:v>180</c:v>
                </c:pt>
                <c:pt idx="190">
                  <c:v>181</c:v>
                </c:pt>
                <c:pt idx="191">
                  <c:v>182</c:v>
                </c:pt>
                <c:pt idx="192">
                  <c:v>181</c:v>
                </c:pt>
                <c:pt idx="193">
                  <c:v>180</c:v>
                </c:pt>
                <c:pt idx="194">
                  <c:v>179</c:v>
                </c:pt>
                <c:pt idx="195">
                  <c:v>180</c:v>
                </c:pt>
                <c:pt idx="196">
                  <c:v>181</c:v>
                </c:pt>
                <c:pt idx="197">
                  <c:v>182</c:v>
                </c:pt>
                <c:pt idx="198">
                  <c:v>183</c:v>
                </c:pt>
                <c:pt idx="199">
                  <c:v>184</c:v>
                </c:pt>
                <c:pt idx="200">
                  <c:v>185</c:v>
                </c:pt>
                <c:pt idx="201">
                  <c:v>186</c:v>
                </c:pt>
                <c:pt idx="202">
                  <c:v>187</c:v>
                </c:pt>
                <c:pt idx="203">
                  <c:v>188</c:v>
                </c:pt>
                <c:pt idx="204">
                  <c:v>189</c:v>
                </c:pt>
                <c:pt idx="205">
                  <c:v>190</c:v>
                </c:pt>
                <c:pt idx="206">
                  <c:v>191</c:v>
                </c:pt>
                <c:pt idx="207">
                  <c:v>192</c:v>
                </c:pt>
                <c:pt idx="208">
                  <c:v>193</c:v>
                </c:pt>
                <c:pt idx="209">
                  <c:v>194</c:v>
                </c:pt>
                <c:pt idx="210">
                  <c:v>195</c:v>
                </c:pt>
                <c:pt idx="211">
                  <c:v>196</c:v>
                </c:pt>
                <c:pt idx="212">
                  <c:v>197</c:v>
                </c:pt>
                <c:pt idx="213">
                  <c:v>198</c:v>
                </c:pt>
                <c:pt idx="214">
                  <c:v>199</c:v>
                </c:pt>
                <c:pt idx="215">
                  <c:v>200</c:v>
                </c:pt>
                <c:pt idx="216">
                  <c:v>201</c:v>
                </c:pt>
                <c:pt idx="217">
                  <c:v>202</c:v>
                </c:pt>
                <c:pt idx="218">
                  <c:v>203</c:v>
                </c:pt>
                <c:pt idx="219">
                  <c:v>204</c:v>
                </c:pt>
                <c:pt idx="220">
                  <c:v>205</c:v>
                </c:pt>
                <c:pt idx="221">
                  <c:v>206</c:v>
                </c:pt>
                <c:pt idx="222">
                  <c:v>207</c:v>
                </c:pt>
                <c:pt idx="223">
                  <c:v>208</c:v>
                </c:pt>
                <c:pt idx="224">
                  <c:v>209</c:v>
                </c:pt>
                <c:pt idx="225">
                  <c:v>208</c:v>
                </c:pt>
                <c:pt idx="226">
                  <c:v>209</c:v>
                </c:pt>
                <c:pt idx="227">
                  <c:v>210</c:v>
                </c:pt>
                <c:pt idx="228">
                  <c:v>211</c:v>
                </c:pt>
                <c:pt idx="229">
                  <c:v>212</c:v>
                </c:pt>
                <c:pt idx="230">
                  <c:v>213</c:v>
                </c:pt>
                <c:pt idx="231">
                  <c:v>214</c:v>
                </c:pt>
                <c:pt idx="232">
                  <c:v>215</c:v>
                </c:pt>
                <c:pt idx="233">
                  <c:v>216</c:v>
                </c:pt>
                <c:pt idx="234">
                  <c:v>215</c:v>
                </c:pt>
                <c:pt idx="235">
                  <c:v>216</c:v>
                </c:pt>
                <c:pt idx="236">
                  <c:v>217</c:v>
                </c:pt>
                <c:pt idx="237">
                  <c:v>216</c:v>
                </c:pt>
                <c:pt idx="238">
                  <c:v>215</c:v>
                </c:pt>
                <c:pt idx="239">
                  <c:v>216</c:v>
                </c:pt>
                <c:pt idx="240">
                  <c:v>217</c:v>
                </c:pt>
                <c:pt idx="241">
                  <c:v>218</c:v>
                </c:pt>
                <c:pt idx="242">
                  <c:v>219</c:v>
                </c:pt>
                <c:pt idx="243">
                  <c:v>220</c:v>
                </c:pt>
                <c:pt idx="244">
                  <c:v>221</c:v>
                </c:pt>
                <c:pt idx="245">
                  <c:v>222</c:v>
                </c:pt>
                <c:pt idx="246">
                  <c:v>223</c:v>
                </c:pt>
                <c:pt idx="247">
                  <c:v>224</c:v>
                </c:pt>
                <c:pt idx="248">
                  <c:v>225</c:v>
                </c:pt>
                <c:pt idx="249">
                  <c:v>226</c:v>
                </c:pt>
                <c:pt idx="250">
                  <c:v>227</c:v>
                </c:pt>
                <c:pt idx="251">
                  <c:v>228</c:v>
                </c:pt>
                <c:pt idx="252">
                  <c:v>229</c:v>
                </c:pt>
                <c:pt idx="253">
                  <c:v>230</c:v>
                </c:pt>
                <c:pt idx="254">
                  <c:v>231</c:v>
                </c:pt>
                <c:pt idx="255">
                  <c:v>230</c:v>
                </c:pt>
                <c:pt idx="256">
                  <c:v>229</c:v>
                </c:pt>
                <c:pt idx="257">
                  <c:v>228</c:v>
                </c:pt>
                <c:pt idx="258">
                  <c:v>227</c:v>
                </c:pt>
                <c:pt idx="259">
                  <c:v>228</c:v>
                </c:pt>
                <c:pt idx="260">
                  <c:v>229</c:v>
                </c:pt>
                <c:pt idx="261">
                  <c:v>230</c:v>
                </c:pt>
                <c:pt idx="262">
                  <c:v>231</c:v>
                </c:pt>
                <c:pt idx="263">
                  <c:v>232</c:v>
                </c:pt>
                <c:pt idx="264">
                  <c:v>233</c:v>
                </c:pt>
                <c:pt idx="265">
                  <c:v>234</c:v>
                </c:pt>
                <c:pt idx="266">
                  <c:v>235</c:v>
                </c:pt>
                <c:pt idx="267">
                  <c:v>236</c:v>
                </c:pt>
                <c:pt idx="268">
                  <c:v>237</c:v>
                </c:pt>
                <c:pt idx="269">
                  <c:v>238</c:v>
                </c:pt>
                <c:pt idx="270">
                  <c:v>239</c:v>
                </c:pt>
                <c:pt idx="271">
                  <c:v>240</c:v>
                </c:pt>
                <c:pt idx="272">
                  <c:v>239</c:v>
                </c:pt>
                <c:pt idx="273">
                  <c:v>238</c:v>
                </c:pt>
                <c:pt idx="274">
                  <c:v>237</c:v>
                </c:pt>
                <c:pt idx="275">
                  <c:v>236</c:v>
                </c:pt>
                <c:pt idx="276">
                  <c:v>237</c:v>
                </c:pt>
                <c:pt idx="277">
                  <c:v>238</c:v>
                </c:pt>
                <c:pt idx="278">
                  <c:v>239</c:v>
                </c:pt>
                <c:pt idx="279">
                  <c:v>240</c:v>
                </c:pt>
                <c:pt idx="280">
                  <c:v>241</c:v>
                </c:pt>
                <c:pt idx="281">
                  <c:v>242</c:v>
                </c:pt>
                <c:pt idx="282">
                  <c:v>241</c:v>
                </c:pt>
                <c:pt idx="283">
                  <c:v>240</c:v>
                </c:pt>
                <c:pt idx="284">
                  <c:v>239</c:v>
                </c:pt>
                <c:pt idx="285">
                  <c:v>240</c:v>
                </c:pt>
                <c:pt idx="286">
                  <c:v>241</c:v>
                </c:pt>
                <c:pt idx="287">
                  <c:v>242</c:v>
                </c:pt>
                <c:pt idx="288">
                  <c:v>243</c:v>
                </c:pt>
                <c:pt idx="289">
                  <c:v>244</c:v>
                </c:pt>
                <c:pt idx="290">
                  <c:v>245</c:v>
                </c:pt>
                <c:pt idx="291">
                  <c:v>246</c:v>
                </c:pt>
                <c:pt idx="292">
                  <c:v>247</c:v>
                </c:pt>
                <c:pt idx="293">
                  <c:v>248</c:v>
                </c:pt>
                <c:pt idx="294">
                  <c:v>247</c:v>
                </c:pt>
                <c:pt idx="295">
                  <c:v>246</c:v>
                </c:pt>
                <c:pt idx="296">
                  <c:v>245</c:v>
                </c:pt>
                <c:pt idx="297">
                  <c:v>244</c:v>
                </c:pt>
                <c:pt idx="298">
                  <c:v>243</c:v>
                </c:pt>
                <c:pt idx="299">
                  <c:v>244</c:v>
                </c:pt>
                <c:pt idx="300">
                  <c:v>245</c:v>
                </c:pt>
                <c:pt idx="301">
                  <c:v>246</c:v>
                </c:pt>
                <c:pt idx="302">
                  <c:v>247</c:v>
                </c:pt>
                <c:pt idx="303">
                  <c:v>248</c:v>
                </c:pt>
                <c:pt idx="304">
                  <c:v>249</c:v>
                </c:pt>
                <c:pt idx="305">
                  <c:v>250</c:v>
                </c:pt>
                <c:pt idx="306">
                  <c:v>249</c:v>
                </c:pt>
                <c:pt idx="307">
                  <c:v>248</c:v>
                </c:pt>
                <c:pt idx="308">
                  <c:v>247</c:v>
                </c:pt>
                <c:pt idx="309">
                  <c:v>246</c:v>
                </c:pt>
                <c:pt idx="310">
                  <c:v>247</c:v>
                </c:pt>
                <c:pt idx="311">
                  <c:v>248</c:v>
                </c:pt>
                <c:pt idx="312">
                  <c:v>249</c:v>
                </c:pt>
                <c:pt idx="313">
                  <c:v>250</c:v>
                </c:pt>
                <c:pt idx="314">
                  <c:v>251</c:v>
                </c:pt>
                <c:pt idx="315">
                  <c:v>250</c:v>
                </c:pt>
                <c:pt idx="316">
                  <c:v>251</c:v>
                </c:pt>
                <c:pt idx="317">
                  <c:v>252</c:v>
                </c:pt>
                <c:pt idx="318">
                  <c:v>253</c:v>
                </c:pt>
                <c:pt idx="319">
                  <c:v>254</c:v>
                </c:pt>
                <c:pt idx="320">
                  <c:v>255</c:v>
                </c:pt>
                <c:pt idx="321">
                  <c:v>254</c:v>
                </c:pt>
                <c:pt idx="322">
                  <c:v>253</c:v>
                </c:pt>
                <c:pt idx="323">
                  <c:v>252</c:v>
                </c:pt>
                <c:pt idx="324">
                  <c:v>251</c:v>
                </c:pt>
                <c:pt idx="325">
                  <c:v>250</c:v>
                </c:pt>
                <c:pt idx="326">
                  <c:v>251</c:v>
                </c:pt>
                <c:pt idx="327">
                  <c:v>252</c:v>
                </c:pt>
                <c:pt idx="328">
                  <c:v>253</c:v>
                </c:pt>
                <c:pt idx="329">
                  <c:v>254</c:v>
                </c:pt>
                <c:pt idx="330">
                  <c:v>255</c:v>
                </c:pt>
                <c:pt idx="331">
                  <c:v>256</c:v>
                </c:pt>
                <c:pt idx="332">
                  <c:v>257</c:v>
                </c:pt>
                <c:pt idx="333">
                  <c:v>258</c:v>
                </c:pt>
                <c:pt idx="334">
                  <c:v>259</c:v>
                </c:pt>
                <c:pt idx="335">
                  <c:v>260</c:v>
                </c:pt>
                <c:pt idx="336">
                  <c:v>261</c:v>
                </c:pt>
                <c:pt idx="337">
                  <c:v>262</c:v>
                </c:pt>
                <c:pt idx="338">
                  <c:v>263</c:v>
                </c:pt>
                <c:pt idx="339">
                  <c:v>264</c:v>
                </c:pt>
                <c:pt idx="340">
                  <c:v>265</c:v>
                </c:pt>
                <c:pt idx="341">
                  <c:v>264</c:v>
                </c:pt>
                <c:pt idx="342">
                  <c:v>263</c:v>
                </c:pt>
                <c:pt idx="343">
                  <c:v>262</c:v>
                </c:pt>
                <c:pt idx="344">
                  <c:v>261</c:v>
                </c:pt>
                <c:pt idx="345">
                  <c:v>260</c:v>
                </c:pt>
                <c:pt idx="346">
                  <c:v>259</c:v>
                </c:pt>
                <c:pt idx="347">
                  <c:v>260</c:v>
                </c:pt>
                <c:pt idx="348">
                  <c:v>261</c:v>
                </c:pt>
                <c:pt idx="349">
                  <c:v>262</c:v>
                </c:pt>
                <c:pt idx="350">
                  <c:v>263</c:v>
                </c:pt>
                <c:pt idx="351">
                  <c:v>264</c:v>
                </c:pt>
                <c:pt idx="352">
                  <c:v>265</c:v>
                </c:pt>
                <c:pt idx="353">
                  <c:v>264</c:v>
                </c:pt>
                <c:pt idx="354">
                  <c:v>263</c:v>
                </c:pt>
                <c:pt idx="355">
                  <c:v>262</c:v>
                </c:pt>
                <c:pt idx="356">
                  <c:v>261</c:v>
                </c:pt>
                <c:pt idx="357">
                  <c:v>260</c:v>
                </c:pt>
                <c:pt idx="358">
                  <c:v>259</c:v>
                </c:pt>
                <c:pt idx="359">
                  <c:v>260</c:v>
                </c:pt>
                <c:pt idx="360">
                  <c:v>261</c:v>
                </c:pt>
                <c:pt idx="361">
                  <c:v>262</c:v>
                </c:pt>
                <c:pt idx="362">
                  <c:v>263</c:v>
                </c:pt>
                <c:pt idx="363">
                  <c:v>264</c:v>
                </c:pt>
                <c:pt idx="364">
                  <c:v>265</c:v>
                </c:pt>
                <c:pt idx="365">
                  <c:v>266</c:v>
                </c:pt>
                <c:pt idx="366">
                  <c:v>267</c:v>
                </c:pt>
                <c:pt idx="367">
                  <c:v>268</c:v>
                </c:pt>
                <c:pt idx="368">
                  <c:v>269</c:v>
                </c:pt>
                <c:pt idx="369">
                  <c:v>270</c:v>
                </c:pt>
                <c:pt idx="370">
                  <c:v>271</c:v>
                </c:pt>
                <c:pt idx="371">
                  <c:v>272</c:v>
                </c:pt>
                <c:pt idx="372">
                  <c:v>273</c:v>
                </c:pt>
                <c:pt idx="373">
                  <c:v>274</c:v>
                </c:pt>
                <c:pt idx="374">
                  <c:v>275</c:v>
                </c:pt>
                <c:pt idx="375">
                  <c:v>276</c:v>
                </c:pt>
                <c:pt idx="376">
                  <c:v>277</c:v>
                </c:pt>
                <c:pt idx="377">
                  <c:v>278</c:v>
                </c:pt>
                <c:pt idx="378">
                  <c:v>279</c:v>
                </c:pt>
                <c:pt idx="379">
                  <c:v>280</c:v>
                </c:pt>
                <c:pt idx="380">
                  <c:v>281</c:v>
                </c:pt>
                <c:pt idx="381">
                  <c:v>282</c:v>
                </c:pt>
                <c:pt idx="382">
                  <c:v>283</c:v>
                </c:pt>
                <c:pt idx="383">
                  <c:v>284</c:v>
                </c:pt>
                <c:pt idx="384">
                  <c:v>285</c:v>
                </c:pt>
                <c:pt idx="385">
                  <c:v>286</c:v>
                </c:pt>
                <c:pt idx="386">
                  <c:v>287</c:v>
                </c:pt>
                <c:pt idx="387">
                  <c:v>288</c:v>
                </c:pt>
                <c:pt idx="388">
                  <c:v>289</c:v>
                </c:pt>
                <c:pt idx="389">
                  <c:v>290</c:v>
                </c:pt>
                <c:pt idx="390">
                  <c:v>291</c:v>
                </c:pt>
                <c:pt idx="391">
                  <c:v>292</c:v>
                </c:pt>
                <c:pt idx="392">
                  <c:v>293</c:v>
                </c:pt>
                <c:pt idx="393">
                  <c:v>292</c:v>
                </c:pt>
                <c:pt idx="394">
                  <c:v>293</c:v>
                </c:pt>
                <c:pt idx="395">
                  <c:v>292</c:v>
                </c:pt>
                <c:pt idx="396">
                  <c:v>291</c:v>
                </c:pt>
                <c:pt idx="397">
                  <c:v>290</c:v>
                </c:pt>
                <c:pt idx="398">
                  <c:v>289</c:v>
                </c:pt>
                <c:pt idx="399">
                  <c:v>290</c:v>
                </c:pt>
                <c:pt idx="400">
                  <c:v>291</c:v>
                </c:pt>
                <c:pt idx="401">
                  <c:v>290</c:v>
                </c:pt>
                <c:pt idx="402">
                  <c:v>291</c:v>
                </c:pt>
                <c:pt idx="403">
                  <c:v>292</c:v>
                </c:pt>
                <c:pt idx="404">
                  <c:v>293</c:v>
                </c:pt>
                <c:pt idx="405">
                  <c:v>294</c:v>
                </c:pt>
                <c:pt idx="406">
                  <c:v>295</c:v>
                </c:pt>
                <c:pt idx="407">
                  <c:v>296</c:v>
                </c:pt>
                <c:pt idx="408">
                  <c:v>297</c:v>
                </c:pt>
                <c:pt idx="409">
                  <c:v>298</c:v>
                </c:pt>
                <c:pt idx="410">
                  <c:v>299</c:v>
                </c:pt>
                <c:pt idx="411">
                  <c:v>300</c:v>
                </c:pt>
                <c:pt idx="412">
                  <c:v>301</c:v>
                </c:pt>
                <c:pt idx="413">
                  <c:v>302</c:v>
                </c:pt>
                <c:pt idx="414">
                  <c:v>303</c:v>
                </c:pt>
                <c:pt idx="415">
                  <c:v>304</c:v>
                </c:pt>
                <c:pt idx="416">
                  <c:v>305</c:v>
                </c:pt>
                <c:pt idx="417">
                  <c:v>306</c:v>
                </c:pt>
                <c:pt idx="418">
                  <c:v>307</c:v>
                </c:pt>
                <c:pt idx="419">
                  <c:v>308</c:v>
                </c:pt>
                <c:pt idx="420">
                  <c:v>309</c:v>
                </c:pt>
                <c:pt idx="421">
                  <c:v>310</c:v>
                </c:pt>
                <c:pt idx="422">
                  <c:v>311</c:v>
                </c:pt>
                <c:pt idx="423">
                  <c:v>312</c:v>
                </c:pt>
                <c:pt idx="424">
                  <c:v>313</c:v>
                </c:pt>
                <c:pt idx="425">
                  <c:v>314</c:v>
                </c:pt>
                <c:pt idx="426">
                  <c:v>315</c:v>
                </c:pt>
                <c:pt idx="427">
                  <c:v>316</c:v>
                </c:pt>
                <c:pt idx="428">
                  <c:v>317</c:v>
                </c:pt>
                <c:pt idx="429">
                  <c:v>318</c:v>
                </c:pt>
                <c:pt idx="430">
                  <c:v>319</c:v>
                </c:pt>
                <c:pt idx="431">
                  <c:v>320</c:v>
                </c:pt>
                <c:pt idx="432">
                  <c:v>321</c:v>
                </c:pt>
                <c:pt idx="433">
                  <c:v>322</c:v>
                </c:pt>
                <c:pt idx="434">
                  <c:v>321</c:v>
                </c:pt>
                <c:pt idx="435">
                  <c:v>320</c:v>
                </c:pt>
                <c:pt idx="436">
                  <c:v>319</c:v>
                </c:pt>
                <c:pt idx="437">
                  <c:v>318</c:v>
                </c:pt>
                <c:pt idx="438">
                  <c:v>317</c:v>
                </c:pt>
                <c:pt idx="439">
                  <c:v>316</c:v>
                </c:pt>
                <c:pt idx="440">
                  <c:v>317</c:v>
                </c:pt>
                <c:pt idx="441">
                  <c:v>316</c:v>
                </c:pt>
                <c:pt idx="442">
                  <c:v>315</c:v>
                </c:pt>
                <c:pt idx="443">
                  <c:v>316</c:v>
                </c:pt>
                <c:pt idx="444">
                  <c:v>315</c:v>
                </c:pt>
                <c:pt idx="445">
                  <c:v>314</c:v>
                </c:pt>
                <c:pt idx="446">
                  <c:v>313</c:v>
                </c:pt>
                <c:pt idx="447">
                  <c:v>312</c:v>
                </c:pt>
                <c:pt idx="448">
                  <c:v>313</c:v>
                </c:pt>
                <c:pt idx="449">
                  <c:v>314</c:v>
                </c:pt>
                <c:pt idx="450">
                  <c:v>315</c:v>
                </c:pt>
                <c:pt idx="451">
                  <c:v>316</c:v>
                </c:pt>
                <c:pt idx="452">
                  <c:v>317</c:v>
                </c:pt>
                <c:pt idx="453">
                  <c:v>318</c:v>
                </c:pt>
                <c:pt idx="454">
                  <c:v>319</c:v>
                </c:pt>
                <c:pt idx="455">
                  <c:v>318</c:v>
                </c:pt>
                <c:pt idx="456">
                  <c:v>317</c:v>
                </c:pt>
                <c:pt idx="457">
                  <c:v>318</c:v>
                </c:pt>
                <c:pt idx="458">
                  <c:v>319</c:v>
                </c:pt>
                <c:pt idx="459">
                  <c:v>320</c:v>
                </c:pt>
                <c:pt idx="460">
                  <c:v>321</c:v>
                </c:pt>
                <c:pt idx="461">
                  <c:v>322</c:v>
                </c:pt>
                <c:pt idx="462">
                  <c:v>323</c:v>
                </c:pt>
                <c:pt idx="463">
                  <c:v>324</c:v>
                </c:pt>
                <c:pt idx="464">
                  <c:v>325</c:v>
                </c:pt>
                <c:pt idx="465">
                  <c:v>326</c:v>
                </c:pt>
                <c:pt idx="466">
                  <c:v>327</c:v>
                </c:pt>
                <c:pt idx="467">
                  <c:v>328</c:v>
                </c:pt>
                <c:pt idx="468">
                  <c:v>329</c:v>
                </c:pt>
                <c:pt idx="469">
                  <c:v>330</c:v>
                </c:pt>
                <c:pt idx="470">
                  <c:v>331</c:v>
                </c:pt>
                <c:pt idx="471">
                  <c:v>332</c:v>
                </c:pt>
                <c:pt idx="472">
                  <c:v>333</c:v>
                </c:pt>
                <c:pt idx="473">
                  <c:v>334</c:v>
                </c:pt>
                <c:pt idx="474">
                  <c:v>335</c:v>
                </c:pt>
                <c:pt idx="475">
                  <c:v>336</c:v>
                </c:pt>
                <c:pt idx="476">
                  <c:v>337</c:v>
                </c:pt>
                <c:pt idx="477">
                  <c:v>338</c:v>
                </c:pt>
                <c:pt idx="478">
                  <c:v>339</c:v>
                </c:pt>
                <c:pt idx="479">
                  <c:v>340</c:v>
                </c:pt>
                <c:pt idx="480">
                  <c:v>341</c:v>
                </c:pt>
                <c:pt idx="481">
                  <c:v>342</c:v>
                </c:pt>
                <c:pt idx="482">
                  <c:v>343</c:v>
                </c:pt>
                <c:pt idx="483">
                  <c:v>344</c:v>
                </c:pt>
                <c:pt idx="484">
                  <c:v>345</c:v>
                </c:pt>
                <c:pt idx="485">
                  <c:v>346</c:v>
                </c:pt>
                <c:pt idx="486">
                  <c:v>347</c:v>
                </c:pt>
                <c:pt idx="487">
                  <c:v>348</c:v>
                </c:pt>
                <c:pt idx="488">
                  <c:v>349</c:v>
                </c:pt>
                <c:pt idx="489">
                  <c:v>350</c:v>
                </c:pt>
                <c:pt idx="490">
                  <c:v>351</c:v>
                </c:pt>
                <c:pt idx="491">
                  <c:v>352</c:v>
                </c:pt>
                <c:pt idx="492">
                  <c:v>353</c:v>
                </c:pt>
                <c:pt idx="493">
                  <c:v>354</c:v>
                </c:pt>
                <c:pt idx="494">
                  <c:v>355</c:v>
                </c:pt>
                <c:pt idx="495">
                  <c:v>356</c:v>
                </c:pt>
                <c:pt idx="496">
                  <c:v>355</c:v>
                </c:pt>
                <c:pt idx="497">
                  <c:v>354</c:v>
                </c:pt>
                <c:pt idx="498">
                  <c:v>353</c:v>
                </c:pt>
                <c:pt idx="499">
                  <c:v>354</c:v>
                </c:pt>
                <c:pt idx="500">
                  <c:v>355</c:v>
                </c:pt>
                <c:pt idx="501">
                  <c:v>354</c:v>
                </c:pt>
                <c:pt idx="502">
                  <c:v>353</c:v>
                </c:pt>
                <c:pt idx="503">
                  <c:v>352</c:v>
                </c:pt>
                <c:pt idx="504">
                  <c:v>351</c:v>
                </c:pt>
                <c:pt idx="505">
                  <c:v>350</c:v>
                </c:pt>
                <c:pt idx="506">
                  <c:v>349</c:v>
                </c:pt>
                <c:pt idx="507">
                  <c:v>348</c:v>
                </c:pt>
                <c:pt idx="508">
                  <c:v>347</c:v>
                </c:pt>
                <c:pt idx="509">
                  <c:v>348</c:v>
                </c:pt>
                <c:pt idx="510">
                  <c:v>349</c:v>
                </c:pt>
                <c:pt idx="511">
                  <c:v>350</c:v>
                </c:pt>
                <c:pt idx="512">
                  <c:v>351</c:v>
                </c:pt>
                <c:pt idx="513">
                  <c:v>352</c:v>
                </c:pt>
                <c:pt idx="514">
                  <c:v>353</c:v>
                </c:pt>
                <c:pt idx="515">
                  <c:v>354</c:v>
                </c:pt>
                <c:pt idx="516">
                  <c:v>355</c:v>
                </c:pt>
                <c:pt idx="517">
                  <c:v>356</c:v>
                </c:pt>
                <c:pt idx="518">
                  <c:v>357</c:v>
                </c:pt>
                <c:pt idx="519">
                  <c:v>358</c:v>
                </c:pt>
                <c:pt idx="520">
                  <c:v>359</c:v>
                </c:pt>
                <c:pt idx="521">
                  <c:v>360</c:v>
                </c:pt>
                <c:pt idx="522">
                  <c:v>361</c:v>
                </c:pt>
                <c:pt idx="523">
                  <c:v>362</c:v>
                </c:pt>
                <c:pt idx="524">
                  <c:v>363</c:v>
                </c:pt>
                <c:pt idx="525">
                  <c:v>364</c:v>
                </c:pt>
                <c:pt idx="526">
                  <c:v>365</c:v>
                </c:pt>
                <c:pt idx="527">
                  <c:v>366</c:v>
                </c:pt>
                <c:pt idx="528">
                  <c:v>367</c:v>
                </c:pt>
                <c:pt idx="529">
                  <c:v>366</c:v>
                </c:pt>
                <c:pt idx="530">
                  <c:v>365</c:v>
                </c:pt>
                <c:pt idx="531">
                  <c:v>364</c:v>
                </c:pt>
                <c:pt idx="532">
                  <c:v>363</c:v>
                </c:pt>
                <c:pt idx="533">
                  <c:v>362</c:v>
                </c:pt>
                <c:pt idx="534">
                  <c:v>363</c:v>
                </c:pt>
                <c:pt idx="535">
                  <c:v>364</c:v>
                </c:pt>
                <c:pt idx="536">
                  <c:v>365</c:v>
                </c:pt>
                <c:pt idx="537">
                  <c:v>366</c:v>
                </c:pt>
                <c:pt idx="538">
                  <c:v>367</c:v>
                </c:pt>
                <c:pt idx="539">
                  <c:v>368</c:v>
                </c:pt>
                <c:pt idx="540">
                  <c:v>369</c:v>
                </c:pt>
                <c:pt idx="541">
                  <c:v>370</c:v>
                </c:pt>
                <c:pt idx="542">
                  <c:v>371</c:v>
                </c:pt>
                <c:pt idx="543">
                  <c:v>372</c:v>
                </c:pt>
                <c:pt idx="544">
                  <c:v>373</c:v>
                </c:pt>
                <c:pt idx="545">
                  <c:v>374</c:v>
                </c:pt>
                <c:pt idx="546">
                  <c:v>375</c:v>
                </c:pt>
                <c:pt idx="547">
                  <c:v>376</c:v>
                </c:pt>
                <c:pt idx="548">
                  <c:v>377</c:v>
                </c:pt>
                <c:pt idx="549">
                  <c:v>378</c:v>
                </c:pt>
                <c:pt idx="550">
                  <c:v>379</c:v>
                </c:pt>
                <c:pt idx="551">
                  <c:v>380</c:v>
                </c:pt>
                <c:pt idx="552">
                  <c:v>381</c:v>
                </c:pt>
                <c:pt idx="553">
                  <c:v>382</c:v>
                </c:pt>
                <c:pt idx="554">
                  <c:v>383</c:v>
                </c:pt>
                <c:pt idx="555">
                  <c:v>384</c:v>
                </c:pt>
                <c:pt idx="556">
                  <c:v>385</c:v>
                </c:pt>
                <c:pt idx="557">
                  <c:v>386</c:v>
                </c:pt>
                <c:pt idx="558">
                  <c:v>387</c:v>
                </c:pt>
                <c:pt idx="559">
                  <c:v>388</c:v>
                </c:pt>
                <c:pt idx="560">
                  <c:v>389</c:v>
                </c:pt>
                <c:pt idx="561">
                  <c:v>390</c:v>
                </c:pt>
                <c:pt idx="562">
                  <c:v>391</c:v>
                </c:pt>
                <c:pt idx="563">
                  <c:v>392</c:v>
                </c:pt>
                <c:pt idx="564">
                  <c:v>393</c:v>
                </c:pt>
                <c:pt idx="565">
                  <c:v>394</c:v>
                </c:pt>
                <c:pt idx="566">
                  <c:v>395</c:v>
                </c:pt>
                <c:pt idx="567">
                  <c:v>396</c:v>
                </c:pt>
                <c:pt idx="568">
                  <c:v>395</c:v>
                </c:pt>
                <c:pt idx="569">
                  <c:v>396</c:v>
                </c:pt>
                <c:pt idx="570">
                  <c:v>395</c:v>
                </c:pt>
                <c:pt idx="571">
                  <c:v>394</c:v>
                </c:pt>
                <c:pt idx="572">
                  <c:v>395</c:v>
                </c:pt>
                <c:pt idx="573">
                  <c:v>396</c:v>
                </c:pt>
                <c:pt idx="574">
                  <c:v>397</c:v>
                </c:pt>
                <c:pt idx="575">
                  <c:v>396</c:v>
                </c:pt>
                <c:pt idx="576">
                  <c:v>395</c:v>
                </c:pt>
                <c:pt idx="577">
                  <c:v>394</c:v>
                </c:pt>
                <c:pt idx="578">
                  <c:v>393</c:v>
                </c:pt>
                <c:pt idx="579">
                  <c:v>392</c:v>
                </c:pt>
                <c:pt idx="580">
                  <c:v>391</c:v>
                </c:pt>
                <c:pt idx="581">
                  <c:v>392</c:v>
                </c:pt>
                <c:pt idx="582">
                  <c:v>393</c:v>
                </c:pt>
                <c:pt idx="583">
                  <c:v>394</c:v>
                </c:pt>
                <c:pt idx="584">
                  <c:v>395</c:v>
                </c:pt>
                <c:pt idx="585">
                  <c:v>396</c:v>
                </c:pt>
                <c:pt idx="586">
                  <c:v>397</c:v>
                </c:pt>
                <c:pt idx="587">
                  <c:v>398</c:v>
                </c:pt>
                <c:pt idx="588">
                  <c:v>399</c:v>
                </c:pt>
                <c:pt idx="589">
                  <c:v>400</c:v>
                </c:pt>
                <c:pt idx="590">
                  <c:v>401</c:v>
                </c:pt>
                <c:pt idx="591">
                  <c:v>402</c:v>
                </c:pt>
                <c:pt idx="592">
                  <c:v>403</c:v>
                </c:pt>
                <c:pt idx="593">
                  <c:v>404</c:v>
                </c:pt>
                <c:pt idx="594">
                  <c:v>405</c:v>
                </c:pt>
                <c:pt idx="595">
                  <c:v>406</c:v>
                </c:pt>
                <c:pt idx="596">
                  <c:v>407</c:v>
                </c:pt>
                <c:pt idx="597">
                  <c:v>408</c:v>
                </c:pt>
                <c:pt idx="598">
                  <c:v>409</c:v>
                </c:pt>
                <c:pt idx="599">
                  <c:v>410</c:v>
                </c:pt>
                <c:pt idx="600">
                  <c:v>411</c:v>
                </c:pt>
                <c:pt idx="601">
                  <c:v>412</c:v>
                </c:pt>
                <c:pt idx="602">
                  <c:v>411</c:v>
                </c:pt>
                <c:pt idx="603">
                  <c:v>410</c:v>
                </c:pt>
                <c:pt idx="604">
                  <c:v>411</c:v>
                </c:pt>
                <c:pt idx="605">
                  <c:v>412</c:v>
                </c:pt>
                <c:pt idx="606">
                  <c:v>413</c:v>
                </c:pt>
                <c:pt idx="607">
                  <c:v>414</c:v>
                </c:pt>
                <c:pt idx="608">
                  <c:v>415</c:v>
                </c:pt>
                <c:pt idx="609">
                  <c:v>416</c:v>
                </c:pt>
                <c:pt idx="610">
                  <c:v>417</c:v>
                </c:pt>
                <c:pt idx="611">
                  <c:v>418</c:v>
                </c:pt>
                <c:pt idx="612">
                  <c:v>419</c:v>
                </c:pt>
                <c:pt idx="613">
                  <c:v>420</c:v>
                </c:pt>
                <c:pt idx="614">
                  <c:v>421</c:v>
                </c:pt>
                <c:pt idx="615">
                  <c:v>422</c:v>
                </c:pt>
                <c:pt idx="616">
                  <c:v>423</c:v>
                </c:pt>
                <c:pt idx="617">
                  <c:v>424</c:v>
                </c:pt>
                <c:pt idx="618">
                  <c:v>425</c:v>
                </c:pt>
                <c:pt idx="619">
                  <c:v>426</c:v>
                </c:pt>
                <c:pt idx="620">
                  <c:v>427</c:v>
                </c:pt>
                <c:pt idx="621">
                  <c:v>428</c:v>
                </c:pt>
                <c:pt idx="622">
                  <c:v>429</c:v>
                </c:pt>
                <c:pt idx="623">
                  <c:v>430</c:v>
                </c:pt>
                <c:pt idx="624">
                  <c:v>431</c:v>
                </c:pt>
                <c:pt idx="625">
                  <c:v>432</c:v>
                </c:pt>
                <c:pt idx="626">
                  <c:v>433</c:v>
                </c:pt>
                <c:pt idx="627">
                  <c:v>434</c:v>
                </c:pt>
                <c:pt idx="628">
                  <c:v>435</c:v>
                </c:pt>
                <c:pt idx="629">
                  <c:v>436</c:v>
                </c:pt>
                <c:pt idx="630">
                  <c:v>437</c:v>
                </c:pt>
                <c:pt idx="631">
                  <c:v>438</c:v>
                </c:pt>
                <c:pt idx="632">
                  <c:v>439</c:v>
                </c:pt>
                <c:pt idx="633">
                  <c:v>440</c:v>
                </c:pt>
                <c:pt idx="634">
                  <c:v>441</c:v>
                </c:pt>
                <c:pt idx="635">
                  <c:v>442</c:v>
                </c:pt>
                <c:pt idx="636">
                  <c:v>443</c:v>
                </c:pt>
                <c:pt idx="637">
                  <c:v>444</c:v>
                </c:pt>
                <c:pt idx="638">
                  <c:v>445</c:v>
                </c:pt>
                <c:pt idx="639">
                  <c:v>446</c:v>
                </c:pt>
                <c:pt idx="640">
                  <c:v>445</c:v>
                </c:pt>
                <c:pt idx="641">
                  <c:v>444</c:v>
                </c:pt>
                <c:pt idx="642">
                  <c:v>443</c:v>
                </c:pt>
                <c:pt idx="643">
                  <c:v>442</c:v>
                </c:pt>
                <c:pt idx="644">
                  <c:v>441</c:v>
                </c:pt>
                <c:pt idx="645">
                  <c:v>440</c:v>
                </c:pt>
                <c:pt idx="646">
                  <c:v>439</c:v>
                </c:pt>
                <c:pt idx="647">
                  <c:v>438</c:v>
                </c:pt>
                <c:pt idx="648">
                  <c:v>439</c:v>
                </c:pt>
                <c:pt idx="649">
                  <c:v>440</c:v>
                </c:pt>
                <c:pt idx="650">
                  <c:v>441</c:v>
                </c:pt>
                <c:pt idx="651">
                  <c:v>442</c:v>
                </c:pt>
                <c:pt idx="652">
                  <c:v>441</c:v>
                </c:pt>
                <c:pt idx="653">
                  <c:v>440</c:v>
                </c:pt>
                <c:pt idx="654">
                  <c:v>441</c:v>
                </c:pt>
                <c:pt idx="655">
                  <c:v>442</c:v>
                </c:pt>
                <c:pt idx="656">
                  <c:v>443</c:v>
                </c:pt>
                <c:pt idx="657">
                  <c:v>442</c:v>
                </c:pt>
                <c:pt idx="658">
                  <c:v>441</c:v>
                </c:pt>
                <c:pt idx="659">
                  <c:v>440</c:v>
                </c:pt>
                <c:pt idx="660">
                  <c:v>439</c:v>
                </c:pt>
                <c:pt idx="661">
                  <c:v>438</c:v>
                </c:pt>
                <c:pt idx="662">
                  <c:v>439</c:v>
                </c:pt>
                <c:pt idx="663">
                  <c:v>440</c:v>
                </c:pt>
                <c:pt idx="664">
                  <c:v>441</c:v>
                </c:pt>
                <c:pt idx="665">
                  <c:v>442</c:v>
                </c:pt>
                <c:pt idx="666">
                  <c:v>443</c:v>
                </c:pt>
                <c:pt idx="667">
                  <c:v>444</c:v>
                </c:pt>
                <c:pt idx="668">
                  <c:v>445</c:v>
                </c:pt>
                <c:pt idx="669">
                  <c:v>446</c:v>
                </c:pt>
                <c:pt idx="670">
                  <c:v>447</c:v>
                </c:pt>
                <c:pt idx="671">
                  <c:v>448</c:v>
                </c:pt>
                <c:pt idx="672">
                  <c:v>449</c:v>
                </c:pt>
                <c:pt idx="673">
                  <c:v>450</c:v>
                </c:pt>
                <c:pt idx="674">
                  <c:v>451</c:v>
                </c:pt>
                <c:pt idx="675">
                  <c:v>452</c:v>
                </c:pt>
                <c:pt idx="676">
                  <c:v>451</c:v>
                </c:pt>
                <c:pt idx="677">
                  <c:v>452</c:v>
                </c:pt>
                <c:pt idx="678">
                  <c:v>453</c:v>
                </c:pt>
                <c:pt idx="679">
                  <c:v>452</c:v>
                </c:pt>
                <c:pt idx="680">
                  <c:v>453</c:v>
                </c:pt>
                <c:pt idx="681">
                  <c:v>452</c:v>
                </c:pt>
                <c:pt idx="682">
                  <c:v>453</c:v>
                </c:pt>
                <c:pt idx="683">
                  <c:v>452</c:v>
                </c:pt>
                <c:pt idx="684">
                  <c:v>451</c:v>
                </c:pt>
                <c:pt idx="685">
                  <c:v>450</c:v>
                </c:pt>
                <c:pt idx="686">
                  <c:v>451</c:v>
                </c:pt>
                <c:pt idx="687">
                  <c:v>452</c:v>
                </c:pt>
                <c:pt idx="688">
                  <c:v>453</c:v>
                </c:pt>
                <c:pt idx="689">
                  <c:v>454</c:v>
                </c:pt>
                <c:pt idx="690">
                  <c:v>455</c:v>
                </c:pt>
                <c:pt idx="691">
                  <c:v>456</c:v>
                </c:pt>
                <c:pt idx="692">
                  <c:v>457</c:v>
                </c:pt>
                <c:pt idx="693">
                  <c:v>458</c:v>
                </c:pt>
                <c:pt idx="694">
                  <c:v>459</c:v>
                </c:pt>
                <c:pt idx="695">
                  <c:v>460</c:v>
                </c:pt>
                <c:pt idx="696">
                  <c:v>461</c:v>
                </c:pt>
                <c:pt idx="697">
                  <c:v>462</c:v>
                </c:pt>
                <c:pt idx="698">
                  <c:v>463</c:v>
                </c:pt>
                <c:pt idx="699">
                  <c:v>464</c:v>
                </c:pt>
                <c:pt idx="700">
                  <c:v>465</c:v>
                </c:pt>
                <c:pt idx="701">
                  <c:v>466</c:v>
                </c:pt>
                <c:pt idx="702">
                  <c:v>467</c:v>
                </c:pt>
                <c:pt idx="703">
                  <c:v>468</c:v>
                </c:pt>
                <c:pt idx="704">
                  <c:v>469</c:v>
                </c:pt>
                <c:pt idx="705">
                  <c:v>470</c:v>
                </c:pt>
                <c:pt idx="706">
                  <c:v>471</c:v>
                </c:pt>
                <c:pt idx="707">
                  <c:v>472</c:v>
                </c:pt>
                <c:pt idx="708">
                  <c:v>473</c:v>
                </c:pt>
                <c:pt idx="709">
                  <c:v>474</c:v>
                </c:pt>
                <c:pt idx="710">
                  <c:v>473</c:v>
                </c:pt>
                <c:pt idx="711">
                  <c:v>474</c:v>
                </c:pt>
                <c:pt idx="712">
                  <c:v>473</c:v>
                </c:pt>
                <c:pt idx="713">
                  <c:v>472</c:v>
                </c:pt>
                <c:pt idx="714">
                  <c:v>471</c:v>
                </c:pt>
                <c:pt idx="715">
                  <c:v>470</c:v>
                </c:pt>
                <c:pt idx="716">
                  <c:v>469</c:v>
                </c:pt>
                <c:pt idx="717">
                  <c:v>468</c:v>
                </c:pt>
                <c:pt idx="718">
                  <c:v>467</c:v>
                </c:pt>
                <c:pt idx="719">
                  <c:v>466</c:v>
                </c:pt>
                <c:pt idx="720">
                  <c:v>467</c:v>
                </c:pt>
                <c:pt idx="721">
                  <c:v>468</c:v>
                </c:pt>
                <c:pt idx="722">
                  <c:v>469</c:v>
                </c:pt>
                <c:pt idx="723">
                  <c:v>470</c:v>
                </c:pt>
                <c:pt idx="724">
                  <c:v>471</c:v>
                </c:pt>
                <c:pt idx="725">
                  <c:v>472</c:v>
                </c:pt>
                <c:pt idx="726">
                  <c:v>473</c:v>
                </c:pt>
                <c:pt idx="727">
                  <c:v>474</c:v>
                </c:pt>
                <c:pt idx="728">
                  <c:v>475</c:v>
                </c:pt>
                <c:pt idx="729">
                  <c:v>476</c:v>
                </c:pt>
                <c:pt idx="730">
                  <c:v>477</c:v>
                </c:pt>
                <c:pt idx="731">
                  <c:v>478</c:v>
                </c:pt>
                <c:pt idx="732">
                  <c:v>479</c:v>
                </c:pt>
                <c:pt idx="733">
                  <c:v>480</c:v>
                </c:pt>
                <c:pt idx="734">
                  <c:v>481</c:v>
                </c:pt>
                <c:pt idx="735">
                  <c:v>482</c:v>
                </c:pt>
                <c:pt idx="736">
                  <c:v>483</c:v>
                </c:pt>
                <c:pt idx="737">
                  <c:v>484</c:v>
                </c:pt>
                <c:pt idx="738">
                  <c:v>485</c:v>
                </c:pt>
                <c:pt idx="739">
                  <c:v>484</c:v>
                </c:pt>
                <c:pt idx="740">
                  <c:v>483</c:v>
                </c:pt>
                <c:pt idx="741">
                  <c:v>484</c:v>
                </c:pt>
                <c:pt idx="742">
                  <c:v>483</c:v>
                </c:pt>
                <c:pt idx="743">
                  <c:v>482</c:v>
                </c:pt>
                <c:pt idx="744">
                  <c:v>483</c:v>
                </c:pt>
                <c:pt idx="745">
                  <c:v>484</c:v>
                </c:pt>
                <c:pt idx="746">
                  <c:v>483</c:v>
                </c:pt>
                <c:pt idx="747">
                  <c:v>484</c:v>
                </c:pt>
                <c:pt idx="748">
                  <c:v>485</c:v>
                </c:pt>
                <c:pt idx="749">
                  <c:v>486</c:v>
                </c:pt>
                <c:pt idx="750">
                  <c:v>487</c:v>
                </c:pt>
                <c:pt idx="751">
                  <c:v>488</c:v>
                </c:pt>
                <c:pt idx="752">
                  <c:v>489</c:v>
                </c:pt>
                <c:pt idx="753">
                  <c:v>490</c:v>
                </c:pt>
                <c:pt idx="754">
                  <c:v>491</c:v>
                </c:pt>
                <c:pt idx="755">
                  <c:v>492</c:v>
                </c:pt>
                <c:pt idx="756">
                  <c:v>493</c:v>
                </c:pt>
                <c:pt idx="757">
                  <c:v>494</c:v>
                </c:pt>
                <c:pt idx="758">
                  <c:v>495</c:v>
                </c:pt>
                <c:pt idx="759">
                  <c:v>496</c:v>
                </c:pt>
                <c:pt idx="760">
                  <c:v>497</c:v>
                </c:pt>
                <c:pt idx="761">
                  <c:v>498</c:v>
                </c:pt>
                <c:pt idx="762">
                  <c:v>499</c:v>
                </c:pt>
                <c:pt idx="763">
                  <c:v>500</c:v>
                </c:pt>
                <c:pt idx="764">
                  <c:v>501</c:v>
                </c:pt>
                <c:pt idx="765">
                  <c:v>500</c:v>
                </c:pt>
                <c:pt idx="766">
                  <c:v>499</c:v>
                </c:pt>
                <c:pt idx="767">
                  <c:v>498</c:v>
                </c:pt>
                <c:pt idx="768">
                  <c:v>499</c:v>
                </c:pt>
                <c:pt idx="769">
                  <c:v>500</c:v>
                </c:pt>
                <c:pt idx="770">
                  <c:v>501</c:v>
                </c:pt>
                <c:pt idx="771">
                  <c:v>502</c:v>
                </c:pt>
                <c:pt idx="772">
                  <c:v>503</c:v>
                </c:pt>
                <c:pt idx="773">
                  <c:v>504</c:v>
                </c:pt>
                <c:pt idx="774">
                  <c:v>505</c:v>
                </c:pt>
                <c:pt idx="775">
                  <c:v>506</c:v>
                </c:pt>
                <c:pt idx="776">
                  <c:v>507</c:v>
                </c:pt>
                <c:pt idx="777">
                  <c:v>508</c:v>
                </c:pt>
                <c:pt idx="778">
                  <c:v>509</c:v>
                </c:pt>
                <c:pt idx="779">
                  <c:v>508</c:v>
                </c:pt>
                <c:pt idx="780">
                  <c:v>507</c:v>
                </c:pt>
                <c:pt idx="781">
                  <c:v>506</c:v>
                </c:pt>
                <c:pt idx="782">
                  <c:v>505</c:v>
                </c:pt>
                <c:pt idx="783">
                  <c:v>504</c:v>
                </c:pt>
                <c:pt idx="784">
                  <c:v>503</c:v>
                </c:pt>
                <c:pt idx="785">
                  <c:v>502</c:v>
                </c:pt>
                <c:pt idx="786">
                  <c:v>503</c:v>
                </c:pt>
                <c:pt idx="787">
                  <c:v>504</c:v>
                </c:pt>
                <c:pt idx="788">
                  <c:v>505</c:v>
                </c:pt>
                <c:pt idx="789">
                  <c:v>506</c:v>
                </c:pt>
                <c:pt idx="790">
                  <c:v>507</c:v>
                </c:pt>
                <c:pt idx="791">
                  <c:v>508</c:v>
                </c:pt>
                <c:pt idx="792">
                  <c:v>509</c:v>
                </c:pt>
                <c:pt idx="793">
                  <c:v>510</c:v>
                </c:pt>
                <c:pt idx="794">
                  <c:v>509</c:v>
                </c:pt>
                <c:pt idx="795">
                  <c:v>510</c:v>
                </c:pt>
                <c:pt idx="796">
                  <c:v>509</c:v>
                </c:pt>
                <c:pt idx="797">
                  <c:v>508</c:v>
                </c:pt>
                <c:pt idx="798">
                  <c:v>507</c:v>
                </c:pt>
                <c:pt idx="799">
                  <c:v>506</c:v>
                </c:pt>
                <c:pt idx="800">
                  <c:v>505</c:v>
                </c:pt>
                <c:pt idx="801">
                  <c:v>504</c:v>
                </c:pt>
                <c:pt idx="802">
                  <c:v>503</c:v>
                </c:pt>
                <c:pt idx="803">
                  <c:v>504</c:v>
                </c:pt>
                <c:pt idx="804">
                  <c:v>505</c:v>
                </c:pt>
                <c:pt idx="805">
                  <c:v>506</c:v>
                </c:pt>
                <c:pt idx="806">
                  <c:v>507</c:v>
                </c:pt>
                <c:pt idx="807">
                  <c:v>508</c:v>
                </c:pt>
                <c:pt idx="808">
                  <c:v>509</c:v>
                </c:pt>
                <c:pt idx="809">
                  <c:v>510</c:v>
                </c:pt>
                <c:pt idx="810">
                  <c:v>511</c:v>
                </c:pt>
                <c:pt idx="811">
                  <c:v>512</c:v>
                </c:pt>
                <c:pt idx="812">
                  <c:v>513</c:v>
                </c:pt>
                <c:pt idx="813">
                  <c:v>514</c:v>
                </c:pt>
                <c:pt idx="814">
                  <c:v>515</c:v>
                </c:pt>
                <c:pt idx="815">
                  <c:v>516</c:v>
                </c:pt>
                <c:pt idx="816">
                  <c:v>517</c:v>
                </c:pt>
                <c:pt idx="817">
                  <c:v>518</c:v>
                </c:pt>
                <c:pt idx="818">
                  <c:v>519</c:v>
                </c:pt>
                <c:pt idx="819">
                  <c:v>520</c:v>
                </c:pt>
                <c:pt idx="820">
                  <c:v>521</c:v>
                </c:pt>
                <c:pt idx="821">
                  <c:v>522</c:v>
                </c:pt>
                <c:pt idx="822">
                  <c:v>523</c:v>
                </c:pt>
                <c:pt idx="823">
                  <c:v>524</c:v>
                </c:pt>
                <c:pt idx="824">
                  <c:v>525</c:v>
                </c:pt>
                <c:pt idx="825">
                  <c:v>526</c:v>
                </c:pt>
                <c:pt idx="826">
                  <c:v>527</c:v>
                </c:pt>
                <c:pt idx="827">
                  <c:v>528</c:v>
                </c:pt>
                <c:pt idx="828">
                  <c:v>529</c:v>
                </c:pt>
                <c:pt idx="829">
                  <c:v>528</c:v>
                </c:pt>
                <c:pt idx="830">
                  <c:v>527</c:v>
                </c:pt>
                <c:pt idx="831">
                  <c:v>528</c:v>
                </c:pt>
                <c:pt idx="832">
                  <c:v>529</c:v>
                </c:pt>
                <c:pt idx="833">
                  <c:v>530</c:v>
                </c:pt>
                <c:pt idx="834">
                  <c:v>531</c:v>
                </c:pt>
                <c:pt idx="835">
                  <c:v>532</c:v>
                </c:pt>
                <c:pt idx="836">
                  <c:v>533</c:v>
                </c:pt>
                <c:pt idx="837">
                  <c:v>532</c:v>
                </c:pt>
                <c:pt idx="838">
                  <c:v>533</c:v>
                </c:pt>
                <c:pt idx="839">
                  <c:v>534</c:v>
                </c:pt>
                <c:pt idx="840">
                  <c:v>535</c:v>
                </c:pt>
                <c:pt idx="841">
                  <c:v>536</c:v>
                </c:pt>
                <c:pt idx="842">
                  <c:v>537</c:v>
                </c:pt>
                <c:pt idx="843">
                  <c:v>538</c:v>
                </c:pt>
                <c:pt idx="844">
                  <c:v>539</c:v>
                </c:pt>
                <c:pt idx="845">
                  <c:v>540</c:v>
                </c:pt>
                <c:pt idx="846">
                  <c:v>541</c:v>
                </c:pt>
                <c:pt idx="847">
                  <c:v>542</c:v>
                </c:pt>
                <c:pt idx="848">
                  <c:v>543</c:v>
                </c:pt>
                <c:pt idx="849">
                  <c:v>544</c:v>
                </c:pt>
                <c:pt idx="850">
                  <c:v>545</c:v>
                </c:pt>
                <c:pt idx="851">
                  <c:v>544</c:v>
                </c:pt>
                <c:pt idx="852">
                  <c:v>545</c:v>
                </c:pt>
                <c:pt idx="853">
                  <c:v>546</c:v>
                </c:pt>
                <c:pt idx="854">
                  <c:v>547</c:v>
                </c:pt>
                <c:pt idx="855">
                  <c:v>548</c:v>
                </c:pt>
                <c:pt idx="856">
                  <c:v>549</c:v>
                </c:pt>
                <c:pt idx="857">
                  <c:v>550</c:v>
                </c:pt>
                <c:pt idx="858">
                  <c:v>551</c:v>
                </c:pt>
                <c:pt idx="859">
                  <c:v>552</c:v>
                </c:pt>
                <c:pt idx="860">
                  <c:v>553</c:v>
                </c:pt>
                <c:pt idx="861">
                  <c:v>554</c:v>
                </c:pt>
                <c:pt idx="862">
                  <c:v>555</c:v>
                </c:pt>
                <c:pt idx="863">
                  <c:v>556</c:v>
                </c:pt>
                <c:pt idx="864">
                  <c:v>557</c:v>
                </c:pt>
                <c:pt idx="865">
                  <c:v>558</c:v>
                </c:pt>
                <c:pt idx="866">
                  <c:v>559</c:v>
                </c:pt>
                <c:pt idx="867">
                  <c:v>560</c:v>
                </c:pt>
                <c:pt idx="868">
                  <c:v>561</c:v>
                </c:pt>
                <c:pt idx="869">
                  <c:v>562</c:v>
                </c:pt>
                <c:pt idx="870">
                  <c:v>563</c:v>
                </c:pt>
                <c:pt idx="871">
                  <c:v>564</c:v>
                </c:pt>
                <c:pt idx="872">
                  <c:v>565</c:v>
                </c:pt>
                <c:pt idx="873">
                  <c:v>566</c:v>
                </c:pt>
                <c:pt idx="874">
                  <c:v>567</c:v>
                </c:pt>
                <c:pt idx="875">
                  <c:v>568</c:v>
                </c:pt>
                <c:pt idx="876">
                  <c:v>569</c:v>
                </c:pt>
                <c:pt idx="877">
                  <c:v>570</c:v>
                </c:pt>
                <c:pt idx="878">
                  <c:v>571</c:v>
                </c:pt>
                <c:pt idx="879">
                  <c:v>572</c:v>
                </c:pt>
                <c:pt idx="880">
                  <c:v>573</c:v>
                </c:pt>
                <c:pt idx="881">
                  <c:v>574</c:v>
                </c:pt>
                <c:pt idx="882">
                  <c:v>575</c:v>
                </c:pt>
                <c:pt idx="883">
                  <c:v>576</c:v>
                </c:pt>
                <c:pt idx="884">
                  <c:v>577</c:v>
                </c:pt>
                <c:pt idx="885">
                  <c:v>578</c:v>
                </c:pt>
                <c:pt idx="886">
                  <c:v>579</c:v>
                </c:pt>
                <c:pt idx="887">
                  <c:v>580</c:v>
                </c:pt>
                <c:pt idx="888">
                  <c:v>581</c:v>
                </c:pt>
                <c:pt idx="889">
                  <c:v>582</c:v>
                </c:pt>
                <c:pt idx="890">
                  <c:v>583</c:v>
                </c:pt>
                <c:pt idx="891">
                  <c:v>584</c:v>
                </c:pt>
                <c:pt idx="892">
                  <c:v>583</c:v>
                </c:pt>
                <c:pt idx="893">
                  <c:v>582</c:v>
                </c:pt>
                <c:pt idx="894">
                  <c:v>581</c:v>
                </c:pt>
                <c:pt idx="895">
                  <c:v>580</c:v>
                </c:pt>
                <c:pt idx="896">
                  <c:v>579</c:v>
                </c:pt>
                <c:pt idx="897">
                  <c:v>578</c:v>
                </c:pt>
                <c:pt idx="898">
                  <c:v>577</c:v>
                </c:pt>
                <c:pt idx="899">
                  <c:v>578</c:v>
                </c:pt>
                <c:pt idx="900">
                  <c:v>579</c:v>
                </c:pt>
                <c:pt idx="901">
                  <c:v>580</c:v>
                </c:pt>
                <c:pt idx="902">
                  <c:v>581</c:v>
                </c:pt>
                <c:pt idx="903">
                  <c:v>582</c:v>
                </c:pt>
                <c:pt idx="904">
                  <c:v>583</c:v>
                </c:pt>
                <c:pt idx="905">
                  <c:v>584</c:v>
                </c:pt>
                <c:pt idx="906">
                  <c:v>585</c:v>
                </c:pt>
                <c:pt idx="907">
                  <c:v>586</c:v>
                </c:pt>
                <c:pt idx="908">
                  <c:v>587</c:v>
                </c:pt>
                <c:pt idx="909">
                  <c:v>588</c:v>
                </c:pt>
                <c:pt idx="910">
                  <c:v>589</c:v>
                </c:pt>
                <c:pt idx="911">
                  <c:v>590</c:v>
                </c:pt>
                <c:pt idx="912">
                  <c:v>591</c:v>
                </c:pt>
                <c:pt idx="913">
                  <c:v>592</c:v>
                </c:pt>
                <c:pt idx="914">
                  <c:v>593</c:v>
                </c:pt>
                <c:pt idx="915">
                  <c:v>594</c:v>
                </c:pt>
                <c:pt idx="916">
                  <c:v>595</c:v>
                </c:pt>
                <c:pt idx="917">
                  <c:v>596</c:v>
                </c:pt>
                <c:pt idx="918">
                  <c:v>597</c:v>
                </c:pt>
                <c:pt idx="919">
                  <c:v>598</c:v>
                </c:pt>
                <c:pt idx="920">
                  <c:v>599</c:v>
                </c:pt>
                <c:pt idx="921">
                  <c:v>600</c:v>
                </c:pt>
                <c:pt idx="922">
                  <c:v>601</c:v>
                </c:pt>
                <c:pt idx="923">
                  <c:v>602</c:v>
                </c:pt>
                <c:pt idx="924">
                  <c:v>603</c:v>
                </c:pt>
                <c:pt idx="925">
                  <c:v>604</c:v>
                </c:pt>
                <c:pt idx="926">
                  <c:v>605</c:v>
                </c:pt>
                <c:pt idx="927">
                  <c:v>606</c:v>
                </c:pt>
                <c:pt idx="928">
                  <c:v>607</c:v>
                </c:pt>
                <c:pt idx="929">
                  <c:v>608</c:v>
                </c:pt>
                <c:pt idx="930">
                  <c:v>609</c:v>
                </c:pt>
                <c:pt idx="931">
                  <c:v>610</c:v>
                </c:pt>
                <c:pt idx="932">
                  <c:v>611</c:v>
                </c:pt>
                <c:pt idx="933">
                  <c:v>612</c:v>
                </c:pt>
                <c:pt idx="934">
                  <c:v>613</c:v>
                </c:pt>
                <c:pt idx="935">
                  <c:v>614</c:v>
                </c:pt>
                <c:pt idx="936">
                  <c:v>615</c:v>
                </c:pt>
                <c:pt idx="937">
                  <c:v>616</c:v>
                </c:pt>
                <c:pt idx="938">
                  <c:v>617</c:v>
                </c:pt>
                <c:pt idx="939">
                  <c:v>618</c:v>
                </c:pt>
                <c:pt idx="940">
                  <c:v>619</c:v>
                </c:pt>
                <c:pt idx="941">
                  <c:v>620</c:v>
                </c:pt>
                <c:pt idx="942">
                  <c:v>621</c:v>
                </c:pt>
                <c:pt idx="943">
                  <c:v>622</c:v>
                </c:pt>
                <c:pt idx="944">
                  <c:v>623</c:v>
                </c:pt>
                <c:pt idx="945">
                  <c:v>624</c:v>
                </c:pt>
                <c:pt idx="946">
                  <c:v>625</c:v>
                </c:pt>
                <c:pt idx="947">
                  <c:v>626</c:v>
                </c:pt>
                <c:pt idx="948">
                  <c:v>627</c:v>
                </c:pt>
                <c:pt idx="949">
                  <c:v>628</c:v>
                </c:pt>
                <c:pt idx="950">
                  <c:v>629</c:v>
                </c:pt>
                <c:pt idx="951">
                  <c:v>630</c:v>
                </c:pt>
                <c:pt idx="952">
                  <c:v>631</c:v>
                </c:pt>
                <c:pt idx="953">
                  <c:v>632</c:v>
                </c:pt>
                <c:pt idx="954">
                  <c:v>633</c:v>
                </c:pt>
                <c:pt idx="955">
                  <c:v>634</c:v>
                </c:pt>
                <c:pt idx="956">
                  <c:v>635</c:v>
                </c:pt>
                <c:pt idx="957">
                  <c:v>636</c:v>
                </c:pt>
                <c:pt idx="958">
                  <c:v>637</c:v>
                </c:pt>
                <c:pt idx="959">
                  <c:v>638</c:v>
                </c:pt>
                <c:pt idx="960">
                  <c:v>639</c:v>
                </c:pt>
                <c:pt idx="961">
                  <c:v>640</c:v>
                </c:pt>
                <c:pt idx="962">
                  <c:v>641</c:v>
                </c:pt>
                <c:pt idx="963">
                  <c:v>640</c:v>
                </c:pt>
                <c:pt idx="964">
                  <c:v>641</c:v>
                </c:pt>
                <c:pt idx="965">
                  <c:v>642</c:v>
                </c:pt>
                <c:pt idx="966">
                  <c:v>643</c:v>
                </c:pt>
                <c:pt idx="967">
                  <c:v>644</c:v>
                </c:pt>
                <c:pt idx="968">
                  <c:v>645</c:v>
                </c:pt>
                <c:pt idx="969">
                  <c:v>646</c:v>
                </c:pt>
                <c:pt idx="970">
                  <c:v>647</c:v>
                </c:pt>
                <c:pt idx="971">
                  <c:v>648</c:v>
                </c:pt>
                <c:pt idx="972">
                  <c:v>649</c:v>
                </c:pt>
                <c:pt idx="973">
                  <c:v>650</c:v>
                </c:pt>
                <c:pt idx="974">
                  <c:v>651</c:v>
                </c:pt>
                <c:pt idx="975">
                  <c:v>652</c:v>
                </c:pt>
                <c:pt idx="976">
                  <c:v>653</c:v>
                </c:pt>
                <c:pt idx="977">
                  <c:v>654</c:v>
                </c:pt>
                <c:pt idx="978">
                  <c:v>655</c:v>
                </c:pt>
                <c:pt idx="979">
                  <c:v>656</c:v>
                </c:pt>
                <c:pt idx="980">
                  <c:v>657</c:v>
                </c:pt>
                <c:pt idx="981">
                  <c:v>658</c:v>
                </c:pt>
                <c:pt idx="982">
                  <c:v>659</c:v>
                </c:pt>
                <c:pt idx="983">
                  <c:v>660</c:v>
                </c:pt>
                <c:pt idx="984">
                  <c:v>661</c:v>
                </c:pt>
                <c:pt idx="985">
                  <c:v>662</c:v>
                </c:pt>
                <c:pt idx="986">
                  <c:v>663</c:v>
                </c:pt>
                <c:pt idx="987">
                  <c:v>664</c:v>
                </c:pt>
                <c:pt idx="988">
                  <c:v>665</c:v>
                </c:pt>
                <c:pt idx="989">
                  <c:v>666</c:v>
                </c:pt>
                <c:pt idx="990">
                  <c:v>667</c:v>
                </c:pt>
                <c:pt idx="991">
                  <c:v>668</c:v>
                </c:pt>
                <c:pt idx="992">
                  <c:v>669</c:v>
                </c:pt>
                <c:pt idx="993">
                  <c:v>670</c:v>
                </c:pt>
                <c:pt idx="994">
                  <c:v>671</c:v>
                </c:pt>
                <c:pt idx="995">
                  <c:v>672</c:v>
                </c:pt>
                <c:pt idx="996">
                  <c:v>673</c:v>
                </c:pt>
                <c:pt idx="997">
                  <c:v>674</c:v>
                </c:pt>
                <c:pt idx="998">
                  <c:v>675</c:v>
                </c:pt>
                <c:pt idx="999">
                  <c:v>676</c:v>
                </c:pt>
                <c:pt idx="1000">
                  <c:v>677</c:v>
                </c:pt>
                <c:pt idx="1001">
                  <c:v>678</c:v>
                </c:pt>
                <c:pt idx="1002">
                  <c:v>679</c:v>
                </c:pt>
                <c:pt idx="1003">
                  <c:v>680</c:v>
                </c:pt>
                <c:pt idx="1004">
                  <c:v>681</c:v>
                </c:pt>
                <c:pt idx="1005">
                  <c:v>682</c:v>
                </c:pt>
                <c:pt idx="1006">
                  <c:v>683</c:v>
                </c:pt>
                <c:pt idx="1007">
                  <c:v>684</c:v>
                </c:pt>
                <c:pt idx="1008">
                  <c:v>685</c:v>
                </c:pt>
                <c:pt idx="1009">
                  <c:v>686</c:v>
                </c:pt>
                <c:pt idx="1010">
                  <c:v>687</c:v>
                </c:pt>
                <c:pt idx="1011">
                  <c:v>688</c:v>
                </c:pt>
                <c:pt idx="1012">
                  <c:v>689</c:v>
                </c:pt>
                <c:pt idx="1013">
                  <c:v>690</c:v>
                </c:pt>
                <c:pt idx="1014">
                  <c:v>691</c:v>
                </c:pt>
                <c:pt idx="1015">
                  <c:v>692</c:v>
                </c:pt>
                <c:pt idx="1016">
                  <c:v>693</c:v>
                </c:pt>
                <c:pt idx="1017">
                  <c:v>694</c:v>
                </c:pt>
                <c:pt idx="1018">
                  <c:v>695</c:v>
                </c:pt>
                <c:pt idx="1019">
                  <c:v>696</c:v>
                </c:pt>
                <c:pt idx="1020">
                  <c:v>697</c:v>
                </c:pt>
                <c:pt idx="1021">
                  <c:v>698</c:v>
                </c:pt>
                <c:pt idx="1022">
                  <c:v>699</c:v>
                </c:pt>
                <c:pt idx="1023">
                  <c:v>700</c:v>
                </c:pt>
                <c:pt idx="1024">
                  <c:v>701</c:v>
                </c:pt>
                <c:pt idx="1025">
                  <c:v>702</c:v>
                </c:pt>
                <c:pt idx="1026">
                  <c:v>703</c:v>
                </c:pt>
                <c:pt idx="1027">
                  <c:v>704</c:v>
                </c:pt>
                <c:pt idx="1028">
                  <c:v>705</c:v>
                </c:pt>
                <c:pt idx="1029">
                  <c:v>706</c:v>
                </c:pt>
                <c:pt idx="1030">
                  <c:v>707</c:v>
                </c:pt>
                <c:pt idx="1031">
                  <c:v>708</c:v>
                </c:pt>
                <c:pt idx="1032">
                  <c:v>709</c:v>
                </c:pt>
                <c:pt idx="1033">
                  <c:v>710</c:v>
                </c:pt>
                <c:pt idx="1034">
                  <c:v>711</c:v>
                </c:pt>
                <c:pt idx="1035">
                  <c:v>712</c:v>
                </c:pt>
                <c:pt idx="1036">
                  <c:v>713</c:v>
                </c:pt>
                <c:pt idx="1037">
                  <c:v>714</c:v>
                </c:pt>
                <c:pt idx="1038">
                  <c:v>715</c:v>
                </c:pt>
                <c:pt idx="1039">
                  <c:v>716</c:v>
                </c:pt>
                <c:pt idx="1040">
                  <c:v>717</c:v>
                </c:pt>
                <c:pt idx="1041">
                  <c:v>718</c:v>
                </c:pt>
                <c:pt idx="1042">
                  <c:v>719</c:v>
                </c:pt>
                <c:pt idx="1043">
                  <c:v>720</c:v>
                </c:pt>
                <c:pt idx="1044">
                  <c:v>721</c:v>
                </c:pt>
                <c:pt idx="1045">
                  <c:v>722</c:v>
                </c:pt>
                <c:pt idx="1046">
                  <c:v>723</c:v>
                </c:pt>
                <c:pt idx="1047">
                  <c:v>724</c:v>
                </c:pt>
                <c:pt idx="1048">
                  <c:v>725</c:v>
                </c:pt>
                <c:pt idx="1049">
                  <c:v>726</c:v>
                </c:pt>
                <c:pt idx="1050">
                  <c:v>727</c:v>
                </c:pt>
                <c:pt idx="1051">
                  <c:v>728</c:v>
                </c:pt>
                <c:pt idx="1052">
                  <c:v>729</c:v>
                </c:pt>
                <c:pt idx="1053">
                  <c:v>730</c:v>
                </c:pt>
                <c:pt idx="1054">
                  <c:v>731</c:v>
                </c:pt>
                <c:pt idx="1055">
                  <c:v>732</c:v>
                </c:pt>
                <c:pt idx="1056">
                  <c:v>733</c:v>
                </c:pt>
                <c:pt idx="1057">
                  <c:v>734</c:v>
                </c:pt>
                <c:pt idx="1058">
                  <c:v>735</c:v>
                </c:pt>
                <c:pt idx="1059">
                  <c:v>736</c:v>
                </c:pt>
                <c:pt idx="1060">
                  <c:v>737</c:v>
                </c:pt>
                <c:pt idx="1061">
                  <c:v>738</c:v>
                </c:pt>
                <c:pt idx="1062">
                  <c:v>739</c:v>
                </c:pt>
                <c:pt idx="1063">
                  <c:v>740</c:v>
                </c:pt>
                <c:pt idx="1064">
                  <c:v>741</c:v>
                </c:pt>
                <c:pt idx="1065">
                  <c:v>742</c:v>
                </c:pt>
                <c:pt idx="1066">
                  <c:v>743</c:v>
                </c:pt>
                <c:pt idx="1067">
                  <c:v>744</c:v>
                </c:pt>
                <c:pt idx="1068">
                  <c:v>745</c:v>
                </c:pt>
                <c:pt idx="1069">
                  <c:v>746</c:v>
                </c:pt>
                <c:pt idx="1070">
                  <c:v>747</c:v>
                </c:pt>
                <c:pt idx="1071">
                  <c:v>748</c:v>
                </c:pt>
                <c:pt idx="1072">
                  <c:v>749</c:v>
                </c:pt>
                <c:pt idx="1073">
                  <c:v>750</c:v>
                </c:pt>
                <c:pt idx="1074">
                  <c:v>751</c:v>
                </c:pt>
                <c:pt idx="1075">
                  <c:v>752</c:v>
                </c:pt>
                <c:pt idx="1076">
                  <c:v>753</c:v>
                </c:pt>
                <c:pt idx="1077">
                  <c:v>754</c:v>
                </c:pt>
                <c:pt idx="1078">
                  <c:v>755</c:v>
                </c:pt>
                <c:pt idx="1079">
                  <c:v>756</c:v>
                </c:pt>
                <c:pt idx="1080">
                  <c:v>757</c:v>
                </c:pt>
                <c:pt idx="1081">
                  <c:v>758</c:v>
                </c:pt>
                <c:pt idx="1082">
                  <c:v>759</c:v>
                </c:pt>
                <c:pt idx="1083">
                  <c:v>760</c:v>
                </c:pt>
                <c:pt idx="1084">
                  <c:v>761</c:v>
                </c:pt>
                <c:pt idx="1085">
                  <c:v>762</c:v>
                </c:pt>
                <c:pt idx="1086">
                  <c:v>763</c:v>
                </c:pt>
                <c:pt idx="1087">
                  <c:v>764</c:v>
                </c:pt>
                <c:pt idx="1088">
                  <c:v>765</c:v>
                </c:pt>
                <c:pt idx="1089">
                  <c:v>766</c:v>
                </c:pt>
                <c:pt idx="1090">
                  <c:v>767</c:v>
                </c:pt>
                <c:pt idx="1091">
                  <c:v>768</c:v>
                </c:pt>
                <c:pt idx="1092">
                  <c:v>769</c:v>
                </c:pt>
                <c:pt idx="1093">
                  <c:v>770</c:v>
                </c:pt>
                <c:pt idx="1094">
                  <c:v>771</c:v>
                </c:pt>
                <c:pt idx="1095">
                  <c:v>772</c:v>
                </c:pt>
                <c:pt idx="1096">
                  <c:v>773</c:v>
                </c:pt>
                <c:pt idx="1097">
                  <c:v>774</c:v>
                </c:pt>
                <c:pt idx="1098">
                  <c:v>775</c:v>
                </c:pt>
                <c:pt idx="1099">
                  <c:v>776</c:v>
                </c:pt>
                <c:pt idx="1100">
                  <c:v>777</c:v>
                </c:pt>
                <c:pt idx="1101">
                  <c:v>778</c:v>
                </c:pt>
                <c:pt idx="1102">
                  <c:v>779</c:v>
                </c:pt>
                <c:pt idx="1103">
                  <c:v>780</c:v>
                </c:pt>
                <c:pt idx="1104">
                  <c:v>781</c:v>
                </c:pt>
                <c:pt idx="1105">
                  <c:v>782</c:v>
                </c:pt>
                <c:pt idx="1106">
                  <c:v>783</c:v>
                </c:pt>
                <c:pt idx="1107">
                  <c:v>784</c:v>
                </c:pt>
                <c:pt idx="1108">
                  <c:v>785</c:v>
                </c:pt>
                <c:pt idx="1109">
                  <c:v>786</c:v>
                </c:pt>
                <c:pt idx="1110">
                  <c:v>787</c:v>
                </c:pt>
                <c:pt idx="1111">
                  <c:v>788</c:v>
                </c:pt>
                <c:pt idx="1112">
                  <c:v>789</c:v>
                </c:pt>
                <c:pt idx="1113">
                  <c:v>790</c:v>
                </c:pt>
                <c:pt idx="1114">
                  <c:v>791</c:v>
                </c:pt>
                <c:pt idx="1115">
                  <c:v>792</c:v>
                </c:pt>
                <c:pt idx="1116">
                  <c:v>793</c:v>
                </c:pt>
                <c:pt idx="1117">
                  <c:v>794</c:v>
                </c:pt>
                <c:pt idx="1118">
                  <c:v>795</c:v>
                </c:pt>
                <c:pt idx="1119">
                  <c:v>796</c:v>
                </c:pt>
                <c:pt idx="1120">
                  <c:v>797</c:v>
                </c:pt>
                <c:pt idx="1121">
                  <c:v>798</c:v>
                </c:pt>
                <c:pt idx="1122">
                  <c:v>797</c:v>
                </c:pt>
                <c:pt idx="1123">
                  <c:v>796</c:v>
                </c:pt>
                <c:pt idx="1124">
                  <c:v>795</c:v>
                </c:pt>
                <c:pt idx="1125">
                  <c:v>794</c:v>
                </c:pt>
                <c:pt idx="1126">
                  <c:v>793</c:v>
                </c:pt>
                <c:pt idx="1127">
                  <c:v>792</c:v>
                </c:pt>
                <c:pt idx="1128">
                  <c:v>791</c:v>
                </c:pt>
                <c:pt idx="1129">
                  <c:v>790</c:v>
                </c:pt>
                <c:pt idx="1130">
                  <c:v>789</c:v>
                </c:pt>
                <c:pt idx="1131">
                  <c:v>788</c:v>
                </c:pt>
                <c:pt idx="1132">
                  <c:v>787</c:v>
                </c:pt>
                <c:pt idx="1133">
                  <c:v>786</c:v>
                </c:pt>
                <c:pt idx="1134">
                  <c:v>785</c:v>
                </c:pt>
                <c:pt idx="1135">
                  <c:v>784</c:v>
                </c:pt>
                <c:pt idx="1136">
                  <c:v>783</c:v>
                </c:pt>
                <c:pt idx="1137">
                  <c:v>782</c:v>
                </c:pt>
                <c:pt idx="1138">
                  <c:v>781</c:v>
                </c:pt>
                <c:pt idx="1139">
                  <c:v>780</c:v>
                </c:pt>
                <c:pt idx="1140">
                  <c:v>779</c:v>
                </c:pt>
                <c:pt idx="1141">
                  <c:v>778</c:v>
                </c:pt>
                <c:pt idx="1142">
                  <c:v>777</c:v>
                </c:pt>
                <c:pt idx="1143">
                  <c:v>776</c:v>
                </c:pt>
                <c:pt idx="1144">
                  <c:v>775</c:v>
                </c:pt>
                <c:pt idx="1145">
                  <c:v>774</c:v>
                </c:pt>
                <c:pt idx="1146">
                  <c:v>773</c:v>
                </c:pt>
                <c:pt idx="1147">
                  <c:v>772</c:v>
                </c:pt>
                <c:pt idx="1148">
                  <c:v>773</c:v>
                </c:pt>
                <c:pt idx="1149">
                  <c:v>774</c:v>
                </c:pt>
                <c:pt idx="1150">
                  <c:v>775</c:v>
                </c:pt>
                <c:pt idx="1151">
                  <c:v>776</c:v>
                </c:pt>
                <c:pt idx="1152">
                  <c:v>777</c:v>
                </c:pt>
                <c:pt idx="1153">
                  <c:v>778</c:v>
                </c:pt>
                <c:pt idx="1154">
                  <c:v>777</c:v>
                </c:pt>
                <c:pt idx="1155">
                  <c:v>778</c:v>
                </c:pt>
                <c:pt idx="1156">
                  <c:v>779</c:v>
                </c:pt>
                <c:pt idx="1157">
                  <c:v>780</c:v>
                </c:pt>
                <c:pt idx="1158">
                  <c:v>781</c:v>
                </c:pt>
                <c:pt idx="1159">
                  <c:v>782</c:v>
                </c:pt>
                <c:pt idx="1160">
                  <c:v>783</c:v>
                </c:pt>
                <c:pt idx="1161">
                  <c:v>784</c:v>
                </c:pt>
                <c:pt idx="1162">
                  <c:v>785</c:v>
                </c:pt>
                <c:pt idx="1163">
                  <c:v>786</c:v>
                </c:pt>
                <c:pt idx="1164">
                  <c:v>787</c:v>
                </c:pt>
                <c:pt idx="1165">
                  <c:v>788</c:v>
                </c:pt>
                <c:pt idx="1166">
                  <c:v>789</c:v>
                </c:pt>
                <c:pt idx="1167">
                  <c:v>790</c:v>
                </c:pt>
                <c:pt idx="1168">
                  <c:v>791</c:v>
                </c:pt>
                <c:pt idx="1169">
                  <c:v>792</c:v>
                </c:pt>
                <c:pt idx="1170">
                  <c:v>793</c:v>
                </c:pt>
                <c:pt idx="1171">
                  <c:v>794</c:v>
                </c:pt>
                <c:pt idx="1172">
                  <c:v>795</c:v>
                </c:pt>
                <c:pt idx="1173">
                  <c:v>796</c:v>
                </c:pt>
                <c:pt idx="1174">
                  <c:v>797</c:v>
                </c:pt>
                <c:pt idx="1175">
                  <c:v>798</c:v>
                </c:pt>
                <c:pt idx="1176">
                  <c:v>799</c:v>
                </c:pt>
                <c:pt idx="1177">
                  <c:v>800</c:v>
                </c:pt>
                <c:pt idx="1178">
                  <c:v>801</c:v>
                </c:pt>
                <c:pt idx="1179">
                  <c:v>802</c:v>
                </c:pt>
                <c:pt idx="1180">
                  <c:v>803</c:v>
                </c:pt>
                <c:pt idx="1181">
                  <c:v>804</c:v>
                </c:pt>
                <c:pt idx="1182">
                  <c:v>805</c:v>
                </c:pt>
                <c:pt idx="1183">
                  <c:v>806</c:v>
                </c:pt>
                <c:pt idx="1184">
                  <c:v>807</c:v>
                </c:pt>
                <c:pt idx="1185">
                  <c:v>808</c:v>
                </c:pt>
                <c:pt idx="1186">
                  <c:v>809</c:v>
                </c:pt>
                <c:pt idx="1187">
                  <c:v>810</c:v>
                </c:pt>
                <c:pt idx="1188">
                  <c:v>809</c:v>
                </c:pt>
                <c:pt idx="1189">
                  <c:v>808</c:v>
                </c:pt>
                <c:pt idx="1190">
                  <c:v>809</c:v>
                </c:pt>
                <c:pt idx="1191">
                  <c:v>810</c:v>
                </c:pt>
                <c:pt idx="1192">
                  <c:v>811</c:v>
                </c:pt>
                <c:pt idx="1193">
                  <c:v>812</c:v>
                </c:pt>
                <c:pt idx="1194">
                  <c:v>813</c:v>
                </c:pt>
                <c:pt idx="1195">
                  <c:v>814</c:v>
                </c:pt>
                <c:pt idx="1196">
                  <c:v>815</c:v>
                </c:pt>
                <c:pt idx="1197">
                  <c:v>816</c:v>
                </c:pt>
                <c:pt idx="1198">
                  <c:v>817</c:v>
                </c:pt>
                <c:pt idx="1199">
                  <c:v>818</c:v>
                </c:pt>
                <c:pt idx="1200">
                  <c:v>819</c:v>
                </c:pt>
                <c:pt idx="1201">
                  <c:v>820</c:v>
                </c:pt>
                <c:pt idx="1202">
                  <c:v>821</c:v>
                </c:pt>
                <c:pt idx="1203">
                  <c:v>822</c:v>
                </c:pt>
                <c:pt idx="1204">
                  <c:v>823</c:v>
                </c:pt>
                <c:pt idx="1205">
                  <c:v>824</c:v>
                </c:pt>
                <c:pt idx="1206">
                  <c:v>825</c:v>
                </c:pt>
                <c:pt idx="1207">
                  <c:v>826</c:v>
                </c:pt>
                <c:pt idx="1208">
                  <c:v>827</c:v>
                </c:pt>
                <c:pt idx="1209">
                  <c:v>828</c:v>
                </c:pt>
                <c:pt idx="1210">
                  <c:v>829</c:v>
                </c:pt>
                <c:pt idx="1211">
                  <c:v>830</c:v>
                </c:pt>
                <c:pt idx="1212">
                  <c:v>831</c:v>
                </c:pt>
                <c:pt idx="1213">
                  <c:v>832</c:v>
                </c:pt>
                <c:pt idx="1214">
                  <c:v>833</c:v>
                </c:pt>
                <c:pt idx="1215">
                  <c:v>834</c:v>
                </c:pt>
                <c:pt idx="1216">
                  <c:v>835</c:v>
                </c:pt>
                <c:pt idx="1217">
                  <c:v>836</c:v>
                </c:pt>
                <c:pt idx="1218">
                  <c:v>837</c:v>
                </c:pt>
                <c:pt idx="1219">
                  <c:v>838</c:v>
                </c:pt>
                <c:pt idx="1220">
                  <c:v>839</c:v>
                </c:pt>
                <c:pt idx="1221">
                  <c:v>840</c:v>
                </c:pt>
                <c:pt idx="1222">
                  <c:v>841</c:v>
                </c:pt>
                <c:pt idx="1223">
                  <c:v>842</c:v>
                </c:pt>
                <c:pt idx="1224">
                  <c:v>843</c:v>
                </c:pt>
                <c:pt idx="1225">
                  <c:v>844</c:v>
                </c:pt>
                <c:pt idx="1226">
                  <c:v>845</c:v>
                </c:pt>
                <c:pt idx="1227">
                  <c:v>846</c:v>
                </c:pt>
                <c:pt idx="1228">
                  <c:v>847</c:v>
                </c:pt>
                <c:pt idx="1229">
                  <c:v>848</c:v>
                </c:pt>
                <c:pt idx="1230">
                  <c:v>849</c:v>
                </c:pt>
                <c:pt idx="1231">
                  <c:v>850</c:v>
                </c:pt>
                <c:pt idx="1232">
                  <c:v>851</c:v>
                </c:pt>
                <c:pt idx="1233">
                  <c:v>852</c:v>
                </c:pt>
                <c:pt idx="1234">
                  <c:v>853</c:v>
                </c:pt>
                <c:pt idx="1235">
                  <c:v>854</c:v>
                </c:pt>
                <c:pt idx="1236">
                  <c:v>855</c:v>
                </c:pt>
                <c:pt idx="1237">
                  <c:v>856</c:v>
                </c:pt>
                <c:pt idx="1238">
                  <c:v>857</c:v>
                </c:pt>
                <c:pt idx="1239">
                  <c:v>858</c:v>
                </c:pt>
                <c:pt idx="1240">
                  <c:v>859</c:v>
                </c:pt>
                <c:pt idx="1241">
                  <c:v>860</c:v>
                </c:pt>
                <c:pt idx="1242">
                  <c:v>861</c:v>
                </c:pt>
                <c:pt idx="1243">
                  <c:v>862</c:v>
                </c:pt>
                <c:pt idx="1244">
                  <c:v>863</c:v>
                </c:pt>
                <c:pt idx="1245">
                  <c:v>864</c:v>
                </c:pt>
                <c:pt idx="1246">
                  <c:v>865</c:v>
                </c:pt>
                <c:pt idx="1247">
                  <c:v>866</c:v>
                </c:pt>
                <c:pt idx="1248">
                  <c:v>867</c:v>
                </c:pt>
                <c:pt idx="1249">
                  <c:v>868</c:v>
                </c:pt>
                <c:pt idx="1250">
                  <c:v>869</c:v>
                </c:pt>
                <c:pt idx="1251">
                  <c:v>870</c:v>
                </c:pt>
                <c:pt idx="1252">
                  <c:v>871</c:v>
                </c:pt>
                <c:pt idx="1253">
                  <c:v>872</c:v>
                </c:pt>
                <c:pt idx="1254">
                  <c:v>871</c:v>
                </c:pt>
                <c:pt idx="1255">
                  <c:v>872</c:v>
                </c:pt>
                <c:pt idx="1256">
                  <c:v>871</c:v>
                </c:pt>
                <c:pt idx="1257">
                  <c:v>872</c:v>
                </c:pt>
                <c:pt idx="1258">
                  <c:v>871</c:v>
                </c:pt>
                <c:pt idx="1259">
                  <c:v>872</c:v>
                </c:pt>
                <c:pt idx="1260">
                  <c:v>871</c:v>
                </c:pt>
                <c:pt idx="1261">
                  <c:v>870</c:v>
                </c:pt>
                <c:pt idx="1262">
                  <c:v>869</c:v>
                </c:pt>
                <c:pt idx="1263">
                  <c:v>870</c:v>
                </c:pt>
                <c:pt idx="1264">
                  <c:v>871</c:v>
                </c:pt>
                <c:pt idx="1265">
                  <c:v>872</c:v>
                </c:pt>
                <c:pt idx="1266">
                  <c:v>871</c:v>
                </c:pt>
                <c:pt idx="1267">
                  <c:v>872</c:v>
                </c:pt>
                <c:pt idx="1268">
                  <c:v>873</c:v>
                </c:pt>
                <c:pt idx="1269">
                  <c:v>874</c:v>
                </c:pt>
                <c:pt idx="1270">
                  <c:v>875</c:v>
                </c:pt>
                <c:pt idx="1271">
                  <c:v>876</c:v>
                </c:pt>
                <c:pt idx="1272">
                  <c:v>875</c:v>
                </c:pt>
                <c:pt idx="1273">
                  <c:v>874</c:v>
                </c:pt>
                <c:pt idx="1274">
                  <c:v>873</c:v>
                </c:pt>
                <c:pt idx="1275">
                  <c:v>872</c:v>
                </c:pt>
                <c:pt idx="1276">
                  <c:v>871</c:v>
                </c:pt>
                <c:pt idx="1277">
                  <c:v>870</c:v>
                </c:pt>
                <c:pt idx="1278">
                  <c:v>869</c:v>
                </c:pt>
                <c:pt idx="1279">
                  <c:v>868</c:v>
                </c:pt>
                <c:pt idx="1280">
                  <c:v>867</c:v>
                </c:pt>
                <c:pt idx="1281">
                  <c:v>866</c:v>
                </c:pt>
                <c:pt idx="1282">
                  <c:v>865</c:v>
                </c:pt>
                <c:pt idx="1283">
                  <c:v>866</c:v>
                </c:pt>
                <c:pt idx="1284">
                  <c:v>867</c:v>
                </c:pt>
                <c:pt idx="1285">
                  <c:v>868</c:v>
                </c:pt>
                <c:pt idx="1286">
                  <c:v>869</c:v>
                </c:pt>
                <c:pt idx="1287">
                  <c:v>868</c:v>
                </c:pt>
                <c:pt idx="1288">
                  <c:v>867</c:v>
                </c:pt>
                <c:pt idx="1289">
                  <c:v>868</c:v>
                </c:pt>
                <c:pt idx="1290">
                  <c:v>869</c:v>
                </c:pt>
                <c:pt idx="1291">
                  <c:v>870</c:v>
                </c:pt>
                <c:pt idx="1292">
                  <c:v>871</c:v>
                </c:pt>
                <c:pt idx="1293">
                  <c:v>872</c:v>
                </c:pt>
                <c:pt idx="1294">
                  <c:v>873</c:v>
                </c:pt>
                <c:pt idx="1295">
                  <c:v>874</c:v>
                </c:pt>
                <c:pt idx="1296">
                  <c:v>875</c:v>
                </c:pt>
                <c:pt idx="1297">
                  <c:v>876</c:v>
                </c:pt>
                <c:pt idx="1298">
                  <c:v>877</c:v>
                </c:pt>
                <c:pt idx="1299">
                  <c:v>878</c:v>
                </c:pt>
                <c:pt idx="1300">
                  <c:v>879</c:v>
                </c:pt>
                <c:pt idx="1301">
                  <c:v>880</c:v>
                </c:pt>
                <c:pt idx="1302">
                  <c:v>881</c:v>
                </c:pt>
                <c:pt idx="1303">
                  <c:v>882</c:v>
                </c:pt>
                <c:pt idx="1304">
                  <c:v>883</c:v>
                </c:pt>
                <c:pt idx="1305">
                  <c:v>884</c:v>
                </c:pt>
                <c:pt idx="1306">
                  <c:v>885</c:v>
                </c:pt>
                <c:pt idx="1307">
                  <c:v>886</c:v>
                </c:pt>
                <c:pt idx="1308">
                  <c:v>887</c:v>
                </c:pt>
                <c:pt idx="1309">
                  <c:v>888</c:v>
                </c:pt>
                <c:pt idx="1310">
                  <c:v>889</c:v>
                </c:pt>
                <c:pt idx="1311">
                  <c:v>890</c:v>
                </c:pt>
                <c:pt idx="1312">
                  <c:v>891</c:v>
                </c:pt>
                <c:pt idx="1313">
                  <c:v>892</c:v>
                </c:pt>
                <c:pt idx="1314">
                  <c:v>893</c:v>
                </c:pt>
                <c:pt idx="1315">
                  <c:v>894</c:v>
                </c:pt>
                <c:pt idx="1316">
                  <c:v>895</c:v>
                </c:pt>
                <c:pt idx="1317">
                  <c:v>896</c:v>
                </c:pt>
                <c:pt idx="1318">
                  <c:v>897</c:v>
                </c:pt>
                <c:pt idx="1319">
                  <c:v>898</c:v>
                </c:pt>
                <c:pt idx="1320">
                  <c:v>899</c:v>
                </c:pt>
                <c:pt idx="1321">
                  <c:v>900</c:v>
                </c:pt>
                <c:pt idx="1322">
                  <c:v>901</c:v>
                </c:pt>
                <c:pt idx="1323">
                  <c:v>902</c:v>
                </c:pt>
                <c:pt idx="1324">
                  <c:v>903</c:v>
                </c:pt>
                <c:pt idx="1325">
                  <c:v>904</c:v>
                </c:pt>
                <c:pt idx="1326">
                  <c:v>905</c:v>
                </c:pt>
                <c:pt idx="1327">
                  <c:v>906</c:v>
                </c:pt>
                <c:pt idx="1328">
                  <c:v>907</c:v>
                </c:pt>
                <c:pt idx="1329">
                  <c:v>908</c:v>
                </c:pt>
                <c:pt idx="1330">
                  <c:v>909</c:v>
                </c:pt>
                <c:pt idx="1331">
                  <c:v>910</c:v>
                </c:pt>
                <c:pt idx="1332">
                  <c:v>911</c:v>
                </c:pt>
                <c:pt idx="1333">
                  <c:v>912</c:v>
                </c:pt>
                <c:pt idx="1334">
                  <c:v>913</c:v>
                </c:pt>
                <c:pt idx="1335">
                  <c:v>914</c:v>
                </c:pt>
                <c:pt idx="1336">
                  <c:v>915</c:v>
                </c:pt>
                <c:pt idx="1337">
                  <c:v>914</c:v>
                </c:pt>
                <c:pt idx="1338">
                  <c:v>915</c:v>
                </c:pt>
                <c:pt idx="1339">
                  <c:v>916</c:v>
                </c:pt>
                <c:pt idx="1340">
                  <c:v>917</c:v>
                </c:pt>
                <c:pt idx="1341">
                  <c:v>918</c:v>
                </c:pt>
                <c:pt idx="1342">
                  <c:v>919</c:v>
                </c:pt>
                <c:pt idx="1343">
                  <c:v>920</c:v>
                </c:pt>
                <c:pt idx="1344">
                  <c:v>921</c:v>
                </c:pt>
                <c:pt idx="1345">
                  <c:v>922</c:v>
                </c:pt>
                <c:pt idx="1346">
                  <c:v>923</c:v>
                </c:pt>
                <c:pt idx="1347">
                  <c:v>924</c:v>
                </c:pt>
                <c:pt idx="1348">
                  <c:v>925</c:v>
                </c:pt>
                <c:pt idx="1349">
                  <c:v>926</c:v>
                </c:pt>
                <c:pt idx="1350">
                  <c:v>925</c:v>
                </c:pt>
                <c:pt idx="1351">
                  <c:v>926</c:v>
                </c:pt>
                <c:pt idx="1352">
                  <c:v>927</c:v>
                </c:pt>
                <c:pt idx="1353">
                  <c:v>928</c:v>
                </c:pt>
                <c:pt idx="1354">
                  <c:v>927</c:v>
                </c:pt>
                <c:pt idx="1355">
                  <c:v>928</c:v>
                </c:pt>
                <c:pt idx="1356">
                  <c:v>929</c:v>
                </c:pt>
                <c:pt idx="1357">
                  <c:v>930</c:v>
                </c:pt>
                <c:pt idx="1358">
                  <c:v>931</c:v>
                </c:pt>
                <c:pt idx="1359">
                  <c:v>932</c:v>
                </c:pt>
                <c:pt idx="1360">
                  <c:v>933</c:v>
                </c:pt>
                <c:pt idx="1361">
                  <c:v>934</c:v>
                </c:pt>
                <c:pt idx="1362">
                  <c:v>935</c:v>
                </c:pt>
                <c:pt idx="1363">
                  <c:v>936</c:v>
                </c:pt>
                <c:pt idx="1364">
                  <c:v>937</c:v>
                </c:pt>
                <c:pt idx="1365">
                  <c:v>938</c:v>
                </c:pt>
                <c:pt idx="1366">
                  <c:v>939</c:v>
                </c:pt>
                <c:pt idx="1367">
                  <c:v>940</c:v>
                </c:pt>
                <c:pt idx="1368">
                  <c:v>941</c:v>
                </c:pt>
                <c:pt idx="1369">
                  <c:v>942</c:v>
                </c:pt>
                <c:pt idx="1370">
                  <c:v>943</c:v>
                </c:pt>
                <c:pt idx="1371">
                  <c:v>944</c:v>
                </c:pt>
                <c:pt idx="1372">
                  <c:v>945</c:v>
                </c:pt>
                <c:pt idx="1373">
                  <c:v>946</c:v>
                </c:pt>
                <c:pt idx="1374">
                  <c:v>947</c:v>
                </c:pt>
                <c:pt idx="1375">
                  <c:v>948</c:v>
                </c:pt>
                <c:pt idx="1376">
                  <c:v>949</c:v>
                </c:pt>
                <c:pt idx="1377">
                  <c:v>950</c:v>
                </c:pt>
                <c:pt idx="1378">
                  <c:v>951</c:v>
                </c:pt>
                <c:pt idx="1379">
                  <c:v>952</c:v>
                </c:pt>
                <c:pt idx="1380">
                  <c:v>953</c:v>
                </c:pt>
                <c:pt idx="1381">
                  <c:v>954</c:v>
                </c:pt>
                <c:pt idx="1382">
                  <c:v>955</c:v>
                </c:pt>
                <c:pt idx="1383">
                  <c:v>956</c:v>
                </c:pt>
                <c:pt idx="1384">
                  <c:v>957</c:v>
                </c:pt>
                <c:pt idx="1385">
                  <c:v>956</c:v>
                </c:pt>
                <c:pt idx="1386">
                  <c:v>957</c:v>
                </c:pt>
                <c:pt idx="1387">
                  <c:v>958</c:v>
                </c:pt>
                <c:pt idx="1388">
                  <c:v>959</c:v>
                </c:pt>
                <c:pt idx="1389">
                  <c:v>960</c:v>
                </c:pt>
                <c:pt idx="1390">
                  <c:v>961</c:v>
                </c:pt>
                <c:pt idx="1391">
                  <c:v>962</c:v>
                </c:pt>
                <c:pt idx="1392">
                  <c:v>961</c:v>
                </c:pt>
                <c:pt idx="1393">
                  <c:v>960</c:v>
                </c:pt>
                <c:pt idx="1394">
                  <c:v>959</c:v>
                </c:pt>
                <c:pt idx="1395">
                  <c:v>958</c:v>
                </c:pt>
                <c:pt idx="1396">
                  <c:v>957</c:v>
                </c:pt>
                <c:pt idx="1397">
                  <c:v>956</c:v>
                </c:pt>
                <c:pt idx="1398">
                  <c:v>955</c:v>
                </c:pt>
                <c:pt idx="1399">
                  <c:v>954</c:v>
                </c:pt>
                <c:pt idx="1400">
                  <c:v>953</c:v>
                </c:pt>
                <c:pt idx="1401">
                  <c:v>952</c:v>
                </c:pt>
                <c:pt idx="1402">
                  <c:v>951</c:v>
                </c:pt>
                <c:pt idx="1403">
                  <c:v>950</c:v>
                </c:pt>
                <c:pt idx="1404">
                  <c:v>949</c:v>
                </c:pt>
                <c:pt idx="1405">
                  <c:v>948</c:v>
                </c:pt>
                <c:pt idx="1406">
                  <c:v>947</c:v>
                </c:pt>
                <c:pt idx="1407">
                  <c:v>946</c:v>
                </c:pt>
                <c:pt idx="1408">
                  <c:v>945</c:v>
                </c:pt>
                <c:pt idx="1409">
                  <c:v>944</c:v>
                </c:pt>
                <c:pt idx="1410">
                  <c:v>943</c:v>
                </c:pt>
                <c:pt idx="1411">
                  <c:v>942</c:v>
                </c:pt>
                <c:pt idx="1412">
                  <c:v>941</c:v>
                </c:pt>
                <c:pt idx="1413">
                  <c:v>940</c:v>
                </c:pt>
                <c:pt idx="1414">
                  <c:v>939</c:v>
                </c:pt>
                <c:pt idx="1415">
                  <c:v>938</c:v>
                </c:pt>
                <c:pt idx="1416">
                  <c:v>937</c:v>
                </c:pt>
                <c:pt idx="1417">
                  <c:v>938</c:v>
                </c:pt>
                <c:pt idx="1418">
                  <c:v>939</c:v>
                </c:pt>
                <c:pt idx="1419">
                  <c:v>940</c:v>
                </c:pt>
                <c:pt idx="1420">
                  <c:v>941</c:v>
                </c:pt>
                <c:pt idx="1421">
                  <c:v>942</c:v>
                </c:pt>
                <c:pt idx="1422">
                  <c:v>943</c:v>
                </c:pt>
                <c:pt idx="1423">
                  <c:v>944</c:v>
                </c:pt>
                <c:pt idx="1424">
                  <c:v>945</c:v>
                </c:pt>
                <c:pt idx="1425">
                  <c:v>946</c:v>
                </c:pt>
                <c:pt idx="1426">
                  <c:v>947</c:v>
                </c:pt>
                <c:pt idx="1427">
                  <c:v>948</c:v>
                </c:pt>
                <c:pt idx="1428">
                  <c:v>949</c:v>
                </c:pt>
                <c:pt idx="1429">
                  <c:v>950</c:v>
                </c:pt>
                <c:pt idx="1430">
                  <c:v>951</c:v>
                </c:pt>
                <c:pt idx="1431">
                  <c:v>950</c:v>
                </c:pt>
                <c:pt idx="1432">
                  <c:v>949</c:v>
                </c:pt>
                <c:pt idx="1433">
                  <c:v>950</c:v>
                </c:pt>
                <c:pt idx="1434">
                  <c:v>951</c:v>
                </c:pt>
                <c:pt idx="1435">
                  <c:v>952</c:v>
                </c:pt>
                <c:pt idx="1436">
                  <c:v>953</c:v>
                </c:pt>
                <c:pt idx="1437">
                  <c:v>954</c:v>
                </c:pt>
                <c:pt idx="1438">
                  <c:v>955</c:v>
                </c:pt>
                <c:pt idx="1439">
                  <c:v>956</c:v>
                </c:pt>
                <c:pt idx="1440">
                  <c:v>957</c:v>
                </c:pt>
                <c:pt idx="1441">
                  <c:v>958</c:v>
                </c:pt>
                <c:pt idx="1442">
                  <c:v>959</c:v>
                </c:pt>
                <c:pt idx="1443">
                  <c:v>960</c:v>
                </c:pt>
                <c:pt idx="1444">
                  <c:v>961</c:v>
                </c:pt>
                <c:pt idx="1445">
                  <c:v>962</c:v>
                </c:pt>
                <c:pt idx="1446">
                  <c:v>963</c:v>
                </c:pt>
                <c:pt idx="1447">
                  <c:v>964</c:v>
                </c:pt>
                <c:pt idx="1448">
                  <c:v>965</c:v>
                </c:pt>
                <c:pt idx="1449">
                  <c:v>966</c:v>
                </c:pt>
                <c:pt idx="1450">
                  <c:v>967</c:v>
                </c:pt>
                <c:pt idx="1451">
                  <c:v>968</c:v>
                </c:pt>
                <c:pt idx="1452">
                  <c:v>969</c:v>
                </c:pt>
                <c:pt idx="1453">
                  <c:v>970</c:v>
                </c:pt>
                <c:pt idx="1454">
                  <c:v>971</c:v>
                </c:pt>
                <c:pt idx="1455">
                  <c:v>972</c:v>
                </c:pt>
                <c:pt idx="1456">
                  <c:v>973</c:v>
                </c:pt>
                <c:pt idx="1457">
                  <c:v>974</c:v>
                </c:pt>
                <c:pt idx="1458">
                  <c:v>975</c:v>
                </c:pt>
                <c:pt idx="1459">
                  <c:v>976</c:v>
                </c:pt>
                <c:pt idx="1460">
                  <c:v>977</c:v>
                </c:pt>
                <c:pt idx="1461">
                  <c:v>978</c:v>
                </c:pt>
                <c:pt idx="1462">
                  <c:v>979</c:v>
                </c:pt>
                <c:pt idx="1463">
                  <c:v>980</c:v>
                </c:pt>
                <c:pt idx="1464">
                  <c:v>981</c:v>
                </c:pt>
                <c:pt idx="1465">
                  <c:v>982</c:v>
                </c:pt>
                <c:pt idx="1466">
                  <c:v>983</c:v>
                </c:pt>
                <c:pt idx="1467">
                  <c:v>984</c:v>
                </c:pt>
                <c:pt idx="1468">
                  <c:v>985</c:v>
                </c:pt>
                <c:pt idx="1469">
                  <c:v>986</c:v>
                </c:pt>
                <c:pt idx="1470">
                  <c:v>987</c:v>
                </c:pt>
                <c:pt idx="1471">
                  <c:v>988</c:v>
                </c:pt>
                <c:pt idx="1472">
                  <c:v>989</c:v>
                </c:pt>
                <c:pt idx="1473">
                  <c:v>990</c:v>
                </c:pt>
                <c:pt idx="1474">
                  <c:v>991</c:v>
                </c:pt>
                <c:pt idx="1475">
                  <c:v>992</c:v>
                </c:pt>
                <c:pt idx="1476">
                  <c:v>993</c:v>
                </c:pt>
                <c:pt idx="1477">
                  <c:v>994</c:v>
                </c:pt>
                <c:pt idx="1478">
                  <c:v>995</c:v>
                </c:pt>
                <c:pt idx="1479">
                  <c:v>996</c:v>
                </c:pt>
                <c:pt idx="1480">
                  <c:v>997</c:v>
                </c:pt>
                <c:pt idx="1481">
                  <c:v>998</c:v>
                </c:pt>
                <c:pt idx="1482">
                  <c:v>999</c:v>
                </c:pt>
                <c:pt idx="1483">
                  <c:v>1000</c:v>
                </c:pt>
                <c:pt idx="1484">
                  <c:v>999</c:v>
                </c:pt>
                <c:pt idx="1485">
                  <c:v>1000</c:v>
                </c:pt>
                <c:pt idx="1486">
                  <c:v>1001</c:v>
                </c:pt>
                <c:pt idx="1487">
                  <c:v>1002</c:v>
                </c:pt>
                <c:pt idx="1488">
                  <c:v>1003</c:v>
                </c:pt>
                <c:pt idx="1489">
                  <c:v>1004</c:v>
                </c:pt>
                <c:pt idx="1490">
                  <c:v>1005</c:v>
                </c:pt>
                <c:pt idx="1491">
                  <c:v>1006</c:v>
                </c:pt>
                <c:pt idx="1492">
                  <c:v>1007</c:v>
                </c:pt>
                <c:pt idx="1493">
                  <c:v>1008</c:v>
                </c:pt>
                <c:pt idx="1494">
                  <c:v>1009</c:v>
                </c:pt>
                <c:pt idx="1495">
                  <c:v>1010</c:v>
                </c:pt>
                <c:pt idx="1496">
                  <c:v>1011</c:v>
                </c:pt>
                <c:pt idx="1497">
                  <c:v>1012</c:v>
                </c:pt>
                <c:pt idx="1498">
                  <c:v>1013</c:v>
                </c:pt>
                <c:pt idx="1499">
                  <c:v>1014</c:v>
                </c:pt>
                <c:pt idx="1500">
                  <c:v>1015</c:v>
                </c:pt>
                <c:pt idx="1501">
                  <c:v>1016</c:v>
                </c:pt>
                <c:pt idx="1502">
                  <c:v>1015</c:v>
                </c:pt>
                <c:pt idx="1503">
                  <c:v>1016</c:v>
                </c:pt>
                <c:pt idx="1504">
                  <c:v>1017</c:v>
                </c:pt>
                <c:pt idx="1505">
                  <c:v>1018</c:v>
                </c:pt>
                <c:pt idx="1506">
                  <c:v>1019</c:v>
                </c:pt>
                <c:pt idx="1507">
                  <c:v>1020</c:v>
                </c:pt>
                <c:pt idx="1508">
                  <c:v>1021</c:v>
                </c:pt>
                <c:pt idx="1509">
                  <c:v>1022</c:v>
                </c:pt>
                <c:pt idx="1510">
                  <c:v>1021</c:v>
                </c:pt>
                <c:pt idx="1511">
                  <c:v>1022</c:v>
                </c:pt>
                <c:pt idx="1512">
                  <c:v>1021</c:v>
                </c:pt>
                <c:pt idx="1513">
                  <c:v>1022</c:v>
                </c:pt>
                <c:pt idx="1514">
                  <c:v>1021</c:v>
                </c:pt>
                <c:pt idx="1515">
                  <c:v>1022</c:v>
                </c:pt>
                <c:pt idx="1516">
                  <c:v>1023</c:v>
                </c:pt>
                <c:pt idx="1517">
                  <c:v>1024</c:v>
                </c:pt>
                <c:pt idx="1518">
                  <c:v>1025</c:v>
                </c:pt>
                <c:pt idx="1519">
                  <c:v>1026</c:v>
                </c:pt>
                <c:pt idx="1520">
                  <c:v>1025</c:v>
                </c:pt>
                <c:pt idx="1521">
                  <c:v>1024</c:v>
                </c:pt>
                <c:pt idx="1522">
                  <c:v>1023</c:v>
                </c:pt>
                <c:pt idx="1523">
                  <c:v>1022</c:v>
                </c:pt>
                <c:pt idx="1524">
                  <c:v>1021</c:v>
                </c:pt>
                <c:pt idx="1525">
                  <c:v>1020</c:v>
                </c:pt>
                <c:pt idx="1526">
                  <c:v>1019</c:v>
                </c:pt>
                <c:pt idx="1527">
                  <c:v>1018</c:v>
                </c:pt>
                <c:pt idx="1528">
                  <c:v>1017</c:v>
                </c:pt>
                <c:pt idx="1529">
                  <c:v>1016</c:v>
                </c:pt>
                <c:pt idx="1530">
                  <c:v>1015</c:v>
                </c:pt>
                <c:pt idx="1531">
                  <c:v>1016</c:v>
                </c:pt>
                <c:pt idx="1532">
                  <c:v>1015</c:v>
                </c:pt>
                <c:pt idx="1533">
                  <c:v>1014</c:v>
                </c:pt>
                <c:pt idx="1534">
                  <c:v>1013</c:v>
                </c:pt>
                <c:pt idx="1535">
                  <c:v>1012</c:v>
                </c:pt>
                <c:pt idx="1536">
                  <c:v>1011</c:v>
                </c:pt>
                <c:pt idx="1537">
                  <c:v>1010</c:v>
                </c:pt>
                <c:pt idx="1538">
                  <c:v>1009</c:v>
                </c:pt>
                <c:pt idx="1539">
                  <c:v>1010</c:v>
                </c:pt>
                <c:pt idx="1540">
                  <c:v>1009</c:v>
                </c:pt>
                <c:pt idx="1541">
                  <c:v>1010</c:v>
                </c:pt>
                <c:pt idx="1542">
                  <c:v>1011</c:v>
                </c:pt>
                <c:pt idx="1543">
                  <c:v>1012</c:v>
                </c:pt>
                <c:pt idx="1544">
                  <c:v>1013</c:v>
                </c:pt>
                <c:pt idx="1545">
                  <c:v>1014</c:v>
                </c:pt>
                <c:pt idx="1546">
                  <c:v>1013</c:v>
                </c:pt>
                <c:pt idx="1547">
                  <c:v>1012</c:v>
                </c:pt>
                <c:pt idx="1548">
                  <c:v>1011</c:v>
                </c:pt>
                <c:pt idx="1549">
                  <c:v>1012</c:v>
                </c:pt>
                <c:pt idx="1550">
                  <c:v>1013</c:v>
                </c:pt>
                <c:pt idx="1551">
                  <c:v>1014</c:v>
                </c:pt>
                <c:pt idx="1552">
                  <c:v>1015</c:v>
                </c:pt>
                <c:pt idx="1553">
                  <c:v>1016</c:v>
                </c:pt>
                <c:pt idx="1554">
                  <c:v>1017</c:v>
                </c:pt>
                <c:pt idx="1555">
                  <c:v>1018</c:v>
                </c:pt>
                <c:pt idx="1556">
                  <c:v>1019</c:v>
                </c:pt>
                <c:pt idx="1557">
                  <c:v>1020</c:v>
                </c:pt>
                <c:pt idx="1558">
                  <c:v>1021</c:v>
                </c:pt>
                <c:pt idx="1559">
                  <c:v>1022</c:v>
                </c:pt>
                <c:pt idx="1560">
                  <c:v>1023</c:v>
                </c:pt>
                <c:pt idx="1561">
                  <c:v>1024</c:v>
                </c:pt>
                <c:pt idx="1562">
                  <c:v>1025</c:v>
                </c:pt>
                <c:pt idx="1563">
                  <c:v>1026</c:v>
                </c:pt>
                <c:pt idx="1564">
                  <c:v>1027</c:v>
                </c:pt>
                <c:pt idx="1565">
                  <c:v>1028</c:v>
                </c:pt>
                <c:pt idx="1566">
                  <c:v>1029</c:v>
                </c:pt>
                <c:pt idx="1567">
                  <c:v>1030</c:v>
                </c:pt>
                <c:pt idx="1568">
                  <c:v>1031</c:v>
                </c:pt>
                <c:pt idx="1569">
                  <c:v>1032</c:v>
                </c:pt>
                <c:pt idx="1570">
                  <c:v>1033</c:v>
                </c:pt>
                <c:pt idx="1571">
                  <c:v>1034</c:v>
                </c:pt>
                <c:pt idx="1572">
                  <c:v>1035</c:v>
                </c:pt>
                <c:pt idx="1573">
                  <c:v>1036</c:v>
                </c:pt>
                <c:pt idx="1574">
                  <c:v>1037</c:v>
                </c:pt>
                <c:pt idx="1575">
                  <c:v>1038</c:v>
                </c:pt>
                <c:pt idx="1576">
                  <c:v>1039</c:v>
                </c:pt>
                <c:pt idx="1577">
                  <c:v>1040</c:v>
                </c:pt>
                <c:pt idx="1578">
                  <c:v>1041</c:v>
                </c:pt>
                <c:pt idx="1579">
                  <c:v>1042</c:v>
                </c:pt>
                <c:pt idx="1580">
                  <c:v>1043</c:v>
                </c:pt>
                <c:pt idx="1581">
                  <c:v>1044</c:v>
                </c:pt>
                <c:pt idx="1582">
                  <c:v>1045</c:v>
                </c:pt>
                <c:pt idx="1583">
                  <c:v>1046</c:v>
                </c:pt>
                <c:pt idx="1584">
                  <c:v>1045</c:v>
                </c:pt>
                <c:pt idx="1585">
                  <c:v>1046</c:v>
                </c:pt>
                <c:pt idx="1586">
                  <c:v>1047</c:v>
                </c:pt>
                <c:pt idx="1587">
                  <c:v>1048</c:v>
                </c:pt>
                <c:pt idx="1588">
                  <c:v>1049</c:v>
                </c:pt>
                <c:pt idx="1589">
                  <c:v>1050</c:v>
                </c:pt>
                <c:pt idx="1590">
                  <c:v>1051</c:v>
                </c:pt>
                <c:pt idx="1591">
                  <c:v>1052</c:v>
                </c:pt>
                <c:pt idx="1592">
                  <c:v>1053</c:v>
                </c:pt>
                <c:pt idx="1593">
                  <c:v>1052</c:v>
                </c:pt>
                <c:pt idx="1594">
                  <c:v>1051</c:v>
                </c:pt>
                <c:pt idx="1595">
                  <c:v>1050</c:v>
                </c:pt>
                <c:pt idx="1596">
                  <c:v>1049</c:v>
                </c:pt>
                <c:pt idx="1597">
                  <c:v>1048</c:v>
                </c:pt>
                <c:pt idx="1598">
                  <c:v>1047</c:v>
                </c:pt>
                <c:pt idx="1599">
                  <c:v>1046</c:v>
                </c:pt>
                <c:pt idx="1600">
                  <c:v>1045</c:v>
                </c:pt>
                <c:pt idx="1601">
                  <c:v>1044</c:v>
                </c:pt>
                <c:pt idx="1602">
                  <c:v>1043</c:v>
                </c:pt>
                <c:pt idx="1603">
                  <c:v>1042</c:v>
                </c:pt>
                <c:pt idx="1604">
                  <c:v>1041</c:v>
                </c:pt>
                <c:pt idx="1605">
                  <c:v>1040</c:v>
                </c:pt>
                <c:pt idx="1606">
                  <c:v>1039</c:v>
                </c:pt>
                <c:pt idx="1607">
                  <c:v>1038</c:v>
                </c:pt>
                <c:pt idx="1608">
                  <c:v>1037</c:v>
                </c:pt>
                <c:pt idx="1609">
                  <c:v>1036</c:v>
                </c:pt>
                <c:pt idx="1610">
                  <c:v>1037</c:v>
                </c:pt>
                <c:pt idx="1611">
                  <c:v>1038</c:v>
                </c:pt>
                <c:pt idx="1612">
                  <c:v>1039</c:v>
                </c:pt>
                <c:pt idx="1613">
                  <c:v>1040</c:v>
                </c:pt>
                <c:pt idx="1614">
                  <c:v>1041</c:v>
                </c:pt>
                <c:pt idx="1615">
                  <c:v>1042</c:v>
                </c:pt>
                <c:pt idx="1616">
                  <c:v>1043</c:v>
                </c:pt>
                <c:pt idx="1617">
                  <c:v>1044</c:v>
                </c:pt>
                <c:pt idx="1618">
                  <c:v>1043</c:v>
                </c:pt>
                <c:pt idx="1619">
                  <c:v>1044</c:v>
                </c:pt>
                <c:pt idx="1620">
                  <c:v>1043</c:v>
                </c:pt>
                <c:pt idx="1621">
                  <c:v>1042</c:v>
                </c:pt>
                <c:pt idx="1622">
                  <c:v>1043</c:v>
                </c:pt>
                <c:pt idx="1623">
                  <c:v>1044</c:v>
                </c:pt>
                <c:pt idx="1624">
                  <c:v>1045</c:v>
                </c:pt>
                <c:pt idx="1625">
                  <c:v>1046</c:v>
                </c:pt>
                <c:pt idx="1626">
                  <c:v>1047</c:v>
                </c:pt>
                <c:pt idx="1627">
                  <c:v>1046</c:v>
                </c:pt>
                <c:pt idx="1628">
                  <c:v>1047</c:v>
                </c:pt>
                <c:pt idx="1629">
                  <c:v>1048</c:v>
                </c:pt>
                <c:pt idx="1630">
                  <c:v>1049</c:v>
                </c:pt>
                <c:pt idx="1631">
                  <c:v>1050</c:v>
                </c:pt>
                <c:pt idx="1632">
                  <c:v>1051</c:v>
                </c:pt>
                <c:pt idx="1633">
                  <c:v>1052</c:v>
                </c:pt>
                <c:pt idx="1634">
                  <c:v>1053</c:v>
                </c:pt>
                <c:pt idx="1635">
                  <c:v>1054</c:v>
                </c:pt>
                <c:pt idx="1636">
                  <c:v>1055</c:v>
                </c:pt>
                <c:pt idx="1637">
                  <c:v>1056</c:v>
                </c:pt>
                <c:pt idx="1638">
                  <c:v>1057</c:v>
                </c:pt>
                <c:pt idx="1639">
                  <c:v>1058</c:v>
                </c:pt>
                <c:pt idx="1640">
                  <c:v>1059</c:v>
                </c:pt>
                <c:pt idx="1641">
                  <c:v>1060</c:v>
                </c:pt>
                <c:pt idx="1642">
                  <c:v>1061</c:v>
                </c:pt>
                <c:pt idx="1643">
                  <c:v>1062</c:v>
                </c:pt>
                <c:pt idx="1644">
                  <c:v>1063</c:v>
                </c:pt>
                <c:pt idx="1645">
                  <c:v>1064</c:v>
                </c:pt>
                <c:pt idx="1646">
                  <c:v>1065</c:v>
                </c:pt>
                <c:pt idx="1647">
                  <c:v>1066</c:v>
                </c:pt>
                <c:pt idx="1648">
                  <c:v>1067</c:v>
                </c:pt>
                <c:pt idx="1649">
                  <c:v>1066</c:v>
                </c:pt>
                <c:pt idx="1650">
                  <c:v>1065</c:v>
                </c:pt>
                <c:pt idx="1651">
                  <c:v>1064</c:v>
                </c:pt>
                <c:pt idx="1652">
                  <c:v>1065</c:v>
                </c:pt>
                <c:pt idx="1653">
                  <c:v>1066</c:v>
                </c:pt>
                <c:pt idx="1654">
                  <c:v>1067</c:v>
                </c:pt>
                <c:pt idx="1655">
                  <c:v>1068</c:v>
                </c:pt>
                <c:pt idx="1656">
                  <c:v>1067</c:v>
                </c:pt>
                <c:pt idx="1657">
                  <c:v>1066</c:v>
                </c:pt>
                <c:pt idx="1658">
                  <c:v>1067</c:v>
                </c:pt>
                <c:pt idx="1659">
                  <c:v>1068</c:v>
                </c:pt>
                <c:pt idx="1660">
                  <c:v>1069</c:v>
                </c:pt>
                <c:pt idx="1661">
                  <c:v>1070</c:v>
                </c:pt>
                <c:pt idx="1662">
                  <c:v>1071</c:v>
                </c:pt>
                <c:pt idx="1663">
                  <c:v>1072</c:v>
                </c:pt>
                <c:pt idx="1664">
                  <c:v>1073</c:v>
                </c:pt>
                <c:pt idx="1665">
                  <c:v>1074</c:v>
                </c:pt>
                <c:pt idx="1666">
                  <c:v>1075</c:v>
                </c:pt>
                <c:pt idx="1667">
                  <c:v>1076</c:v>
                </c:pt>
                <c:pt idx="1668">
                  <c:v>1077</c:v>
                </c:pt>
                <c:pt idx="1669">
                  <c:v>1078</c:v>
                </c:pt>
                <c:pt idx="1670">
                  <c:v>1077</c:v>
                </c:pt>
                <c:pt idx="1671">
                  <c:v>1078</c:v>
                </c:pt>
                <c:pt idx="1672">
                  <c:v>1077</c:v>
                </c:pt>
                <c:pt idx="1673">
                  <c:v>1078</c:v>
                </c:pt>
                <c:pt idx="1674">
                  <c:v>1079</c:v>
                </c:pt>
                <c:pt idx="1675">
                  <c:v>1080</c:v>
                </c:pt>
                <c:pt idx="1676">
                  <c:v>1081</c:v>
                </c:pt>
                <c:pt idx="1677">
                  <c:v>1082</c:v>
                </c:pt>
                <c:pt idx="1678">
                  <c:v>1083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9F-4B49-BD38-2A48A5BB46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17436223"/>
        <c:axId val="843049471"/>
      </c:lineChart>
      <c:dateAx>
        <c:axId val="1517436223"/>
        <c:scaling>
          <c:orientation val="minMax"/>
          <c:min val="45658"/>
        </c:scaling>
        <c:delete val="0"/>
        <c:axPos val="b"/>
        <c:numFmt formatCode="dd/mm/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3049471"/>
        <c:crosses val="autoZero"/>
        <c:auto val="0"/>
        <c:lblOffset val="100"/>
        <c:baseTimeUnit val="days"/>
        <c:majorUnit val="3"/>
        <c:majorTimeUnit val="months"/>
      </c:dateAx>
      <c:valAx>
        <c:axId val="8430494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74362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F7FD0-A328-EE80-A93F-53C0AFDC3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52BAE3-E5D2-7DCC-6792-0349B8CE08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8C3A19-293F-422C-F11C-D40721572A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9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my colleague mentioned, we want to model the </a:t>
            </a:r>
            <a:r>
              <a:rPr lang="en-GB" sz="9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**Commercial Peer (CP)**</a:t>
            </a:r>
            <a:r>
              <a:rPr lang="en-GB" sz="9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a single entity. It holds core attributes like the ASN and Prefix Limit, but it can have </a:t>
            </a:r>
            <a:r>
              <a:rPr lang="en-GB" sz="9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**multiple connections**</a:t>
            </a:r>
            <a:r>
              <a:rPr lang="en-GB" sz="9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different placement ports: an IX Port, a Private Peer Port, or a Transit Provider Port.</a:t>
            </a:r>
          </a:p>
          <a:p>
            <a:r>
              <a:rPr lang="en-GB" sz="9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diagram shows our chosen model on the left, and the </a:t>
            </a:r>
            <a:r>
              <a:rPr lang="en-GB" sz="9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**'anti-pattern'**</a:t>
            </a:r>
            <a:r>
              <a:rPr lang="en-GB" sz="9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specifically wanted to avoid on the right: data duplication.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B7AFAF-59E8-38FC-FEA6-DED70057BD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046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50897-05C3-E1AD-C2D5-DA7B95687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2CA104-B1B5-B47E-DF54-5D334EB629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53DD32-413A-78FA-0B67-52E1391249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9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see the session states as very useful shortcuts to the predefined configurations.</a:t>
            </a:r>
          </a:p>
          <a:p>
            <a:br>
              <a:rPr lang="en-GB" sz="9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9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no need for an operator to figure out every time what configuration needs to be changed – just run an update workflow on the peering connection, and choose the most relevant state from a drop down menu.</a:t>
            </a:r>
          </a:p>
          <a:p>
            <a:endParaRPr lang="en-GB" sz="900" b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9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Importantly, the state of each session is managed </a:t>
            </a:r>
            <a:r>
              <a:rPr lang="en-GB" sz="9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independently</a:t>
            </a:r>
            <a:r>
              <a:rPr lang="en-GB" sz="9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the others, it is </a:t>
            </a:r>
            <a:r>
              <a:rPr lang="en-GB" sz="9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 Peering Connection</a:t>
            </a:r>
            <a:r>
              <a:rPr lang="en-GB" sz="9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20A27D-4A59-DDF5-E91D-CA2B5E44D2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7383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9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Now, let's look at safety in a multi-tenant environment.</a:t>
            </a:r>
          </a:p>
          <a:p>
            <a:br>
              <a:rPr lang="en-GB" sz="9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9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have CP-1 with its list of current connections, and CP-2 that also has peering connection to IX-1.</a:t>
            </a:r>
          </a:p>
          <a:p>
            <a:br>
              <a:rPr lang="en-GB" sz="9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9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an operator runs a 'Delete' workflow on CP-1's connection to IX-1:</a:t>
            </a:r>
          </a:p>
          <a:p>
            <a:br>
              <a:rPr lang="en-GB" sz="9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9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specific session is removed.</a:t>
            </a:r>
          </a:p>
          <a:p>
            <a:r>
              <a:rPr lang="en-GB" sz="9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CP-1's other sessions remain.</a:t>
            </a:r>
          </a:p>
          <a:p>
            <a:r>
              <a:rPr lang="en-GB" sz="9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Crucially, CP-2 is completely unaffected.</a:t>
            </a:r>
          </a:p>
          <a:p>
            <a:endParaRPr lang="en-GB" sz="9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986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Remember one of the previous slides when the benefit of modelling per organization was mentioned?</a:t>
            </a:r>
          </a:p>
          <a:p>
            <a:r>
              <a:rPr lang="en-US">
                <a:ea typeface="Calibri"/>
                <a:cs typeface="Calibri"/>
              </a:rPr>
              <a:t>One great advantage of this is that we update once per CP, and the updates are applied to all current connections as shown in the next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204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9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we see CP-1 and CP-2 coexisting.</a:t>
            </a:r>
          </a:p>
          <a:p>
            <a:br>
              <a:rPr lang="en-GB" sz="9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9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both share IX-2.</a:t>
            </a:r>
          </a:p>
          <a:p>
            <a:r>
              <a:rPr lang="en-GB" sz="9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each have their own private links.</a:t>
            </a:r>
          </a:p>
          <a:p>
            <a:br>
              <a:rPr lang="en-GB" sz="9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9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Notice the red arrows: When we update the Prefix Limit for CP-1, the change propagates to both its IX and Private connections. Crucially, CP-2 is completely unaffected. Its ASN and limits remain independent.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8354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None of the work we showcased in our presentation today would've been possible without the Workflow Orchestrator.</a:t>
            </a:r>
          </a:p>
          <a:p>
            <a:endParaRPr lang="en-GB" sz="9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Workflow Orchestrator framework is developed and adopted by different members of our community.</a:t>
            </a:r>
          </a:p>
          <a:p>
            <a:endParaRPr lang="en-GB" sz="9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are interested in learning more about the WFO, or adopting it in your organization, you can find more information at the website shown in the slide.</a:t>
            </a:r>
          </a:p>
          <a:p>
            <a:endParaRPr lang="en-GB" sz="9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want to meet with like-minded people on the WFO, you can find us on Discord by scanning the QR code.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747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370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9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my colleague mentioned, we want to model the </a:t>
            </a:r>
            <a:r>
              <a:rPr lang="en-GB" sz="9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**Commercial Peer (CP)**</a:t>
            </a:r>
            <a:r>
              <a:rPr lang="en-GB" sz="9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a single entity. </a:t>
            </a:r>
          </a:p>
          <a:p>
            <a:r>
              <a:rPr lang="en-GB" sz="9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holds core attributes like the ASN and Prefix Limit, but it can have </a:t>
            </a:r>
            <a:r>
              <a:rPr lang="en-GB" sz="9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**multiple connections**</a:t>
            </a:r>
            <a:r>
              <a:rPr lang="en-GB" sz="9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different placement ports: an IX Port, a Private Peer Port, or a Transit Provider Port.</a:t>
            </a:r>
          </a:p>
          <a:p>
            <a:r>
              <a:rPr lang="en-GB" sz="9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diagram shows our chosen model on the left, and the </a:t>
            </a:r>
            <a:r>
              <a:rPr lang="en-GB" sz="9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**'anti-pattern'**</a:t>
            </a:r>
            <a:r>
              <a:rPr lang="en-GB" sz="9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specifically wanted to avoid on the right: data duplication.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973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9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So, how does the CP relate to these ports?</a:t>
            </a:r>
          </a:p>
          <a:p>
            <a:r>
              <a:rPr lang="en-GB" sz="9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you see here, a single CP can have </a:t>
            </a:r>
            <a:r>
              <a:rPr lang="en-GB" sz="9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**multiple peering connections**</a:t>
            </a:r>
            <a:r>
              <a:rPr lang="en-GB" sz="9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—shown in blue—to different port types.</a:t>
            </a:r>
          </a:p>
          <a:p>
            <a:r>
              <a:rPr lang="en-GB" sz="9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Crucially, each connection has its own </a:t>
            </a:r>
            <a:r>
              <a:rPr lang="en-GB" sz="9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**Session Context**</a:t>
            </a:r>
            <a:r>
              <a:rPr lang="en-GB" sz="9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specifying parameters like BGP peer addresses and session state. Meanwhile, the </a:t>
            </a:r>
            <a:r>
              <a:rPr lang="en-GB" sz="9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**Type**</a:t>
            </a:r>
            <a:r>
              <a:rPr lang="en-GB" sz="9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that connection is automatically derived from the target placement port.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713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9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create a peering connection, we first need to prepare the infrastructure. Let's take an </a:t>
            </a:r>
            <a:r>
              <a:rPr lang="en-GB" sz="9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**IX Port**</a:t>
            </a:r>
            <a:r>
              <a:rPr lang="en-GB" sz="9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an example.</a:t>
            </a:r>
          </a:p>
          <a:p>
            <a:r>
              <a:rPr lang="en-GB" sz="9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an IX Port? It's essentially a Layer 3 interface, but it requires specific additional configuration—like firewall filters and common communities.</a:t>
            </a:r>
          </a:p>
          <a:p>
            <a:r>
              <a:rPr lang="en-GB" sz="9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beauty here is that </a:t>
            </a:r>
            <a:r>
              <a:rPr lang="en-GB" sz="9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**Ansible configures all of this**</a:t>
            </a:r>
            <a:r>
              <a:rPr lang="en-GB" sz="9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through a single playbook run.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470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9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Once the placement port is ready, we can add a new peering connection.</a:t>
            </a:r>
          </a:p>
          <a:p>
            <a:r>
              <a:rPr lang="en-GB" sz="9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the BGP configuration differs significantly depending on the context. So, knowing </a:t>
            </a:r>
            <a:r>
              <a:rPr lang="en-GB" sz="9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**exactly which peering type**</a:t>
            </a:r>
            <a:r>
              <a:rPr lang="en-GB" sz="9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configure is vital.</a:t>
            </a:r>
          </a:p>
          <a:p>
            <a:r>
              <a:rPr lang="en-GB" sz="9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managed dynamically: Ansible extracts the </a:t>
            </a:r>
            <a:r>
              <a:rPr lang="en-GB" sz="9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**Type**</a:t>
            </a:r>
            <a:r>
              <a:rPr lang="en-GB" sz="9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target port and pulls the correct variables. In this example, it configures an </a:t>
            </a:r>
            <a:r>
              <a:rPr lang="en-GB" sz="9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**IX Peer**</a:t>
            </a:r>
            <a:r>
              <a:rPr lang="en-GB" sz="9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because the port is an IX.</a:t>
            </a:r>
          </a:p>
          <a:p>
            <a:r>
              <a:rPr lang="en-GB" sz="9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Notice that the core attributes—the ASN and Prefix Limit—are simply inherited from the CP instance in the orchestrator.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482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9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Let's zoom into the Peering Connection block.</a:t>
            </a:r>
          </a:p>
          <a:p>
            <a:endParaRPr lang="en-GB" sz="900" b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9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orchestrator, IPv4 and IPv6 peers are logically grouped inside a single Peering Connection entity — one object to manage. We can think of this block as our representation of the remote end.</a:t>
            </a:r>
          </a:p>
          <a:p>
            <a:endParaRPr lang="en-GB" sz="900" b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9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the actual config for our router is different – there are 2 independent BGP </a:t>
            </a:r>
            <a:r>
              <a:rPr lang="en-GB" sz="900" b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neighbor</a:t>
            </a:r>
            <a:r>
              <a:rPr lang="en-GB" sz="9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statements in case of dual-stack peer. However they need to be managed together in the workflows.</a:t>
            </a:r>
          </a:p>
          <a:p>
            <a:br>
              <a:rPr lang="en-GB" sz="9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9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Ansible does this translation for us between the Orchestrator </a:t>
            </a:r>
            <a:r>
              <a:rPr lang="en-GB" sz="900" b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asbstraction</a:t>
            </a:r>
            <a:r>
              <a:rPr lang="en-GB" sz="9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router config.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92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9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Now, let's see what happens when we use the </a:t>
            </a:r>
            <a:r>
              <a:rPr lang="en-GB" sz="9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**same CP**</a:t>
            </a:r>
            <a:r>
              <a:rPr lang="en-GB" sz="9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but connect to </a:t>
            </a:r>
            <a:r>
              <a:rPr lang="en-GB" sz="9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**different placement ports.**</a:t>
            </a:r>
            <a:endParaRPr lang="en-GB" sz="900" b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9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is the key takeaway: An operator runs the </a:t>
            </a:r>
            <a:r>
              <a:rPr lang="en-GB" sz="9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**exact same workflow**</a:t>
            </a:r>
            <a:r>
              <a:rPr lang="en-GB" sz="9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but because the target port is different, Ansible produces </a:t>
            </a:r>
            <a:r>
              <a:rPr lang="en-GB" sz="9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**distinctly different configurations.**</a:t>
            </a:r>
            <a:endParaRPr lang="en-GB" sz="900" b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9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get different communities, different policies, and </a:t>
            </a:r>
            <a:r>
              <a:rPr lang="en-GB" sz="900" b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neighbors</a:t>
            </a:r>
            <a:r>
              <a:rPr lang="en-GB" sz="9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placed into different BGP groups. And crucially, the </a:t>
            </a:r>
            <a:r>
              <a:rPr lang="en-GB" sz="9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**Prefix Limit**</a:t>
            </a:r>
            <a:r>
              <a:rPr lang="en-GB" sz="9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intelligently applied—or skipped—depending entirely on the context.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00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9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Next, let's look at how we control the configuration using the </a:t>
            </a:r>
            <a:r>
              <a:rPr lang="en-GB" sz="9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**Session State**</a:t>
            </a:r>
            <a:r>
              <a:rPr lang="en-GB" sz="9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parameter.</a:t>
            </a:r>
          </a:p>
          <a:p>
            <a:r>
              <a:rPr lang="en-GB" sz="9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Orchestrator we can choose different Session States per Peering connection.</a:t>
            </a:r>
          </a:p>
          <a:p>
            <a:r>
              <a:rPr lang="en-GB" sz="9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Imagine we need to provision a new Peering Connection for a Commercial peer. Typically, we first put a session in the </a:t>
            </a:r>
            <a:r>
              <a:rPr lang="en-GB" sz="9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Provisioning</a:t>
            </a:r>
            <a:r>
              <a:rPr lang="en-GB" sz="9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state – this is a preparation.</a:t>
            </a:r>
          </a:p>
          <a:p>
            <a:r>
              <a:rPr lang="en-GB" sz="9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BGP are established, but there is no route exchange yet.</a:t>
            </a:r>
          </a:p>
          <a:p>
            <a:r>
              <a:rPr lang="en-GB" sz="9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Next, we agree with our Commercial partner for an activation date, and during this maintenance window we run an update workflow on the peering connection and choose now </a:t>
            </a:r>
            <a:r>
              <a:rPr lang="en-GB" sz="9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Active </a:t>
            </a:r>
            <a:r>
              <a:rPr lang="en-GB" sz="9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state.</a:t>
            </a:r>
          </a:p>
          <a:p>
            <a:r>
              <a:rPr lang="en-GB" sz="9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we exchange the routes with the CP.</a:t>
            </a:r>
          </a:p>
          <a:p>
            <a:r>
              <a:rPr lang="en-GB" sz="9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something happens with our peering connection, we want to disable it quickly and investigate in the background. This is where </a:t>
            </a:r>
            <a:r>
              <a:rPr lang="en-GB" sz="9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Disabled</a:t>
            </a:r>
            <a:r>
              <a:rPr lang="en-GB" sz="9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state comes in handy – all config is still in place, but the BGP </a:t>
            </a:r>
            <a:r>
              <a:rPr lang="en-GB" sz="9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neighbors</a:t>
            </a:r>
            <a:r>
              <a:rPr lang="en-GB" sz="9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belonging to this Peering connection are disabled.</a:t>
            </a:r>
            <a:endParaRPr lang="en-GB" sz="9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849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CD915A-38F9-76AB-8D4A-B5098C4F7ADA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1E3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olorful pattern with different designs&#10;&#10;Description automatically generated with medium confidence">
            <a:extLst>
              <a:ext uri="{FF2B5EF4-FFF2-40B4-BE49-F238E27FC236}">
                <a16:creationId xmlns:a16="http://schemas.microsoft.com/office/drawing/2014/main" id="{54D45984-3213-35B0-C278-58BBA5EB60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012" y="672802"/>
            <a:ext cx="5450987" cy="3507308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0601" y="2664196"/>
            <a:ext cx="3272155" cy="237388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rgbClr val="037C3F"/>
                </a:solidFill>
                <a:latin typeface="+mn-lt"/>
              </a:defRPr>
            </a:lvl1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60602" y="1696763"/>
            <a:ext cx="4336866" cy="381445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50000"/>
              </a:lnSpc>
              <a:buNone/>
              <a:defRPr sz="1800" b="0">
                <a:solidFill>
                  <a:srgbClr val="1C305D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6907" y="591750"/>
            <a:ext cx="4330561" cy="1006505"/>
          </a:xfrm>
        </p:spPr>
        <p:txBody>
          <a:bodyPr wrap="square">
            <a:noAutofit/>
          </a:bodyPr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600" b="1">
                <a:solidFill>
                  <a:srgbClr val="1C305D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60601" y="2967104"/>
            <a:ext cx="3272155" cy="229228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400" b="1">
                <a:solidFill>
                  <a:srgbClr val="1C305D"/>
                </a:solidFill>
                <a:latin typeface="+mn-lt"/>
              </a:defRPr>
            </a:lvl1pPr>
          </a:lstStyle>
          <a:p>
            <a:pPr lvl="0"/>
            <a:r>
              <a:rPr lang="en-US"/>
              <a:t>Location</a:t>
            </a:r>
            <a:endParaRPr lang="en-GB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60601" y="3180171"/>
            <a:ext cx="3272155" cy="237387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400">
                <a:solidFill>
                  <a:srgbClr val="1C305D"/>
                </a:solidFill>
                <a:latin typeface="+mn-lt"/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ED89356-A99C-0128-C97C-A9C0DE1A1246}"/>
              </a:ext>
            </a:extLst>
          </p:cNvPr>
          <p:cNvSpPr/>
          <p:nvPr userDrawn="1"/>
        </p:nvSpPr>
        <p:spPr>
          <a:xfrm>
            <a:off x="0" y="4176990"/>
            <a:ext cx="9143999" cy="966510"/>
          </a:xfrm>
          <a:prstGeom prst="rect">
            <a:avLst/>
          </a:prstGeom>
          <a:solidFill>
            <a:srgbClr val="2064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A81CC32-1404-B236-829C-9767BE5F73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053" y="4556393"/>
            <a:ext cx="969200" cy="206456"/>
          </a:xfrm>
          <a:prstGeom prst="rect">
            <a:avLst/>
          </a:prstGeom>
        </p:spPr>
      </p:pic>
      <p:pic>
        <p:nvPicPr>
          <p:cNvPr id="36" name="Picture 35" descr="A black and white logo&#10;&#10;Description automatically generated">
            <a:extLst>
              <a:ext uri="{FF2B5EF4-FFF2-40B4-BE49-F238E27FC236}">
                <a16:creationId xmlns:a16="http://schemas.microsoft.com/office/drawing/2014/main" id="{8F569FCD-16F8-FB2A-B150-0AD701006D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45"/>
          <a:stretch/>
        </p:blipFill>
        <p:spPr>
          <a:xfrm>
            <a:off x="460601" y="4471738"/>
            <a:ext cx="1082250" cy="34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47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01" y="964417"/>
            <a:ext cx="8439238" cy="3357062"/>
          </a:xfrm>
        </p:spPr>
        <p:txBody>
          <a:bodyPr/>
          <a:lstStyle>
            <a:lvl1pPr>
              <a:defRPr sz="1800">
                <a:solidFill>
                  <a:srgbClr val="1C2C4F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00">
                <a:solidFill>
                  <a:srgbClr val="1C2C4F"/>
                </a:solidFill>
                <a:latin typeface="+mn-lt"/>
                <a:cs typeface="Arial" panose="020B0604020202020204" pitchFamily="34" charset="0"/>
              </a:defRPr>
            </a:lvl2pPr>
            <a:lvl3pPr>
              <a:defRPr sz="1400">
                <a:solidFill>
                  <a:srgbClr val="1C2C4F"/>
                </a:solidFill>
                <a:latin typeface="+mn-lt"/>
                <a:cs typeface="Arial" panose="020B0604020202020204" pitchFamily="34" charset="0"/>
              </a:defRPr>
            </a:lvl3pPr>
            <a:lvl4pPr>
              <a:defRPr>
                <a:solidFill>
                  <a:srgbClr val="1C2C4F"/>
                </a:solidFill>
                <a:latin typeface="+mn-lt"/>
                <a:cs typeface="Arial" panose="020B0604020202020204" pitchFamily="34" charset="0"/>
              </a:defRPr>
            </a:lvl4pPr>
            <a:lvl5pPr>
              <a:defRPr>
                <a:solidFill>
                  <a:srgbClr val="1C2C4F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6A8FE16-D059-EE45-A0EF-28AC78058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730188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09B77-3BA4-BCF3-6CA1-68C8CEC6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60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78242A-115F-FAAB-3C19-C8B609AB6C4B}"/>
              </a:ext>
            </a:extLst>
          </p:cNvPr>
          <p:cNvSpPr/>
          <p:nvPr userDrawn="1"/>
        </p:nvSpPr>
        <p:spPr>
          <a:xfrm>
            <a:off x="0" y="4468536"/>
            <a:ext cx="9144000" cy="695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0407AF-12A6-62EC-ABC1-4EA3D4D52CB5}"/>
              </a:ext>
            </a:extLst>
          </p:cNvPr>
          <p:cNvSpPr/>
          <p:nvPr userDrawn="1"/>
        </p:nvSpPr>
        <p:spPr>
          <a:xfrm>
            <a:off x="0" y="4752968"/>
            <a:ext cx="9144000" cy="415027"/>
          </a:xfrm>
          <a:prstGeom prst="rect">
            <a:avLst/>
          </a:prstGeom>
          <a:solidFill>
            <a:srgbClr val="2064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01" y="964417"/>
            <a:ext cx="8439238" cy="3601320"/>
          </a:xfrm>
        </p:spPr>
        <p:txBody>
          <a:bodyPr/>
          <a:lstStyle>
            <a:lvl1pPr>
              <a:defRPr sz="1800">
                <a:solidFill>
                  <a:srgbClr val="1C305D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00">
                <a:solidFill>
                  <a:srgbClr val="1C305D"/>
                </a:solidFill>
                <a:latin typeface="+mn-lt"/>
                <a:cs typeface="Arial" panose="020B0604020202020204" pitchFamily="34" charset="0"/>
              </a:defRPr>
            </a:lvl2pPr>
            <a:lvl3pPr>
              <a:defRPr sz="1400">
                <a:solidFill>
                  <a:srgbClr val="1C305D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200">
                <a:solidFill>
                  <a:srgbClr val="1C305D"/>
                </a:solidFill>
                <a:latin typeface="+mn-lt"/>
                <a:cs typeface="Arial" panose="020B0604020202020204" pitchFamily="34" charset="0"/>
              </a:defRPr>
            </a:lvl4pPr>
            <a:lvl5pPr>
              <a:defRPr>
                <a:solidFill>
                  <a:srgbClr val="1C305D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09B77-3BA4-BCF3-6CA1-68C8CEC6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37C3F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6A8FE16-D059-EE45-A0EF-28AC78058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825515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6A479726-8A81-FDC6-43A3-60187EA6B4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45"/>
          <a:stretch/>
        </p:blipFill>
        <p:spPr>
          <a:xfrm>
            <a:off x="350201" y="4824412"/>
            <a:ext cx="819086" cy="2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26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5B780C-839C-6572-D60E-630924414E0D}"/>
              </a:ext>
            </a:extLst>
          </p:cNvPr>
          <p:cNvSpPr/>
          <p:nvPr userDrawn="1"/>
        </p:nvSpPr>
        <p:spPr>
          <a:xfrm>
            <a:off x="0" y="0"/>
            <a:ext cx="9143999" cy="5149763"/>
          </a:xfrm>
          <a:prstGeom prst="rect">
            <a:avLst/>
          </a:prstGeom>
          <a:solidFill>
            <a:srgbClr val="D1E3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olorful pattern with different designs&#10;&#10;Description automatically generated with medium confidence">
            <a:extLst>
              <a:ext uri="{FF2B5EF4-FFF2-40B4-BE49-F238E27FC236}">
                <a16:creationId xmlns:a16="http://schemas.microsoft.com/office/drawing/2014/main" id="{BCAE078B-2440-A479-DCE2-4BA7FC0B1B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012" y="672802"/>
            <a:ext cx="5450987" cy="35073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D3FC31D-BADF-ABB1-084A-FE92AB0256BB}"/>
              </a:ext>
            </a:extLst>
          </p:cNvPr>
          <p:cNvSpPr/>
          <p:nvPr userDrawn="1"/>
        </p:nvSpPr>
        <p:spPr>
          <a:xfrm>
            <a:off x="-2" y="4176990"/>
            <a:ext cx="9144001" cy="966510"/>
          </a:xfrm>
          <a:prstGeom prst="rect">
            <a:avLst/>
          </a:prstGeom>
          <a:solidFill>
            <a:srgbClr val="2064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E680B11-5812-E3B8-498E-280E46B41C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053" y="4556393"/>
            <a:ext cx="969200" cy="206456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763B2D0C-1F91-68C4-470B-3224F28961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45"/>
          <a:stretch/>
        </p:blipFill>
        <p:spPr>
          <a:xfrm>
            <a:off x="460601" y="4471738"/>
            <a:ext cx="1082250" cy="34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16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47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ACE6C16-BE54-BB91-34B0-F8CE4FB37063}"/>
              </a:ext>
            </a:extLst>
          </p:cNvPr>
          <p:cNvSpPr/>
          <p:nvPr userDrawn="1"/>
        </p:nvSpPr>
        <p:spPr>
          <a:xfrm>
            <a:off x="0" y="4503107"/>
            <a:ext cx="9144000" cy="646112"/>
          </a:xfrm>
          <a:prstGeom prst="rect">
            <a:avLst/>
          </a:prstGeom>
          <a:solidFill>
            <a:srgbClr val="2064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201" y="131562"/>
            <a:ext cx="8439238" cy="69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201" y="964414"/>
            <a:ext cx="8439238" cy="3306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271CF10B-5905-E541-B922-641440E09C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96385" y="4725555"/>
            <a:ext cx="89305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220E559A-74EA-36CC-6436-1E829EF2DD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45"/>
          <a:stretch/>
        </p:blipFill>
        <p:spPr>
          <a:xfrm>
            <a:off x="350201" y="4696357"/>
            <a:ext cx="819086" cy="259611"/>
          </a:xfrm>
          <a:prstGeom prst="rect">
            <a:avLst/>
          </a:prstGeom>
        </p:spPr>
      </p:pic>
      <p:pic>
        <p:nvPicPr>
          <p:cNvPr id="12" name="Picture 11" descr="A colorful bird and a bird&#10;&#10;Description automatically generated with medium confidence">
            <a:extLst>
              <a:ext uri="{FF2B5EF4-FFF2-40B4-BE49-F238E27FC236}">
                <a16:creationId xmlns:a16="http://schemas.microsoft.com/office/drawing/2014/main" id="{2A339A96-933A-D718-9ECF-63B0F63F2AB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145" y="4554915"/>
            <a:ext cx="3670126" cy="59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63" r:id="rId3"/>
    <p:sldLayoutId id="2147483661" r:id="rId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037C3F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rgbClr val="1C305D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rgbClr val="1C305D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rgbClr val="1C305D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1C305D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1C305D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mailto:goat@geant.org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627B2D-CE81-EFFA-B2CA-8A60AD1F55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noProof="0"/>
              <a:t>Aleks Kurbatov, Karel van Klink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FB4E49B-95DE-4134-2E99-8FC079023B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0601" y="1598255"/>
            <a:ext cx="4336866" cy="47963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noProof="0"/>
              <a:t>Modelling Commercial Peers in GÉANT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EEF0C68-50D4-7D79-8F6D-909A326903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6906" y="591750"/>
            <a:ext cx="4674053" cy="1006505"/>
          </a:xfrm>
        </p:spPr>
        <p:txBody>
          <a:bodyPr/>
          <a:lstStyle/>
          <a:p>
            <a:r>
              <a:rPr lang="en-GB" noProof="0"/>
              <a:t>Context-Aware Network Orchestration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BC0655-5C96-7997-0418-B8F0E616D5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noProof="0"/>
              <a:t>Helsinki, Finland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1917DB0-4ADF-F23A-6EBE-AEA40E0031C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noProof="0"/>
              <a:t>June 2026</a:t>
            </a:r>
          </a:p>
        </p:txBody>
      </p:sp>
    </p:spTree>
    <p:extLst>
      <p:ext uri="{BB962C8B-B14F-4D97-AF65-F5344CB8AC3E}">
        <p14:creationId xmlns:p14="http://schemas.microsoft.com/office/powerpoint/2010/main" val="1753329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B6FE5ED5-EA7C-7F19-8972-6F459645B72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344004" y="1459006"/>
            <a:ext cx="2260995" cy="310664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1592A73-C9EB-7B0A-C173-E8786FE34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…Means Meeting In Different Places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8CB5F6-0948-1285-D5A5-9DA36E6E8F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noProof="0" smtClean="0"/>
              <a:pPr/>
              <a:t>10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44862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8907C-47BF-76EC-A573-C6255AB94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9C670995-FEB7-B030-0ED8-43C0768F37B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339146" y="965200"/>
            <a:ext cx="2462531" cy="360045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4EE3728-23A3-A9F6-F455-9AF44BD21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Which Makes Updates Painful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AF3F4D-D320-9260-FFD6-96EBA8792D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noProof="0" smtClean="0"/>
              <a:pPr/>
              <a:t>11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00163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797D9-EB7B-D406-2C90-10979D74D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DDC65F48-747B-8CC6-01CD-EEBFCF4BFA4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344002" y="1459005"/>
            <a:ext cx="2260997" cy="310664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64055EE-C441-E33F-4272-78A2A5D8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Updates Take Place In Every Peering Location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8E883-C616-F9AC-6870-A24BE77B9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noProof="0" smtClean="0"/>
              <a:pPr/>
              <a:t>12</a:t>
            </a:fld>
            <a:endParaRPr lang="en-GB" noProof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0F3A1D2-6422-3BBA-8F29-420814F56E47}"/>
              </a:ext>
            </a:extLst>
          </p:cNvPr>
          <p:cNvCxnSpPr>
            <a:cxnSpLocks/>
          </p:cNvCxnSpPr>
          <p:nvPr/>
        </p:nvCxnSpPr>
        <p:spPr>
          <a:xfrm>
            <a:off x="2185148" y="3072653"/>
            <a:ext cx="1055595" cy="8404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146AB11-BE2D-9F2F-C981-7FD37B322957}"/>
              </a:ext>
            </a:extLst>
          </p:cNvPr>
          <p:cNvCxnSpPr>
            <a:cxnSpLocks/>
          </p:cNvCxnSpPr>
          <p:nvPr/>
        </p:nvCxnSpPr>
        <p:spPr>
          <a:xfrm flipH="1">
            <a:off x="5623484" y="2635624"/>
            <a:ext cx="1108555" cy="43702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558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3BCDE-C7D0-AE03-6747-25088CCDC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03DFF2BA-2780-E01C-669C-3F181537532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344004" y="1459006"/>
            <a:ext cx="2260996" cy="310664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D61D117-E25C-2C8C-8944-ACADA9BC0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We Model Per Organization, Not Per 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7157E-04E9-0E45-6B09-21079B100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noProof="0" smtClean="0"/>
              <a:pPr/>
              <a:t>13</a:t>
            </a:fld>
            <a:endParaRPr lang="en-GB" noProof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E4F475B-3203-2C59-8804-A8FF9E7D83DB}"/>
              </a:ext>
            </a:extLst>
          </p:cNvPr>
          <p:cNvCxnSpPr>
            <a:cxnSpLocks/>
          </p:cNvCxnSpPr>
          <p:nvPr/>
        </p:nvCxnSpPr>
        <p:spPr>
          <a:xfrm flipH="1">
            <a:off x="4830107" y="1294477"/>
            <a:ext cx="1108555" cy="437029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986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639A5-AF4B-B140-0883-837D10D82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D2D9E5-15FF-05F7-AAA9-03982EBDA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The Problem &amp;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7E5B2F-E37F-4544-2431-F62E9D891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noProof="0" smtClean="0"/>
              <a:pPr/>
              <a:t>14</a:t>
            </a:fld>
            <a:endParaRPr lang="en-GB" noProof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52C0C84-98DE-6FB0-3571-C78D2D2231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38" y="1301962"/>
            <a:ext cx="8439150" cy="292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683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A846F78-5C30-3588-ABB8-B8E9A003A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Peering Connection Product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3BFD9-31F4-7C30-3EEA-B707A01F63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noProof="0" smtClean="0"/>
              <a:pPr/>
              <a:t>15</a:t>
            </a:fld>
            <a:endParaRPr lang="en-GB" noProof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AEE1F86-B4AA-023D-9A7D-3D0F60084E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b="30444"/>
          <a:stretch>
            <a:fillRect/>
          </a:stretch>
        </p:blipFill>
        <p:spPr>
          <a:xfrm>
            <a:off x="2201131" y="965200"/>
            <a:ext cx="4738564" cy="250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17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60C63-01B5-7598-852B-B2DB0BADC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9FFC69-B190-DEB7-5465-414582EFF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Peering Connection Product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D718F-379E-D2F8-9CB2-3FEB9EB263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noProof="0" smtClean="0"/>
              <a:pPr/>
              <a:t>16</a:t>
            </a:fld>
            <a:endParaRPr lang="en-GB" noProof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398365A-199E-D346-90AC-2561A7C2F3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201131" y="965200"/>
            <a:ext cx="4738564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448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5DF9F-3C7E-13C3-BC59-20CCF4E67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39513B7-AB3E-6B71-A5FC-FA624AA241C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344003" y="1459006"/>
            <a:ext cx="2260996" cy="310664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E693544-BE34-FCC0-18C5-C201E56F0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One Update, One Workflow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E8F6FF-40D4-B512-4567-3B35F5F2A9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noProof="0" smtClean="0"/>
              <a:pPr/>
              <a:t>17</a:t>
            </a:fld>
            <a:endParaRPr lang="en-GB" noProof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77BA7EE-4826-4BC8-A296-C2A6A3726951}"/>
              </a:ext>
            </a:extLst>
          </p:cNvPr>
          <p:cNvCxnSpPr>
            <a:cxnSpLocks/>
          </p:cNvCxnSpPr>
          <p:nvPr/>
        </p:nvCxnSpPr>
        <p:spPr>
          <a:xfrm flipH="1">
            <a:off x="4830107" y="1294477"/>
            <a:ext cx="1108555" cy="437029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429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C76A314-A8EC-05D4-E8B4-5FC99295B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762B69-0523-48F2-77B8-EB53FA468C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noProof="0" smtClean="0"/>
              <a:pPr/>
              <a:t>18</a:t>
            </a:fld>
            <a:endParaRPr lang="en-GB" noProof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7630C1A-E6A1-6198-A13E-ADEA6FE898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838" y="1273388"/>
            <a:ext cx="8439150" cy="298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0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69F89-3B7B-13CA-C986-1A5847EA4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B8D6F61-9890-8082-C3CD-B9EB1DB41E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838" y="1273388"/>
            <a:ext cx="8439150" cy="298407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7C1D72A-B46A-E8ED-5AC7-1C03F4845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3ABBB-A9E7-EB97-EACF-9CEE961D0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noProof="0" smtClean="0"/>
              <a:pPr/>
              <a:t>19</a:t>
            </a:fld>
            <a:endParaRPr lang="en-GB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09592A-90FA-D839-D224-3B2179C6B2EF}"/>
              </a:ext>
            </a:extLst>
          </p:cNvPr>
          <p:cNvSpPr/>
          <p:nvPr/>
        </p:nvSpPr>
        <p:spPr>
          <a:xfrm>
            <a:off x="405686" y="2160319"/>
            <a:ext cx="2756078" cy="20971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66361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41AFAF-0B39-979A-3641-3241FB5C5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noProof="0" smtClean="0"/>
              <a:pPr/>
              <a:t>2</a:t>
            </a:fld>
            <a:endParaRPr lang="en-GB" noProof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19A9529E-C180-F9C2-5DE2-2EC611952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Network Orchestration In GÉANT</a:t>
            </a:r>
          </a:p>
        </p:txBody>
      </p:sp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31478996-0033-A9CE-8279-1D836B74EC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6017" y="965200"/>
            <a:ext cx="5328791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649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25DA3-3A6B-6283-E1FE-7FC6BD3AF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EA4E7AE-FB25-B328-78D0-F9F103999A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838" y="1273388"/>
            <a:ext cx="8439150" cy="298407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08489AE-C735-5FE5-7E25-0E340196A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C6E4B7-77CD-4689-EF2E-C7A3123222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noProof="0" smtClean="0"/>
              <a:pPr/>
              <a:t>20</a:t>
            </a:fld>
            <a:endParaRPr lang="en-GB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119620-A299-F6AE-9F87-81ADFAB7365F}"/>
              </a:ext>
            </a:extLst>
          </p:cNvPr>
          <p:cNvSpPr/>
          <p:nvPr/>
        </p:nvSpPr>
        <p:spPr>
          <a:xfrm>
            <a:off x="3153143" y="2365176"/>
            <a:ext cx="2833354" cy="15294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8903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6B7707-3B37-9ABB-5D7E-68E22690D2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noProof="0" smtClean="0"/>
              <a:pPr/>
              <a:t>21</a:t>
            </a:fld>
            <a:endParaRPr lang="en-GB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10733FB-A130-9A1E-2F07-A9664BFEB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01" y="1746226"/>
            <a:ext cx="8439238" cy="1651047"/>
          </a:xfrm>
        </p:spPr>
        <p:txBody>
          <a:bodyPr>
            <a:normAutofit/>
          </a:bodyPr>
          <a:lstStyle/>
          <a:p>
            <a:pPr algn="ctr"/>
            <a:r>
              <a:rPr lang="en-GB" sz="4000" noProof="0"/>
              <a:t>Where Do We Peer With Partner X?</a:t>
            </a:r>
          </a:p>
        </p:txBody>
      </p:sp>
    </p:spTree>
    <p:extLst>
      <p:ext uri="{BB962C8B-B14F-4D97-AF65-F5344CB8AC3E}">
        <p14:creationId xmlns:p14="http://schemas.microsoft.com/office/powerpoint/2010/main" val="4231782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A95FCF-6200-DF65-7609-5009B26D2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938D7CD-8071-1846-CFE8-D3792D6601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838" y="1273388"/>
            <a:ext cx="8439150" cy="298407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4D1BB73-553D-E0A2-F1FC-00A7DC74F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Best UX Ever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37AEA9-21D2-E6F9-6F21-8AE06F5E91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noProof="0" smtClean="0"/>
              <a:pPr/>
              <a:t>22</a:t>
            </a:fld>
            <a:endParaRPr lang="en-GB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026175-6397-5F52-3882-2F7CC40C2233}"/>
              </a:ext>
            </a:extLst>
          </p:cNvPr>
          <p:cNvSpPr/>
          <p:nvPr/>
        </p:nvSpPr>
        <p:spPr>
          <a:xfrm>
            <a:off x="405686" y="2160319"/>
            <a:ext cx="2756078" cy="20971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54563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4A1CAF-3F2E-ABB1-F198-AE50A77CEB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5166" y="965200"/>
            <a:ext cx="7430493" cy="360045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A0418FB-A0F5-E98E-4657-9B6049069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It’s Somewhere In Here, I Promise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215CEB-E671-B46E-C222-E1AC6F6152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noProof="0" smtClean="0"/>
              <a:pPr/>
              <a:t>23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456672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2C081B-1BE6-23E7-CE91-91ECAD5AB5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12531" y="965200"/>
            <a:ext cx="5715764" cy="360045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09CED1C-703C-A036-A025-A89C938A0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Custom Overview Of All Peers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9324B2-BD44-28A7-1049-7C33D0E2B1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noProof="0" smtClean="0"/>
              <a:pPr/>
              <a:t>24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23869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CFE90B-B5F1-6E21-8011-75F4DBCDE2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0615" y="965200"/>
            <a:ext cx="4919595" cy="360045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B31AB1D-AA53-A7EC-C300-FF59E7CBE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All Peers Are On The Map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9F3495-14B1-1A4A-4144-BBAAD2A75F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noProof="0" smtClean="0"/>
              <a:pPr/>
              <a:t>25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894902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DDE867-D5D1-9AA4-506C-C9A07281F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The Problem &amp;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7F0ED6-F0FB-EA81-6405-4B3FE7DEF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noProof="0" smtClean="0"/>
              <a:pPr/>
              <a:t>26</a:t>
            </a:fld>
            <a:endParaRPr lang="en-GB" noProof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CED23AC-D2E8-B5A8-ACE8-1F03E73950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38" y="1301962"/>
            <a:ext cx="8439150" cy="292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1557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A93767-7DC0-18B4-37DD-405778D78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The Architecture (Layered Model)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58BB9-68B3-7A4A-200F-773C85C162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noProof="0" smtClean="0"/>
              <a:pPr/>
              <a:t>27</a:t>
            </a:fld>
            <a:endParaRPr lang="en-GB" noProof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32CD34DA-15C4-C3BF-DA47-F46A1A9283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685" y="965200"/>
            <a:ext cx="5645456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0948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02C1BF-E775-8D0A-C24B-7F38C3A62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Port Creation (Infrastructure)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201FFE-859D-DD03-75D4-39E6B0DBD0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noProof="0" smtClean="0"/>
              <a:pPr/>
              <a:t>28</a:t>
            </a:fld>
            <a:endParaRPr lang="en-GB" noProof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C961783-8D07-F149-17F4-FE95BA7249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38" y="1072641"/>
            <a:ext cx="8439150" cy="338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8337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51556EE-DA38-79E4-3AF1-24FA09AFB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Peer Placement (The "Magic")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A2A396-2AC1-9A24-37D9-46E37CAE93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noProof="0" smtClean="0"/>
              <a:pPr/>
              <a:t>29</a:t>
            </a:fld>
            <a:endParaRPr lang="en-GB" noProof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2D4BB30B-3988-E053-7356-B6FE97E9BF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080" y="965200"/>
            <a:ext cx="4476665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87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39EDDE-FF3D-A7D7-DCD1-DFCD43A37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Finishing The Migration One Site At A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D5C62-9678-2DD9-3250-73063B6376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noProof="0" smtClean="0"/>
              <a:pPr/>
              <a:t>3</a:t>
            </a:fld>
            <a:endParaRPr lang="en-GB" noProof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B7C9846-7C04-C244-D7BF-C092B0D721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8095383"/>
              </p:ext>
            </p:extLst>
          </p:nvPr>
        </p:nvGraphicFramePr>
        <p:xfrm>
          <a:off x="1252940" y="827388"/>
          <a:ext cx="6633760" cy="3600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92632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93E934-A1E1-1E25-B0D8-3FCD0F57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>
                <a:ea typeface="Verdana"/>
                <a:cs typeface="Arial"/>
              </a:rPr>
              <a:t>Zoom in to Peering Connection block</a:t>
            </a:r>
            <a:endParaRPr lang="en-GB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DA85FA-FFB1-0620-6983-75533ABA9D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noProof="0" smtClean="0"/>
              <a:pPr/>
              <a:t>30</a:t>
            </a:fld>
            <a:endParaRPr lang="en-GB" noProof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6F56F25-8834-EA7E-DF1D-07E8BCD67B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38" y="1170526"/>
            <a:ext cx="8439150" cy="318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832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313795-E2D7-B2D3-2CEB-F0D1D98FD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The Contrast (Private vs. Transit)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75CEC0-7176-219A-3835-7A5552CD5D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noProof="0" smtClean="0"/>
              <a:pPr/>
              <a:t>31</a:t>
            </a:fld>
            <a:endParaRPr lang="en-GB" noProof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8448BEF-2354-8B41-7C87-798F2282B3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092" y="965200"/>
            <a:ext cx="5556641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9147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A7815B-E588-1B3B-2E84-DC8930730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Session State Control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9397CE-6813-610F-D9DB-4C4D437F3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noProof="0" smtClean="0"/>
              <a:pPr/>
              <a:t>32</a:t>
            </a:fld>
            <a:endParaRPr lang="en-GB" noProof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611A7A48-EF35-4955-1A12-736CCC0302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412" y="965200"/>
            <a:ext cx="4290002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631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E2A56-4908-8B81-D211-56B20D304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9C9877-3D95-6FAB-673A-6D9F42EBA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Session State Control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150341-8979-8FF6-64AB-F5D4452B1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noProof="0" smtClean="0"/>
              <a:pPr/>
              <a:t>33</a:t>
            </a:fld>
            <a:endParaRPr lang="en-GB" noProof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F05B616A-1385-F721-4D32-A31EA3EC33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816" y="965200"/>
            <a:ext cx="4290002" cy="3600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1ECD32-F477-5374-5635-2A3CF4A75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3911" y="1449421"/>
            <a:ext cx="2119715" cy="224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7870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3C9321-213A-F6DF-DDE7-EC02A2581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Granular Control. Safe deletion.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205F97-0556-FE51-4B19-3E8D8F7114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noProof="0" smtClean="0"/>
              <a:pPr/>
              <a:t>34</a:t>
            </a:fld>
            <a:endParaRPr lang="en-GB" noProof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13CD607B-86F6-D923-513B-6FD410159B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218" y="626988"/>
            <a:ext cx="4105564" cy="403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1313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diagram of a person&amp;#39;s process&#10;&#10;AI-generated content may be incorrect.">
            <a:extLst>
              <a:ext uri="{FF2B5EF4-FFF2-40B4-BE49-F238E27FC236}">
                <a16:creationId xmlns:a16="http://schemas.microsoft.com/office/drawing/2014/main" id="{AA2B0698-2EDB-B7E8-84CD-BE9A8387EA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68872" y="954137"/>
            <a:ext cx="4491193" cy="369331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136D1E0-FD3E-CD48-8188-5135B5790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>
                <a:ea typeface="Verdana"/>
                <a:cs typeface="Arial"/>
              </a:rPr>
              <a:t>One Update, One Workflow</a:t>
            </a:r>
            <a:endParaRPr lang="en-GB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D5C932-A1F1-437B-B27B-9C284DC21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noProof="0" smtClean="0"/>
              <a:pPr/>
              <a:t>35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305246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43B0B0-417B-91CC-392C-E63ACC63D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Granular Control. Targeted Updates.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A4F2DC-2A15-BFC7-9D30-B6BE572CC2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noProof="0" smtClean="0"/>
              <a:pPr/>
              <a:t>36</a:t>
            </a:fld>
            <a:endParaRPr lang="en-GB" noProof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F67607F4-89A9-E895-0BC8-5238F53B44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90" y="965200"/>
            <a:ext cx="6849446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847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375B09-F305-DFEB-122F-BC62D9573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noProof="0" smtClean="0"/>
              <a:pPr/>
              <a:t>37</a:t>
            </a:fld>
            <a:endParaRPr lang="en-GB" noProof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7AB457-1132-7627-44AB-E659845BB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The Workflow Orchestrator Programme</a:t>
            </a:r>
          </a:p>
        </p:txBody>
      </p:sp>
      <p:sp>
        <p:nvSpPr>
          <p:cNvPr id="7" name="Google Shape;138;p25">
            <a:extLst>
              <a:ext uri="{FF2B5EF4-FFF2-40B4-BE49-F238E27FC236}">
                <a16:creationId xmlns:a16="http://schemas.microsoft.com/office/drawing/2014/main" id="{E86BB071-A085-15D9-ADD3-A477E1411C4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noProof="0"/>
              <a:t>We are not doing this alone, and you are welcome to join!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1800" noProof="0"/>
              <a:t>WFO Programme - </a:t>
            </a:r>
            <a:r>
              <a:rPr lang="en-GB" sz="1800" b="1" noProof="0" err="1"/>
              <a:t>workfloworchestrator.org</a:t>
            </a:r>
            <a:endParaRPr lang="en-GB" sz="1800" b="1" noProof="0"/>
          </a:p>
          <a:p>
            <a:pPr marL="457200" lvl="0" indent="-31718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endParaRPr lang="en-GB" sz="1800" noProof="0"/>
          </a:p>
          <a:p>
            <a:pPr marL="457200" lvl="0" indent="-31718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1800" noProof="0"/>
              <a:t>3 level of engagement: (Partner / Graduate / Sandbox)</a:t>
            </a:r>
          </a:p>
          <a:p>
            <a:pPr marL="457200" lvl="0" indent="-317183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1800" noProof="0"/>
              <a:t>Join </a:t>
            </a:r>
            <a:r>
              <a:rPr lang="en-GB" noProof="0"/>
              <a:t>us </a:t>
            </a:r>
            <a:r>
              <a:rPr lang="en-GB" sz="1800" noProof="0"/>
              <a:t>on discord!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65C546-DC7D-77EE-4539-BC2B01945A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695" t="7641" r="6309" b="7512"/>
          <a:stretch>
            <a:fillRect/>
          </a:stretch>
        </p:blipFill>
        <p:spPr>
          <a:xfrm>
            <a:off x="1297748" y="2698016"/>
            <a:ext cx="1638912" cy="15984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D25782-5053-D930-13AE-2A1D3028F5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039" y="2814674"/>
            <a:ext cx="1114213" cy="5571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FEB324-29ED-4CA9-C7F1-13D8C4498A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512" y="3840085"/>
            <a:ext cx="1995593" cy="5406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C2E566B-4406-37E5-545F-60FBFB2A01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031" y="2910804"/>
            <a:ext cx="1155342" cy="36484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5316848-DE99-2B25-0E72-201A35FA47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989" y="2778247"/>
            <a:ext cx="946150" cy="9525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EB5D710-0D6C-9F28-95A5-2D4E9F4B8D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43"/>
          <a:stretch>
            <a:fillRect/>
          </a:stretch>
        </p:blipFill>
        <p:spPr>
          <a:xfrm>
            <a:off x="6021330" y="3435543"/>
            <a:ext cx="1142153" cy="30516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806D2BB-69C6-2612-C906-AC49756670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483" y="1285101"/>
            <a:ext cx="1921442" cy="61849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5492095-AB32-8B97-5247-E633D691B8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084" y="1827891"/>
            <a:ext cx="2190375" cy="83178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027FD84-C480-8A00-7BF6-A8BADA0684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489" y="928924"/>
            <a:ext cx="1365250" cy="2540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117CFD5E-F8FB-048D-CDD6-17C2F156FC8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837011" y="131562"/>
            <a:ext cx="1221094" cy="9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0655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43B8BB45-E3F1-32ED-85AB-7EE6933C41C3}"/>
              </a:ext>
            </a:extLst>
          </p:cNvPr>
          <p:cNvSpPr txBox="1">
            <a:spLocks/>
          </p:cNvSpPr>
          <p:nvPr/>
        </p:nvSpPr>
        <p:spPr>
          <a:xfrm>
            <a:off x="448092" y="1405655"/>
            <a:ext cx="5793498" cy="1506157"/>
          </a:xfrm>
          <a:prstGeom prst="rect">
            <a:avLst/>
          </a:prstGeom>
        </p:spPr>
        <p:txBody>
          <a:bodyPr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noProof="0" dirty="0">
                <a:solidFill>
                  <a:srgbClr val="037C3F"/>
                </a:solidFill>
                <a:latin typeface="+mn-lt"/>
              </a:rPr>
              <a:t>Any questions?</a:t>
            </a:r>
          </a:p>
          <a:p>
            <a:endParaRPr lang="en-GB" sz="2400" u="sng" dirty="0">
              <a:solidFill>
                <a:srgbClr val="037C3F"/>
              </a:solidFill>
              <a:latin typeface="+mn-lt"/>
            </a:endParaRPr>
          </a:p>
          <a:p>
            <a:r>
              <a:rPr lang="en-GB" sz="2400" u="sng" noProof="0" dirty="0">
                <a:solidFill>
                  <a:srgbClr val="037C3F"/>
                </a:solidFill>
                <a:latin typeface="+mn-lt"/>
                <a:hlinkClick r:id="rId2"/>
              </a:rPr>
              <a:t>goat@geant.org</a:t>
            </a:r>
            <a:endParaRPr lang="en-GB" sz="2400" u="sng" noProof="0" dirty="0">
              <a:solidFill>
                <a:srgbClr val="037C3F"/>
              </a:solidFill>
              <a:latin typeface="+mn-lt"/>
            </a:endParaRP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45F73542-302F-E941-8625-6F10E4188B6E}"/>
              </a:ext>
            </a:extLst>
          </p:cNvPr>
          <p:cNvSpPr txBox="1">
            <a:spLocks/>
          </p:cNvSpPr>
          <p:nvPr/>
        </p:nvSpPr>
        <p:spPr>
          <a:xfrm>
            <a:off x="392390" y="793291"/>
            <a:ext cx="5981102" cy="765524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noProof="0" dirty="0">
                <a:solidFill>
                  <a:srgbClr val="1C305D"/>
                </a:solidFill>
                <a:latin typeface="+mn-lt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59775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32CDC-0BB8-B3FC-1987-8EF6BEAC1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3B0F0F-8DF5-AB0C-0D0B-E1A4F2E6F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Finishing The Migration One Site At A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95D271-0C56-D3BF-12AE-5B04B8E0B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noProof="0" smtClean="0"/>
              <a:pPr/>
              <a:t>4</a:t>
            </a:fld>
            <a:endParaRPr lang="en-GB" noProof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D284162-292F-3356-DB37-9E0F0D39F7C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52940" y="827388"/>
          <a:ext cx="6633760" cy="3600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41A7F0E-73E6-8599-5FA9-E9EAD790FA5D}"/>
              </a:ext>
            </a:extLst>
          </p:cNvPr>
          <p:cNvCxnSpPr>
            <a:cxnSpLocks/>
          </p:cNvCxnSpPr>
          <p:nvPr/>
        </p:nvCxnSpPr>
        <p:spPr>
          <a:xfrm flipH="1" flipV="1">
            <a:off x="5181600" y="2178996"/>
            <a:ext cx="564204" cy="11895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70EAA5A-BF6B-1F63-937F-B8618BF520E3}"/>
              </a:ext>
            </a:extLst>
          </p:cNvPr>
          <p:cNvSpPr txBox="1"/>
          <p:nvPr/>
        </p:nvSpPr>
        <p:spPr>
          <a:xfrm>
            <a:off x="5745804" y="2204053"/>
            <a:ext cx="56420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AMS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268A15C-CDAC-1E20-6227-620D8D45AF98}"/>
              </a:ext>
            </a:extLst>
          </p:cNvPr>
          <p:cNvCxnSpPr>
            <a:cxnSpLocks/>
          </p:cNvCxnSpPr>
          <p:nvPr/>
        </p:nvCxnSpPr>
        <p:spPr>
          <a:xfrm>
            <a:off x="5000017" y="1523214"/>
            <a:ext cx="463685" cy="15782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6D62B0C-EE69-0E0A-95E9-654B9B24DDCC}"/>
              </a:ext>
            </a:extLst>
          </p:cNvPr>
          <p:cNvSpPr txBox="1"/>
          <p:nvPr/>
        </p:nvSpPr>
        <p:spPr>
          <a:xfrm>
            <a:off x="4543879" y="1302046"/>
            <a:ext cx="56420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9B5AA8D-BE51-3344-B10E-CBCA9314B5A7}"/>
              </a:ext>
            </a:extLst>
          </p:cNvPr>
          <p:cNvCxnSpPr>
            <a:cxnSpLocks/>
          </p:cNvCxnSpPr>
          <p:nvPr/>
        </p:nvCxnSpPr>
        <p:spPr>
          <a:xfrm flipH="1" flipV="1">
            <a:off x="5869021" y="1582106"/>
            <a:ext cx="497420" cy="12399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D087666-B253-C549-067A-FA3575FC5BB9}"/>
              </a:ext>
            </a:extLst>
          </p:cNvPr>
          <p:cNvSpPr txBox="1"/>
          <p:nvPr/>
        </p:nvSpPr>
        <p:spPr>
          <a:xfrm>
            <a:off x="6366441" y="1602128"/>
            <a:ext cx="56420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FRA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C01E823-3CC4-2533-F5E2-BB679D41A1FD}"/>
              </a:ext>
            </a:extLst>
          </p:cNvPr>
          <p:cNvCxnSpPr>
            <a:cxnSpLocks/>
          </p:cNvCxnSpPr>
          <p:nvPr/>
        </p:nvCxnSpPr>
        <p:spPr>
          <a:xfrm flipH="1">
            <a:off x="5051898" y="2409243"/>
            <a:ext cx="693906" cy="11994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812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7AEC4B-5D81-E559-1300-078721AEB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noProof="0" smtClean="0"/>
              <a:pPr/>
              <a:t>5</a:t>
            </a:fld>
            <a:endParaRPr lang="en-GB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8E9FEAB-52C2-294E-9837-BB5ADC8BA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Network Orchestration In GÉANT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DE937F-EC3C-A686-B0AC-B9203D66D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721" y="1402144"/>
            <a:ext cx="2703221" cy="23392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E64350-B471-FA50-188E-B620D7D068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61"/>
          <a:stretch>
            <a:fillRect/>
          </a:stretch>
        </p:blipFill>
        <p:spPr>
          <a:xfrm>
            <a:off x="1120058" y="1784441"/>
            <a:ext cx="3071670" cy="6628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A37D15-C94D-E569-27B9-308403078F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058" y="2696162"/>
            <a:ext cx="3071670" cy="66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676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314AD-D0E4-BBF7-7CDF-B365CBCCDC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noProof="0" smtClean="0"/>
              <a:pPr/>
              <a:t>6</a:t>
            </a:fld>
            <a:endParaRPr lang="en-GB" noProof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0C5433BE-E502-EAB1-BD5E-3F8AA46AA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Modelling Peering Locations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F733A76-A186-1487-CFFC-021CD83BA1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416979" y="965200"/>
            <a:ext cx="4306867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25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5D961D-EB69-48E6-2F24-54BAF9D39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Modelling Per Peering Point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B618B4-1E9F-F7ED-A6F3-B857F93C2D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noProof="0" smtClean="0"/>
              <a:pPr/>
              <a:t>7</a:t>
            </a:fld>
            <a:endParaRPr lang="en-GB" noProof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46BBC73-583B-A2B7-4128-AAA07539641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68810" y="1589662"/>
            <a:ext cx="5806380" cy="196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73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1AAE4-C8F0-FC17-4F4B-A97EFF6E2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4C7AD8-24B4-47FD-415E-7C339B34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Modelling Per Peering Point?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C5BB2-245B-E5C2-5729-4B18686E97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noProof="0" smtClean="0"/>
              <a:pPr/>
              <a:t>8</a:t>
            </a:fld>
            <a:endParaRPr lang="en-GB" noProof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73ED179-2E4D-F3CA-0B09-333018B4FBD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68810" y="1589662"/>
            <a:ext cx="5806380" cy="19641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0FC2581-EB53-6FA8-D53D-AD213D29BA24}"/>
              </a:ext>
            </a:extLst>
          </p:cNvPr>
          <p:cNvSpPr/>
          <p:nvPr/>
        </p:nvSpPr>
        <p:spPr>
          <a:xfrm>
            <a:off x="1668809" y="1563722"/>
            <a:ext cx="1528347" cy="2939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00967E-9105-9CCC-9D86-4D0E04A00D40}"/>
              </a:ext>
            </a:extLst>
          </p:cNvPr>
          <p:cNvSpPr/>
          <p:nvPr/>
        </p:nvSpPr>
        <p:spPr>
          <a:xfrm>
            <a:off x="3747285" y="1563721"/>
            <a:ext cx="1528347" cy="2939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973406-9805-E91D-CFA6-3EE627D2077E}"/>
              </a:ext>
            </a:extLst>
          </p:cNvPr>
          <p:cNvSpPr/>
          <p:nvPr/>
        </p:nvSpPr>
        <p:spPr>
          <a:xfrm>
            <a:off x="5825761" y="1563720"/>
            <a:ext cx="1528347" cy="2939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98560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6DD8627D-4F9C-79F9-FDDC-6DB2E34A567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347357" y="1459421"/>
            <a:ext cx="2259373" cy="310441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30B243E-4AAB-829B-9CAC-10C28DF17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Multiple Peering Locations…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5057D0-7C8A-25EC-93B2-990B9A760E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noProof="0" smtClean="0"/>
              <a:pPr/>
              <a:t>9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43971398"/>
      </p:ext>
    </p:extLst>
  </p:cSld>
  <p:clrMapOvr>
    <a:masterClrMapping/>
  </p:clrMapOvr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D0992E-CCCF-45DB-AB26-A4F50B75E4D6}" vid="{C2252C9B-28CB-4431-8278-C26B15A769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e7019c98-23ef-46f8-8434-cfd3a3bc7393">GN4PROJ-13-16</_dlc_DocId>
    <_dlc_DocIdUrl xmlns="e7019c98-23ef-46f8-8434-cfd3a3bc7393">
      <Url>https://intranet.geant.org/help-and-support/_layouts/15/DocIdRedir.aspx?ID=GN4PROJ-13-16</Url>
      <Description>GN4PROJ-13-16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C14C35B6BD02428EFDFCF6B38DCCFF" ma:contentTypeVersion="3" ma:contentTypeDescription="Create a new document." ma:contentTypeScope="" ma:versionID="cb80918fe4a605eb18370ba55c5d957b">
  <xsd:schema xmlns:xsd="http://www.w3.org/2001/XMLSchema" xmlns:xs="http://www.w3.org/2001/XMLSchema" xmlns:p="http://schemas.microsoft.com/office/2006/metadata/properties" xmlns:ns1="http://schemas.microsoft.com/sharepoint/v3" xmlns:ns2="e7019c98-23ef-46f8-8434-cfd3a3bc7393" targetNamespace="http://schemas.microsoft.com/office/2006/metadata/properties" ma:root="true" ma:fieldsID="19d4d48c21c094bbdb8e7cf95f595ca6" ns1:_="" ns2:_="">
    <xsd:import namespace="http://schemas.microsoft.com/sharepoint/v3"/>
    <xsd:import namespace="e7019c98-23ef-46f8-8434-cfd3a3bc739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19c98-23ef-46f8-8434-cfd3a3bc7393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10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AA3960-760A-4B61-8C8B-DBF90F37C8C8}">
  <ds:schemaRefs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e7019c98-23ef-46f8-8434-cfd3a3bc7393"/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2E35BE0-4019-4082-B1C6-2E4ACDDEA26A}">
  <ds:schemaRefs>
    <ds:schemaRef ds:uri="e7019c98-23ef-46f8-8434-cfd3a3bc739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54E8D75-8AF6-4906-9862-16846F3CF79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d8cc37ca-6546-448c-8369-0f1026a3306b}" enabled="0" method="" siteId="{d8cc37ca-6546-448c-8369-0f1026a3306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Final GEANT Association template 16 9 widescreen</Template>
  <TotalTime>0</TotalTime>
  <Words>1401</Words>
  <Application>Microsoft Macintosh PowerPoint</Application>
  <PresentationFormat>On-screen Show (16:9)</PresentationFormat>
  <Paragraphs>157</Paragraphs>
  <Slides>38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Verdana</vt:lpstr>
      <vt:lpstr>GEANT Association</vt:lpstr>
      <vt:lpstr>PowerPoint Presentation</vt:lpstr>
      <vt:lpstr>Network Orchestration In GÉANT</vt:lpstr>
      <vt:lpstr>Finishing The Migration One Site At A Time</vt:lpstr>
      <vt:lpstr>Finishing The Migration One Site At A Time</vt:lpstr>
      <vt:lpstr>Network Orchestration In GÉANT</vt:lpstr>
      <vt:lpstr>Modelling Peering Locations</vt:lpstr>
      <vt:lpstr>Modelling Per Peering Point</vt:lpstr>
      <vt:lpstr>Modelling Per Peering Point?</vt:lpstr>
      <vt:lpstr>Multiple Peering Locations…</vt:lpstr>
      <vt:lpstr>…Means Meeting In Different Places</vt:lpstr>
      <vt:lpstr>Which Makes Updates Painful</vt:lpstr>
      <vt:lpstr>Updates Take Place In Every Peering Location</vt:lpstr>
      <vt:lpstr>We Model Per Organization, Not Per Port</vt:lpstr>
      <vt:lpstr>The Problem &amp; Model</vt:lpstr>
      <vt:lpstr>Peering Connection Product Models</vt:lpstr>
      <vt:lpstr>Peering Connection Product Models</vt:lpstr>
      <vt:lpstr>One Update, One Workflow</vt:lpstr>
      <vt:lpstr>Example</vt:lpstr>
      <vt:lpstr>Example</vt:lpstr>
      <vt:lpstr>Example</vt:lpstr>
      <vt:lpstr>Where Do We Peer With Partner X?</vt:lpstr>
      <vt:lpstr>Best UX Ever</vt:lpstr>
      <vt:lpstr>It’s Somewhere In Here, I Promise</vt:lpstr>
      <vt:lpstr>Custom Overview Of All Peers</vt:lpstr>
      <vt:lpstr>All Peers Are On The Map</vt:lpstr>
      <vt:lpstr>The Problem &amp; Model</vt:lpstr>
      <vt:lpstr>The Architecture (Layered Model)</vt:lpstr>
      <vt:lpstr>Port Creation (Infrastructure)</vt:lpstr>
      <vt:lpstr>Peer Placement (The "Magic")</vt:lpstr>
      <vt:lpstr>Zoom in to Peering Connection block</vt:lpstr>
      <vt:lpstr>The Contrast (Private vs. Transit)</vt:lpstr>
      <vt:lpstr>Session State Control</vt:lpstr>
      <vt:lpstr>Session State Control</vt:lpstr>
      <vt:lpstr>Granular Control. Safe deletion.</vt:lpstr>
      <vt:lpstr>One Update, One Workflow</vt:lpstr>
      <vt:lpstr>Granular Control. Targeted Updates.</vt:lpstr>
      <vt:lpstr>The Workflow Orchestrator Programme</vt:lpstr>
      <vt:lpstr>PowerPoint Presentation</vt:lpstr>
    </vt:vector>
  </TitlesOfParts>
  <Company>DANTE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Meyer</dc:creator>
  <cp:keywords/>
  <dc:description>change to funding information Nov 2015</dc:description>
  <cp:lastModifiedBy>Karel van Klink</cp:lastModifiedBy>
  <cp:revision>1</cp:revision>
  <dcterms:created xsi:type="dcterms:W3CDTF">2015-04-29T14:13:57Z</dcterms:created>
  <dcterms:modified xsi:type="dcterms:W3CDTF">2026-06-02T13:28:21Z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0x010100EFC14C35B6BD02428EFDFCF6B38DCCFF</vt:lpwstr>
  </property>
  <property fmtid="{D5CDD505-2E9C-101B-9397-08002B2CF9AE}" pid="3" name="_dlc_DocIdItemGuid">
    <vt:lpwstr>44859268-e552-4f71-81b4-ca39bd175d99</vt:lpwstr>
  </property>
</Properties>
</file>