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45" r:id="rId5"/>
    <p:sldMasterId id="2147483699" r:id="rId6"/>
  </p:sldMasterIdLst>
  <p:notesMasterIdLst>
    <p:notesMasterId r:id="rId15"/>
  </p:notesMasterIdLst>
  <p:handoutMasterIdLst>
    <p:handoutMasterId r:id="rId16"/>
  </p:handoutMasterIdLst>
  <p:sldIdLst>
    <p:sldId id="526" r:id="rId7"/>
    <p:sldId id="550" r:id="rId8"/>
    <p:sldId id="551" r:id="rId9"/>
    <p:sldId id="548" r:id="rId10"/>
    <p:sldId id="552" r:id="rId11"/>
    <p:sldId id="549" r:id="rId12"/>
    <p:sldId id="554" r:id="rId13"/>
    <p:sldId id="502" r:id="rId14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 autoAdjust="0"/>
    <p:restoredTop sz="89187" autoAdjust="0"/>
  </p:normalViewPr>
  <p:slideViewPr>
    <p:cSldViewPr snapToGrid="0" showGuides="1">
      <p:cViewPr varScale="1">
        <p:scale>
          <a:sx n="141" d="100"/>
          <a:sy n="141" d="100"/>
        </p:scale>
        <p:origin x="12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72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6272E-BF2A-4B00-8EA9-AE68C5BF5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811D6-34C6-4C99-B50F-70592436E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D709C-35D1-4C7C-86A0-63E4746E57BB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8115-3CAD-43FB-A8C1-6C5515FBA0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63652-A738-47ED-B103-1B16D868C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C25B-2471-4B6E-9AE0-BE25B04A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9CC6-F5B3-4CA1-B6E3-7079AD9758BF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E985-8885-4171-85D8-6DA2D7AE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0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FC854-3869-8C4D-1659-9791A1B7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9AFD2-9B72-3621-2CC1-49ECF3F80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184E5-8B2E-FD98-3472-50E9A408C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1EDF-23DF-54B7-B3E2-240B4B246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AB66-01EE-3E1E-634D-DF5539C2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B98F4-F4AC-7C47-B445-E1879C574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49BF1-7D99-5229-535E-C2CE9213D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14485-A78B-0BF5-760A-5478249CB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7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396AE-B55A-B523-59E1-FB0E4CC5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B554B-1001-0A14-66B7-1A5904DD4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4067F-4E46-8606-ABA1-2038E35D4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34D1D-5479-1F78-2690-B72EC2E57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6EDFC-77EE-2816-FAE8-296AC8BC9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A366D-DAF2-F0C1-4E2C-6BD59C180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948BB-B5B6-88FD-FAF2-28015FAAE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9D998-E697-49C3-E7A9-CE0278D86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EB9F-6F62-6BEE-493C-D755BF95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398E4-0D86-E3CA-4320-F991DA771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D1EA7-8CF0-D392-88D7-E3B4F2234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08C37-D0E7-B1D8-B9F9-591F902C5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69BB-DEED-E22A-3D1D-745AFA0F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AFF67-D926-21A8-0685-5EBC30ABF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1DAB5-14B4-9CA9-6E5B-3962BEBFF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3D50-FA8C-32CD-445C-A647A2B7E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E985-8885-4171-85D8-6DA2D7AEF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 descr="A picture containing scene, way, road, highway&#10;&#10;Description automatically generated">
            <a:extLst>
              <a:ext uri="{FF2B5EF4-FFF2-40B4-BE49-F238E27FC236}">
                <a16:creationId xmlns:a16="http://schemas.microsoft.com/office/drawing/2014/main" id="{BF1A56D6-4CEA-49CB-B021-84DA7CC66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00"/>
          <a:stretch>
            <a:fillRect/>
          </a:stretch>
        </p:blipFill>
        <p:spPr>
          <a:xfrm>
            <a:off x="0" y="0"/>
            <a:ext cx="9144000" cy="485844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38264A-0E95-44F8-80F8-D3F9427AD92C}"/>
              </a:ext>
            </a:extLst>
          </p:cNvPr>
          <p:cNvSpPr/>
          <p:nvPr userDrawn="1"/>
        </p:nvSpPr>
        <p:spPr>
          <a:xfrm>
            <a:off x="3778033" y="3256246"/>
            <a:ext cx="1512510" cy="1490904"/>
          </a:xfrm>
          <a:prstGeom prst="roundRect">
            <a:avLst>
              <a:gd name="adj" fmla="val 6749"/>
            </a:avLst>
          </a:prstGeom>
          <a:gradFill>
            <a:gsLst>
              <a:gs pos="14000">
                <a:srgbClr val="71C7F0">
                  <a:alpha val="85000"/>
                </a:srgbClr>
              </a:gs>
              <a:gs pos="85000">
                <a:srgbClr val="887EBB">
                  <a:alpha val="54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Graphic 22">
            <a:extLst>
              <a:ext uri="{FF2B5EF4-FFF2-40B4-BE49-F238E27FC236}">
                <a16:creationId xmlns:a16="http://schemas.microsoft.com/office/drawing/2014/main" id="{EA7939D3-C30C-4BE7-87D6-FB860DB879DA}"/>
              </a:ext>
            </a:extLst>
          </p:cNvPr>
          <p:cNvSpPr/>
          <p:nvPr userDrawn="1"/>
        </p:nvSpPr>
        <p:spPr>
          <a:xfrm>
            <a:off x="7255645" y="531969"/>
            <a:ext cx="1356675" cy="443521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chemeClr val="bg1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C2B27D-5281-4916-B253-FEAC2834AF9E}"/>
              </a:ext>
            </a:extLst>
          </p:cNvPr>
          <p:cNvSpPr/>
          <p:nvPr userDrawn="1"/>
        </p:nvSpPr>
        <p:spPr>
          <a:xfrm>
            <a:off x="292436" y="257998"/>
            <a:ext cx="1939137" cy="1959643"/>
          </a:xfrm>
          <a:prstGeom prst="roundRect">
            <a:avLst>
              <a:gd name="adj" fmla="val 5688"/>
            </a:avLst>
          </a:prstGeom>
          <a:gradFill>
            <a:gsLst>
              <a:gs pos="0">
                <a:srgbClr val="F47920"/>
              </a:gs>
              <a:gs pos="100000">
                <a:srgbClr val="887EBB">
                  <a:alpha val="19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84932-2B3C-4631-8045-10A5AEB88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642938" y="975490"/>
            <a:ext cx="5893594" cy="3369251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45477A-2CB4-4ABD-B481-FA8C0B17B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1" y="3149613"/>
            <a:ext cx="4471988" cy="106633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28014" b="28014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AB1A6D-12BE-46C5-98B6-3B6FC7F0F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3436919"/>
            <a:ext cx="4471988" cy="18579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9A2295-E508-4BA7-8782-D4305034B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1572110"/>
            <a:ext cx="4471988" cy="1472068"/>
          </a:xfrm>
        </p:spPr>
        <p:txBody>
          <a:bodyPr anchor="ctr"/>
          <a:lstStyle>
            <a:lvl1pPr>
              <a:defRPr sz="2700">
                <a:solidFill>
                  <a:schemeClr val="accent5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Presentation Title Lorem Dolor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Simet</a:t>
            </a:r>
            <a:r>
              <a:rPr lang="en-US" dirty="0"/>
              <a:t> Lorem Ipsum Dolor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Simet</a:t>
            </a:r>
            <a:endParaRPr lang="en-US" dirty="0"/>
          </a:p>
          <a:p>
            <a:pPr lvl="1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53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225C9B11-BB53-4063-AFED-8D604C94F6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445" y="3139265"/>
            <a:ext cx="1981200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225C9B11-BB53-4063-AFED-8D604C94F6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5642" y="3139265"/>
            <a:ext cx="1981200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225C9B11-BB53-4063-AFED-8D604C94F6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66207" y="3139265"/>
            <a:ext cx="1981200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225C9B11-BB53-4063-AFED-8D604C94F6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7530" y="3139265"/>
            <a:ext cx="1981200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1113" y="1699973"/>
            <a:ext cx="1185862" cy="11852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kumimoji="0" lang="en-AU" sz="3000" b="1" i="0" u="none" strike="noStrike" cap="none" spc="0" normalizeH="0" baseline="0" dirty="0">
                <a:ln>
                  <a:noFill/>
                </a:ln>
                <a:noFill/>
                <a:effectLst/>
                <a:uFillTx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sym typeface="Calibri"/>
              </a:defRPr>
            </a:lvl1pPr>
          </a:lstStyle>
          <a:p>
            <a:pPr lvl="0"/>
            <a:r>
              <a:rPr lang="en-AU" dirty="0"/>
              <a:t>XX%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2893311" y="1699973"/>
            <a:ext cx="1185862" cy="11852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kumimoji="0" lang="en-AU" sz="3000" b="1" i="0" u="none" strike="noStrike" cap="none" spc="0" normalizeH="0" baseline="0" dirty="0">
                <a:ln>
                  <a:noFill/>
                </a:ln>
                <a:noFill/>
                <a:effectLst/>
                <a:uFillTx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sym typeface="Calibri"/>
              </a:defRPr>
            </a:lvl1pPr>
          </a:lstStyle>
          <a:p>
            <a:pPr lvl="0"/>
            <a:r>
              <a:rPr lang="en-AU" dirty="0"/>
              <a:t>XX%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063876" y="1699973"/>
            <a:ext cx="1185862" cy="11852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kumimoji="0" lang="en-AU" sz="3000" b="1" i="0" u="none" strike="noStrike" cap="none" spc="0" normalizeH="0" baseline="0" dirty="0">
                <a:ln>
                  <a:noFill/>
                </a:ln>
                <a:noFill/>
                <a:effectLst/>
                <a:uFillTx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sym typeface="Calibri"/>
              </a:defRPr>
            </a:lvl1pPr>
          </a:lstStyle>
          <a:p>
            <a:pPr lvl="0"/>
            <a:r>
              <a:rPr lang="en-AU" dirty="0"/>
              <a:t>XX%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7235199" y="1699973"/>
            <a:ext cx="1185862" cy="11852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kumimoji="0" lang="en-AU" sz="3000" b="1" i="0" u="none" strike="noStrike" cap="none" spc="0" normalizeH="0" baseline="0" dirty="0">
                <a:ln>
                  <a:noFill/>
                </a:ln>
                <a:noFill/>
                <a:effectLst/>
                <a:uFillTx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sym typeface="Calibri"/>
              </a:defRPr>
            </a:lvl1pPr>
          </a:lstStyle>
          <a:p>
            <a:pPr lvl="0"/>
            <a:r>
              <a:rPr lang="en-AU" dirty="0"/>
              <a:t>XX%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DA709F-4D76-EE09-2C22-A2F7A9ACF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1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01ABF9A-C5F2-442B-BAC2-594E7296F1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6742" y="2008013"/>
            <a:ext cx="2077839" cy="2222393"/>
          </a:xfrm>
          <a:prstGeom prst="roundRect">
            <a:avLst>
              <a:gd name="adj" fmla="val 5911"/>
            </a:avLst>
          </a:prstGeom>
          <a:ln w="12700">
            <a:solidFill>
              <a:schemeClr val="accent4"/>
            </a:solidFill>
          </a:ln>
        </p:spPr>
        <p:txBody>
          <a:bodyPr lIns="365760" tIns="792000" rIns="365760" bIns="365760" anchor="t"/>
          <a:lstStyle>
            <a:lvl1pPr algn="l">
              <a:defRPr sz="1800" b="1">
                <a:solidFill>
                  <a:schemeClr val="accent4"/>
                </a:solidFill>
              </a:defRPr>
            </a:lvl1pPr>
            <a:lvl2pPr algn="l">
              <a:defRPr sz="105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7E0B40-8A8E-4177-A4DD-4B777E0F3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0968" y="2008013"/>
            <a:ext cx="2077839" cy="2222393"/>
          </a:xfrm>
          <a:prstGeom prst="roundRect">
            <a:avLst>
              <a:gd name="adj" fmla="val 5911"/>
            </a:avLst>
          </a:prstGeom>
          <a:ln w="12700">
            <a:solidFill>
              <a:schemeClr val="accent6"/>
            </a:solidFill>
          </a:ln>
        </p:spPr>
        <p:txBody>
          <a:bodyPr lIns="365760" tIns="792000" rIns="365760" bIns="365760" anchor="t"/>
          <a:lstStyle>
            <a:lvl1pPr algn="l">
              <a:defRPr sz="1800" b="1">
                <a:solidFill>
                  <a:schemeClr val="accent6"/>
                </a:solidFill>
              </a:defRPr>
            </a:lvl1pPr>
            <a:lvl2pPr algn="l">
              <a:defRPr sz="105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4E1EE49-E180-49E2-A8C0-26FF9EEC51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5193" y="2008013"/>
            <a:ext cx="2077839" cy="2222393"/>
          </a:xfrm>
          <a:prstGeom prst="roundRect">
            <a:avLst>
              <a:gd name="adj" fmla="val 5911"/>
            </a:avLst>
          </a:prstGeom>
          <a:ln w="12700">
            <a:solidFill>
              <a:schemeClr val="accent1"/>
            </a:solidFill>
          </a:ln>
        </p:spPr>
        <p:txBody>
          <a:bodyPr lIns="365760" tIns="792000" rIns="365760" bIns="365760" anchor="t"/>
          <a:lstStyle>
            <a:lvl1pPr algn="l">
              <a:defRPr sz="1800" b="1">
                <a:solidFill>
                  <a:schemeClr val="accent1"/>
                </a:solidFill>
              </a:defRPr>
            </a:lvl1pPr>
            <a:lvl2pPr algn="l">
              <a:defRPr sz="105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82E8EDE-4C56-46F1-9E42-08D34FECA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419" y="2008013"/>
            <a:ext cx="2077839" cy="2222393"/>
          </a:xfrm>
          <a:prstGeom prst="roundRect">
            <a:avLst>
              <a:gd name="adj" fmla="val 5911"/>
            </a:avLst>
          </a:prstGeom>
          <a:ln w="12700">
            <a:solidFill>
              <a:schemeClr val="accent3"/>
            </a:solidFill>
          </a:ln>
        </p:spPr>
        <p:txBody>
          <a:bodyPr lIns="365760" tIns="792000" rIns="365760" bIns="365760" anchor="t"/>
          <a:lstStyle>
            <a:lvl1pPr algn="l">
              <a:defRPr sz="1800" b="1">
                <a:solidFill>
                  <a:schemeClr val="accent3"/>
                </a:solidFill>
              </a:defRPr>
            </a:lvl1pPr>
            <a:lvl2pPr algn="l">
              <a:defRPr sz="105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804937" y="1464694"/>
            <a:ext cx="1041448" cy="10391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969163" y="1464694"/>
            <a:ext cx="1041448" cy="10391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130861" y="1464694"/>
            <a:ext cx="1041448" cy="10391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7292558" y="1464694"/>
            <a:ext cx="1041448" cy="10391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D86D0D-AA61-FA73-2481-113658129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04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B9090EC-C186-4B62-9938-FC2B4DCFA13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845" t="3630" r="20845" b="41520"/>
          <a:stretch/>
        </p:blipFill>
        <p:spPr>
          <a:xfrm>
            <a:off x="0" y="1554960"/>
            <a:ext cx="9144000" cy="359012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D320D8-DFF9-4948-AE0E-81BC3AEAE5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2094" y="1196473"/>
            <a:ext cx="2621756" cy="54523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9499" b="-11922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989B1C8-8FF4-45C5-AB2B-39F475F563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2376" y="621698"/>
            <a:ext cx="2621474" cy="493071"/>
          </a:xfrm>
        </p:spPr>
        <p:txBody>
          <a:bodyPr anchor="b"/>
          <a:lstStyle>
            <a:lvl1pPr marL="0" algn="l" defTabSz="685800" rtl="0" eaLnBrk="1" latinLnBrk="0" hangingPunct="1">
              <a:lnSpc>
                <a:spcPct val="90000"/>
              </a:lnSpc>
              <a:defRPr lang="en-US" sz="2700" kern="1200" dirty="0" smtClean="0">
                <a:solidFill>
                  <a:srgbClr val="887EBB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69C5A-85AE-4722-A33E-22E5D0DF8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2094" y="1386315"/>
            <a:ext cx="2621756" cy="3210916"/>
          </a:xfrm>
        </p:spPr>
        <p:txBody>
          <a:bodyPr anchor="ctr">
            <a:noAutofit/>
          </a:bodyPr>
          <a:lstStyle>
            <a:lvl1pPr marL="685800" algn="l" defTabSz="685800" rtl="0" eaLnBrk="1" latinLnBrk="0" hangingPunct="1">
              <a:spcAft>
                <a:spcPts val="2700"/>
              </a:spcAft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algn="l" defTabSz="685800" rtl="0" eaLnBrk="1" latinLnBrk="0" hangingPunct="1"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Agenda Item 01</a:t>
            </a:r>
          </a:p>
          <a:p>
            <a:pPr lvl="0"/>
            <a:r>
              <a:rPr lang="en-US" dirty="0"/>
              <a:t>Agenda Item 02</a:t>
            </a:r>
          </a:p>
          <a:p>
            <a:pPr lvl="0"/>
            <a:r>
              <a:rPr lang="en-US" dirty="0"/>
              <a:t>Agenda Item 03</a:t>
            </a:r>
          </a:p>
          <a:p>
            <a:pPr lvl="0"/>
            <a:r>
              <a:rPr lang="en-US" dirty="0"/>
              <a:t>Agenda Item 04</a:t>
            </a:r>
          </a:p>
          <a:p>
            <a:pPr lvl="0"/>
            <a:r>
              <a:rPr lang="en-US" dirty="0"/>
              <a:t>Agenda Item 05</a:t>
            </a:r>
          </a:p>
        </p:txBody>
      </p:sp>
      <p:sp>
        <p:nvSpPr>
          <p:cNvPr id="23" name="Graphic 22">
            <a:extLst>
              <a:ext uri="{FF2B5EF4-FFF2-40B4-BE49-F238E27FC236}">
                <a16:creationId xmlns:a16="http://schemas.microsoft.com/office/drawing/2014/main" id="{1F2AC938-F0C2-4200-8078-E04F0171F141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89A72-340D-13C0-128C-BB00B31F9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481" y="286615"/>
            <a:ext cx="5159329" cy="4287573"/>
          </a:xfrm>
          <a:prstGeom prst="roundRect">
            <a:avLst>
              <a:gd name="adj" fmla="val 2982"/>
            </a:avLst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0A75D8-E6CA-1118-30BF-617682DBE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15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48" userDrawn="1">
          <p15:clr>
            <a:srgbClr val="FBAE40"/>
          </p15:clr>
        </p15:guide>
        <p15:guide id="2" pos="50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23F1A3-4528-031D-C6BD-24CF4ACCDBFD}"/>
              </a:ext>
            </a:extLst>
          </p:cNvPr>
          <p:cNvSpPr/>
          <p:nvPr userDrawn="1"/>
        </p:nvSpPr>
        <p:spPr>
          <a:xfrm>
            <a:off x="0" y="-1"/>
            <a:ext cx="9144000" cy="485847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570"/>
          <a:stretch>
            <a:fillRect/>
          </a:stretch>
        </p:blipFill>
        <p:spPr>
          <a:xfrm>
            <a:off x="0" y="32"/>
            <a:ext cx="9144000" cy="48584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raphic 22">
            <a:extLst>
              <a:ext uri="{FF2B5EF4-FFF2-40B4-BE49-F238E27FC236}">
                <a16:creationId xmlns:a16="http://schemas.microsoft.com/office/drawing/2014/main" id="{DC02483F-42FF-44D7-8702-D6F1330E0F4F}"/>
              </a:ext>
            </a:extLst>
          </p:cNvPr>
          <p:cNvSpPr/>
          <p:nvPr userDrawn="1"/>
        </p:nvSpPr>
        <p:spPr>
          <a:xfrm>
            <a:off x="3563471" y="1788243"/>
            <a:ext cx="2017059" cy="65941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chemeClr val="bg1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E07E7A5-8282-4DEE-9CA8-BDACC17E1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538" y="2644004"/>
            <a:ext cx="5114925" cy="843224"/>
          </a:xfrm>
        </p:spPr>
        <p:txBody>
          <a:bodyPr anchor="ctr"/>
          <a:lstStyle>
            <a:lvl1pPr algn="ctr">
              <a:spcAft>
                <a:spcPts val="900"/>
              </a:spcAft>
              <a:defRPr sz="3000">
                <a:solidFill>
                  <a:schemeClr val="bg1"/>
                </a:solidFill>
              </a:defRPr>
            </a:lvl1pPr>
            <a:lvl2pPr algn="ctr"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98EB3F-F267-AA18-E91D-3E964102A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0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344B51-313A-4C49-911D-9D7587AF6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750" y="1208252"/>
            <a:ext cx="8572500" cy="3238915"/>
          </a:xfrm>
        </p:spPr>
        <p:txBody>
          <a:bodyPr anchor="t"/>
          <a:lstStyle>
            <a:lvl1pPr>
              <a:defRPr sz="1200"/>
            </a:lvl1pPr>
            <a:lvl2pPr>
              <a:defRPr sz="1050"/>
            </a:lvl2pPr>
            <a:lvl3pPr>
              <a:defRPr lang="en-US" sz="12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E8229D-35CF-5637-3ACF-B1D7837A8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40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8A5262-2249-4DA7-A2C7-2DAD1CEBF8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60277" y="1208639"/>
            <a:ext cx="4597973" cy="3238915"/>
          </a:xfrm>
          <a:custGeom>
            <a:avLst/>
            <a:gdLst>
              <a:gd name="connsiteX0" fmla="*/ 131028 w 6130630"/>
              <a:gd name="connsiteY0" fmla="*/ 0 h 4317221"/>
              <a:gd name="connsiteX1" fmla="*/ 5999602 w 6130630"/>
              <a:gd name="connsiteY1" fmla="*/ 0 h 4317221"/>
              <a:gd name="connsiteX2" fmla="*/ 6130630 w 6130630"/>
              <a:gd name="connsiteY2" fmla="*/ 131028 h 4317221"/>
              <a:gd name="connsiteX3" fmla="*/ 6130630 w 6130630"/>
              <a:gd name="connsiteY3" fmla="*/ 4186193 h 4317221"/>
              <a:gd name="connsiteX4" fmla="*/ 5999602 w 6130630"/>
              <a:gd name="connsiteY4" fmla="*/ 4317221 h 4317221"/>
              <a:gd name="connsiteX5" fmla="*/ 131028 w 6130630"/>
              <a:gd name="connsiteY5" fmla="*/ 4317221 h 4317221"/>
              <a:gd name="connsiteX6" fmla="*/ 0 w 6130630"/>
              <a:gd name="connsiteY6" fmla="*/ 4186193 h 4317221"/>
              <a:gd name="connsiteX7" fmla="*/ 0 w 6130630"/>
              <a:gd name="connsiteY7" fmla="*/ 131028 h 4317221"/>
              <a:gd name="connsiteX8" fmla="*/ 131028 w 6130630"/>
              <a:gd name="connsiteY8" fmla="*/ 0 h 43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0630" h="4317221">
                <a:moveTo>
                  <a:pt x="131028" y="0"/>
                </a:moveTo>
                <a:lnTo>
                  <a:pt x="5999602" y="0"/>
                </a:lnTo>
                <a:cubicBezTo>
                  <a:pt x="6071967" y="0"/>
                  <a:pt x="6130630" y="58663"/>
                  <a:pt x="6130630" y="131028"/>
                </a:cubicBezTo>
                <a:lnTo>
                  <a:pt x="6130630" y="4186193"/>
                </a:lnTo>
                <a:cubicBezTo>
                  <a:pt x="6130630" y="4258558"/>
                  <a:pt x="6071967" y="4317221"/>
                  <a:pt x="5999602" y="4317221"/>
                </a:cubicBezTo>
                <a:lnTo>
                  <a:pt x="131028" y="4317221"/>
                </a:lnTo>
                <a:cubicBezTo>
                  <a:pt x="58663" y="4317221"/>
                  <a:pt x="0" y="4258558"/>
                  <a:pt x="0" y="4186193"/>
                </a:cubicBezTo>
                <a:lnTo>
                  <a:pt x="0" y="131028"/>
                </a:lnTo>
                <a:cubicBezTo>
                  <a:pt x="0" y="58663"/>
                  <a:pt x="58663" y="0"/>
                  <a:pt x="13102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a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344B51-313A-4C49-911D-9D7587AF6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750" y="1208252"/>
            <a:ext cx="3864769" cy="3238915"/>
          </a:xfrm>
        </p:spPr>
        <p:txBody>
          <a:bodyPr anchor="ctr"/>
          <a:lstStyle>
            <a:lvl1pPr>
              <a:defRPr sz="1200">
                <a:latin typeface="Aptos" panose="020B0004020202020204" pitchFamily="34" charset="0"/>
              </a:defRPr>
            </a:lvl1pPr>
            <a:lvl2pPr>
              <a:defRPr sz="1050">
                <a:latin typeface="Aptos" panose="020B0004020202020204" pitchFamily="34" charset="0"/>
              </a:defRPr>
            </a:lvl2pPr>
            <a:lvl3pPr>
              <a:defRPr lang="en-US" sz="1200" i="1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6D12023-C6DE-71B3-6B86-59875428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74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5B3D1EB3-51FC-4C01-A03E-19866D6FAAC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Chart Goes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9988FD-CDB2-9399-F94C-78A965D9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091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8E81BFF-C273-4F69-BEB3-502B6C6B8DD5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Table Goes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E7ED72-B578-CD7B-FCB7-9BCA474DA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34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22">
            <a:extLst>
              <a:ext uri="{FF2B5EF4-FFF2-40B4-BE49-F238E27FC236}">
                <a16:creationId xmlns:a16="http://schemas.microsoft.com/office/drawing/2014/main" id="{43946613-AAAF-407E-A9CE-9540D477392E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3EAC6D-AD74-E97F-C380-82B7EF7D5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94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53EC6DF-CF2D-4E22-BD9B-657B3427343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845" t="3630" r="20845" b="56468"/>
          <a:stretch/>
        </p:blipFill>
        <p:spPr>
          <a:xfrm>
            <a:off x="0" y="2533407"/>
            <a:ext cx="9144000" cy="2611681"/>
          </a:xfrm>
          <a:prstGeom prst="rect">
            <a:avLst/>
          </a:prstGeom>
        </p:spPr>
      </p:pic>
      <p:sp>
        <p:nvSpPr>
          <p:cNvPr id="5" name="Graphic 22">
            <a:extLst>
              <a:ext uri="{FF2B5EF4-FFF2-40B4-BE49-F238E27FC236}">
                <a16:creationId xmlns:a16="http://schemas.microsoft.com/office/drawing/2014/main" id="{FEF49BED-BCB8-4BCC-8B12-53B9411D4758}"/>
              </a:ext>
            </a:extLst>
          </p:cNvPr>
          <p:cNvSpPr/>
          <p:nvPr userDrawn="1"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rgbClr val="175062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264401"/>
            <a:ext cx="7629525" cy="360439"/>
          </a:xfrm>
        </p:spPr>
        <p:txBody>
          <a:bodyPr anchor="t"/>
          <a:lstStyle>
            <a:lvl1pPr>
              <a:defRPr lang="en-US" sz="2700" kern="1200" dirty="0" smtClean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5C9B11-BB53-4063-AFED-8D604C94F6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4419" y="2361474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697FEFE-8BCE-4ECA-BCAD-C5A44E81B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438" y="2361474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2D835EF-01AE-4E37-859A-0FAD201DCF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6456" y="2361474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FE1A41E-731F-402A-9931-F54E72590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419" y="4074000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63B836-61B7-4A9A-BE90-EFE6DDDFCB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0438" y="4074000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8BC0D9B-4189-48D1-B9B3-C64A31C5F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36456" y="4074000"/>
            <a:ext cx="2143125" cy="346843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188E806-012A-4BAD-AC94-950CB41FAA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5750" y="666726"/>
            <a:ext cx="7629525" cy="200004"/>
          </a:xfrm>
        </p:spPr>
        <p:txBody>
          <a:bodyPr anchor="t"/>
          <a:lstStyle>
            <a:lvl1pPr>
              <a:defRPr lang="en-US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dirty="0"/>
              <a:t>Subtitle Goes Here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650998" y="1158703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087017" y="1158703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523035" y="1158703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1650998" y="2906632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087017" y="2906632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523035" y="2906632"/>
            <a:ext cx="969966" cy="9678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/>
          <a:lstStyle>
            <a:lvl1pPr algn="ctr">
              <a:defRPr>
                <a:noFill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B012ACC-772E-9D8F-9949-26811FFE7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57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B70B-11BD-4D91-BB35-D635589E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7255"/>
            <a:ext cx="8572500" cy="743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9C414-40AA-4786-B528-65044BC6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114769"/>
            <a:ext cx="8572500" cy="348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0616C7-5811-4509-B0F2-0CDB3F9CA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8E3AC-88B3-1180-EFC6-734CA09636D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  © AARNet Pty Ltd | AARNet Official</a:t>
            </a:r>
          </a:p>
        </p:txBody>
      </p:sp>
    </p:spTree>
    <p:extLst>
      <p:ext uri="{BB962C8B-B14F-4D97-AF65-F5344CB8AC3E}">
        <p14:creationId xmlns:p14="http://schemas.microsoft.com/office/powerpoint/2010/main" val="916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5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 userDrawn="1">
          <p15:clr>
            <a:srgbClr val="F26B43"/>
          </p15:clr>
        </p15:guide>
        <p15:guide id="2" orient="horz" pos="162" userDrawn="1">
          <p15:clr>
            <a:srgbClr val="F26B43"/>
          </p15:clr>
        </p15:guide>
        <p15:guide id="3" orient="horz" pos="2899" userDrawn="1">
          <p15:clr>
            <a:srgbClr val="F26B43"/>
          </p15:clr>
        </p15:guide>
        <p15:guide id="4" pos="5580" userDrawn="1">
          <p15:clr>
            <a:srgbClr val="F26B43"/>
          </p15:clr>
        </p15:guide>
        <p15:guide id="5" orient="horz" pos="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B70B-11BD-4D91-BB35-D635589E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7255"/>
            <a:ext cx="8572500" cy="743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9C414-40AA-4786-B528-65044BC6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114769"/>
            <a:ext cx="8572500" cy="348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C25AC-2D98-A346-B3C4-2B590EA7051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 dirty="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  © </a:t>
            </a:r>
            <a:r>
              <a:rPr lang="en-AU" sz="800" dirty="0" err="1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 Pty Ltd | </a:t>
            </a:r>
            <a:r>
              <a:rPr lang="en-AU" sz="800" dirty="0" err="1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 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031B-B3D7-C773-3D30-E320BB0DF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28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5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>
          <p15:clr>
            <a:srgbClr val="F26B43"/>
          </p15:clr>
        </p15:guide>
        <p15:guide id="2" orient="horz" pos="162">
          <p15:clr>
            <a:srgbClr val="F26B43"/>
          </p15:clr>
        </p15:guide>
        <p15:guide id="3" orient="horz" pos="2899">
          <p15:clr>
            <a:srgbClr val="F26B43"/>
          </p15:clr>
        </p15:guide>
        <p15:guide id="4" pos="5580">
          <p15:clr>
            <a:srgbClr val="F26B43"/>
          </p15:clr>
        </p15:guide>
        <p15:guide id="5" orient="horz" pos="7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B70B-11BD-4D91-BB35-D635589E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7255"/>
            <a:ext cx="8572500" cy="7431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9C414-40AA-4786-B528-65044BC6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114769"/>
            <a:ext cx="8572500" cy="348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59AA9-4218-1223-777E-2831BADBECE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  © AARNet Pty Ltd | AARNet 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4F28-CCAC-2211-D798-1F3DE27BB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17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5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>
          <p15:clr>
            <a:srgbClr val="F26B43"/>
          </p15:clr>
        </p15:guide>
        <p15:guide id="2" orient="horz" pos="162">
          <p15:clr>
            <a:srgbClr val="F26B43"/>
          </p15:clr>
        </p15:guide>
        <p15:guide id="3" orient="horz" pos="2899">
          <p15:clr>
            <a:srgbClr val="F26B43"/>
          </p15:clr>
        </p15:guide>
        <p15:guide id="4" pos="5580">
          <p15:clr>
            <a:srgbClr val="F26B43"/>
          </p15:clr>
        </p15:guide>
        <p15:guide id="5" orient="horz" pos="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A3F783-4154-9BEB-2508-6C1BAC126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642939" y="975490"/>
            <a:ext cx="6892909" cy="3369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2266F9-4426-1478-350F-BB449655CA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1" y="3149613"/>
            <a:ext cx="4867274" cy="1066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03F95-1929-32C8-FCC5-4CB203196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Jane Gifford, </a:t>
            </a:r>
            <a:r>
              <a:rPr lang="en-US" dirty="0" err="1"/>
              <a:t>AARNet</a:t>
            </a:r>
            <a:r>
              <a:rPr lang="en-US" dirty="0"/>
              <a:t> Director, Marketing &amp; Communications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749" y="1572110"/>
            <a:ext cx="5558870" cy="1472068"/>
          </a:xfrm>
        </p:spPr>
        <p:txBody>
          <a:bodyPr/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TNC26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CLEAR: BECAUSE MIND READING IS NOT YET A FEATURE</a:t>
            </a:r>
          </a:p>
          <a:p>
            <a:endParaRPr lang="en-US" sz="1800" dirty="0"/>
          </a:p>
          <a:p>
            <a:r>
              <a:rPr lang="en-US" sz="3200" dirty="0"/>
              <a:t>The </a:t>
            </a:r>
            <a:r>
              <a:rPr lang="en-US" sz="3200"/>
              <a:t>Confidence Layer</a:t>
            </a:r>
            <a:endParaRPr lang="en-US" sz="3200" dirty="0"/>
          </a:p>
          <a:p>
            <a:pPr lvl="1"/>
            <a:r>
              <a:rPr lang="en-US" dirty="0"/>
              <a:t>Communication Strategies for NREN Evolution &amp; Resilience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D5E2-232C-5E4B-DBD0-C94948EF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9A57EC07-364B-481F-65EA-E24271D0D915}"/>
              </a:ext>
            </a:extLst>
          </p:cNvPr>
          <p:cNvGrpSpPr/>
          <p:nvPr/>
        </p:nvGrpSpPr>
        <p:grpSpPr>
          <a:xfrm>
            <a:off x="2774950" y="1120075"/>
            <a:ext cx="3594100" cy="834272"/>
            <a:chOff x="2774950" y="1120075"/>
            <a:chExt cx="3594100" cy="83427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16832E-4271-F73E-2522-AD25F26E2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3" b="153"/>
            <a:stretch>
              <a:fillRect/>
            </a:stretch>
          </p:blipFill>
          <p:spPr>
            <a:xfrm>
              <a:off x="2774950" y="1120075"/>
              <a:ext cx="3594100" cy="834272"/>
            </a:xfrm>
            <a:custGeom>
              <a:avLst/>
              <a:gdLst>
                <a:gd name="csX0" fmla="*/ 139048 w 3594100"/>
                <a:gd name="csY0" fmla="*/ 0 h 834272"/>
                <a:gd name="csX1" fmla="*/ 3455052 w 3594100"/>
                <a:gd name="csY1" fmla="*/ 0 h 834272"/>
                <a:gd name="csX2" fmla="*/ 3594100 w 3594100"/>
                <a:gd name="csY2" fmla="*/ 139048 h 834272"/>
                <a:gd name="csX3" fmla="*/ 3594100 w 3594100"/>
                <a:gd name="csY3" fmla="*/ 695224 h 834272"/>
                <a:gd name="csX4" fmla="*/ 3455052 w 3594100"/>
                <a:gd name="csY4" fmla="*/ 834272 h 834272"/>
                <a:gd name="csX5" fmla="*/ 139048 w 3594100"/>
                <a:gd name="csY5" fmla="*/ 834272 h 834272"/>
                <a:gd name="csX6" fmla="*/ 0 w 3594100"/>
                <a:gd name="csY6" fmla="*/ 695224 h 834272"/>
                <a:gd name="csX7" fmla="*/ 0 w 3594100"/>
                <a:gd name="csY7" fmla="*/ 139048 h 834272"/>
                <a:gd name="csX8" fmla="*/ 139048 w 3594100"/>
                <a:gd name="csY8" fmla="*/ 0 h 8342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94100" h="834272">
                  <a:moveTo>
                    <a:pt x="139048" y="0"/>
                  </a:moveTo>
                  <a:lnTo>
                    <a:pt x="3455052" y="0"/>
                  </a:lnTo>
                  <a:cubicBezTo>
                    <a:pt x="3531846" y="0"/>
                    <a:pt x="3594100" y="62254"/>
                    <a:pt x="3594100" y="139048"/>
                  </a:cubicBezTo>
                  <a:lnTo>
                    <a:pt x="3594100" y="695224"/>
                  </a:lnTo>
                  <a:cubicBezTo>
                    <a:pt x="3594100" y="772018"/>
                    <a:pt x="3531846" y="834272"/>
                    <a:pt x="3455052" y="834272"/>
                  </a:cubicBezTo>
                  <a:lnTo>
                    <a:pt x="139048" y="834272"/>
                  </a:lnTo>
                  <a:cubicBezTo>
                    <a:pt x="62254" y="834272"/>
                    <a:pt x="0" y="772018"/>
                    <a:pt x="0" y="695224"/>
                  </a:cubicBezTo>
                  <a:lnTo>
                    <a:pt x="0" y="139048"/>
                  </a:lnTo>
                  <a:cubicBezTo>
                    <a:pt x="0" y="62254"/>
                    <a:pt x="62254" y="0"/>
                    <a:pt x="139048" y="0"/>
                  </a:cubicBezTo>
                  <a:close/>
                </a:path>
              </a:pathLst>
            </a:custGeom>
          </p:spPr>
        </p:pic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242372-2C8C-166A-F7F2-FB1061458BAA}"/>
                </a:ext>
              </a:extLst>
            </p:cNvPr>
            <p:cNvSpPr/>
            <p:nvPr/>
          </p:nvSpPr>
          <p:spPr>
            <a:xfrm>
              <a:off x="2774950" y="1120075"/>
              <a:ext cx="3594100" cy="834272"/>
            </a:xfrm>
            <a:prstGeom prst="roundRect">
              <a:avLst/>
            </a:prstGeom>
            <a:solidFill>
              <a:schemeClr val="tx1">
                <a:alpha val="65000"/>
              </a:schemeClr>
            </a:solidFill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People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5B57AC-B267-918D-ED9E-B0944F5A73FB}"/>
              </a:ext>
            </a:extLst>
          </p:cNvPr>
          <p:cNvGrpSpPr/>
          <p:nvPr/>
        </p:nvGrpSpPr>
        <p:grpSpPr>
          <a:xfrm>
            <a:off x="2774950" y="2054788"/>
            <a:ext cx="3594100" cy="834272"/>
            <a:chOff x="2774950" y="2054788"/>
            <a:chExt cx="3594100" cy="834272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E942D35-DB91-74F7-9367-A3FF233D0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3" b="153"/>
            <a:stretch>
              <a:fillRect/>
            </a:stretch>
          </p:blipFill>
          <p:spPr>
            <a:xfrm>
              <a:off x="2774950" y="2054788"/>
              <a:ext cx="3594100" cy="834272"/>
            </a:xfrm>
            <a:custGeom>
              <a:avLst/>
              <a:gdLst>
                <a:gd name="csX0" fmla="*/ 139048 w 3594100"/>
                <a:gd name="csY0" fmla="*/ 0 h 834272"/>
                <a:gd name="csX1" fmla="*/ 3455052 w 3594100"/>
                <a:gd name="csY1" fmla="*/ 0 h 834272"/>
                <a:gd name="csX2" fmla="*/ 3594100 w 3594100"/>
                <a:gd name="csY2" fmla="*/ 139048 h 834272"/>
                <a:gd name="csX3" fmla="*/ 3594100 w 3594100"/>
                <a:gd name="csY3" fmla="*/ 695224 h 834272"/>
                <a:gd name="csX4" fmla="*/ 3455052 w 3594100"/>
                <a:gd name="csY4" fmla="*/ 834272 h 834272"/>
                <a:gd name="csX5" fmla="*/ 139048 w 3594100"/>
                <a:gd name="csY5" fmla="*/ 834272 h 834272"/>
                <a:gd name="csX6" fmla="*/ 0 w 3594100"/>
                <a:gd name="csY6" fmla="*/ 695224 h 834272"/>
                <a:gd name="csX7" fmla="*/ 0 w 3594100"/>
                <a:gd name="csY7" fmla="*/ 139048 h 834272"/>
                <a:gd name="csX8" fmla="*/ 139048 w 3594100"/>
                <a:gd name="csY8" fmla="*/ 0 h 8342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94100" h="834272">
                  <a:moveTo>
                    <a:pt x="139048" y="0"/>
                  </a:moveTo>
                  <a:lnTo>
                    <a:pt x="3455052" y="0"/>
                  </a:lnTo>
                  <a:cubicBezTo>
                    <a:pt x="3531846" y="0"/>
                    <a:pt x="3594100" y="62254"/>
                    <a:pt x="3594100" y="139048"/>
                  </a:cubicBezTo>
                  <a:lnTo>
                    <a:pt x="3594100" y="695224"/>
                  </a:lnTo>
                  <a:cubicBezTo>
                    <a:pt x="3594100" y="772018"/>
                    <a:pt x="3531846" y="834272"/>
                    <a:pt x="3455052" y="834272"/>
                  </a:cubicBezTo>
                  <a:lnTo>
                    <a:pt x="139048" y="834272"/>
                  </a:lnTo>
                  <a:cubicBezTo>
                    <a:pt x="62254" y="834272"/>
                    <a:pt x="0" y="772018"/>
                    <a:pt x="0" y="695224"/>
                  </a:cubicBezTo>
                  <a:lnTo>
                    <a:pt x="0" y="139048"/>
                  </a:lnTo>
                  <a:cubicBezTo>
                    <a:pt x="0" y="62254"/>
                    <a:pt x="62254" y="0"/>
                    <a:pt x="139048" y="0"/>
                  </a:cubicBezTo>
                  <a:close/>
                </a:path>
              </a:pathLst>
            </a:custGeom>
          </p:spPr>
        </p:pic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FAE4948-E228-8750-D9E1-F1FDBC1B19FB}"/>
                </a:ext>
              </a:extLst>
            </p:cNvPr>
            <p:cNvSpPr/>
            <p:nvPr/>
          </p:nvSpPr>
          <p:spPr>
            <a:xfrm>
              <a:off x="2774950" y="2054788"/>
              <a:ext cx="3594100" cy="834272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Operations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2B8F0A-D20B-69EE-1B7A-AF1F1A2E2FD1}"/>
              </a:ext>
            </a:extLst>
          </p:cNvPr>
          <p:cNvGrpSpPr/>
          <p:nvPr/>
        </p:nvGrpSpPr>
        <p:grpSpPr>
          <a:xfrm>
            <a:off x="2774950" y="2989501"/>
            <a:ext cx="3594100" cy="834272"/>
            <a:chOff x="2774950" y="2989501"/>
            <a:chExt cx="3594100" cy="834272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DCE28CF-0C50-E19A-FA44-203B71037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3" b="153"/>
            <a:stretch>
              <a:fillRect/>
            </a:stretch>
          </p:blipFill>
          <p:spPr>
            <a:xfrm>
              <a:off x="2774950" y="2989501"/>
              <a:ext cx="3594100" cy="834272"/>
            </a:xfrm>
            <a:custGeom>
              <a:avLst/>
              <a:gdLst>
                <a:gd name="csX0" fmla="*/ 139048 w 3594100"/>
                <a:gd name="csY0" fmla="*/ 0 h 834272"/>
                <a:gd name="csX1" fmla="*/ 3455052 w 3594100"/>
                <a:gd name="csY1" fmla="*/ 0 h 834272"/>
                <a:gd name="csX2" fmla="*/ 3594100 w 3594100"/>
                <a:gd name="csY2" fmla="*/ 139048 h 834272"/>
                <a:gd name="csX3" fmla="*/ 3594100 w 3594100"/>
                <a:gd name="csY3" fmla="*/ 695224 h 834272"/>
                <a:gd name="csX4" fmla="*/ 3455052 w 3594100"/>
                <a:gd name="csY4" fmla="*/ 834272 h 834272"/>
                <a:gd name="csX5" fmla="*/ 139048 w 3594100"/>
                <a:gd name="csY5" fmla="*/ 834272 h 834272"/>
                <a:gd name="csX6" fmla="*/ 0 w 3594100"/>
                <a:gd name="csY6" fmla="*/ 695224 h 834272"/>
                <a:gd name="csX7" fmla="*/ 0 w 3594100"/>
                <a:gd name="csY7" fmla="*/ 139048 h 834272"/>
                <a:gd name="csX8" fmla="*/ 139048 w 3594100"/>
                <a:gd name="csY8" fmla="*/ 0 h 8342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94100" h="834272">
                  <a:moveTo>
                    <a:pt x="139048" y="0"/>
                  </a:moveTo>
                  <a:lnTo>
                    <a:pt x="3455052" y="0"/>
                  </a:lnTo>
                  <a:cubicBezTo>
                    <a:pt x="3531846" y="0"/>
                    <a:pt x="3594100" y="62254"/>
                    <a:pt x="3594100" y="139048"/>
                  </a:cubicBezTo>
                  <a:lnTo>
                    <a:pt x="3594100" y="695224"/>
                  </a:lnTo>
                  <a:cubicBezTo>
                    <a:pt x="3594100" y="772018"/>
                    <a:pt x="3531846" y="834272"/>
                    <a:pt x="3455052" y="834272"/>
                  </a:cubicBezTo>
                  <a:lnTo>
                    <a:pt x="139048" y="834272"/>
                  </a:lnTo>
                  <a:cubicBezTo>
                    <a:pt x="62254" y="834272"/>
                    <a:pt x="0" y="772018"/>
                    <a:pt x="0" y="695224"/>
                  </a:cubicBezTo>
                  <a:lnTo>
                    <a:pt x="0" y="139048"/>
                  </a:lnTo>
                  <a:cubicBezTo>
                    <a:pt x="0" y="62254"/>
                    <a:pt x="62254" y="0"/>
                    <a:pt x="139048" y="0"/>
                  </a:cubicBezTo>
                  <a:close/>
                </a:path>
              </a:pathLst>
            </a:custGeom>
          </p:spPr>
        </p:pic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C629156-E9A1-20ED-F375-BBBBD90747C5}"/>
                </a:ext>
              </a:extLst>
            </p:cNvPr>
            <p:cNvSpPr/>
            <p:nvPr/>
          </p:nvSpPr>
          <p:spPr>
            <a:xfrm>
              <a:off x="2774950" y="2989501"/>
              <a:ext cx="3594100" cy="834272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Security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C68AAD-D978-0629-4D97-F8498A7AA1FA}"/>
              </a:ext>
            </a:extLst>
          </p:cNvPr>
          <p:cNvGrpSpPr/>
          <p:nvPr/>
        </p:nvGrpSpPr>
        <p:grpSpPr>
          <a:xfrm>
            <a:off x="2774950" y="3924215"/>
            <a:ext cx="3594100" cy="834272"/>
            <a:chOff x="2774950" y="3924215"/>
            <a:chExt cx="3594100" cy="83427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4B3EC4F-B308-4901-EDE1-5B8EB0D64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53" b="153"/>
            <a:stretch>
              <a:fillRect/>
            </a:stretch>
          </p:blipFill>
          <p:spPr>
            <a:xfrm>
              <a:off x="2774950" y="3924215"/>
              <a:ext cx="3594100" cy="834272"/>
            </a:xfrm>
            <a:custGeom>
              <a:avLst/>
              <a:gdLst>
                <a:gd name="csX0" fmla="*/ 139048 w 3594100"/>
                <a:gd name="csY0" fmla="*/ 0 h 834272"/>
                <a:gd name="csX1" fmla="*/ 3455052 w 3594100"/>
                <a:gd name="csY1" fmla="*/ 0 h 834272"/>
                <a:gd name="csX2" fmla="*/ 3594100 w 3594100"/>
                <a:gd name="csY2" fmla="*/ 139048 h 834272"/>
                <a:gd name="csX3" fmla="*/ 3594100 w 3594100"/>
                <a:gd name="csY3" fmla="*/ 695224 h 834272"/>
                <a:gd name="csX4" fmla="*/ 3455052 w 3594100"/>
                <a:gd name="csY4" fmla="*/ 834272 h 834272"/>
                <a:gd name="csX5" fmla="*/ 139048 w 3594100"/>
                <a:gd name="csY5" fmla="*/ 834272 h 834272"/>
                <a:gd name="csX6" fmla="*/ 0 w 3594100"/>
                <a:gd name="csY6" fmla="*/ 695224 h 834272"/>
                <a:gd name="csX7" fmla="*/ 0 w 3594100"/>
                <a:gd name="csY7" fmla="*/ 139048 h 834272"/>
                <a:gd name="csX8" fmla="*/ 139048 w 3594100"/>
                <a:gd name="csY8" fmla="*/ 0 h 8342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594100" h="834272">
                  <a:moveTo>
                    <a:pt x="139048" y="0"/>
                  </a:moveTo>
                  <a:lnTo>
                    <a:pt x="3455052" y="0"/>
                  </a:lnTo>
                  <a:cubicBezTo>
                    <a:pt x="3531846" y="0"/>
                    <a:pt x="3594100" y="62254"/>
                    <a:pt x="3594100" y="139048"/>
                  </a:cubicBezTo>
                  <a:lnTo>
                    <a:pt x="3594100" y="695224"/>
                  </a:lnTo>
                  <a:cubicBezTo>
                    <a:pt x="3594100" y="772018"/>
                    <a:pt x="3531846" y="834272"/>
                    <a:pt x="3455052" y="834272"/>
                  </a:cubicBezTo>
                  <a:lnTo>
                    <a:pt x="139048" y="834272"/>
                  </a:lnTo>
                  <a:cubicBezTo>
                    <a:pt x="62254" y="834272"/>
                    <a:pt x="0" y="772018"/>
                    <a:pt x="0" y="695224"/>
                  </a:cubicBezTo>
                  <a:lnTo>
                    <a:pt x="0" y="139048"/>
                  </a:lnTo>
                  <a:cubicBezTo>
                    <a:pt x="0" y="62254"/>
                    <a:pt x="62254" y="0"/>
                    <a:pt x="139048" y="0"/>
                  </a:cubicBezTo>
                  <a:close/>
                </a:path>
              </a:pathLst>
            </a:custGeom>
          </p:spPr>
        </p:pic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F247628-5BDD-B1AB-C264-5C0011960157}"/>
                </a:ext>
              </a:extLst>
            </p:cNvPr>
            <p:cNvSpPr/>
            <p:nvPr/>
          </p:nvSpPr>
          <p:spPr>
            <a:xfrm>
              <a:off x="2774950" y="3924215"/>
              <a:ext cx="3594100" cy="834272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Infrastructure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D525D4-3851-2940-6939-273E520DD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64401"/>
            <a:ext cx="7629525" cy="360439"/>
          </a:xfrm>
        </p:spPr>
        <p:txBody>
          <a:bodyPr/>
          <a:lstStyle/>
          <a:p>
            <a:r>
              <a:rPr lang="en-AU" dirty="0"/>
              <a:t>The hidden layer of resilience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3155F-154E-18D4-2868-318C8F763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5750" y="666726"/>
            <a:ext cx="7629525" cy="200004"/>
          </a:xfrm>
        </p:spPr>
        <p:txBody>
          <a:bodyPr/>
          <a:lstStyle/>
          <a:p>
            <a:r>
              <a:rPr lang="en-AU" dirty="0"/>
              <a:t>Technical resilience is visible. Organisational confidence is not.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6A16F-BCDC-CE56-DF0A-A13B19810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</p:spPr>
        <p:txBody>
          <a:bodyPr/>
          <a:lstStyle/>
          <a:p>
            <a:fld id="{95B7E756-53CD-436E-9922-3A38B2836629}" type="slidenum">
              <a:rPr lang="en-PH" smtClean="0"/>
              <a:pPr/>
              <a:t>2</a:t>
            </a:fld>
            <a:endParaRPr lang="en-PH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1D3CA7C-7CD0-B9A3-DF4C-6A468F44C159}"/>
              </a:ext>
            </a:extLst>
          </p:cNvPr>
          <p:cNvGrpSpPr/>
          <p:nvPr/>
        </p:nvGrpSpPr>
        <p:grpSpPr>
          <a:xfrm>
            <a:off x="6997700" y="1217167"/>
            <a:ext cx="1860550" cy="2730725"/>
            <a:chOff x="6997700" y="1217167"/>
            <a:chExt cx="1860550" cy="273072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D724280-D507-3988-F29F-C3379F960321}"/>
                </a:ext>
              </a:extLst>
            </p:cNvPr>
            <p:cNvGrpSpPr/>
            <p:nvPr/>
          </p:nvGrpSpPr>
          <p:grpSpPr>
            <a:xfrm>
              <a:off x="6997700" y="1776647"/>
              <a:ext cx="1860550" cy="2171245"/>
              <a:chOff x="6997700" y="1776647"/>
              <a:chExt cx="1860550" cy="217124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BB9E0FA-E659-FEA0-62FA-474F1C03A1D1}"/>
                  </a:ext>
                </a:extLst>
              </p:cNvPr>
              <p:cNvSpPr/>
              <p:nvPr/>
            </p:nvSpPr>
            <p:spPr>
              <a:xfrm>
                <a:off x="6997700" y="1776647"/>
                <a:ext cx="1860550" cy="2171245"/>
              </a:xfrm>
              <a:prstGeom prst="roundRect">
                <a:avLst>
                  <a:gd name="adj" fmla="val 7730"/>
                </a:avLst>
              </a:prstGeom>
              <a:solidFill>
                <a:schemeClr val="bg1"/>
              </a:solidFill>
              <a:ln w="12700">
                <a:solidFill>
                  <a:schemeClr val="accent5"/>
                </a:solidFill>
                <a:prstDash val="sysDash"/>
              </a:ln>
              <a:effectLst>
                <a:outerShdw dist="38100" dir="5400000" algn="t" rotWithShape="0">
                  <a:schemeClr val="accent5">
                    <a:lumMod val="20000"/>
                    <a:lumOff val="80000"/>
                  </a:schemeClr>
                </a:outerShdw>
              </a:effectLst>
            </p:spPr>
            <p:txBody>
              <a:bodyPr vert="horz" lIns="108000" tIns="108000" rIns="108000" bIns="108000" rtlCol="0" anchor="t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AU" sz="1600" b="1" dirty="0">
                    <a:solidFill>
                      <a:schemeClr val="accent5"/>
                    </a:solidFill>
                  </a:rPr>
                  <a:t>Confidence </a:t>
                </a:r>
                <a:br>
                  <a:rPr lang="en-AU" sz="1600" b="1" dirty="0">
                    <a:solidFill>
                      <a:schemeClr val="accent5"/>
                    </a:solidFill>
                  </a:rPr>
                </a:br>
                <a:r>
                  <a:rPr lang="en-AU" sz="1600" b="1" dirty="0">
                    <a:solidFill>
                      <a:schemeClr val="accent5"/>
                    </a:solidFill>
                  </a:rPr>
                  <a:t>Layer</a:t>
                </a:r>
              </a:p>
              <a:p>
                <a:pPr marL="108000" indent="-1080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AU" sz="1000" dirty="0"/>
                  <a:t>Clarity </a:t>
                </a:r>
              </a:p>
              <a:p>
                <a:pPr marL="108000" indent="-1080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AU" sz="1000" dirty="0"/>
                  <a:t>Trust </a:t>
                </a:r>
              </a:p>
              <a:p>
                <a:pPr marL="108000" indent="-1080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AU" sz="1000" dirty="0"/>
                  <a:t>Alignment </a:t>
                </a:r>
              </a:p>
              <a:p>
                <a:pPr marL="108000" indent="-1080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AU" sz="1000" dirty="0"/>
                  <a:t>Shared understanding </a:t>
                </a:r>
              </a:p>
              <a:p>
                <a:pPr marL="108000" indent="-1080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AU" sz="1000" dirty="0"/>
                  <a:t>Coordinated action</a:t>
                </a:r>
              </a:p>
            </p:txBody>
          </p:sp>
          <p:grpSp>
            <p:nvGrpSpPr>
              <p:cNvPr id="87" name="Graphic 36">
                <a:extLst>
                  <a:ext uri="{FF2B5EF4-FFF2-40B4-BE49-F238E27FC236}">
                    <a16:creationId xmlns:a16="http://schemas.microsoft.com/office/drawing/2014/main" id="{F746D5C6-31B9-B7D7-7753-5187A2F09EE6}"/>
                  </a:ext>
                </a:extLst>
              </p:cNvPr>
              <p:cNvGrpSpPr/>
              <p:nvPr/>
            </p:nvGrpSpPr>
            <p:grpSpPr>
              <a:xfrm>
                <a:off x="8397241" y="1963348"/>
                <a:ext cx="350520" cy="182880"/>
                <a:chOff x="867940" y="1729186"/>
                <a:chExt cx="350520" cy="182880"/>
              </a:xfrm>
              <a:noFill/>
            </p:grpSpPr>
            <p:sp>
              <p:nvSpPr>
                <p:cNvPr id="88" name="Free-form: Shape 114">
                  <a:extLst>
                    <a:ext uri="{FF2B5EF4-FFF2-40B4-BE49-F238E27FC236}">
                      <a16:creationId xmlns:a16="http://schemas.microsoft.com/office/drawing/2014/main" id="{856AAB68-0AA8-03FA-9D9F-BC3A2B542213}"/>
                    </a:ext>
                  </a:extLst>
                </p:cNvPr>
                <p:cNvSpPr/>
                <p:nvPr/>
              </p:nvSpPr>
              <p:spPr>
                <a:xfrm>
                  <a:off x="1005100" y="1782526"/>
                  <a:ext cx="76200" cy="76200"/>
                </a:xfrm>
                <a:custGeom>
                  <a:avLst/>
                  <a:gdLst>
                    <a:gd name="connsiteX0" fmla="*/ 22860 w 76200"/>
                    <a:gd name="connsiteY0" fmla="*/ 3200 h 76200"/>
                    <a:gd name="connsiteX1" fmla="*/ 38100 w 76200"/>
                    <a:gd name="connsiteY1" fmla="*/ 0 h 76200"/>
                    <a:gd name="connsiteX2" fmla="*/ 76200 w 76200"/>
                    <a:gd name="connsiteY2" fmla="*/ 38100 h 76200"/>
                    <a:gd name="connsiteX3" fmla="*/ 38100 w 76200"/>
                    <a:gd name="connsiteY3" fmla="*/ 76200 h 76200"/>
                    <a:gd name="connsiteX4" fmla="*/ 0 w 76200"/>
                    <a:gd name="connsiteY4" fmla="*/ 38100 h 76200"/>
                    <a:gd name="connsiteX5" fmla="*/ 7620 w 76200"/>
                    <a:gd name="connsiteY5" fmla="*/ 1524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200" h="76200">
                      <a:moveTo>
                        <a:pt x="22860" y="3200"/>
                      </a:moveTo>
                      <a:cubicBezTo>
                        <a:pt x="27508" y="1143"/>
                        <a:pt x="32690" y="0"/>
                        <a:pt x="38100" y="0"/>
                      </a:cubicBezTo>
                      <a:cubicBezTo>
                        <a:pt x="59131" y="0"/>
                        <a:pt x="76200" y="17069"/>
                        <a:pt x="76200" y="38100"/>
                      </a:cubicBezTo>
                      <a:cubicBezTo>
                        <a:pt x="76200" y="59131"/>
                        <a:pt x="59131" y="76200"/>
                        <a:pt x="38100" y="76200"/>
                      </a:cubicBezTo>
                      <a:cubicBezTo>
                        <a:pt x="17069" y="76200"/>
                        <a:pt x="0" y="59131"/>
                        <a:pt x="0" y="38100"/>
                      </a:cubicBezTo>
                      <a:cubicBezTo>
                        <a:pt x="0" y="29489"/>
                        <a:pt x="2819" y="21641"/>
                        <a:pt x="7620" y="15240"/>
                      </a:cubicBezTo>
                    </a:path>
                  </a:pathLst>
                </a:custGeom>
                <a:noFill/>
                <a:ln w="9525" cap="rnd">
                  <a:solidFill>
                    <a:schemeClr val="accent5"/>
                  </a:solidFill>
                  <a:prstDash val="sysDash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89" name="Free-form: Shape 115">
                  <a:extLst>
                    <a:ext uri="{FF2B5EF4-FFF2-40B4-BE49-F238E27FC236}">
                      <a16:creationId xmlns:a16="http://schemas.microsoft.com/office/drawing/2014/main" id="{EE3FD270-1AAA-1BFD-036C-0736E24BD696}"/>
                    </a:ext>
                  </a:extLst>
                </p:cNvPr>
                <p:cNvSpPr/>
                <p:nvPr/>
              </p:nvSpPr>
              <p:spPr>
                <a:xfrm>
                  <a:off x="951760" y="1729186"/>
                  <a:ext cx="182880" cy="182880"/>
                </a:xfrm>
                <a:custGeom>
                  <a:avLst/>
                  <a:gdLst>
                    <a:gd name="connsiteX0" fmla="*/ 91440 w 182880"/>
                    <a:gd name="connsiteY0" fmla="*/ 0 h 182880"/>
                    <a:gd name="connsiteX1" fmla="*/ 182880 w 182880"/>
                    <a:gd name="connsiteY1" fmla="*/ 91440 h 182880"/>
                    <a:gd name="connsiteX2" fmla="*/ 91440 w 182880"/>
                    <a:gd name="connsiteY2" fmla="*/ 182880 h 182880"/>
                    <a:gd name="connsiteX3" fmla="*/ 0 w 182880"/>
                    <a:gd name="connsiteY3" fmla="*/ 91440 h 182880"/>
                    <a:gd name="connsiteX4" fmla="*/ 91440 w 182880"/>
                    <a:gd name="connsiteY4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82880">
                      <a:moveTo>
                        <a:pt x="91440" y="0"/>
                      </a:moveTo>
                      <a:cubicBezTo>
                        <a:pt x="141961" y="0"/>
                        <a:pt x="182880" y="40919"/>
                        <a:pt x="182880" y="91440"/>
                      </a:cubicBezTo>
                      <a:cubicBezTo>
                        <a:pt x="182880" y="141961"/>
                        <a:pt x="141961" y="182880"/>
                        <a:pt x="91440" y="182880"/>
                      </a:cubicBezTo>
                      <a:cubicBezTo>
                        <a:pt x="40919" y="182880"/>
                        <a:pt x="0" y="141961"/>
                        <a:pt x="0" y="91440"/>
                      </a:cubicBezTo>
                      <a:cubicBezTo>
                        <a:pt x="0" y="40919"/>
                        <a:pt x="40919" y="0"/>
                        <a:pt x="91440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chemeClr val="accent5"/>
                  </a:solidFill>
                  <a:prstDash val="sysDash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0" name="Free-form: Shape 116">
                  <a:extLst>
                    <a:ext uri="{FF2B5EF4-FFF2-40B4-BE49-F238E27FC236}">
                      <a16:creationId xmlns:a16="http://schemas.microsoft.com/office/drawing/2014/main" id="{427367CE-CE52-FE0E-D10E-3E4311D4A813}"/>
                    </a:ext>
                  </a:extLst>
                </p:cNvPr>
                <p:cNvSpPr/>
                <p:nvPr/>
              </p:nvSpPr>
              <p:spPr>
                <a:xfrm>
                  <a:off x="867940" y="1729186"/>
                  <a:ext cx="350520" cy="182880"/>
                </a:xfrm>
                <a:custGeom>
                  <a:avLst/>
                  <a:gdLst>
                    <a:gd name="connsiteX0" fmla="*/ 175260 w 350520"/>
                    <a:gd name="connsiteY0" fmla="*/ 0 h 182880"/>
                    <a:gd name="connsiteX1" fmla="*/ 350520 w 350520"/>
                    <a:gd name="connsiteY1" fmla="*/ 91440 h 182880"/>
                    <a:gd name="connsiteX2" fmla="*/ 175260 w 350520"/>
                    <a:gd name="connsiteY2" fmla="*/ 182880 h 182880"/>
                    <a:gd name="connsiteX3" fmla="*/ 0 w 350520"/>
                    <a:gd name="connsiteY3" fmla="*/ 91440 h 182880"/>
                    <a:gd name="connsiteX4" fmla="*/ 175260 w 350520"/>
                    <a:gd name="connsiteY4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520" h="182880">
                      <a:moveTo>
                        <a:pt x="175260" y="0"/>
                      </a:moveTo>
                      <a:cubicBezTo>
                        <a:pt x="272644" y="0"/>
                        <a:pt x="350520" y="91440"/>
                        <a:pt x="350520" y="91440"/>
                      </a:cubicBezTo>
                      <a:cubicBezTo>
                        <a:pt x="350520" y="91440"/>
                        <a:pt x="272644" y="182880"/>
                        <a:pt x="175260" y="182880"/>
                      </a:cubicBezTo>
                      <a:cubicBezTo>
                        <a:pt x="77876" y="182880"/>
                        <a:pt x="0" y="91440"/>
                        <a:pt x="0" y="91440"/>
                      </a:cubicBezTo>
                      <a:cubicBezTo>
                        <a:pt x="0" y="91440"/>
                        <a:pt x="77876" y="0"/>
                        <a:pt x="175260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chemeClr val="accent5"/>
                  </a:solidFill>
                  <a:prstDash val="sysDash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1654CA-F186-E2B3-530A-7A6027A5735F}"/>
                </a:ext>
              </a:extLst>
            </p:cNvPr>
            <p:cNvGrpSpPr/>
            <p:nvPr/>
          </p:nvGrpSpPr>
          <p:grpSpPr>
            <a:xfrm>
              <a:off x="7337098" y="1217167"/>
              <a:ext cx="1181754" cy="640089"/>
              <a:chOff x="3981123" y="1083466"/>
              <a:chExt cx="1181754" cy="64008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FC585AD-B14F-C0EC-B009-CF801B33401B}"/>
                  </a:ext>
                </a:extLst>
              </p:cNvPr>
              <p:cNvSpPr/>
              <p:nvPr/>
            </p:nvSpPr>
            <p:spPr>
              <a:xfrm>
                <a:off x="3981123" y="1114425"/>
                <a:ext cx="1181754" cy="609130"/>
              </a:xfrm>
              <a:custGeom>
                <a:avLst/>
                <a:gdLst>
                  <a:gd name="csX0" fmla="*/ 1227562 w 1245489"/>
                  <a:gd name="csY0" fmla="*/ 349878 h 641979"/>
                  <a:gd name="csX1" fmla="*/ 653273 w 1245489"/>
                  <a:gd name="csY1" fmla="*/ 634811 h 641979"/>
                  <a:gd name="csX2" fmla="*/ 592169 w 1245489"/>
                  <a:gd name="csY2" fmla="*/ 634811 h 641979"/>
                  <a:gd name="csX3" fmla="*/ 17903 w 1245489"/>
                  <a:gd name="csY3" fmla="*/ 349878 h 641979"/>
                  <a:gd name="csX4" fmla="*/ 17903 w 1245489"/>
                  <a:gd name="csY4" fmla="*/ 292126 h 641979"/>
                  <a:gd name="csX5" fmla="*/ 592192 w 1245489"/>
                  <a:gd name="csY5" fmla="*/ 7169 h 641979"/>
                  <a:gd name="csX6" fmla="*/ 653297 w 1245489"/>
                  <a:gd name="csY6" fmla="*/ 7169 h 641979"/>
                  <a:gd name="csX7" fmla="*/ 1227586 w 1245489"/>
                  <a:gd name="csY7" fmla="*/ 292102 h 641979"/>
                  <a:gd name="csX8" fmla="*/ 1227586 w 1245489"/>
                  <a:gd name="csY8" fmla="*/ 349854 h 641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45489" h="641979">
                    <a:moveTo>
                      <a:pt x="1227562" y="349878"/>
                    </a:moveTo>
                    <a:lnTo>
                      <a:pt x="653273" y="634811"/>
                    </a:lnTo>
                    <a:cubicBezTo>
                      <a:pt x="634015" y="644369"/>
                      <a:pt x="611427" y="644369"/>
                      <a:pt x="592169" y="634811"/>
                    </a:cubicBezTo>
                    <a:lnTo>
                      <a:pt x="17903" y="349878"/>
                    </a:lnTo>
                    <a:cubicBezTo>
                      <a:pt x="-5968" y="338037"/>
                      <a:pt x="-5968" y="303966"/>
                      <a:pt x="17903" y="292126"/>
                    </a:cubicBezTo>
                    <a:lnTo>
                      <a:pt x="592192" y="7169"/>
                    </a:lnTo>
                    <a:cubicBezTo>
                      <a:pt x="611451" y="-2390"/>
                      <a:pt x="634039" y="-2390"/>
                      <a:pt x="653297" y="7169"/>
                    </a:cubicBezTo>
                    <a:lnTo>
                      <a:pt x="1227586" y="292102"/>
                    </a:lnTo>
                    <a:cubicBezTo>
                      <a:pt x="1251457" y="303942"/>
                      <a:pt x="1251457" y="338014"/>
                      <a:pt x="1227586" y="34985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28000">
                    <a:schemeClr val="accent5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 cap="flat">
                <a:solidFill>
                  <a:schemeClr val="accent5"/>
                </a:solidFill>
                <a:prstDash val="solid"/>
                <a:miter/>
              </a:ln>
              <a:effectLst>
                <a:outerShdw blurRad="127000" dist="127000" dir="5400000" sx="90000" sy="90000" algn="t" rotWithShape="0">
                  <a:schemeClr val="accent5">
                    <a:alpha val="30000"/>
                  </a:schemeClr>
                </a:outerShdw>
              </a:effec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0571CD-BA37-B349-B213-B82779AA9FD2}"/>
                  </a:ext>
                </a:extLst>
              </p:cNvPr>
              <p:cNvSpPr/>
              <p:nvPr/>
            </p:nvSpPr>
            <p:spPr>
              <a:xfrm>
                <a:off x="3981123" y="1104899"/>
                <a:ext cx="1181754" cy="609130"/>
              </a:xfrm>
              <a:custGeom>
                <a:avLst/>
                <a:gdLst>
                  <a:gd name="csX0" fmla="*/ 1227562 w 1245489"/>
                  <a:gd name="csY0" fmla="*/ 349878 h 641979"/>
                  <a:gd name="csX1" fmla="*/ 653273 w 1245489"/>
                  <a:gd name="csY1" fmla="*/ 634811 h 641979"/>
                  <a:gd name="csX2" fmla="*/ 592169 w 1245489"/>
                  <a:gd name="csY2" fmla="*/ 634811 h 641979"/>
                  <a:gd name="csX3" fmla="*/ 17903 w 1245489"/>
                  <a:gd name="csY3" fmla="*/ 349878 h 641979"/>
                  <a:gd name="csX4" fmla="*/ 17903 w 1245489"/>
                  <a:gd name="csY4" fmla="*/ 292126 h 641979"/>
                  <a:gd name="csX5" fmla="*/ 592192 w 1245489"/>
                  <a:gd name="csY5" fmla="*/ 7169 h 641979"/>
                  <a:gd name="csX6" fmla="*/ 653297 w 1245489"/>
                  <a:gd name="csY6" fmla="*/ 7169 h 641979"/>
                  <a:gd name="csX7" fmla="*/ 1227586 w 1245489"/>
                  <a:gd name="csY7" fmla="*/ 292102 h 641979"/>
                  <a:gd name="csX8" fmla="*/ 1227586 w 1245489"/>
                  <a:gd name="csY8" fmla="*/ 349854 h 641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45489" h="641979">
                    <a:moveTo>
                      <a:pt x="1227562" y="349878"/>
                    </a:moveTo>
                    <a:lnTo>
                      <a:pt x="653273" y="634811"/>
                    </a:lnTo>
                    <a:cubicBezTo>
                      <a:pt x="634015" y="644369"/>
                      <a:pt x="611427" y="644369"/>
                      <a:pt x="592169" y="634811"/>
                    </a:cubicBezTo>
                    <a:lnTo>
                      <a:pt x="17903" y="349878"/>
                    </a:lnTo>
                    <a:cubicBezTo>
                      <a:pt x="-5968" y="338037"/>
                      <a:pt x="-5968" y="303966"/>
                      <a:pt x="17903" y="292126"/>
                    </a:cubicBezTo>
                    <a:lnTo>
                      <a:pt x="592192" y="7169"/>
                    </a:lnTo>
                    <a:cubicBezTo>
                      <a:pt x="611451" y="-2390"/>
                      <a:pt x="634039" y="-2390"/>
                      <a:pt x="653297" y="7169"/>
                    </a:cubicBezTo>
                    <a:lnTo>
                      <a:pt x="1227586" y="292102"/>
                    </a:lnTo>
                    <a:cubicBezTo>
                      <a:pt x="1251457" y="303942"/>
                      <a:pt x="1251457" y="338014"/>
                      <a:pt x="1227586" y="34985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28000">
                    <a:schemeClr val="accent5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 cap="flat">
                <a:solidFill>
                  <a:schemeClr val="accent5"/>
                </a:solidFill>
                <a:prstDash val="solid"/>
                <a:miter/>
              </a:ln>
              <a:effectLst/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2DE15C7-F124-2AD7-E641-A8E8F6B25337}"/>
                  </a:ext>
                </a:extLst>
              </p:cNvPr>
              <p:cNvSpPr/>
              <p:nvPr/>
            </p:nvSpPr>
            <p:spPr>
              <a:xfrm>
                <a:off x="3981123" y="1095374"/>
                <a:ext cx="1181754" cy="609130"/>
              </a:xfrm>
              <a:custGeom>
                <a:avLst/>
                <a:gdLst>
                  <a:gd name="csX0" fmla="*/ 1227562 w 1245489"/>
                  <a:gd name="csY0" fmla="*/ 349878 h 641979"/>
                  <a:gd name="csX1" fmla="*/ 653273 w 1245489"/>
                  <a:gd name="csY1" fmla="*/ 634811 h 641979"/>
                  <a:gd name="csX2" fmla="*/ 592169 w 1245489"/>
                  <a:gd name="csY2" fmla="*/ 634811 h 641979"/>
                  <a:gd name="csX3" fmla="*/ 17903 w 1245489"/>
                  <a:gd name="csY3" fmla="*/ 349878 h 641979"/>
                  <a:gd name="csX4" fmla="*/ 17903 w 1245489"/>
                  <a:gd name="csY4" fmla="*/ 292126 h 641979"/>
                  <a:gd name="csX5" fmla="*/ 592192 w 1245489"/>
                  <a:gd name="csY5" fmla="*/ 7169 h 641979"/>
                  <a:gd name="csX6" fmla="*/ 653297 w 1245489"/>
                  <a:gd name="csY6" fmla="*/ 7169 h 641979"/>
                  <a:gd name="csX7" fmla="*/ 1227586 w 1245489"/>
                  <a:gd name="csY7" fmla="*/ 292102 h 641979"/>
                  <a:gd name="csX8" fmla="*/ 1227586 w 1245489"/>
                  <a:gd name="csY8" fmla="*/ 349854 h 641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45489" h="641979">
                    <a:moveTo>
                      <a:pt x="1227562" y="349878"/>
                    </a:moveTo>
                    <a:lnTo>
                      <a:pt x="653273" y="634811"/>
                    </a:lnTo>
                    <a:cubicBezTo>
                      <a:pt x="634015" y="644369"/>
                      <a:pt x="611427" y="644369"/>
                      <a:pt x="592169" y="634811"/>
                    </a:cubicBezTo>
                    <a:lnTo>
                      <a:pt x="17903" y="349878"/>
                    </a:lnTo>
                    <a:cubicBezTo>
                      <a:pt x="-5968" y="338037"/>
                      <a:pt x="-5968" y="303966"/>
                      <a:pt x="17903" y="292126"/>
                    </a:cubicBezTo>
                    <a:lnTo>
                      <a:pt x="592192" y="7169"/>
                    </a:lnTo>
                    <a:cubicBezTo>
                      <a:pt x="611451" y="-2390"/>
                      <a:pt x="634039" y="-2390"/>
                      <a:pt x="653297" y="7169"/>
                    </a:cubicBezTo>
                    <a:lnTo>
                      <a:pt x="1227586" y="292102"/>
                    </a:lnTo>
                    <a:cubicBezTo>
                      <a:pt x="1251457" y="303942"/>
                      <a:pt x="1251457" y="338014"/>
                      <a:pt x="1227586" y="34985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28000">
                    <a:schemeClr val="accent5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 cap="flat">
                <a:solidFill>
                  <a:schemeClr val="accent5"/>
                </a:solidFill>
                <a:prstDash val="solid"/>
                <a:miter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19BC69-95F2-7411-A197-084681BAB979}"/>
                  </a:ext>
                </a:extLst>
              </p:cNvPr>
              <p:cNvSpPr/>
              <p:nvPr/>
            </p:nvSpPr>
            <p:spPr>
              <a:xfrm>
                <a:off x="3981123" y="1092993"/>
                <a:ext cx="1181754" cy="609130"/>
              </a:xfrm>
              <a:custGeom>
                <a:avLst/>
                <a:gdLst>
                  <a:gd name="csX0" fmla="*/ 1227562 w 1245489"/>
                  <a:gd name="csY0" fmla="*/ 349878 h 641979"/>
                  <a:gd name="csX1" fmla="*/ 653273 w 1245489"/>
                  <a:gd name="csY1" fmla="*/ 634811 h 641979"/>
                  <a:gd name="csX2" fmla="*/ 592169 w 1245489"/>
                  <a:gd name="csY2" fmla="*/ 634811 h 641979"/>
                  <a:gd name="csX3" fmla="*/ 17903 w 1245489"/>
                  <a:gd name="csY3" fmla="*/ 349878 h 641979"/>
                  <a:gd name="csX4" fmla="*/ 17903 w 1245489"/>
                  <a:gd name="csY4" fmla="*/ 292126 h 641979"/>
                  <a:gd name="csX5" fmla="*/ 592192 w 1245489"/>
                  <a:gd name="csY5" fmla="*/ 7169 h 641979"/>
                  <a:gd name="csX6" fmla="*/ 653297 w 1245489"/>
                  <a:gd name="csY6" fmla="*/ 7169 h 641979"/>
                  <a:gd name="csX7" fmla="*/ 1227586 w 1245489"/>
                  <a:gd name="csY7" fmla="*/ 292102 h 641979"/>
                  <a:gd name="csX8" fmla="*/ 1227586 w 1245489"/>
                  <a:gd name="csY8" fmla="*/ 349854 h 641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45489" h="641979">
                    <a:moveTo>
                      <a:pt x="1227562" y="349878"/>
                    </a:moveTo>
                    <a:lnTo>
                      <a:pt x="653273" y="634811"/>
                    </a:lnTo>
                    <a:cubicBezTo>
                      <a:pt x="634015" y="644369"/>
                      <a:pt x="611427" y="644369"/>
                      <a:pt x="592169" y="634811"/>
                    </a:cubicBezTo>
                    <a:lnTo>
                      <a:pt x="17903" y="349878"/>
                    </a:lnTo>
                    <a:cubicBezTo>
                      <a:pt x="-5968" y="338037"/>
                      <a:pt x="-5968" y="303966"/>
                      <a:pt x="17903" y="292126"/>
                    </a:cubicBezTo>
                    <a:lnTo>
                      <a:pt x="592192" y="7169"/>
                    </a:lnTo>
                    <a:cubicBezTo>
                      <a:pt x="611451" y="-2390"/>
                      <a:pt x="634039" y="-2390"/>
                      <a:pt x="653297" y="7169"/>
                    </a:cubicBezTo>
                    <a:lnTo>
                      <a:pt x="1227586" y="292102"/>
                    </a:lnTo>
                    <a:cubicBezTo>
                      <a:pt x="1251457" y="303942"/>
                      <a:pt x="1251457" y="338014"/>
                      <a:pt x="1227586" y="34985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28000">
                    <a:schemeClr val="accent5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 cap="flat">
                <a:solidFill>
                  <a:schemeClr val="accent5"/>
                </a:solidFill>
                <a:prstDash val="solid"/>
                <a:miter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0745092-7210-1980-5A47-987553B51586}"/>
                  </a:ext>
                </a:extLst>
              </p:cNvPr>
              <p:cNvSpPr/>
              <p:nvPr/>
            </p:nvSpPr>
            <p:spPr>
              <a:xfrm>
                <a:off x="3981123" y="1083466"/>
                <a:ext cx="1181754" cy="609130"/>
              </a:xfrm>
              <a:custGeom>
                <a:avLst/>
                <a:gdLst>
                  <a:gd name="csX0" fmla="*/ 1227562 w 1245489"/>
                  <a:gd name="csY0" fmla="*/ 349878 h 641979"/>
                  <a:gd name="csX1" fmla="*/ 653273 w 1245489"/>
                  <a:gd name="csY1" fmla="*/ 634811 h 641979"/>
                  <a:gd name="csX2" fmla="*/ 592169 w 1245489"/>
                  <a:gd name="csY2" fmla="*/ 634811 h 641979"/>
                  <a:gd name="csX3" fmla="*/ 17903 w 1245489"/>
                  <a:gd name="csY3" fmla="*/ 349878 h 641979"/>
                  <a:gd name="csX4" fmla="*/ 17903 w 1245489"/>
                  <a:gd name="csY4" fmla="*/ 292126 h 641979"/>
                  <a:gd name="csX5" fmla="*/ 592192 w 1245489"/>
                  <a:gd name="csY5" fmla="*/ 7169 h 641979"/>
                  <a:gd name="csX6" fmla="*/ 653297 w 1245489"/>
                  <a:gd name="csY6" fmla="*/ 7169 h 641979"/>
                  <a:gd name="csX7" fmla="*/ 1227586 w 1245489"/>
                  <a:gd name="csY7" fmla="*/ 292102 h 641979"/>
                  <a:gd name="csX8" fmla="*/ 1227586 w 1245489"/>
                  <a:gd name="csY8" fmla="*/ 349854 h 641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45489" h="641979">
                    <a:moveTo>
                      <a:pt x="1227562" y="349878"/>
                    </a:moveTo>
                    <a:lnTo>
                      <a:pt x="653273" y="634811"/>
                    </a:lnTo>
                    <a:cubicBezTo>
                      <a:pt x="634015" y="644369"/>
                      <a:pt x="611427" y="644369"/>
                      <a:pt x="592169" y="634811"/>
                    </a:cubicBezTo>
                    <a:lnTo>
                      <a:pt x="17903" y="349878"/>
                    </a:lnTo>
                    <a:cubicBezTo>
                      <a:pt x="-5968" y="338037"/>
                      <a:pt x="-5968" y="303966"/>
                      <a:pt x="17903" y="292126"/>
                    </a:cubicBezTo>
                    <a:lnTo>
                      <a:pt x="592192" y="7169"/>
                    </a:lnTo>
                    <a:cubicBezTo>
                      <a:pt x="611451" y="-2390"/>
                      <a:pt x="634039" y="-2390"/>
                      <a:pt x="653297" y="7169"/>
                    </a:cubicBezTo>
                    <a:lnTo>
                      <a:pt x="1227586" y="292102"/>
                    </a:lnTo>
                    <a:cubicBezTo>
                      <a:pt x="1251457" y="303942"/>
                      <a:pt x="1251457" y="338014"/>
                      <a:pt x="1227586" y="3498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  <a:gs pos="40000">
                    <a:schemeClr val="accent5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 w="12700" cap="flat">
                <a:solidFill>
                  <a:schemeClr val="accent5"/>
                </a:solidFill>
                <a:prstDash val="solid"/>
                <a:miter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06B6E5-9BA1-8883-730D-9DED4FCAA433}"/>
              </a:ext>
            </a:extLst>
          </p:cNvPr>
          <p:cNvGrpSpPr/>
          <p:nvPr/>
        </p:nvGrpSpPr>
        <p:grpSpPr>
          <a:xfrm>
            <a:off x="2146300" y="2470012"/>
            <a:ext cx="628650" cy="1873250"/>
            <a:chOff x="2146300" y="2470012"/>
            <a:chExt cx="628650" cy="1873250"/>
          </a:xfrm>
        </p:grpSpPr>
        <p:sp>
          <p:nvSpPr>
            <p:cNvPr id="52" name="Graphic 50">
              <a:extLst>
                <a:ext uri="{FF2B5EF4-FFF2-40B4-BE49-F238E27FC236}">
                  <a16:creationId xmlns:a16="http://schemas.microsoft.com/office/drawing/2014/main" id="{ECDDD123-E3BF-CBAC-F7AF-185E0B0C913A}"/>
                </a:ext>
              </a:extLst>
            </p:cNvPr>
            <p:cNvSpPr/>
            <p:nvPr/>
          </p:nvSpPr>
          <p:spPr>
            <a:xfrm>
              <a:off x="2476500" y="2470012"/>
              <a:ext cx="298450" cy="1873250"/>
            </a:xfrm>
            <a:custGeom>
              <a:avLst/>
              <a:gdLst>
                <a:gd name="csX0" fmla="*/ 224028 w 224028"/>
                <a:gd name="csY0" fmla="*/ 0 h 1404651"/>
                <a:gd name="csX1" fmla="*/ 92107 w 224028"/>
                <a:gd name="csY1" fmla="*/ 0 h 1404651"/>
                <a:gd name="csX2" fmla="*/ 0 w 224028"/>
                <a:gd name="csY2" fmla="*/ 92107 h 1404651"/>
                <a:gd name="csX3" fmla="*/ 0 w 224028"/>
                <a:gd name="csY3" fmla="*/ 1312545 h 1404651"/>
                <a:gd name="csX4" fmla="*/ 92107 w 224028"/>
                <a:gd name="csY4" fmla="*/ 1404652 h 1404651"/>
                <a:gd name="csX5" fmla="*/ 224028 w 224028"/>
                <a:gd name="csY5" fmla="*/ 1404652 h 14046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24028" h="1404651">
                  <a:moveTo>
                    <a:pt x="224028" y="0"/>
                  </a:moveTo>
                  <a:lnTo>
                    <a:pt x="92107" y="0"/>
                  </a:lnTo>
                  <a:cubicBezTo>
                    <a:pt x="41243" y="0"/>
                    <a:pt x="0" y="41243"/>
                    <a:pt x="0" y="92107"/>
                  </a:cubicBezTo>
                  <a:lnTo>
                    <a:pt x="0" y="1312545"/>
                  </a:lnTo>
                  <a:cubicBezTo>
                    <a:pt x="0" y="1363409"/>
                    <a:pt x="41243" y="1404652"/>
                    <a:pt x="92107" y="1404652"/>
                  </a:cubicBezTo>
                  <a:lnTo>
                    <a:pt x="224028" y="1404652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/>
              <a:headEnd type="oval"/>
              <a:tailEnd type="oval"/>
            </a:ln>
          </p:spPr>
          <p:txBody>
            <a:bodyPr/>
            <a:lstStyle/>
            <a:p>
              <a:endParaRPr lang="en-AU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BFA2380-E71B-742B-99DC-6B558AD4CDDC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2146300" y="3406637"/>
              <a:ext cx="628650" cy="1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/>
              <a:tailEnd type="oval"/>
            </a:ln>
          </p:spPr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4B6CEA-91C4-DECB-BAA7-21E8DB2E176D}"/>
              </a:ext>
            </a:extLst>
          </p:cNvPr>
          <p:cNvCxnSpPr>
            <a:cxnSpLocks/>
          </p:cNvCxnSpPr>
          <p:nvPr/>
        </p:nvCxnSpPr>
        <p:spPr>
          <a:xfrm>
            <a:off x="6369050" y="1537211"/>
            <a:ext cx="965200" cy="0"/>
          </a:xfrm>
          <a:prstGeom prst="line">
            <a:avLst/>
          </a:prstGeom>
          <a:ln w="12700">
            <a:solidFill>
              <a:schemeClr val="accent5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958ADF-666D-11E8-28B4-D9512D0D3AC7}"/>
              </a:ext>
            </a:extLst>
          </p:cNvPr>
          <p:cNvGrpSpPr/>
          <p:nvPr/>
        </p:nvGrpSpPr>
        <p:grpSpPr>
          <a:xfrm>
            <a:off x="285750" y="2321015"/>
            <a:ext cx="1860550" cy="2171245"/>
            <a:chOff x="285750" y="2321015"/>
            <a:chExt cx="1860550" cy="21712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0ED9042-9DF8-9DA4-52D2-E6BBB9E365F9}"/>
                </a:ext>
              </a:extLst>
            </p:cNvPr>
            <p:cNvSpPr/>
            <p:nvPr/>
          </p:nvSpPr>
          <p:spPr>
            <a:xfrm>
              <a:off x="285750" y="2321015"/>
              <a:ext cx="1860550" cy="2171245"/>
            </a:xfrm>
            <a:prstGeom prst="roundRect">
              <a:avLst>
                <a:gd name="adj" fmla="val 773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dist="38100" dir="5400000" algn="t" rotWithShape="0">
                <a:schemeClr val="accent2">
                  <a:lumMod val="20000"/>
                  <a:lumOff val="80000"/>
                </a:schemeClr>
              </a:outerShdw>
            </a:effectLst>
          </p:spPr>
          <p:txBody>
            <a:bodyPr vert="horz" lIns="108000" tIns="108000" rIns="108000" bIns="108000" rtlCol="0" anchor="t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AU" sz="1600" b="1" dirty="0">
                  <a:solidFill>
                    <a:schemeClr val="accent2"/>
                  </a:solidFill>
                </a:rPr>
                <a:t>Technical Resilience</a:t>
              </a:r>
            </a:p>
            <a:p>
              <a:pPr marL="108000" indent="-1080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Monitoring </a:t>
              </a:r>
            </a:p>
            <a:p>
              <a:pPr marL="108000" indent="-1080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Redundancy</a:t>
              </a:r>
            </a:p>
            <a:p>
              <a:pPr marL="108000" indent="-1080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Security </a:t>
              </a:r>
            </a:p>
            <a:p>
              <a:pPr marL="108000" indent="-1080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Networks </a:t>
              </a:r>
            </a:p>
            <a:p>
              <a:pPr marL="108000" indent="-10800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Infrastructure </a:t>
              </a:r>
            </a:p>
          </p:txBody>
        </p:sp>
        <p:grpSp>
          <p:nvGrpSpPr>
            <p:cNvPr id="83" name="Graphic 36">
              <a:extLst>
                <a:ext uri="{FF2B5EF4-FFF2-40B4-BE49-F238E27FC236}">
                  <a16:creationId xmlns:a16="http://schemas.microsoft.com/office/drawing/2014/main" id="{DC99CA15-D07A-199B-2F05-7D04CB248312}"/>
                </a:ext>
              </a:extLst>
            </p:cNvPr>
            <p:cNvGrpSpPr/>
            <p:nvPr/>
          </p:nvGrpSpPr>
          <p:grpSpPr>
            <a:xfrm>
              <a:off x="1667827" y="2490785"/>
              <a:ext cx="350520" cy="182880"/>
              <a:chOff x="867940" y="1729186"/>
              <a:chExt cx="350520" cy="182880"/>
            </a:xfrm>
            <a:noFill/>
          </p:grpSpPr>
          <p:sp>
            <p:nvSpPr>
              <p:cNvPr id="84" name="Free-form: Shape 114">
                <a:extLst>
                  <a:ext uri="{FF2B5EF4-FFF2-40B4-BE49-F238E27FC236}">
                    <a16:creationId xmlns:a16="http://schemas.microsoft.com/office/drawing/2014/main" id="{6809B313-B5B7-2BB4-5643-1452F4C65860}"/>
                  </a:ext>
                </a:extLst>
              </p:cNvPr>
              <p:cNvSpPr/>
              <p:nvPr/>
            </p:nvSpPr>
            <p:spPr>
              <a:xfrm>
                <a:off x="1005100" y="1782526"/>
                <a:ext cx="76200" cy="76200"/>
              </a:xfrm>
              <a:custGeom>
                <a:avLst/>
                <a:gdLst>
                  <a:gd name="connsiteX0" fmla="*/ 22860 w 76200"/>
                  <a:gd name="connsiteY0" fmla="*/ 3200 h 76200"/>
                  <a:gd name="connsiteX1" fmla="*/ 38100 w 76200"/>
                  <a:gd name="connsiteY1" fmla="*/ 0 h 76200"/>
                  <a:gd name="connsiteX2" fmla="*/ 76200 w 76200"/>
                  <a:gd name="connsiteY2" fmla="*/ 38100 h 76200"/>
                  <a:gd name="connsiteX3" fmla="*/ 38100 w 76200"/>
                  <a:gd name="connsiteY3" fmla="*/ 76200 h 76200"/>
                  <a:gd name="connsiteX4" fmla="*/ 0 w 76200"/>
                  <a:gd name="connsiteY4" fmla="*/ 38100 h 76200"/>
                  <a:gd name="connsiteX5" fmla="*/ 7620 w 76200"/>
                  <a:gd name="connsiteY5" fmla="*/ 1524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76200">
                    <a:moveTo>
                      <a:pt x="22860" y="3200"/>
                    </a:moveTo>
                    <a:cubicBezTo>
                      <a:pt x="27508" y="1143"/>
                      <a:pt x="32690" y="0"/>
                      <a:pt x="38100" y="0"/>
                    </a:cubicBezTo>
                    <a:cubicBezTo>
                      <a:pt x="59131" y="0"/>
                      <a:pt x="76200" y="17069"/>
                      <a:pt x="76200" y="38100"/>
                    </a:cubicBezTo>
                    <a:cubicBezTo>
                      <a:pt x="76200" y="59131"/>
                      <a:pt x="59131" y="76200"/>
                      <a:pt x="38100" y="76200"/>
                    </a:cubicBezTo>
                    <a:cubicBezTo>
                      <a:pt x="17069" y="76200"/>
                      <a:pt x="0" y="59131"/>
                      <a:pt x="0" y="38100"/>
                    </a:cubicBezTo>
                    <a:cubicBezTo>
                      <a:pt x="0" y="29489"/>
                      <a:pt x="2819" y="21641"/>
                      <a:pt x="7620" y="1524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5" name="Free-form: Shape 115">
                <a:extLst>
                  <a:ext uri="{FF2B5EF4-FFF2-40B4-BE49-F238E27FC236}">
                    <a16:creationId xmlns:a16="http://schemas.microsoft.com/office/drawing/2014/main" id="{3BC20DE7-7294-65E3-60BE-0506A0F83D45}"/>
                  </a:ext>
                </a:extLst>
              </p:cNvPr>
              <p:cNvSpPr/>
              <p:nvPr/>
            </p:nvSpPr>
            <p:spPr>
              <a:xfrm>
                <a:off x="951760" y="1729186"/>
                <a:ext cx="182880" cy="182880"/>
              </a:xfrm>
              <a:custGeom>
                <a:avLst/>
                <a:gdLst>
                  <a:gd name="connsiteX0" fmla="*/ 91440 w 182880"/>
                  <a:gd name="connsiteY0" fmla="*/ 0 h 182880"/>
                  <a:gd name="connsiteX1" fmla="*/ 182880 w 182880"/>
                  <a:gd name="connsiteY1" fmla="*/ 91440 h 182880"/>
                  <a:gd name="connsiteX2" fmla="*/ 91440 w 182880"/>
                  <a:gd name="connsiteY2" fmla="*/ 182880 h 182880"/>
                  <a:gd name="connsiteX3" fmla="*/ 0 w 182880"/>
                  <a:gd name="connsiteY3" fmla="*/ 91440 h 182880"/>
                  <a:gd name="connsiteX4" fmla="*/ 91440 w 182880"/>
                  <a:gd name="connsiteY4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82880">
                    <a:moveTo>
                      <a:pt x="91440" y="0"/>
                    </a:moveTo>
                    <a:cubicBezTo>
                      <a:pt x="141961" y="0"/>
                      <a:pt x="182880" y="40919"/>
                      <a:pt x="182880" y="91440"/>
                    </a:cubicBezTo>
                    <a:cubicBezTo>
                      <a:pt x="182880" y="141961"/>
                      <a:pt x="141961" y="182880"/>
                      <a:pt x="91440" y="182880"/>
                    </a:cubicBezTo>
                    <a:cubicBezTo>
                      <a:pt x="40919" y="182880"/>
                      <a:pt x="0" y="141961"/>
                      <a:pt x="0" y="91440"/>
                    </a:cubicBezTo>
                    <a:cubicBezTo>
                      <a:pt x="0" y="40919"/>
                      <a:pt x="40919" y="0"/>
                      <a:pt x="9144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6" name="Free-form: Shape 116">
                <a:extLst>
                  <a:ext uri="{FF2B5EF4-FFF2-40B4-BE49-F238E27FC236}">
                    <a16:creationId xmlns:a16="http://schemas.microsoft.com/office/drawing/2014/main" id="{E972138A-6B98-ADC9-13D9-9994FCD2FB55}"/>
                  </a:ext>
                </a:extLst>
              </p:cNvPr>
              <p:cNvSpPr/>
              <p:nvPr/>
            </p:nvSpPr>
            <p:spPr>
              <a:xfrm>
                <a:off x="867940" y="1729186"/>
                <a:ext cx="350520" cy="182880"/>
              </a:xfrm>
              <a:custGeom>
                <a:avLst/>
                <a:gdLst>
                  <a:gd name="connsiteX0" fmla="*/ 175260 w 350520"/>
                  <a:gd name="connsiteY0" fmla="*/ 0 h 182880"/>
                  <a:gd name="connsiteX1" fmla="*/ 350520 w 350520"/>
                  <a:gd name="connsiteY1" fmla="*/ 91440 h 182880"/>
                  <a:gd name="connsiteX2" fmla="*/ 175260 w 350520"/>
                  <a:gd name="connsiteY2" fmla="*/ 182880 h 182880"/>
                  <a:gd name="connsiteX3" fmla="*/ 0 w 350520"/>
                  <a:gd name="connsiteY3" fmla="*/ 91440 h 182880"/>
                  <a:gd name="connsiteX4" fmla="*/ 175260 w 350520"/>
                  <a:gd name="connsiteY4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520" h="182880">
                    <a:moveTo>
                      <a:pt x="175260" y="0"/>
                    </a:moveTo>
                    <a:cubicBezTo>
                      <a:pt x="272644" y="0"/>
                      <a:pt x="350520" y="91440"/>
                      <a:pt x="350520" y="91440"/>
                    </a:cubicBezTo>
                    <a:cubicBezTo>
                      <a:pt x="350520" y="91440"/>
                      <a:pt x="272644" y="182880"/>
                      <a:pt x="175260" y="182880"/>
                    </a:cubicBezTo>
                    <a:cubicBezTo>
                      <a:pt x="77876" y="182880"/>
                      <a:pt x="0" y="91440"/>
                      <a:pt x="0" y="91440"/>
                    </a:cubicBezTo>
                    <a:cubicBezTo>
                      <a:pt x="0" y="91440"/>
                      <a:pt x="77876" y="0"/>
                      <a:pt x="17526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7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237 -4.44444E-6 L -1.45833E-6 -4.44444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237 -4.44444E-6 L -1.45833E-6 -4.44444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237 -4.44444E-6 L -1.45833E-6 -4.44444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237 -4.44444E-6 L 2.5E-6 -4.44444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8169-7AAC-F574-FD87-AA7E96A4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>
            <a:extLst>
              <a:ext uri="{FF2B5EF4-FFF2-40B4-BE49-F238E27FC236}">
                <a16:creationId xmlns:a16="http://schemas.microsoft.com/office/drawing/2014/main" id="{81C29C5B-4DCC-5F22-B182-F942C6B2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" b="25"/>
          <a:stretch>
            <a:fillRect/>
          </a:stretch>
        </p:blipFill>
        <p:spPr>
          <a:xfrm>
            <a:off x="3372491" y="1114426"/>
            <a:ext cx="2399017" cy="3487738"/>
          </a:xfrm>
          <a:custGeom>
            <a:avLst/>
            <a:gdLst>
              <a:gd name="csX0" fmla="*/ 171242 w 2399017"/>
              <a:gd name="csY0" fmla="*/ 0 h 3487738"/>
              <a:gd name="csX1" fmla="*/ 2227775 w 2399017"/>
              <a:gd name="csY1" fmla="*/ 0 h 3487738"/>
              <a:gd name="csX2" fmla="*/ 2399017 w 2399017"/>
              <a:gd name="csY2" fmla="*/ 171242 h 3487738"/>
              <a:gd name="csX3" fmla="*/ 2399017 w 2399017"/>
              <a:gd name="csY3" fmla="*/ 3316496 h 3487738"/>
              <a:gd name="csX4" fmla="*/ 2227775 w 2399017"/>
              <a:gd name="csY4" fmla="*/ 3487738 h 3487738"/>
              <a:gd name="csX5" fmla="*/ 171242 w 2399017"/>
              <a:gd name="csY5" fmla="*/ 3487738 h 3487738"/>
              <a:gd name="csX6" fmla="*/ 0 w 2399017"/>
              <a:gd name="csY6" fmla="*/ 3316496 h 3487738"/>
              <a:gd name="csX7" fmla="*/ 0 w 2399017"/>
              <a:gd name="csY7" fmla="*/ 171242 h 3487738"/>
              <a:gd name="csX8" fmla="*/ 171242 w 2399017"/>
              <a:gd name="csY8" fmla="*/ 0 h 34877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399017" h="3487738">
                <a:moveTo>
                  <a:pt x="171242" y="0"/>
                </a:moveTo>
                <a:lnTo>
                  <a:pt x="2227775" y="0"/>
                </a:lnTo>
                <a:cubicBezTo>
                  <a:pt x="2322349" y="0"/>
                  <a:pt x="2399017" y="76668"/>
                  <a:pt x="2399017" y="171242"/>
                </a:cubicBezTo>
                <a:lnTo>
                  <a:pt x="2399017" y="3316496"/>
                </a:lnTo>
                <a:cubicBezTo>
                  <a:pt x="2399017" y="3411070"/>
                  <a:pt x="2322349" y="3487738"/>
                  <a:pt x="2227775" y="3487738"/>
                </a:cubicBezTo>
                <a:lnTo>
                  <a:pt x="171242" y="3487738"/>
                </a:lnTo>
                <a:cubicBezTo>
                  <a:pt x="76668" y="3487738"/>
                  <a:pt x="0" y="3411070"/>
                  <a:pt x="0" y="3316496"/>
                </a:cubicBezTo>
                <a:lnTo>
                  <a:pt x="0" y="171242"/>
                </a:lnTo>
                <a:cubicBezTo>
                  <a:pt x="0" y="76668"/>
                  <a:pt x="76668" y="0"/>
                  <a:pt x="171242" y="0"/>
                </a:cubicBezTo>
                <a:close/>
              </a:path>
            </a:pathLst>
          </a:custGeom>
        </p:spPr>
      </p:pic>
      <p:sp>
        <p:nvSpPr>
          <p:cNvPr id="224" name="Oval 223">
            <a:extLst>
              <a:ext uri="{FF2B5EF4-FFF2-40B4-BE49-F238E27FC236}">
                <a16:creationId xmlns:a16="http://schemas.microsoft.com/office/drawing/2014/main" id="{016AA46B-EA42-8A35-3340-2A3309D40BB0}"/>
              </a:ext>
            </a:extLst>
          </p:cNvPr>
          <p:cNvSpPr/>
          <p:nvPr/>
        </p:nvSpPr>
        <p:spPr>
          <a:xfrm>
            <a:off x="4587596" y="918944"/>
            <a:ext cx="3878702" cy="387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C7388FC-360D-1258-DCFC-E04A4A029934}"/>
              </a:ext>
            </a:extLst>
          </p:cNvPr>
          <p:cNvSpPr/>
          <p:nvPr/>
        </p:nvSpPr>
        <p:spPr>
          <a:xfrm>
            <a:off x="677702" y="918944"/>
            <a:ext cx="3878702" cy="387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9546A-F75F-8CA2-517F-478067069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</p:spPr>
        <p:txBody>
          <a:bodyPr/>
          <a:lstStyle/>
          <a:p>
            <a:fld id="{95B7E756-53CD-436E-9922-3A38B2836629}" type="slidenum">
              <a:rPr lang="en-PH" smtClean="0"/>
              <a:pPr/>
              <a:t>3</a:t>
            </a:fld>
            <a:endParaRPr lang="en-PH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61004762-F32B-1822-DD58-94DB3FBC1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" b="25"/>
          <a:stretch>
            <a:fillRect/>
          </a:stretch>
        </p:blipFill>
        <p:spPr>
          <a:xfrm>
            <a:off x="3372491" y="1114426"/>
            <a:ext cx="2399017" cy="3487738"/>
          </a:xfrm>
          <a:custGeom>
            <a:avLst/>
            <a:gdLst>
              <a:gd name="csX0" fmla="*/ 195721 w 2399017"/>
              <a:gd name="csY0" fmla="*/ 0 h 3487738"/>
              <a:gd name="csX1" fmla="*/ 2203297 w 2399017"/>
              <a:gd name="csY1" fmla="*/ 0 h 3487738"/>
              <a:gd name="csX2" fmla="*/ 2379870 w 2399017"/>
              <a:gd name="csY2" fmla="*/ 275573 h 3487738"/>
              <a:gd name="csX3" fmla="*/ 2379870 w 2399017"/>
              <a:gd name="csY3" fmla="*/ 3212129 h 3487738"/>
              <a:gd name="csX4" fmla="*/ 2203297 w 2399017"/>
              <a:gd name="csY4" fmla="*/ 3487702 h 3487738"/>
              <a:gd name="csX5" fmla="*/ 2203297 w 2399017"/>
              <a:gd name="csY5" fmla="*/ 3487738 h 3487738"/>
              <a:gd name="csX6" fmla="*/ 195721 w 2399017"/>
              <a:gd name="csY6" fmla="*/ 3487738 h 3487738"/>
              <a:gd name="csX7" fmla="*/ 19148 w 2399017"/>
              <a:gd name="csY7" fmla="*/ 3212165 h 3487738"/>
              <a:gd name="csX8" fmla="*/ 19148 w 2399017"/>
              <a:gd name="csY8" fmla="*/ 275610 h 3487738"/>
              <a:gd name="csX9" fmla="*/ 195721 w 2399017"/>
              <a:gd name="csY9" fmla="*/ 0 h 34877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399017" h="3487738">
                <a:moveTo>
                  <a:pt x="195721" y="0"/>
                </a:moveTo>
                <a:lnTo>
                  <a:pt x="2203297" y="0"/>
                </a:lnTo>
                <a:cubicBezTo>
                  <a:pt x="2363572" y="0"/>
                  <a:pt x="2436787" y="121818"/>
                  <a:pt x="2379870" y="275573"/>
                </a:cubicBezTo>
                <a:cubicBezTo>
                  <a:pt x="2042876" y="1225247"/>
                  <a:pt x="2042876" y="2262492"/>
                  <a:pt x="2379870" y="3212129"/>
                </a:cubicBezTo>
                <a:cubicBezTo>
                  <a:pt x="2436787" y="3365884"/>
                  <a:pt x="2363572" y="3487702"/>
                  <a:pt x="2203297" y="3487702"/>
                </a:cubicBezTo>
                <a:lnTo>
                  <a:pt x="2203297" y="3487738"/>
                </a:lnTo>
                <a:lnTo>
                  <a:pt x="195721" y="3487738"/>
                </a:lnTo>
                <a:cubicBezTo>
                  <a:pt x="35446" y="3487738"/>
                  <a:pt x="-37769" y="3365921"/>
                  <a:pt x="19148" y="3212165"/>
                </a:cubicBezTo>
                <a:cubicBezTo>
                  <a:pt x="356142" y="2262492"/>
                  <a:pt x="356142" y="1225247"/>
                  <a:pt x="19148" y="275610"/>
                </a:cubicBezTo>
                <a:cubicBezTo>
                  <a:pt x="-37769" y="121818"/>
                  <a:pt x="35446" y="0"/>
                  <a:pt x="195721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611987-6086-17C7-C757-693606C8A893}"/>
              </a:ext>
            </a:extLst>
          </p:cNvPr>
          <p:cNvSpPr txBox="1"/>
          <p:nvPr/>
        </p:nvSpPr>
        <p:spPr>
          <a:xfrm>
            <a:off x="4002935" y="2642852"/>
            <a:ext cx="1138132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NRENs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3AB7F4-1F81-E064-321B-242DE5B9F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64401"/>
            <a:ext cx="7629525" cy="360439"/>
          </a:xfrm>
        </p:spPr>
        <p:txBody>
          <a:bodyPr/>
          <a:lstStyle/>
          <a:p>
            <a:r>
              <a:rPr lang="en-AU" dirty="0"/>
              <a:t>Why this matters now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DB3A0-1C21-9B24-B35F-2ACFB274D7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5750" y="666726"/>
            <a:ext cx="7629525" cy="200004"/>
          </a:xfrm>
        </p:spPr>
        <p:txBody>
          <a:bodyPr/>
          <a:lstStyle/>
          <a:p>
            <a:r>
              <a:rPr lang="en-AU" dirty="0"/>
              <a:t>NRENs are being squeezed from both directions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8B016BF-A230-ECE4-8CFA-351A577C447D}"/>
              </a:ext>
            </a:extLst>
          </p:cNvPr>
          <p:cNvGrpSpPr/>
          <p:nvPr/>
        </p:nvGrpSpPr>
        <p:grpSpPr>
          <a:xfrm>
            <a:off x="2718234" y="2114345"/>
            <a:ext cx="801213" cy="1487900"/>
            <a:chOff x="2717903" y="2024902"/>
            <a:chExt cx="801213" cy="1487900"/>
          </a:xfrm>
        </p:grpSpPr>
        <p:sp>
          <p:nvSpPr>
            <p:cNvPr id="206" name="Right Arrow 17">
              <a:extLst>
                <a:ext uri="{FF2B5EF4-FFF2-40B4-BE49-F238E27FC236}">
                  <a16:creationId xmlns:a16="http://schemas.microsoft.com/office/drawing/2014/main" id="{770D7290-F8A6-5F95-2CFC-5511D011B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7903" y="2024902"/>
              <a:ext cx="722155" cy="2520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ight Arrow 17">
              <a:extLst>
                <a:ext uri="{FF2B5EF4-FFF2-40B4-BE49-F238E27FC236}">
                  <a16:creationId xmlns:a16="http://schemas.microsoft.com/office/drawing/2014/main" id="{8F05B637-3AEB-37CF-22F3-0316DBC78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6961" y="2576513"/>
              <a:ext cx="722155" cy="384678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ight Arrow 17">
              <a:extLst>
                <a:ext uri="{FF2B5EF4-FFF2-40B4-BE49-F238E27FC236}">
                  <a16:creationId xmlns:a16="http://schemas.microsoft.com/office/drawing/2014/main" id="{A8947EF2-4DDB-BA85-3A1F-EE8F5F02E6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7903" y="3260802"/>
              <a:ext cx="722155" cy="2520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AE9951B-E284-E3D3-46EF-03C3311A77B0}"/>
              </a:ext>
            </a:extLst>
          </p:cNvPr>
          <p:cNvGrpSpPr/>
          <p:nvPr/>
        </p:nvGrpSpPr>
        <p:grpSpPr>
          <a:xfrm flipH="1">
            <a:off x="5624554" y="2114345"/>
            <a:ext cx="801213" cy="1487900"/>
            <a:chOff x="2717903" y="2024902"/>
            <a:chExt cx="801213" cy="14879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1" name="Right Arrow 17">
              <a:extLst>
                <a:ext uri="{FF2B5EF4-FFF2-40B4-BE49-F238E27FC236}">
                  <a16:creationId xmlns:a16="http://schemas.microsoft.com/office/drawing/2014/main" id="{D20FF75B-9B74-13B2-3A5A-30172C007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7903" y="2024902"/>
              <a:ext cx="722155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ight Arrow 17">
              <a:extLst>
                <a:ext uri="{FF2B5EF4-FFF2-40B4-BE49-F238E27FC236}">
                  <a16:creationId xmlns:a16="http://schemas.microsoft.com/office/drawing/2014/main" id="{1CCE43EE-5AFA-2E64-65D5-EB0E1A231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6961" y="2576513"/>
              <a:ext cx="722155" cy="38467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ight Arrow 17">
              <a:extLst>
                <a:ext uri="{FF2B5EF4-FFF2-40B4-BE49-F238E27FC236}">
                  <a16:creationId xmlns:a16="http://schemas.microsoft.com/office/drawing/2014/main" id="{497175BB-7823-F9E6-8603-AAE1C3B88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7903" y="3260802"/>
              <a:ext cx="722155" cy="25200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2D96108-F77A-33AC-E330-FDC4CA8893A2}"/>
              </a:ext>
            </a:extLst>
          </p:cNvPr>
          <p:cNvGrpSpPr/>
          <p:nvPr/>
        </p:nvGrpSpPr>
        <p:grpSpPr>
          <a:xfrm>
            <a:off x="6079490" y="1264921"/>
            <a:ext cx="2782570" cy="3186748"/>
            <a:chOff x="6079490" y="1264921"/>
            <a:chExt cx="2782570" cy="318674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793F3A2-4401-EA9C-F85F-D8C289948A1F}"/>
                </a:ext>
              </a:extLst>
            </p:cNvPr>
            <p:cNvSpPr/>
            <p:nvPr/>
          </p:nvSpPr>
          <p:spPr>
            <a:xfrm>
              <a:off x="6079490" y="1264921"/>
              <a:ext cx="2782570" cy="3186748"/>
            </a:xfrm>
            <a:prstGeom prst="roundRect">
              <a:avLst>
                <a:gd name="adj" fmla="val 7730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  <a:effectLst/>
          </p:spPr>
          <p:txBody>
            <a:bodyPr vert="horz" lIns="108000" tIns="72000" rIns="108000" bIns="108000" rtlCol="0" anchor="t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AU" sz="1600" b="1" dirty="0">
                  <a:solidFill>
                    <a:schemeClr val="accent3"/>
                  </a:solidFill>
                </a:rPr>
                <a:t>Growing Constraints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2DB0-E13F-39CC-1BBA-DC986FF6D973}"/>
                </a:ext>
              </a:extLst>
            </p:cNvPr>
            <p:cNvSpPr txBox="1"/>
            <p:nvPr/>
          </p:nvSpPr>
          <p:spPr>
            <a:xfrm>
              <a:off x="6576024" y="2266526"/>
              <a:ext cx="49051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Funding</a:t>
              </a:r>
              <a:br>
                <a:rPr lang="en-AU" sz="1000" dirty="0"/>
              </a:br>
              <a:r>
                <a:rPr lang="en-AU" sz="1000" dirty="0"/>
                <a:t>pressure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DBCCA2-0A71-8642-DC78-D74D06BA6570}"/>
                </a:ext>
              </a:extLst>
            </p:cNvPr>
            <p:cNvSpPr txBox="1"/>
            <p:nvPr/>
          </p:nvSpPr>
          <p:spPr>
            <a:xfrm>
              <a:off x="7817298" y="2266526"/>
              <a:ext cx="6059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Regulatory</a:t>
              </a:r>
              <a:br>
                <a:rPr lang="en-AU" sz="1000" dirty="0"/>
              </a:br>
              <a:r>
                <a:rPr lang="en-AU" sz="1000" dirty="0"/>
                <a:t>complexity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6844B7-E32E-D511-D2BC-D43B9D90647D}"/>
                </a:ext>
              </a:extLst>
            </p:cNvPr>
            <p:cNvSpPr txBox="1"/>
            <p:nvPr/>
          </p:nvSpPr>
          <p:spPr>
            <a:xfrm>
              <a:off x="6482249" y="3123985"/>
              <a:ext cx="67807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Geopolitical</a:t>
              </a:r>
              <a:br>
                <a:rPr lang="en-AU" sz="1000" dirty="0"/>
              </a:br>
              <a:r>
                <a:rPr lang="en-AU" sz="1000" dirty="0"/>
                <a:t>risk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035AD-A5E2-B1F7-8B3D-83DD739444F0}"/>
                </a:ext>
              </a:extLst>
            </p:cNvPr>
            <p:cNvSpPr txBox="1"/>
            <p:nvPr/>
          </p:nvSpPr>
          <p:spPr>
            <a:xfrm>
              <a:off x="7782833" y="3123985"/>
              <a:ext cx="67486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 err="1"/>
                <a:t>Hyperscaler</a:t>
              </a:r>
              <a:br>
                <a:rPr lang="en-AU" sz="1000" dirty="0"/>
              </a:br>
              <a:r>
                <a:rPr lang="en-AU" sz="1000" dirty="0"/>
                <a:t>competition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9C4334-B3C1-30EF-16BD-BC88263DD4D5}"/>
                </a:ext>
              </a:extLst>
            </p:cNvPr>
            <p:cNvSpPr txBox="1"/>
            <p:nvPr/>
          </p:nvSpPr>
          <p:spPr>
            <a:xfrm>
              <a:off x="6485455" y="3981445"/>
              <a:ext cx="6716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Talent</a:t>
              </a:r>
              <a:br>
                <a:rPr lang="en-AU" sz="1000" dirty="0"/>
              </a:br>
              <a:r>
                <a:rPr lang="en-AU" sz="1000" dirty="0"/>
                <a:t>competition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1E9A31-F229-874D-B90B-04E17E996E1D}"/>
                </a:ext>
              </a:extLst>
            </p:cNvPr>
            <p:cNvSpPr txBox="1"/>
            <p:nvPr/>
          </p:nvSpPr>
          <p:spPr>
            <a:xfrm>
              <a:off x="7838137" y="3981445"/>
              <a:ext cx="56425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Capability</a:t>
              </a:r>
              <a:br>
                <a:rPr lang="en-AU" sz="1000" dirty="0"/>
              </a:br>
              <a:r>
                <a:rPr lang="en-AU" sz="1000" dirty="0"/>
                <a:t>strain</a:t>
              </a:r>
            </a:p>
          </p:txBody>
        </p:sp>
        <p:grpSp>
          <p:nvGrpSpPr>
            <p:cNvPr id="128" name="Graphic 37">
              <a:extLst>
                <a:ext uri="{FF2B5EF4-FFF2-40B4-BE49-F238E27FC236}">
                  <a16:creationId xmlns:a16="http://schemas.microsoft.com/office/drawing/2014/main" id="{E3F95253-AD4F-F8C0-DA23-CC54F676FB0A}"/>
                </a:ext>
              </a:extLst>
            </p:cNvPr>
            <p:cNvGrpSpPr/>
            <p:nvPr/>
          </p:nvGrpSpPr>
          <p:grpSpPr>
            <a:xfrm>
              <a:off x="6653794" y="1818424"/>
              <a:ext cx="334977" cy="346522"/>
              <a:chOff x="2728749" y="1656994"/>
              <a:chExt cx="334977" cy="346522"/>
            </a:xfrm>
            <a:noFill/>
          </p:grpSpPr>
          <p:sp>
            <p:nvSpPr>
              <p:cNvPr id="129" name="Free-form: Shape 108">
                <a:extLst>
                  <a:ext uri="{FF2B5EF4-FFF2-40B4-BE49-F238E27FC236}">
                    <a16:creationId xmlns:a16="http://schemas.microsoft.com/office/drawing/2014/main" id="{7B1CE132-7216-AFE1-BBA6-AE9D5104FE07}"/>
                  </a:ext>
                </a:extLst>
              </p:cNvPr>
              <p:cNvSpPr/>
              <p:nvPr/>
            </p:nvSpPr>
            <p:spPr>
              <a:xfrm>
                <a:off x="2771490" y="1699787"/>
                <a:ext cx="72928" cy="72949"/>
              </a:xfrm>
              <a:custGeom>
                <a:avLst/>
                <a:gdLst>
                  <a:gd name="connsiteX0" fmla="*/ 12766 w 72928"/>
                  <a:gd name="connsiteY0" fmla="*/ 37018 h 72949"/>
                  <a:gd name="connsiteX1" fmla="*/ 6670 w 72928"/>
                  <a:gd name="connsiteY1" fmla="*/ 43114 h 72949"/>
                  <a:gd name="connsiteX2" fmla="*/ 2250 w 72928"/>
                  <a:gd name="connsiteY2" fmla="*/ 63003 h 72949"/>
                  <a:gd name="connsiteX3" fmla="*/ 9947 w 72928"/>
                  <a:gd name="connsiteY3" fmla="*/ 70699 h 72949"/>
                  <a:gd name="connsiteX4" fmla="*/ 29835 w 72928"/>
                  <a:gd name="connsiteY4" fmla="*/ 66279 h 72949"/>
                  <a:gd name="connsiteX5" fmla="*/ 35931 w 72928"/>
                  <a:gd name="connsiteY5" fmla="*/ 60183 h 72949"/>
                  <a:gd name="connsiteX6" fmla="*/ 42255 w 72928"/>
                  <a:gd name="connsiteY6" fmla="*/ 43267 h 72949"/>
                  <a:gd name="connsiteX7" fmla="*/ 36236 w 72928"/>
                  <a:gd name="connsiteY7" fmla="*/ 24064 h 72949"/>
                  <a:gd name="connsiteX8" fmla="*/ 43094 w 72928"/>
                  <a:gd name="connsiteY8" fmla="*/ 6615 h 72949"/>
                  <a:gd name="connsiteX9" fmla="*/ 62982 w 72928"/>
                  <a:gd name="connsiteY9" fmla="*/ 2195 h 72949"/>
                  <a:gd name="connsiteX10" fmla="*/ 70678 w 72928"/>
                  <a:gd name="connsiteY10" fmla="*/ 9891 h 72949"/>
                  <a:gd name="connsiteX11" fmla="*/ 66258 w 72928"/>
                  <a:gd name="connsiteY11" fmla="*/ 29779 h 72949"/>
                  <a:gd name="connsiteX12" fmla="*/ 60162 w 72928"/>
                  <a:gd name="connsiteY12" fmla="*/ 35875 h 7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928" h="72949">
                    <a:moveTo>
                      <a:pt x="12766" y="37018"/>
                    </a:moveTo>
                    <a:lnTo>
                      <a:pt x="6670" y="43114"/>
                    </a:lnTo>
                    <a:cubicBezTo>
                      <a:pt x="-36" y="49820"/>
                      <a:pt x="-2017" y="58735"/>
                      <a:pt x="2250" y="63003"/>
                    </a:cubicBezTo>
                    <a:lnTo>
                      <a:pt x="9947" y="70699"/>
                    </a:lnTo>
                    <a:cubicBezTo>
                      <a:pt x="14214" y="74966"/>
                      <a:pt x="23129" y="72985"/>
                      <a:pt x="29835" y="66279"/>
                    </a:cubicBezTo>
                    <a:lnTo>
                      <a:pt x="35931" y="60183"/>
                    </a:lnTo>
                    <a:cubicBezTo>
                      <a:pt x="41189" y="54925"/>
                      <a:pt x="43779" y="48067"/>
                      <a:pt x="42255" y="43267"/>
                    </a:cubicBezTo>
                    <a:lnTo>
                      <a:pt x="36236" y="24064"/>
                    </a:lnTo>
                    <a:cubicBezTo>
                      <a:pt x="34712" y="19264"/>
                      <a:pt x="36617" y="13092"/>
                      <a:pt x="43094" y="6615"/>
                    </a:cubicBezTo>
                    <a:cubicBezTo>
                      <a:pt x="49571" y="138"/>
                      <a:pt x="58715" y="-2072"/>
                      <a:pt x="62982" y="2195"/>
                    </a:cubicBezTo>
                    <a:lnTo>
                      <a:pt x="70678" y="9891"/>
                    </a:lnTo>
                    <a:cubicBezTo>
                      <a:pt x="74945" y="14158"/>
                      <a:pt x="72964" y="23074"/>
                      <a:pt x="66258" y="29779"/>
                    </a:cubicBezTo>
                    <a:lnTo>
                      <a:pt x="60162" y="35875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0" name="Free-form: Shape 109">
                <a:extLst>
                  <a:ext uri="{FF2B5EF4-FFF2-40B4-BE49-F238E27FC236}">
                    <a16:creationId xmlns:a16="http://schemas.microsoft.com/office/drawing/2014/main" id="{CB6D2FD7-A7FF-AC2E-FBC2-9BD3AE79EE87}"/>
                  </a:ext>
                </a:extLst>
              </p:cNvPr>
              <p:cNvSpPr/>
              <p:nvPr/>
            </p:nvSpPr>
            <p:spPr>
              <a:xfrm>
                <a:off x="2838358" y="1687657"/>
                <a:ext cx="18211" cy="18211"/>
              </a:xfrm>
              <a:custGeom>
                <a:avLst/>
                <a:gdLst>
                  <a:gd name="connsiteX0" fmla="*/ 0 w 18211"/>
                  <a:gd name="connsiteY0" fmla="*/ 18212 h 18211"/>
                  <a:gd name="connsiteX1" fmla="*/ 18212 w 18211"/>
                  <a:gd name="connsiteY1" fmla="*/ 0 h 1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11" h="18211">
                    <a:moveTo>
                      <a:pt x="0" y="18212"/>
                    </a:moveTo>
                    <a:lnTo>
                      <a:pt x="18212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1" name="Free-form: Shape 110">
                <a:extLst>
                  <a:ext uri="{FF2B5EF4-FFF2-40B4-BE49-F238E27FC236}">
                    <a16:creationId xmlns:a16="http://schemas.microsoft.com/office/drawing/2014/main" id="{845814DA-9BEA-8830-53AF-8391C98D5FD4}"/>
                  </a:ext>
                </a:extLst>
              </p:cNvPr>
              <p:cNvSpPr/>
              <p:nvPr/>
            </p:nvSpPr>
            <p:spPr>
              <a:xfrm>
                <a:off x="2759415" y="1766676"/>
                <a:ext cx="18211" cy="18211"/>
              </a:xfrm>
              <a:custGeom>
                <a:avLst/>
                <a:gdLst>
                  <a:gd name="connsiteX0" fmla="*/ 18212 w 18211"/>
                  <a:gd name="connsiteY0" fmla="*/ 0 h 18211"/>
                  <a:gd name="connsiteX1" fmla="*/ 0 w 18211"/>
                  <a:gd name="connsiteY1" fmla="*/ 18212 h 1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11" h="18211">
                    <a:moveTo>
                      <a:pt x="18212" y="0"/>
                    </a:moveTo>
                    <a:lnTo>
                      <a:pt x="0" y="18212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2" name="Free-form: Shape 111">
                <a:extLst>
                  <a:ext uri="{FF2B5EF4-FFF2-40B4-BE49-F238E27FC236}">
                    <a16:creationId xmlns:a16="http://schemas.microsoft.com/office/drawing/2014/main" id="{BE4AB4FA-9246-FD82-EA8B-C11F33F74A43}"/>
                  </a:ext>
                </a:extLst>
              </p:cNvPr>
              <p:cNvSpPr/>
              <p:nvPr/>
            </p:nvSpPr>
            <p:spPr>
              <a:xfrm>
                <a:off x="2728749" y="1656994"/>
                <a:ext cx="158409" cy="158479"/>
              </a:xfrm>
              <a:custGeom>
                <a:avLst/>
                <a:gdLst>
                  <a:gd name="connsiteX0" fmla="*/ 121725 w 158409"/>
                  <a:gd name="connsiteY0" fmla="*/ 121721 h 158479"/>
                  <a:gd name="connsiteX1" fmla="*/ 12378 w 158409"/>
                  <a:gd name="connsiteY1" fmla="*/ 146105 h 158479"/>
                  <a:gd name="connsiteX2" fmla="*/ 36685 w 158409"/>
                  <a:gd name="connsiteY2" fmla="*/ 36758 h 158479"/>
                  <a:gd name="connsiteX3" fmla="*/ 146032 w 158409"/>
                  <a:gd name="connsiteY3" fmla="*/ 12374 h 158479"/>
                  <a:gd name="connsiteX4" fmla="*/ 121725 w 158409"/>
                  <a:gd name="connsiteY4" fmla="*/ 121721 h 1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09" h="158479">
                    <a:moveTo>
                      <a:pt x="121725" y="121721"/>
                    </a:moveTo>
                    <a:cubicBezTo>
                      <a:pt x="84844" y="158678"/>
                      <a:pt x="35923" y="169575"/>
                      <a:pt x="12378" y="146105"/>
                    </a:cubicBezTo>
                    <a:cubicBezTo>
                      <a:pt x="-11092" y="122635"/>
                      <a:pt x="-196" y="73715"/>
                      <a:pt x="36685" y="36758"/>
                    </a:cubicBezTo>
                    <a:cubicBezTo>
                      <a:pt x="73566" y="-199"/>
                      <a:pt x="122486" y="-11096"/>
                      <a:pt x="146032" y="12374"/>
                    </a:cubicBezTo>
                    <a:cubicBezTo>
                      <a:pt x="169502" y="35844"/>
                      <a:pt x="158605" y="84764"/>
                      <a:pt x="121725" y="121721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3" name="Free-form: Shape 112">
                <a:extLst>
                  <a:ext uri="{FF2B5EF4-FFF2-40B4-BE49-F238E27FC236}">
                    <a16:creationId xmlns:a16="http://schemas.microsoft.com/office/drawing/2014/main" id="{490AF2A3-FEBD-AF7F-DE6B-B06F353CD4E3}"/>
                  </a:ext>
                </a:extLst>
              </p:cNvPr>
              <p:cNvSpPr/>
              <p:nvPr/>
            </p:nvSpPr>
            <p:spPr>
              <a:xfrm>
                <a:off x="2741203" y="1669369"/>
                <a:ext cx="170340" cy="170412"/>
              </a:xfrm>
              <a:custGeom>
                <a:avLst/>
                <a:gdLst>
                  <a:gd name="connsiteX0" fmla="*/ 0 w 170340"/>
                  <a:gd name="connsiteY0" fmla="*/ 133731 h 170412"/>
                  <a:gd name="connsiteX1" fmla="*/ 24308 w 170340"/>
                  <a:gd name="connsiteY1" fmla="*/ 158039 h 170412"/>
                  <a:gd name="connsiteX2" fmla="*/ 133655 w 170340"/>
                  <a:gd name="connsiteY2" fmla="*/ 133655 h 170412"/>
                  <a:gd name="connsiteX3" fmla="*/ 157963 w 170340"/>
                  <a:gd name="connsiteY3" fmla="*/ 24308 h 170412"/>
                  <a:gd name="connsiteX4" fmla="*/ 133655 w 170340"/>
                  <a:gd name="connsiteY4" fmla="*/ 0 h 17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340" h="170412">
                    <a:moveTo>
                      <a:pt x="0" y="133731"/>
                    </a:moveTo>
                    <a:lnTo>
                      <a:pt x="24308" y="158039"/>
                    </a:lnTo>
                    <a:cubicBezTo>
                      <a:pt x="47777" y="181508"/>
                      <a:pt x="96698" y="170612"/>
                      <a:pt x="133655" y="133655"/>
                    </a:cubicBezTo>
                    <a:cubicBezTo>
                      <a:pt x="170536" y="96698"/>
                      <a:pt x="181432" y="47777"/>
                      <a:pt x="157963" y="24308"/>
                    </a:cubicBezTo>
                    <a:lnTo>
                      <a:pt x="133655" y="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4" name="Free-form: Shape 113">
                <a:extLst>
                  <a:ext uri="{FF2B5EF4-FFF2-40B4-BE49-F238E27FC236}">
                    <a16:creationId xmlns:a16="http://schemas.microsoft.com/office/drawing/2014/main" id="{F16831BE-6DB9-4ED7-61BE-6446EEB5BCAB}"/>
                  </a:ext>
                </a:extLst>
              </p:cNvPr>
              <p:cNvSpPr/>
              <p:nvPr/>
            </p:nvSpPr>
            <p:spPr>
              <a:xfrm>
                <a:off x="2973200" y="1817950"/>
                <a:ext cx="54868" cy="71958"/>
              </a:xfrm>
              <a:custGeom>
                <a:avLst/>
                <a:gdLst>
                  <a:gd name="connsiteX0" fmla="*/ 32036 w 54868"/>
                  <a:gd name="connsiteY0" fmla="*/ 15401 h 71958"/>
                  <a:gd name="connsiteX1" fmla="*/ 28073 w 54868"/>
                  <a:gd name="connsiteY1" fmla="*/ 8924 h 71958"/>
                  <a:gd name="connsiteX2" fmla="*/ 11843 w 54868"/>
                  <a:gd name="connsiteY2" fmla="*/ 923 h 71958"/>
                  <a:gd name="connsiteX3" fmla="*/ 3537 w 54868"/>
                  <a:gd name="connsiteY3" fmla="*/ 5952 h 71958"/>
                  <a:gd name="connsiteX4" fmla="*/ 3156 w 54868"/>
                  <a:gd name="connsiteY4" fmla="*/ 24011 h 71958"/>
                  <a:gd name="connsiteX5" fmla="*/ 7118 w 54868"/>
                  <a:gd name="connsiteY5" fmla="*/ 30488 h 71958"/>
                  <a:gd name="connsiteX6" fmla="*/ 20377 w 54868"/>
                  <a:gd name="connsiteY6" fmla="*/ 39480 h 71958"/>
                  <a:gd name="connsiteX7" fmla="*/ 38208 w 54868"/>
                  <a:gd name="connsiteY7" fmla="*/ 38337 h 71958"/>
                  <a:gd name="connsiteX8" fmla="*/ 51771 w 54868"/>
                  <a:gd name="connsiteY8" fmla="*/ 47938 h 71958"/>
                  <a:gd name="connsiteX9" fmla="*/ 51390 w 54868"/>
                  <a:gd name="connsiteY9" fmla="*/ 65997 h 71958"/>
                  <a:gd name="connsiteX10" fmla="*/ 43084 w 54868"/>
                  <a:gd name="connsiteY10" fmla="*/ 71027 h 71958"/>
                  <a:gd name="connsiteX11" fmla="*/ 26854 w 54868"/>
                  <a:gd name="connsiteY11" fmla="*/ 63026 h 71958"/>
                  <a:gd name="connsiteX12" fmla="*/ 22892 w 54868"/>
                  <a:gd name="connsiteY12" fmla="*/ 56549 h 7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68" h="71958">
                    <a:moveTo>
                      <a:pt x="32036" y="15401"/>
                    </a:moveTo>
                    <a:lnTo>
                      <a:pt x="28073" y="8924"/>
                    </a:lnTo>
                    <a:cubicBezTo>
                      <a:pt x="23730" y="1761"/>
                      <a:pt x="16491" y="-1821"/>
                      <a:pt x="11843" y="923"/>
                    </a:cubicBezTo>
                    <a:lnTo>
                      <a:pt x="3537" y="5952"/>
                    </a:lnTo>
                    <a:cubicBezTo>
                      <a:pt x="-1035" y="8695"/>
                      <a:pt x="-1188" y="16848"/>
                      <a:pt x="3156" y="24011"/>
                    </a:cubicBezTo>
                    <a:lnTo>
                      <a:pt x="7118" y="30488"/>
                    </a:lnTo>
                    <a:cubicBezTo>
                      <a:pt x="10547" y="36127"/>
                      <a:pt x="15881" y="39785"/>
                      <a:pt x="20377" y="39480"/>
                    </a:cubicBezTo>
                    <a:lnTo>
                      <a:pt x="38208" y="38337"/>
                    </a:lnTo>
                    <a:cubicBezTo>
                      <a:pt x="42704" y="38032"/>
                      <a:pt x="47580" y="41004"/>
                      <a:pt x="51771" y="47938"/>
                    </a:cubicBezTo>
                    <a:cubicBezTo>
                      <a:pt x="55962" y="54872"/>
                      <a:pt x="55962" y="63254"/>
                      <a:pt x="51390" y="65997"/>
                    </a:cubicBezTo>
                    <a:lnTo>
                      <a:pt x="43084" y="71027"/>
                    </a:lnTo>
                    <a:cubicBezTo>
                      <a:pt x="38513" y="73770"/>
                      <a:pt x="31274" y="70265"/>
                      <a:pt x="26854" y="63026"/>
                    </a:cubicBezTo>
                    <a:lnTo>
                      <a:pt x="22892" y="56549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5" name="Free-form: Shape 114">
                <a:extLst>
                  <a:ext uri="{FF2B5EF4-FFF2-40B4-BE49-F238E27FC236}">
                    <a16:creationId xmlns:a16="http://schemas.microsoft.com/office/drawing/2014/main" id="{6C5BFDBC-0DB2-6789-E738-D011A583B443}"/>
                  </a:ext>
                </a:extLst>
              </p:cNvPr>
              <p:cNvSpPr/>
              <p:nvPr/>
            </p:nvSpPr>
            <p:spPr>
              <a:xfrm>
                <a:off x="3020476" y="1886539"/>
                <a:ext cx="11887" cy="19507"/>
              </a:xfrm>
              <a:custGeom>
                <a:avLst/>
                <a:gdLst>
                  <a:gd name="connsiteX0" fmla="*/ 0 w 11887"/>
                  <a:gd name="connsiteY0" fmla="*/ 0 h 19507"/>
                  <a:gd name="connsiteX1" fmla="*/ 11887 w 11887"/>
                  <a:gd name="connsiteY1" fmla="*/ 19507 h 1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87" h="19507">
                    <a:moveTo>
                      <a:pt x="0" y="0"/>
                    </a:moveTo>
                    <a:lnTo>
                      <a:pt x="11887" y="19507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6" name="Free-form: Shape 115">
                <a:extLst>
                  <a:ext uri="{FF2B5EF4-FFF2-40B4-BE49-F238E27FC236}">
                    <a16:creationId xmlns:a16="http://schemas.microsoft.com/office/drawing/2014/main" id="{503AE797-429B-DB89-CB76-51C4FA72B489}"/>
                  </a:ext>
                </a:extLst>
              </p:cNvPr>
              <p:cNvSpPr/>
              <p:nvPr/>
            </p:nvSpPr>
            <p:spPr>
              <a:xfrm>
                <a:off x="2969117" y="1801880"/>
                <a:ext cx="11887" cy="19507"/>
              </a:xfrm>
              <a:custGeom>
                <a:avLst/>
                <a:gdLst>
                  <a:gd name="connsiteX0" fmla="*/ 11887 w 11887"/>
                  <a:gd name="connsiteY0" fmla="*/ 19507 h 19507"/>
                  <a:gd name="connsiteX1" fmla="*/ 0 w 11887"/>
                  <a:gd name="connsiteY1" fmla="*/ 0 h 1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87" h="19507">
                    <a:moveTo>
                      <a:pt x="11887" y="19507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7" name="Free-form: Shape 116">
                <a:extLst>
                  <a:ext uri="{FF2B5EF4-FFF2-40B4-BE49-F238E27FC236}">
                    <a16:creationId xmlns:a16="http://schemas.microsoft.com/office/drawing/2014/main" id="{062E029E-A02A-31DC-3BF4-86B975302EFE}"/>
                  </a:ext>
                </a:extLst>
              </p:cNvPr>
              <p:cNvSpPr/>
              <p:nvPr/>
            </p:nvSpPr>
            <p:spPr>
              <a:xfrm>
                <a:off x="2937753" y="1777106"/>
                <a:ext cx="125973" cy="153713"/>
              </a:xfrm>
              <a:custGeom>
                <a:avLst/>
                <a:gdLst>
                  <a:gd name="connsiteX0" fmla="*/ 17419 w 125973"/>
                  <a:gd name="connsiteY0" fmla="*/ 104556 h 153713"/>
                  <a:gd name="connsiteX1" fmla="*/ 19476 w 125973"/>
                  <a:gd name="connsiteY1" fmla="*/ 5191 h 153713"/>
                  <a:gd name="connsiteX2" fmla="*/ 108554 w 125973"/>
                  <a:gd name="connsiteY2" fmla="*/ 49158 h 153713"/>
                  <a:gd name="connsiteX3" fmla="*/ 106497 w 125973"/>
                  <a:gd name="connsiteY3" fmla="*/ 148523 h 153713"/>
                  <a:gd name="connsiteX4" fmla="*/ 17419 w 125973"/>
                  <a:gd name="connsiteY4" fmla="*/ 104556 h 15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73" h="153713">
                    <a:moveTo>
                      <a:pt x="17419" y="104556"/>
                    </a:moveTo>
                    <a:cubicBezTo>
                      <a:pt x="-6584" y="65008"/>
                      <a:pt x="-5670" y="20507"/>
                      <a:pt x="19476" y="5191"/>
                    </a:cubicBezTo>
                    <a:cubicBezTo>
                      <a:pt x="44622" y="-10125"/>
                      <a:pt x="84551" y="9610"/>
                      <a:pt x="108554" y="49158"/>
                    </a:cubicBezTo>
                    <a:cubicBezTo>
                      <a:pt x="132557" y="88706"/>
                      <a:pt x="131643" y="133207"/>
                      <a:pt x="106497" y="148523"/>
                    </a:cubicBezTo>
                    <a:cubicBezTo>
                      <a:pt x="81351" y="163839"/>
                      <a:pt x="41422" y="144103"/>
                      <a:pt x="17419" y="10455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8" name="Free-form: Shape 117">
                <a:extLst>
                  <a:ext uri="{FF2B5EF4-FFF2-40B4-BE49-F238E27FC236}">
                    <a16:creationId xmlns:a16="http://schemas.microsoft.com/office/drawing/2014/main" id="{49EF53CE-EB13-6C64-CA51-18B5412F0E2D}"/>
                  </a:ext>
                </a:extLst>
              </p:cNvPr>
              <p:cNvSpPr/>
              <p:nvPr/>
            </p:nvSpPr>
            <p:spPr>
              <a:xfrm>
                <a:off x="2911664" y="1782297"/>
                <a:ext cx="132586" cy="164372"/>
              </a:xfrm>
              <a:custGeom>
                <a:avLst/>
                <a:gdLst>
                  <a:gd name="connsiteX0" fmla="*/ 45566 w 132586"/>
                  <a:gd name="connsiteY0" fmla="*/ 0 h 164372"/>
                  <a:gd name="connsiteX1" fmla="*/ 19506 w 132586"/>
                  <a:gd name="connsiteY1" fmla="*/ 15850 h 164372"/>
                  <a:gd name="connsiteX2" fmla="*/ 17448 w 132586"/>
                  <a:gd name="connsiteY2" fmla="*/ 115214 h 164372"/>
                  <a:gd name="connsiteX3" fmla="*/ 106526 w 132586"/>
                  <a:gd name="connsiteY3" fmla="*/ 159182 h 164372"/>
                  <a:gd name="connsiteX4" fmla="*/ 132587 w 132586"/>
                  <a:gd name="connsiteY4" fmla="*/ 143332 h 16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86" h="164372">
                    <a:moveTo>
                      <a:pt x="45566" y="0"/>
                    </a:moveTo>
                    <a:lnTo>
                      <a:pt x="19506" y="15850"/>
                    </a:lnTo>
                    <a:cubicBezTo>
                      <a:pt x="-5640" y="31166"/>
                      <a:pt x="-6631" y="75590"/>
                      <a:pt x="17448" y="115214"/>
                    </a:cubicBezTo>
                    <a:cubicBezTo>
                      <a:pt x="41452" y="154762"/>
                      <a:pt x="81380" y="174498"/>
                      <a:pt x="106526" y="159182"/>
                    </a:cubicBezTo>
                    <a:lnTo>
                      <a:pt x="132587" y="143332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9" name="Free-form: Shape 118">
                <a:extLst>
                  <a:ext uri="{FF2B5EF4-FFF2-40B4-BE49-F238E27FC236}">
                    <a16:creationId xmlns:a16="http://schemas.microsoft.com/office/drawing/2014/main" id="{C17B49EB-CCC4-6B1D-E889-5C8E48CBA713}"/>
                  </a:ext>
                </a:extLst>
              </p:cNvPr>
              <p:cNvSpPr/>
              <p:nvPr/>
            </p:nvSpPr>
            <p:spPr>
              <a:xfrm>
                <a:off x="2786577" y="1903166"/>
                <a:ext cx="69729" cy="41869"/>
              </a:xfrm>
              <a:custGeom>
                <a:avLst/>
                <a:gdLst>
                  <a:gd name="connsiteX0" fmla="*/ 17187 w 69729"/>
                  <a:gd name="connsiteY0" fmla="*/ 13091 h 41869"/>
                  <a:gd name="connsiteX1" fmla="*/ 10557 w 69729"/>
                  <a:gd name="connsiteY1" fmla="*/ 15453 h 41869"/>
                  <a:gd name="connsiteX2" fmla="*/ 346 w 69729"/>
                  <a:gd name="connsiteY2" fmla="*/ 28559 h 41869"/>
                  <a:gd name="connsiteX3" fmla="*/ 3318 w 69729"/>
                  <a:gd name="connsiteY3" fmla="*/ 36941 h 41869"/>
                  <a:gd name="connsiteX4" fmla="*/ 19549 w 69729"/>
                  <a:gd name="connsiteY4" fmla="*/ 40599 h 41869"/>
                  <a:gd name="connsiteX5" fmla="*/ 26178 w 69729"/>
                  <a:gd name="connsiteY5" fmla="*/ 38237 h 41869"/>
                  <a:gd name="connsiteX6" fmla="*/ 36770 w 69729"/>
                  <a:gd name="connsiteY6" fmla="*/ 27950 h 41869"/>
                  <a:gd name="connsiteX7" fmla="*/ 39056 w 69729"/>
                  <a:gd name="connsiteY7" fmla="*/ 11643 h 41869"/>
                  <a:gd name="connsiteX8" fmla="*/ 50181 w 69729"/>
                  <a:gd name="connsiteY8" fmla="*/ 1203 h 41869"/>
                  <a:gd name="connsiteX9" fmla="*/ 66412 w 69729"/>
                  <a:gd name="connsiteY9" fmla="*/ 4861 h 41869"/>
                  <a:gd name="connsiteX10" fmla="*/ 69384 w 69729"/>
                  <a:gd name="connsiteY10" fmla="*/ 13243 h 41869"/>
                  <a:gd name="connsiteX11" fmla="*/ 59173 w 69729"/>
                  <a:gd name="connsiteY11" fmla="*/ 26349 h 41869"/>
                  <a:gd name="connsiteX12" fmla="*/ 52543 w 69729"/>
                  <a:gd name="connsiteY12" fmla="*/ 28712 h 4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729" h="41869">
                    <a:moveTo>
                      <a:pt x="17187" y="13091"/>
                    </a:moveTo>
                    <a:lnTo>
                      <a:pt x="10557" y="15453"/>
                    </a:lnTo>
                    <a:cubicBezTo>
                      <a:pt x="3242" y="18044"/>
                      <a:pt x="-1330" y="23911"/>
                      <a:pt x="346" y="28559"/>
                    </a:cubicBezTo>
                    <a:lnTo>
                      <a:pt x="3318" y="36941"/>
                    </a:lnTo>
                    <a:cubicBezTo>
                      <a:pt x="4995" y="41589"/>
                      <a:pt x="12233" y="43266"/>
                      <a:pt x="19549" y="40599"/>
                    </a:cubicBezTo>
                    <a:lnTo>
                      <a:pt x="26178" y="38237"/>
                    </a:lnTo>
                    <a:cubicBezTo>
                      <a:pt x="31893" y="36179"/>
                      <a:pt x="36160" y="32064"/>
                      <a:pt x="36770" y="27950"/>
                    </a:cubicBezTo>
                    <a:lnTo>
                      <a:pt x="39056" y="11643"/>
                    </a:lnTo>
                    <a:cubicBezTo>
                      <a:pt x="39589" y="7604"/>
                      <a:pt x="43171" y="3718"/>
                      <a:pt x="50181" y="1203"/>
                    </a:cubicBezTo>
                    <a:cubicBezTo>
                      <a:pt x="57192" y="-1311"/>
                      <a:pt x="64735" y="213"/>
                      <a:pt x="66412" y="4861"/>
                    </a:cubicBezTo>
                    <a:lnTo>
                      <a:pt x="69384" y="13243"/>
                    </a:lnTo>
                    <a:cubicBezTo>
                      <a:pt x="71060" y="17891"/>
                      <a:pt x="66488" y="23759"/>
                      <a:pt x="59173" y="26349"/>
                    </a:cubicBezTo>
                    <a:lnTo>
                      <a:pt x="52543" y="28712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0" name="Free-form: Shape 119">
                <a:extLst>
                  <a:ext uri="{FF2B5EF4-FFF2-40B4-BE49-F238E27FC236}">
                    <a16:creationId xmlns:a16="http://schemas.microsoft.com/office/drawing/2014/main" id="{1D4099E1-5921-B37F-81F5-D85BF579C901}"/>
                  </a:ext>
                </a:extLst>
              </p:cNvPr>
              <p:cNvSpPr/>
              <p:nvPr/>
            </p:nvSpPr>
            <p:spPr>
              <a:xfrm>
                <a:off x="2854436" y="1905284"/>
                <a:ext cx="19812" cy="7010"/>
              </a:xfrm>
              <a:custGeom>
                <a:avLst/>
                <a:gdLst>
                  <a:gd name="connsiteX0" fmla="*/ 0 w 19812"/>
                  <a:gd name="connsiteY0" fmla="*/ 7010 h 7010"/>
                  <a:gd name="connsiteX1" fmla="*/ 19812 w 19812"/>
                  <a:gd name="connsiteY1" fmla="*/ 0 h 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12" h="7010">
                    <a:moveTo>
                      <a:pt x="0" y="7010"/>
                    </a:moveTo>
                    <a:lnTo>
                      <a:pt x="19812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1" name="Free-form: Shape 120">
                <a:extLst>
                  <a:ext uri="{FF2B5EF4-FFF2-40B4-BE49-F238E27FC236}">
                    <a16:creationId xmlns:a16="http://schemas.microsoft.com/office/drawing/2014/main" id="{322BFF78-5178-45D5-4922-1C1998FE9249}"/>
                  </a:ext>
                </a:extLst>
              </p:cNvPr>
              <p:cNvSpPr/>
              <p:nvPr/>
            </p:nvSpPr>
            <p:spPr>
              <a:xfrm>
                <a:off x="2768635" y="1935916"/>
                <a:ext cx="19811" cy="7086"/>
              </a:xfrm>
              <a:custGeom>
                <a:avLst/>
                <a:gdLst>
                  <a:gd name="connsiteX0" fmla="*/ 19812 w 19811"/>
                  <a:gd name="connsiteY0" fmla="*/ 0 h 7086"/>
                  <a:gd name="connsiteX1" fmla="*/ 0 w 19811"/>
                  <a:gd name="connsiteY1" fmla="*/ 7087 h 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11" h="7086">
                    <a:moveTo>
                      <a:pt x="19812" y="0"/>
                    </a:moveTo>
                    <a:lnTo>
                      <a:pt x="0" y="7087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2" name="Free-form: Shape 121">
                <a:extLst>
                  <a:ext uri="{FF2B5EF4-FFF2-40B4-BE49-F238E27FC236}">
                    <a16:creationId xmlns:a16="http://schemas.microsoft.com/office/drawing/2014/main" id="{8CEC2036-6A89-CC9B-2664-DAC852FDFBFD}"/>
                  </a:ext>
                </a:extLst>
              </p:cNvPr>
              <p:cNvSpPr/>
              <p:nvPr/>
            </p:nvSpPr>
            <p:spPr>
              <a:xfrm>
                <a:off x="2747022" y="1871058"/>
                <a:ext cx="148916" cy="106017"/>
              </a:xfrm>
              <a:custGeom>
                <a:avLst/>
                <a:gdLst>
                  <a:gd name="connsiteX0" fmla="*/ 90955 w 148916"/>
                  <a:gd name="connsiteY0" fmla="*/ 99224 h 106017"/>
                  <a:gd name="connsiteX1" fmla="*/ 1877 w 148916"/>
                  <a:gd name="connsiteY1" fmla="*/ 78955 h 106017"/>
                  <a:gd name="connsiteX2" fmla="*/ 57961 w 148916"/>
                  <a:gd name="connsiteY2" fmla="*/ 6794 h 106017"/>
                  <a:gd name="connsiteX3" fmla="*/ 147039 w 148916"/>
                  <a:gd name="connsiteY3" fmla="*/ 27063 h 106017"/>
                  <a:gd name="connsiteX4" fmla="*/ 90955 w 148916"/>
                  <a:gd name="connsiteY4" fmla="*/ 99224 h 10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16" h="106017">
                    <a:moveTo>
                      <a:pt x="90955" y="99224"/>
                    </a:moveTo>
                    <a:cubicBezTo>
                      <a:pt x="50874" y="113550"/>
                      <a:pt x="10945" y="104482"/>
                      <a:pt x="1877" y="78955"/>
                    </a:cubicBezTo>
                    <a:cubicBezTo>
                      <a:pt x="-7267" y="53428"/>
                      <a:pt x="17880" y="21119"/>
                      <a:pt x="57961" y="6794"/>
                    </a:cubicBezTo>
                    <a:cubicBezTo>
                      <a:pt x="98042" y="-7532"/>
                      <a:pt x="137971" y="1536"/>
                      <a:pt x="147039" y="27063"/>
                    </a:cubicBezTo>
                    <a:cubicBezTo>
                      <a:pt x="156182" y="52590"/>
                      <a:pt x="131037" y="84899"/>
                      <a:pt x="90955" y="9922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3" name="Free-form: Shape 122">
                <a:extLst>
                  <a:ext uri="{FF2B5EF4-FFF2-40B4-BE49-F238E27FC236}">
                    <a16:creationId xmlns:a16="http://schemas.microsoft.com/office/drawing/2014/main" id="{5BB57564-B8F2-8C4B-3867-7E5B6F432B34}"/>
                  </a:ext>
                </a:extLst>
              </p:cNvPr>
              <p:cNvSpPr/>
              <p:nvPr/>
            </p:nvSpPr>
            <p:spPr>
              <a:xfrm>
                <a:off x="2748899" y="1898197"/>
                <a:ext cx="156487" cy="105320"/>
              </a:xfrm>
              <a:custGeom>
                <a:avLst/>
                <a:gdLst>
                  <a:gd name="connsiteX0" fmla="*/ 0 w 156487"/>
                  <a:gd name="connsiteY0" fmla="*/ 51892 h 105320"/>
                  <a:gd name="connsiteX1" fmla="*/ 9449 w 156487"/>
                  <a:gd name="connsiteY1" fmla="*/ 78257 h 105320"/>
                  <a:gd name="connsiteX2" fmla="*/ 98527 w 156487"/>
                  <a:gd name="connsiteY2" fmla="*/ 98527 h 105320"/>
                  <a:gd name="connsiteX3" fmla="*/ 154610 w 156487"/>
                  <a:gd name="connsiteY3" fmla="*/ 26365 h 105320"/>
                  <a:gd name="connsiteX4" fmla="*/ 145161 w 156487"/>
                  <a:gd name="connsiteY4" fmla="*/ 0 h 10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7" h="105320">
                    <a:moveTo>
                      <a:pt x="0" y="51892"/>
                    </a:moveTo>
                    <a:lnTo>
                      <a:pt x="9449" y="78257"/>
                    </a:lnTo>
                    <a:cubicBezTo>
                      <a:pt x="18593" y="103784"/>
                      <a:pt x="58446" y="112852"/>
                      <a:pt x="98527" y="98527"/>
                    </a:cubicBezTo>
                    <a:cubicBezTo>
                      <a:pt x="138608" y="84201"/>
                      <a:pt x="163754" y="51892"/>
                      <a:pt x="154610" y="26365"/>
                    </a:cubicBezTo>
                    <a:lnTo>
                      <a:pt x="145161" y="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44" name="Graphic 38">
              <a:extLst>
                <a:ext uri="{FF2B5EF4-FFF2-40B4-BE49-F238E27FC236}">
                  <a16:creationId xmlns:a16="http://schemas.microsoft.com/office/drawing/2014/main" id="{722F6560-F250-D261-B926-B1C9AFD6B97B}"/>
                </a:ext>
              </a:extLst>
            </p:cNvPr>
            <p:cNvGrpSpPr/>
            <p:nvPr/>
          </p:nvGrpSpPr>
          <p:grpSpPr>
            <a:xfrm>
              <a:off x="7948816" y="1850575"/>
              <a:ext cx="342900" cy="350520"/>
              <a:chOff x="7138328" y="2872186"/>
              <a:chExt cx="342900" cy="350520"/>
            </a:xfrm>
            <a:noFill/>
          </p:grpSpPr>
          <p:sp>
            <p:nvSpPr>
              <p:cNvPr id="145" name="Free-form: Shape 500">
                <a:extLst>
                  <a:ext uri="{FF2B5EF4-FFF2-40B4-BE49-F238E27FC236}">
                    <a16:creationId xmlns:a16="http://schemas.microsoft.com/office/drawing/2014/main" id="{5D02081D-15FD-69F3-C5A1-32F1FE687473}"/>
                  </a:ext>
                </a:extLst>
              </p:cNvPr>
              <p:cNvSpPr/>
              <p:nvPr/>
            </p:nvSpPr>
            <p:spPr>
              <a:xfrm>
                <a:off x="7267868" y="3077926"/>
                <a:ext cx="7620" cy="114300"/>
              </a:xfrm>
              <a:custGeom>
                <a:avLst/>
                <a:gdLst>
                  <a:gd name="connsiteX0" fmla="*/ 0 w 7620"/>
                  <a:gd name="connsiteY0" fmla="*/ 114300 h 114300"/>
                  <a:gd name="connsiteX1" fmla="*/ 0 w 7620"/>
                  <a:gd name="connsiteY1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114300">
                    <a:moveTo>
                      <a:pt x="0" y="11430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6" name="Free-form: Shape 501">
                <a:extLst>
                  <a:ext uri="{FF2B5EF4-FFF2-40B4-BE49-F238E27FC236}">
                    <a16:creationId xmlns:a16="http://schemas.microsoft.com/office/drawing/2014/main" id="{208C112D-19BF-ECAA-D1D2-DA92489C2790}"/>
                  </a:ext>
                </a:extLst>
              </p:cNvPr>
              <p:cNvSpPr/>
              <p:nvPr/>
            </p:nvSpPr>
            <p:spPr>
              <a:xfrm>
                <a:off x="7252628" y="2971246"/>
                <a:ext cx="30480" cy="15240"/>
              </a:xfrm>
              <a:custGeom>
                <a:avLst/>
                <a:gdLst>
                  <a:gd name="connsiteX0" fmla="*/ 0 w 30480"/>
                  <a:gd name="connsiteY0" fmla="*/ 15240 h 15240"/>
                  <a:gd name="connsiteX1" fmla="*/ 15240 w 30480"/>
                  <a:gd name="connsiteY1" fmla="*/ 0 h 15240"/>
                  <a:gd name="connsiteX2" fmla="*/ 30480 w 30480"/>
                  <a:gd name="connsiteY2" fmla="*/ 1524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15240">
                    <a:moveTo>
                      <a:pt x="0" y="15240"/>
                    </a:moveTo>
                    <a:cubicBezTo>
                      <a:pt x="0" y="6858"/>
                      <a:pt x="6858" y="0"/>
                      <a:pt x="15240" y="0"/>
                    </a:cubicBezTo>
                    <a:cubicBezTo>
                      <a:pt x="23622" y="0"/>
                      <a:pt x="30480" y="6858"/>
                      <a:pt x="30480" y="15240"/>
                    </a:cubicBez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7" name="Free-form: Shape 502">
                <a:extLst>
                  <a:ext uri="{FF2B5EF4-FFF2-40B4-BE49-F238E27FC236}">
                    <a16:creationId xmlns:a16="http://schemas.microsoft.com/office/drawing/2014/main" id="{CDAF1318-6843-D50B-2342-74369EA26153}"/>
                  </a:ext>
                </a:extLst>
              </p:cNvPr>
              <p:cNvSpPr/>
              <p:nvPr/>
            </p:nvSpPr>
            <p:spPr>
              <a:xfrm>
                <a:off x="7359308" y="3062686"/>
                <a:ext cx="30480" cy="68580"/>
              </a:xfrm>
              <a:custGeom>
                <a:avLst/>
                <a:gdLst>
                  <a:gd name="connsiteX0" fmla="*/ 0 w 30480"/>
                  <a:gd name="connsiteY0" fmla="*/ 0 h 68580"/>
                  <a:gd name="connsiteX1" fmla="*/ 30480 w 30480"/>
                  <a:gd name="connsiteY1" fmla="*/ 60960 h 68580"/>
                  <a:gd name="connsiteX2" fmla="*/ 30480 w 30480"/>
                  <a:gd name="connsiteY2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68580">
                    <a:moveTo>
                      <a:pt x="0" y="0"/>
                    </a:moveTo>
                    <a:lnTo>
                      <a:pt x="30480" y="60960"/>
                    </a:lnTo>
                    <a:lnTo>
                      <a:pt x="30480" y="685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8" name="Free-form: Shape 503">
                <a:extLst>
                  <a:ext uri="{FF2B5EF4-FFF2-40B4-BE49-F238E27FC236}">
                    <a16:creationId xmlns:a16="http://schemas.microsoft.com/office/drawing/2014/main" id="{7C9BB157-F550-1963-5B81-95FDB8AD8817}"/>
                  </a:ext>
                </a:extLst>
              </p:cNvPr>
              <p:cNvSpPr/>
              <p:nvPr/>
            </p:nvSpPr>
            <p:spPr>
              <a:xfrm>
                <a:off x="7321208" y="3062686"/>
                <a:ext cx="30480" cy="68580"/>
              </a:xfrm>
              <a:custGeom>
                <a:avLst/>
                <a:gdLst>
                  <a:gd name="connsiteX0" fmla="*/ 30480 w 30480"/>
                  <a:gd name="connsiteY0" fmla="*/ 0 h 68580"/>
                  <a:gd name="connsiteX1" fmla="*/ 0 w 30480"/>
                  <a:gd name="connsiteY1" fmla="*/ 60960 h 68580"/>
                  <a:gd name="connsiteX2" fmla="*/ 0 w 30480"/>
                  <a:gd name="connsiteY2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68580">
                    <a:moveTo>
                      <a:pt x="30480" y="0"/>
                    </a:moveTo>
                    <a:lnTo>
                      <a:pt x="0" y="60960"/>
                    </a:lnTo>
                    <a:lnTo>
                      <a:pt x="0" y="685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9" name="Free-form: Shape 504">
                <a:extLst>
                  <a:ext uri="{FF2B5EF4-FFF2-40B4-BE49-F238E27FC236}">
                    <a16:creationId xmlns:a16="http://schemas.microsoft.com/office/drawing/2014/main" id="{81066B37-98CD-E059-04DE-A6792E80E096}"/>
                  </a:ext>
                </a:extLst>
              </p:cNvPr>
              <p:cNvSpPr/>
              <p:nvPr/>
            </p:nvSpPr>
            <p:spPr>
              <a:xfrm>
                <a:off x="7313588" y="3131266"/>
                <a:ext cx="83820" cy="38100"/>
              </a:xfrm>
              <a:custGeom>
                <a:avLst/>
                <a:gdLst>
                  <a:gd name="connsiteX0" fmla="*/ 83820 w 83820"/>
                  <a:gd name="connsiteY0" fmla="*/ 0 h 38100"/>
                  <a:gd name="connsiteX1" fmla="*/ 83820 w 83820"/>
                  <a:gd name="connsiteY1" fmla="*/ 7772 h 38100"/>
                  <a:gd name="connsiteX2" fmla="*/ 41910 w 83820"/>
                  <a:gd name="connsiteY2" fmla="*/ 38100 h 38100"/>
                  <a:gd name="connsiteX3" fmla="*/ 0 w 83820"/>
                  <a:gd name="connsiteY3" fmla="*/ 7620 h 38100"/>
                  <a:gd name="connsiteX4" fmla="*/ 0 w 83820"/>
                  <a:gd name="connsiteY4" fmla="*/ 0 h 38100"/>
                  <a:gd name="connsiteX5" fmla="*/ 83820 w 83820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" h="38100">
                    <a:moveTo>
                      <a:pt x="83820" y="0"/>
                    </a:moveTo>
                    <a:lnTo>
                      <a:pt x="83820" y="7772"/>
                    </a:lnTo>
                    <a:cubicBezTo>
                      <a:pt x="77343" y="27889"/>
                      <a:pt x="60884" y="38100"/>
                      <a:pt x="41910" y="38100"/>
                    </a:cubicBezTo>
                    <a:cubicBezTo>
                      <a:pt x="22936" y="38100"/>
                      <a:pt x="6477" y="27737"/>
                      <a:pt x="0" y="7620"/>
                    </a:cubicBezTo>
                    <a:lnTo>
                      <a:pt x="0" y="0"/>
                    </a:lnTo>
                    <a:lnTo>
                      <a:pt x="83820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0" name="Free-form: Shape 505">
                <a:extLst>
                  <a:ext uri="{FF2B5EF4-FFF2-40B4-BE49-F238E27FC236}">
                    <a16:creationId xmlns:a16="http://schemas.microsoft.com/office/drawing/2014/main" id="{B43A48A2-D2FA-1E19-4A0D-42CA9C1EC37B}"/>
                  </a:ext>
                </a:extLst>
              </p:cNvPr>
              <p:cNvSpPr/>
              <p:nvPr/>
            </p:nvSpPr>
            <p:spPr>
              <a:xfrm>
                <a:off x="7145948" y="3062686"/>
                <a:ext cx="30480" cy="68580"/>
              </a:xfrm>
              <a:custGeom>
                <a:avLst/>
                <a:gdLst>
                  <a:gd name="connsiteX0" fmla="*/ 30480 w 30480"/>
                  <a:gd name="connsiteY0" fmla="*/ 0 h 68580"/>
                  <a:gd name="connsiteX1" fmla="*/ 0 w 30480"/>
                  <a:gd name="connsiteY1" fmla="*/ 60960 h 68580"/>
                  <a:gd name="connsiteX2" fmla="*/ 0 w 30480"/>
                  <a:gd name="connsiteY2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68580">
                    <a:moveTo>
                      <a:pt x="30480" y="0"/>
                    </a:moveTo>
                    <a:lnTo>
                      <a:pt x="0" y="60960"/>
                    </a:lnTo>
                    <a:lnTo>
                      <a:pt x="0" y="685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1" name="Free-form: Shape 506">
                <a:extLst>
                  <a:ext uri="{FF2B5EF4-FFF2-40B4-BE49-F238E27FC236}">
                    <a16:creationId xmlns:a16="http://schemas.microsoft.com/office/drawing/2014/main" id="{5E4507DE-1E15-BFCA-C272-4681E112113B}"/>
                  </a:ext>
                </a:extLst>
              </p:cNvPr>
              <p:cNvSpPr/>
              <p:nvPr/>
            </p:nvSpPr>
            <p:spPr>
              <a:xfrm>
                <a:off x="7184048" y="3062686"/>
                <a:ext cx="30480" cy="68580"/>
              </a:xfrm>
              <a:custGeom>
                <a:avLst/>
                <a:gdLst>
                  <a:gd name="connsiteX0" fmla="*/ 0 w 30480"/>
                  <a:gd name="connsiteY0" fmla="*/ 0 h 68580"/>
                  <a:gd name="connsiteX1" fmla="*/ 30480 w 30480"/>
                  <a:gd name="connsiteY1" fmla="*/ 60960 h 68580"/>
                  <a:gd name="connsiteX2" fmla="*/ 30480 w 30480"/>
                  <a:gd name="connsiteY2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68580">
                    <a:moveTo>
                      <a:pt x="0" y="0"/>
                    </a:moveTo>
                    <a:lnTo>
                      <a:pt x="30480" y="60960"/>
                    </a:lnTo>
                    <a:lnTo>
                      <a:pt x="30480" y="685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2" name="Free-form: Shape 507">
                <a:extLst>
                  <a:ext uri="{FF2B5EF4-FFF2-40B4-BE49-F238E27FC236}">
                    <a16:creationId xmlns:a16="http://schemas.microsoft.com/office/drawing/2014/main" id="{93D630D6-2745-A772-3F5E-E109279AB02F}"/>
                  </a:ext>
                </a:extLst>
              </p:cNvPr>
              <p:cNvSpPr/>
              <p:nvPr/>
            </p:nvSpPr>
            <p:spPr>
              <a:xfrm>
                <a:off x="7138328" y="3131266"/>
                <a:ext cx="83820" cy="38100"/>
              </a:xfrm>
              <a:custGeom>
                <a:avLst/>
                <a:gdLst>
                  <a:gd name="connsiteX0" fmla="*/ 0 w 83820"/>
                  <a:gd name="connsiteY0" fmla="*/ 0 h 38100"/>
                  <a:gd name="connsiteX1" fmla="*/ 0 w 83820"/>
                  <a:gd name="connsiteY1" fmla="*/ 7772 h 38100"/>
                  <a:gd name="connsiteX2" fmla="*/ 41910 w 83820"/>
                  <a:gd name="connsiteY2" fmla="*/ 38100 h 38100"/>
                  <a:gd name="connsiteX3" fmla="*/ 83820 w 83820"/>
                  <a:gd name="connsiteY3" fmla="*/ 7620 h 38100"/>
                  <a:gd name="connsiteX4" fmla="*/ 83820 w 83820"/>
                  <a:gd name="connsiteY4" fmla="*/ 0 h 38100"/>
                  <a:gd name="connsiteX5" fmla="*/ 0 w 83820"/>
                  <a:gd name="connsiteY5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" h="38100">
                    <a:moveTo>
                      <a:pt x="0" y="0"/>
                    </a:moveTo>
                    <a:lnTo>
                      <a:pt x="0" y="7772"/>
                    </a:lnTo>
                    <a:cubicBezTo>
                      <a:pt x="7620" y="27889"/>
                      <a:pt x="22936" y="38100"/>
                      <a:pt x="41910" y="38100"/>
                    </a:cubicBezTo>
                    <a:cubicBezTo>
                      <a:pt x="60884" y="38100"/>
                      <a:pt x="76200" y="27737"/>
                      <a:pt x="83820" y="7620"/>
                    </a:cubicBezTo>
                    <a:lnTo>
                      <a:pt x="8382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3" name="Free-form: Shape 508">
                <a:extLst>
                  <a:ext uri="{FF2B5EF4-FFF2-40B4-BE49-F238E27FC236}">
                    <a16:creationId xmlns:a16="http://schemas.microsoft.com/office/drawing/2014/main" id="{82DCC137-6FBC-7DFE-CFA8-183CED4952B9}"/>
                  </a:ext>
                </a:extLst>
              </p:cNvPr>
              <p:cNvSpPr/>
              <p:nvPr/>
            </p:nvSpPr>
            <p:spPr>
              <a:xfrm>
                <a:off x="7153568" y="3005294"/>
                <a:ext cx="228600" cy="57391"/>
              </a:xfrm>
              <a:custGeom>
                <a:avLst/>
                <a:gdLst>
                  <a:gd name="connsiteX0" fmla="*/ 114300 w 228600"/>
                  <a:gd name="connsiteY0" fmla="*/ 11672 h 57391"/>
                  <a:gd name="connsiteX1" fmla="*/ 60960 w 228600"/>
                  <a:gd name="connsiteY1" fmla="*/ 11672 h 57391"/>
                  <a:gd name="connsiteX2" fmla="*/ 22860 w 228600"/>
                  <a:gd name="connsiteY2" fmla="*/ 19292 h 57391"/>
                  <a:gd name="connsiteX3" fmla="*/ 0 w 228600"/>
                  <a:gd name="connsiteY3" fmla="*/ 42152 h 57391"/>
                  <a:gd name="connsiteX4" fmla="*/ 22860 w 228600"/>
                  <a:gd name="connsiteY4" fmla="*/ 57392 h 57391"/>
                  <a:gd name="connsiteX5" fmla="*/ 52654 w 228600"/>
                  <a:gd name="connsiteY5" fmla="*/ 51067 h 57391"/>
                  <a:gd name="connsiteX6" fmla="*/ 83820 w 228600"/>
                  <a:gd name="connsiteY6" fmla="*/ 42152 h 57391"/>
                  <a:gd name="connsiteX7" fmla="*/ 114300 w 228600"/>
                  <a:gd name="connsiteY7" fmla="*/ 57392 h 57391"/>
                  <a:gd name="connsiteX8" fmla="*/ 144780 w 228600"/>
                  <a:gd name="connsiteY8" fmla="*/ 42152 h 57391"/>
                  <a:gd name="connsiteX9" fmla="*/ 175946 w 228600"/>
                  <a:gd name="connsiteY9" fmla="*/ 51067 h 57391"/>
                  <a:gd name="connsiteX10" fmla="*/ 205740 w 228600"/>
                  <a:gd name="connsiteY10" fmla="*/ 57392 h 57391"/>
                  <a:gd name="connsiteX11" fmla="*/ 228600 w 228600"/>
                  <a:gd name="connsiteY11" fmla="*/ 42152 h 57391"/>
                  <a:gd name="connsiteX12" fmla="*/ 205740 w 228600"/>
                  <a:gd name="connsiteY12" fmla="*/ 19292 h 57391"/>
                  <a:gd name="connsiteX13" fmla="*/ 167640 w 228600"/>
                  <a:gd name="connsiteY13" fmla="*/ 11672 h 57391"/>
                  <a:gd name="connsiteX14" fmla="*/ 114300 w 228600"/>
                  <a:gd name="connsiteY14" fmla="*/ 11672 h 5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600" h="57391">
                    <a:moveTo>
                      <a:pt x="114300" y="11672"/>
                    </a:moveTo>
                    <a:cubicBezTo>
                      <a:pt x="97307" y="-5702"/>
                      <a:pt x="85420" y="-1968"/>
                      <a:pt x="60960" y="11672"/>
                    </a:cubicBezTo>
                    <a:cubicBezTo>
                      <a:pt x="35966" y="25616"/>
                      <a:pt x="32766" y="19292"/>
                      <a:pt x="22860" y="19292"/>
                    </a:cubicBezTo>
                    <a:cubicBezTo>
                      <a:pt x="10820" y="19292"/>
                      <a:pt x="0" y="25616"/>
                      <a:pt x="0" y="42152"/>
                    </a:cubicBezTo>
                    <a:cubicBezTo>
                      <a:pt x="0" y="47867"/>
                      <a:pt x="9525" y="57392"/>
                      <a:pt x="22860" y="57392"/>
                    </a:cubicBezTo>
                    <a:cubicBezTo>
                      <a:pt x="31852" y="57392"/>
                      <a:pt x="37033" y="55411"/>
                      <a:pt x="52654" y="51067"/>
                    </a:cubicBezTo>
                    <a:cubicBezTo>
                      <a:pt x="62560" y="48324"/>
                      <a:pt x="68427" y="42152"/>
                      <a:pt x="83820" y="42152"/>
                    </a:cubicBezTo>
                    <a:cubicBezTo>
                      <a:pt x="99212" y="42152"/>
                      <a:pt x="99365" y="57392"/>
                      <a:pt x="114300" y="57392"/>
                    </a:cubicBezTo>
                    <a:cubicBezTo>
                      <a:pt x="129235" y="57392"/>
                      <a:pt x="129464" y="42152"/>
                      <a:pt x="144780" y="42152"/>
                    </a:cubicBezTo>
                    <a:cubicBezTo>
                      <a:pt x="160096" y="42152"/>
                      <a:pt x="166040" y="48400"/>
                      <a:pt x="175946" y="51067"/>
                    </a:cubicBezTo>
                    <a:cubicBezTo>
                      <a:pt x="191643" y="55411"/>
                      <a:pt x="196748" y="57392"/>
                      <a:pt x="205740" y="57392"/>
                    </a:cubicBezTo>
                    <a:cubicBezTo>
                      <a:pt x="219075" y="57392"/>
                      <a:pt x="228600" y="47867"/>
                      <a:pt x="228600" y="42152"/>
                    </a:cubicBezTo>
                    <a:cubicBezTo>
                      <a:pt x="228600" y="25616"/>
                      <a:pt x="217780" y="19292"/>
                      <a:pt x="205740" y="19292"/>
                    </a:cubicBezTo>
                    <a:cubicBezTo>
                      <a:pt x="195834" y="19292"/>
                      <a:pt x="192634" y="25616"/>
                      <a:pt x="167640" y="11672"/>
                    </a:cubicBezTo>
                    <a:cubicBezTo>
                      <a:pt x="143180" y="-1968"/>
                      <a:pt x="131292" y="-5702"/>
                      <a:pt x="114300" y="1167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4" name="Free-form: Shape 509">
                <a:extLst>
                  <a:ext uri="{FF2B5EF4-FFF2-40B4-BE49-F238E27FC236}">
                    <a16:creationId xmlns:a16="http://schemas.microsoft.com/office/drawing/2014/main" id="{EAD5EA22-F0E6-AEB2-11B6-0C9EFA49A33A}"/>
                  </a:ext>
                </a:extLst>
              </p:cNvPr>
              <p:cNvSpPr/>
              <p:nvPr/>
            </p:nvSpPr>
            <p:spPr>
              <a:xfrm>
                <a:off x="7222148" y="3192226"/>
                <a:ext cx="91440" cy="30480"/>
              </a:xfrm>
              <a:custGeom>
                <a:avLst/>
                <a:gdLst>
                  <a:gd name="connsiteX0" fmla="*/ 91440 w 91440"/>
                  <a:gd name="connsiteY0" fmla="*/ 30480 h 30480"/>
                  <a:gd name="connsiteX1" fmla="*/ 91440 w 91440"/>
                  <a:gd name="connsiteY1" fmla="*/ 15240 h 30480"/>
                  <a:gd name="connsiteX2" fmla="*/ 76200 w 91440"/>
                  <a:gd name="connsiteY2" fmla="*/ 0 h 30480"/>
                  <a:gd name="connsiteX3" fmla="*/ 15240 w 91440"/>
                  <a:gd name="connsiteY3" fmla="*/ 0 h 30480"/>
                  <a:gd name="connsiteX4" fmla="*/ 0 w 91440"/>
                  <a:gd name="connsiteY4" fmla="*/ 15240 h 30480"/>
                  <a:gd name="connsiteX5" fmla="*/ 0 w 91440"/>
                  <a:gd name="connsiteY5" fmla="*/ 30480 h 30480"/>
                  <a:gd name="connsiteX6" fmla="*/ 91440 w 91440"/>
                  <a:gd name="connsiteY6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0480">
                    <a:moveTo>
                      <a:pt x="91440" y="30480"/>
                    </a:moveTo>
                    <a:lnTo>
                      <a:pt x="91440" y="15240"/>
                    </a:lnTo>
                    <a:cubicBezTo>
                      <a:pt x="91440" y="6858"/>
                      <a:pt x="84582" y="0"/>
                      <a:pt x="76200" y="0"/>
                    </a:cubicBezTo>
                    <a:lnTo>
                      <a:pt x="15240" y="0"/>
                    </a:lnTo>
                    <a:cubicBezTo>
                      <a:pt x="6858" y="0"/>
                      <a:pt x="0" y="6858"/>
                      <a:pt x="0" y="15240"/>
                    </a:cubicBezTo>
                    <a:lnTo>
                      <a:pt x="0" y="30480"/>
                    </a:lnTo>
                    <a:lnTo>
                      <a:pt x="91440" y="3048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5" name="Free-form: Shape 510">
                <a:extLst>
                  <a:ext uri="{FF2B5EF4-FFF2-40B4-BE49-F238E27FC236}">
                    <a16:creationId xmlns:a16="http://schemas.microsoft.com/office/drawing/2014/main" id="{5FFFC63B-316C-80E3-3AFA-5ADF786527B7}"/>
                  </a:ext>
                </a:extLst>
              </p:cNvPr>
              <p:cNvSpPr/>
              <p:nvPr/>
            </p:nvSpPr>
            <p:spPr>
              <a:xfrm>
                <a:off x="7184048" y="2872186"/>
                <a:ext cx="251460" cy="350520"/>
              </a:xfrm>
              <a:custGeom>
                <a:avLst/>
                <a:gdLst>
                  <a:gd name="connsiteX0" fmla="*/ 0 w 251460"/>
                  <a:gd name="connsiteY0" fmla="*/ 121920 h 350520"/>
                  <a:gd name="connsiteX1" fmla="*/ 0 w 251460"/>
                  <a:gd name="connsiteY1" fmla="*/ 22860 h 350520"/>
                  <a:gd name="connsiteX2" fmla="*/ 15240 w 251460"/>
                  <a:gd name="connsiteY2" fmla="*/ 7620 h 350520"/>
                  <a:gd name="connsiteX3" fmla="*/ 144780 w 251460"/>
                  <a:gd name="connsiteY3" fmla="*/ 7620 h 350520"/>
                  <a:gd name="connsiteX4" fmla="*/ 152400 w 251460"/>
                  <a:gd name="connsiteY4" fmla="*/ 0 h 350520"/>
                  <a:gd name="connsiteX5" fmla="*/ 213360 w 251460"/>
                  <a:gd name="connsiteY5" fmla="*/ 0 h 350520"/>
                  <a:gd name="connsiteX6" fmla="*/ 220980 w 251460"/>
                  <a:gd name="connsiteY6" fmla="*/ 7620 h 350520"/>
                  <a:gd name="connsiteX7" fmla="*/ 251460 w 251460"/>
                  <a:gd name="connsiteY7" fmla="*/ 7620 h 350520"/>
                  <a:gd name="connsiteX8" fmla="*/ 251460 w 251460"/>
                  <a:gd name="connsiteY8" fmla="*/ 350520 h 350520"/>
                  <a:gd name="connsiteX9" fmla="*/ 152400 w 251460"/>
                  <a:gd name="connsiteY9" fmla="*/ 350520 h 35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460" h="350520">
                    <a:moveTo>
                      <a:pt x="0" y="121920"/>
                    </a:moveTo>
                    <a:lnTo>
                      <a:pt x="0" y="22860"/>
                    </a:lnTo>
                    <a:cubicBezTo>
                      <a:pt x="0" y="14478"/>
                      <a:pt x="6858" y="7620"/>
                      <a:pt x="15240" y="7620"/>
                    </a:cubicBezTo>
                    <a:lnTo>
                      <a:pt x="144780" y="7620"/>
                    </a:lnTo>
                    <a:lnTo>
                      <a:pt x="152400" y="0"/>
                    </a:lnTo>
                    <a:lnTo>
                      <a:pt x="213360" y="0"/>
                    </a:lnTo>
                    <a:lnTo>
                      <a:pt x="220980" y="7620"/>
                    </a:lnTo>
                    <a:lnTo>
                      <a:pt x="251460" y="7620"/>
                    </a:lnTo>
                    <a:lnTo>
                      <a:pt x="251460" y="350520"/>
                    </a:lnTo>
                    <a:lnTo>
                      <a:pt x="152400" y="35052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6" name="Free-form: Shape 511">
                <a:extLst>
                  <a:ext uri="{FF2B5EF4-FFF2-40B4-BE49-F238E27FC236}">
                    <a16:creationId xmlns:a16="http://schemas.microsoft.com/office/drawing/2014/main" id="{3E61D589-EE7F-0842-8535-8C9F70DE9D5D}"/>
                  </a:ext>
                </a:extLst>
              </p:cNvPr>
              <p:cNvSpPr/>
              <p:nvPr/>
            </p:nvSpPr>
            <p:spPr>
              <a:xfrm>
                <a:off x="7450748" y="2879806"/>
                <a:ext cx="30480" cy="342900"/>
              </a:xfrm>
              <a:custGeom>
                <a:avLst/>
                <a:gdLst>
                  <a:gd name="connsiteX0" fmla="*/ 0 w 30480"/>
                  <a:gd name="connsiteY0" fmla="*/ 0 h 342900"/>
                  <a:gd name="connsiteX1" fmla="*/ 30480 w 30480"/>
                  <a:gd name="connsiteY1" fmla="*/ 0 h 342900"/>
                  <a:gd name="connsiteX2" fmla="*/ 30480 w 30480"/>
                  <a:gd name="connsiteY2" fmla="*/ 342900 h 342900"/>
                  <a:gd name="connsiteX3" fmla="*/ 0 w 30480"/>
                  <a:gd name="connsiteY3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" h="342900">
                    <a:moveTo>
                      <a:pt x="0" y="0"/>
                    </a:moveTo>
                    <a:lnTo>
                      <a:pt x="30480" y="0"/>
                    </a:lnTo>
                    <a:lnTo>
                      <a:pt x="30480" y="342900"/>
                    </a:lnTo>
                    <a:lnTo>
                      <a:pt x="0" y="34290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7" name="Free-form: Shape 512">
                <a:extLst>
                  <a:ext uri="{FF2B5EF4-FFF2-40B4-BE49-F238E27FC236}">
                    <a16:creationId xmlns:a16="http://schemas.microsoft.com/office/drawing/2014/main" id="{5F5628A5-04B9-4864-579E-0AFFBA3C25BE}"/>
                  </a:ext>
                </a:extLst>
              </p:cNvPr>
              <p:cNvSpPr/>
              <p:nvPr/>
            </p:nvSpPr>
            <p:spPr>
              <a:xfrm>
                <a:off x="7336448" y="2872186"/>
                <a:ext cx="60960" cy="91440"/>
              </a:xfrm>
              <a:custGeom>
                <a:avLst/>
                <a:gdLst>
                  <a:gd name="connsiteX0" fmla="*/ 60960 w 60960"/>
                  <a:gd name="connsiteY0" fmla="*/ 0 h 91440"/>
                  <a:gd name="connsiteX1" fmla="*/ 60960 w 60960"/>
                  <a:gd name="connsiteY1" fmla="*/ 91440 h 91440"/>
                  <a:gd name="connsiteX2" fmla="*/ 30480 w 60960"/>
                  <a:gd name="connsiteY2" fmla="*/ 68580 h 91440"/>
                  <a:gd name="connsiteX3" fmla="*/ 0 w 60960"/>
                  <a:gd name="connsiteY3" fmla="*/ 91440 h 91440"/>
                  <a:gd name="connsiteX4" fmla="*/ 0 w 60960"/>
                  <a:gd name="connsiteY4" fmla="*/ 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" h="91440">
                    <a:moveTo>
                      <a:pt x="60960" y="0"/>
                    </a:moveTo>
                    <a:lnTo>
                      <a:pt x="60960" y="91440"/>
                    </a:lnTo>
                    <a:lnTo>
                      <a:pt x="30480" y="68580"/>
                    </a:lnTo>
                    <a:lnTo>
                      <a:pt x="0" y="9144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58" name="Graphic 36">
              <a:extLst>
                <a:ext uri="{FF2B5EF4-FFF2-40B4-BE49-F238E27FC236}">
                  <a16:creationId xmlns:a16="http://schemas.microsoft.com/office/drawing/2014/main" id="{D2EBE3CF-C4D0-DF71-FE16-8763645E6075}"/>
                </a:ext>
              </a:extLst>
            </p:cNvPr>
            <p:cNvGrpSpPr/>
            <p:nvPr/>
          </p:nvGrpSpPr>
          <p:grpSpPr>
            <a:xfrm>
              <a:off x="6653644" y="2742265"/>
              <a:ext cx="335280" cy="327660"/>
              <a:chOff x="2727220" y="2879806"/>
              <a:chExt cx="335280" cy="327660"/>
            </a:xfrm>
            <a:noFill/>
          </p:grpSpPr>
          <p:sp>
            <p:nvSpPr>
              <p:cNvPr id="159" name="Free-form: Shape 218">
                <a:extLst>
                  <a:ext uri="{FF2B5EF4-FFF2-40B4-BE49-F238E27FC236}">
                    <a16:creationId xmlns:a16="http://schemas.microsoft.com/office/drawing/2014/main" id="{60D651D5-F592-1E4D-813B-D328E05C3AF6}"/>
                  </a:ext>
                </a:extLst>
              </p:cNvPr>
              <p:cNvSpPr/>
              <p:nvPr/>
            </p:nvSpPr>
            <p:spPr>
              <a:xfrm>
                <a:off x="2887240" y="2978866"/>
                <a:ext cx="60960" cy="952"/>
              </a:xfrm>
              <a:custGeom>
                <a:avLst/>
                <a:gdLst>
                  <a:gd name="connsiteX0" fmla="*/ 0 w 60960"/>
                  <a:gd name="connsiteY0" fmla="*/ 0 h 952"/>
                  <a:gd name="connsiteX1" fmla="*/ 60960 w 60960"/>
                  <a:gd name="connsiteY1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960" h="952">
                    <a:moveTo>
                      <a:pt x="0" y="0"/>
                    </a:moveTo>
                    <a:lnTo>
                      <a:pt x="6096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0" name="Free-form: Shape 219">
                <a:extLst>
                  <a:ext uri="{FF2B5EF4-FFF2-40B4-BE49-F238E27FC236}">
                    <a16:creationId xmlns:a16="http://schemas.microsoft.com/office/drawing/2014/main" id="{457E0642-0CFC-EC38-2B34-E3727EA4BD22}"/>
                  </a:ext>
                </a:extLst>
              </p:cNvPr>
              <p:cNvSpPr/>
              <p:nvPr/>
            </p:nvSpPr>
            <p:spPr>
              <a:xfrm>
                <a:off x="2795800" y="2978866"/>
                <a:ext cx="68580" cy="952"/>
              </a:xfrm>
              <a:custGeom>
                <a:avLst/>
                <a:gdLst>
                  <a:gd name="connsiteX0" fmla="*/ 0 w 68580"/>
                  <a:gd name="connsiteY0" fmla="*/ 0 h 952"/>
                  <a:gd name="connsiteX1" fmla="*/ 68580 w 68580"/>
                  <a:gd name="connsiteY1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80" h="952">
                    <a:moveTo>
                      <a:pt x="0" y="0"/>
                    </a:moveTo>
                    <a:lnTo>
                      <a:pt x="6858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1" name="Free-form: Shape 220">
                <a:extLst>
                  <a:ext uri="{FF2B5EF4-FFF2-40B4-BE49-F238E27FC236}">
                    <a16:creationId xmlns:a16="http://schemas.microsoft.com/office/drawing/2014/main" id="{3F9535CF-5318-87F7-C369-D4BFC079E2D7}"/>
                  </a:ext>
                </a:extLst>
              </p:cNvPr>
              <p:cNvSpPr/>
              <p:nvPr/>
            </p:nvSpPr>
            <p:spPr>
              <a:xfrm>
                <a:off x="2971060" y="2978866"/>
                <a:ext cx="53340" cy="952"/>
              </a:xfrm>
              <a:custGeom>
                <a:avLst/>
                <a:gdLst>
                  <a:gd name="connsiteX0" fmla="*/ 0 w 53340"/>
                  <a:gd name="connsiteY0" fmla="*/ 0 h 952"/>
                  <a:gd name="connsiteX1" fmla="*/ 53340 w 53340"/>
                  <a:gd name="connsiteY1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40" h="952">
                    <a:moveTo>
                      <a:pt x="0" y="0"/>
                    </a:moveTo>
                    <a:lnTo>
                      <a:pt x="5334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2" name="Free-form: Shape 221">
                <a:extLst>
                  <a:ext uri="{FF2B5EF4-FFF2-40B4-BE49-F238E27FC236}">
                    <a16:creationId xmlns:a16="http://schemas.microsoft.com/office/drawing/2014/main" id="{355DF87F-03FF-BBCD-0752-5FD408BE0E7D}"/>
                  </a:ext>
                </a:extLst>
              </p:cNvPr>
              <p:cNvSpPr/>
              <p:nvPr/>
            </p:nvSpPr>
            <p:spPr>
              <a:xfrm>
                <a:off x="2727220" y="2948386"/>
                <a:ext cx="335280" cy="259080"/>
              </a:xfrm>
              <a:custGeom>
                <a:avLst/>
                <a:gdLst>
                  <a:gd name="connsiteX0" fmla="*/ 335280 w 335280"/>
                  <a:gd name="connsiteY0" fmla="*/ 236220 h 259080"/>
                  <a:gd name="connsiteX1" fmla="*/ 335280 w 335280"/>
                  <a:gd name="connsiteY1" fmla="*/ 22860 h 259080"/>
                  <a:gd name="connsiteX2" fmla="*/ 312420 w 335280"/>
                  <a:gd name="connsiteY2" fmla="*/ 0 h 259080"/>
                  <a:gd name="connsiteX3" fmla="*/ 297180 w 335280"/>
                  <a:gd name="connsiteY3" fmla="*/ 7620 h 259080"/>
                  <a:gd name="connsiteX4" fmla="*/ 297180 w 335280"/>
                  <a:gd name="connsiteY4" fmla="*/ 220980 h 259080"/>
                  <a:gd name="connsiteX5" fmla="*/ 312420 w 335280"/>
                  <a:gd name="connsiteY5" fmla="*/ 213360 h 259080"/>
                  <a:gd name="connsiteX6" fmla="*/ 335280 w 335280"/>
                  <a:gd name="connsiteY6" fmla="*/ 236220 h 259080"/>
                  <a:gd name="connsiteX7" fmla="*/ 312420 w 335280"/>
                  <a:gd name="connsiteY7" fmla="*/ 259080 h 259080"/>
                  <a:gd name="connsiteX8" fmla="*/ 0 w 335280"/>
                  <a:gd name="connsiteY8" fmla="*/ 259080 h 259080"/>
                  <a:gd name="connsiteX9" fmla="*/ 0 w 335280"/>
                  <a:gd name="connsiteY9" fmla="*/ 30480 h 259080"/>
                  <a:gd name="connsiteX10" fmla="*/ 45720 w 335280"/>
                  <a:gd name="connsiteY10" fmla="*/ 304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280" h="259080">
                    <a:moveTo>
                      <a:pt x="335280" y="236220"/>
                    </a:moveTo>
                    <a:lnTo>
                      <a:pt x="335280" y="22860"/>
                    </a:lnTo>
                    <a:cubicBezTo>
                      <a:pt x="335280" y="10230"/>
                      <a:pt x="325050" y="0"/>
                      <a:pt x="312420" y="0"/>
                    </a:cubicBezTo>
                    <a:cubicBezTo>
                      <a:pt x="305667" y="0"/>
                      <a:pt x="301361" y="2962"/>
                      <a:pt x="297180" y="7620"/>
                    </a:cubicBezTo>
                    <a:lnTo>
                      <a:pt x="297180" y="220980"/>
                    </a:lnTo>
                    <a:cubicBezTo>
                      <a:pt x="301361" y="216322"/>
                      <a:pt x="305667" y="213360"/>
                      <a:pt x="312420" y="213360"/>
                    </a:cubicBezTo>
                    <a:cubicBezTo>
                      <a:pt x="325050" y="213360"/>
                      <a:pt x="335280" y="223590"/>
                      <a:pt x="335280" y="236220"/>
                    </a:cubicBezTo>
                    <a:cubicBezTo>
                      <a:pt x="335280" y="248850"/>
                      <a:pt x="325050" y="259080"/>
                      <a:pt x="312420" y="259080"/>
                    </a:cubicBezTo>
                    <a:lnTo>
                      <a:pt x="0" y="259080"/>
                    </a:lnTo>
                    <a:lnTo>
                      <a:pt x="0" y="30480"/>
                    </a:lnTo>
                    <a:lnTo>
                      <a:pt x="45720" y="304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3" name="Free-form: Shape 222">
                <a:extLst>
                  <a:ext uri="{FF2B5EF4-FFF2-40B4-BE49-F238E27FC236}">
                    <a16:creationId xmlns:a16="http://schemas.microsoft.com/office/drawing/2014/main" id="{CC97967F-B942-8C48-9A2B-A30750A0F45F}"/>
                  </a:ext>
                </a:extLst>
              </p:cNvPr>
              <p:cNvSpPr/>
              <p:nvPr/>
            </p:nvSpPr>
            <p:spPr>
              <a:xfrm>
                <a:off x="2742460" y="3024586"/>
                <a:ext cx="68580" cy="68580"/>
              </a:xfrm>
              <a:custGeom>
                <a:avLst/>
                <a:gdLst>
                  <a:gd name="connsiteX0" fmla="*/ 45720 w 68580"/>
                  <a:gd name="connsiteY0" fmla="*/ 0 h 68580"/>
                  <a:gd name="connsiteX1" fmla="*/ 45720 w 68580"/>
                  <a:gd name="connsiteY1" fmla="*/ 0 h 68580"/>
                  <a:gd name="connsiteX2" fmla="*/ 68580 w 68580"/>
                  <a:gd name="connsiteY2" fmla="*/ 22860 h 68580"/>
                  <a:gd name="connsiteX3" fmla="*/ 68580 w 68580"/>
                  <a:gd name="connsiteY3" fmla="*/ 38100 h 68580"/>
                  <a:gd name="connsiteX4" fmla="*/ 45720 w 68580"/>
                  <a:gd name="connsiteY4" fmla="*/ 38100 h 68580"/>
                  <a:gd name="connsiteX5" fmla="*/ 30480 w 68580"/>
                  <a:gd name="connsiteY5" fmla="*/ 53340 h 68580"/>
                  <a:gd name="connsiteX6" fmla="*/ 30480 w 68580"/>
                  <a:gd name="connsiteY6" fmla="*/ 60960 h 68580"/>
                  <a:gd name="connsiteX7" fmla="*/ 22860 w 68580"/>
                  <a:gd name="connsiteY7" fmla="*/ 68580 h 68580"/>
                  <a:gd name="connsiteX8" fmla="*/ 0 w 68580"/>
                  <a:gd name="connsiteY8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" h="68580">
                    <a:moveTo>
                      <a:pt x="45720" y="0"/>
                    </a:moveTo>
                    <a:lnTo>
                      <a:pt x="45720" y="0"/>
                    </a:lnTo>
                    <a:cubicBezTo>
                      <a:pt x="58350" y="0"/>
                      <a:pt x="68580" y="10239"/>
                      <a:pt x="68580" y="22860"/>
                    </a:cubicBezTo>
                    <a:lnTo>
                      <a:pt x="68580" y="38100"/>
                    </a:lnTo>
                    <a:lnTo>
                      <a:pt x="45720" y="38100"/>
                    </a:lnTo>
                    <a:lnTo>
                      <a:pt x="30480" y="53340"/>
                    </a:lnTo>
                    <a:lnTo>
                      <a:pt x="30480" y="60960"/>
                    </a:lnTo>
                    <a:lnTo>
                      <a:pt x="22860" y="68580"/>
                    </a:lnTo>
                    <a:lnTo>
                      <a:pt x="0" y="6858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4" name="Free-form: Shape 223">
                <a:extLst>
                  <a:ext uri="{FF2B5EF4-FFF2-40B4-BE49-F238E27FC236}">
                    <a16:creationId xmlns:a16="http://schemas.microsoft.com/office/drawing/2014/main" id="{4F90ABF7-0FE4-E0B5-28CD-2AC4CEF2022B}"/>
                  </a:ext>
                </a:extLst>
              </p:cNvPr>
              <p:cNvSpPr/>
              <p:nvPr/>
            </p:nvSpPr>
            <p:spPr>
              <a:xfrm>
                <a:off x="2742460" y="3016966"/>
                <a:ext cx="30480" cy="952"/>
              </a:xfrm>
              <a:custGeom>
                <a:avLst/>
                <a:gdLst>
                  <a:gd name="connsiteX0" fmla="*/ 0 w 30480"/>
                  <a:gd name="connsiteY0" fmla="*/ 0 h 952"/>
                  <a:gd name="connsiteX1" fmla="*/ 30480 w 30480"/>
                  <a:gd name="connsiteY1" fmla="*/ 0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952">
                    <a:moveTo>
                      <a:pt x="0" y="0"/>
                    </a:moveTo>
                    <a:lnTo>
                      <a:pt x="30480" y="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5" name="Free-form: Shape 224">
                <a:extLst>
                  <a:ext uri="{FF2B5EF4-FFF2-40B4-BE49-F238E27FC236}">
                    <a16:creationId xmlns:a16="http://schemas.microsoft.com/office/drawing/2014/main" id="{DFBA5951-B334-E37F-5B08-B679BCC4858F}"/>
                  </a:ext>
                </a:extLst>
              </p:cNvPr>
              <p:cNvSpPr/>
              <p:nvPr/>
            </p:nvSpPr>
            <p:spPr>
              <a:xfrm>
                <a:off x="2963440" y="3009346"/>
                <a:ext cx="45720" cy="15240"/>
              </a:xfrm>
              <a:custGeom>
                <a:avLst/>
                <a:gdLst>
                  <a:gd name="connsiteX0" fmla="*/ 45720 w 45720"/>
                  <a:gd name="connsiteY0" fmla="*/ 0 h 15240"/>
                  <a:gd name="connsiteX1" fmla="*/ 22860 w 45720"/>
                  <a:gd name="connsiteY1" fmla="*/ 0 h 15240"/>
                  <a:gd name="connsiteX2" fmla="*/ 7582 w 45720"/>
                  <a:gd name="connsiteY2" fmla="*/ 15240 h 15240"/>
                  <a:gd name="connsiteX3" fmla="*/ 0 w 45720"/>
                  <a:gd name="connsiteY3" fmla="*/ 1524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" h="15240">
                    <a:moveTo>
                      <a:pt x="45720" y="0"/>
                    </a:moveTo>
                    <a:lnTo>
                      <a:pt x="22860" y="0"/>
                    </a:lnTo>
                    <a:lnTo>
                      <a:pt x="7582" y="15240"/>
                    </a:lnTo>
                    <a:lnTo>
                      <a:pt x="0" y="1524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6" name="Free-form: Shape 225">
                <a:extLst>
                  <a:ext uri="{FF2B5EF4-FFF2-40B4-BE49-F238E27FC236}">
                    <a16:creationId xmlns:a16="http://schemas.microsoft.com/office/drawing/2014/main" id="{57D15858-2719-8796-BD78-EF95CA264367}"/>
                  </a:ext>
                </a:extLst>
              </p:cNvPr>
              <p:cNvSpPr/>
              <p:nvPr/>
            </p:nvSpPr>
            <p:spPr>
              <a:xfrm>
                <a:off x="2879620" y="3024586"/>
                <a:ext cx="68580" cy="15240"/>
              </a:xfrm>
              <a:custGeom>
                <a:avLst/>
                <a:gdLst>
                  <a:gd name="connsiteX0" fmla="*/ 0 w 68580"/>
                  <a:gd name="connsiteY0" fmla="*/ 15240 h 15240"/>
                  <a:gd name="connsiteX1" fmla="*/ 22860 w 68580"/>
                  <a:gd name="connsiteY1" fmla="*/ 15240 h 15240"/>
                  <a:gd name="connsiteX2" fmla="*/ 38100 w 68580"/>
                  <a:gd name="connsiteY2" fmla="*/ 0 h 15240"/>
                  <a:gd name="connsiteX3" fmla="*/ 68580 w 68580"/>
                  <a:gd name="connsiteY3" fmla="*/ 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" h="15240">
                    <a:moveTo>
                      <a:pt x="0" y="15240"/>
                    </a:moveTo>
                    <a:lnTo>
                      <a:pt x="22860" y="15240"/>
                    </a:lnTo>
                    <a:lnTo>
                      <a:pt x="38100" y="0"/>
                    </a:lnTo>
                    <a:lnTo>
                      <a:pt x="68580" y="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7" name="Free-form: Shape 226">
                <a:extLst>
                  <a:ext uri="{FF2B5EF4-FFF2-40B4-BE49-F238E27FC236}">
                    <a16:creationId xmlns:a16="http://schemas.microsoft.com/office/drawing/2014/main" id="{31677558-5BE5-0825-09C5-AA67A1C77BE9}"/>
                  </a:ext>
                </a:extLst>
              </p:cNvPr>
              <p:cNvSpPr/>
              <p:nvPr/>
            </p:nvSpPr>
            <p:spPr>
              <a:xfrm>
                <a:off x="2864380" y="3100786"/>
                <a:ext cx="76200" cy="76200"/>
              </a:xfrm>
              <a:custGeom>
                <a:avLst/>
                <a:gdLst>
                  <a:gd name="connsiteX0" fmla="*/ 53340 w 76200"/>
                  <a:gd name="connsiteY0" fmla="*/ 76200 h 76200"/>
                  <a:gd name="connsiteX1" fmla="*/ 38100 w 76200"/>
                  <a:gd name="connsiteY1" fmla="*/ 76200 h 76200"/>
                  <a:gd name="connsiteX2" fmla="*/ 38100 w 76200"/>
                  <a:gd name="connsiteY2" fmla="*/ 53340 h 76200"/>
                  <a:gd name="connsiteX3" fmla="*/ 22860 w 76200"/>
                  <a:gd name="connsiteY3" fmla="*/ 38100 h 76200"/>
                  <a:gd name="connsiteX4" fmla="*/ 0 w 76200"/>
                  <a:gd name="connsiteY4" fmla="*/ 38100 h 76200"/>
                  <a:gd name="connsiteX5" fmla="*/ 0 w 76200"/>
                  <a:gd name="connsiteY5" fmla="*/ 22860 h 76200"/>
                  <a:gd name="connsiteX6" fmla="*/ 22860 w 76200"/>
                  <a:gd name="connsiteY6" fmla="*/ 0 h 76200"/>
                  <a:gd name="connsiteX7" fmla="*/ 45758 w 76200"/>
                  <a:gd name="connsiteY7" fmla="*/ 0 h 76200"/>
                  <a:gd name="connsiteX8" fmla="*/ 76200 w 76200"/>
                  <a:gd name="connsiteY8" fmla="*/ 30480 h 76200"/>
                  <a:gd name="connsiteX9" fmla="*/ 76200 w 76200"/>
                  <a:gd name="connsiteY9" fmla="*/ 53340 h 76200"/>
                  <a:gd name="connsiteX10" fmla="*/ 53340 w 76200"/>
                  <a:gd name="connsiteY10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76200">
                    <a:moveTo>
                      <a:pt x="53340" y="76200"/>
                    </a:moveTo>
                    <a:lnTo>
                      <a:pt x="38100" y="76200"/>
                    </a:lnTo>
                    <a:lnTo>
                      <a:pt x="38100" y="53340"/>
                    </a:lnTo>
                    <a:lnTo>
                      <a:pt x="22860" y="38100"/>
                    </a:lnTo>
                    <a:lnTo>
                      <a:pt x="0" y="38100"/>
                    </a:lnTo>
                    <a:lnTo>
                      <a:pt x="0" y="22860"/>
                    </a:lnTo>
                    <a:cubicBezTo>
                      <a:pt x="0" y="10230"/>
                      <a:pt x="10230" y="0"/>
                      <a:pt x="22860" y="0"/>
                    </a:cubicBezTo>
                    <a:lnTo>
                      <a:pt x="45758" y="0"/>
                    </a:lnTo>
                    <a:lnTo>
                      <a:pt x="76200" y="30480"/>
                    </a:lnTo>
                    <a:lnTo>
                      <a:pt x="76200" y="53340"/>
                    </a:lnTo>
                    <a:lnTo>
                      <a:pt x="53340" y="7620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8" name="Free-form: Shape 227">
                <a:extLst>
                  <a:ext uri="{FF2B5EF4-FFF2-40B4-BE49-F238E27FC236}">
                    <a16:creationId xmlns:a16="http://schemas.microsoft.com/office/drawing/2014/main" id="{08433E95-400A-E183-DDF8-34303E7585ED}"/>
                  </a:ext>
                </a:extLst>
              </p:cNvPr>
              <p:cNvSpPr/>
              <p:nvPr/>
            </p:nvSpPr>
            <p:spPr>
              <a:xfrm>
                <a:off x="2765320" y="3108406"/>
                <a:ext cx="60960" cy="68580"/>
              </a:xfrm>
              <a:custGeom>
                <a:avLst/>
                <a:gdLst>
                  <a:gd name="connsiteX0" fmla="*/ 30480 w 60960"/>
                  <a:gd name="connsiteY0" fmla="*/ 68580 h 68580"/>
                  <a:gd name="connsiteX1" fmla="*/ 45720 w 60960"/>
                  <a:gd name="connsiteY1" fmla="*/ 53340 h 68580"/>
                  <a:gd name="connsiteX2" fmla="*/ 45720 w 60960"/>
                  <a:gd name="connsiteY2" fmla="*/ 38100 h 68580"/>
                  <a:gd name="connsiteX3" fmla="*/ 60960 w 60960"/>
                  <a:gd name="connsiteY3" fmla="*/ 22860 h 68580"/>
                  <a:gd name="connsiteX4" fmla="*/ 60960 w 60960"/>
                  <a:gd name="connsiteY4" fmla="*/ 15240 h 68580"/>
                  <a:gd name="connsiteX5" fmla="*/ 45720 w 60960"/>
                  <a:gd name="connsiteY5" fmla="*/ 0 h 68580"/>
                  <a:gd name="connsiteX6" fmla="*/ 15240 w 60960"/>
                  <a:gd name="connsiteY6" fmla="*/ 0 h 68580"/>
                  <a:gd name="connsiteX7" fmla="*/ 0 w 60960"/>
                  <a:gd name="connsiteY7" fmla="*/ 15240 h 68580"/>
                  <a:gd name="connsiteX8" fmla="*/ 0 w 60960"/>
                  <a:gd name="connsiteY8" fmla="*/ 38100 h 68580"/>
                  <a:gd name="connsiteX9" fmla="*/ 15240 w 60960"/>
                  <a:gd name="connsiteY9" fmla="*/ 53340 h 68580"/>
                  <a:gd name="connsiteX10" fmla="*/ 15240 w 60960"/>
                  <a:gd name="connsiteY10" fmla="*/ 68580 h 68580"/>
                  <a:gd name="connsiteX11" fmla="*/ 30480 w 60960"/>
                  <a:gd name="connsiteY11" fmla="*/ 6858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60" h="68580">
                    <a:moveTo>
                      <a:pt x="30480" y="68580"/>
                    </a:moveTo>
                    <a:lnTo>
                      <a:pt x="45720" y="53340"/>
                    </a:lnTo>
                    <a:lnTo>
                      <a:pt x="45720" y="38100"/>
                    </a:lnTo>
                    <a:lnTo>
                      <a:pt x="60960" y="22860"/>
                    </a:lnTo>
                    <a:lnTo>
                      <a:pt x="60960" y="15240"/>
                    </a:lnTo>
                    <a:lnTo>
                      <a:pt x="45720" y="0"/>
                    </a:lnTo>
                    <a:lnTo>
                      <a:pt x="15240" y="0"/>
                    </a:lnTo>
                    <a:lnTo>
                      <a:pt x="0" y="15240"/>
                    </a:lnTo>
                    <a:lnTo>
                      <a:pt x="0" y="38100"/>
                    </a:lnTo>
                    <a:lnTo>
                      <a:pt x="15240" y="53340"/>
                    </a:lnTo>
                    <a:lnTo>
                      <a:pt x="15240" y="68580"/>
                    </a:lnTo>
                    <a:lnTo>
                      <a:pt x="30480" y="6858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9" name="Free-form: Shape 228">
                <a:extLst>
                  <a:ext uri="{FF2B5EF4-FFF2-40B4-BE49-F238E27FC236}">
                    <a16:creationId xmlns:a16="http://schemas.microsoft.com/office/drawing/2014/main" id="{F7097EE2-DDD0-4389-E812-340FEF79E943}"/>
                  </a:ext>
                </a:extLst>
              </p:cNvPr>
              <p:cNvSpPr/>
              <p:nvPr/>
            </p:nvSpPr>
            <p:spPr>
              <a:xfrm>
                <a:off x="2772940" y="2879806"/>
                <a:ext cx="952" cy="167640"/>
              </a:xfrm>
              <a:custGeom>
                <a:avLst/>
                <a:gdLst>
                  <a:gd name="connsiteX0" fmla="*/ 0 w 952"/>
                  <a:gd name="connsiteY0" fmla="*/ 0 h 167640"/>
                  <a:gd name="connsiteX1" fmla="*/ 0 w 952"/>
                  <a:gd name="connsiteY1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" h="167640">
                    <a:moveTo>
                      <a:pt x="0" y="0"/>
                    </a:moveTo>
                    <a:lnTo>
                      <a:pt x="0" y="16764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0" name="Free-form: Shape 229">
                <a:extLst>
                  <a:ext uri="{FF2B5EF4-FFF2-40B4-BE49-F238E27FC236}">
                    <a16:creationId xmlns:a16="http://schemas.microsoft.com/office/drawing/2014/main" id="{049B2C9C-13E6-4CC9-69CB-47B5700495E9}"/>
                  </a:ext>
                </a:extLst>
              </p:cNvPr>
              <p:cNvSpPr/>
              <p:nvPr/>
            </p:nvSpPr>
            <p:spPr>
              <a:xfrm>
                <a:off x="2864380" y="2895046"/>
                <a:ext cx="144780" cy="213360"/>
              </a:xfrm>
              <a:custGeom>
                <a:avLst/>
                <a:gdLst>
                  <a:gd name="connsiteX0" fmla="*/ 0 w 144780"/>
                  <a:gd name="connsiteY0" fmla="*/ 0 h 213360"/>
                  <a:gd name="connsiteX1" fmla="*/ 0 w 144780"/>
                  <a:gd name="connsiteY1" fmla="*/ 175260 h 213360"/>
                  <a:gd name="connsiteX2" fmla="*/ 45720 w 144780"/>
                  <a:gd name="connsiteY2" fmla="*/ 175260 h 213360"/>
                  <a:gd name="connsiteX3" fmla="*/ 76200 w 144780"/>
                  <a:gd name="connsiteY3" fmla="*/ 205740 h 213360"/>
                  <a:gd name="connsiteX4" fmla="*/ 76200 w 144780"/>
                  <a:gd name="connsiteY4" fmla="*/ 205740 h 213360"/>
                  <a:gd name="connsiteX5" fmla="*/ 91440 w 144780"/>
                  <a:gd name="connsiteY5" fmla="*/ 205740 h 213360"/>
                  <a:gd name="connsiteX6" fmla="*/ 99060 w 144780"/>
                  <a:gd name="connsiteY6" fmla="*/ 198120 h 213360"/>
                  <a:gd name="connsiteX7" fmla="*/ 106680 w 144780"/>
                  <a:gd name="connsiteY7" fmla="*/ 198120 h 213360"/>
                  <a:gd name="connsiteX8" fmla="*/ 121920 w 144780"/>
                  <a:gd name="connsiteY8" fmla="*/ 213360 h 213360"/>
                  <a:gd name="connsiteX9" fmla="*/ 144780 w 144780"/>
                  <a:gd name="connsiteY9" fmla="*/ 213360 h 21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780" h="213360">
                    <a:moveTo>
                      <a:pt x="0" y="0"/>
                    </a:moveTo>
                    <a:lnTo>
                      <a:pt x="0" y="175260"/>
                    </a:lnTo>
                    <a:lnTo>
                      <a:pt x="45720" y="175260"/>
                    </a:lnTo>
                    <a:lnTo>
                      <a:pt x="76200" y="205740"/>
                    </a:lnTo>
                    <a:lnTo>
                      <a:pt x="76200" y="205740"/>
                    </a:lnTo>
                    <a:lnTo>
                      <a:pt x="91440" y="205740"/>
                    </a:lnTo>
                    <a:lnTo>
                      <a:pt x="99060" y="198120"/>
                    </a:lnTo>
                    <a:lnTo>
                      <a:pt x="106680" y="198120"/>
                    </a:lnTo>
                    <a:lnTo>
                      <a:pt x="121920" y="213360"/>
                    </a:lnTo>
                    <a:lnTo>
                      <a:pt x="144780" y="21336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1" name="Free-form: Shape 230">
                <a:extLst>
                  <a:ext uri="{FF2B5EF4-FFF2-40B4-BE49-F238E27FC236}">
                    <a16:creationId xmlns:a16="http://schemas.microsoft.com/office/drawing/2014/main" id="{C28AC9E7-9937-D7CE-6878-EDFB594FD9CA}"/>
                  </a:ext>
                </a:extLst>
              </p:cNvPr>
              <p:cNvSpPr/>
              <p:nvPr/>
            </p:nvSpPr>
            <p:spPr>
              <a:xfrm>
                <a:off x="2948200" y="2879806"/>
                <a:ext cx="952" cy="175260"/>
              </a:xfrm>
              <a:custGeom>
                <a:avLst/>
                <a:gdLst>
                  <a:gd name="connsiteX0" fmla="*/ 0 w 952"/>
                  <a:gd name="connsiteY0" fmla="*/ 0 h 175260"/>
                  <a:gd name="connsiteX1" fmla="*/ 0 w 952"/>
                  <a:gd name="connsiteY1" fmla="*/ 17526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" h="175260">
                    <a:moveTo>
                      <a:pt x="0" y="0"/>
                    </a:moveTo>
                    <a:lnTo>
                      <a:pt x="0" y="175260"/>
                    </a:lnTo>
                  </a:path>
                </a:pathLst>
              </a:custGeom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2" name="Free-form: Shape 231">
                <a:extLst>
                  <a:ext uri="{FF2B5EF4-FFF2-40B4-BE49-F238E27FC236}">
                    <a16:creationId xmlns:a16="http://schemas.microsoft.com/office/drawing/2014/main" id="{94B69076-05B8-8EAC-5998-515AEFCC7191}"/>
                  </a:ext>
                </a:extLst>
              </p:cNvPr>
              <p:cNvSpPr/>
              <p:nvPr/>
            </p:nvSpPr>
            <p:spPr>
              <a:xfrm>
                <a:off x="2864380" y="2910286"/>
                <a:ext cx="53340" cy="38100"/>
              </a:xfrm>
              <a:custGeom>
                <a:avLst/>
                <a:gdLst>
                  <a:gd name="connsiteX0" fmla="*/ 0 w 53340"/>
                  <a:gd name="connsiteY0" fmla="*/ 0 h 38100"/>
                  <a:gd name="connsiteX1" fmla="*/ 53340 w 53340"/>
                  <a:gd name="connsiteY1" fmla="*/ 0 h 38100"/>
                  <a:gd name="connsiteX2" fmla="*/ 45720 w 53340"/>
                  <a:gd name="connsiteY2" fmla="*/ 22860 h 38100"/>
                  <a:gd name="connsiteX3" fmla="*/ 53340 w 53340"/>
                  <a:gd name="connsiteY3" fmla="*/ 38100 h 38100"/>
                  <a:gd name="connsiteX4" fmla="*/ 0 w 53340"/>
                  <a:gd name="connsiteY4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" h="38100">
                    <a:moveTo>
                      <a:pt x="0" y="0"/>
                    </a:moveTo>
                    <a:lnTo>
                      <a:pt x="53340" y="0"/>
                    </a:lnTo>
                    <a:lnTo>
                      <a:pt x="45720" y="22860"/>
                    </a:lnTo>
                    <a:lnTo>
                      <a:pt x="53340" y="38100"/>
                    </a:lnTo>
                    <a:lnTo>
                      <a:pt x="0" y="3810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3" name="Free-form: Shape 232">
                <a:extLst>
                  <a:ext uri="{FF2B5EF4-FFF2-40B4-BE49-F238E27FC236}">
                    <a16:creationId xmlns:a16="http://schemas.microsoft.com/office/drawing/2014/main" id="{569E5AB9-8D95-804C-94C1-1D149133441D}"/>
                  </a:ext>
                </a:extLst>
              </p:cNvPr>
              <p:cNvSpPr/>
              <p:nvPr/>
            </p:nvSpPr>
            <p:spPr>
              <a:xfrm>
                <a:off x="2772940" y="2895046"/>
                <a:ext cx="53340" cy="38100"/>
              </a:xfrm>
              <a:custGeom>
                <a:avLst/>
                <a:gdLst>
                  <a:gd name="connsiteX0" fmla="*/ 0 w 53340"/>
                  <a:gd name="connsiteY0" fmla="*/ 0 h 38100"/>
                  <a:gd name="connsiteX1" fmla="*/ 53340 w 53340"/>
                  <a:gd name="connsiteY1" fmla="*/ 0 h 38100"/>
                  <a:gd name="connsiteX2" fmla="*/ 45720 w 53340"/>
                  <a:gd name="connsiteY2" fmla="*/ 22860 h 38100"/>
                  <a:gd name="connsiteX3" fmla="*/ 53340 w 53340"/>
                  <a:gd name="connsiteY3" fmla="*/ 38100 h 38100"/>
                  <a:gd name="connsiteX4" fmla="*/ 0 w 53340"/>
                  <a:gd name="connsiteY4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" h="38100">
                    <a:moveTo>
                      <a:pt x="0" y="0"/>
                    </a:moveTo>
                    <a:lnTo>
                      <a:pt x="53340" y="0"/>
                    </a:lnTo>
                    <a:lnTo>
                      <a:pt x="45720" y="22860"/>
                    </a:lnTo>
                    <a:lnTo>
                      <a:pt x="53340" y="38100"/>
                    </a:lnTo>
                    <a:lnTo>
                      <a:pt x="0" y="3810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4" name="Free-form: Shape 233">
                <a:extLst>
                  <a:ext uri="{FF2B5EF4-FFF2-40B4-BE49-F238E27FC236}">
                    <a16:creationId xmlns:a16="http://schemas.microsoft.com/office/drawing/2014/main" id="{E7A8B1CA-9357-8DB0-E3DB-CFC5E3A47AA4}"/>
                  </a:ext>
                </a:extLst>
              </p:cNvPr>
              <p:cNvSpPr/>
              <p:nvPr/>
            </p:nvSpPr>
            <p:spPr>
              <a:xfrm>
                <a:off x="2948200" y="2895046"/>
                <a:ext cx="53340" cy="38100"/>
              </a:xfrm>
              <a:custGeom>
                <a:avLst/>
                <a:gdLst>
                  <a:gd name="connsiteX0" fmla="*/ 0 w 53340"/>
                  <a:gd name="connsiteY0" fmla="*/ 0 h 38100"/>
                  <a:gd name="connsiteX1" fmla="*/ 53340 w 53340"/>
                  <a:gd name="connsiteY1" fmla="*/ 0 h 38100"/>
                  <a:gd name="connsiteX2" fmla="*/ 45720 w 53340"/>
                  <a:gd name="connsiteY2" fmla="*/ 22860 h 38100"/>
                  <a:gd name="connsiteX3" fmla="*/ 53340 w 53340"/>
                  <a:gd name="connsiteY3" fmla="*/ 38100 h 38100"/>
                  <a:gd name="connsiteX4" fmla="*/ 0 w 53340"/>
                  <a:gd name="connsiteY4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" h="38100">
                    <a:moveTo>
                      <a:pt x="0" y="0"/>
                    </a:moveTo>
                    <a:lnTo>
                      <a:pt x="53340" y="0"/>
                    </a:lnTo>
                    <a:lnTo>
                      <a:pt x="45720" y="22860"/>
                    </a:lnTo>
                    <a:lnTo>
                      <a:pt x="53340" y="38100"/>
                    </a:lnTo>
                    <a:lnTo>
                      <a:pt x="0" y="38100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75" name="Graphic 36">
              <a:extLst>
                <a:ext uri="{FF2B5EF4-FFF2-40B4-BE49-F238E27FC236}">
                  <a16:creationId xmlns:a16="http://schemas.microsoft.com/office/drawing/2014/main" id="{00383D2B-A021-49EF-6889-5F41145B7F9E}"/>
                </a:ext>
              </a:extLst>
            </p:cNvPr>
            <p:cNvGrpSpPr/>
            <p:nvPr/>
          </p:nvGrpSpPr>
          <p:grpSpPr>
            <a:xfrm>
              <a:off x="7990725" y="2742265"/>
              <a:ext cx="259080" cy="327660"/>
              <a:chOff x="2690200" y="2183824"/>
              <a:chExt cx="259080" cy="327660"/>
            </a:xfrm>
            <a:noFill/>
          </p:grpSpPr>
          <p:sp>
            <p:nvSpPr>
              <p:cNvPr id="176" name="Free-form: Shape 207">
                <a:extLst>
                  <a:ext uri="{FF2B5EF4-FFF2-40B4-BE49-F238E27FC236}">
                    <a16:creationId xmlns:a16="http://schemas.microsoft.com/office/drawing/2014/main" id="{BB167F5D-B001-C780-FCCA-948B0EF73D28}"/>
                  </a:ext>
                </a:extLst>
              </p:cNvPr>
              <p:cNvSpPr/>
              <p:nvPr/>
            </p:nvSpPr>
            <p:spPr>
              <a:xfrm>
                <a:off x="2850220" y="2465764"/>
                <a:ext cx="99060" cy="45720"/>
              </a:xfrm>
              <a:custGeom>
                <a:avLst/>
                <a:gdLst>
                  <a:gd name="connsiteX0" fmla="*/ 0 w 99060"/>
                  <a:gd name="connsiteY0" fmla="*/ 0 h 45720"/>
                  <a:gd name="connsiteX1" fmla="*/ 83820 w 99060"/>
                  <a:gd name="connsiteY1" fmla="*/ 0 h 45720"/>
                  <a:gd name="connsiteX2" fmla="*/ 99060 w 99060"/>
                  <a:gd name="connsiteY2" fmla="*/ 15240 h 45720"/>
                  <a:gd name="connsiteX3" fmla="*/ 99060 w 99060"/>
                  <a:gd name="connsiteY3" fmla="*/ 45720 h 45720"/>
                  <a:gd name="connsiteX4" fmla="*/ 15240 w 99060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60" h="45720">
                    <a:moveTo>
                      <a:pt x="0" y="0"/>
                    </a:moveTo>
                    <a:lnTo>
                      <a:pt x="83820" y="0"/>
                    </a:lnTo>
                    <a:cubicBezTo>
                      <a:pt x="92240" y="0"/>
                      <a:pt x="99060" y="6820"/>
                      <a:pt x="99060" y="15240"/>
                    </a:cubicBezTo>
                    <a:lnTo>
                      <a:pt x="99060" y="45720"/>
                    </a:lnTo>
                    <a:lnTo>
                      <a:pt x="15240" y="45720"/>
                    </a:ln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7" name="Free-form: Shape 208">
                <a:extLst>
                  <a:ext uri="{FF2B5EF4-FFF2-40B4-BE49-F238E27FC236}">
                    <a16:creationId xmlns:a16="http://schemas.microsoft.com/office/drawing/2014/main" id="{5E7A77B3-FF84-22F0-003F-5074B244CB04}"/>
                  </a:ext>
                </a:extLst>
              </p:cNvPr>
              <p:cNvSpPr/>
              <p:nvPr/>
            </p:nvSpPr>
            <p:spPr>
              <a:xfrm>
                <a:off x="2880700" y="2298124"/>
                <a:ext cx="38100" cy="137160"/>
              </a:xfrm>
              <a:custGeom>
                <a:avLst/>
                <a:gdLst>
                  <a:gd name="connsiteX0" fmla="*/ 0 w 38100"/>
                  <a:gd name="connsiteY0" fmla="*/ 0 h 137160"/>
                  <a:gd name="connsiteX1" fmla="*/ 0 w 38100"/>
                  <a:gd name="connsiteY1" fmla="*/ 30480 h 137160"/>
                  <a:gd name="connsiteX2" fmla="*/ 38100 w 38100"/>
                  <a:gd name="connsiteY2" fmla="*/ 68580 h 137160"/>
                  <a:gd name="connsiteX3" fmla="*/ 22860 w 38100"/>
                  <a:gd name="connsiteY3" fmla="*/ 13716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37160">
                    <a:moveTo>
                      <a:pt x="0" y="0"/>
                    </a:moveTo>
                    <a:lnTo>
                      <a:pt x="0" y="30480"/>
                    </a:lnTo>
                    <a:lnTo>
                      <a:pt x="38100" y="68580"/>
                    </a:lnTo>
                    <a:cubicBezTo>
                      <a:pt x="22860" y="83820"/>
                      <a:pt x="7620" y="99060"/>
                      <a:pt x="22860" y="137160"/>
                    </a:cubicBez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8" name="Free-form: Shape 209">
                <a:extLst>
                  <a:ext uri="{FF2B5EF4-FFF2-40B4-BE49-F238E27FC236}">
                    <a16:creationId xmlns:a16="http://schemas.microsoft.com/office/drawing/2014/main" id="{861AF6B3-EA23-C667-58B6-0FA376B0ED29}"/>
                  </a:ext>
                </a:extLst>
              </p:cNvPr>
              <p:cNvSpPr/>
              <p:nvPr/>
            </p:nvSpPr>
            <p:spPr>
              <a:xfrm>
                <a:off x="2771286" y="2183824"/>
                <a:ext cx="177993" cy="137160"/>
              </a:xfrm>
              <a:custGeom>
                <a:avLst/>
                <a:gdLst>
                  <a:gd name="connsiteX0" fmla="*/ 0 w 177993"/>
                  <a:gd name="connsiteY0" fmla="*/ 61322 h 137160"/>
                  <a:gd name="connsiteX1" fmla="*/ 94174 w 177993"/>
                  <a:gd name="connsiteY1" fmla="*/ 0 h 137160"/>
                  <a:gd name="connsiteX2" fmla="*/ 155134 w 177993"/>
                  <a:gd name="connsiteY2" fmla="*/ 22860 h 137160"/>
                  <a:gd name="connsiteX3" fmla="*/ 132274 w 177993"/>
                  <a:gd name="connsiteY3" fmla="*/ 45720 h 137160"/>
                  <a:gd name="connsiteX4" fmla="*/ 177994 w 177993"/>
                  <a:gd name="connsiteY4" fmla="*/ 91440 h 137160"/>
                  <a:gd name="connsiteX5" fmla="*/ 177994 w 177993"/>
                  <a:gd name="connsiteY5" fmla="*/ 114014 h 137160"/>
                  <a:gd name="connsiteX6" fmla="*/ 155134 w 177993"/>
                  <a:gd name="connsiteY6" fmla="*/ 137160 h 137160"/>
                  <a:gd name="connsiteX7" fmla="*/ 132274 w 177993"/>
                  <a:gd name="connsiteY7" fmla="*/ 114300 h 137160"/>
                  <a:gd name="connsiteX8" fmla="*/ 101794 w 177993"/>
                  <a:gd name="connsiteY8" fmla="*/ 114300 h 137160"/>
                  <a:gd name="connsiteX9" fmla="*/ 71314 w 177993"/>
                  <a:gd name="connsiteY9" fmla="*/ 91440 h 137160"/>
                  <a:gd name="connsiteX10" fmla="*/ 71314 w 177993"/>
                  <a:gd name="connsiteY10" fmla="*/ 838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993" h="137160">
                    <a:moveTo>
                      <a:pt x="0" y="61322"/>
                    </a:moveTo>
                    <a:cubicBezTo>
                      <a:pt x="13973" y="20965"/>
                      <a:pt x="55607" y="0"/>
                      <a:pt x="94174" y="0"/>
                    </a:cubicBezTo>
                    <a:cubicBezTo>
                      <a:pt x="114024" y="0"/>
                      <a:pt x="142523" y="10392"/>
                      <a:pt x="155134" y="22860"/>
                    </a:cubicBezTo>
                    <a:lnTo>
                      <a:pt x="132274" y="45720"/>
                    </a:lnTo>
                    <a:lnTo>
                      <a:pt x="177994" y="91440"/>
                    </a:lnTo>
                    <a:lnTo>
                      <a:pt x="177994" y="114014"/>
                    </a:lnTo>
                    <a:lnTo>
                      <a:pt x="155134" y="137160"/>
                    </a:lnTo>
                    <a:lnTo>
                      <a:pt x="132274" y="114300"/>
                    </a:lnTo>
                    <a:lnTo>
                      <a:pt x="101794" y="114300"/>
                    </a:lnTo>
                    <a:cubicBezTo>
                      <a:pt x="87259" y="114300"/>
                      <a:pt x="71314" y="105975"/>
                      <a:pt x="71314" y="91440"/>
                    </a:cubicBezTo>
                    <a:lnTo>
                      <a:pt x="71314" y="83820"/>
                    </a:ln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9" name="Free-form: Shape 210">
                <a:extLst>
                  <a:ext uri="{FF2B5EF4-FFF2-40B4-BE49-F238E27FC236}">
                    <a16:creationId xmlns:a16="http://schemas.microsoft.com/office/drawing/2014/main" id="{3397D9C2-3250-DA29-D8E9-9CF43CB87523}"/>
                  </a:ext>
                </a:extLst>
              </p:cNvPr>
              <p:cNvSpPr/>
              <p:nvPr/>
            </p:nvSpPr>
            <p:spPr>
              <a:xfrm>
                <a:off x="2827360" y="2435284"/>
                <a:ext cx="99060" cy="30480"/>
              </a:xfrm>
              <a:custGeom>
                <a:avLst/>
                <a:gdLst>
                  <a:gd name="connsiteX0" fmla="*/ 0 w 99060"/>
                  <a:gd name="connsiteY0" fmla="*/ 0 h 30480"/>
                  <a:gd name="connsiteX1" fmla="*/ 83820 w 99060"/>
                  <a:gd name="connsiteY1" fmla="*/ 0 h 30480"/>
                  <a:gd name="connsiteX2" fmla="*/ 99060 w 99060"/>
                  <a:gd name="connsiteY2" fmla="*/ 15240 h 30480"/>
                  <a:gd name="connsiteX3" fmla="*/ 83820 w 99060"/>
                  <a:gd name="connsiteY3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" h="30480">
                    <a:moveTo>
                      <a:pt x="0" y="0"/>
                    </a:moveTo>
                    <a:lnTo>
                      <a:pt x="83820" y="0"/>
                    </a:lnTo>
                    <a:cubicBezTo>
                      <a:pt x="92240" y="0"/>
                      <a:pt x="99060" y="6820"/>
                      <a:pt x="99060" y="15240"/>
                    </a:cubicBezTo>
                    <a:cubicBezTo>
                      <a:pt x="99060" y="23660"/>
                      <a:pt x="92240" y="30480"/>
                      <a:pt x="83820" y="3048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0" name="Free-form: Shape 211">
                <a:extLst>
                  <a:ext uri="{FF2B5EF4-FFF2-40B4-BE49-F238E27FC236}">
                    <a16:creationId xmlns:a16="http://schemas.microsoft.com/office/drawing/2014/main" id="{337F5012-F9EB-906C-0E4F-CDE3713D3924}"/>
                  </a:ext>
                </a:extLst>
              </p:cNvPr>
              <p:cNvSpPr/>
              <p:nvPr/>
            </p:nvSpPr>
            <p:spPr>
              <a:xfrm>
                <a:off x="2766400" y="2450524"/>
                <a:ext cx="53340" cy="30480"/>
              </a:xfrm>
              <a:custGeom>
                <a:avLst/>
                <a:gdLst>
                  <a:gd name="connsiteX0" fmla="*/ 0 w 53340"/>
                  <a:gd name="connsiteY0" fmla="*/ 0 h 30480"/>
                  <a:gd name="connsiteX1" fmla="*/ 38100 w 53340"/>
                  <a:gd name="connsiteY1" fmla="*/ 0 h 30480"/>
                  <a:gd name="connsiteX2" fmla="*/ 53340 w 53340"/>
                  <a:gd name="connsiteY2" fmla="*/ 15240 h 30480"/>
                  <a:gd name="connsiteX3" fmla="*/ 38100 w 53340"/>
                  <a:gd name="connsiteY3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" h="30480">
                    <a:moveTo>
                      <a:pt x="0" y="0"/>
                    </a:moveTo>
                    <a:lnTo>
                      <a:pt x="38100" y="0"/>
                    </a:lnTo>
                    <a:cubicBezTo>
                      <a:pt x="46520" y="0"/>
                      <a:pt x="53340" y="6820"/>
                      <a:pt x="53340" y="15240"/>
                    </a:cubicBezTo>
                    <a:cubicBezTo>
                      <a:pt x="53340" y="23660"/>
                      <a:pt x="46520" y="30480"/>
                      <a:pt x="38100" y="3048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1" name="Free-form: Shape 212">
                <a:extLst>
                  <a:ext uri="{FF2B5EF4-FFF2-40B4-BE49-F238E27FC236}">
                    <a16:creationId xmlns:a16="http://schemas.microsoft.com/office/drawing/2014/main" id="{3571FD45-D550-280E-FE8B-6B88280933B5}"/>
                  </a:ext>
                </a:extLst>
              </p:cNvPr>
              <p:cNvSpPr/>
              <p:nvPr/>
            </p:nvSpPr>
            <p:spPr>
              <a:xfrm>
                <a:off x="2713060" y="2450524"/>
                <a:ext cx="22860" cy="30480"/>
              </a:xfrm>
              <a:custGeom>
                <a:avLst/>
                <a:gdLst>
                  <a:gd name="connsiteX0" fmla="*/ 22860 w 22860"/>
                  <a:gd name="connsiteY0" fmla="*/ 0 h 30480"/>
                  <a:gd name="connsiteX1" fmla="*/ 15240 w 22860"/>
                  <a:gd name="connsiteY1" fmla="*/ 0 h 30480"/>
                  <a:gd name="connsiteX2" fmla="*/ 0 w 22860"/>
                  <a:gd name="connsiteY2" fmla="*/ 15240 h 30480"/>
                  <a:gd name="connsiteX3" fmla="*/ 15240 w 22860"/>
                  <a:gd name="connsiteY3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" h="30480">
                    <a:moveTo>
                      <a:pt x="22860" y="0"/>
                    </a:moveTo>
                    <a:lnTo>
                      <a:pt x="15240" y="0"/>
                    </a:lnTo>
                    <a:cubicBezTo>
                      <a:pt x="6820" y="0"/>
                      <a:pt x="0" y="6820"/>
                      <a:pt x="0" y="15240"/>
                    </a:cubicBezTo>
                    <a:cubicBezTo>
                      <a:pt x="0" y="23660"/>
                      <a:pt x="6820" y="30480"/>
                      <a:pt x="15240" y="3048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2" name="Free-form: Shape 213">
                <a:extLst>
                  <a:ext uri="{FF2B5EF4-FFF2-40B4-BE49-F238E27FC236}">
                    <a16:creationId xmlns:a16="http://schemas.microsoft.com/office/drawing/2014/main" id="{D4000D0F-EE7C-85A0-3ADF-529212222526}"/>
                  </a:ext>
                </a:extLst>
              </p:cNvPr>
              <p:cNvSpPr/>
              <p:nvPr/>
            </p:nvSpPr>
            <p:spPr>
              <a:xfrm>
                <a:off x="2728300" y="2389564"/>
                <a:ext cx="11420" cy="60960"/>
              </a:xfrm>
              <a:custGeom>
                <a:avLst/>
                <a:gdLst>
                  <a:gd name="connsiteX0" fmla="*/ 7620 w 11420"/>
                  <a:gd name="connsiteY0" fmla="*/ 0 h 60960"/>
                  <a:gd name="connsiteX1" fmla="*/ 0 w 11420"/>
                  <a:gd name="connsiteY1" fmla="*/ 6096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0" h="60960">
                    <a:moveTo>
                      <a:pt x="7620" y="0"/>
                    </a:moveTo>
                    <a:cubicBezTo>
                      <a:pt x="12383" y="12144"/>
                      <a:pt x="15240" y="38100"/>
                      <a:pt x="0" y="6096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3" name="Free-form: Shape 214">
                <a:extLst>
                  <a:ext uri="{FF2B5EF4-FFF2-40B4-BE49-F238E27FC236}">
                    <a16:creationId xmlns:a16="http://schemas.microsoft.com/office/drawing/2014/main" id="{F5056F7C-2B01-C535-C891-36939F26D96A}"/>
                  </a:ext>
                </a:extLst>
              </p:cNvPr>
              <p:cNvSpPr/>
              <p:nvPr/>
            </p:nvSpPr>
            <p:spPr>
              <a:xfrm>
                <a:off x="2793079" y="2389564"/>
                <a:ext cx="11420" cy="60960"/>
              </a:xfrm>
              <a:custGeom>
                <a:avLst/>
                <a:gdLst>
                  <a:gd name="connsiteX0" fmla="*/ 3801 w 11420"/>
                  <a:gd name="connsiteY0" fmla="*/ 0 h 60960"/>
                  <a:gd name="connsiteX1" fmla="*/ 11421 w 11420"/>
                  <a:gd name="connsiteY1" fmla="*/ 6096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0" h="60960">
                    <a:moveTo>
                      <a:pt x="3801" y="0"/>
                    </a:moveTo>
                    <a:cubicBezTo>
                      <a:pt x="-962" y="12144"/>
                      <a:pt x="-3819" y="38100"/>
                      <a:pt x="11421" y="6096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4" name="Free-form: Shape 215">
                <a:extLst>
                  <a:ext uri="{FF2B5EF4-FFF2-40B4-BE49-F238E27FC236}">
                    <a16:creationId xmlns:a16="http://schemas.microsoft.com/office/drawing/2014/main" id="{318CE479-08B2-A14D-D759-9D4D7CCF7BA3}"/>
                  </a:ext>
                </a:extLst>
              </p:cNvPr>
              <p:cNvSpPr/>
              <p:nvPr/>
            </p:nvSpPr>
            <p:spPr>
              <a:xfrm>
                <a:off x="2690200" y="2481004"/>
                <a:ext cx="152400" cy="30480"/>
              </a:xfrm>
              <a:custGeom>
                <a:avLst/>
                <a:gdLst>
                  <a:gd name="connsiteX0" fmla="*/ 38100 w 152400"/>
                  <a:gd name="connsiteY0" fmla="*/ 0 h 30480"/>
                  <a:gd name="connsiteX1" fmla="*/ 15240 w 152400"/>
                  <a:gd name="connsiteY1" fmla="*/ 0 h 30480"/>
                  <a:gd name="connsiteX2" fmla="*/ 0 w 152400"/>
                  <a:gd name="connsiteY2" fmla="*/ 15240 h 30480"/>
                  <a:gd name="connsiteX3" fmla="*/ 0 w 152400"/>
                  <a:gd name="connsiteY3" fmla="*/ 30480 h 30480"/>
                  <a:gd name="connsiteX4" fmla="*/ 152400 w 152400"/>
                  <a:gd name="connsiteY4" fmla="*/ 30480 h 30480"/>
                  <a:gd name="connsiteX5" fmla="*/ 152400 w 152400"/>
                  <a:gd name="connsiteY5" fmla="*/ 15240 h 30480"/>
                  <a:gd name="connsiteX6" fmla="*/ 137160 w 152400"/>
                  <a:gd name="connsiteY6" fmla="*/ 0 h 30480"/>
                  <a:gd name="connsiteX7" fmla="*/ 68580 w 152400"/>
                  <a:gd name="connsiteY7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30480">
                    <a:moveTo>
                      <a:pt x="38100" y="0"/>
                    </a:moveTo>
                    <a:lnTo>
                      <a:pt x="15240" y="0"/>
                    </a:lnTo>
                    <a:cubicBezTo>
                      <a:pt x="6820" y="0"/>
                      <a:pt x="0" y="6820"/>
                      <a:pt x="0" y="15240"/>
                    </a:cubicBezTo>
                    <a:lnTo>
                      <a:pt x="0" y="30480"/>
                    </a:lnTo>
                    <a:lnTo>
                      <a:pt x="152400" y="30480"/>
                    </a:lnTo>
                    <a:lnTo>
                      <a:pt x="152400" y="15240"/>
                    </a:lnTo>
                    <a:cubicBezTo>
                      <a:pt x="152400" y="6820"/>
                      <a:pt x="145580" y="0"/>
                      <a:pt x="137160" y="0"/>
                    </a:cubicBezTo>
                    <a:lnTo>
                      <a:pt x="68580" y="0"/>
                    </a:ln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5" name="Free-form: Shape 216">
                <a:extLst>
                  <a:ext uri="{FF2B5EF4-FFF2-40B4-BE49-F238E27FC236}">
                    <a16:creationId xmlns:a16="http://schemas.microsoft.com/office/drawing/2014/main" id="{6884C526-D2EB-61CC-F26C-1184FE3CEBF5}"/>
                  </a:ext>
                </a:extLst>
              </p:cNvPr>
              <p:cNvSpPr/>
              <p:nvPr/>
            </p:nvSpPr>
            <p:spPr>
              <a:xfrm>
                <a:off x="2713060" y="2359084"/>
                <a:ext cx="106680" cy="30480"/>
              </a:xfrm>
              <a:custGeom>
                <a:avLst/>
                <a:gdLst>
                  <a:gd name="connsiteX0" fmla="*/ 38100 w 106680"/>
                  <a:gd name="connsiteY0" fmla="*/ 30480 h 30480"/>
                  <a:gd name="connsiteX1" fmla="*/ 15240 w 106680"/>
                  <a:gd name="connsiteY1" fmla="*/ 30480 h 30480"/>
                  <a:gd name="connsiteX2" fmla="*/ 0 w 106680"/>
                  <a:gd name="connsiteY2" fmla="*/ 15240 h 30480"/>
                  <a:gd name="connsiteX3" fmla="*/ 15240 w 106680"/>
                  <a:gd name="connsiteY3" fmla="*/ 0 h 30480"/>
                  <a:gd name="connsiteX4" fmla="*/ 91440 w 106680"/>
                  <a:gd name="connsiteY4" fmla="*/ 0 h 30480"/>
                  <a:gd name="connsiteX5" fmla="*/ 106680 w 106680"/>
                  <a:gd name="connsiteY5" fmla="*/ 15240 h 30480"/>
                  <a:gd name="connsiteX6" fmla="*/ 91440 w 106680"/>
                  <a:gd name="connsiteY6" fmla="*/ 30480 h 30480"/>
                  <a:gd name="connsiteX7" fmla="*/ 60960 w 106680"/>
                  <a:gd name="connsiteY7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680" h="30480">
                    <a:moveTo>
                      <a:pt x="38100" y="30480"/>
                    </a:moveTo>
                    <a:lnTo>
                      <a:pt x="15240" y="30480"/>
                    </a:lnTo>
                    <a:cubicBezTo>
                      <a:pt x="6820" y="30480"/>
                      <a:pt x="0" y="23660"/>
                      <a:pt x="0" y="15240"/>
                    </a:cubicBezTo>
                    <a:cubicBezTo>
                      <a:pt x="0" y="6820"/>
                      <a:pt x="6820" y="0"/>
                      <a:pt x="15240" y="0"/>
                    </a:cubicBezTo>
                    <a:lnTo>
                      <a:pt x="91440" y="0"/>
                    </a:lnTo>
                    <a:cubicBezTo>
                      <a:pt x="99860" y="0"/>
                      <a:pt x="106680" y="6820"/>
                      <a:pt x="106680" y="15240"/>
                    </a:cubicBezTo>
                    <a:cubicBezTo>
                      <a:pt x="106680" y="23660"/>
                      <a:pt x="99860" y="30480"/>
                      <a:pt x="91440" y="30480"/>
                    </a:cubicBezTo>
                    <a:lnTo>
                      <a:pt x="60960" y="30480"/>
                    </a:ln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6" name="Free-form: Shape 217">
                <a:extLst>
                  <a:ext uri="{FF2B5EF4-FFF2-40B4-BE49-F238E27FC236}">
                    <a16:creationId xmlns:a16="http://schemas.microsoft.com/office/drawing/2014/main" id="{CA61330F-59B0-C549-5179-8992B64BDEAB}"/>
                  </a:ext>
                </a:extLst>
              </p:cNvPr>
              <p:cNvSpPr/>
              <p:nvPr/>
            </p:nvSpPr>
            <p:spPr>
              <a:xfrm>
                <a:off x="2720680" y="2267644"/>
                <a:ext cx="91440" cy="91440"/>
              </a:xfrm>
              <a:custGeom>
                <a:avLst/>
                <a:gdLst>
                  <a:gd name="connsiteX0" fmla="*/ 91440 w 91440"/>
                  <a:gd name="connsiteY0" fmla="*/ 45720 h 91440"/>
                  <a:gd name="connsiteX1" fmla="*/ 45720 w 91440"/>
                  <a:gd name="connsiteY1" fmla="*/ 91440 h 91440"/>
                  <a:gd name="connsiteX2" fmla="*/ 0 w 91440"/>
                  <a:gd name="connsiteY2" fmla="*/ 45720 h 91440"/>
                  <a:gd name="connsiteX3" fmla="*/ 45720 w 91440"/>
                  <a:gd name="connsiteY3" fmla="*/ 0 h 91440"/>
                  <a:gd name="connsiteX4" fmla="*/ 91440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0" y="45720"/>
                    </a:moveTo>
                    <a:cubicBezTo>
                      <a:pt x="91440" y="70970"/>
                      <a:pt x="70971" y="91440"/>
                      <a:pt x="45720" y="91440"/>
                    </a:cubicBezTo>
                    <a:cubicBezTo>
                      <a:pt x="20470" y="91440"/>
                      <a:pt x="0" y="70970"/>
                      <a:pt x="0" y="45720"/>
                    </a:cubicBezTo>
                    <a:cubicBezTo>
                      <a:pt x="0" y="20470"/>
                      <a:pt x="20470" y="0"/>
                      <a:pt x="45720" y="0"/>
                    </a:cubicBezTo>
                    <a:cubicBezTo>
                      <a:pt x="70971" y="0"/>
                      <a:pt x="91440" y="20470"/>
                      <a:pt x="91440" y="4572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87" name="Graphic 48">
              <a:extLst>
                <a:ext uri="{FF2B5EF4-FFF2-40B4-BE49-F238E27FC236}">
                  <a16:creationId xmlns:a16="http://schemas.microsoft.com/office/drawing/2014/main" id="{15FB1BB5-B74F-67AA-6F77-371F5EAF4390}"/>
                </a:ext>
              </a:extLst>
            </p:cNvPr>
            <p:cNvGrpSpPr/>
            <p:nvPr/>
          </p:nvGrpSpPr>
          <p:grpSpPr>
            <a:xfrm>
              <a:off x="6653644" y="3581490"/>
              <a:ext cx="335280" cy="324726"/>
              <a:chOff x="5285545" y="4216400"/>
              <a:chExt cx="335280" cy="324726"/>
            </a:xfrm>
            <a:noFill/>
          </p:grpSpPr>
          <p:sp>
            <p:nvSpPr>
              <p:cNvPr id="188" name="Free-form: Shape 977">
                <a:extLst>
                  <a:ext uri="{FF2B5EF4-FFF2-40B4-BE49-F238E27FC236}">
                    <a16:creationId xmlns:a16="http://schemas.microsoft.com/office/drawing/2014/main" id="{F54E47CF-BCFC-9B91-70D2-998B6DC58ED2}"/>
                  </a:ext>
                </a:extLst>
              </p:cNvPr>
              <p:cNvSpPr/>
              <p:nvPr/>
            </p:nvSpPr>
            <p:spPr>
              <a:xfrm>
                <a:off x="5415085" y="4406976"/>
                <a:ext cx="76200" cy="45643"/>
              </a:xfrm>
              <a:custGeom>
                <a:avLst/>
                <a:gdLst>
                  <a:gd name="connsiteX0" fmla="*/ 76200 w 76200"/>
                  <a:gd name="connsiteY0" fmla="*/ 45644 h 45643"/>
                  <a:gd name="connsiteX1" fmla="*/ 76200 w 76200"/>
                  <a:gd name="connsiteY1" fmla="*/ 22784 h 45643"/>
                  <a:gd name="connsiteX2" fmla="*/ 38100 w 76200"/>
                  <a:gd name="connsiteY2" fmla="*/ 0 h 45643"/>
                  <a:gd name="connsiteX3" fmla="*/ 0 w 76200"/>
                  <a:gd name="connsiteY3" fmla="*/ 22784 h 45643"/>
                  <a:gd name="connsiteX4" fmla="*/ 0 w 76200"/>
                  <a:gd name="connsiteY4" fmla="*/ 45644 h 4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45643">
                    <a:moveTo>
                      <a:pt x="76200" y="45644"/>
                    </a:moveTo>
                    <a:lnTo>
                      <a:pt x="76200" y="22784"/>
                    </a:lnTo>
                    <a:cubicBezTo>
                      <a:pt x="76200" y="14097"/>
                      <a:pt x="55245" y="0"/>
                      <a:pt x="38100" y="0"/>
                    </a:cubicBezTo>
                    <a:cubicBezTo>
                      <a:pt x="20955" y="0"/>
                      <a:pt x="0" y="14097"/>
                      <a:pt x="0" y="22784"/>
                    </a:cubicBezTo>
                    <a:lnTo>
                      <a:pt x="0" y="45644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9" name="Free-form: Shape 978">
                <a:extLst>
                  <a:ext uri="{FF2B5EF4-FFF2-40B4-BE49-F238E27FC236}">
                    <a16:creationId xmlns:a16="http://schemas.microsoft.com/office/drawing/2014/main" id="{B587C73C-D1A3-ADE5-4A2B-A8F93780CA62}"/>
                  </a:ext>
                </a:extLst>
              </p:cNvPr>
              <p:cNvSpPr/>
              <p:nvPr/>
            </p:nvSpPr>
            <p:spPr>
              <a:xfrm>
                <a:off x="5369365" y="4315460"/>
                <a:ext cx="167640" cy="167640"/>
              </a:xfrm>
              <a:custGeom>
                <a:avLst/>
                <a:gdLst>
                  <a:gd name="connsiteX0" fmla="*/ 167640 w 167640"/>
                  <a:gd name="connsiteY0" fmla="*/ 83820 h 167640"/>
                  <a:gd name="connsiteX1" fmla="*/ 83820 w 167640"/>
                  <a:gd name="connsiteY1" fmla="*/ 167640 h 167640"/>
                  <a:gd name="connsiteX2" fmla="*/ 0 w 167640"/>
                  <a:gd name="connsiteY2" fmla="*/ 83820 h 167640"/>
                  <a:gd name="connsiteX3" fmla="*/ 83820 w 167640"/>
                  <a:gd name="connsiteY3" fmla="*/ 0 h 167640"/>
                  <a:gd name="connsiteX4" fmla="*/ 167640 w 167640"/>
                  <a:gd name="connsiteY4" fmla="*/ 8382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" h="167640">
                    <a:moveTo>
                      <a:pt x="167640" y="83820"/>
                    </a:moveTo>
                    <a:cubicBezTo>
                      <a:pt x="167640" y="130112"/>
                      <a:pt x="130113" y="167640"/>
                      <a:pt x="83820" y="167640"/>
                    </a:cubicBezTo>
                    <a:cubicBezTo>
                      <a:pt x="37527" y="167640"/>
                      <a:pt x="0" y="130112"/>
                      <a:pt x="0" y="83820"/>
                    </a:cubicBezTo>
                    <a:cubicBezTo>
                      <a:pt x="0" y="37527"/>
                      <a:pt x="37527" y="0"/>
                      <a:pt x="83820" y="0"/>
                    </a:cubicBezTo>
                    <a:cubicBezTo>
                      <a:pt x="130113" y="0"/>
                      <a:pt x="167640" y="37527"/>
                      <a:pt x="167640" y="838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0" name="Free-form: Shape 979">
                <a:extLst>
                  <a:ext uri="{FF2B5EF4-FFF2-40B4-BE49-F238E27FC236}">
                    <a16:creationId xmlns:a16="http://schemas.microsoft.com/office/drawing/2014/main" id="{CD754CBD-BEFC-6096-428F-E959CF43F8DA}"/>
                  </a:ext>
                </a:extLst>
              </p:cNvPr>
              <p:cNvSpPr/>
              <p:nvPr/>
            </p:nvSpPr>
            <p:spPr>
              <a:xfrm>
                <a:off x="5430325" y="4345940"/>
                <a:ext cx="45720" cy="60655"/>
              </a:xfrm>
              <a:custGeom>
                <a:avLst/>
                <a:gdLst>
                  <a:gd name="connsiteX0" fmla="*/ 22860 w 45720"/>
                  <a:gd name="connsiteY0" fmla="*/ 60655 h 60655"/>
                  <a:gd name="connsiteX1" fmla="*/ 0 w 45720"/>
                  <a:gd name="connsiteY1" fmla="*/ 34671 h 60655"/>
                  <a:gd name="connsiteX2" fmla="*/ 0 w 45720"/>
                  <a:gd name="connsiteY2" fmla="*/ 25984 h 60655"/>
                  <a:gd name="connsiteX3" fmla="*/ 22860 w 45720"/>
                  <a:gd name="connsiteY3" fmla="*/ 0 h 60655"/>
                  <a:gd name="connsiteX4" fmla="*/ 45720 w 45720"/>
                  <a:gd name="connsiteY4" fmla="*/ 25984 h 60655"/>
                  <a:gd name="connsiteX5" fmla="*/ 45720 w 45720"/>
                  <a:gd name="connsiteY5" fmla="*/ 34671 h 60655"/>
                  <a:gd name="connsiteX6" fmla="*/ 22860 w 45720"/>
                  <a:gd name="connsiteY6" fmla="*/ 60655 h 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" h="60655">
                    <a:moveTo>
                      <a:pt x="22860" y="60655"/>
                    </a:moveTo>
                    <a:cubicBezTo>
                      <a:pt x="9144" y="60655"/>
                      <a:pt x="0" y="48997"/>
                      <a:pt x="0" y="34671"/>
                    </a:cubicBezTo>
                    <a:lnTo>
                      <a:pt x="0" y="25984"/>
                    </a:lnTo>
                    <a:cubicBezTo>
                      <a:pt x="0" y="11659"/>
                      <a:pt x="9144" y="0"/>
                      <a:pt x="22860" y="0"/>
                    </a:cubicBezTo>
                    <a:cubicBezTo>
                      <a:pt x="36576" y="0"/>
                      <a:pt x="45720" y="11659"/>
                      <a:pt x="45720" y="25984"/>
                    </a:cubicBezTo>
                    <a:lnTo>
                      <a:pt x="45720" y="34671"/>
                    </a:lnTo>
                    <a:cubicBezTo>
                      <a:pt x="45720" y="48997"/>
                      <a:pt x="36576" y="60655"/>
                      <a:pt x="22860" y="6065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1" name="Free-form: Shape 980">
                <a:extLst>
                  <a:ext uri="{FF2B5EF4-FFF2-40B4-BE49-F238E27FC236}">
                    <a16:creationId xmlns:a16="http://schemas.microsoft.com/office/drawing/2014/main" id="{2F7EE52B-3B1C-A883-137D-F1DF2481C592}"/>
                  </a:ext>
                </a:extLst>
              </p:cNvPr>
              <p:cNvSpPr/>
              <p:nvPr/>
            </p:nvSpPr>
            <p:spPr>
              <a:xfrm>
                <a:off x="5354125" y="4277436"/>
                <a:ext cx="76200" cy="45643"/>
              </a:xfrm>
              <a:custGeom>
                <a:avLst/>
                <a:gdLst>
                  <a:gd name="connsiteX0" fmla="*/ 76200 w 76200"/>
                  <a:gd name="connsiteY0" fmla="*/ 22784 h 45643"/>
                  <a:gd name="connsiteX1" fmla="*/ 38100 w 76200"/>
                  <a:gd name="connsiteY1" fmla="*/ 0 h 45643"/>
                  <a:gd name="connsiteX2" fmla="*/ 0 w 76200"/>
                  <a:gd name="connsiteY2" fmla="*/ 22784 h 45643"/>
                  <a:gd name="connsiteX3" fmla="*/ 0 w 76200"/>
                  <a:gd name="connsiteY3" fmla="*/ 45644 h 4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5643">
                    <a:moveTo>
                      <a:pt x="76200" y="22784"/>
                    </a:moveTo>
                    <a:cubicBezTo>
                      <a:pt x="76200" y="14097"/>
                      <a:pt x="55245" y="0"/>
                      <a:pt x="38100" y="0"/>
                    </a:cubicBezTo>
                    <a:cubicBezTo>
                      <a:pt x="20955" y="0"/>
                      <a:pt x="0" y="14097"/>
                      <a:pt x="0" y="22784"/>
                    </a:cubicBezTo>
                    <a:lnTo>
                      <a:pt x="0" y="45644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2" name="Free-form: Shape 981">
                <a:extLst>
                  <a:ext uri="{FF2B5EF4-FFF2-40B4-BE49-F238E27FC236}">
                    <a16:creationId xmlns:a16="http://schemas.microsoft.com/office/drawing/2014/main" id="{EBCEC47F-E8C6-3118-035B-9728938BE1A7}"/>
                  </a:ext>
                </a:extLst>
              </p:cNvPr>
              <p:cNvSpPr/>
              <p:nvPr/>
            </p:nvSpPr>
            <p:spPr>
              <a:xfrm>
                <a:off x="5369365" y="4216400"/>
                <a:ext cx="45720" cy="60655"/>
              </a:xfrm>
              <a:custGeom>
                <a:avLst/>
                <a:gdLst>
                  <a:gd name="connsiteX0" fmla="*/ 22860 w 45720"/>
                  <a:gd name="connsiteY0" fmla="*/ 60655 h 60655"/>
                  <a:gd name="connsiteX1" fmla="*/ 0 w 45720"/>
                  <a:gd name="connsiteY1" fmla="*/ 34671 h 60655"/>
                  <a:gd name="connsiteX2" fmla="*/ 0 w 45720"/>
                  <a:gd name="connsiteY2" fmla="*/ 25984 h 60655"/>
                  <a:gd name="connsiteX3" fmla="*/ 22860 w 45720"/>
                  <a:gd name="connsiteY3" fmla="*/ 0 h 60655"/>
                  <a:gd name="connsiteX4" fmla="*/ 45720 w 45720"/>
                  <a:gd name="connsiteY4" fmla="*/ 25984 h 60655"/>
                  <a:gd name="connsiteX5" fmla="*/ 45720 w 45720"/>
                  <a:gd name="connsiteY5" fmla="*/ 34671 h 60655"/>
                  <a:gd name="connsiteX6" fmla="*/ 22860 w 45720"/>
                  <a:gd name="connsiteY6" fmla="*/ 60655 h 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" h="60655">
                    <a:moveTo>
                      <a:pt x="22860" y="60655"/>
                    </a:moveTo>
                    <a:cubicBezTo>
                      <a:pt x="9144" y="60655"/>
                      <a:pt x="0" y="48997"/>
                      <a:pt x="0" y="34671"/>
                    </a:cubicBezTo>
                    <a:lnTo>
                      <a:pt x="0" y="25984"/>
                    </a:lnTo>
                    <a:cubicBezTo>
                      <a:pt x="0" y="11659"/>
                      <a:pt x="9144" y="0"/>
                      <a:pt x="22860" y="0"/>
                    </a:cubicBezTo>
                    <a:cubicBezTo>
                      <a:pt x="36576" y="0"/>
                      <a:pt x="45720" y="11659"/>
                      <a:pt x="45720" y="25984"/>
                    </a:cubicBezTo>
                    <a:lnTo>
                      <a:pt x="45720" y="34671"/>
                    </a:lnTo>
                    <a:cubicBezTo>
                      <a:pt x="45720" y="48997"/>
                      <a:pt x="36576" y="60655"/>
                      <a:pt x="22860" y="6065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3" name="Free-form: Shape 982">
                <a:extLst>
                  <a:ext uri="{FF2B5EF4-FFF2-40B4-BE49-F238E27FC236}">
                    <a16:creationId xmlns:a16="http://schemas.microsoft.com/office/drawing/2014/main" id="{36A0BFE6-0486-2A89-E972-52F70E102CD6}"/>
                  </a:ext>
                </a:extLst>
              </p:cNvPr>
              <p:cNvSpPr/>
              <p:nvPr/>
            </p:nvSpPr>
            <p:spPr>
              <a:xfrm>
                <a:off x="5476045" y="4277436"/>
                <a:ext cx="76200" cy="45643"/>
              </a:xfrm>
              <a:custGeom>
                <a:avLst/>
                <a:gdLst>
                  <a:gd name="connsiteX0" fmla="*/ 0 w 76200"/>
                  <a:gd name="connsiteY0" fmla="*/ 22784 h 45643"/>
                  <a:gd name="connsiteX1" fmla="*/ 38100 w 76200"/>
                  <a:gd name="connsiteY1" fmla="*/ 0 h 45643"/>
                  <a:gd name="connsiteX2" fmla="*/ 76200 w 76200"/>
                  <a:gd name="connsiteY2" fmla="*/ 22784 h 45643"/>
                  <a:gd name="connsiteX3" fmla="*/ 76200 w 76200"/>
                  <a:gd name="connsiteY3" fmla="*/ 45644 h 4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45643">
                    <a:moveTo>
                      <a:pt x="0" y="22784"/>
                    </a:moveTo>
                    <a:cubicBezTo>
                      <a:pt x="0" y="14097"/>
                      <a:pt x="20955" y="0"/>
                      <a:pt x="38100" y="0"/>
                    </a:cubicBezTo>
                    <a:cubicBezTo>
                      <a:pt x="55245" y="0"/>
                      <a:pt x="76200" y="14097"/>
                      <a:pt x="76200" y="22784"/>
                    </a:cubicBezTo>
                    <a:lnTo>
                      <a:pt x="76200" y="45644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4" name="Free-form: Shape 983">
                <a:extLst>
                  <a:ext uri="{FF2B5EF4-FFF2-40B4-BE49-F238E27FC236}">
                    <a16:creationId xmlns:a16="http://schemas.microsoft.com/office/drawing/2014/main" id="{14EDA09D-E93C-88CC-D17F-8C202C5B27E7}"/>
                  </a:ext>
                </a:extLst>
              </p:cNvPr>
              <p:cNvSpPr/>
              <p:nvPr/>
            </p:nvSpPr>
            <p:spPr>
              <a:xfrm>
                <a:off x="5491285" y="4216400"/>
                <a:ext cx="45720" cy="60655"/>
              </a:xfrm>
              <a:custGeom>
                <a:avLst/>
                <a:gdLst>
                  <a:gd name="connsiteX0" fmla="*/ 22860 w 45720"/>
                  <a:gd name="connsiteY0" fmla="*/ 60655 h 60655"/>
                  <a:gd name="connsiteX1" fmla="*/ 45720 w 45720"/>
                  <a:gd name="connsiteY1" fmla="*/ 34671 h 60655"/>
                  <a:gd name="connsiteX2" fmla="*/ 45720 w 45720"/>
                  <a:gd name="connsiteY2" fmla="*/ 25984 h 60655"/>
                  <a:gd name="connsiteX3" fmla="*/ 22860 w 45720"/>
                  <a:gd name="connsiteY3" fmla="*/ 0 h 60655"/>
                  <a:gd name="connsiteX4" fmla="*/ 0 w 45720"/>
                  <a:gd name="connsiteY4" fmla="*/ 25984 h 60655"/>
                  <a:gd name="connsiteX5" fmla="*/ 0 w 45720"/>
                  <a:gd name="connsiteY5" fmla="*/ 34671 h 60655"/>
                  <a:gd name="connsiteX6" fmla="*/ 22860 w 45720"/>
                  <a:gd name="connsiteY6" fmla="*/ 60655 h 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" h="60655">
                    <a:moveTo>
                      <a:pt x="22860" y="60655"/>
                    </a:moveTo>
                    <a:cubicBezTo>
                      <a:pt x="36576" y="60655"/>
                      <a:pt x="45720" y="48997"/>
                      <a:pt x="45720" y="34671"/>
                    </a:cubicBezTo>
                    <a:lnTo>
                      <a:pt x="45720" y="25984"/>
                    </a:lnTo>
                    <a:cubicBezTo>
                      <a:pt x="45720" y="11659"/>
                      <a:pt x="36576" y="0"/>
                      <a:pt x="22860" y="0"/>
                    </a:cubicBezTo>
                    <a:cubicBezTo>
                      <a:pt x="9144" y="0"/>
                      <a:pt x="0" y="11659"/>
                      <a:pt x="0" y="25984"/>
                    </a:cubicBezTo>
                    <a:lnTo>
                      <a:pt x="0" y="34671"/>
                    </a:lnTo>
                    <a:cubicBezTo>
                      <a:pt x="0" y="48997"/>
                      <a:pt x="9144" y="60655"/>
                      <a:pt x="22860" y="6065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5" name="Free-form: Shape 984">
                <a:extLst>
                  <a:ext uri="{FF2B5EF4-FFF2-40B4-BE49-F238E27FC236}">
                    <a16:creationId xmlns:a16="http://schemas.microsoft.com/office/drawing/2014/main" id="{E7BCF6A4-AF63-688A-673F-51325C9B5491}"/>
                  </a:ext>
                </a:extLst>
              </p:cNvPr>
              <p:cNvSpPr/>
              <p:nvPr/>
            </p:nvSpPr>
            <p:spPr>
              <a:xfrm>
                <a:off x="5552245" y="4399356"/>
                <a:ext cx="68580" cy="45643"/>
              </a:xfrm>
              <a:custGeom>
                <a:avLst/>
                <a:gdLst>
                  <a:gd name="connsiteX0" fmla="*/ 68580 w 68580"/>
                  <a:gd name="connsiteY0" fmla="*/ 45644 h 45643"/>
                  <a:gd name="connsiteX1" fmla="*/ 68580 w 68580"/>
                  <a:gd name="connsiteY1" fmla="*/ 22784 h 45643"/>
                  <a:gd name="connsiteX2" fmla="*/ 30480 w 68580"/>
                  <a:gd name="connsiteY2" fmla="*/ 0 h 45643"/>
                  <a:gd name="connsiteX3" fmla="*/ 0 w 68580"/>
                  <a:gd name="connsiteY3" fmla="*/ 11735 h 4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" h="45643">
                    <a:moveTo>
                      <a:pt x="68580" y="45644"/>
                    </a:moveTo>
                    <a:lnTo>
                      <a:pt x="68580" y="22784"/>
                    </a:lnTo>
                    <a:cubicBezTo>
                      <a:pt x="68580" y="14097"/>
                      <a:pt x="47625" y="0"/>
                      <a:pt x="30480" y="0"/>
                    </a:cubicBezTo>
                    <a:cubicBezTo>
                      <a:pt x="19812" y="0"/>
                      <a:pt x="7620" y="5486"/>
                      <a:pt x="0" y="11735"/>
                    </a:cubicBez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6" name="Free-form: Shape 985">
                <a:extLst>
                  <a:ext uri="{FF2B5EF4-FFF2-40B4-BE49-F238E27FC236}">
                    <a16:creationId xmlns:a16="http://schemas.microsoft.com/office/drawing/2014/main" id="{3D38DFC2-40B9-7247-211E-39981AC7F7F9}"/>
                  </a:ext>
                </a:extLst>
              </p:cNvPr>
              <p:cNvSpPr/>
              <p:nvPr/>
            </p:nvSpPr>
            <p:spPr>
              <a:xfrm>
                <a:off x="5559865" y="4338320"/>
                <a:ext cx="45720" cy="60655"/>
              </a:xfrm>
              <a:custGeom>
                <a:avLst/>
                <a:gdLst>
                  <a:gd name="connsiteX0" fmla="*/ 22860 w 45720"/>
                  <a:gd name="connsiteY0" fmla="*/ 60655 h 60655"/>
                  <a:gd name="connsiteX1" fmla="*/ 0 w 45720"/>
                  <a:gd name="connsiteY1" fmla="*/ 34671 h 60655"/>
                  <a:gd name="connsiteX2" fmla="*/ 0 w 45720"/>
                  <a:gd name="connsiteY2" fmla="*/ 25984 h 60655"/>
                  <a:gd name="connsiteX3" fmla="*/ 22860 w 45720"/>
                  <a:gd name="connsiteY3" fmla="*/ 0 h 60655"/>
                  <a:gd name="connsiteX4" fmla="*/ 45720 w 45720"/>
                  <a:gd name="connsiteY4" fmla="*/ 25984 h 60655"/>
                  <a:gd name="connsiteX5" fmla="*/ 45720 w 45720"/>
                  <a:gd name="connsiteY5" fmla="*/ 34671 h 60655"/>
                  <a:gd name="connsiteX6" fmla="*/ 22860 w 45720"/>
                  <a:gd name="connsiteY6" fmla="*/ 60655 h 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" h="60655">
                    <a:moveTo>
                      <a:pt x="22860" y="60655"/>
                    </a:moveTo>
                    <a:cubicBezTo>
                      <a:pt x="9144" y="60655"/>
                      <a:pt x="0" y="48997"/>
                      <a:pt x="0" y="34671"/>
                    </a:cubicBezTo>
                    <a:lnTo>
                      <a:pt x="0" y="25984"/>
                    </a:lnTo>
                    <a:cubicBezTo>
                      <a:pt x="0" y="11659"/>
                      <a:pt x="9144" y="0"/>
                      <a:pt x="22860" y="0"/>
                    </a:cubicBezTo>
                    <a:cubicBezTo>
                      <a:pt x="36576" y="0"/>
                      <a:pt x="45720" y="11659"/>
                      <a:pt x="45720" y="25984"/>
                    </a:cubicBezTo>
                    <a:lnTo>
                      <a:pt x="45720" y="34671"/>
                    </a:lnTo>
                    <a:cubicBezTo>
                      <a:pt x="45720" y="48997"/>
                      <a:pt x="36576" y="60655"/>
                      <a:pt x="22860" y="6065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7" name="Free-form: Shape 986">
                <a:extLst>
                  <a:ext uri="{FF2B5EF4-FFF2-40B4-BE49-F238E27FC236}">
                    <a16:creationId xmlns:a16="http://schemas.microsoft.com/office/drawing/2014/main" id="{00B280A5-4CF4-BC48-524A-E7A509C803DB}"/>
                  </a:ext>
                </a:extLst>
              </p:cNvPr>
              <p:cNvSpPr/>
              <p:nvPr/>
            </p:nvSpPr>
            <p:spPr>
              <a:xfrm>
                <a:off x="5285545" y="4399356"/>
                <a:ext cx="68580" cy="45643"/>
              </a:xfrm>
              <a:custGeom>
                <a:avLst/>
                <a:gdLst>
                  <a:gd name="connsiteX0" fmla="*/ 0 w 68580"/>
                  <a:gd name="connsiteY0" fmla="*/ 45644 h 45643"/>
                  <a:gd name="connsiteX1" fmla="*/ 0 w 68580"/>
                  <a:gd name="connsiteY1" fmla="*/ 22784 h 45643"/>
                  <a:gd name="connsiteX2" fmla="*/ 38100 w 68580"/>
                  <a:gd name="connsiteY2" fmla="*/ 0 h 45643"/>
                  <a:gd name="connsiteX3" fmla="*/ 68580 w 68580"/>
                  <a:gd name="connsiteY3" fmla="*/ 11735 h 4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" h="45643">
                    <a:moveTo>
                      <a:pt x="0" y="45644"/>
                    </a:moveTo>
                    <a:lnTo>
                      <a:pt x="0" y="22784"/>
                    </a:lnTo>
                    <a:cubicBezTo>
                      <a:pt x="0" y="14097"/>
                      <a:pt x="20955" y="0"/>
                      <a:pt x="38100" y="0"/>
                    </a:cubicBezTo>
                    <a:cubicBezTo>
                      <a:pt x="48768" y="0"/>
                      <a:pt x="60960" y="5486"/>
                      <a:pt x="68580" y="11735"/>
                    </a:cubicBez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8" name="Free-form: Shape 987">
                <a:extLst>
                  <a:ext uri="{FF2B5EF4-FFF2-40B4-BE49-F238E27FC236}">
                    <a16:creationId xmlns:a16="http://schemas.microsoft.com/office/drawing/2014/main" id="{AE972D2C-5389-F43E-06F7-CA2A7273AA54}"/>
                  </a:ext>
                </a:extLst>
              </p:cNvPr>
              <p:cNvSpPr/>
              <p:nvPr/>
            </p:nvSpPr>
            <p:spPr>
              <a:xfrm>
                <a:off x="5300785" y="4338320"/>
                <a:ext cx="45720" cy="60655"/>
              </a:xfrm>
              <a:custGeom>
                <a:avLst/>
                <a:gdLst>
                  <a:gd name="connsiteX0" fmla="*/ 22860 w 45720"/>
                  <a:gd name="connsiteY0" fmla="*/ 60655 h 60655"/>
                  <a:gd name="connsiteX1" fmla="*/ 45720 w 45720"/>
                  <a:gd name="connsiteY1" fmla="*/ 34671 h 60655"/>
                  <a:gd name="connsiteX2" fmla="*/ 45720 w 45720"/>
                  <a:gd name="connsiteY2" fmla="*/ 25984 h 60655"/>
                  <a:gd name="connsiteX3" fmla="*/ 22860 w 45720"/>
                  <a:gd name="connsiteY3" fmla="*/ 0 h 60655"/>
                  <a:gd name="connsiteX4" fmla="*/ 0 w 45720"/>
                  <a:gd name="connsiteY4" fmla="*/ 25984 h 60655"/>
                  <a:gd name="connsiteX5" fmla="*/ 0 w 45720"/>
                  <a:gd name="connsiteY5" fmla="*/ 34671 h 60655"/>
                  <a:gd name="connsiteX6" fmla="*/ 22860 w 45720"/>
                  <a:gd name="connsiteY6" fmla="*/ 60655 h 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" h="60655">
                    <a:moveTo>
                      <a:pt x="22860" y="60655"/>
                    </a:moveTo>
                    <a:cubicBezTo>
                      <a:pt x="36576" y="60655"/>
                      <a:pt x="45720" y="48997"/>
                      <a:pt x="45720" y="34671"/>
                    </a:cubicBezTo>
                    <a:lnTo>
                      <a:pt x="45720" y="25984"/>
                    </a:lnTo>
                    <a:cubicBezTo>
                      <a:pt x="45720" y="11659"/>
                      <a:pt x="36576" y="0"/>
                      <a:pt x="22860" y="0"/>
                    </a:cubicBezTo>
                    <a:cubicBezTo>
                      <a:pt x="9144" y="0"/>
                      <a:pt x="0" y="11659"/>
                      <a:pt x="0" y="25984"/>
                    </a:cubicBezTo>
                    <a:lnTo>
                      <a:pt x="0" y="34671"/>
                    </a:lnTo>
                    <a:cubicBezTo>
                      <a:pt x="0" y="48997"/>
                      <a:pt x="9144" y="60655"/>
                      <a:pt x="22860" y="6065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9" name="Free-form: Shape 988">
                <a:extLst>
                  <a:ext uri="{FF2B5EF4-FFF2-40B4-BE49-F238E27FC236}">
                    <a16:creationId xmlns:a16="http://schemas.microsoft.com/office/drawing/2014/main" id="{61451E8F-61AE-2651-0BCC-0A7F69763D51}"/>
                  </a:ext>
                </a:extLst>
              </p:cNvPr>
              <p:cNvSpPr/>
              <p:nvPr/>
            </p:nvSpPr>
            <p:spPr>
              <a:xfrm>
                <a:off x="5497228" y="4445000"/>
                <a:ext cx="96126" cy="96126"/>
              </a:xfrm>
              <a:custGeom>
                <a:avLst/>
                <a:gdLst>
                  <a:gd name="connsiteX0" fmla="*/ 26975 w 96126"/>
                  <a:gd name="connsiteY0" fmla="*/ 0 h 96126"/>
                  <a:gd name="connsiteX1" fmla="*/ 91669 w 96126"/>
                  <a:gd name="connsiteY1" fmla="*/ 64694 h 96126"/>
                  <a:gd name="connsiteX2" fmla="*/ 91669 w 96126"/>
                  <a:gd name="connsiteY2" fmla="*/ 86258 h 96126"/>
                  <a:gd name="connsiteX3" fmla="*/ 86258 w 96126"/>
                  <a:gd name="connsiteY3" fmla="*/ 91669 h 96126"/>
                  <a:gd name="connsiteX4" fmla="*/ 64694 w 96126"/>
                  <a:gd name="connsiteY4" fmla="*/ 91669 h 96126"/>
                  <a:gd name="connsiteX5" fmla="*/ 0 w 96126"/>
                  <a:gd name="connsiteY5" fmla="*/ 26975 h 9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6" h="96126">
                    <a:moveTo>
                      <a:pt x="26975" y="0"/>
                    </a:moveTo>
                    <a:lnTo>
                      <a:pt x="91669" y="64694"/>
                    </a:lnTo>
                    <a:cubicBezTo>
                      <a:pt x="97612" y="70637"/>
                      <a:pt x="97612" y="80315"/>
                      <a:pt x="91669" y="86258"/>
                    </a:cubicBezTo>
                    <a:lnTo>
                      <a:pt x="86258" y="91669"/>
                    </a:lnTo>
                    <a:cubicBezTo>
                      <a:pt x="80315" y="97612"/>
                      <a:pt x="70637" y="97612"/>
                      <a:pt x="64694" y="91669"/>
                    </a:cubicBezTo>
                    <a:lnTo>
                      <a:pt x="0" y="26975"/>
                    </a:ln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00" name="Graphic 36">
              <a:extLst>
                <a:ext uri="{FF2B5EF4-FFF2-40B4-BE49-F238E27FC236}">
                  <a16:creationId xmlns:a16="http://schemas.microsoft.com/office/drawing/2014/main" id="{841DA96D-6700-69CB-7C0A-04449EB78894}"/>
                </a:ext>
              </a:extLst>
            </p:cNvPr>
            <p:cNvGrpSpPr/>
            <p:nvPr/>
          </p:nvGrpSpPr>
          <p:grpSpPr>
            <a:xfrm>
              <a:off x="7949394" y="3595259"/>
              <a:ext cx="341744" cy="297187"/>
              <a:chOff x="839112" y="976056"/>
              <a:chExt cx="341744" cy="297187"/>
            </a:xfrm>
            <a:noFill/>
          </p:grpSpPr>
          <p:sp>
            <p:nvSpPr>
              <p:cNvPr id="201" name="Free-form: Shape 39">
                <a:extLst>
                  <a:ext uri="{FF2B5EF4-FFF2-40B4-BE49-F238E27FC236}">
                    <a16:creationId xmlns:a16="http://schemas.microsoft.com/office/drawing/2014/main" id="{16BFBAA6-4A34-406D-499F-2F703F9AC01A}"/>
                  </a:ext>
                </a:extLst>
              </p:cNvPr>
              <p:cNvSpPr/>
              <p:nvPr/>
            </p:nvSpPr>
            <p:spPr>
              <a:xfrm>
                <a:off x="839112" y="976056"/>
                <a:ext cx="341744" cy="297187"/>
              </a:xfrm>
              <a:custGeom>
                <a:avLst/>
                <a:gdLst>
                  <a:gd name="connsiteX0" fmla="*/ 15267 w 341744"/>
                  <a:gd name="connsiteY0" fmla="*/ 297178 h 297187"/>
                  <a:gd name="connsiteX1" fmla="*/ 2285 w 341744"/>
                  <a:gd name="connsiteY1" fmla="*/ 272813 h 297187"/>
                  <a:gd name="connsiteX2" fmla="*/ 157894 w 341744"/>
                  <a:gd name="connsiteY2" fmla="*/ 7608 h 297187"/>
                  <a:gd name="connsiteX3" fmla="*/ 183850 w 341744"/>
                  <a:gd name="connsiteY3" fmla="*/ 7608 h 297187"/>
                  <a:gd name="connsiteX4" fmla="*/ 339460 w 341744"/>
                  <a:gd name="connsiteY4" fmla="*/ 272822 h 297187"/>
                  <a:gd name="connsiteX5" fmla="*/ 326477 w 341744"/>
                  <a:gd name="connsiteY5" fmla="*/ 297187 h 297187"/>
                  <a:gd name="connsiteX6" fmla="*/ 15267 w 341744"/>
                  <a:gd name="connsiteY6" fmla="*/ 297187 h 29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744" h="297187">
                    <a:moveTo>
                      <a:pt x="15267" y="297178"/>
                    </a:moveTo>
                    <a:cubicBezTo>
                      <a:pt x="3342" y="297178"/>
                      <a:pt x="-3964" y="283462"/>
                      <a:pt x="2285" y="272813"/>
                    </a:cubicBezTo>
                    <a:lnTo>
                      <a:pt x="157894" y="7608"/>
                    </a:lnTo>
                    <a:cubicBezTo>
                      <a:pt x="163848" y="-2536"/>
                      <a:pt x="177897" y="-2536"/>
                      <a:pt x="183850" y="7608"/>
                    </a:cubicBezTo>
                    <a:lnTo>
                      <a:pt x="339460" y="272822"/>
                    </a:lnTo>
                    <a:cubicBezTo>
                      <a:pt x="345708" y="283471"/>
                      <a:pt x="338403" y="297187"/>
                      <a:pt x="326477" y="297187"/>
                    </a:cubicBezTo>
                    <a:lnTo>
                      <a:pt x="15267" y="29718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2" name="Free-form: Shape 40">
                <a:extLst>
                  <a:ext uri="{FF2B5EF4-FFF2-40B4-BE49-F238E27FC236}">
                    <a16:creationId xmlns:a16="http://schemas.microsoft.com/office/drawing/2014/main" id="{80F9838D-D611-8EC9-6FB0-83BB670D4684}"/>
                  </a:ext>
                </a:extLst>
              </p:cNvPr>
              <p:cNvSpPr/>
              <p:nvPr/>
            </p:nvSpPr>
            <p:spPr>
              <a:xfrm>
                <a:off x="987130" y="1197034"/>
                <a:ext cx="45720" cy="45720"/>
              </a:xfrm>
              <a:custGeom>
                <a:avLst/>
                <a:gdLst>
                  <a:gd name="connsiteX0" fmla="*/ 22860 w 45720"/>
                  <a:gd name="connsiteY0" fmla="*/ 0 h 45720"/>
                  <a:gd name="connsiteX1" fmla="*/ 0 w 45720"/>
                  <a:gd name="connsiteY1" fmla="*/ 22860 h 45720"/>
                  <a:gd name="connsiteX2" fmla="*/ 22860 w 45720"/>
                  <a:gd name="connsiteY2" fmla="*/ 45720 h 45720"/>
                  <a:gd name="connsiteX3" fmla="*/ 45720 w 45720"/>
                  <a:gd name="connsiteY3" fmla="*/ 22860 h 45720"/>
                  <a:gd name="connsiteX4" fmla="*/ 22860 w 45720"/>
                  <a:gd name="connsiteY4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22860" y="0"/>
                    </a:moveTo>
                    <a:cubicBezTo>
                      <a:pt x="10230" y="0"/>
                      <a:pt x="0" y="10239"/>
                      <a:pt x="0" y="22860"/>
                    </a:cubicBezTo>
                    <a:cubicBezTo>
                      <a:pt x="0" y="35481"/>
                      <a:pt x="10230" y="45720"/>
                      <a:pt x="22860" y="45720"/>
                    </a:cubicBezTo>
                    <a:cubicBezTo>
                      <a:pt x="35490" y="45720"/>
                      <a:pt x="45720" y="35481"/>
                      <a:pt x="45720" y="22860"/>
                    </a:cubicBezTo>
                    <a:cubicBezTo>
                      <a:pt x="45720" y="10239"/>
                      <a:pt x="35481" y="0"/>
                      <a:pt x="22860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3" name="Free-form: Shape 41">
                <a:extLst>
                  <a:ext uri="{FF2B5EF4-FFF2-40B4-BE49-F238E27FC236}">
                    <a16:creationId xmlns:a16="http://schemas.microsoft.com/office/drawing/2014/main" id="{E8183802-C702-B751-C342-D6901BE06FF4}"/>
                  </a:ext>
                </a:extLst>
              </p:cNvPr>
              <p:cNvSpPr/>
              <p:nvPr/>
            </p:nvSpPr>
            <p:spPr>
              <a:xfrm>
                <a:off x="987102" y="1052254"/>
                <a:ext cx="45774" cy="114300"/>
              </a:xfrm>
              <a:custGeom>
                <a:avLst/>
                <a:gdLst>
                  <a:gd name="connsiteX0" fmla="*/ 22887 w 45774"/>
                  <a:gd name="connsiteY0" fmla="*/ 114300 h 114300"/>
                  <a:gd name="connsiteX1" fmla="*/ 38127 w 45774"/>
                  <a:gd name="connsiteY1" fmla="*/ 102870 h 114300"/>
                  <a:gd name="connsiteX2" fmla="*/ 45747 w 45774"/>
                  <a:gd name="connsiteY2" fmla="*/ 23708 h 114300"/>
                  <a:gd name="connsiteX3" fmla="*/ 22887 w 45774"/>
                  <a:gd name="connsiteY3" fmla="*/ 0 h 114300"/>
                  <a:gd name="connsiteX4" fmla="*/ 27 w 45774"/>
                  <a:gd name="connsiteY4" fmla="*/ 23708 h 114300"/>
                  <a:gd name="connsiteX5" fmla="*/ 7647 w 45774"/>
                  <a:gd name="connsiteY5" fmla="*/ 102870 h 114300"/>
                  <a:gd name="connsiteX6" fmla="*/ 22887 w 45774"/>
                  <a:gd name="connsiteY6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74" h="114300">
                    <a:moveTo>
                      <a:pt x="22887" y="114300"/>
                    </a:moveTo>
                    <a:cubicBezTo>
                      <a:pt x="31174" y="114300"/>
                      <a:pt x="36222" y="109776"/>
                      <a:pt x="38127" y="102870"/>
                    </a:cubicBezTo>
                    <a:cubicBezTo>
                      <a:pt x="40032" y="95964"/>
                      <a:pt x="44585" y="48377"/>
                      <a:pt x="45747" y="23708"/>
                    </a:cubicBezTo>
                    <a:cubicBezTo>
                      <a:pt x="46395" y="9830"/>
                      <a:pt x="35508" y="0"/>
                      <a:pt x="22887" y="0"/>
                    </a:cubicBezTo>
                    <a:cubicBezTo>
                      <a:pt x="10267" y="0"/>
                      <a:pt x="-620" y="9830"/>
                      <a:pt x="27" y="23708"/>
                    </a:cubicBezTo>
                    <a:cubicBezTo>
                      <a:pt x="1190" y="48377"/>
                      <a:pt x="5742" y="95964"/>
                      <a:pt x="7647" y="102870"/>
                    </a:cubicBezTo>
                    <a:cubicBezTo>
                      <a:pt x="9552" y="109776"/>
                      <a:pt x="14601" y="114300"/>
                      <a:pt x="22887" y="11430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B381207-DA5B-9284-F497-A83B71C4A022}"/>
              </a:ext>
            </a:extLst>
          </p:cNvPr>
          <p:cNvGrpSpPr/>
          <p:nvPr/>
        </p:nvGrpSpPr>
        <p:grpSpPr>
          <a:xfrm>
            <a:off x="285750" y="1264921"/>
            <a:ext cx="2782570" cy="3186748"/>
            <a:chOff x="285750" y="1264921"/>
            <a:chExt cx="2782570" cy="318674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6BEE695-DCBA-ED1F-1FB4-BB4183623B84}"/>
                </a:ext>
              </a:extLst>
            </p:cNvPr>
            <p:cNvSpPr/>
            <p:nvPr/>
          </p:nvSpPr>
          <p:spPr>
            <a:xfrm>
              <a:off x="285750" y="1264921"/>
              <a:ext cx="2782570" cy="3186748"/>
            </a:xfrm>
            <a:prstGeom prst="roundRect">
              <a:avLst>
                <a:gd name="adj" fmla="val 773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/>
          </p:spPr>
          <p:txBody>
            <a:bodyPr vert="horz" lIns="108000" tIns="72000" rIns="108000" bIns="108000" rtlCol="0" anchor="t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AU" sz="1600" b="1" dirty="0">
                  <a:solidFill>
                    <a:schemeClr val="accent2"/>
                  </a:solidFill>
                </a:rPr>
                <a:t>Rising Expectations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3DF12C-63C7-E7A4-70AB-C8F27CFEB455}"/>
                </a:ext>
              </a:extLst>
            </p:cNvPr>
            <p:cNvSpPr txBox="1"/>
            <p:nvPr/>
          </p:nvSpPr>
          <p:spPr>
            <a:xfrm>
              <a:off x="533191" y="2266526"/>
              <a:ext cx="98870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AI-driven </a:t>
              </a:r>
              <a:br>
                <a:rPr lang="en-AU" sz="1000" dirty="0"/>
              </a:br>
              <a:r>
                <a:rPr lang="en-AU" sz="1000" dirty="0"/>
                <a:t>research demand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B83146-7941-4BD5-AF1F-6FB502A0B60A}"/>
                </a:ext>
              </a:extLst>
            </p:cNvPr>
            <p:cNvSpPr txBox="1"/>
            <p:nvPr/>
          </p:nvSpPr>
          <p:spPr>
            <a:xfrm>
              <a:off x="1914553" y="2266526"/>
              <a:ext cx="8239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Post-quantum </a:t>
              </a:r>
              <a:br>
                <a:rPr lang="en-AU" sz="1000" dirty="0"/>
              </a:br>
              <a:r>
                <a:rPr lang="en-AU" sz="1000" dirty="0"/>
                <a:t>security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9BE548-0A7B-57ED-FDBC-7C5B227D679E}"/>
                </a:ext>
              </a:extLst>
            </p:cNvPr>
            <p:cNvSpPr txBox="1"/>
            <p:nvPr/>
          </p:nvSpPr>
          <p:spPr>
            <a:xfrm>
              <a:off x="616374" y="3123986"/>
              <a:ext cx="82234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Cyber security </a:t>
              </a:r>
              <a:br>
                <a:rPr lang="en-AU" sz="1000" dirty="0"/>
              </a:br>
              <a:r>
                <a:rPr lang="en-AU" sz="1000" dirty="0"/>
                <a:t>expectations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94104-156E-A6E6-99BB-740844D496B5}"/>
                </a:ext>
              </a:extLst>
            </p:cNvPr>
            <p:cNvSpPr txBox="1"/>
            <p:nvPr/>
          </p:nvSpPr>
          <p:spPr>
            <a:xfrm>
              <a:off x="1955430" y="3123985"/>
              <a:ext cx="74219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Faster </a:t>
              </a:r>
              <a:br>
                <a:rPr lang="en-AU" sz="1000" dirty="0"/>
              </a:br>
              <a:r>
                <a:rPr lang="en-AU" sz="1000" dirty="0"/>
                <a:t>collaboration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8907DB-3DCC-D8B8-6DC7-9D88AD035D20}"/>
                </a:ext>
              </a:extLst>
            </p:cNvPr>
            <p:cNvSpPr txBox="1"/>
            <p:nvPr/>
          </p:nvSpPr>
          <p:spPr>
            <a:xfrm>
              <a:off x="711753" y="3981445"/>
              <a:ext cx="6315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Data </a:t>
              </a:r>
              <a:br>
                <a:rPr lang="en-AU" sz="1000" dirty="0"/>
              </a:br>
              <a:r>
                <a:rPr lang="en-AU" sz="1000" dirty="0"/>
                <a:t>sovereignty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FCB76E-A8CF-EE9C-E2BA-18F0EC60451E}"/>
                </a:ext>
              </a:extLst>
            </p:cNvPr>
            <p:cNvSpPr txBox="1"/>
            <p:nvPr/>
          </p:nvSpPr>
          <p:spPr>
            <a:xfrm>
              <a:off x="2021955" y="3981445"/>
              <a:ext cx="60914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AU" sz="1000" dirty="0"/>
                <a:t>Customer </a:t>
              </a:r>
              <a:br>
                <a:rPr lang="en-AU" sz="1000" dirty="0"/>
              </a:br>
              <a:r>
                <a:rPr lang="en-AU" sz="1000" dirty="0"/>
                <a:t>experience</a:t>
              </a:r>
            </a:p>
          </p:txBody>
        </p:sp>
        <p:grpSp>
          <p:nvGrpSpPr>
            <p:cNvPr id="50" name="Graphic 43">
              <a:extLst>
                <a:ext uri="{FF2B5EF4-FFF2-40B4-BE49-F238E27FC236}">
                  <a16:creationId xmlns:a16="http://schemas.microsoft.com/office/drawing/2014/main" id="{88B62D26-DB1C-C628-EC91-0514DBAE9E0F}"/>
                </a:ext>
              </a:extLst>
            </p:cNvPr>
            <p:cNvGrpSpPr/>
            <p:nvPr/>
          </p:nvGrpSpPr>
          <p:grpSpPr>
            <a:xfrm>
              <a:off x="869597" y="1835286"/>
              <a:ext cx="315895" cy="344548"/>
              <a:chOff x="8558066" y="5427931"/>
              <a:chExt cx="315895" cy="344548"/>
            </a:xfrm>
            <a:noFill/>
          </p:grpSpPr>
          <p:sp>
            <p:nvSpPr>
              <p:cNvPr id="51" name="Free-form: Shape 773">
                <a:extLst>
                  <a:ext uri="{FF2B5EF4-FFF2-40B4-BE49-F238E27FC236}">
                    <a16:creationId xmlns:a16="http://schemas.microsoft.com/office/drawing/2014/main" id="{7C921822-869B-34B0-B727-54B065DAAF5B}"/>
                  </a:ext>
                </a:extLst>
              </p:cNvPr>
              <p:cNvSpPr/>
              <p:nvPr/>
            </p:nvSpPr>
            <p:spPr>
              <a:xfrm>
                <a:off x="8558066" y="5427931"/>
                <a:ext cx="315895" cy="342948"/>
              </a:xfrm>
              <a:custGeom>
                <a:avLst/>
                <a:gdLst>
                  <a:gd name="connsiteX0" fmla="*/ 259004 w 315895"/>
                  <a:gd name="connsiteY0" fmla="*/ 243888 h 342948"/>
                  <a:gd name="connsiteX1" fmla="*/ 294970 w 315895"/>
                  <a:gd name="connsiteY1" fmla="*/ 243888 h 342948"/>
                  <a:gd name="connsiteX2" fmla="*/ 300076 w 315895"/>
                  <a:gd name="connsiteY2" fmla="*/ 235354 h 342948"/>
                  <a:gd name="connsiteX3" fmla="*/ 295275 w 315895"/>
                  <a:gd name="connsiteY3" fmla="*/ 223467 h 342948"/>
                  <a:gd name="connsiteX4" fmla="*/ 308839 w 315895"/>
                  <a:gd name="connsiteY4" fmla="*/ 215085 h 342948"/>
                  <a:gd name="connsiteX5" fmla="*/ 313182 w 315895"/>
                  <a:gd name="connsiteY5" fmla="*/ 196644 h 342948"/>
                  <a:gd name="connsiteX6" fmla="*/ 284378 w 315895"/>
                  <a:gd name="connsiteY6" fmla="*/ 149400 h 342948"/>
                  <a:gd name="connsiteX7" fmla="*/ 286207 w 315895"/>
                  <a:gd name="connsiteY7" fmla="*/ 102385 h 342948"/>
                  <a:gd name="connsiteX8" fmla="*/ 144780 w 315895"/>
                  <a:gd name="connsiteY8" fmla="*/ 48 h 342948"/>
                  <a:gd name="connsiteX9" fmla="*/ 0 w 315895"/>
                  <a:gd name="connsiteY9" fmla="*/ 126540 h 342948"/>
                  <a:gd name="connsiteX10" fmla="*/ 34671 w 315895"/>
                  <a:gd name="connsiteY10" fmla="*/ 228191 h 342948"/>
                  <a:gd name="connsiteX11" fmla="*/ 30937 w 315895"/>
                  <a:gd name="connsiteY11" fmla="*/ 342948 h 3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895" h="342948">
                    <a:moveTo>
                      <a:pt x="259004" y="243888"/>
                    </a:moveTo>
                    <a:lnTo>
                      <a:pt x="294970" y="243888"/>
                    </a:lnTo>
                    <a:cubicBezTo>
                      <a:pt x="299314" y="243888"/>
                      <a:pt x="302133" y="239240"/>
                      <a:pt x="300076" y="235354"/>
                    </a:cubicBezTo>
                    <a:cubicBezTo>
                      <a:pt x="297256" y="230020"/>
                      <a:pt x="294818" y="224991"/>
                      <a:pt x="295275" y="223467"/>
                    </a:cubicBezTo>
                    <a:cubicBezTo>
                      <a:pt x="295961" y="221104"/>
                      <a:pt x="299771" y="220419"/>
                      <a:pt x="308839" y="215085"/>
                    </a:cubicBezTo>
                    <a:cubicBezTo>
                      <a:pt x="317906" y="209751"/>
                      <a:pt x="316916" y="202359"/>
                      <a:pt x="313182" y="196644"/>
                    </a:cubicBezTo>
                    <a:cubicBezTo>
                      <a:pt x="309524" y="190929"/>
                      <a:pt x="284988" y="159078"/>
                      <a:pt x="284378" y="149400"/>
                    </a:cubicBezTo>
                    <a:cubicBezTo>
                      <a:pt x="283921" y="143152"/>
                      <a:pt x="291465" y="127302"/>
                      <a:pt x="286207" y="102385"/>
                    </a:cubicBezTo>
                    <a:cubicBezTo>
                      <a:pt x="280949" y="77467"/>
                      <a:pt x="251612" y="-2238"/>
                      <a:pt x="144780" y="48"/>
                    </a:cubicBezTo>
                    <a:cubicBezTo>
                      <a:pt x="37948" y="2334"/>
                      <a:pt x="0" y="75029"/>
                      <a:pt x="0" y="126540"/>
                    </a:cubicBezTo>
                    <a:cubicBezTo>
                      <a:pt x="0" y="178051"/>
                      <a:pt x="26137" y="203197"/>
                      <a:pt x="34671" y="228191"/>
                    </a:cubicBezTo>
                    <a:cubicBezTo>
                      <a:pt x="45872" y="261262"/>
                      <a:pt x="51892" y="299438"/>
                      <a:pt x="30937" y="342948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3" name="Free-form: Shape 774">
                <a:extLst>
                  <a:ext uri="{FF2B5EF4-FFF2-40B4-BE49-F238E27FC236}">
                    <a16:creationId xmlns:a16="http://schemas.microsoft.com/office/drawing/2014/main" id="{550912E7-B326-A559-6BC5-5A63A20DEC86}"/>
                  </a:ext>
                </a:extLst>
              </p:cNvPr>
              <p:cNvSpPr/>
              <p:nvPr/>
            </p:nvSpPr>
            <p:spPr>
              <a:xfrm>
                <a:off x="8748490" y="5732094"/>
                <a:ext cx="22174" cy="40386"/>
              </a:xfrm>
              <a:custGeom>
                <a:avLst/>
                <a:gdLst>
                  <a:gd name="connsiteX0" fmla="*/ 0 w 22174"/>
                  <a:gd name="connsiteY0" fmla="*/ 40386 h 40386"/>
                  <a:gd name="connsiteX1" fmla="*/ 22174 w 22174"/>
                  <a:gd name="connsiteY1" fmla="*/ 0 h 4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74" h="40386">
                    <a:moveTo>
                      <a:pt x="0" y="40386"/>
                    </a:moveTo>
                    <a:cubicBezTo>
                      <a:pt x="4801" y="20422"/>
                      <a:pt x="13945" y="3429"/>
                      <a:pt x="22174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5" name="Free-form: Shape 775">
                <a:extLst>
                  <a:ext uri="{FF2B5EF4-FFF2-40B4-BE49-F238E27FC236}">
                    <a16:creationId xmlns:a16="http://schemas.microsoft.com/office/drawing/2014/main" id="{A4E8B37E-D934-DD0A-6C0F-B2D455A24039}"/>
                  </a:ext>
                </a:extLst>
              </p:cNvPr>
              <p:cNvSpPr/>
              <p:nvPr/>
            </p:nvSpPr>
            <p:spPr>
              <a:xfrm>
                <a:off x="8718010" y="5682716"/>
                <a:ext cx="122530" cy="54875"/>
              </a:xfrm>
              <a:custGeom>
                <a:avLst/>
                <a:gdLst>
                  <a:gd name="connsiteX0" fmla="*/ 0 w 122530"/>
                  <a:gd name="connsiteY0" fmla="*/ 0 h 54875"/>
                  <a:gd name="connsiteX1" fmla="*/ 34519 w 122530"/>
                  <a:gd name="connsiteY1" fmla="*/ 44348 h 54875"/>
                  <a:gd name="connsiteX2" fmla="*/ 100508 w 122530"/>
                  <a:gd name="connsiteY2" fmla="*/ 53264 h 54875"/>
                  <a:gd name="connsiteX3" fmla="*/ 113005 w 122530"/>
                  <a:gd name="connsiteY3" fmla="*/ 29413 h 54875"/>
                  <a:gd name="connsiteX4" fmla="*/ 122377 w 122530"/>
                  <a:gd name="connsiteY4" fmla="*/ 4191 h 5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30" h="54875">
                    <a:moveTo>
                      <a:pt x="0" y="0"/>
                    </a:moveTo>
                    <a:cubicBezTo>
                      <a:pt x="10973" y="18898"/>
                      <a:pt x="27737" y="42139"/>
                      <a:pt x="34519" y="44348"/>
                    </a:cubicBezTo>
                    <a:cubicBezTo>
                      <a:pt x="44729" y="47625"/>
                      <a:pt x="85268" y="59055"/>
                      <a:pt x="100508" y="53264"/>
                    </a:cubicBezTo>
                    <a:cubicBezTo>
                      <a:pt x="115748" y="47473"/>
                      <a:pt x="112776" y="33528"/>
                      <a:pt x="113005" y="29413"/>
                    </a:cubicBezTo>
                    <a:cubicBezTo>
                      <a:pt x="113538" y="19126"/>
                      <a:pt x="123901" y="17907"/>
                      <a:pt x="122377" y="4191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6" name="Free-form: Shape 776">
                <a:extLst>
                  <a:ext uri="{FF2B5EF4-FFF2-40B4-BE49-F238E27FC236}">
                    <a16:creationId xmlns:a16="http://schemas.microsoft.com/office/drawing/2014/main" id="{19BB6C00-5E13-3BDA-2398-3E100FDE47DF}"/>
                  </a:ext>
                </a:extLst>
              </p:cNvPr>
              <p:cNvSpPr/>
              <p:nvPr/>
            </p:nvSpPr>
            <p:spPr>
              <a:xfrm>
                <a:off x="8641810" y="5504180"/>
                <a:ext cx="121920" cy="121920"/>
              </a:xfrm>
              <a:custGeom>
                <a:avLst/>
                <a:gdLst>
                  <a:gd name="connsiteX0" fmla="*/ 0 w 121920"/>
                  <a:gd name="connsiteY0" fmla="*/ 0 h 121920"/>
                  <a:gd name="connsiteX1" fmla="*/ 121920 w 121920"/>
                  <a:gd name="connsiteY1" fmla="*/ 0 h 121920"/>
                  <a:gd name="connsiteX2" fmla="*/ 121920 w 121920"/>
                  <a:gd name="connsiteY2" fmla="*/ 121920 h 121920"/>
                  <a:gd name="connsiteX3" fmla="*/ 0 w 12192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" h="121920">
                    <a:moveTo>
                      <a:pt x="0" y="0"/>
                    </a:moveTo>
                    <a:lnTo>
                      <a:pt x="121920" y="0"/>
                    </a:lnTo>
                    <a:lnTo>
                      <a:pt x="121920" y="121920"/>
                    </a:lnTo>
                    <a:lnTo>
                      <a:pt x="0" y="12192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7" name="Free-form: Shape 777">
                <a:extLst>
                  <a:ext uri="{FF2B5EF4-FFF2-40B4-BE49-F238E27FC236}">
                    <a16:creationId xmlns:a16="http://schemas.microsoft.com/office/drawing/2014/main" id="{37B5FEF2-0F15-4D87-DFDE-8312B37B6D59}"/>
                  </a:ext>
                </a:extLst>
              </p:cNvPr>
              <p:cNvSpPr/>
              <p:nvPr/>
            </p:nvSpPr>
            <p:spPr>
              <a:xfrm>
                <a:off x="8679910" y="5542280"/>
                <a:ext cx="45720" cy="45720"/>
              </a:xfrm>
              <a:custGeom>
                <a:avLst/>
                <a:gdLst>
                  <a:gd name="connsiteX0" fmla="*/ 0 w 45720"/>
                  <a:gd name="connsiteY0" fmla="*/ 0 h 45720"/>
                  <a:gd name="connsiteX1" fmla="*/ 45720 w 45720"/>
                  <a:gd name="connsiteY1" fmla="*/ 0 h 45720"/>
                  <a:gd name="connsiteX2" fmla="*/ 45720 w 45720"/>
                  <a:gd name="connsiteY2" fmla="*/ 45720 h 45720"/>
                  <a:gd name="connsiteX3" fmla="*/ 0 w 45720"/>
                  <a:gd name="connsiteY3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" h="45720">
                    <a:moveTo>
                      <a:pt x="0" y="0"/>
                    </a:moveTo>
                    <a:lnTo>
                      <a:pt x="45720" y="0"/>
                    </a:lnTo>
                    <a:lnTo>
                      <a:pt x="45720" y="45720"/>
                    </a:lnTo>
                    <a:lnTo>
                      <a:pt x="0" y="4572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8" name="Free-form: Shape 778">
                <a:extLst>
                  <a:ext uri="{FF2B5EF4-FFF2-40B4-BE49-F238E27FC236}">
                    <a16:creationId xmlns:a16="http://schemas.microsoft.com/office/drawing/2014/main" id="{1B407148-E5F9-11AA-7225-5AFB0FD3D515}"/>
                  </a:ext>
                </a:extLst>
              </p:cNvPr>
              <p:cNvSpPr/>
              <p:nvPr/>
            </p:nvSpPr>
            <p:spPr>
              <a:xfrm>
                <a:off x="8657050" y="54737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9" name="Free-form: Shape 779">
                <a:extLst>
                  <a:ext uri="{FF2B5EF4-FFF2-40B4-BE49-F238E27FC236}">
                    <a16:creationId xmlns:a16="http://schemas.microsoft.com/office/drawing/2014/main" id="{1180F6D3-295E-3136-A692-699C2A1759A1}"/>
                  </a:ext>
                </a:extLst>
              </p:cNvPr>
              <p:cNvSpPr/>
              <p:nvPr/>
            </p:nvSpPr>
            <p:spPr>
              <a:xfrm>
                <a:off x="8687530" y="54737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0" name="Free-form: Shape 780">
                <a:extLst>
                  <a:ext uri="{FF2B5EF4-FFF2-40B4-BE49-F238E27FC236}">
                    <a16:creationId xmlns:a16="http://schemas.microsoft.com/office/drawing/2014/main" id="{1D558660-4F0F-2D24-6BE4-CD6AAD9AAFD0}"/>
                  </a:ext>
                </a:extLst>
              </p:cNvPr>
              <p:cNvSpPr/>
              <p:nvPr/>
            </p:nvSpPr>
            <p:spPr>
              <a:xfrm>
                <a:off x="8718010" y="54737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1" name="Free-form: Shape 781">
                <a:extLst>
                  <a:ext uri="{FF2B5EF4-FFF2-40B4-BE49-F238E27FC236}">
                    <a16:creationId xmlns:a16="http://schemas.microsoft.com/office/drawing/2014/main" id="{9C5C0DE0-666E-256F-66DA-F71CCB99FF22}"/>
                  </a:ext>
                </a:extLst>
              </p:cNvPr>
              <p:cNvSpPr/>
              <p:nvPr/>
            </p:nvSpPr>
            <p:spPr>
              <a:xfrm>
                <a:off x="8748490" y="54737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2" name="Free-form: Shape 782">
                <a:extLst>
                  <a:ext uri="{FF2B5EF4-FFF2-40B4-BE49-F238E27FC236}">
                    <a16:creationId xmlns:a16="http://schemas.microsoft.com/office/drawing/2014/main" id="{44E3BC65-2B00-F686-EE8D-752258AA7E3A}"/>
                  </a:ext>
                </a:extLst>
              </p:cNvPr>
              <p:cNvSpPr/>
              <p:nvPr/>
            </p:nvSpPr>
            <p:spPr>
              <a:xfrm>
                <a:off x="8657050" y="56261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3" name="Free-form: Shape 783">
                <a:extLst>
                  <a:ext uri="{FF2B5EF4-FFF2-40B4-BE49-F238E27FC236}">
                    <a16:creationId xmlns:a16="http://schemas.microsoft.com/office/drawing/2014/main" id="{5D276605-C8E6-CF38-01DD-B26991D9060C}"/>
                  </a:ext>
                </a:extLst>
              </p:cNvPr>
              <p:cNvSpPr/>
              <p:nvPr/>
            </p:nvSpPr>
            <p:spPr>
              <a:xfrm>
                <a:off x="8687530" y="56261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4" name="Free-form: Shape 784">
                <a:extLst>
                  <a:ext uri="{FF2B5EF4-FFF2-40B4-BE49-F238E27FC236}">
                    <a16:creationId xmlns:a16="http://schemas.microsoft.com/office/drawing/2014/main" id="{805D9A22-CB4A-6A10-E04A-120A4602592F}"/>
                  </a:ext>
                </a:extLst>
              </p:cNvPr>
              <p:cNvSpPr/>
              <p:nvPr/>
            </p:nvSpPr>
            <p:spPr>
              <a:xfrm>
                <a:off x="8718010" y="56261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5" name="Free-form: Shape 785">
                <a:extLst>
                  <a:ext uri="{FF2B5EF4-FFF2-40B4-BE49-F238E27FC236}">
                    <a16:creationId xmlns:a16="http://schemas.microsoft.com/office/drawing/2014/main" id="{1DD57A8C-83FC-FB7B-41C9-1AC73F831580}"/>
                  </a:ext>
                </a:extLst>
              </p:cNvPr>
              <p:cNvSpPr/>
              <p:nvPr/>
            </p:nvSpPr>
            <p:spPr>
              <a:xfrm>
                <a:off x="8748490" y="5626100"/>
                <a:ext cx="7620" cy="30480"/>
              </a:xfrm>
              <a:custGeom>
                <a:avLst/>
                <a:gdLst>
                  <a:gd name="connsiteX0" fmla="*/ 0 w 7620"/>
                  <a:gd name="connsiteY0" fmla="*/ 0 h 30480"/>
                  <a:gd name="connsiteX1" fmla="*/ 0 w 7620"/>
                  <a:gd name="connsiteY1" fmla="*/ 3048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30480">
                    <a:moveTo>
                      <a:pt x="0" y="0"/>
                    </a:moveTo>
                    <a:lnTo>
                      <a:pt x="0" y="3048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6" name="Free-form: Shape 786">
                <a:extLst>
                  <a:ext uri="{FF2B5EF4-FFF2-40B4-BE49-F238E27FC236}">
                    <a16:creationId xmlns:a16="http://schemas.microsoft.com/office/drawing/2014/main" id="{B799D2FC-FADD-405F-3D2A-E5DA3262C636}"/>
                  </a:ext>
                </a:extLst>
              </p:cNvPr>
              <p:cNvSpPr/>
              <p:nvPr/>
            </p:nvSpPr>
            <p:spPr>
              <a:xfrm>
                <a:off x="8611330" y="551942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7" name="Free-form: Shape 787">
                <a:extLst>
                  <a:ext uri="{FF2B5EF4-FFF2-40B4-BE49-F238E27FC236}">
                    <a16:creationId xmlns:a16="http://schemas.microsoft.com/office/drawing/2014/main" id="{759D7BCE-0E8A-45BF-3083-F9330661D372}"/>
                  </a:ext>
                </a:extLst>
              </p:cNvPr>
              <p:cNvSpPr/>
              <p:nvPr/>
            </p:nvSpPr>
            <p:spPr>
              <a:xfrm>
                <a:off x="8611330" y="554990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8" name="Free-form: Shape 788">
                <a:extLst>
                  <a:ext uri="{FF2B5EF4-FFF2-40B4-BE49-F238E27FC236}">
                    <a16:creationId xmlns:a16="http://schemas.microsoft.com/office/drawing/2014/main" id="{9BB8A940-8A8C-4A81-1A8D-4AE1025A678E}"/>
                  </a:ext>
                </a:extLst>
              </p:cNvPr>
              <p:cNvSpPr/>
              <p:nvPr/>
            </p:nvSpPr>
            <p:spPr>
              <a:xfrm>
                <a:off x="8611330" y="558038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9" name="Free-form: Shape 789">
                <a:extLst>
                  <a:ext uri="{FF2B5EF4-FFF2-40B4-BE49-F238E27FC236}">
                    <a16:creationId xmlns:a16="http://schemas.microsoft.com/office/drawing/2014/main" id="{E6C0EFEA-8FFA-DA61-A18C-6B6AB4DF099F}"/>
                  </a:ext>
                </a:extLst>
              </p:cNvPr>
              <p:cNvSpPr/>
              <p:nvPr/>
            </p:nvSpPr>
            <p:spPr>
              <a:xfrm>
                <a:off x="8611330" y="561086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0" name="Free-form: Shape 790">
                <a:extLst>
                  <a:ext uri="{FF2B5EF4-FFF2-40B4-BE49-F238E27FC236}">
                    <a16:creationId xmlns:a16="http://schemas.microsoft.com/office/drawing/2014/main" id="{EC2463FC-D1BD-F87D-B578-BCA5283E40BC}"/>
                  </a:ext>
                </a:extLst>
              </p:cNvPr>
              <p:cNvSpPr/>
              <p:nvPr/>
            </p:nvSpPr>
            <p:spPr>
              <a:xfrm>
                <a:off x="8763730" y="551942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1" name="Free-form: Shape 791">
                <a:extLst>
                  <a:ext uri="{FF2B5EF4-FFF2-40B4-BE49-F238E27FC236}">
                    <a16:creationId xmlns:a16="http://schemas.microsoft.com/office/drawing/2014/main" id="{4166EF96-F184-9802-82E4-A172018CA2C3}"/>
                  </a:ext>
                </a:extLst>
              </p:cNvPr>
              <p:cNvSpPr/>
              <p:nvPr/>
            </p:nvSpPr>
            <p:spPr>
              <a:xfrm>
                <a:off x="8763730" y="554990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2" name="Free-form: Shape 792">
                <a:extLst>
                  <a:ext uri="{FF2B5EF4-FFF2-40B4-BE49-F238E27FC236}">
                    <a16:creationId xmlns:a16="http://schemas.microsoft.com/office/drawing/2014/main" id="{A7937F5C-5466-542A-E210-B766DA66F9F5}"/>
                  </a:ext>
                </a:extLst>
              </p:cNvPr>
              <p:cNvSpPr/>
              <p:nvPr/>
            </p:nvSpPr>
            <p:spPr>
              <a:xfrm>
                <a:off x="8763730" y="558038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3" name="Free-form: Shape 793">
                <a:extLst>
                  <a:ext uri="{FF2B5EF4-FFF2-40B4-BE49-F238E27FC236}">
                    <a16:creationId xmlns:a16="http://schemas.microsoft.com/office/drawing/2014/main" id="{A5D7DE06-8EC5-E937-EA64-6D048B579E64}"/>
                  </a:ext>
                </a:extLst>
              </p:cNvPr>
              <p:cNvSpPr/>
              <p:nvPr/>
            </p:nvSpPr>
            <p:spPr>
              <a:xfrm>
                <a:off x="8763730" y="5610860"/>
                <a:ext cx="30480" cy="7620"/>
              </a:xfrm>
              <a:custGeom>
                <a:avLst/>
                <a:gdLst>
                  <a:gd name="connsiteX0" fmla="*/ 30480 w 30480"/>
                  <a:gd name="connsiteY0" fmla="*/ 0 h 7620"/>
                  <a:gd name="connsiteX1" fmla="*/ 0 w 3048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620">
                    <a:moveTo>
                      <a:pt x="3048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74" name="Graphic 38">
              <a:extLst>
                <a:ext uri="{FF2B5EF4-FFF2-40B4-BE49-F238E27FC236}">
                  <a16:creationId xmlns:a16="http://schemas.microsoft.com/office/drawing/2014/main" id="{63CF3699-3BF3-8BCD-3EC4-194860B9AAEC}"/>
                </a:ext>
              </a:extLst>
            </p:cNvPr>
            <p:cNvGrpSpPr/>
            <p:nvPr/>
          </p:nvGrpSpPr>
          <p:grpSpPr>
            <a:xfrm>
              <a:off x="2151265" y="1900105"/>
              <a:ext cx="350520" cy="251460"/>
              <a:chOff x="5341794" y="1616134"/>
              <a:chExt cx="350520" cy="251460"/>
            </a:xfrm>
            <a:noFill/>
          </p:grpSpPr>
          <p:sp>
            <p:nvSpPr>
              <p:cNvPr id="75" name="Free-form: Shape 266">
                <a:extLst>
                  <a:ext uri="{FF2B5EF4-FFF2-40B4-BE49-F238E27FC236}">
                    <a16:creationId xmlns:a16="http://schemas.microsoft.com/office/drawing/2014/main" id="{E6D19CF6-CA6A-6CA2-A825-B888A715B86F}"/>
                  </a:ext>
                </a:extLst>
              </p:cNvPr>
              <p:cNvSpPr/>
              <p:nvPr/>
            </p:nvSpPr>
            <p:spPr>
              <a:xfrm>
                <a:off x="5417994" y="1616134"/>
                <a:ext cx="198120" cy="251460"/>
              </a:xfrm>
              <a:custGeom>
                <a:avLst/>
                <a:gdLst>
                  <a:gd name="connsiteX0" fmla="*/ 99060 w 198120"/>
                  <a:gd name="connsiteY0" fmla="*/ 0 h 251460"/>
                  <a:gd name="connsiteX1" fmla="*/ 198120 w 198120"/>
                  <a:gd name="connsiteY1" fmla="*/ 38100 h 251460"/>
                  <a:gd name="connsiteX2" fmla="*/ 198120 w 198120"/>
                  <a:gd name="connsiteY2" fmla="*/ 167640 h 251460"/>
                  <a:gd name="connsiteX3" fmla="*/ 99060 w 198120"/>
                  <a:gd name="connsiteY3" fmla="*/ 251460 h 251460"/>
                  <a:gd name="connsiteX4" fmla="*/ 0 w 198120"/>
                  <a:gd name="connsiteY4" fmla="*/ 167640 h 251460"/>
                  <a:gd name="connsiteX5" fmla="*/ 0 w 198120"/>
                  <a:gd name="connsiteY5" fmla="*/ 38100 h 251460"/>
                  <a:gd name="connsiteX6" fmla="*/ 99060 w 198120"/>
                  <a:gd name="connsiteY6" fmla="*/ 0 h 25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20" h="251460">
                    <a:moveTo>
                      <a:pt x="99060" y="0"/>
                    </a:moveTo>
                    <a:cubicBezTo>
                      <a:pt x="108842" y="12373"/>
                      <a:pt x="170174" y="38100"/>
                      <a:pt x="198120" y="38100"/>
                    </a:cubicBezTo>
                    <a:lnTo>
                      <a:pt x="198120" y="167640"/>
                    </a:lnTo>
                    <a:cubicBezTo>
                      <a:pt x="198120" y="201844"/>
                      <a:pt x="104651" y="250126"/>
                      <a:pt x="99060" y="251460"/>
                    </a:cubicBezTo>
                    <a:cubicBezTo>
                      <a:pt x="93469" y="250126"/>
                      <a:pt x="0" y="201844"/>
                      <a:pt x="0" y="167640"/>
                    </a:cubicBezTo>
                    <a:lnTo>
                      <a:pt x="0" y="38100"/>
                    </a:lnTo>
                    <a:cubicBezTo>
                      <a:pt x="27946" y="38100"/>
                      <a:pt x="89278" y="12373"/>
                      <a:pt x="9906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6" name="Free-form: Shape 267">
                <a:extLst>
                  <a:ext uri="{FF2B5EF4-FFF2-40B4-BE49-F238E27FC236}">
                    <a16:creationId xmlns:a16="http://schemas.microsoft.com/office/drawing/2014/main" id="{F1EB9F77-3CEA-C2C9-1543-C3EC72924678}"/>
                  </a:ext>
                </a:extLst>
              </p:cNvPr>
              <p:cNvSpPr/>
              <p:nvPr/>
            </p:nvSpPr>
            <p:spPr>
              <a:xfrm>
                <a:off x="5448474" y="1694239"/>
                <a:ext cx="92944" cy="135255"/>
              </a:xfrm>
              <a:custGeom>
                <a:avLst/>
                <a:gdLst>
                  <a:gd name="connsiteX0" fmla="*/ 92945 w 92944"/>
                  <a:gd name="connsiteY0" fmla="*/ 122053 h 135255"/>
                  <a:gd name="connsiteX1" fmla="*/ 68580 w 92944"/>
                  <a:gd name="connsiteY1" fmla="*/ 135255 h 135255"/>
                  <a:gd name="connsiteX2" fmla="*/ 0 w 92944"/>
                  <a:gd name="connsiteY2" fmla="*/ 76838 h 135255"/>
                  <a:gd name="connsiteX3" fmla="*/ 0 w 92944"/>
                  <a:gd name="connsiteY3" fmla="*/ 0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944" h="135255">
                    <a:moveTo>
                      <a:pt x="92945" y="122053"/>
                    </a:moveTo>
                    <a:cubicBezTo>
                      <a:pt x="80581" y="129692"/>
                      <a:pt x="70066" y="134903"/>
                      <a:pt x="68580" y="135255"/>
                    </a:cubicBezTo>
                    <a:cubicBezTo>
                      <a:pt x="64713" y="134331"/>
                      <a:pt x="0" y="100670"/>
                      <a:pt x="0" y="76838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7" name="Free-form: Shape 268">
                <a:extLst>
                  <a:ext uri="{FF2B5EF4-FFF2-40B4-BE49-F238E27FC236}">
                    <a16:creationId xmlns:a16="http://schemas.microsoft.com/office/drawing/2014/main" id="{331EFF97-8400-F0ED-E468-41B57620AAAE}"/>
                  </a:ext>
                </a:extLst>
              </p:cNvPr>
              <p:cNvSpPr/>
              <p:nvPr/>
            </p:nvSpPr>
            <p:spPr>
              <a:xfrm>
                <a:off x="5476687" y="1654234"/>
                <a:ext cx="108946" cy="145065"/>
              </a:xfrm>
              <a:custGeom>
                <a:avLst/>
                <a:gdLst>
                  <a:gd name="connsiteX0" fmla="*/ 0 w 108946"/>
                  <a:gd name="connsiteY0" fmla="*/ 20498 h 145065"/>
                  <a:gd name="connsiteX1" fmla="*/ 40367 w 108946"/>
                  <a:gd name="connsiteY1" fmla="*/ 0 h 145065"/>
                  <a:gd name="connsiteX2" fmla="*/ 108947 w 108946"/>
                  <a:gd name="connsiteY2" fmla="*/ 26556 h 145065"/>
                  <a:gd name="connsiteX3" fmla="*/ 108947 w 108946"/>
                  <a:gd name="connsiteY3" fmla="*/ 116843 h 145065"/>
                  <a:gd name="connsiteX4" fmla="*/ 88868 w 108946"/>
                  <a:gd name="connsiteY4" fmla="*/ 145066 h 14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46" h="145065">
                    <a:moveTo>
                      <a:pt x="0" y="20498"/>
                    </a:moveTo>
                    <a:cubicBezTo>
                      <a:pt x="17821" y="14488"/>
                      <a:pt x="36119" y="5410"/>
                      <a:pt x="40367" y="0"/>
                    </a:cubicBezTo>
                    <a:cubicBezTo>
                      <a:pt x="47139" y="8620"/>
                      <a:pt x="89602" y="26556"/>
                      <a:pt x="108947" y="26556"/>
                    </a:cubicBezTo>
                    <a:lnTo>
                      <a:pt x="108947" y="116843"/>
                    </a:lnTo>
                    <a:cubicBezTo>
                      <a:pt x="108947" y="125625"/>
                      <a:pt x="100155" y="135750"/>
                      <a:pt x="88868" y="145066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8" name="Free-form: Shape 269">
                <a:extLst>
                  <a:ext uri="{FF2B5EF4-FFF2-40B4-BE49-F238E27FC236}">
                    <a16:creationId xmlns:a16="http://schemas.microsoft.com/office/drawing/2014/main" id="{A786412F-6765-D7F6-9E7C-DBF7B869DBFE}"/>
                  </a:ext>
                </a:extLst>
              </p:cNvPr>
              <p:cNvSpPr/>
              <p:nvPr/>
            </p:nvSpPr>
            <p:spPr>
              <a:xfrm>
                <a:off x="5341794" y="1683170"/>
                <a:ext cx="76200" cy="161563"/>
              </a:xfrm>
              <a:custGeom>
                <a:avLst/>
                <a:gdLst>
                  <a:gd name="connsiteX0" fmla="*/ 53473 w 76200"/>
                  <a:gd name="connsiteY0" fmla="*/ 0 h 161563"/>
                  <a:gd name="connsiteX1" fmla="*/ 0 w 76200"/>
                  <a:gd name="connsiteY1" fmla="*/ 16783 h 161563"/>
                  <a:gd name="connsiteX2" fmla="*/ 0 w 76200"/>
                  <a:gd name="connsiteY2" fmla="*/ 100603 h 161563"/>
                  <a:gd name="connsiteX3" fmla="*/ 60960 w 76200"/>
                  <a:gd name="connsiteY3" fmla="*/ 161563 h 161563"/>
                  <a:gd name="connsiteX4" fmla="*/ 76200 w 76200"/>
                  <a:gd name="connsiteY4" fmla="*/ 152219 h 16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61563">
                    <a:moveTo>
                      <a:pt x="53473" y="0"/>
                    </a:moveTo>
                    <a:cubicBezTo>
                      <a:pt x="40015" y="8039"/>
                      <a:pt x="13592" y="16783"/>
                      <a:pt x="0" y="16783"/>
                    </a:cubicBezTo>
                    <a:lnTo>
                      <a:pt x="0" y="100603"/>
                    </a:lnTo>
                    <a:cubicBezTo>
                      <a:pt x="0" y="125092"/>
                      <a:pt x="57521" y="160611"/>
                      <a:pt x="60960" y="161563"/>
                    </a:cubicBezTo>
                    <a:cubicBezTo>
                      <a:pt x="62017" y="161268"/>
                      <a:pt x="68170" y="157715"/>
                      <a:pt x="76200" y="152219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9" name="Free-form: Shape 270">
                <a:extLst>
                  <a:ext uri="{FF2B5EF4-FFF2-40B4-BE49-F238E27FC236}">
                    <a16:creationId xmlns:a16="http://schemas.microsoft.com/office/drawing/2014/main" id="{0543525C-322E-070B-425E-A58C989B4896}"/>
                  </a:ext>
                </a:extLst>
              </p:cNvPr>
              <p:cNvSpPr/>
              <p:nvPr/>
            </p:nvSpPr>
            <p:spPr>
              <a:xfrm>
                <a:off x="5616114" y="1683170"/>
                <a:ext cx="76200" cy="161563"/>
              </a:xfrm>
              <a:custGeom>
                <a:avLst/>
                <a:gdLst>
                  <a:gd name="connsiteX0" fmla="*/ 22727 w 76200"/>
                  <a:gd name="connsiteY0" fmla="*/ 0 h 161563"/>
                  <a:gd name="connsiteX1" fmla="*/ 76200 w 76200"/>
                  <a:gd name="connsiteY1" fmla="*/ 16783 h 161563"/>
                  <a:gd name="connsiteX2" fmla="*/ 76200 w 76200"/>
                  <a:gd name="connsiteY2" fmla="*/ 100603 h 161563"/>
                  <a:gd name="connsiteX3" fmla="*/ 15240 w 76200"/>
                  <a:gd name="connsiteY3" fmla="*/ 161563 h 161563"/>
                  <a:gd name="connsiteX4" fmla="*/ 0 w 76200"/>
                  <a:gd name="connsiteY4" fmla="*/ 152219 h 16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161563">
                    <a:moveTo>
                      <a:pt x="22727" y="0"/>
                    </a:moveTo>
                    <a:cubicBezTo>
                      <a:pt x="36185" y="8039"/>
                      <a:pt x="62608" y="16783"/>
                      <a:pt x="76200" y="16783"/>
                    </a:cubicBezTo>
                    <a:lnTo>
                      <a:pt x="76200" y="100603"/>
                    </a:lnTo>
                    <a:cubicBezTo>
                      <a:pt x="76200" y="125092"/>
                      <a:pt x="18679" y="160611"/>
                      <a:pt x="15240" y="161563"/>
                    </a:cubicBezTo>
                    <a:cubicBezTo>
                      <a:pt x="14183" y="161268"/>
                      <a:pt x="8030" y="157715"/>
                      <a:pt x="0" y="152219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80" name="Graphic 42">
              <a:extLst>
                <a:ext uri="{FF2B5EF4-FFF2-40B4-BE49-F238E27FC236}">
                  <a16:creationId xmlns:a16="http://schemas.microsoft.com/office/drawing/2014/main" id="{C0D9C2E7-C667-2860-46F4-03CA809AA2DA}"/>
                </a:ext>
              </a:extLst>
            </p:cNvPr>
            <p:cNvGrpSpPr/>
            <p:nvPr/>
          </p:nvGrpSpPr>
          <p:grpSpPr>
            <a:xfrm>
              <a:off x="852284" y="2812118"/>
              <a:ext cx="350520" cy="243840"/>
              <a:chOff x="799212" y="6036887"/>
              <a:chExt cx="350520" cy="243840"/>
            </a:xfrm>
            <a:noFill/>
          </p:grpSpPr>
          <p:sp>
            <p:nvSpPr>
              <p:cNvPr id="81" name="Free-form: Shape 811">
                <a:extLst>
                  <a:ext uri="{FF2B5EF4-FFF2-40B4-BE49-F238E27FC236}">
                    <a16:creationId xmlns:a16="http://schemas.microsoft.com/office/drawing/2014/main" id="{36BE4CA7-56AB-8554-12BF-BF6ED73BF053}"/>
                  </a:ext>
                </a:extLst>
              </p:cNvPr>
              <p:cNvSpPr/>
              <p:nvPr/>
            </p:nvSpPr>
            <p:spPr>
              <a:xfrm>
                <a:off x="799212" y="6242627"/>
                <a:ext cx="350520" cy="38100"/>
              </a:xfrm>
              <a:custGeom>
                <a:avLst/>
                <a:gdLst>
                  <a:gd name="connsiteX0" fmla="*/ 327660 w 350520"/>
                  <a:gd name="connsiteY0" fmla="*/ 38100 h 38100"/>
                  <a:gd name="connsiteX1" fmla="*/ 22860 w 350520"/>
                  <a:gd name="connsiteY1" fmla="*/ 38100 h 38100"/>
                  <a:gd name="connsiteX2" fmla="*/ 0 w 350520"/>
                  <a:gd name="connsiteY2" fmla="*/ 15240 h 38100"/>
                  <a:gd name="connsiteX3" fmla="*/ 0 w 350520"/>
                  <a:gd name="connsiteY3" fmla="*/ 0 h 38100"/>
                  <a:gd name="connsiteX4" fmla="*/ 137160 w 350520"/>
                  <a:gd name="connsiteY4" fmla="*/ 0 h 38100"/>
                  <a:gd name="connsiteX5" fmla="*/ 144780 w 350520"/>
                  <a:gd name="connsiteY5" fmla="*/ 7620 h 38100"/>
                  <a:gd name="connsiteX6" fmla="*/ 205740 w 350520"/>
                  <a:gd name="connsiteY6" fmla="*/ 7620 h 38100"/>
                  <a:gd name="connsiteX7" fmla="*/ 213360 w 350520"/>
                  <a:gd name="connsiteY7" fmla="*/ 0 h 38100"/>
                  <a:gd name="connsiteX8" fmla="*/ 350520 w 350520"/>
                  <a:gd name="connsiteY8" fmla="*/ 0 h 38100"/>
                  <a:gd name="connsiteX9" fmla="*/ 350520 w 350520"/>
                  <a:gd name="connsiteY9" fmla="*/ 15240 h 38100"/>
                  <a:gd name="connsiteX10" fmla="*/ 327660 w 350520"/>
                  <a:gd name="connsiteY10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520" h="38100">
                    <a:moveTo>
                      <a:pt x="327660" y="38100"/>
                    </a:moveTo>
                    <a:lnTo>
                      <a:pt x="22860" y="38100"/>
                    </a:lnTo>
                    <a:cubicBezTo>
                      <a:pt x="10211" y="38100"/>
                      <a:pt x="0" y="27889"/>
                      <a:pt x="0" y="15240"/>
                    </a:cubicBezTo>
                    <a:lnTo>
                      <a:pt x="0" y="0"/>
                    </a:lnTo>
                    <a:lnTo>
                      <a:pt x="137160" y="0"/>
                    </a:lnTo>
                    <a:lnTo>
                      <a:pt x="144780" y="7620"/>
                    </a:lnTo>
                    <a:lnTo>
                      <a:pt x="205740" y="7620"/>
                    </a:lnTo>
                    <a:lnTo>
                      <a:pt x="213360" y="0"/>
                    </a:lnTo>
                    <a:lnTo>
                      <a:pt x="350520" y="0"/>
                    </a:lnTo>
                    <a:lnTo>
                      <a:pt x="350520" y="15240"/>
                    </a:lnTo>
                    <a:cubicBezTo>
                      <a:pt x="350520" y="27889"/>
                      <a:pt x="340309" y="38100"/>
                      <a:pt x="327660" y="3810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2" name="Free-form: Shape 812">
                <a:extLst>
                  <a:ext uri="{FF2B5EF4-FFF2-40B4-BE49-F238E27FC236}">
                    <a16:creationId xmlns:a16="http://schemas.microsoft.com/office/drawing/2014/main" id="{84D7EB27-D110-3D22-C5FD-8827F94BA925}"/>
                  </a:ext>
                </a:extLst>
              </p:cNvPr>
              <p:cNvSpPr/>
              <p:nvPr/>
            </p:nvSpPr>
            <p:spPr>
              <a:xfrm>
                <a:off x="822072" y="6036887"/>
                <a:ext cx="304800" cy="205740"/>
              </a:xfrm>
              <a:custGeom>
                <a:avLst/>
                <a:gdLst>
                  <a:gd name="connsiteX0" fmla="*/ 0 w 304800"/>
                  <a:gd name="connsiteY0" fmla="*/ 205740 h 205740"/>
                  <a:gd name="connsiteX1" fmla="*/ 0 w 304800"/>
                  <a:gd name="connsiteY1" fmla="*/ 15240 h 205740"/>
                  <a:gd name="connsiteX2" fmla="*/ 15240 w 304800"/>
                  <a:gd name="connsiteY2" fmla="*/ 0 h 205740"/>
                  <a:gd name="connsiteX3" fmla="*/ 289560 w 304800"/>
                  <a:gd name="connsiteY3" fmla="*/ 0 h 205740"/>
                  <a:gd name="connsiteX4" fmla="*/ 304800 w 304800"/>
                  <a:gd name="connsiteY4" fmla="*/ 15240 h 205740"/>
                  <a:gd name="connsiteX5" fmla="*/ 304800 w 304800"/>
                  <a:gd name="connsiteY5" fmla="*/ 205740 h 2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0" h="205740">
                    <a:moveTo>
                      <a:pt x="0" y="205740"/>
                    </a:moveTo>
                    <a:lnTo>
                      <a:pt x="0" y="15240"/>
                    </a:lnTo>
                    <a:cubicBezTo>
                      <a:pt x="0" y="6858"/>
                      <a:pt x="6858" y="0"/>
                      <a:pt x="15240" y="0"/>
                    </a:cubicBezTo>
                    <a:lnTo>
                      <a:pt x="289560" y="0"/>
                    </a:lnTo>
                    <a:cubicBezTo>
                      <a:pt x="297942" y="0"/>
                      <a:pt x="304800" y="6858"/>
                      <a:pt x="304800" y="15240"/>
                    </a:cubicBezTo>
                    <a:lnTo>
                      <a:pt x="304800" y="20574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3" name="Free-form: Shape 813">
                <a:extLst>
                  <a:ext uri="{FF2B5EF4-FFF2-40B4-BE49-F238E27FC236}">
                    <a16:creationId xmlns:a16="http://schemas.microsoft.com/office/drawing/2014/main" id="{9CC597B3-8DFB-5F53-18C2-938AA998FFF4}"/>
                  </a:ext>
                </a:extLst>
              </p:cNvPr>
              <p:cNvSpPr/>
              <p:nvPr/>
            </p:nvSpPr>
            <p:spPr>
              <a:xfrm>
                <a:off x="890652" y="6105467"/>
                <a:ext cx="30480" cy="38100"/>
              </a:xfrm>
              <a:custGeom>
                <a:avLst/>
                <a:gdLst>
                  <a:gd name="connsiteX0" fmla="*/ 0 w 30480"/>
                  <a:gd name="connsiteY0" fmla="*/ 0 h 38100"/>
                  <a:gd name="connsiteX1" fmla="*/ 0 w 30480"/>
                  <a:gd name="connsiteY1" fmla="*/ 38100 h 38100"/>
                  <a:gd name="connsiteX2" fmla="*/ 30480 w 30480"/>
                  <a:gd name="connsiteY2" fmla="*/ 2286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38100">
                    <a:moveTo>
                      <a:pt x="0" y="0"/>
                    </a:moveTo>
                    <a:lnTo>
                      <a:pt x="0" y="38100"/>
                    </a:lnTo>
                    <a:lnTo>
                      <a:pt x="3048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4" name="Free-form: Shape 814">
                <a:extLst>
                  <a:ext uri="{FF2B5EF4-FFF2-40B4-BE49-F238E27FC236}">
                    <a16:creationId xmlns:a16="http://schemas.microsoft.com/office/drawing/2014/main" id="{33854DEE-F678-5790-CBDA-4A14E91CC4DE}"/>
                  </a:ext>
                </a:extLst>
              </p:cNvPr>
              <p:cNvSpPr/>
              <p:nvPr/>
            </p:nvSpPr>
            <p:spPr>
              <a:xfrm>
                <a:off x="860172" y="6128327"/>
                <a:ext cx="30480" cy="15240"/>
              </a:xfrm>
              <a:custGeom>
                <a:avLst/>
                <a:gdLst>
                  <a:gd name="connsiteX0" fmla="*/ 0 w 30480"/>
                  <a:gd name="connsiteY0" fmla="*/ 0 h 15240"/>
                  <a:gd name="connsiteX1" fmla="*/ 30480 w 30480"/>
                  <a:gd name="connsiteY1" fmla="*/ 1524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15240">
                    <a:moveTo>
                      <a:pt x="0" y="0"/>
                    </a:moveTo>
                    <a:lnTo>
                      <a:pt x="30480" y="1524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5" name="Free-form: Shape 815">
                <a:extLst>
                  <a:ext uri="{FF2B5EF4-FFF2-40B4-BE49-F238E27FC236}">
                    <a16:creationId xmlns:a16="http://schemas.microsoft.com/office/drawing/2014/main" id="{6F45AD10-3F74-65DA-B784-39845EC2577B}"/>
                  </a:ext>
                </a:extLst>
              </p:cNvPr>
              <p:cNvSpPr/>
              <p:nvPr/>
            </p:nvSpPr>
            <p:spPr>
              <a:xfrm>
                <a:off x="867792" y="6143567"/>
                <a:ext cx="45720" cy="22860"/>
              </a:xfrm>
              <a:custGeom>
                <a:avLst/>
                <a:gdLst>
                  <a:gd name="connsiteX0" fmla="*/ 45720 w 45720"/>
                  <a:gd name="connsiteY0" fmla="*/ 22860 h 22860"/>
                  <a:gd name="connsiteX1" fmla="*/ 22860 w 45720"/>
                  <a:gd name="connsiteY1" fmla="*/ 0 h 22860"/>
                  <a:gd name="connsiteX2" fmla="*/ 0 w 45720"/>
                  <a:gd name="connsiteY2" fmla="*/ 22860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" h="22860">
                    <a:moveTo>
                      <a:pt x="45720" y="22860"/>
                    </a:moveTo>
                    <a:lnTo>
                      <a:pt x="22860" y="0"/>
                    </a:lnTo>
                    <a:lnTo>
                      <a:pt x="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6" name="Free-form: Shape 816">
                <a:extLst>
                  <a:ext uri="{FF2B5EF4-FFF2-40B4-BE49-F238E27FC236}">
                    <a16:creationId xmlns:a16="http://schemas.microsoft.com/office/drawing/2014/main" id="{9EAE97AE-BA8B-EF21-47C4-EF9B5E1F00D1}"/>
                  </a:ext>
                </a:extLst>
              </p:cNvPr>
              <p:cNvSpPr/>
              <p:nvPr/>
            </p:nvSpPr>
            <p:spPr>
              <a:xfrm>
                <a:off x="974472" y="6105467"/>
                <a:ext cx="30480" cy="38100"/>
              </a:xfrm>
              <a:custGeom>
                <a:avLst/>
                <a:gdLst>
                  <a:gd name="connsiteX0" fmla="*/ 0 w 30480"/>
                  <a:gd name="connsiteY0" fmla="*/ 0 h 38100"/>
                  <a:gd name="connsiteX1" fmla="*/ 0 w 30480"/>
                  <a:gd name="connsiteY1" fmla="*/ 38100 h 38100"/>
                  <a:gd name="connsiteX2" fmla="*/ 30480 w 30480"/>
                  <a:gd name="connsiteY2" fmla="*/ 2286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38100">
                    <a:moveTo>
                      <a:pt x="0" y="0"/>
                    </a:moveTo>
                    <a:lnTo>
                      <a:pt x="0" y="38100"/>
                    </a:lnTo>
                    <a:lnTo>
                      <a:pt x="3048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7" name="Free-form: Shape 817">
                <a:extLst>
                  <a:ext uri="{FF2B5EF4-FFF2-40B4-BE49-F238E27FC236}">
                    <a16:creationId xmlns:a16="http://schemas.microsoft.com/office/drawing/2014/main" id="{5CBF45CB-C929-B7E8-8E09-EBE0DD46A06B}"/>
                  </a:ext>
                </a:extLst>
              </p:cNvPr>
              <p:cNvSpPr/>
              <p:nvPr/>
            </p:nvSpPr>
            <p:spPr>
              <a:xfrm>
                <a:off x="943992" y="6128327"/>
                <a:ext cx="30480" cy="15240"/>
              </a:xfrm>
              <a:custGeom>
                <a:avLst/>
                <a:gdLst>
                  <a:gd name="connsiteX0" fmla="*/ 0 w 30480"/>
                  <a:gd name="connsiteY0" fmla="*/ 0 h 15240"/>
                  <a:gd name="connsiteX1" fmla="*/ 30480 w 30480"/>
                  <a:gd name="connsiteY1" fmla="*/ 1524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15240">
                    <a:moveTo>
                      <a:pt x="0" y="0"/>
                    </a:moveTo>
                    <a:lnTo>
                      <a:pt x="30480" y="1524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8" name="Free-form: Shape 818">
                <a:extLst>
                  <a:ext uri="{FF2B5EF4-FFF2-40B4-BE49-F238E27FC236}">
                    <a16:creationId xmlns:a16="http://schemas.microsoft.com/office/drawing/2014/main" id="{E528E1D4-6A66-EC0B-0845-F35D28A8FB9D}"/>
                  </a:ext>
                </a:extLst>
              </p:cNvPr>
              <p:cNvSpPr/>
              <p:nvPr/>
            </p:nvSpPr>
            <p:spPr>
              <a:xfrm>
                <a:off x="951612" y="6143567"/>
                <a:ext cx="45720" cy="22860"/>
              </a:xfrm>
              <a:custGeom>
                <a:avLst/>
                <a:gdLst>
                  <a:gd name="connsiteX0" fmla="*/ 45720 w 45720"/>
                  <a:gd name="connsiteY0" fmla="*/ 22860 h 22860"/>
                  <a:gd name="connsiteX1" fmla="*/ 22860 w 45720"/>
                  <a:gd name="connsiteY1" fmla="*/ 0 h 22860"/>
                  <a:gd name="connsiteX2" fmla="*/ 0 w 45720"/>
                  <a:gd name="connsiteY2" fmla="*/ 22860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" h="22860">
                    <a:moveTo>
                      <a:pt x="45720" y="22860"/>
                    </a:moveTo>
                    <a:lnTo>
                      <a:pt x="22860" y="0"/>
                    </a:lnTo>
                    <a:lnTo>
                      <a:pt x="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9" name="Free-form: Shape 819">
                <a:extLst>
                  <a:ext uri="{FF2B5EF4-FFF2-40B4-BE49-F238E27FC236}">
                    <a16:creationId xmlns:a16="http://schemas.microsoft.com/office/drawing/2014/main" id="{9783B712-DA70-B8D3-588B-71BCE76CEE86}"/>
                  </a:ext>
                </a:extLst>
              </p:cNvPr>
              <p:cNvSpPr/>
              <p:nvPr/>
            </p:nvSpPr>
            <p:spPr>
              <a:xfrm>
                <a:off x="1058292" y="6105467"/>
                <a:ext cx="30480" cy="38100"/>
              </a:xfrm>
              <a:custGeom>
                <a:avLst/>
                <a:gdLst>
                  <a:gd name="connsiteX0" fmla="*/ 0 w 30480"/>
                  <a:gd name="connsiteY0" fmla="*/ 0 h 38100"/>
                  <a:gd name="connsiteX1" fmla="*/ 0 w 30480"/>
                  <a:gd name="connsiteY1" fmla="*/ 38100 h 38100"/>
                  <a:gd name="connsiteX2" fmla="*/ 30480 w 30480"/>
                  <a:gd name="connsiteY2" fmla="*/ 2286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" h="38100">
                    <a:moveTo>
                      <a:pt x="0" y="0"/>
                    </a:moveTo>
                    <a:lnTo>
                      <a:pt x="0" y="38100"/>
                    </a:lnTo>
                    <a:lnTo>
                      <a:pt x="3048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0" name="Free-form: Shape 820">
                <a:extLst>
                  <a:ext uri="{FF2B5EF4-FFF2-40B4-BE49-F238E27FC236}">
                    <a16:creationId xmlns:a16="http://schemas.microsoft.com/office/drawing/2014/main" id="{134E0148-1F6D-33A4-2854-46AEBFD1CA59}"/>
                  </a:ext>
                </a:extLst>
              </p:cNvPr>
              <p:cNvSpPr/>
              <p:nvPr/>
            </p:nvSpPr>
            <p:spPr>
              <a:xfrm>
                <a:off x="1027812" y="6128327"/>
                <a:ext cx="30480" cy="15240"/>
              </a:xfrm>
              <a:custGeom>
                <a:avLst/>
                <a:gdLst>
                  <a:gd name="connsiteX0" fmla="*/ 0 w 30480"/>
                  <a:gd name="connsiteY0" fmla="*/ 0 h 15240"/>
                  <a:gd name="connsiteX1" fmla="*/ 30480 w 30480"/>
                  <a:gd name="connsiteY1" fmla="*/ 1524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15240">
                    <a:moveTo>
                      <a:pt x="0" y="0"/>
                    </a:moveTo>
                    <a:lnTo>
                      <a:pt x="30480" y="1524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1" name="Free-form: Shape 821">
                <a:extLst>
                  <a:ext uri="{FF2B5EF4-FFF2-40B4-BE49-F238E27FC236}">
                    <a16:creationId xmlns:a16="http://schemas.microsoft.com/office/drawing/2014/main" id="{50F18EDE-61E9-67B1-9C2B-272D1F2101C1}"/>
                  </a:ext>
                </a:extLst>
              </p:cNvPr>
              <p:cNvSpPr/>
              <p:nvPr/>
            </p:nvSpPr>
            <p:spPr>
              <a:xfrm>
                <a:off x="1035432" y="6143567"/>
                <a:ext cx="45720" cy="22860"/>
              </a:xfrm>
              <a:custGeom>
                <a:avLst/>
                <a:gdLst>
                  <a:gd name="connsiteX0" fmla="*/ 45720 w 45720"/>
                  <a:gd name="connsiteY0" fmla="*/ 22860 h 22860"/>
                  <a:gd name="connsiteX1" fmla="*/ 22860 w 45720"/>
                  <a:gd name="connsiteY1" fmla="*/ 0 h 22860"/>
                  <a:gd name="connsiteX2" fmla="*/ 0 w 45720"/>
                  <a:gd name="connsiteY2" fmla="*/ 22860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" h="22860">
                    <a:moveTo>
                      <a:pt x="45720" y="22860"/>
                    </a:moveTo>
                    <a:lnTo>
                      <a:pt x="22860" y="0"/>
                    </a:lnTo>
                    <a:lnTo>
                      <a:pt x="0" y="228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92" name="Graphic 38">
              <a:extLst>
                <a:ext uri="{FF2B5EF4-FFF2-40B4-BE49-F238E27FC236}">
                  <a16:creationId xmlns:a16="http://schemas.microsoft.com/office/drawing/2014/main" id="{956B2C17-1ABC-BE7A-1813-911502A12D6B}"/>
                </a:ext>
              </a:extLst>
            </p:cNvPr>
            <p:cNvGrpSpPr/>
            <p:nvPr/>
          </p:nvGrpSpPr>
          <p:grpSpPr>
            <a:xfrm>
              <a:off x="2164049" y="3568593"/>
              <a:ext cx="324954" cy="350520"/>
              <a:chOff x="5322881" y="2254966"/>
              <a:chExt cx="324954" cy="350520"/>
            </a:xfrm>
            <a:noFill/>
          </p:grpSpPr>
          <p:sp>
            <p:nvSpPr>
              <p:cNvPr id="93" name="Free-form: Shape 286">
                <a:extLst>
                  <a:ext uri="{FF2B5EF4-FFF2-40B4-BE49-F238E27FC236}">
                    <a16:creationId xmlns:a16="http://schemas.microsoft.com/office/drawing/2014/main" id="{3776CAC3-E90D-5A2A-AD82-612ACDEE303E}"/>
                  </a:ext>
                </a:extLst>
              </p:cNvPr>
              <p:cNvSpPr/>
              <p:nvPr/>
            </p:nvSpPr>
            <p:spPr>
              <a:xfrm>
                <a:off x="5597150" y="2308285"/>
                <a:ext cx="50685" cy="49942"/>
              </a:xfrm>
              <a:custGeom>
                <a:avLst/>
                <a:gdLst>
                  <a:gd name="connsiteX0" fmla="*/ 7747 w 50685"/>
                  <a:gd name="connsiteY0" fmla="*/ 42844 h 49942"/>
                  <a:gd name="connsiteX1" fmla="*/ 6451 w 50685"/>
                  <a:gd name="connsiteY1" fmla="*/ 41473 h 49942"/>
                  <a:gd name="connsiteX2" fmla="*/ 2337 w 50685"/>
                  <a:gd name="connsiteY2" fmla="*/ 21509 h 49942"/>
                  <a:gd name="connsiteX3" fmla="*/ 20548 w 50685"/>
                  <a:gd name="connsiteY3" fmla="*/ 4364 h 49942"/>
                  <a:gd name="connsiteX4" fmla="*/ 44475 w 50685"/>
                  <a:gd name="connsiteY4" fmla="*/ 5506 h 49942"/>
                  <a:gd name="connsiteX5" fmla="*/ 45770 w 50685"/>
                  <a:gd name="connsiteY5" fmla="*/ 6878 h 49942"/>
                  <a:gd name="connsiteX6" fmla="*/ 45770 w 50685"/>
                  <a:gd name="connsiteY6" fmla="*/ 30805 h 49942"/>
                  <a:gd name="connsiteX7" fmla="*/ 27559 w 50685"/>
                  <a:gd name="connsiteY7" fmla="*/ 47950 h 49942"/>
                  <a:gd name="connsiteX8" fmla="*/ 7823 w 50685"/>
                  <a:gd name="connsiteY8" fmla="*/ 42768 h 4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85" h="49942">
                    <a:moveTo>
                      <a:pt x="7747" y="42844"/>
                    </a:moveTo>
                    <a:lnTo>
                      <a:pt x="6451" y="41473"/>
                    </a:lnTo>
                    <a:cubicBezTo>
                      <a:pt x="-102" y="34539"/>
                      <a:pt x="-2007" y="25547"/>
                      <a:pt x="2337" y="21509"/>
                    </a:cubicBezTo>
                    <a:lnTo>
                      <a:pt x="20548" y="4364"/>
                    </a:lnTo>
                    <a:cubicBezTo>
                      <a:pt x="27178" y="-1885"/>
                      <a:pt x="37922" y="-1351"/>
                      <a:pt x="44475" y="5506"/>
                    </a:cubicBezTo>
                    <a:lnTo>
                      <a:pt x="45770" y="6878"/>
                    </a:lnTo>
                    <a:cubicBezTo>
                      <a:pt x="52324" y="13812"/>
                      <a:pt x="52324" y="24556"/>
                      <a:pt x="45770" y="30805"/>
                    </a:cubicBezTo>
                    <a:lnTo>
                      <a:pt x="27559" y="47950"/>
                    </a:lnTo>
                    <a:cubicBezTo>
                      <a:pt x="23292" y="51989"/>
                      <a:pt x="14376" y="49702"/>
                      <a:pt x="7823" y="42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4" name="Free-form: Shape 287">
                <a:extLst>
                  <a:ext uri="{FF2B5EF4-FFF2-40B4-BE49-F238E27FC236}">
                    <a16:creationId xmlns:a16="http://schemas.microsoft.com/office/drawing/2014/main" id="{74980B58-A9F5-F622-5473-B5D39E0CD7EC}"/>
                  </a:ext>
                </a:extLst>
              </p:cNvPr>
              <p:cNvSpPr/>
              <p:nvPr/>
            </p:nvSpPr>
            <p:spPr>
              <a:xfrm>
                <a:off x="5452421" y="2536906"/>
                <a:ext cx="114300" cy="68580"/>
              </a:xfrm>
              <a:custGeom>
                <a:avLst/>
                <a:gdLst>
                  <a:gd name="connsiteX0" fmla="*/ 0 w 114300"/>
                  <a:gd name="connsiteY0" fmla="*/ 68580 h 68580"/>
                  <a:gd name="connsiteX1" fmla="*/ 22860 w 114300"/>
                  <a:gd name="connsiteY1" fmla="*/ 45720 h 68580"/>
                  <a:gd name="connsiteX2" fmla="*/ 114300 w 114300"/>
                  <a:gd name="connsiteY2" fmla="*/ 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68580">
                    <a:moveTo>
                      <a:pt x="0" y="68580"/>
                    </a:moveTo>
                    <a:cubicBezTo>
                      <a:pt x="0" y="68580"/>
                      <a:pt x="14859" y="53340"/>
                      <a:pt x="22860" y="45720"/>
                    </a:cubicBezTo>
                    <a:cubicBezTo>
                      <a:pt x="84963" y="50292"/>
                      <a:pt x="108128" y="7239"/>
                      <a:pt x="114300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5" name="Free-form: Shape 288">
                <a:extLst>
                  <a:ext uri="{FF2B5EF4-FFF2-40B4-BE49-F238E27FC236}">
                    <a16:creationId xmlns:a16="http://schemas.microsoft.com/office/drawing/2014/main" id="{4A13489F-5189-F9F4-CAB8-C444C8F96CFF}"/>
                  </a:ext>
                </a:extLst>
              </p:cNvPr>
              <p:cNvSpPr/>
              <p:nvPr/>
            </p:nvSpPr>
            <p:spPr>
              <a:xfrm>
                <a:off x="5601306" y="2451905"/>
                <a:ext cx="45876" cy="47083"/>
              </a:xfrm>
              <a:custGeom>
                <a:avLst/>
                <a:gdLst>
                  <a:gd name="connsiteX0" fmla="*/ 8391 w 45876"/>
                  <a:gd name="connsiteY0" fmla="*/ 41871 h 47083"/>
                  <a:gd name="connsiteX1" fmla="*/ 7096 w 45876"/>
                  <a:gd name="connsiteY1" fmla="*/ 40728 h 47083"/>
                  <a:gd name="connsiteX2" fmla="*/ 1686 w 45876"/>
                  <a:gd name="connsiteY2" fmla="*/ 22821 h 47083"/>
                  <a:gd name="connsiteX3" fmla="*/ 17002 w 45876"/>
                  <a:gd name="connsiteY3" fmla="*/ 5219 h 47083"/>
                  <a:gd name="connsiteX4" fmla="*/ 39024 w 45876"/>
                  <a:gd name="connsiteY4" fmla="*/ 3924 h 47083"/>
                  <a:gd name="connsiteX5" fmla="*/ 40319 w 45876"/>
                  <a:gd name="connsiteY5" fmla="*/ 5067 h 47083"/>
                  <a:gd name="connsiteX6" fmla="*/ 42224 w 45876"/>
                  <a:gd name="connsiteY6" fmla="*/ 27012 h 47083"/>
                  <a:gd name="connsiteX7" fmla="*/ 26908 w 45876"/>
                  <a:gd name="connsiteY7" fmla="*/ 44615 h 47083"/>
                  <a:gd name="connsiteX8" fmla="*/ 8391 w 45876"/>
                  <a:gd name="connsiteY8" fmla="*/ 41871 h 4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76" h="47083">
                    <a:moveTo>
                      <a:pt x="8391" y="41871"/>
                    </a:moveTo>
                    <a:lnTo>
                      <a:pt x="7096" y="40728"/>
                    </a:lnTo>
                    <a:cubicBezTo>
                      <a:pt x="543" y="35013"/>
                      <a:pt x="-1972" y="27012"/>
                      <a:pt x="1686" y="22821"/>
                    </a:cubicBezTo>
                    <a:lnTo>
                      <a:pt x="17002" y="5219"/>
                    </a:lnTo>
                    <a:cubicBezTo>
                      <a:pt x="22488" y="-1182"/>
                      <a:pt x="32394" y="-1791"/>
                      <a:pt x="39024" y="3924"/>
                    </a:cubicBezTo>
                    <a:lnTo>
                      <a:pt x="40319" y="5067"/>
                    </a:lnTo>
                    <a:cubicBezTo>
                      <a:pt x="46872" y="10782"/>
                      <a:pt x="47787" y="20612"/>
                      <a:pt x="42224" y="27012"/>
                    </a:cubicBezTo>
                    <a:lnTo>
                      <a:pt x="26908" y="44615"/>
                    </a:lnTo>
                    <a:cubicBezTo>
                      <a:pt x="23327" y="48806"/>
                      <a:pt x="15021" y="47510"/>
                      <a:pt x="8391" y="41871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6" name="Free-form: Shape 289">
                <a:extLst>
                  <a:ext uri="{FF2B5EF4-FFF2-40B4-BE49-F238E27FC236}">
                    <a16:creationId xmlns:a16="http://schemas.microsoft.com/office/drawing/2014/main" id="{076B3F1D-8B44-8B8C-7BDF-9DAEC822B6E7}"/>
                  </a:ext>
                </a:extLst>
              </p:cNvPr>
              <p:cNvSpPr/>
              <p:nvPr/>
            </p:nvSpPr>
            <p:spPr>
              <a:xfrm>
                <a:off x="5376221" y="2352241"/>
                <a:ext cx="90789" cy="199904"/>
              </a:xfrm>
              <a:custGeom>
                <a:avLst/>
                <a:gdLst>
                  <a:gd name="connsiteX0" fmla="*/ 83820 w 90789"/>
                  <a:gd name="connsiteY0" fmla="*/ 199904 h 199904"/>
                  <a:gd name="connsiteX1" fmla="*/ 69190 w 90789"/>
                  <a:gd name="connsiteY1" fmla="*/ 91319 h 199904"/>
                  <a:gd name="connsiteX2" fmla="*/ 80162 w 90789"/>
                  <a:gd name="connsiteY2" fmla="*/ 36760 h 199904"/>
                  <a:gd name="connsiteX3" fmla="*/ 70333 w 90789"/>
                  <a:gd name="connsiteY3" fmla="*/ 5137 h 199904"/>
                  <a:gd name="connsiteX4" fmla="*/ 47625 w 90789"/>
                  <a:gd name="connsiteY4" fmla="*/ 7956 h 199904"/>
                  <a:gd name="connsiteX5" fmla="*/ 25146 w 90789"/>
                  <a:gd name="connsiteY5" fmla="*/ 78670 h 199904"/>
                  <a:gd name="connsiteX6" fmla="*/ 17145 w 90789"/>
                  <a:gd name="connsiteY6" fmla="*/ 141687 h 199904"/>
                  <a:gd name="connsiteX7" fmla="*/ 0 w 90789"/>
                  <a:gd name="connsiteY7" fmla="*/ 169424 h 19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789" h="199904">
                    <a:moveTo>
                      <a:pt x="83820" y="199904"/>
                    </a:moveTo>
                    <a:cubicBezTo>
                      <a:pt x="100355" y="152660"/>
                      <a:pt x="84201" y="110217"/>
                      <a:pt x="69190" y="91319"/>
                    </a:cubicBezTo>
                    <a:cubicBezTo>
                      <a:pt x="75438" y="72422"/>
                      <a:pt x="78029" y="58934"/>
                      <a:pt x="80162" y="36760"/>
                    </a:cubicBezTo>
                    <a:cubicBezTo>
                      <a:pt x="81382" y="23958"/>
                      <a:pt x="75971" y="13062"/>
                      <a:pt x="70333" y="5137"/>
                    </a:cubicBezTo>
                    <a:cubicBezTo>
                      <a:pt x="64541" y="-2940"/>
                      <a:pt x="50444" y="-1111"/>
                      <a:pt x="47625" y="7956"/>
                    </a:cubicBezTo>
                    <a:cubicBezTo>
                      <a:pt x="35128" y="47809"/>
                      <a:pt x="32842" y="58706"/>
                      <a:pt x="25146" y="78670"/>
                    </a:cubicBezTo>
                    <a:cubicBezTo>
                      <a:pt x="16535" y="101073"/>
                      <a:pt x="21488" y="132467"/>
                      <a:pt x="17145" y="141687"/>
                    </a:cubicBezTo>
                    <a:cubicBezTo>
                      <a:pt x="16307" y="143516"/>
                      <a:pt x="0" y="169424"/>
                      <a:pt x="0" y="169424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7" name="Free-form: Shape 290">
                <a:extLst>
                  <a:ext uri="{FF2B5EF4-FFF2-40B4-BE49-F238E27FC236}">
                    <a16:creationId xmlns:a16="http://schemas.microsoft.com/office/drawing/2014/main" id="{60081AF0-5E32-AE85-5135-C0E6882581E7}"/>
                  </a:ext>
                </a:extLst>
              </p:cNvPr>
              <p:cNvSpPr/>
              <p:nvPr/>
            </p:nvSpPr>
            <p:spPr>
              <a:xfrm>
                <a:off x="5601234" y="2403297"/>
                <a:ext cx="46576" cy="47811"/>
              </a:xfrm>
              <a:custGeom>
                <a:avLst/>
                <a:gdLst>
                  <a:gd name="connsiteX0" fmla="*/ 8539 w 46576"/>
                  <a:gd name="connsiteY0" fmla="*/ 42550 h 47811"/>
                  <a:gd name="connsiteX1" fmla="*/ 7244 w 46576"/>
                  <a:gd name="connsiteY1" fmla="*/ 41407 h 47811"/>
                  <a:gd name="connsiteX2" fmla="*/ 1681 w 46576"/>
                  <a:gd name="connsiteY2" fmla="*/ 23195 h 47811"/>
                  <a:gd name="connsiteX3" fmla="*/ 17226 w 46576"/>
                  <a:gd name="connsiteY3" fmla="*/ 5288 h 47811"/>
                  <a:gd name="connsiteX4" fmla="*/ 39629 w 46576"/>
                  <a:gd name="connsiteY4" fmla="*/ 3916 h 47811"/>
                  <a:gd name="connsiteX5" fmla="*/ 40924 w 46576"/>
                  <a:gd name="connsiteY5" fmla="*/ 5059 h 47811"/>
                  <a:gd name="connsiteX6" fmla="*/ 42905 w 46576"/>
                  <a:gd name="connsiteY6" fmla="*/ 27386 h 47811"/>
                  <a:gd name="connsiteX7" fmla="*/ 27361 w 46576"/>
                  <a:gd name="connsiteY7" fmla="*/ 45293 h 47811"/>
                  <a:gd name="connsiteX8" fmla="*/ 8539 w 46576"/>
                  <a:gd name="connsiteY8" fmla="*/ 42474 h 4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76" h="47811">
                    <a:moveTo>
                      <a:pt x="8539" y="42550"/>
                    </a:moveTo>
                    <a:lnTo>
                      <a:pt x="7244" y="41407"/>
                    </a:lnTo>
                    <a:cubicBezTo>
                      <a:pt x="538" y="35616"/>
                      <a:pt x="-1976" y="27462"/>
                      <a:pt x="1681" y="23195"/>
                    </a:cubicBezTo>
                    <a:lnTo>
                      <a:pt x="17226" y="5288"/>
                    </a:lnTo>
                    <a:cubicBezTo>
                      <a:pt x="22865" y="-1189"/>
                      <a:pt x="32923" y="-1799"/>
                      <a:pt x="39629" y="3916"/>
                    </a:cubicBezTo>
                    <a:lnTo>
                      <a:pt x="40924" y="5059"/>
                    </a:lnTo>
                    <a:cubicBezTo>
                      <a:pt x="47630" y="10851"/>
                      <a:pt x="48468" y="20909"/>
                      <a:pt x="42905" y="27386"/>
                    </a:cubicBezTo>
                    <a:lnTo>
                      <a:pt x="27361" y="45293"/>
                    </a:lnTo>
                    <a:cubicBezTo>
                      <a:pt x="23703" y="49560"/>
                      <a:pt x="15245" y="48265"/>
                      <a:pt x="8539" y="4247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8" name="Free-form: Shape 291">
                <a:extLst>
                  <a:ext uri="{FF2B5EF4-FFF2-40B4-BE49-F238E27FC236}">
                    <a16:creationId xmlns:a16="http://schemas.microsoft.com/office/drawing/2014/main" id="{AD515E5A-C9B3-56EB-10CE-E6C79D9334A0}"/>
                  </a:ext>
                </a:extLst>
              </p:cNvPr>
              <p:cNvSpPr/>
              <p:nvPr/>
            </p:nvSpPr>
            <p:spPr>
              <a:xfrm>
                <a:off x="5601234" y="2356662"/>
                <a:ext cx="46576" cy="47811"/>
              </a:xfrm>
              <a:custGeom>
                <a:avLst/>
                <a:gdLst>
                  <a:gd name="connsiteX0" fmla="*/ 8539 w 46576"/>
                  <a:gd name="connsiteY0" fmla="*/ 42550 h 47811"/>
                  <a:gd name="connsiteX1" fmla="*/ 7244 w 46576"/>
                  <a:gd name="connsiteY1" fmla="*/ 41407 h 47811"/>
                  <a:gd name="connsiteX2" fmla="*/ 1681 w 46576"/>
                  <a:gd name="connsiteY2" fmla="*/ 23195 h 47811"/>
                  <a:gd name="connsiteX3" fmla="*/ 17226 w 46576"/>
                  <a:gd name="connsiteY3" fmla="*/ 5288 h 47811"/>
                  <a:gd name="connsiteX4" fmla="*/ 39629 w 46576"/>
                  <a:gd name="connsiteY4" fmla="*/ 3916 h 47811"/>
                  <a:gd name="connsiteX5" fmla="*/ 40924 w 46576"/>
                  <a:gd name="connsiteY5" fmla="*/ 5059 h 47811"/>
                  <a:gd name="connsiteX6" fmla="*/ 42905 w 46576"/>
                  <a:gd name="connsiteY6" fmla="*/ 27386 h 47811"/>
                  <a:gd name="connsiteX7" fmla="*/ 27361 w 46576"/>
                  <a:gd name="connsiteY7" fmla="*/ 45293 h 47811"/>
                  <a:gd name="connsiteX8" fmla="*/ 8539 w 46576"/>
                  <a:gd name="connsiteY8" fmla="*/ 42474 h 4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76" h="47811">
                    <a:moveTo>
                      <a:pt x="8539" y="42550"/>
                    </a:moveTo>
                    <a:lnTo>
                      <a:pt x="7244" y="41407"/>
                    </a:lnTo>
                    <a:cubicBezTo>
                      <a:pt x="538" y="35616"/>
                      <a:pt x="-1976" y="27462"/>
                      <a:pt x="1681" y="23195"/>
                    </a:cubicBezTo>
                    <a:lnTo>
                      <a:pt x="17226" y="5288"/>
                    </a:lnTo>
                    <a:cubicBezTo>
                      <a:pt x="22865" y="-1189"/>
                      <a:pt x="32923" y="-1799"/>
                      <a:pt x="39629" y="3916"/>
                    </a:cubicBezTo>
                    <a:lnTo>
                      <a:pt x="40924" y="5059"/>
                    </a:lnTo>
                    <a:cubicBezTo>
                      <a:pt x="47630" y="10851"/>
                      <a:pt x="48468" y="20909"/>
                      <a:pt x="42905" y="27386"/>
                    </a:cubicBezTo>
                    <a:lnTo>
                      <a:pt x="27361" y="45293"/>
                    </a:lnTo>
                    <a:cubicBezTo>
                      <a:pt x="23703" y="49560"/>
                      <a:pt x="15245" y="48265"/>
                      <a:pt x="8539" y="4247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9" name="Free-form: Shape 292">
                <a:extLst>
                  <a:ext uri="{FF2B5EF4-FFF2-40B4-BE49-F238E27FC236}">
                    <a16:creationId xmlns:a16="http://schemas.microsoft.com/office/drawing/2014/main" id="{F54B7B24-DB74-9D5C-20E7-FBB4173FE22A}"/>
                  </a:ext>
                </a:extLst>
              </p:cNvPr>
              <p:cNvSpPr/>
              <p:nvPr/>
            </p:nvSpPr>
            <p:spPr>
              <a:xfrm>
                <a:off x="5513381" y="2514046"/>
                <a:ext cx="22860" cy="7620"/>
              </a:xfrm>
              <a:custGeom>
                <a:avLst/>
                <a:gdLst>
                  <a:gd name="connsiteX0" fmla="*/ 0 w 22860"/>
                  <a:gd name="connsiteY0" fmla="*/ 0 h 7620"/>
                  <a:gd name="connsiteX1" fmla="*/ 22860 w 2286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" h="7620">
                    <a:moveTo>
                      <a:pt x="0" y="0"/>
                    </a:moveTo>
                    <a:lnTo>
                      <a:pt x="2286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0" name="Free-form: Shape 293">
                <a:extLst>
                  <a:ext uri="{FF2B5EF4-FFF2-40B4-BE49-F238E27FC236}">
                    <a16:creationId xmlns:a16="http://schemas.microsoft.com/office/drawing/2014/main" id="{6B78F9EF-8CB3-BF7D-3067-77D9C669FFF2}"/>
                  </a:ext>
                </a:extLst>
              </p:cNvPr>
              <p:cNvSpPr/>
              <p:nvPr/>
            </p:nvSpPr>
            <p:spPr>
              <a:xfrm>
                <a:off x="5437181" y="2254966"/>
                <a:ext cx="175260" cy="99060"/>
              </a:xfrm>
              <a:custGeom>
                <a:avLst/>
                <a:gdLst>
                  <a:gd name="connsiteX0" fmla="*/ 175260 w 175260"/>
                  <a:gd name="connsiteY0" fmla="*/ 60960 h 99060"/>
                  <a:gd name="connsiteX1" fmla="*/ 175260 w 175260"/>
                  <a:gd name="connsiteY1" fmla="*/ 22860 h 99060"/>
                  <a:gd name="connsiteX2" fmla="*/ 152400 w 175260"/>
                  <a:gd name="connsiteY2" fmla="*/ 0 h 99060"/>
                  <a:gd name="connsiteX3" fmla="*/ 22860 w 175260"/>
                  <a:gd name="connsiteY3" fmla="*/ 0 h 99060"/>
                  <a:gd name="connsiteX4" fmla="*/ 0 w 175260"/>
                  <a:gd name="connsiteY4" fmla="*/ 22860 h 99060"/>
                  <a:gd name="connsiteX5" fmla="*/ 0 w 175260"/>
                  <a:gd name="connsiteY5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0" h="99060">
                    <a:moveTo>
                      <a:pt x="175260" y="60960"/>
                    </a:moveTo>
                    <a:lnTo>
                      <a:pt x="175260" y="22860"/>
                    </a:lnTo>
                    <a:cubicBezTo>
                      <a:pt x="175260" y="10211"/>
                      <a:pt x="165049" y="0"/>
                      <a:pt x="152400" y="0"/>
                    </a:cubicBezTo>
                    <a:lnTo>
                      <a:pt x="22860" y="0"/>
                    </a:lnTo>
                    <a:cubicBezTo>
                      <a:pt x="10211" y="0"/>
                      <a:pt x="0" y="10211"/>
                      <a:pt x="0" y="22860"/>
                    </a:cubicBezTo>
                    <a:lnTo>
                      <a:pt x="0" y="990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1" name="Free-form: Shape 294">
                <a:extLst>
                  <a:ext uri="{FF2B5EF4-FFF2-40B4-BE49-F238E27FC236}">
                    <a16:creationId xmlns:a16="http://schemas.microsoft.com/office/drawing/2014/main" id="{BF31997D-009B-44F8-AC19-39D0EAB285EB}"/>
                  </a:ext>
                </a:extLst>
              </p:cNvPr>
              <p:cNvSpPr/>
              <p:nvPr/>
            </p:nvSpPr>
            <p:spPr>
              <a:xfrm>
                <a:off x="5460041" y="2498806"/>
                <a:ext cx="152400" cy="38100"/>
              </a:xfrm>
              <a:custGeom>
                <a:avLst/>
                <a:gdLst>
                  <a:gd name="connsiteX0" fmla="*/ 0 w 152400"/>
                  <a:gd name="connsiteY0" fmla="*/ 38100 h 38100"/>
                  <a:gd name="connsiteX1" fmla="*/ 129540 w 152400"/>
                  <a:gd name="connsiteY1" fmla="*/ 38100 h 38100"/>
                  <a:gd name="connsiteX2" fmla="*/ 152400 w 152400"/>
                  <a:gd name="connsiteY2" fmla="*/ 15240 h 38100"/>
                  <a:gd name="connsiteX3" fmla="*/ 152400 w 152400"/>
                  <a:gd name="connsiteY3" fmla="*/ 15240 h 38100"/>
                  <a:gd name="connsiteX4" fmla="*/ 152400 w 1524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38100">
                    <a:moveTo>
                      <a:pt x="0" y="38100"/>
                    </a:moveTo>
                    <a:lnTo>
                      <a:pt x="129540" y="38100"/>
                    </a:lnTo>
                    <a:cubicBezTo>
                      <a:pt x="142189" y="38100"/>
                      <a:pt x="152400" y="27889"/>
                      <a:pt x="152400" y="15240"/>
                    </a:cubicBezTo>
                    <a:lnTo>
                      <a:pt x="152400" y="15240"/>
                    </a:lnTo>
                    <a:lnTo>
                      <a:pt x="152400" y="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2" name="Free-form: Shape 295">
                <a:extLst>
                  <a:ext uri="{FF2B5EF4-FFF2-40B4-BE49-F238E27FC236}">
                    <a16:creationId xmlns:a16="http://schemas.microsoft.com/office/drawing/2014/main" id="{EA76DE23-33B9-E756-99DC-779C71D936DD}"/>
                  </a:ext>
                </a:extLst>
              </p:cNvPr>
              <p:cNvSpPr/>
              <p:nvPr/>
            </p:nvSpPr>
            <p:spPr>
              <a:xfrm>
                <a:off x="5322881" y="2506426"/>
                <a:ext cx="137160" cy="99060"/>
              </a:xfrm>
              <a:custGeom>
                <a:avLst/>
                <a:gdLst>
                  <a:gd name="connsiteX0" fmla="*/ 137160 w 137160"/>
                  <a:gd name="connsiteY0" fmla="*/ 99060 h 99060"/>
                  <a:gd name="connsiteX1" fmla="*/ 38100 w 137160"/>
                  <a:gd name="connsiteY1" fmla="*/ 0 h 99060"/>
                  <a:gd name="connsiteX2" fmla="*/ 0 w 137160"/>
                  <a:gd name="connsiteY2" fmla="*/ 38100 h 99060"/>
                  <a:gd name="connsiteX3" fmla="*/ 60960 w 137160"/>
                  <a:gd name="connsiteY3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0" h="99060">
                    <a:moveTo>
                      <a:pt x="137160" y="99060"/>
                    </a:moveTo>
                    <a:lnTo>
                      <a:pt x="38100" y="0"/>
                    </a:lnTo>
                    <a:lnTo>
                      <a:pt x="0" y="38100"/>
                    </a:lnTo>
                    <a:lnTo>
                      <a:pt x="60960" y="9906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3" name="Free-form: Shape 296">
                <a:extLst>
                  <a:ext uri="{FF2B5EF4-FFF2-40B4-BE49-F238E27FC236}">
                    <a16:creationId xmlns:a16="http://schemas.microsoft.com/office/drawing/2014/main" id="{75979E15-F1DE-3305-3D63-E420F7132AB8}"/>
                  </a:ext>
                </a:extLst>
              </p:cNvPr>
              <p:cNvSpPr/>
              <p:nvPr/>
            </p:nvSpPr>
            <p:spPr>
              <a:xfrm>
                <a:off x="5360981" y="2544526"/>
                <a:ext cx="7620" cy="7620"/>
              </a:xfrm>
              <a:custGeom>
                <a:avLst/>
                <a:gdLst>
                  <a:gd name="connsiteX0" fmla="*/ 0 w 7620"/>
                  <a:gd name="connsiteY0" fmla="*/ 0 h 7620"/>
                  <a:gd name="connsiteX1" fmla="*/ 7620 w 7620"/>
                  <a:gd name="connsiteY1" fmla="*/ 762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7620">
                    <a:moveTo>
                      <a:pt x="0" y="0"/>
                    </a:moveTo>
                    <a:lnTo>
                      <a:pt x="7620" y="762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4" name="Free-form: Shape 297">
                <a:extLst>
                  <a:ext uri="{FF2B5EF4-FFF2-40B4-BE49-F238E27FC236}">
                    <a16:creationId xmlns:a16="http://schemas.microsoft.com/office/drawing/2014/main" id="{EED7B108-6C87-DEBC-60A6-BE503D68E6DC}"/>
                  </a:ext>
                </a:extLst>
              </p:cNvPr>
              <p:cNvSpPr/>
              <p:nvPr/>
            </p:nvSpPr>
            <p:spPr>
              <a:xfrm>
                <a:off x="5467661" y="2491186"/>
                <a:ext cx="137160" cy="7620"/>
              </a:xfrm>
              <a:custGeom>
                <a:avLst/>
                <a:gdLst>
                  <a:gd name="connsiteX0" fmla="*/ 0 w 137160"/>
                  <a:gd name="connsiteY0" fmla="*/ 0 h 7620"/>
                  <a:gd name="connsiteX1" fmla="*/ 137160 w 13716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160" h="7620">
                    <a:moveTo>
                      <a:pt x="0" y="0"/>
                    </a:moveTo>
                    <a:lnTo>
                      <a:pt x="13716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5" name="Free-form: Shape 298">
                <a:extLst>
                  <a:ext uri="{FF2B5EF4-FFF2-40B4-BE49-F238E27FC236}">
                    <a16:creationId xmlns:a16="http://schemas.microsoft.com/office/drawing/2014/main" id="{1C9BEC52-687A-BAB8-DD20-090D847301A1}"/>
                  </a:ext>
                </a:extLst>
              </p:cNvPr>
              <p:cNvSpPr/>
              <p:nvPr/>
            </p:nvSpPr>
            <p:spPr>
              <a:xfrm>
                <a:off x="5437181" y="2293066"/>
                <a:ext cx="175260" cy="7620"/>
              </a:xfrm>
              <a:custGeom>
                <a:avLst/>
                <a:gdLst>
                  <a:gd name="connsiteX0" fmla="*/ 0 w 175260"/>
                  <a:gd name="connsiteY0" fmla="*/ 0 h 7620"/>
                  <a:gd name="connsiteX1" fmla="*/ 175260 w 17526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260" h="7620">
                    <a:moveTo>
                      <a:pt x="0" y="0"/>
                    </a:moveTo>
                    <a:lnTo>
                      <a:pt x="17526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6" name="Free-form: Shape 299">
                <a:extLst>
                  <a:ext uri="{FF2B5EF4-FFF2-40B4-BE49-F238E27FC236}">
                    <a16:creationId xmlns:a16="http://schemas.microsoft.com/office/drawing/2014/main" id="{7DC6C1B5-CA18-BA62-0E3B-951D8E5431A0}"/>
                  </a:ext>
                </a:extLst>
              </p:cNvPr>
              <p:cNvSpPr/>
              <p:nvPr/>
            </p:nvSpPr>
            <p:spPr>
              <a:xfrm>
                <a:off x="5483510" y="2335509"/>
                <a:ext cx="90220" cy="87706"/>
              </a:xfrm>
              <a:custGeom>
                <a:avLst/>
                <a:gdLst>
                  <a:gd name="connsiteX0" fmla="*/ 45110 w 90220"/>
                  <a:gd name="connsiteY0" fmla="*/ 0 h 87706"/>
                  <a:gd name="connsiteX1" fmla="*/ 60808 w 90220"/>
                  <a:gd name="connsiteY1" fmla="*/ 27432 h 87706"/>
                  <a:gd name="connsiteX2" fmla="*/ 90221 w 90220"/>
                  <a:gd name="connsiteY2" fmla="*/ 32766 h 87706"/>
                  <a:gd name="connsiteX3" fmla="*/ 70561 w 90220"/>
                  <a:gd name="connsiteY3" fmla="*/ 58903 h 87706"/>
                  <a:gd name="connsiteX4" fmla="*/ 73000 w 90220"/>
                  <a:gd name="connsiteY4" fmla="*/ 87325 h 87706"/>
                  <a:gd name="connsiteX5" fmla="*/ 45110 w 90220"/>
                  <a:gd name="connsiteY5" fmla="*/ 78562 h 87706"/>
                  <a:gd name="connsiteX6" fmla="*/ 17221 w 90220"/>
                  <a:gd name="connsiteY6" fmla="*/ 87706 h 87706"/>
                  <a:gd name="connsiteX7" fmla="*/ 19660 w 90220"/>
                  <a:gd name="connsiteY7" fmla="*/ 58826 h 87706"/>
                  <a:gd name="connsiteX8" fmla="*/ 0 w 90220"/>
                  <a:gd name="connsiteY8" fmla="*/ 32766 h 87706"/>
                  <a:gd name="connsiteX9" fmla="*/ 29413 w 90220"/>
                  <a:gd name="connsiteY9" fmla="*/ 27432 h 87706"/>
                  <a:gd name="connsiteX10" fmla="*/ 45110 w 90220"/>
                  <a:gd name="connsiteY10" fmla="*/ 0 h 8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220" h="87706">
                    <a:moveTo>
                      <a:pt x="45110" y="0"/>
                    </a:moveTo>
                    <a:lnTo>
                      <a:pt x="60808" y="27432"/>
                    </a:lnTo>
                    <a:lnTo>
                      <a:pt x="90221" y="32766"/>
                    </a:lnTo>
                    <a:lnTo>
                      <a:pt x="70561" y="58903"/>
                    </a:lnTo>
                    <a:lnTo>
                      <a:pt x="73000" y="87325"/>
                    </a:lnTo>
                    <a:lnTo>
                      <a:pt x="45110" y="78562"/>
                    </a:lnTo>
                    <a:lnTo>
                      <a:pt x="17221" y="87706"/>
                    </a:lnTo>
                    <a:lnTo>
                      <a:pt x="19660" y="58826"/>
                    </a:lnTo>
                    <a:lnTo>
                      <a:pt x="0" y="32766"/>
                    </a:lnTo>
                    <a:lnTo>
                      <a:pt x="29413" y="27432"/>
                    </a:lnTo>
                    <a:lnTo>
                      <a:pt x="45110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07" name="Graphic 42">
              <a:extLst>
                <a:ext uri="{FF2B5EF4-FFF2-40B4-BE49-F238E27FC236}">
                  <a16:creationId xmlns:a16="http://schemas.microsoft.com/office/drawing/2014/main" id="{C9D350C1-1144-984F-02D9-65D9C6DB4B52}"/>
                </a:ext>
              </a:extLst>
            </p:cNvPr>
            <p:cNvGrpSpPr/>
            <p:nvPr/>
          </p:nvGrpSpPr>
          <p:grpSpPr>
            <a:xfrm>
              <a:off x="2174125" y="2738450"/>
              <a:ext cx="304800" cy="335289"/>
              <a:chOff x="9235273" y="2211457"/>
              <a:chExt cx="304800" cy="335289"/>
            </a:xfrm>
            <a:noFill/>
          </p:grpSpPr>
          <p:sp>
            <p:nvSpPr>
              <p:cNvPr id="108" name="Free-form: Shape 1734">
                <a:extLst>
                  <a:ext uri="{FF2B5EF4-FFF2-40B4-BE49-F238E27FC236}">
                    <a16:creationId xmlns:a16="http://schemas.microsoft.com/office/drawing/2014/main" id="{0F61B93C-BB3A-F582-02BC-54E1AA5F9D43}"/>
                  </a:ext>
                </a:extLst>
              </p:cNvPr>
              <p:cNvSpPr/>
              <p:nvPr/>
            </p:nvSpPr>
            <p:spPr>
              <a:xfrm>
                <a:off x="9312540" y="2333367"/>
                <a:ext cx="150266" cy="152419"/>
              </a:xfrm>
              <a:custGeom>
                <a:avLst/>
                <a:gdLst>
                  <a:gd name="connsiteX0" fmla="*/ 136093 w 150266"/>
                  <a:gd name="connsiteY0" fmla="*/ 76210 h 152419"/>
                  <a:gd name="connsiteX1" fmla="*/ 135446 w 150266"/>
                  <a:gd name="connsiteY1" fmla="*/ 67789 h 152419"/>
                  <a:gd name="connsiteX2" fmla="*/ 150266 w 150266"/>
                  <a:gd name="connsiteY2" fmla="*/ 53950 h 152419"/>
                  <a:gd name="connsiteX3" fmla="*/ 131978 w 150266"/>
                  <a:gd name="connsiteY3" fmla="*/ 22269 h 152419"/>
                  <a:gd name="connsiteX4" fmla="*/ 112595 w 150266"/>
                  <a:gd name="connsiteY4" fmla="*/ 28185 h 152419"/>
                  <a:gd name="connsiteX5" fmla="*/ 97993 w 150266"/>
                  <a:gd name="connsiteY5" fmla="*/ 19717 h 152419"/>
                  <a:gd name="connsiteX6" fmla="*/ 93421 w 150266"/>
                  <a:gd name="connsiteY6" fmla="*/ 0 h 152419"/>
                  <a:gd name="connsiteX7" fmla="*/ 56845 w 150266"/>
                  <a:gd name="connsiteY7" fmla="*/ 0 h 152419"/>
                  <a:gd name="connsiteX8" fmla="*/ 52273 w 150266"/>
                  <a:gd name="connsiteY8" fmla="*/ 19717 h 152419"/>
                  <a:gd name="connsiteX9" fmla="*/ 37671 w 150266"/>
                  <a:gd name="connsiteY9" fmla="*/ 28185 h 152419"/>
                  <a:gd name="connsiteX10" fmla="*/ 18288 w 150266"/>
                  <a:gd name="connsiteY10" fmla="*/ 22269 h 152419"/>
                  <a:gd name="connsiteX11" fmla="*/ 0 w 150266"/>
                  <a:gd name="connsiteY11" fmla="*/ 53950 h 152419"/>
                  <a:gd name="connsiteX12" fmla="*/ 14821 w 150266"/>
                  <a:gd name="connsiteY12" fmla="*/ 67789 h 152419"/>
                  <a:gd name="connsiteX13" fmla="*/ 14173 w 150266"/>
                  <a:gd name="connsiteY13" fmla="*/ 76210 h 152419"/>
                  <a:gd name="connsiteX14" fmla="*/ 14821 w 150266"/>
                  <a:gd name="connsiteY14" fmla="*/ 84630 h 152419"/>
                  <a:gd name="connsiteX15" fmla="*/ 0 w 150266"/>
                  <a:gd name="connsiteY15" fmla="*/ 98469 h 152419"/>
                  <a:gd name="connsiteX16" fmla="*/ 18288 w 150266"/>
                  <a:gd name="connsiteY16" fmla="*/ 130150 h 152419"/>
                  <a:gd name="connsiteX17" fmla="*/ 37671 w 150266"/>
                  <a:gd name="connsiteY17" fmla="*/ 124235 h 152419"/>
                  <a:gd name="connsiteX18" fmla="*/ 52273 w 150266"/>
                  <a:gd name="connsiteY18" fmla="*/ 132702 h 152419"/>
                  <a:gd name="connsiteX19" fmla="*/ 56845 w 150266"/>
                  <a:gd name="connsiteY19" fmla="*/ 152419 h 152419"/>
                  <a:gd name="connsiteX20" fmla="*/ 93421 w 150266"/>
                  <a:gd name="connsiteY20" fmla="*/ 152419 h 152419"/>
                  <a:gd name="connsiteX21" fmla="*/ 97993 w 150266"/>
                  <a:gd name="connsiteY21" fmla="*/ 132702 h 152419"/>
                  <a:gd name="connsiteX22" fmla="*/ 112595 w 150266"/>
                  <a:gd name="connsiteY22" fmla="*/ 124235 h 152419"/>
                  <a:gd name="connsiteX23" fmla="*/ 131978 w 150266"/>
                  <a:gd name="connsiteY23" fmla="*/ 130150 h 152419"/>
                  <a:gd name="connsiteX24" fmla="*/ 150266 w 150266"/>
                  <a:gd name="connsiteY24" fmla="*/ 98469 h 152419"/>
                  <a:gd name="connsiteX25" fmla="*/ 135446 w 150266"/>
                  <a:gd name="connsiteY25" fmla="*/ 84630 h 152419"/>
                  <a:gd name="connsiteX26" fmla="*/ 136093 w 150266"/>
                  <a:gd name="connsiteY26" fmla="*/ 76210 h 15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0266" h="152419">
                    <a:moveTo>
                      <a:pt x="136093" y="76210"/>
                    </a:moveTo>
                    <a:cubicBezTo>
                      <a:pt x="136093" y="73343"/>
                      <a:pt x="135827" y="70542"/>
                      <a:pt x="135446" y="67789"/>
                    </a:cubicBezTo>
                    <a:lnTo>
                      <a:pt x="150266" y="53950"/>
                    </a:lnTo>
                    <a:lnTo>
                      <a:pt x="131978" y="22269"/>
                    </a:lnTo>
                    <a:lnTo>
                      <a:pt x="112595" y="28185"/>
                    </a:lnTo>
                    <a:cubicBezTo>
                      <a:pt x="108175" y="24727"/>
                      <a:pt x="103280" y="21860"/>
                      <a:pt x="97993" y="19717"/>
                    </a:cubicBezTo>
                    <a:lnTo>
                      <a:pt x="93421" y="0"/>
                    </a:lnTo>
                    <a:lnTo>
                      <a:pt x="56845" y="0"/>
                    </a:lnTo>
                    <a:lnTo>
                      <a:pt x="52273" y="19717"/>
                    </a:lnTo>
                    <a:cubicBezTo>
                      <a:pt x="46996" y="21860"/>
                      <a:pt x="42101" y="24727"/>
                      <a:pt x="37671" y="28185"/>
                    </a:cubicBezTo>
                    <a:lnTo>
                      <a:pt x="18288" y="22269"/>
                    </a:lnTo>
                    <a:lnTo>
                      <a:pt x="0" y="53950"/>
                    </a:lnTo>
                    <a:lnTo>
                      <a:pt x="14821" y="67789"/>
                    </a:lnTo>
                    <a:cubicBezTo>
                      <a:pt x="14440" y="70552"/>
                      <a:pt x="14173" y="73343"/>
                      <a:pt x="14173" y="76210"/>
                    </a:cubicBezTo>
                    <a:cubicBezTo>
                      <a:pt x="14173" y="79077"/>
                      <a:pt x="14440" y="81877"/>
                      <a:pt x="14821" y="84630"/>
                    </a:cubicBezTo>
                    <a:lnTo>
                      <a:pt x="0" y="98469"/>
                    </a:lnTo>
                    <a:lnTo>
                      <a:pt x="18288" y="130150"/>
                    </a:lnTo>
                    <a:lnTo>
                      <a:pt x="37671" y="124235"/>
                    </a:lnTo>
                    <a:cubicBezTo>
                      <a:pt x="42091" y="127692"/>
                      <a:pt x="46987" y="130559"/>
                      <a:pt x="52273" y="132702"/>
                    </a:cubicBezTo>
                    <a:lnTo>
                      <a:pt x="56845" y="152419"/>
                    </a:lnTo>
                    <a:lnTo>
                      <a:pt x="93421" y="152419"/>
                    </a:lnTo>
                    <a:lnTo>
                      <a:pt x="97993" y="132702"/>
                    </a:lnTo>
                    <a:cubicBezTo>
                      <a:pt x="103270" y="130559"/>
                      <a:pt x="108166" y="127692"/>
                      <a:pt x="112595" y="124235"/>
                    </a:cubicBezTo>
                    <a:lnTo>
                      <a:pt x="131978" y="130150"/>
                    </a:lnTo>
                    <a:lnTo>
                      <a:pt x="150266" y="98469"/>
                    </a:lnTo>
                    <a:lnTo>
                      <a:pt x="135446" y="84630"/>
                    </a:lnTo>
                    <a:cubicBezTo>
                      <a:pt x="135827" y="81867"/>
                      <a:pt x="136093" y="79067"/>
                      <a:pt x="136093" y="7621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9" name="Free-form: Shape 1735">
                <a:extLst>
                  <a:ext uri="{FF2B5EF4-FFF2-40B4-BE49-F238E27FC236}">
                    <a16:creationId xmlns:a16="http://schemas.microsoft.com/office/drawing/2014/main" id="{DD0B540D-47F7-5412-A306-3E9E6E21B00E}"/>
                  </a:ext>
                </a:extLst>
              </p:cNvPr>
              <p:cNvSpPr/>
              <p:nvPr/>
            </p:nvSpPr>
            <p:spPr>
              <a:xfrm>
                <a:off x="9364813" y="2386717"/>
                <a:ext cx="45720" cy="45720"/>
              </a:xfrm>
              <a:custGeom>
                <a:avLst/>
                <a:gdLst>
                  <a:gd name="connsiteX0" fmla="*/ 45720 w 45720"/>
                  <a:gd name="connsiteY0" fmla="*/ 22860 h 45720"/>
                  <a:gd name="connsiteX1" fmla="*/ 22860 w 45720"/>
                  <a:gd name="connsiteY1" fmla="*/ 45720 h 45720"/>
                  <a:gd name="connsiteX2" fmla="*/ 0 w 45720"/>
                  <a:gd name="connsiteY2" fmla="*/ 22860 h 45720"/>
                  <a:gd name="connsiteX3" fmla="*/ 22860 w 45720"/>
                  <a:gd name="connsiteY3" fmla="*/ 0 h 45720"/>
                  <a:gd name="connsiteX4" fmla="*/ 45720 w 45720"/>
                  <a:gd name="connsiteY4" fmla="*/ 2286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45720" y="22860"/>
                    </a:move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ubicBezTo>
                      <a:pt x="35485" y="0"/>
                      <a:pt x="45720" y="10235"/>
                      <a:pt x="45720" y="2286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0" name="Free-form: Shape 1736">
                <a:extLst>
                  <a:ext uri="{FF2B5EF4-FFF2-40B4-BE49-F238E27FC236}">
                    <a16:creationId xmlns:a16="http://schemas.microsoft.com/office/drawing/2014/main" id="{D802F290-8267-4BA3-31C9-A62620352D0D}"/>
                  </a:ext>
                </a:extLst>
              </p:cNvPr>
              <p:cNvSpPr/>
              <p:nvPr/>
            </p:nvSpPr>
            <p:spPr>
              <a:xfrm>
                <a:off x="9364813" y="2211457"/>
                <a:ext cx="45720" cy="45720"/>
              </a:xfrm>
              <a:custGeom>
                <a:avLst/>
                <a:gdLst>
                  <a:gd name="connsiteX0" fmla="*/ 45720 w 45720"/>
                  <a:gd name="connsiteY0" fmla="*/ 22860 h 45720"/>
                  <a:gd name="connsiteX1" fmla="*/ 22860 w 45720"/>
                  <a:gd name="connsiteY1" fmla="*/ 45720 h 45720"/>
                  <a:gd name="connsiteX2" fmla="*/ 0 w 45720"/>
                  <a:gd name="connsiteY2" fmla="*/ 22860 h 45720"/>
                  <a:gd name="connsiteX3" fmla="*/ 22860 w 45720"/>
                  <a:gd name="connsiteY3" fmla="*/ 0 h 45720"/>
                  <a:gd name="connsiteX4" fmla="*/ 45720 w 45720"/>
                  <a:gd name="connsiteY4" fmla="*/ 2286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45720" y="22860"/>
                    </a:move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ubicBezTo>
                      <a:pt x="35485" y="0"/>
                      <a:pt x="45720" y="10235"/>
                      <a:pt x="45720" y="2286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1" name="Free-form: Shape 1737">
                <a:extLst>
                  <a:ext uri="{FF2B5EF4-FFF2-40B4-BE49-F238E27FC236}">
                    <a16:creationId xmlns:a16="http://schemas.microsoft.com/office/drawing/2014/main" id="{B74AA1B2-4F28-C4F9-78C2-25D17A37E7A7}"/>
                  </a:ext>
                </a:extLst>
              </p:cNvPr>
              <p:cNvSpPr/>
              <p:nvPr/>
            </p:nvSpPr>
            <p:spPr>
              <a:xfrm>
                <a:off x="9349573" y="2257177"/>
                <a:ext cx="76200" cy="45720"/>
              </a:xfrm>
              <a:custGeom>
                <a:avLst/>
                <a:gdLst>
                  <a:gd name="connsiteX0" fmla="*/ 0 w 76200"/>
                  <a:gd name="connsiteY0" fmla="*/ 45720 h 45720"/>
                  <a:gd name="connsiteX1" fmla="*/ 0 w 76200"/>
                  <a:gd name="connsiteY1" fmla="*/ 22860 h 45720"/>
                  <a:gd name="connsiteX2" fmla="*/ 38100 w 76200"/>
                  <a:gd name="connsiteY2" fmla="*/ 0 h 45720"/>
                  <a:gd name="connsiteX3" fmla="*/ 76200 w 76200"/>
                  <a:gd name="connsiteY3" fmla="*/ 22860 h 45720"/>
                  <a:gd name="connsiteX4" fmla="*/ 76200 w 76200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45720">
                    <a:moveTo>
                      <a:pt x="0" y="45720"/>
                    </a:moveTo>
                    <a:lnTo>
                      <a:pt x="0" y="22860"/>
                    </a:lnTo>
                    <a:cubicBezTo>
                      <a:pt x="0" y="10239"/>
                      <a:pt x="17059" y="0"/>
                      <a:pt x="38100" y="0"/>
                    </a:cubicBezTo>
                    <a:cubicBezTo>
                      <a:pt x="59141" y="0"/>
                      <a:pt x="76200" y="10239"/>
                      <a:pt x="76200" y="22860"/>
                    </a:cubicBezTo>
                    <a:lnTo>
                      <a:pt x="76200" y="4572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2" name="Free-form: Shape 1738">
                <a:extLst>
                  <a:ext uri="{FF2B5EF4-FFF2-40B4-BE49-F238E27FC236}">
                    <a16:creationId xmlns:a16="http://schemas.microsoft.com/office/drawing/2014/main" id="{874C04DB-1C95-F901-A93B-CD391224B8CF}"/>
                  </a:ext>
                </a:extLst>
              </p:cNvPr>
              <p:cNvSpPr/>
              <p:nvPr/>
            </p:nvSpPr>
            <p:spPr>
              <a:xfrm>
                <a:off x="9242893" y="2455297"/>
                <a:ext cx="45720" cy="45720"/>
              </a:xfrm>
              <a:custGeom>
                <a:avLst/>
                <a:gdLst>
                  <a:gd name="connsiteX0" fmla="*/ 45720 w 45720"/>
                  <a:gd name="connsiteY0" fmla="*/ 22860 h 45720"/>
                  <a:gd name="connsiteX1" fmla="*/ 22860 w 45720"/>
                  <a:gd name="connsiteY1" fmla="*/ 45720 h 45720"/>
                  <a:gd name="connsiteX2" fmla="*/ 0 w 45720"/>
                  <a:gd name="connsiteY2" fmla="*/ 22860 h 45720"/>
                  <a:gd name="connsiteX3" fmla="*/ 22860 w 45720"/>
                  <a:gd name="connsiteY3" fmla="*/ 0 h 45720"/>
                  <a:gd name="connsiteX4" fmla="*/ 45720 w 45720"/>
                  <a:gd name="connsiteY4" fmla="*/ 2286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45720" y="22860"/>
                    </a:move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ubicBezTo>
                      <a:pt x="35485" y="0"/>
                      <a:pt x="45720" y="10235"/>
                      <a:pt x="45720" y="2286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3" name="Free-form: Shape 1739">
                <a:extLst>
                  <a:ext uri="{FF2B5EF4-FFF2-40B4-BE49-F238E27FC236}">
                    <a16:creationId xmlns:a16="http://schemas.microsoft.com/office/drawing/2014/main" id="{2B75275C-7BAB-8301-9FC2-7B5F701B892F}"/>
                  </a:ext>
                </a:extLst>
              </p:cNvPr>
              <p:cNvSpPr/>
              <p:nvPr/>
            </p:nvSpPr>
            <p:spPr>
              <a:xfrm>
                <a:off x="9235273" y="2501017"/>
                <a:ext cx="60960" cy="45720"/>
              </a:xfrm>
              <a:custGeom>
                <a:avLst/>
                <a:gdLst>
                  <a:gd name="connsiteX0" fmla="*/ 0 w 60960"/>
                  <a:gd name="connsiteY0" fmla="*/ 45720 h 45720"/>
                  <a:gd name="connsiteX1" fmla="*/ 0 w 60960"/>
                  <a:gd name="connsiteY1" fmla="*/ 22860 h 45720"/>
                  <a:gd name="connsiteX2" fmla="*/ 30480 w 60960"/>
                  <a:gd name="connsiteY2" fmla="*/ 0 h 45720"/>
                  <a:gd name="connsiteX3" fmla="*/ 60960 w 60960"/>
                  <a:gd name="connsiteY3" fmla="*/ 22860 h 45720"/>
                  <a:gd name="connsiteX4" fmla="*/ 60960 w 60960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" h="45720">
                    <a:moveTo>
                      <a:pt x="0" y="45720"/>
                    </a:moveTo>
                    <a:lnTo>
                      <a:pt x="0" y="22860"/>
                    </a:lnTo>
                    <a:cubicBezTo>
                      <a:pt x="0" y="10239"/>
                      <a:pt x="13649" y="0"/>
                      <a:pt x="30480" y="0"/>
                    </a:cubicBezTo>
                    <a:cubicBezTo>
                      <a:pt x="47311" y="0"/>
                      <a:pt x="60960" y="10239"/>
                      <a:pt x="60960" y="22860"/>
                    </a:cubicBezTo>
                    <a:lnTo>
                      <a:pt x="60960" y="4572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4" name="Free-form: Shape 1740">
                <a:extLst>
                  <a:ext uri="{FF2B5EF4-FFF2-40B4-BE49-F238E27FC236}">
                    <a16:creationId xmlns:a16="http://schemas.microsoft.com/office/drawing/2014/main" id="{C02FD17B-E570-BFF6-DFAC-2D768AE0B82F}"/>
                  </a:ext>
                </a:extLst>
              </p:cNvPr>
              <p:cNvSpPr/>
              <p:nvPr/>
            </p:nvSpPr>
            <p:spPr>
              <a:xfrm>
                <a:off x="9486733" y="2455297"/>
                <a:ext cx="45720" cy="45720"/>
              </a:xfrm>
              <a:custGeom>
                <a:avLst/>
                <a:gdLst>
                  <a:gd name="connsiteX0" fmla="*/ 45720 w 45720"/>
                  <a:gd name="connsiteY0" fmla="*/ 22860 h 45720"/>
                  <a:gd name="connsiteX1" fmla="*/ 22860 w 45720"/>
                  <a:gd name="connsiteY1" fmla="*/ 45720 h 45720"/>
                  <a:gd name="connsiteX2" fmla="*/ 0 w 45720"/>
                  <a:gd name="connsiteY2" fmla="*/ 22860 h 45720"/>
                  <a:gd name="connsiteX3" fmla="*/ 22860 w 45720"/>
                  <a:gd name="connsiteY3" fmla="*/ 0 h 45720"/>
                  <a:gd name="connsiteX4" fmla="*/ 45720 w 45720"/>
                  <a:gd name="connsiteY4" fmla="*/ 2286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45720" y="22860"/>
                    </a:move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ubicBezTo>
                      <a:pt x="35485" y="0"/>
                      <a:pt x="45720" y="10235"/>
                      <a:pt x="45720" y="2286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5" name="Free-form: Shape 1741">
                <a:extLst>
                  <a:ext uri="{FF2B5EF4-FFF2-40B4-BE49-F238E27FC236}">
                    <a16:creationId xmlns:a16="http://schemas.microsoft.com/office/drawing/2014/main" id="{9AE240BE-76FC-F8B0-A646-FBC930B991EA}"/>
                  </a:ext>
                </a:extLst>
              </p:cNvPr>
              <p:cNvSpPr/>
              <p:nvPr/>
            </p:nvSpPr>
            <p:spPr>
              <a:xfrm>
                <a:off x="9479113" y="2501017"/>
                <a:ext cx="60960" cy="45720"/>
              </a:xfrm>
              <a:custGeom>
                <a:avLst/>
                <a:gdLst>
                  <a:gd name="connsiteX0" fmla="*/ 0 w 60960"/>
                  <a:gd name="connsiteY0" fmla="*/ 45720 h 45720"/>
                  <a:gd name="connsiteX1" fmla="*/ 0 w 60960"/>
                  <a:gd name="connsiteY1" fmla="*/ 22860 h 45720"/>
                  <a:gd name="connsiteX2" fmla="*/ 30480 w 60960"/>
                  <a:gd name="connsiteY2" fmla="*/ 0 h 45720"/>
                  <a:gd name="connsiteX3" fmla="*/ 60960 w 60960"/>
                  <a:gd name="connsiteY3" fmla="*/ 22860 h 45720"/>
                  <a:gd name="connsiteX4" fmla="*/ 60960 w 60960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" h="45720">
                    <a:moveTo>
                      <a:pt x="0" y="45720"/>
                    </a:moveTo>
                    <a:lnTo>
                      <a:pt x="0" y="22860"/>
                    </a:lnTo>
                    <a:cubicBezTo>
                      <a:pt x="0" y="10239"/>
                      <a:pt x="13649" y="0"/>
                      <a:pt x="30480" y="0"/>
                    </a:cubicBezTo>
                    <a:cubicBezTo>
                      <a:pt x="47311" y="0"/>
                      <a:pt x="60960" y="10239"/>
                      <a:pt x="60960" y="22860"/>
                    </a:cubicBezTo>
                    <a:lnTo>
                      <a:pt x="60960" y="4572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6" name="Free-form: Shape 1742">
                <a:extLst>
                  <a:ext uri="{FF2B5EF4-FFF2-40B4-BE49-F238E27FC236}">
                    <a16:creationId xmlns:a16="http://schemas.microsoft.com/office/drawing/2014/main" id="{CE054D57-B214-95A5-3677-10C38EAAED70}"/>
                  </a:ext>
                </a:extLst>
              </p:cNvPr>
              <p:cNvSpPr/>
              <p:nvPr/>
            </p:nvSpPr>
            <p:spPr>
              <a:xfrm>
                <a:off x="9250503" y="2290524"/>
                <a:ext cx="68999" cy="134855"/>
              </a:xfrm>
              <a:custGeom>
                <a:avLst/>
                <a:gdLst>
                  <a:gd name="connsiteX0" fmla="*/ 905 w 68999"/>
                  <a:gd name="connsiteY0" fmla="*/ 134855 h 134855"/>
                  <a:gd name="connsiteX1" fmla="*/ 0 w 68999"/>
                  <a:gd name="connsiteY1" fmla="*/ 119053 h 134855"/>
                  <a:gd name="connsiteX2" fmla="*/ 68999 w 68999"/>
                  <a:gd name="connsiteY2" fmla="*/ 0 h 1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99" h="134855">
                    <a:moveTo>
                      <a:pt x="905" y="134855"/>
                    </a:moveTo>
                    <a:cubicBezTo>
                      <a:pt x="314" y="129673"/>
                      <a:pt x="0" y="124396"/>
                      <a:pt x="0" y="119053"/>
                    </a:cubicBezTo>
                    <a:cubicBezTo>
                      <a:pt x="0" y="68113"/>
                      <a:pt x="27775" y="23660"/>
                      <a:pt x="68999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7" name="Free-form: Shape 1743">
                <a:extLst>
                  <a:ext uri="{FF2B5EF4-FFF2-40B4-BE49-F238E27FC236}">
                    <a16:creationId xmlns:a16="http://schemas.microsoft.com/office/drawing/2014/main" id="{4DA0AB70-397F-A1B4-69D7-FD84DACE1BA9}"/>
                  </a:ext>
                </a:extLst>
              </p:cNvPr>
              <p:cNvSpPr/>
              <p:nvPr/>
            </p:nvSpPr>
            <p:spPr>
              <a:xfrm>
                <a:off x="9326303" y="2532287"/>
                <a:ext cx="122720" cy="14458"/>
              </a:xfrm>
              <a:custGeom>
                <a:avLst/>
                <a:gdLst>
                  <a:gd name="connsiteX0" fmla="*/ 122720 w 122720"/>
                  <a:gd name="connsiteY0" fmla="*/ 0 h 14458"/>
                  <a:gd name="connsiteX1" fmla="*/ 61360 w 122720"/>
                  <a:gd name="connsiteY1" fmla="*/ 14459 h 14458"/>
                  <a:gd name="connsiteX2" fmla="*/ 0 w 122720"/>
                  <a:gd name="connsiteY2" fmla="*/ 0 h 1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720" h="14458">
                    <a:moveTo>
                      <a:pt x="122720" y="0"/>
                    </a:moveTo>
                    <a:cubicBezTo>
                      <a:pt x="104261" y="9249"/>
                      <a:pt x="83420" y="14459"/>
                      <a:pt x="61360" y="14459"/>
                    </a:cubicBezTo>
                    <a:cubicBezTo>
                      <a:pt x="39300" y="14459"/>
                      <a:pt x="18469" y="9249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8" name="Free-form: Shape 1744">
                <a:extLst>
                  <a:ext uri="{FF2B5EF4-FFF2-40B4-BE49-F238E27FC236}">
                    <a16:creationId xmlns:a16="http://schemas.microsoft.com/office/drawing/2014/main" id="{8C90A040-DBFD-C723-FC75-A83EB6C7FA82}"/>
                  </a:ext>
                </a:extLst>
              </p:cNvPr>
              <p:cNvSpPr/>
              <p:nvPr/>
            </p:nvSpPr>
            <p:spPr>
              <a:xfrm>
                <a:off x="9455834" y="2290524"/>
                <a:ext cx="68999" cy="134855"/>
              </a:xfrm>
              <a:custGeom>
                <a:avLst/>
                <a:gdLst>
                  <a:gd name="connsiteX0" fmla="*/ 68094 w 68999"/>
                  <a:gd name="connsiteY0" fmla="*/ 134855 h 134855"/>
                  <a:gd name="connsiteX1" fmla="*/ 68999 w 68999"/>
                  <a:gd name="connsiteY1" fmla="*/ 119053 h 134855"/>
                  <a:gd name="connsiteX2" fmla="*/ 0 w 68999"/>
                  <a:gd name="connsiteY2" fmla="*/ 0 h 1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99" h="134855">
                    <a:moveTo>
                      <a:pt x="68094" y="134855"/>
                    </a:moveTo>
                    <a:cubicBezTo>
                      <a:pt x="68685" y="129673"/>
                      <a:pt x="68999" y="124396"/>
                      <a:pt x="68999" y="119053"/>
                    </a:cubicBezTo>
                    <a:cubicBezTo>
                      <a:pt x="68999" y="68113"/>
                      <a:pt x="41224" y="2366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19" name="Graphic 40">
              <a:extLst>
                <a:ext uri="{FF2B5EF4-FFF2-40B4-BE49-F238E27FC236}">
                  <a16:creationId xmlns:a16="http://schemas.microsoft.com/office/drawing/2014/main" id="{C4613DD3-81A5-7713-94CD-69D7FE0B428D}"/>
                </a:ext>
              </a:extLst>
            </p:cNvPr>
            <p:cNvGrpSpPr/>
            <p:nvPr/>
          </p:nvGrpSpPr>
          <p:grpSpPr>
            <a:xfrm>
              <a:off x="852284" y="3620146"/>
              <a:ext cx="350520" cy="299008"/>
              <a:chOff x="9171557" y="2806835"/>
              <a:chExt cx="350520" cy="299008"/>
            </a:xfrm>
            <a:noFill/>
          </p:grpSpPr>
          <p:sp>
            <p:nvSpPr>
              <p:cNvPr id="120" name="Free-form: Shape 408">
                <a:extLst>
                  <a:ext uri="{FF2B5EF4-FFF2-40B4-BE49-F238E27FC236}">
                    <a16:creationId xmlns:a16="http://schemas.microsoft.com/office/drawing/2014/main" id="{75D49B0C-9C51-B078-BDD6-5C45110A9D85}"/>
                  </a:ext>
                </a:extLst>
              </p:cNvPr>
              <p:cNvSpPr/>
              <p:nvPr/>
            </p:nvSpPr>
            <p:spPr>
              <a:xfrm>
                <a:off x="9260939" y="2816588"/>
                <a:ext cx="49453" cy="37414"/>
              </a:xfrm>
              <a:custGeom>
                <a:avLst/>
                <a:gdLst>
                  <a:gd name="connsiteX0" fmla="*/ 0 w 49453"/>
                  <a:gd name="connsiteY0" fmla="*/ 37414 h 37414"/>
                  <a:gd name="connsiteX1" fmla="*/ 49454 w 49453"/>
                  <a:gd name="connsiteY1" fmla="*/ 0 h 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53" h="37414">
                    <a:moveTo>
                      <a:pt x="0" y="37414"/>
                    </a:moveTo>
                    <a:cubicBezTo>
                      <a:pt x="12268" y="20498"/>
                      <a:pt x="29489" y="7315"/>
                      <a:pt x="49454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1" name="Free-form: Shape 409">
                <a:extLst>
                  <a:ext uri="{FF2B5EF4-FFF2-40B4-BE49-F238E27FC236}">
                    <a16:creationId xmlns:a16="http://schemas.microsoft.com/office/drawing/2014/main" id="{12BEFD2D-A1AF-F489-F452-ED51689F9635}"/>
                  </a:ext>
                </a:extLst>
              </p:cNvPr>
              <p:cNvSpPr/>
              <p:nvPr/>
            </p:nvSpPr>
            <p:spPr>
              <a:xfrm>
                <a:off x="9240898" y="2920754"/>
                <a:ext cx="19964" cy="57454"/>
              </a:xfrm>
              <a:custGeom>
                <a:avLst/>
                <a:gdLst>
                  <a:gd name="connsiteX0" fmla="*/ 19964 w 19964"/>
                  <a:gd name="connsiteY0" fmla="*/ 57455 h 57454"/>
                  <a:gd name="connsiteX1" fmla="*/ 0 w 19964"/>
                  <a:gd name="connsiteY1" fmla="*/ 0 h 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64" h="57454">
                    <a:moveTo>
                      <a:pt x="19964" y="57455"/>
                    </a:moveTo>
                    <a:cubicBezTo>
                      <a:pt x="8153" y="41148"/>
                      <a:pt x="914" y="2141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2" name="Free-form: Shape 410">
                <a:extLst>
                  <a:ext uri="{FF2B5EF4-FFF2-40B4-BE49-F238E27FC236}">
                    <a16:creationId xmlns:a16="http://schemas.microsoft.com/office/drawing/2014/main" id="{DC06CAEE-D895-8B0F-805B-ACF42D56A778}"/>
                  </a:ext>
                </a:extLst>
              </p:cNvPr>
              <p:cNvSpPr/>
              <p:nvPr/>
            </p:nvSpPr>
            <p:spPr>
              <a:xfrm>
                <a:off x="9244556" y="2806835"/>
                <a:ext cx="204520" cy="194233"/>
              </a:xfrm>
              <a:custGeom>
                <a:avLst/>
                <a:gdLst>
                  <a:gd name="connsiteX0" fmla="*/ 102260 w 204520"/>
                  <a:gd name="connsiteY0" fmla="*/ 0 h 194233"/>
                  <a:gd name="connsiteX1" fmla="*/ 131369 w 204520"/>
                  <a:gd name="connsiteY1" fmla="*/ 69418 h 194233"/>
                  <a:gd name="connsiteX2" fmla="*/ 204521 w 204520"/>
                  <a:gd name="connsiteY2" fmla="*/ 74143 h 194233"/>
                  <a:gd name="connsiteX3" fmla="*/ 149428 w 204520"/>
                  <a:gd name="connsiteY3" fmla="*/ 124739 h 194233"/>
                  <a:gd name="connsiteX4" fmla="*/ 165506 w 204520"/>
                  <a:gd name="connsiteY4" fmla="*/ 194234 h 194233"/>
                  <a:gd name="connsiteX5" fmla="*/ 102260 w 204520"/>
                  <a:gd name="connsiteY5" fmla="*/ 158953 h 194233"/>
                  <a:gd name="connsiteX6" fmla="*/ 39091 w 204520"/>
                  <a:gd name="connsiteY6" fmla="*/ 194234 h 194233"/>
                  <a:gd name="connsiteX7" fmla="*/ 55169 w 204520"/>
                  <a:gd name="connsiteY7" fmla="*/ 124739 h 194233"/>
                  <a:gd name="connsiteX8" fmla="*/ 0 w 204520"/>
                  <a:gd name="connsiteY8" fmla="*/ 74143 h 194233"/>
                  <a:gd name="connsiteX9" fmla="*/ 73152 w 204520"/>
                  <a:gd name="connsiteY9" fmla="*/ 69418 h 194233"/>
                  <a:gd name="connsiteX10" fmla="*/ 102260 w 204520"/>
                  <a:gd name="connsiteY10" fmla="*/ 0 h 19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520" h="194233">
                    <a:moveTo>
                      <a:pt x="102260" y="0"/>
                    </a:moveTo>
                    <a:lnTo>
                      <a:pt x="131369" y="69418"/>
                    </a:lnTo>
                    <a:lnTo>
                      <a:pt x="204521" y="74143"/>
                    </a:lnTo>
                    <a:lnTo>
                      <a:pt x="149428" y="124739"/>
                    </a:lnTo>
                    <a:lnTo>
                      <a:pt x="165506" y="194234"/>
                    </a:lnTo>
                    <a:lnTo>
                      <a:pt x="102260" y="158953"/>
                    </a:lnTo>
                    <a:lnTo>
                      <a:pt x="39091" y="194234"/>
                    </a:lnTo>
                    <a:lnTo>
                      <a:pt x="55169" y="124739"/>
                    </a:lnTo>
                    <a:lnTo>
                      <a:pt x="0" y="74143"/>
                    </a:lnTo>
                    <a:lnTo>
                      <a:pt x="73152" y="69418"/>
                    </a:lnTo>
                    <a:lnTo>
                      <a:pt x="102260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3" name="Free-form: Shape 411">
                <a:extLst>
                  <a:ext uri="{FF2B5EF4-FFF2-40B4-BE49-F238E27FC236}">
                    <a16:creationId xmlns:a16="http://schemas.microsoft.com/office/drawing/2014/main" id="{F0E66CEF-9B63-6C7B-AC97-525784880FE4}"/>
                  </a:ext>
                </a:extLst>
              </p:cNvPr>
              <p:cNvSpPr/>
              <p:nvPr/>
            </p:nvSpPr>
            <p:spPr>
              <a:xfrm>
                <a:off x="9383316" y="2816588"/>
                <a:ext cx="49453" cy="37414"/>
              </a:xfrm>
              <a:custGeom>
                <a:avLst/>
                <a:gdLst>
                  <a:gd name="connsiteX0" fmla="*/ 49454 w 49453"/>
                  <a:gd name="connsiteY0" fmla="*/ 37414 h 37414"/>
                  <a:gd name="connsiteX1" fmla="*/ 0 w 49453"/>
                  <a:gd name="connsiteY1" fmla="*/ 0 h 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53" h="37414">
                    <a:moveTo>
                      <a:pt x="49454" y="37414"/>
                    </a:moveTo>
                    <a:cubicBezTo>
                      <a:pt x="37186" y="20498"/>
                      <a:pt x="19964" y="7315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4" name="Free-form: Shape 412">
                <a:extLst>
                  <a:ext uri="{FF2B5EF4-FFF2-40B4-BE49-F238E27FC236}">
                    <a16:creationId xmlns:a16="http://schemas.microsoft.com/office/drawing/2014/main" id="{702D9DCC-B592-0BCB-27A8-4DE66F46D4DA}"/>
                  </a:ext>
                </a:extLst>
              </p:cNvPr>
              <p:cNvSpPr/>
              <p:nvPr/>
            </p:nvSpPr>
            <p:spPr>
              <a:xfrm>
                <a:off x="9432770" y="2920754"/>
                <a:ext cx="19964" cy="57454"/>
              </a:xfrm>
              <a:custGeom>
                <a:avLst/>
                <a:gdLst>
                  <a:gd name="connsiteX0" fmla="*/ 0 w 19964"/>
                  <a:gd name="connsiteY0" fmla="*/ 57455 h 57454"/>
                  <a:gd name="connsiteX1" fmla="*/ 19964 w 19964"/>
                  <a:gd name="connsiteY1" fmla="*/ 0 h 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64" h="57454">
                    <a:moveTo>
                      <a:pt x="0" y="57455"/>
                    </a:moveTo>
                    <a:cubicBezTo>
                      <a:pt x="11811" y="41148"/>
                      <a:pt x="19050" y="21412"/>
                      <a:pt x="19964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5" name="Free-form: Shape 413">
                <a:extLst>
                  <a:ext uri="{FF2B5EF4-FFF2-40B4-BE49-F238E27FC236}">
                    <a16:creationId xmlns:a16="http://schemas.microsoft.com/office/drawing/2014/main" id="{725E4DB2-4047-C423-102F-E598EB79F72B}"/>
                  </a:ext>
                </a:extLst>
              </p:cNvPr>
              <p:cNvSpPr/>
              <p:nvPr/>
            </p:nvSpPr>
            <p:spPr>
              <a:xfrm>
                <a:off x="9171557" y="2999164"/>
                <a:ext cx="68580" cy="76200"/>
              </a:xfrm>
              <a:custGeom>
                <a:avLst/>
                <a:gdLst>
                  <a:gd name="connsiteX0" fmla="*/ 68580 w 68580"/>
                  <a:gd name="connsiteY0" fmla="*/ 15240 h 76200"/>
                  <a:gd name="connsiteX1" fmla="*/ 68580 w 68580"/>
                  <a:gd name="connsiteY1" fmla="*/ 0 h 76200"/>
                  <a:gd name="connsiteX2" fmla="*/ 0 w 68580"/>
                  <a:gd name="connsiteY2" fmla="*/ 0 h 76200"/>
                  <a:gd name="connsiteX3" fmla="*/ 22860 w 68580"/>
                  <a:gd name="connsiteY3" fmla="*/ 38100 h 76200"/>
                  <a:gd name="connsiteX4" fmla="*/ 0 w 68580"/>
                  <a:gd name="connsiteY4" fmla="*/ 76200 h 76200"/>
                  <a:gd name="connsiteX5" fmla="*/ 38100 w 68580"/>
                  <a:gd name="connsiteY5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80" h="76200">
                    <a:moveTo>
                      <a:pt x="68580" y="15240"/>
                    </a:moveTo>
                    <a:lnTo>
                      <a:pt x="68580" y="0"/>
                    </a:lnTo>
                    <a:lnTo>
                      <a:pt x="0" y="0"/>
                    </a:lnTo>
                    <a:lnTo>
                      <a:pt x="22860" y="38100"/>
                    </a:lnTo>
                    <a:lnTo>
                      <a:pt x="0" y="76200"/>
                    </a:lnTo>
                    <a:lnTo>
                      <a:pt x="38100" y="7620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6" name="Free-form: Shape 414">
                <a:extLst>
                  <a:ext uri="{FF2B5EF4-FFF2-40B4-BE49-F238E27FC236}">
                    <a16:creationId xmlns:a16="http://schemas.microsoft.com/office/drawing/2014/main" id="{2AF3D45F-94B1-651C-F6FE-D8BC6B5EF161}"/>
                  </a:ext>
                </a:extLst>
              </p:cNvPr>
              <p:cNvSpPr/>
              <p:nvPr/>
            </p:nvSpPr>
            <p:spPr>
              <a:xfrm>
                <a:off x="9453497" y="2999164"/>
                <a:ext cx="68580" cy="76200"/>
              </a:xfrm>
              <a:custGeom>
                <a:avLst/>
                <a:gdLst>
                  <a:gd name="connsiteX0" fmla="*/ 0 w 68580"/>
                  <a:gd name="connsiteY0" fmla="*/ 15240 h 76200"/>
                  <a:gd name="connsiteX1" fmla="*/ 0 w 68580"/>
                  <a:gd name="connsiteY1" fmla="*/ 0 h 76200"/>
                  <a:gd name="connsiteX2" fmla="*/ 68580 w 68580"/>
                  <a:gd name="connsiteY2" fmla="*/ 0 h 76200"/>
                  <a:gd name="connsiteX3" fmla="*/ 45720 w 68580"/>
                  <a:gd name="connsiteY3" fmla="*/ 38100 h 76200"/>
                  <a:gd name="connsiteX4" fmla="*/ 68580 w 68580"/>
                  <a:gd name="connsiteY4" fmla="*/ 76200 h 76200"/>
                  <a:gd name="connsiteX5" fmla="*/ 30480 w 68580"/>
                  <a:gd name="connsiteY5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80" h="76200">
                    <a:moveTo>
                      <a:pt x="0" y="15240"/>
                    </a:moveTo>
                    <a:lnTo>
                      <a:pt x="0" y="0"/>
                    </a:lnTo>
                    <a:lnTo>
                      <a:pt x="68580" y="0"/>
                    </a:lnTo>
                    <a:lnTo>
                      <a:pt x="45720" y="38100"/>
                    </a:lnTo>
                    <a:lnTo>
                      <a:pt x="68580" y="76200"/>
                    </a:lnTo>
                    <a:lnTo>
                      <a:pt x="30480" y="7620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7" name="Free-form: Shape 415">
                <a:extLst>
                  <a:ext uri="{FF2B5EF4-FFF2-40B4-BE49-F238E27FC236}">
                    <a16:creationId xmlns:a16="http://schemas.microsoft.com/office/drawing/2014/main" id="{68A1C77F-6DC3-4118-551A-15CDCDAA5898}"/>
                  </a:ext>
                </a:extLst>
              </p:cNvPr>
              <p:cNvSpPr/>
              <p:nvPr/>
            </p:nvSpPr>
            <p:spPr>
              <a:xfrm>
                <a:off x="9224897" y="3029644"/>
                <a:ext cx="243840" cy="76200"/>
              </a:xfrm>
              <a:custGeom>
                <a:avLst/>
                <a:gdLst>
                  <a:gd name="connsiteX0" fmla="*/ 0 w 243840"/>
                  <a:gd name="connsiteY0" fmla="*/ 0 h 76200"/>
                  <a:gd name="connsiteX1" fmla="*/ 243840 w 243840"/>
                  <a:gd name="connsiteY1" fmla="*/ 0 h 76200"/>
                  <a:gd name="connsiteX2" fmla="*/ 243840 w 243840"/>
                  <a:gd name="connsiteY2" fmla="*/ 76200 h 76200"/>
                  <a:gd name="connsiteX3" fmla="*/ 0 w 243840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" h="76200">
                    <a:moveTo>
                      <a:pt x="0" y="0"/>
                    </a:moveTo>
                    <a:lnTo>
                      <a:pt x="243840" y="0"/>
                    </a:lnTo>
                    <a:lnTo>
                      <a:pt x="24384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5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6614 -4.1407E-6 L 4.72222E-6 -4.1407E-6 " pathEditMode="relative" rAng="0" ptsTypes="AA">
                                      <p:cBhvr>
                                        <p:cTn id="33" dur="2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4.1407E-6 L -1.11111E-6 -4.1407E-6 " pathEditMode="relative" rAng="0" ptsTypes="AA">
                                      <p:cBhvr>
                                        <p:cTn id="37" dur="2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225" grpId="0" animBg="1"/>
      <p:bldP spid="225" grpId="1" animBg="1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D02A2-B339-0308-9858-C2EF4F838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C5EAE-98CB-18BC-6693-79383123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139" b="35139"/>
          <a:stretch/>
        </p:blipFill>
        <p:spPr>
          <a:xfrm>
            <a:off x="179" y="3616482"/>
            <a:ext cx="9143286" cy="1528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760254-F0CF-D82E-335A-B29B80FE527E}"/>
              </a:ext>
            </a:extLst>
          </p:cNvPr>
          <p:cNvSpPr/>
          <p:nvPr/>
        </p:nvSpPr>
        <p:spPr>
          <a:xfrm>
            <a:off x="0" y="1720858"/>
            <a:ext cx="9144000" cy="189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A8E1-DA2D-D0E1-304C-68EC21D52A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The Confidence Layer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F0C064-D36D-683D-5948-274D9F2054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AU" dirty="0"/>
              <a:t>Three elements enable resilient organisations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0303-0F22-B21D-CEB8-7D1FE0D0C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B7E756-53CD-436E-9922-3A38B2836629}" type="slidenum">
              <a:rPr lang="en-PH" smtClean="0">
                <a:solidFill>
                  <a:schemeClr val="bg1"/>
                </a:solidFill>
              </a:rPr>
              <a:pPr/>
              <a:t>4</a:t>
            </a:fld>
            <a:endParaRPr lang="en-PH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3AB5B-C6F3-F92E-7906-1902D6F6ADD5}"/>
              </a:ext>
            </a:extLst>
          </p:cNvPr>
          <p:cNvSpPr txBox="1"/>
          <p:nvPr/>
        </p:nvSpPr>
        <p:spPr>
          <a:xfrm>
            <a:off x="3565700" y="1055521"/>
            <a:ext cx="2012603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 dirty="0">
                <a:solidFill>
                  <a:schemeClr val="accent5"/>
                </a:solidFill>
              </a:rPr>
              <a:t>The Confidence Layer</a:t>
            </a:r>
            <a:endParaRPr lang="en-AU" sz="1600" dirty="0">
              <a:solidFill>
                <a:schemeClr val="accent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5DED0A-09EE-051B-61D3-7F71AEEBBBB0}"/>
              </a:ext>
            </a:extLst>
          </p:cNvPr>
          <p:cNvGrpSpPr/>
          <p:nvPr/>
        </p:nvGrpSpPr>
        <p:grpSpPr>
          <a:xfrm>
            <a:off x="285750" y="2274787"/>
            <a:ext cx="2713500" cy="1926666"/>
            <a:chOff x="285750" y="2274787"/>
            <a:chExt cx="2713500" cy="192666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31BA70B-2BA2-0679-63E0-4CB042500BAA}"/>
                </a:ext>
              </a:extLst>
            </p:cNvPr>
            <p:cNvSpPr/>
            <p:nvPr/>
          </p:nvSpPr>
          <p:spPr>
            <a:xfrm>
              <a:off x="285750" y="2442129"/>
              <a:ext cx="2713500" cy="1759324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vert="horz" lIns="108000" tIns="28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3"/>
                  </a:solidFill>
                </a:rPr>
                <a:t>Clarity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Explain what is changing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Explain why it matters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Explain what it means for people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86F2FC-9238-3F72-15AC-785D36A7906B}"/>
                </a:ext>
              </a:extLst>
            </p:cNvPr>
            <p:cNvSpPr/>
            <p:nvPr/>
          </p:nvSpPr>
          <p:spPr>
            <a:xfrm>
              <a:off x="1475158" y="2274787"/>
              <a:ext cx="334684" cy="3346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AU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16E8B3-E7C4-49A9-2726-B9E6AA0EE6B1}"/>
              </a:ext>
            </a:extLst>
          </p:cNvPr>
          <p:cNvGrpSpPr/>
          <p:nvPr/>
        </p:nvGrpSpPr>
        <p:grpSpPr>
          <a:xfrm>
            <a:off x="3215250" y="2274787"/>
            <a:ext cx="2713500" cy="1926666"/>
            <a:chOff x="3215250" y="2274787"/>
            <a:chExt cx="2713500" cy="19266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990A3F0-1A6D-C669-B28A-A80EFC59F59D}"/>
                </a:ext>
              </a:extLst>
            </p:cNvPr>
            <p:cNvSpPr/>
            <p:nvPr/>
          </p:nvSpPr>
          <p:spPr>
            <a:xfrm>
              <a:off x="3215250" y="2442129"/>
              <a:ext cx="2713500" cy="1759324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vert="horz" lIns="108000" tIns="28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4"/>
                  </a:solidFill>
                </a:rPr>
                <a:t>Confidence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Confidence does not require certainty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Honest communication reduces anxiety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Context enables consistent engagement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36D402-4094-4668-94EB-5FC27788C35C}"/>
                </a:ext>
              </a:extLst>
            </p:cNvPr>
            <p:cNvSpPr/>
            <p:nvPr/>
          </p:nvSpPr>
          <p:spPr>
            <a:xfrm>
              <a:off x="4404658" y="2274787"/>
              <a:ext cx="334684" cy="3346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AU" sz="1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1110F-F1A0-3E00-C3F2-F27EB09C1EC1}"/>
              </a:ext>
            </a:extLst>
          </p:cNvPr>
          <p:cNvGrpSpPr/>
          <p:nvPr/>
        </p:nvGrpSpPr>
        <p:grpSpPr>
          <a:xfrm>
            <a:off x="6144750" y="2274787"/>
            <a:ext cx="2713500" cy="1926666"/>
            <a:chOff x="6144750" y="2274787"/>
            <a:chExt cx="2713500" cy="192666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A97D22B-7619-E007-68FD-723EF2C7E1E6}"/>
                </a:ext>
              </a:extLst>
            </p:cNvPr>
            <p:cNvSpPr/>
            <p:nvPr/>
          </p:nvSpPr>
          <p:spPr>
            <a:xfrm>
              <a:off x="6144750" y="2442129"/>
              <a:ext cx="2713500" cy="1759324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lIns="108000" tIns="28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2"/>
                  </a:solidFill>
                </a:rPr>
                <a:t>Cohesion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61A9C5-464D-5E49-3743-3DEC80B241EC}"/>
                </a:ext>
              </a:extLst>
            </p:cNvPr>
            <p:cNvSpPr txBox="1"/>
            <p:nvPr/>
          </p:nvSpPr>
          <p:spPr>
            <a:xfrm>
              <a:off x="6317129" y="3077873"/>
              <a:ext cx="1147483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Shared language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Predictable communication rhythms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Visible leadership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ECBE3B-B420-44EE-D241-C8BC841F0B3B}"/>
                </a:ext>
              </a:extLst>
            </p:cNvPr>
            <p:cNvSpPr txBox="1"/>
            <p:nvPr/>
          </p:nvSpPr>
          <p:spPr>
            <a:xfrm>
              <a:off x="7549308" y="3077873"/>
              <a:ext cx="1147483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Two-way dialogue 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Cross-team alignment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E77FC2-1A65-B69F-3E79-7CC003B771C6}"/>
                </a:ext>
              </a:extLst>
            </p:cNvPr>
            <p:cNvSpPr/>
            <p:nvPr/>
          </p:nvSpPr>
          <p:spPr>
            <a:xfrm>
              <a:off x="7334159" y="2274787"/>
              <a:ext cx="334684" cy="33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AU" sz="1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0E610C-1BEA-F2C9-E832-472CC5B648C2}"/>
              </a:ext>
            </a:extLst>
          </p:cNvPr>
          <p:cNvCxnSpPr/>
          <p:nvPr/>
        </p:nvCxnSpPr>
        <p:spPr>
          <a:xfrm>
            <a:off x="4572000" y="2006166"/>
            <a:ext cx="0" cy="268621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raphic 37">
            <a:extLst>
              <a:ext uri="{FF2B5EF4-FFF2-40B4-BE49-F238E27FC236}">
                <a16:creationId xmlns:a16="http://schemas.microsoft.com/office/drawing/2014/main" id="{80A91181-DA53-0639-4CA8-F9B6714BACDE}"/>
              </a:ext>
            </a:extLst>
          </p:cNvPr>
          <p:cNvSpPr/>
          <p:nvPr/>
        </p:nvSpPr>
        <p:spPr>
          <a:xfrm>
            <a:off x="5139765" y="1690688"/>
            <a:ext cx="2366679" cy="584099"/>
          </a:xfrm>
          <a:custGeom>
            <a:avLst/>
            <a:gdLst>
              <a:gd name="csX0" fmla="*/ 0 w 1773936"/>
              <a:gd name="csY0" fmla="*/ 0 h 438911"/>
              <a:gd name="csX1" fmla="*/ 1637348 w 1773936"/>
              <a:gd name="csY1" fmla="*/ 0 h 438911"/>
              <a:gd name="csX2" fmla="*/ 1773936 w 1773936"/>
              <a:gd name="csY2" fmla="*/ 136589 h 438911"/>
              <a:gd name="csX3" fmla="*/ 1773936 w 1773936"/>
              <a:gd name="csY3" fmla="*/ 438912 h 4389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73936" h="438911">
                <a:moveTo>
                  <a:pt x="0" y="0"/>
                </a:moveTo>
                <a:lnTo>
                  <a:pt x="1637348" y="0"/>
                </a:lnTo>
                <a:cubicBezTo>
                  <a:pt x="1712786" y="0"/>
                  <a:pt x="1773936" y="61151"/>
                  <a:pt x="1773936" y="136589"/>
                </a:cubicBezTo>
                <a:lnTo>
                  <a:pt x="1773936" y="438912"/>
                </a:lnTo>
              </a:path>
            </a:pathLst>
          </a:cu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8D49E28D-01F6-EC89-CAEC-EA8FC7E2276E}"/>
              </a:ext>
            </a:extLst>
          </p:cNvPr>
          <p:cNvSpPr/>
          <p:nvPr/>
        </p:nvSpPr>
        <p:spPr>
          <a:xfrm flipH="1">
            <a:off x="1637556" y="1690688"/>
            <a:ext cx="2366679" cy="584099"/>
          </a:xfrm>
          <a:custGeom>
            <a:avLst/>
            <a:gdLst>
              <a:gd name="csX0" fmla="*/ 0 w 1773936"/>
              <a:gd name="csY0" fmla="*/ 0 h 438911"/>
              <a:gd name="csX1" fmla="*/ 1637348 w 1773936"/>
              <a:gd name="csY1" fmla="*/ 0 h 438911"/>
              <a:gd name="csX2" fmla="*/ 1773936 w 1773936"/>
              <a:gd name="csY2" fmla="*/ 136589 h 438911"/>
              <a:gd name="csX3" fmla="*/ 1773936 w 1773936"/>
              <a:gd name="csY3" fmla="*/ 438912 h 4389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73936" h="438911">
                <a:moveTo>
                  <a:pt x="0" y="0"/>
                </a:moveTo>
                <a:lnTo>
                  <a:pt x="1637348" y="0"/>
                </a:lnTo>
                <a:cubicBezTo>
                  <a:pt x="1712786" y="0"/>
                  <a:pt x="1773936" y="61151"/>
                  <a:pt x="1773936" y="136589"/>
                </a:cubicBezTo>
                <a:lnTo>
                  <a:pt x="1773936" y="438912"/>
                </a:lnTo>
              </a:path>
            </a:pathLst>
          </a:cu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02CAC1-DCF0-4C8D-E8A3-09A3FC3059F3}"/>
              </a:ext>
            </a:extLst>
          </p:cNvPr>
          <p:cNvGrpSpPr/>
          <p:nvPr/>
        </p:nvGrpSpPr>
        <p:grpSpPr>
          <a:xfrm>
            <a:off x="3981123" y="1368090"/>
            <a:ext cx="1181754" cy="640089"/>
            <a:chOff x="3981123" y="1083466"/>
            <a:chExt cx="1181754" cy="64008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FAB494-6953-0634-F36E-E533C8AAFFD7}"/>
                </a:ext>
              </a:extLst>
            </p:cNvPr>
            <p:cNvSpPr/>
            <p:nvPr/>
          </p:nvSpPr>
          <p:spPr>
            <a:xfrm>
              <a:off x="3981123" y="1114425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>
              <a:outerShdw blurRad="127000" dist="127000" dir="5400000" sx="90000" sy="90000" algn="t" rotWithShape="0">
                <a:schemeClr val="accent5">
                  <a:alpha val="30000"/>
                </a:schemeClr>
              </a:outerShdw>
            </a:effec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EB45F-A0A2-7B43-C997-E2F2E148FB44}"/>
                </a:ext>
              </a:extLst>
            </p:cNvPr>
            <p:cNvSpPr/>
            <p:nvPr/>
          </p:nvSpPr>
          <p:spPr>
            <a:xfrm>
              <a:off x="3981123" y="1104899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C2146B-A80F-710F-F942-62F87AFA2BD8}"/>
                </a:ext>
              </a:extLst>
            </p:cNvPr>
            <p:cNvSpPr/>
            <p:nvPr/>
          </p:nvSpPr>
          <p:spPr>
            <a:xfrm>
              <a:off x="3981123" y="1095374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DD01050-3B29-0D70-9605-F93AC585950C}"/>
                </a:ext>
              </a:extLst>
            </p:cNvPr>
            <p:cNvSpPr/>
            <p:nvPr/>
          </p:nvSpPr>
          <p:spPr>
            <a:xfrm>
              <a:off x="3981123" y="1092993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A645C4-D312-5AE6-C739-90C03EBD8B98}"/>
                </a:ext>
              </a:extLst>
            </p:cNvPr>
            <p:cNvSpPr/>
            <p:nvPr/>
          </p:nvSpPr>
          <p:spPr>
            <a:xfrm>
              <a:off x="3981123" y="1083466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663234-E241-8F9D-385A-35900D0DED4C}"/>
              </a:ext>
            </a:extLst>
          </p:cNvPr>
          <p:cNvSpPr txBox="1"/>
          <p:nvPr/>
        </p:nvSpPr>
        <p:spPr>
          <a:xfrm>
            <a:off x="2226134" y="4414515"/>
            <a:ext cx="469173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 dirty="0">
                <a:solidFill>
                  <a:schemeClr val="bg1"/>
                </a:solidFill>
              </a:rPr>
              <a:t>Resilient organisations communicate intentionally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86FD95-F8DC-28B5-6C0E-6275906D975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 © </a:t>
            </a:r>
            <a:r>
              <a:rPr lang="en-AU" sz="800" dirty="0" err="1">
                <a:solidFill>
                  <a:schemeClr val="bg1"/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Pty Ltd | </a:t>
            </a:r>
            <a:r>
              <a:rPr lang="en-AU" sz="800" dirty="0" err="1">
                <a:solidFill>
                  <a:schemeClr val="bg1"/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Official</a:t>
            </a:r>
          </a:p>
        </p:txBody>
      </p:sp>
    </p:spTree>
    <p:extLst>
      <p:ext uri="{BB962C8B-B14F-4D97-AF65-F5344CB8AC3E}">
        <p14:creationId xmlns:p14="http://schemas.microsoft.com/office/powerpoint/2010/main" val="11707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29867 L 0 1.4686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07066 L 0 -4.6899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/>
      <p:bldP spid="12" grpId="1"/>
      <p:bldP spid="39" grpId="0" animBg="1"/>
      <p:bldP spid="40" grpId="0" animBg="1"/>
      <p:bldP spid="41" grpId="0"/>
      <p:bldP spid="41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0512E-3D60-25FC-637D-BEAB59BAD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CF4A33-6329-45AE-076E-4C2689600664}"/>
              </a:ext>
            </a:extLst>
          </p:cNvPr>
          <p:cNvGrpSpPr/>
          <p:nvPr/>
        </p:nvGrpSpPr>
        <p:grpSpPr>
          <a:xfrm>
            <a:off x="7230583" y="1334575"/>
            <a:ext cx="1627591" cy="2184595"/>
            <a:chOff x="7230583" y="1366325"/>
            <a:chExt cx="1627591" cy="218459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877A3BB-C63D-0AAF-5103-96E8B65131A6}"/>
                </a:ext>
              </a:extLst>
            </p:cNvPr>
            <p:cNvSpPr/>
            <p:nvPr/>
          </p:nvSpPr>
          <p:spPr>
            <a:xfrm>
              <a:off x="7230672" y="1366325"/>
              <a:ext cx="1627413" cy="2184595"/>
            </a:xfrm>
            <a:prstGeom prst="roundRect">
              <a:avLst>
                <a:gd name="adj" fmla="val 73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endParaRPr lang="en-AU" sz="1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C0498C3-8EA6-29D2-0020-AE0C666D2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rcRect t="104" b="104"/>
            <a:stretch/>
          </p:blipFill>
          <p:spPr>
            <a:xfrm>
              <a:off x="7230583" y="1366325"/>
              <a:ext cx="1627591" cy="1110175"/>
            </a:xfrm>
            <a:custGeom>
              <a:avLst/>
              <a:gdLst>
                <a:gd name="csX0" fmla="*/ 127881 w 1627591"/>
                <a:gd name="csY0" fmla="*/ 0 h 1110175"/>
                <a:gd name="csX1" fmla="*/ 1499710 w 1627591"/>
                <a:gd name="csY1" fmla="*/ 0 h 1110175"/>
                <a:gd name="csX2" fmla="*/ 1627591 w 1627591"/>
                <a:gd name="csY2" fmla="*/ 127881 h 1110175"/>
                <a:gd name="csX3" fmla="*/ 1627591 w 1627591"/>
                <a:gd name="csY3" fmla="*/ 1110175 h 1110175"/>
                <a:gd name="csX4" fmla="*/ 0 w 1627591"/>
                <a:gd name="csY4" fmla="*/ 1110175 h 1110175"/>
                <a:gd name="csX5" fmla="*/ 0 w 1627591"/>
                <a:gd name="csY5" fmla="*/ 127881 h 1110175"/>
                <a:gd name="csX6" fmla="*/ 127881 w 1627591"/>
                <a:gd name="csY6" fmla="*/ 0 h 1110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627591" h="1110175">
                  <a:moveTo>
                    <a:pt x="127881" y="0"/>
                  </a:moveTo>
                  <a:lnTo>
                    <a:pt x="1499710" y="0"/>
                  </a:lnTo>
                  <a:cubicBezTo>
                    <a:pt x="1570337" y="0"/>
                    <a:pt x="1627591" y="57254"/>
                    <a:pt x="1627591" y="127881"/>
                  </a:cubicBezTo>
                  <a:lnTo>
                    <a:pt x="1627591" y="1110175"/>
                  </a:lnTo>
                  <a:lnTo>
                    <a:pt x="0" y="1110175"/>
                  </a:lnTo>
                  <a:lnTo>
                    <a:pt x="0" y="127881"/>
                  </a:lnTo>
                  <a:cubicBezTo>
                    <a:pt x="0" y="57254"/>
                    <a:pt x="57254" y="0"/>
                    <a:pt x="127881" y="0"/>
                  </a:cubicBezTo>
                  <a:close/>
                </a:path>
              </a:pathLst>
            </a:cu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6353B5-C4A8-0BFB-9EDC-B7364A4AB6BD}"/>
                </a:ext>
              </a:extLst>
            </p:cNvPr>
            <p:cNvSpPr/>
            <p:nvPr/>
          </p:nvSpPr>
          <p:spPr>
            <a:xfrm>
              <a:off x="7230583" y="2476500"/>
              <a:ext cx="1627590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AB78889-6C66-7806-A928-800F42CBCDDD}"/>
                </a:ext>
              </a:extLst>
            </p:cNvPr>
            <p:cNvSpPr/>
            <p:nvPr/>
          </p:nvSpPr>
          <p:spPr>
            <a:xfrm>
              <a:off x="7230672" y="1366325"/>
              <a:ext cx="1627413" cy="2184595"/>
            </a:xfrm>
            <a:prstGeom prst="roundRect">
              <a:avLst>
                <a:gd name="adj" fmla="val 736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r>
                <a:rPr lang="en-AU" sz="1400" b="1" dirty="0">
                  <a:solidFill>
                    <a:schemeClr val="accent1"/>
                  </a:solidFill>
                </a:rPr>
                <a:t>Slower</a:t>
              </a:r>
              <a:br>
                <a:rPr lang="en-AU" sz="1400" b="1" dirty="0">
                  <a:solidFill>
                    <a:schemeClr val="accent1"/>
                  </a:solidFill>
                </a:rPr>
              </a:br>
              <a:r>
                <a:rPr lang="en-AU" sz="1400" b="1" dirty="0">
                  <a:solidFill>
                    <a:schemeClr val="accent1"/>
                  </a:solidFill>
                </a:rPr>
                <a:t>execution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8BF2D2-0D2B-3DF1-161B-8015FEBB6FC4}"/>
              </a:ext>
            </a:extLst>
          </p:cNvPr>
          <p:cNvGrpSpPr/>
          <p:nvPr/>
        </p:nvGrpSpPr>
        <p:grpSpPr>
          <a:xfrm>
            <a:off x="5495964" y="1334575"/>
            <a:ext cx="1627590" cy="2184595"/>
            <a:chOff x="5495963" y="1366325"/>
            <a:chExt cx="1627590" cy="218459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19A9F96-5B28-E574-8C1A-3C0038D804DA}"/>
                </a:ext>
              </a:extLst>
            </p:cNvPr>
            <p:cNvSpPr/>
            <p:nvPr/>
          </p:nvSpPr>
          <p:spPr>
            <a:xfrm>
              <a:off x="5496051" y="1366325"/>
              <a:ext cx="1627413" cy="2184595"/>
            </a:xfrm>
            <a:prstGeom prst="roundRect">
              <a:avLst>
                <a:gd name="adj" fmla="val 73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endParaRPr lang="en-AU" sz="1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1520064-52F5-559A-C5B5-DDA553BCF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93" b="93"/>
            <a:stretch/>
          </p:blipFill>
          <p:spPr>
            <a:xfrm>
              <a:off x="5496141" y="1366325"/>
              <a:ext cx="1627234" cy="1110175"/>
            </a:xfrm>
            <a:custGeom>
              <a:avLst/>
              <a:gdLst>
                <a:gd name="csX0" fmla="*/ 127702 w 1627234"/>
                <a:gd name="csY0" fmla="*/ 0 h 1110175"/>
                <a:gd name="csX1" fmla="*/ 1499531 w 1627234"/>
                <a:gd name="csY1" fmla="*/ 0 h 1110175"/>
                <a:gd name="csX2" fmla="*/ 1617363 w 1627234"/>
                <a:gd name="csY2" fmla="*/ 78104 h 1110175"/>
                <a:gd name="csX3" fmla="*/ 1627234 w 1627234"/>
                <a:gd name="csY3" fmla="*/ 126999 h 1110175"/>
                <a:gd name="csX4" fmla="*/ 1627234 w 1627234"/>
                <a:gd name="csY4" fmla="*/ 1110175 h 1110175"/>
                <a:gd name="csX5" fmla="*/ 0 w 1627234"/>
                <a:gd name="csY5" fmla="*/ 1110175 h 1110175"/>
                <a:gd name="csX6" fmla="*/ 0 w 1627234"/>
                <a:gd name="csY6" fmla="*/ 126995 h 1110175"/>
                <a:gd name="csX7" fmla="*/ 9871 w 1627234"/>
                <a:gd name="csY7" fmla="*/ 78104 h 1110175"/>
                <a:gd name="csX8" fmla="*/ 127702 w 1627234"/>
                <a:gd name="csY8" fmla="*/ 0 h 1110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27234" h="1110175">
                  <a:moveTo>
                    <a:pt x="127702" y="0"/>
                  </a:moveTo>
                  <a:lnTo>
                    <a:pt x="1499531" y="0"/>
                  </a:lnTo>
                  <a:cubicBezTo>
                    <a:pt x="1552502" y="0"/>
                    <a:pt x="1597949" y="32205"/>
                    <a:pt x="1617363" y="78104"/>
                  </a:cubicBezTo>
                  <a:lnTo>
                    <a:pt x="1627234" y="126999"/>
                  </a:lnTo>
                  <a:lnTo>
                    <a:pt x="1627234" y="1110175"/>
                  </a:lnTo>
                  <a:lnTo>
                    <a:pt x="0" y="1110175"/>
                  </a:lnTo>
                  <a:lnTo>
                    <a:pt x="0" y="126995"/>
                  </a:lnTo>
                  <a:lnTo>
                    <a:pt x="9871" y="78104"/>
                  </a:lnTo>
                  <a:cubicBezTo>
                    <a:pt x="29284" y="32205"/>
                    <a:pt x="74732" y="0"/>
                    <a:pt x="127702" y="0"/>
                  </a:cubicBezTo>
                  <a:close/>
                </a:path>
              </a:pathLst>
            </a:cu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7C0D4B-14D0-2647-3006-C4C1E648B39F}"/>
                </a:ext>
              </a:extLst>
            </p:cNvPr>
            <p:cNvSpPr/>
            <p:nvPr/>
          </p:nvSpPr>
          <p:spPr>
            <a:xfrm>
              <a:off x="5495963" y="2476500"/>
              <a:ext cx="1627590" cy="3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C7D7B10-A0F0-1011-5E81-BCA48254F1D4}"/>
                </a:ext>
              </a:extLst>
            </p:cNvPr>
            <p:cNvSpPr/>
            <p:nvPr/>
          </p:nvSpPr>
          <p:spPr>
            <a:xfrm>
              <a:off x="5496051" y="1366325"/>
              <a:ext cx="1627413" cy="2184595"/>
            </a:xfrm>
            <a:prstGeom prst="roundRect">
              <a:avLst>
                <a:gd name="adj" fmla="val 7360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r>
                <a:rPr lang="en-AU" sz="1400" b="1" dirty="0">
                  <a:solidFill>
                    <a:schemeClr val="accent6"/>
                  </a:solidFill>
                </a:rPr>
                <a:t>Mistrust &amp; confusion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011FC7-EEAA-4118-1223-69B55DC367C7}"/>
              </a:ext>
            </a:extLst>
          </p:cNvPr>
          <p:cNvGrpSpPr/>
          <p:nvPr/>
        </p:nvGrpSpPr>
        <p:grpSpPr>
          <a:xfrm>
            <a:off x="3761342" y="1334575"/>
            <a:ext cx="1627592" cy="2184595"/>
            <a:chOff x="3761342" y="1366325"/>
            <a:chExt cx="1627592" cy="218459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7F04B20-FF2C-287E-7FA8-72431840F85A}"/>
                </a:ext>
              </a:extLst>
            </p:cNvPr>
            <p:cNvSpPr/>
            <p:nvPr/>
          </p:nvSpPr>
          <p:spPr>
            <a:xfrm>
              <a:off x="3761432" y="1366325"/>
              <a:ext cx="1627413" cy="2184595"/>
            </a:xfrm>
            <a:prstGeom prst="roundRect">
              <a:avLst>
                <a:gd name="adj" fmla="val 73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endParaRPr lang="en-AU" sz="1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507321-A554-D04B-BE9B-3DF25038E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104" b="104"/>
            <a:stretch/>
          </p:blipFill>
          <p:spPr>
            <a:xfrm>
              <a:off x="3761343" y="1366325"/>
              <a:ext cx="1627591" cy="1110175"/>
            </a:xfrm>
            <a:custGeom>
              <a:avLst/>
              <a:gdLst>
                <a:gd name="csX0" fmla="*/ 127881 w 1627591"/>
                <a:gd name="csY0" fmla="*/ 0 h 1110175"/>
                <a:gd name="csX1" fmla="*/ 1499710 w 1627591"/>
                <a:gd name="csY1" fmla="*/ 0 h 1110175"/>
                <a:gd name="csX2" fmla="*/ 1627591 w 1627591"/>
                <a:gd name="csY2" fmla="*/ 127881 h 1110175"/>
                <a:gd name="csX3" fmla="*/ 1627591 w 1627591"/>
                <a:gd name="csY3" fmla="*/ 1110175 h 1110175"/>
                <a:gd name="csX4" fmla="*/ 0 w 1627591"/>
                <a:gd name="csY4" fmla="*/ 1110175 h 1110175"/>
                <a:gd name="csX5" fmla="*/ 0 w 1627591"/>
                <a:gd name="csY5" fmla="*/ 127881 h 1110175"/>
                <a:gd name="csX6" fmla="*/ 127881 w 1627591"/>
                <a:gd name="csY6" fmla="*/ 0 h 1110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627591" h="1110175">
                  <a:moveTo>
                    <a:pt x="127881" y="0"/>
                  </a:moveTo>
                  <a:lnTo>
                    <a:pt x="1499710" y="0"/>
                  </a:lnTo>
                  <a:cubicBezTo>
                    <a:pt x="1570337" y="0"/>
                    <a:pt x="1627591" y="57254"/>
                    <a:pt x="1627591" y="127881"/>
                  </a:cubicBezTo>
                  <a:lnTo>
                    <a:pt x="1627591" y="1110175"/>
                  </a:lnTo>
                  <a:lnTo>
                    <a:pt x="0" y="1110175"/>
                  </a:lnTo>
                  <a:lnTo>
                    <a:pt x="0" y="127881"/>
                  </a:lnTo>
                  <a:cubicBezTo>
                    <a:pt x="0" y="57254"/>
                    <a:pt x="57254" y="0"/>
                    <a:pt x="127881" y="0"/>
                  </a:cubicBezTo>
                  <a:close/>
                </a:path>
              </a:pathLst>
            </a:cu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4DC4B4-F37D-48B9-3153-B0FB0318F53D}"/>
                </a:ext>
              </a:extLst>
            </p:cNvPr>
            <p:cNvSpPr/>
            <p:nvPr/>
          </p:nvSpPr>
          <p:spPr>
            <a:xfrm>
              <a:off x="3761342" y="2476500"/>
              <a:ext cx="162759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9778C94-4258-E66A-2EF0-9E8ACA69C674}"/>
                </a:ext>
              </a:extLst>
            </p:cNvPr>
            <p:cNvSpPr/>
            <p:nvPr/>
          </p:nvSpPr>
          <p:spPr>
            <a:xfrm>
              <a:off x="3761432" y="1366325"/>
              <a:ext cx="1627413" cy="2184595"/>
            </a:xfrm>
            <a:prstGeom prst="roundRect">
              <a:avLst>
                <a:gd name="adj" fmla="val 736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r>
                <a:rPr lang="en-AU" sz="1400" b="1" dirty="0">
                  <a:solidFill>
                    <a:schemeClr val="accent4"/>
                  </a:solidFill>
                </a:rPr>
                <a:t>Inconsistency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2DCFF2-8E98-10AB-14A1-73BE50321D18}"/>
              </a:ext>
            </a:extLst>
          </p:cNvPr>
          <p:cNvGrpSpPr/>
          <p:nvPr/>
        </p:nvGrpSpPr>
        <p:grpSpPr>
          <a:xfrm>
            <a:off x="2026721" y="1334575"/>
            <a:ext cx="1627591" cy="2184595"/>
            <a:chOff x="2026721" y="1366325"/>
            <a:chExt cx="1627591" cy="2184595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AD7633B-08AF-3547-AFA1-113DC3CAFAB7}"/>
                </a:ext>
              </a:extLst>
            </p:cNvPr>
            <p:cNvSpPr/>
            <p:nvPr/>
          </p:nvSpPr>
          <p:spPr>
            <a:xfrm>
              <a:off x="2026810" y="1366325"/>
              <a:ext cx="1627413" cy="2184595"/>
            </a:xfrm>
            <a:prstGeom prst="roundRect">
              <a:avLst>
                <a:gd name="adj" fmla="val 73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endParaRPr lang="en-AU" sz="1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6BE56F7-574F-C852-5E57-A4AAFF6EB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104" b="104"/>
            <a:stretch/>
          </p:blipFill>
          <p:spPr>
            <a:xfrm>
              <a:off x="2026721" y="1366325"/>
              <a:ext cx="1627591" cy="1110175"/>
            </a:xfrm>
            <a:custGeom>
              <a:avLst/>
              <a:gdLst>
                <a:gd name="csX0" fmla="*/ 127881 w 1627591"/>
                <a:gd name="csY0" fmla="*/ 0 h 1110175"/>
                <a:gd name="csX1" fmla="*/ 1499710 w 1627591"/>
                <a:gd name="csY1" fmla="*/ 0 h 1110175"/>
                <a:gd name="csX2" fmla="*/ 1627591 w 1627591"/>
                <a:gd name="csY2" fmla="*/ 127881 h 1110175"/>
                <a:gd name="csX3" fmla="*/ 1627591 w 1627591"/>
                <a:gd name="csY3" fmla="*/ 1110175 h 1110175"/>
                <a:gd name="csX4" fmla="*/ 0 w 1627591"/>
                <a:gd name="csY4" fmla="*/ 1110175 h 1110175"/>
                <a:gd name="csX5" fmla="*/ 0 w 1627591"/>
                <a:gd name="csY5" fmla="*/ 127881 h 1110175"/>
                <a:gd name="csX6" fmla="*/ 127881 w 1627591"/>
                <a:gd name="csY6" fmla="*/ 0 h 1110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627591" h="1110175">
                  <a:moveTo>
                    <a:pt x="127881" y="0"/>
                  </a:moveTo>
                  <a:lnTo>
                    <a:pt x="1499710" y="0"/>
                  </a:lnTo>
                  <a:cubicBezTo>
                    <a:pt x="1570337" y="0"/>
                    <a:pt x="1627591" y="57254"/>
                    <a:pt x="1627591" y="127881"/>
                  </a:cubicBezTo>
                  <a:lnTo>
                    <a:pt x="1627591" y="1110175"/>
                  </a:lnTo>
                  <a:lnTo>
                    <a:pt x="0" y="1110175"/>
                  </a:lnTo>
                  <a:lnTo>
                    <a:pt x="0" y="127881"/>
                  </a:lnTo>
                  <a:cubicBezTo>
                    <a:pt x="0" y="57254"/>
                    <a:pt x="57254" y="0"/>
                    <a:pt x="127881" y="0"/>
                  </a:cubicBezTo>
                  <a:close/>
                </a:path>
              </a:pathLst>
            </a:cu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800F41-6910-73BA-D858-0782AC1E0EA2}"/>
                </a:ext>
              </a:extLst>
            </p:cNvPr>
            <p:cNvSpPr/>
            <p:nvPr/>
          </p:nvSpPr>
          <p:spPr>
            <a:xfrm>
              <a:off x="2026721" y="2476500"/>
              <a:ext cx="1627590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E6CCC0E-DBFC-DE6A-14B5-4CC9824DF8E5}"/>
                </a:ext>
              </a:extLst>
            </p:cNvPr>
            <p:cNvSpPr/>
            <p:nvPr/>
          </p:nvSpPr>
          <p:spPr>
            <a:xfrm>
              <a:off x="2026810" y="1366325"/>
              <a:ext cx="1627413" cy="2184595"/>
            </a:xfrm>
            <a:prstGeom prst="roundRect">
              <a:avLst>
                <a:gd name="adj" fmla="val 736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r>
                <a:rPr lang="en-AU" sz="1400" b="1" dirty="0">
                  <a:solidFill>
                    <a:schemeClr val="accent2"/>
                  </a:solidFill>
                </a:rPr>
                <a:t>Assumptions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65A71D-2B5F-804A-6FD9-93C561A36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64401"/>
            <a:ext cx="7629525" cy="360439"/>
          </a:xfrm>
        </p:spPr>
        <p:txBody>
          <a:bodyPr/>
          <a:lstStyle/>
          <a:p>
            <a:r>
              <a:rPr lang="en-AU" dirty="0"/>
              <a:t>Communication failure creates operational risk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F92F30-26FA-8BCA-97C6-2CD38CE222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5750" y="666726"/>
            <a:ext cx="7629525" cy="200004"/>
          </a:xfrm>
        </p:spPr>
        <p:txBody>
          <a:bodyPr/>
          <a:lstStyle/>
          <a:p>
            <a:r>
              <a:rPr lang="en-AU" dirty="0"/>
              <a:t>Most organisational confusion begins as an information vacuum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AD3D-2C94-96D8-7266-310FF6762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</p:spPr>
        <p:txBody>
          <a:bodyPr/>
          <a:lstStyle/>
          <a:p>
            <a:fld id="{95B7E756-53CD-436E-9922-3A38B2836629}" type="slidenum">
              <a:rPr lang="en-PH" smtClean="0"/>
              <a:pPr/>
              <a:t>5</a:t>
            </a:fld>
            <a:endParaRPr lang="en-PH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5E61AA-7036-2EF8-3C11-4A08B52BF0A5}"/>
              </a:ext>
            </a:extLst>
          </p:cNvPr>
          <p:cNvGrpSpPr/>
          <p:nvPr/>
        </p:nvGrpSpPr>
        <p:grpSpPr>
          <a:xfrm>
            <a:off x="292099" y="1334575"/>
            <a:ext cx="1627592" cy="2184595"/>
            <a:chOff x="292099" y="1366325"/>
            <a:chExt cx="1627592" cy="218459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497E5F-FB05-B168-340F-1584A09C0920}"/>
                </a:ext>
              </a:extLst>
            </p:cNvPr>
            <p:cNvSpPr/>
            <p:nvPr/>
          </p:nvSpPr>
          <p:spPr>
            <a:xfrm>
              <a:off x="292099" y="1366325"/>
              <a:ext cx="1627413" cy="2184595"/>
            </a:xfrm>
            <a:prstGeom prst="roundRect">
              <a:avLst>
                <a:gd name="adj" fmla="val 73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endParaRPr lang="en-AU" sz="1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8A2E5F6-0F6C-45E9-8B7E-105733C7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104" b="104"/>
            <a:stretch/>
          </p:blipFill>
          <p:spPr>
            <a:xfrm>
              <a:off x="292100" y="1366325"/>
              <a:ext cx="1627591" cy="1110175"/>
            </a:xfrm>
            <a:custGeom>
              <a:avLst/>
              <a:gdLst>
                <a:gd name="csX0" fmla="*/ 127881 w 1627591"/>
                <a:gd name="csY0" fmla="*/ 0 h 1110175"/>
                <a:gd name="csX1" fmla="*/ 1499710 w 1627591"/>
                <a:gd name="csY1" fmla="*/ 0 h 1110175"/>
                <a:gd name="csX2" fmla="*/ 1627591 w 1627591"/>
                <a:gd name="csY2" fmla="*/ 127881 h 1110175"/>
                <a:gd name="csX3" fmla="*/ 1627591 w 1627591"/>
                <a:gd name="csY3" fmla="*/ 1110175 h 1110175"/>
                <a:gd name="csX4" fmla="*/ 0 w 1627591"/>
                <a:gd name="csY4" fmla="*/ 1110175 h 1110175"/>
                <a:gd name="csX5" fmla="*/ 0 w 1627591"/>
                <a:gd name="csY5" fmla="*/ 127881 h 1110175"/>
                <a:gd name="csX6" fmla="*/ 127881 w 1627591"/>
                <a:gd name="csY6" fmla="*/ 0 h 1110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627591" h="1110175">
                  <a:moveTo>
                    <a:pt x="127881" y="0"/>
                  </a:moveTo>
                  <a:lnTo>
                    <a:pt x="1499710" y="0"/>
                  </a:lnTo>
                  <a:cubicBezTo>
                    <a:pt x="1570337" y="0"/>
                    <a:pt x="1627591" y="57254"/>
                    <a:pt x="1627591" y="127881"/>
                  </a:cubicBezTo>
                  <a:lnTo>
                    <a:pt x="1627591" y="1110175"/>
                  </a:lnTo>
                  <a:lnTo>
                    <a:pt x="0" y="1110175"/>
                  </a:lnTo>
                  <a:lnTo>
                    <a:pt x="0" y="127881"/>
                  </a:lnTo>
                  <a:cubicBezTo>
                    <a:pt x="0" y="57254"/>
                    <a:pt x="57254" y="0"/>
                    <a:pt x="127881" y="0"/>
                  </a:cubicBezTo>
                  <a:close/>
                </a:path>
              </a:pathLst>
            </a:cu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46C9F1-B366-C4C8-AAD4-40467B8D5AA0}"/>
                </a:ext>
              </a:extLst>
            </p:cNvPr>
            <p:cNvSpPr/>
            <p:nvPr/>
          </p:nvSpPr>
          <p:spPr>
            <a:xfrm>
              <a:off x="292100" y="2476500"/>
              <a:ext cx="162759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63381B1-FF1A-2794-C0A0-11B7ADB38183}"/>
                </a:ext>
              </a:extLst>
            </p:cNvPr>
            <p:cNvSpPr/>
            <p:nvPr/>
          </p:nvSpPr>
          <p:spPr>
            <a:xfrm>
              <a:off x="292099" y="1366325"/>
              <a:ext cx="1627413" cy="2184595"/>
            </a:xfrm>
            <a:prstGeom prst="roundRect">
              <a:avLst>
                <a:gd name="adj" fmla="val 736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188000" bIns="72000" rtlCol="0" anchor="ctr"/>
            <a:lstStyle/>
            <a:p>
              <a:pPr algn="ctr"/>
              <a:r>
                <a:rPr lang="en-AU" sz="1400" b="1" dirty="0">
                  <a:solidFill>
                    <a:schemeClr val="accent3"/>
                  </a:solidFill>
                </a:rPr>
                <a:t>Lack of clarity</a:t>
              </a:r>
            </a:p>
          </p:txBody>
        </p:sp>
      </p:grpSp>
      <p:sp>
        <p:nvSpPr>
          <p:cNvPr id="60" name="Arc 59">
            <a:extLst>
              <a:ext uri="{FF2B5EF4-FFF2-40B4-BE49-F238E27FC236}">
                <a16:creationId xmlns:a16="http://schemas.microsoft.com/office/drawing/2014/main" id="{479672AC-40A4-EFF9-1D5A-831E49CFF2EB}"/>
              </a:ext>
            </a:extLst>
          </p:cNvPr>
          <p:cNvSpPr/>
          <p:nvPr/>
        </p:nvSpPr>
        <p:spPr>
          <a:xfrm>
            <a:off x="1792231" y="1167298"/>
            <a:ext cx="361950" cy="361950"/>
          </a:xfrm>
          <a:prstGeom prst="arc">
            <a:avLst>
              <a:gd name="adj1" fmla="val 12844411"/>
              <a:gd name="adj2" fmla="val 19864467"/>
            </a:avLst>
          </a:prstGeom>
          <a:noFill/>
          <a:ln>
            <a:solidFill>
              <a:schemeClr val="tx1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D512E9F4-01EC-7F8D-43BE-8247729CCA76}"/>
              </a:ext>
            </a:extLst>
          </p:cNvPr>
          <p:cNvSpPr/>
          <p:nvPr/>
        </p:nvSpPr>
        <p:spPr>
          <a:xfrm>
            <a:off x="3526852" y="1167298"/>
            <a:ext cx="361950" cy="361950"/>
          </a:xfrm>
          <a:prstGeom prst="arc">
            <a:avLst>
              <a:gd name="adj1" fmla="val 12844411"/>
              <a:gd name="adj2" fmla="val 19864467"/>
            </a:avLst>
          </a:prstGeom>
          <a:noFill/>
          <a:ln>
            <a:solidFill>
              <a:schemeClr val="tx1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1234749F-8402-317E-5788-58D635271158}"/>
              </a:ext>
            </a:extLst>
          </p:cNvPr>
          <p:cNvSpPr/>
          <p:nvPr/>
        </p:nvSpPr>
        <p:spPr>
          <a:xfrm>
            <a:off x="5261474" y="1167298"/>
            <a:ext cx="361950" cy="361950"/>
          </a:xfrm>
          <a:prstGeom prst="arc">
            <a:avLst>
              <a:gd name="adj1" fmla="val 12844411"/>
              <a:gd name="adj2" fmla="val 19864467"/>
            </a:avLst>
          </a:prstGeom>
          <a:noFill/>
          <a:ln>
            <a:solidFill>
              <a:schemeClr val="tx1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8FB87435-6BBA-6DA0-1E13-F8440BB0D08D}"/>
              </a:ext>
            </a:extLst>
          </p:cNvPr>
          <p:cNvSpPr/>
          <p:nvPr/>
        </p:nvSpPr>
        <p:spPr>
          <a:xfrm>
            <a:off x="6996094" y="1167298"/>
            <a:ext cx="361950" cy="361950"/>
          </a:xfrm>
          <a:prstGeom prst="arc">
            <a:avLst>
              <a:gd name="adj1" fmla="val 12844411"/>
              <a:gd name="adj2" fmla="val 19864467"/>
            </a:avLst>
          </a:prstGeom>
          <a:noFill/>
          <a:ln>
            <a:solidFill>
              <a:schemeClr val="tx1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5CE92D7-ED28-CAEB-5A42-6622CF589D57}"/>
              </a:ext>
            </a:extLst>
          </p:cNvPr>
          <p:cNvGrpSpPr/>
          <p:nvPr/>
        </p:nvGrpSpPr>
        <p:grpSpPr>
          <a:xfrm>
            <a:off x="291921" y="3722446"/>
            <a:ext cx="8560158" cy="878360"/>
            <a:chOff x="291921" y="3722446"/>
            <a:chExt cx="8560158" cy="87836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B6BB894-54D2-188B-B0F6-0B6B643E1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40879" b="40879"/>
            <a:stretch>
              <a:fillRect/>
            </a:stretch>
          </p:blipFill>
          <p:spPr>
            <a:xfrm>
              <a:off x="291921" y="3722446"/>
              <a:ext cx="8560158" cy="878360"/>
            </a:xfrm>
            <a:custGeom>
              <a:avLst/>
              <a:gdLst>
                <a:gd name="csX0" fmla="*/ 146396 w 8560158"/>
                <a:gd name="csY0" fmla="*/ 0 h 878360"/>
                <a:gd name="csX1" fmla="*/ 8413762 w 8560158"/>
                <a:gd name="csY1" fmla="*/ 0 h 878360"/>
                <a:gd name="csX2" fmla="*/ 8560158 w 8560158"/>
                <a:gd name="csY2" fmla="*/ 146396 h 878360"/>
                <a:gd name="csX3" fmla="*/ 8560158 w 8560158"/>
                <a:gd name="csY3" fmla="*/ 731964 h 878360"/>
                <a:gd name="csX4" fmla="*/ 8413762 w 8560158"/>
                <a:gd name="csY4" fmla="*/ 878360 h 878360"/>
                <a:gd name="csX5" fmla="*/ 146396 w 8560158"/>
                <a:gd name="csY5" fmla="*/ 878360 h 878360"/>
                <a:gd name="csX6" fmla="*/ 0 w 8560158"/>
                <a:gd name="csY6" fmla="*/ 731964 h 878360"/>
                <a:gd name="csX7" fmla="*/ 0 w 8560158"/>
                <a:gd name="csY7" fmla="*/ 146396 h 878360"/>
                <a:gd name="csX8" fmla="*/ 146396 w 8560158"/>
                <a:gd name="csY8" fmla="*/ 0 h 8783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560158" h="878360">
                  <a:moveTo>
                    <a:pt x="146396" y="0"/>
                  </a:moveTo>
                  <a:lnTo>
                    <a:pt x="8413762" y="0"/>
                  </a:lnTo>
                  <a:cubicBezTo>
                    <a:pt x="8494614" y="0"/>
                    <a:pt x="8560158" y="65544"/>
                    <a:pt x="8560158" y="146396"/>
                  </a:cubicBezTo>
                  <a:lnTo>
                    <a:pt x="8560158" y="731964"/>
                  </a:lnTo>
                  <a:cubicBezTo>
                    <a:pt x="8560158" y="812816"/>
                    <a:pt x="8494614" y="878360"/>
                    <a:pt x="8413762" y="878360"/>
                  </a:cubicBezTo>
                  <a:lnTo>
                    <a:pt x="146396" y="878360"/>
                  </a:lnTo>
                  <a:cubicBezTo>
                    <a:pt x="65544" y="878360"/>
                    <a:pt x="0" y="812816"/>
                    <a:pt x="0" y="731964"/>
                  </a:cubicBezTo>
                  <a:lnTo>
                    <a:pt x="0" y="146396"/>
                  </a:lnTo>
                  <a:cubicBezTo>
                    <a:pt x="0" y="65544"/>
                    <a:pt x="65544" y="0"/>
                    <a:pt x="146396" y="0"/>
                  </a:cubicBezTo>
                  <a:close/>
                </a:path>
              </a:pathLst>
            </a:cu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F38E78A-A1BC-2E00-3659-ABBB65DDE2A4}"/>
                </a:ext>
              </a:extLst>
            </p:cNvPr>
            <p:cNvSpPr txBox="1"/>
            <p:nvPr/>
          </p:nvSpPr>
          <p:spPr>
            <a:xfrm>
              <a:off x="3359174" y="4038516"/>
              <a:ext cx="697306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en-AU" sz="1600" b="1" dirty="0">
                  <a:solidFill>
                    <a:schemeClr val="bg1"/>
                  </a:solidFill>
                </a:rPr>
                <a:t>Silence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D47109-484F-C4CD-179F-251F1A5B02AC}"/>
                </a:ext>
              </a:extLst>
            </p:cNvPr>
            <p:cNvSpPr txBox="1"/>
            <p:nvPr/>
          </p:nvSpPr>
          <p:spPr>
            <a:xfrm>
              <a:off x="5087522" y="4038516"/>
              <a:ext cx="953787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AU" sz="1600" b="1" dirty="0">
                  <a:solidFill>
                    <a:schemeClr val="bg1"/>
                  </a:solidFill>
                </a:rPr>
                <a:t>Alignment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1A0E98E-0AF5-FC02-9D8F-4A399C74DFA8}"/>
                </a:ext>
              </a:extLst>
            </p:cNvPr>
            <p:cNvSpPr/>
            <p:nvPr/>
          </p:nvSpPr>
          <p:spPr>
            <a:xfrm>
              <a:off x="4330700" y="3920326"/>
              <a:ext cx="482600" cy="482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5764FF-BF6B-7343-E678-2D1CE3A6B805}"/>
                </a:ext>
              </a:extLst>
            </p:cNvPr>
            <p:cNvSpPr txBox="1"/>
            <p:nvPr/>
          </p:nvSpPr>
          <p:spPr>
            <a:xfrm>
              <a:off x="4489445" y="3976960"/>
              <a:ext cx="16511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AU" sz="2400" dirty="0">
                  <a:solidFill>
                    <a:schemeClr val="accent1"/>
                  </a:solidFill>
                </a:rPr>
                <a:t>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8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-4.44444E-6 L -1.45833E-6 -4.44444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8975 2.02715E-6 L -2.77778E-7 2.0271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8976 2.02715E-6 L 2.77778E-6 2.02715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8975 2.02715E-6 L -2.77778E-7 2.0271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8975 2.02715E-6 L -2.77778E-7 2.02715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53352-7B65-CD35-75DA-06CEDCF23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DEE8AE-7EAC-4CE1-7D14-12CE0821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" r="2"/>
          <a:stretch/>
        </p:blipFill>
        <p:spPr>
          <a:xfrm>
            <a:off x="0" y="794"/>
            <a:ext cx="9143643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FA0B0E-5082-80E9-A922-C16DE25A2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Practical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4A7AA9-F1C4-20F4-60B8-98EBD49244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Communicating strategic technology 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E65D0-A0D9-F503-EBD8-697B4C089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B7E756-53CD-436E-9922-3A38B2836629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81480508-203D-4B96-1681-1B0E4D2E4EB3}"/>
              </a:ext>
            </a:extLst>
          </p:cNvPr>
          <p:cNvSpPr/>
          <p:nvPr/>
        </p:nvSpPr>
        <p:spPr>
          <a:xfrm>
            <a:off x="8071929" y="286615"/>
            <a:ext cx="786322" cy="257062"/>
          </a:xfrm>
          <a:custGeom>
            <a:avLst/>
            <a:gdLst>
              <a:gd name="connsiteX0" fmla="*/ 468298 w 1486313"/>
              <a:gd name="connsiteY0" fmla="*/ 271961 h 485752"/>
              <a:gd name="connsiteX1" fmla="*/ 452801 w 1486313"/>
              <a:gd name="connsiteY1" fmla="*/ 289422 h 485752"/>
              <a:gd name="connsiteX2" fmla="*/ 388411 w 1486313"/>
              <a:gd name="connsiteY2" fmla="*/ 330239 h 485752"/>
              <a:gd name="connsiteX3" fmla="*/ 335262 w 1486313"/>
              <a:gd name="connsiteY3" fmla="*/ 347701 h 485752"/>
              <a:gd name="connsiteX4" fmla="*/ 334935 w 1486313"/>
              <a:gd name="connsiteY4" fmla="*/ 347810 h 485752"/>
              <a:gd name="connsiteX5" fmla="*/ 332971 w 1486313"/>
              <a:gd name="connsiteY5" fmla="*/ 348246 h 485752"/>
              <a:gd name="connsiteX6" fmla="*/ 311253 w 1486313"/>
              <a:gd name="connsiteY6" fmla="*/ 308194 h 485752"/>
              <a:gd name="connsiteX7" fmla="*/ 111862 w 1486313"/>
              <a:gd name="connsiteY7" fmla="*/ 366363 h 485752"/>
              <a:gd name="connsiteX8" fmla="*/ 104769 w 1486313"/>
              <a:gd name="connsiteY8" fmla="*/ 368436 h 485752"/>
              <a:gd name="connsiteX9" fmla="*/ 103677 w 1486313"/>
              <a:gd name="connsiteY9" fmla="*/ 366908 h 485752"/>
              <a:gd name="connsiteX10" fmla="*/ 94837 w 1486313"/>
              <a:gd name="connsiteY10" fmla="*/ 213682 h 485752"/>
              <a:gd name="connsiteX11" fmla="*/ 171014 w 1486313"/>
              <a:gd name="connsiteY11" fmla="*/ 156714 h 485752"/>
              <a:gd name="connsiteX12" fmla="*/ 222089 w 1486313"/>
              <a:gd name="connsiteY12" fmla="*/ 140016 h 485752"/>
              <a:gd name="connsiteX13" fmla="*/ 224054 w 1486313"/>
              <a:gd name="connsiteY13" fmla="*/ 139689 h 485752"/>
              <a:gd name="connsiteX14" fmla="*/ 248282 w 1486313"/>
              <a:gd name="connsiteY14" fmla="*/ 181597 h 485752"/>
              <a:gd name="connsiteX15" fmla="*/ 454111 w 1486313"/>
              <a:gd name="connsiteY15" fmla="*/ 118516 h 485752"/>
              <a:gd name="connsiteX16" fmla="*/ 458585 w 1486313"/>
              <a:gd name="connsiteY16" fmla="*/ 117207 h 485752"/>
              <a:gd name="connsiteX17" fmla="*/ 459677 w 1486313"/>
              <a:gd name="connsiteY17" fmla="*/ 118735 h 485752"/>
              <a:gd name="connsiteX18" fmla="*/ 468298 w 1486313"/>
              <a:gd name="connsiteY18" fmla="*/ 271961 h 485752"/>
              <a:gd name="connsiteX19" fmla="*/ 337227 w 1486313"/>
              <a:gd name="connsiteY19" fmla="*/ 355777 h 485752"/>
              <a:gd name="connsiteX20" fmla="*/ 417332 w 1486313"/>
              <a:gd name="connsiteY20" fmla="*/ 355777 h 485752"/>
              <a:gd name="connsiteX21" fmla="*/ 363965 w 1486313"/>
              <a:gd name="connsiteY21" fmla="*/ 407834 h 485752"/>
              <a:gd name="connsiteX22" fmla="*/ 337227 w 1486313"/>
              <a:gd name="connsiteY22" fmla="*/ 355777 h 485752"/>
              <a:gd name="connsiteX23" fmla="*/ 536290 w 1486313"/>
              <a:gd name="connsiteY23" fmla="*/ 326201 h 485752"/>
              <a:gd name="connsiteX24" fmla="*/ 375424 w 1486313"/>
              <a:gd name="connsiteY24" fmla="*/ 35028 h 485752"/>
              <a:gd name="connsiteX25" fmla="*/ 136854 w 1486313"/>
              <a:gd name="connsiteY25" fmla="*/ 4143 h 485752"/>
              <a:gd name="connsiteX26" fmla="*/ 136963 w 1486313"/>
              <a:gd name="connsiteY26" fmla="*/ 4252 h 485752"/>
              <a:gd name="connsiteX27" fmla="*/ 332752 w 1486313"/>
              <a:gd name="connsiteY27" fmla="*/ 29899 h 485752"/>
              <a:gd name="connsiteX28" fmla="*/ 451383 w 1486313"/>
              <a:gd name="connsiteY28" fmla="*/ 109567 h 485752"/>
              <a:gd name="connsiteX29" fmla="*/ 166757 w 1486313"/>
              <a:gd name="connsiteY29" fmla="*/ 36556 h 485752"/>
              <a:gd name="connsiteX30" fmla="*/ 184983 w 1486313"/>
              <a:gd name="connsiteY30" fmla="*/ 71806 h 485752"/>
              <a:gd name="connsiteX31" fmla="*/ 26300 w 1486313"/>
              <a:gd name="connsiteY31" fmla="*/ 159551 h 485752"/>
              <a:gd name="connsiteX32" fmla="*/ 187275 w 1486313"/>
              <a:gd name="connsiteY32" fmla="*/ 450724 h 485752"/>
              <a:gd name="connsiteX33" fmla="*/ 425845 w 1486313"/>
              <a:gd name="connsiteY33" fmla="*/ 481610 h 485752"/>
              <a:gd name="connsiteX34" fmla="*/ 425845 w 1486313"/>
              <a:gd name="connsiteY34" fmla="*/ 481501 h 485752"/>
              <a:gd name="connsiteX35" fmla="*/ 229947 w 1486313"/>
              <a:gd name="connsiteY35" fmla="*/ 455854 h 485752"/>
              <a:gd name="connsiteX36" fmla="*/ 114918 w 1486313"/>
              <a:gd name="connsiteY36" fmla="*/ 376949 h 485752"/>
              <a:gd name="connsiteX37" fmla="*/ 393868 w 1486313"/>
              <a:gd name="connsiteY37" fmla="*/ 456836 h 485752"/>
              <a:gd name="connsiteX38" fmla="*/ 370731 w 1486313"/>
              <a:gd name="connsiteY38" fmla="*/ 415583 h 485752"/>
              <a:gd name="connsiteX39" fmla="*/ 536290 w 1486313"/>
              <a:gd name="connsiteY39" fmla="*/ 326201 h 485752"/>
              <a:gd name="connsiteX40" fmla="*/ 706214 w 1486313"/>
              <a:gd name="connsiteY40" fmla="*/ 296407 h 485752"/>
              <a:gd name="connsiteX41" fmla="*/ 692244 w 1486313"/>
              <a:gd name="connsiteY41" fmla="*/ 304701 h 485752"/>
              <a:gd name="connsiteX42" fmla="*/ 676529 w 1486313"/>
              <a:gd name="connsiteY42" fmla="*/ 307866 h 485752"/>
              <a:gd name="connsiteX43" fmla="*/ 662123 w 1486313"/>
              <a:gd name="connsiteY43" fmla="*/ 306447 h 485752"/>
              <a:gd name="connsiteX44" fmla="*/ 654265 w 1486313"/>
              <a:gd name="connsiteY44" fmla="*/ 302191 h 485752"/>
              <a:gd name="connsiteX45" fmla="*/ 649900 w 1486313"/>
              <a:gd name="connsiteY45" fmla="*/ 296189 h 485752"/>
              <a:gd name="connsiteX46" fmla="*/ 649027 w 1486313"/>
              <a:gd name="connsiteY46" fmla="*/ 288004 h 485752"/>
              <a:gd name="connsiteX47" fmla="*/ 653065 w 1486313"/>
              <a:gd name="connsiteY47" fmla="*/ 275671 h 485752"/>
              <a:gd name="connsiteX48" fmla="*/ 664960 w 1486313"/>
              <a:gd name="connsiteY48" fmla="*/ 268578 h 485752"/>
              <a:gd name="connsiteX49" fmla="*/ 683513 w 1486313"/>
              <a:gd name="connsiteY49" fmla="*/ 264976 h 485752"/>
              <a:gd name="connsiteX50" fmla="*/ 706214 w 1486313"/>
              <a:gd name="connsiteY50" fmla="*/ 262575 h 485752"/>
              <a:gd name="connsiteX51" fmla="*/ 706214 w 1486313"/>
              <a:gd name="connsiteY51" fmla="*/ 296407 h 485752"/>
              <a:gd name="connsiteX52" fmla="*/ 706214 w 1486313"/>
              <a:gd name="connsiteY52" fmla="*/ 338752 h 485752"/>
              <a:gd name="connsiteX53" fmla="*/ 757725 w 1486313"/>
              <a:gd name="connsiteY53" fmla="*/ 338752 h 485752"/>
              <a:gd name="connsiteX54" fmla="*/ 757725 w 1486313"/>
              <a:gd name="connsiteY54" fmla="*/ 228416 h 485752"/>
              <a:gd name="connsiteX55" fmla="*/ 738081 w 1486313"/>
              <a:gd name="connsiteY55" fmla="*/ 185526 h 485752"/>
              <a:gd name="connsiteX56" fmla="*/ 674237 w 1486313"/>
              <a:gd name="connsiteY56" fmla="*/ 171884 h 485752"/>
              <a:gd name="connsiteX57" fmla="*/ 637131 w 1486313"/>
              <a:gd name="connsiteY57" fmla="*/ 174830 h 485752"/>
              <a:gd name="connsiteX58" fmla="*/ 610393 w 1486313"/>
              <a:gd name="connsiteY58" fmla="*/ 179960 h 485752"/>
              <a:gd name="connsiteX59" fmla="*/ 610393 w 1486313"/>
              <a:gd name="connsiteY59" fmla="*/ 219139 h 485752"/>
              <a:gd name="connsiteX60" fmla="*/ 615086 w 1486313"/>
              <a:gd name="connsiteY60" fmla="*/ 219139 h 485752"/>
              <a:gd name="connsiteX61" fmla="*/ 635930 w 1486313"/>
              <a:gd name="connsiteY61" fmla="*/ 212045 h 485752"/>
              <a:gd name="connsiteX62" fmla="*/ 663214 w 1486313"/>
              <a:gd name="connsiteY62" fmla="*/ 207462 h 485752"/>
              <a:gd name="connsiteX63" fmla="*/ 695518 w 1486313"/>
              <a:gd name="connsiteY63" fmla="*/ 212591 h 485752"/>
              <a:gd name="connsiteX64" fmla="*/ 706432 w 1486313"/>
              <a:gd name="connsiteY64" fmla="*/ 231253 h 485752"/>
              <a:gd name="connsiteX65" fmla="*/ 706432 w 1486313"/>
              <a:gd name="connsiteY65" fmla="*/ 232126 h 485752"/>
              <a:gd name="connsiteX66" fmla="*/ 662232 w 1486313"/>
              <a:gd name="connsiteY66" fmla="*/ 236164 h 485752"/>
              <a:gd name="connsiteX67" fmla="*/ 626545 w 1486313"/>
              <a:gd name="connsiteY67" fmla="*/ 245441 h 485752"/>
              <a:gd name="connsiteX68" fmla="*/ 604063 w 1486313"/>
              <a:gd name="connsiteY68" fmla="*/ 263230 h 485752"/>
              <a:gd name="connsiteX69" fmla="*/ 596096 w 1486313"/>
              <a:gd name="connsiteY69" fmla="*/ 292260 h 485752"/>
              <a:gd name="connsiteX70" fmla="*/ 611702 w 1486313"/>
              <a:gd name="connsiteY70" fmla="*/ 328820 h 485752"/>
              <a:gd name="connsiteX71" fmla="*/ 650227 w 1486313"/>
              <a:gd name="connsiteY71" fmla="*/ 343117 h 485752"/>
              <a:gd name="connsiteX72" fmla="*/ 668234 w 1486313"/>
              <a:gd name="connsiteY72" fmla="*/ 341480 h 485752"/>
              <a:gd name="connsiteX73" fmla="*/ 684059 w 1486313"/>
              <a:gd name="connsiteY73" fmla="*/ 336351 h 485752"/>
              <a:gd name="connsiteX74" fmla="*/ 695737 w 1486313"/>
              <a:gd name="connsiteY74" fmla="*/ 329257 h 485752"/>
              <a:gd name="connsiteX75" fmla="*/ 706104 w 1486313"/>
              <a:gd name="connsiteY75" fmla="*/ 321508 h 485752"/>
              <a:gd name="connsiteX76" fmla="*/ 706104 w 1486313"/>
              <a:gd name="connsiteY76" fmla="*/ 338752 h 485752"/>
              <a:gd name="connsiteX77" fmla="*/ 880066 w 1486313"/>
              <a:gd name="connsiteY77" fmla="*/ 296407 h 485752"/>
              <a:gd name="connsiteX78" fmla="*/ 866097 w 1486313"/>
              <a:gd name="connsiteY78" fmla="*/ 304701 h 485752"/>
              <a:gd name="connsiteX79" fmla="*/ 850381 w 1486313"/>
              <a:gd name="connsiteY79" fmla="*/ 307866 h 485752"/>
              <a:gd name="connsiteX80" fmla="*/ 835976 w 1486313"/>
              <a:gd name="connsiteY80" fmla="*/ 306447 h 485752"/>
              <a:gd name="connsiteX81" fmla="*/ 828009 w 1486313"/>
              <a:gd name="connsiteY81" fmla="*/ 302191 h 485752"/>
              <a:gd name="connsiteX82" fmla="*/ 823752 w 1486313"/>
              <a:gd name="connsiteY82" fmla="*/ 296189 h 485752"/>
              <a:gd name="connsiteX83" fmla="*/ 822879 w 1486313"/>
              <a:gd name="connsiteY83" fmla="*/ 288004 h 485752"/>
              <a:gd name="connsiteX84" fmla="*/ 826917 w 1486313"/>
              <a:gd name="connsiteY84" fmla="*/ 275671 h 485752"/>
              <a:gd name="connsiteX85" fmla="*/ 838813 w 1486313"/>
              <a:gd name="connsiteY85" fmla="*/ 268578 h 485752"/>
              <a:gd name="connsiteX86" fmla="*/ 857366 w 1486313"/>
              <a:gd name="connsiteY86" fmla="*/ 264976 h 485752"/>
              <a:gd name="connsiteX87" fmla="*/ 880066 w 1486313"/>
              <a:gd name="connsiteY87" fmla="*/ 262575 h 485752"/>
              <a:gd name="connsiteX88" fmla="*/ 880066 w 1486313"/>
              <a:gd name="connsiteY88" fmla="*/ 296407 h 485752"/>
              <a:gd name="connsiteX89" fmla="*/ 880066 w 1486313"/>
              <a:gd name="connsiteY89" fmla="*/ 338752 h 485752"/>
              <a:gd name="connsiteX90" fmla="*/ 931578 w 1486313"/>
              <a:gd name="connsiteY90" fmla="*/ 338752 h 485752"/>
              <a:gd name="connsiteX91" fmla="*/ 931578 w 1486313"/>
              <a:gd name="connsiteY91" fmla="*/ 228416 h 485752"/>
              <a:gd name="connsiteX92" fmla="*/ 911934 w 1486313"/>
              <a:gd name="connsiteY92" fmla="*/ 185526 h 485752"/>
              <a:gd name="connsiteX93" fmla="*/ 848090 w 1486313"/>
              <a:gd name="connsiteY93" fmla="*/ 171884 h 485752"/>
              <a:gd name="connsiteX94" fmla="*/ 810984 w 1486313"/>
              <a:gd name="connsiteY94" fmla="*/ 174830 h 485752"/>
              <a:gd name="connsiteX95" fmla="*/ 784245 w 1486313"/>
              <a:gd name="connsiteY95" fmla="*/ 179960 h 485752"/>
              <a:gd name="connsiteX96" fmla="*/ 784245 w 1486313"/>
              <a:gd name="connsiteY96" fmla="*/ 219139 h 485752"/>
              <a:gd name="connsiteX97" fmla="*/ 788938 w 1486313"/>
              <a:gd name="connsiteY97" fmla="*/ 219139 h 485752"/>
              <a:gd name="connsiteX98" fmla="*/ 809783 w 1486313"/>
              <a:gd name="connsiteY98" fmla="*/ 212045 h 485752"/>
              <a:gd name="connsiteX99" fmla="*/ 837176 w 1486313"/>
              <a:gd name="connsiteY99" fmla="*/ 207462 h 485752"/>
              <a:gd name="connsiteX100" fmla="*/ 869371 w 1486313"/>
              <a:gd name="connsiteY100" fmla="*/ 212591 h 485752"/>
              <a:gd name="connsiteX101" fmla="*/ 880285 w 1486313"/>
              <a:gd name="connsiteY101" fmla="*/ 231253 h 485752"/>
              <a:gd name="connsiteX102" fmla="*/ 880285 w 1486313"/>
              <a:gd name="connsiteY102" fmla="*/ 232126 h 485752"/>
              <a:gd name="connsiteX103" fmla="*/ 836085 w 1486313"/>
              <a:gd name="connsiteY103" fmla="*/ 236164 h 485752"/>
              <a:gd name="connsiteX104" fmla="*/ 800397 w 1486313"/>
              <a:gd name="connsiteY104" fmla="*/ 245441 h 485752"/>
              <a:gd name="connsiteX105" fmla="*/ 777806 w 1486313"/>
              <a:gd name="connsiteY105" fmla="*/ 263230 h 485752"/>
              <a:gd name="connsiteX106" fmla="*/ 769840 w 1486313"/>
              <a:gd name="connsiteY106" fmla="*/ 292260 h 485752"/>
              <a:gd name="connsiteX107" fmla="*/ 785446 w 1486313"/>
              <a:gd name="connsiteY107" fmla="*/ 328820 h 485752"/>
              <a:gd name="connsiteX108" fmla="*/ 824080 w 1486313"/>
              <a:gd name="connsiteY108" fmla="*/ 343117 h 485752"/>
              <a:gd name="connsiteX109" fmla="*/ 842087 w 1486313"/>
              <a:gd name="connsiteY109" fmla="*/ 341480 h 485752"/>
              <a:gd name="connsiteX110" fmla="*/ 857912 w 1486313"/>
              <a:gd name="connsiteY110" fmla="*/ 336351 h 485752"/>
              <a:gd name="connsiteX111" fmla="*/ 869589 w 1486313"/>
              <a:gd name="connsiteY111" fmla="*/ 329257 h 485752"/>
              <a:gd name="connsiteX112" fmla="*/ 879957 w 1486313"/>
              <a:gd name="connsiteY112" fmla="*/ 321508 h 485752"/>
              <a:gd name="connsiteX113" fmla="*/ 879957 w 1486313"/>
              <a:gd name="connsiteY113" fmla="*/ 338752 h 485752"/>
              <a:gd name="connsiteX114" fmla="*/ 1051954 w 1486313"/>
              <a:gd name="connsiteY114" fmla="*/ 224705 h 485752"/>
              <a:gd name="connsiteX115" fmla="*/ 1067124 w 1486313"/>
              <a:gd name="connsiteY115" fmla="*/ 226451 h 485752"/>
              <a:gd name="connsiteX116" fmla="*/ 1067124 w 1486313"/>
              <a:gd name="connsiteY116" fmla="*/ 176795 h 485752"/>
              <a:gd name="connsiteX117" fmla="*/ 1061122 w 1486313"/>
              <a:gd name="connsiteY117" fmla="*/ 176358 h 485752"/>
              <a:gd name="connsiteX118" fmla="*/ 1055010 w 1486313"/>
              <a:gd name="connsiteY118" fmla="*/ 176249 h 485752"/>
              <a:gd name="connsiteX119" fmla="*/ 1031764 w 1486313"/>
              <a:gd name="connsiteY119" fmla="*/ 181160 h 485752"/>
              <a:gd name="connsiteX120" fmla="*/ 1002080 w 1486313"/>
              <a:gd name="connsiteY120" fmla="*/ 200804 h 485752"/>
              <a:gd name="connsiteX121" fmla="*/ 1002080 w 1486313"/>
              <a:gd name="connsiteY121" fmla="*/ 176904 h 485752"/>
              <a:gd name="connsiteX122" fmla="*/ 949913 w 1486313"/>
              <a:gd name="connsiteY122" fmla="*/ 176904 h 485752"/>
              <a:gd name="connsiteX123" fmla="*/ 949913 w 1486313"/>
              <a:gd name="connsiteY123" fmla="*/ 338861 h 485752"/>
              <a:gd name="connsiteX124" fmla="*/ 1002080 w 1486313"/>
              <a:gd name="connsiteY124" fmla="*/ 338861 h 485752"/>
              <a:gd name="connsiteX125" fmla="*/ 1002080 w 1486313"/>
              <a:gd name="connsiteY125" fmla="*/ 230489 h 485752"/>
              <a:gd name="connsiteX126" fmla="*/ 1020305 w 1486313"/>
              <a:gd name="connsiteY126" fmla="*/ 225578 h 485752"/>
              <a:gd name="connsiteX127" fmla="*/ 1039840 w 1486313"/>
              <a:gd name="connsiteY127" fmla="*/ 224050 h 485752"/>
              <a:gd name="connsiteX128" fmla="*/ 1051954 w 1486313"/>
              <a:gd name="connsiteY128" fmla="*/ 224705 h 485752"/>
              <a:gd name="connsiteX129" fmla="*/ 1194594 w 1486313"/>
              <a:gd name="connsiteY129" fmla="*/ 338752 h 485752"/>
              <a:gd name="connsiteX130" fmla="*/ 1221769 w 1486313"/>
              <a:gd name="connsiteY130" fmla="*/ 338752 h 485752"/>
              <a:gd name="connsiteX131" fmla="*/ 1221769 w 1486313"/>
              <a:gd name="connsiteY131" fmla="*/ 234200 h 485752"/>
              <a:gd name="connsiteX132" fmla="*/ 1208018 w 1486313"/>
              <a:gd name="connsiteY132" fmla="*/ 188909 h 485752"/>
              <a:gd name="connsiteX133" fmla="*/ 1168184 w 1486313"/>
              <a:gd name="connsiteY133" fmla="*/ 173193 h 485752"/>
              <a:gd name="connsiteX134" fmla="*/ 1140354 w 1486313"/>
              <a:gd name="connsiteY134" fmla="*/ 179087 h 485752"/>
              <a:gd name="connsiteX135" fmla="*/ 1114053 w 1486313"/>
              <a:gd name="connsiteY135" fmla="*/ 195566 h 485752"/>
              <a:gd name="connsiteX136" fmla="*/ 1114053 w 1486313"/>
              <a:gd name="connsiteY136" fmla="*/ 177450 h 485752"/>
              <a:gd name="connsiteX137" fmla="*/ 1086769 w 1486313"/>
              <a:gd name="connsiteY137" fmla="*/ 177450 h 485752"/>
              <a:gd name="connsiteX138" fmla="*/ 1086769 w 1486313"/>
              <a:gd name="connsiteY138" fmla="*/ 338752 h 485752"/>
              <a:gd name="connsiteX139" fmla="*/ 1114053 w 1486313"/>
              <a:gd name="connsiteY139" fmla="*/ 338752 h 485752"/>
              <a:gd name="connsiteX140" fmla="*/ 1114053 w 1486313"/>
              <a:gd name="connsiteY140" fmla="*/ 218594 h 485752"/>
              <a:gd name="connsiteX141" fmla="*/ 1137298 w 1486313"/>
              <a:gd name="connsiteY141" fmla="*/ 204624 h 485752"/>
              <a:gd name="connsiteX142" fmla="*/ 1160544 w 1486313"/>
              <a:gd name="connsiteY142" fmla="*/ 199167 h 485752"/>
              <a:gd name="connsiteX143" fmla="*/ 1178115 w 1486313"/>
              <a:gd name="connsiteY143" fmla="*/ 202114 h 485752"/>
              <a:gd name="connsiteX144" fmla="*/ 1188483 w 1486313"/>
              <a:gd name="connsiteY144" fmla="*/ 211063 h 485752"/>
              <a:gd name="connsiteX145" fmla="*/ 1193176 w 1486313"/>
              <a:gd name="connsiteY145" fmla="*/ 226233 h 485752"/>
              <a:gd name="connsiteX146" fmla="*/ 1194485 w 1486313"/>
              <a:gd name="connsiteY146" fmla="*/ 247078 h 485752"/>
              <a:gd name="connsiteX147" fmla="*/ 1194485 w 1486313"/>
              <a:gd name="connsiteY147" fmla="*/ 338752 h 485752"/>
              <a:gd name="connsiteX148" fmla="*/ 1260621 w 1486313"/>
              <a:gd name="connsiteY148" fmla="*/ 240421 h 485752"/>
              <a:gd name="connsiteX149" fmla="*/ 1275355 w 1486313"/>
              <a:gd name="connsiteY149" fmla="*/ 208444 h 485752"/>
              <a:gd name="connsiteX150" fmla="*/ 1310169 w 1486313"/>
              <a:gd name="connsiteY150" fmla="*/ 195566 h 485752"/>
              <a:gd name="connsiteX151" fmla="*/ 1342473 w 1486313"/>
              <a:gd name="connsiteY151" fmla="*/ 207243 h 485752"/>
              <a:gd name="connsiteX152" fmla="*/ 1353277 w 1486313"/>
              <a:gd name="connsiteY152" fmla="*/ 240421 h 485752"/>
              <a:gd name="connsiteX153" fmla="*/ 1260621 w 1486313"/>
              <a:gd name="connsiteY153" fmla="*/ 240421 h 485752"/>
              <a:gd name="connsiteX154" fmla="*/ 1260621 w 1486313"/>
              <a:gd name="connsiteY154" fmla="*/ 261265 h 485752"/>
              <a:gd name="connsiteX155" fmla="*/ 1379579 w 1486313"/>
              <a:gd name="connsiteY155" fmla="*/ 261265 h 485752"/>
              <a:gd name="connsiteX156" fmla="*/ 1379579 w 1486313"/>
              <a:gd name="connsiteY156" fmla="*/ 246532 h 485752"/>
              <a:gd name="connsiteX157" fmla="*/ 1361899 w 1486313"/>
              <a:gd name="connsiteY157" fmla="*/ 192292 h 485752"/>
              <a:gd name="connsiteX158" fmla="*/ 1311478 w 1486313"/>
              <a:gd name="connsiteY158" fmla="*/ 173193 h 485752"/>
              <a:gd name="connsiteX159" fmla="*/ 1254619 w 1486313"/>
              <a:gd name="connsiteY159" fmla="*/ 196439 h 485752"/>
              <a:gd name="connsiteX160" fmla="*/ 1233010 w 1486313"/>
              <a:gd name="connsiteY160" fmla="*/ 259192 h 485752"/>
              <a:gd name="connsiteX161" fmla="*/ 1255601 w 1486313"/>
              <a:gd name="connsiteY161" fmla="*/ 320853 h 485752"/>
              <a:gd name="connsiteX162" fmla="*/ 1318245 w 1486313"/>
              <a:gd name="connsiteY162" fmla="*/ 342462 h 485752"/>
              <a:gd name="connsiteX163" fmla="*/ 1348366 w 1486313"/>
              <a:gd name="connsiteY163" fmla="*/ 338642 h 485752"/>
              <a:gd name="connsiteX164" fmla="*/ 1376414 w 1486313"/>
              <a:gd name="connsiteY164" fmla="*/ 328929 h 485752"/>
              <a:gd name="connsiteX165" fmla="*/ 1364518 w 1486313"/>
              <a:gd name="connsiteY165" fmla="*/ 306229 h 485752"/>
              <a:gd name="connsiteX166" fmla="*/ 1351313 w 1486313"/>
              <a:gd name="connsiteY166" fmla="*/ 312341 h 485752"/>
              <a:gd name="connsiteX167" fmla="*/ 1318136 w 1486313"/>
              <a:gd name="connsiteY167" fmla="*/ 318889 h 485752"/>
              <a:gd name="connsiteX168" fmla="*/ 1295326 w 1486313"/>
              <a:gd name="connsiteY168" fmla="*/ 315506 h 485752"/>
              <a:gd name="connsiteX169" fmla="*/ 1277428 w 1486313"/>
              <a:gd name="connsiteY169" fmla="*/ 305138 h 485752"/>
              <a:gd name="connsiteX170" fmla="*/ 1265205 w 1486313"/>
              <a:gd name="connsiteY170" fmla="*/ 287240 h 485752"/>
              <a:gd name="connsiteX171" fmla="*/ 1260621 w 1486313"/>
              <a:gd name="connsiteY171" fmla="*/ 261265 h 485752"/>
              <a:gd name="connsiteX172" fmla="*/ 1430545 w 1486313"/>
              <a:gd name="connsiteY172" fmla="*/ 274143 h 485752"/>
              <a:gd name="connsiteX173" fmla="*/ 1430545 w 1486313"/>
              <a:gd name="connsiteY173" fmla="*/ 200477 h 485752"/>
              <a:gd name="connsiteX174" fmla="*/ 1486313 w 1486313"/>
              <a:gd name="connsiteY174" fmla="*/ 200477 h 485752"/>
              <a:gd name="connsiteX175" fmla="*/ 1486313 w 1486313"/>
              <a:gd name="connsiteY175" fmla="*/ 177450 h 485752"/>
              <a:gd name="connsiteX176" fmla="*/ 1430545 w 1486313"/>
              <a:gd name="connsiteY176" fmla="*/ 177450 h 485752"/>
              <a:gd name="connsiteX177" fmla="*/ 1430545 w 1486313"/>
              <a:gd name="connsiteY177" fmla="*/ 131285 h 485752"/>
              <a:gd name="connsiteX178" fmla="*/ 1403370 w 1486313"/>
              <a:gd name="connsiteY178" fmla="*/ 131285 h 485752"/>
              <a:gd name="connsiteX179" fmla="*/ 1403370 w 1486313"/>
              <a:gd name="connsiteY179" fmla="*/ 177450 h 485752"/>
              <a:gd name="connsiteX180" fmla="*/ 1385036 w 1486313"/>
              <a:gd name="connsiteY180" fmla="*/ 177450 h 485752"/>
              <a:gd name="connsiteX181" fmla="*/ 1385036 w 1486313"/>
              <a:gd name="connsiteY181" fmla="*/ 200477 h 485752"/>
              <a:gd name="connsiteX182" fmla="*/ 1403370 w 1486313"/>
              <a:gd name="connsiteY182" fmla="*/ 200477 h 485752"/>
              <a:gd name="connsiteX183" fmla="*/ 1403370 w 1486313"/>
              <a:gd name="connsiteY183" fmla="*/ 286148 h 485752"/>
              <a:gd name="connsiteX184" fmla="*/ 1416139 w 1486313"/>
              <a:gd name="connsiteY184" fmla="*/ 328820 h 485752"/>
              <a:gd name="connsiteX185" fmla="*/ 1453682 w 1486313"/>
              <a:gd name="connsiteY185" fmla="*/ 342135 h 485752"/>
              <a:gd name="connsiteX186" fmla="*/ 1469725 w 1486313"/>
              <a:gd name="connsiteY186" fmla="*/ 340825 h 485752"/>
              <a:gd name="connsiteX187" fmla="*/ 1486313 w 1486313"/>
              <a:gd name="connsiteY187" fmla="*/ 337551 h 485752"/>
              <a:gd name="connsiteX188" fmla="*/ 1486313 w 1486313"/>
              <a:gd name="connsiteY188" fmla="*/ 313105 h 485752"/>
              <a:gd name="connsiteX189" fmla="*/ 1484894 w 1486313"/>
              <a:gd name="connsiteY189" fmla="*/ 313105 h 485752"/>
              <a:gd name="connsiteX190" fmla="*/ 1474527 w 1486313"/>
              <a:gd name="connsiteY190" fmla="*/ 316488 h 485752"/>
              <a:gd name="connsiteX191" fmla="*/ 1460776 w 1486313"/>
              <a:gd name="connsiteY191" fmla="*/ 318452 h 485752"/>
              <a:gd name="connsiteX192" fmla="*/ 1443860 w 1486313"/>
              <a:gd name="connsiteY192" fmla="*/ 315724 h 485752"/>
              <a:gd name="connsiteX193" fmla="*/ 1435129 w 1486313"/>
              <a:gd name="connsiteY193" fmla="*/ 307321 h 485752"/>
              <a:gd name="connsiteX194" fmla="*/ 1431091 w 1486313"/>
              <a:gd name="connsiteY194" fmla="*/ 294006 h 485752"/>
              <a:gd name="connsiteX195" fmla="*/ 1430545 w 1486313"/>
              <a:gd name="connsiteY195" fmla="*/ 274143 h 4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486313" h="485752">
                <a:moveTo>
                  <a:pt x="468298" y="271961"/>
                </a:moveTo>
                <a:cubicBezTo>
                  <a:pt x="464151" y="277745"/>
                  <a:pt x="458913" y="283638"/>
                  <a:pt x="452801" y="289422"/>
                </a:cubicBezTo>
                <a:cubicBezTo>
                  <a:pt x="435994" y="306229"/>
                  <a:pt x="414386" y="319980"/>
                  <a:pt x="388411" y="330239"/>
                </a:cubicBezTo>
                <a:cubicBezTo>
                  <a:pt x="371168" y="337769"/>
                  <a:pt x="352833" y="343772"/>
                  <a:pt x="335262" y="347701"/>
                </a:cubicBezTo>
                <a:cubicBezTo>
                  <a:pt x="335153" y="347701"/>
                  <a:pt x="335044" y="347810"/>
                  <a:pt x="334935" y="347810"/>
                </a:cubicBezTo>
                <a:lnTo>
                  <a:pt x="332971" y="348246"/>
                </a:lnTo>
                <a:lnTo>
                  <a:pt x="311253" y="308194"/>
                </a:lnTo>
                <a:lnTo>
                  <a:pt x="111862" y="366363"/>
                </a:lnTo>
                <a:lnTo>
                  <a:pt x="104769" y="368436"/>
                </a:lnTo>
                <a:lnTo>
                  <a:pt x="103677" y="366908"/>
                </a:lnTo>
                <a:cubicBezTo>
                  <a:pt x="65480" y="315178"/>
                  <a:pt x="62315" y="259301"/>
                  <a:pt x="94837" y="213682"/>
                </a:cubicBezTo>
                <a:cubicBezTo>
                  <a:pt x="111862" y="190000"/>
                  <a:pt x="138164" y="170247"/>
                  <a:pt x="171014" y="156714"/>
                </a:cubicBezTo>
                <a:cubicBezTo>
                  <a:pt x="187275" y="149511"/>
                  <a:pt x="204518" y="143945"/>
                  <a:pt x="222089" y="140016"/>
                </a:cubicBezTo>
                <a:lnTo>
                  <a:pt x="224054" y="139689"/>
                </a:lnTo>
                <a:lnTo>
                  <a:pt x="248282" y="181597"/>
                </a:lnTo>
                <a:lnTo>
                  <a:pt x="454111" y="118516"/>
                </a:lnTo>
                <a:lnTo>
                  <a:pt x="458585" y="117207"/>
                </a:lnTo>
                <a:lnTo>
                  <a:pt x="459677" y="118735"/>
                </a:lnTo>
                <a:cubicBezTo>
                  <a:pt x="497765" y="170683"/>
                  <a:pt x="500821" y="226451"/>
                  <a:pt x="468298" y="271961"/>
                </a:cubicBezTo>
                <a:moveTo>
                  <a:pt x="337227" y="355777"/>
                </a:moveTo>
                <a:lnTo>
                  <a:pt x="417332" y="355777"/>
                </a:lnTo>
                <a:lnTo>
                  <a:pt x="363965" y="407834"/>
                </a:lnTo>
                <a:lnTo>
                  <a:pt x="337227" y="355777"/>
                </a:lnTo>
                <a:close/>
                <a:moveTo>
                  <a:pt x="536290" y="326201"/>
                </a:moveTo>
                <a:cubicBezTo>
                  <a:pt x="605591" y="229507"/>
                  <a:pt x="533561" y="99090"/>
                  <a:pt x="375424" y="35028"/>
                </a:cubicBezTo>
                <a:cubicBezTo>
                  <a:pt x="296629" y="3051"/>
                  <a:pt x="211176" y="-6444"/>
                  <a:pt x="136854" y="4143"/>
                </a:cubicBezTo>
                <a:lnTo>
                  <a:pt x="136963" y="4252"/>
                </a:lnTo>
                <a:cubicBezTo>
                  <a:pt x="189458" y="-2951"/>
                  <a:pt x="268035" y="3706"/>
                  <a:pt x="332752" y="29899"/>
                </a:cubicBezTo>
                <a:cubicBezTo>
                  <a:pt x="382082" y="49979"/>
                  <a:pt x="421152" y="77700"/>
                  <a:pt x="451383" y="109567"/>
                </a:cubicBezTo>
                <a:lnTo>
                  <a:pt x="166757" y="36556"/>
                </a:lnTo>
                <a:lnTo>
                  <a:pt x="184983" y="71806"/>
                </a:lnTo>
                <a:cubicBezTo>
                  <a:pt x="115136" y="83921"/>
                  <a:pt x="59259" y="113496"/>
                  <a:pt x="26300" y="159551"/>
                </a:cubicBezTo>
                <a:cubicBezTo>
                  <a:pt x="-42892" y="256245"/>
                  <a:pt x="29138" y="386662"/>
                  <a:pt x="187275" y="450724"/>
                </a:cubicBezTo>
                <a:cubicBezTo>
                  <a:pt x="266071" y="482701"/>
                  <a:pt x="351524" y="492196"/>
                  <a:pt x="425845" y="481610"/>
                </a:cubicBezTo>
                <a:lnTo>
                  <a:pt x="425845" y="481501"/>
                </a:lnTo>
                <a:cubicBezTo>
                  <a:pt x="373351" y="488703"/>
                  <a:pt x="294773" y="482046"/>
                  <a:pt x="229947" y="455854"/>
                </a:cubicBezTo>
                <a:cubicBezTo>
                  <a:pt x="180727" y="435882"/>
                  <a:pt x="141547" y="408052"/>
                  <a:pt x="114918" y="376949"/>
                </a:cubicBezTo>
                <a:lnTo>
                  <a:pt x="393868" y="456836"/>
                </a:lnTo>
                <a:lnTo>
                  <a:pt x="370731" y="415583"/>
                </a:lnTo>
                <a:cubicBezTo>
                  <a:pt x="440687" y="403578"/>
                  <a:pt x="503331" y="372147"/>
                  <a:pt x="536290" y="326201"/>
                </a:cubicBezTo>
                <a:moveTo>
                  <a:pt x="706214" y="296407"/>
                </a:moveTo>
                <a:cubicBezTo>
                  <a:pt x="702176" y="299790"/>
                  <a:pt x="697592" y="302628"/>
                  <a:pt x="692244" y="304701"/>
                </a:cubicBezTo>
                <a:cubicBezTo>
                  <a:pt x="686897" y="306884"/>
                  <a:pt x="681767" y="307866"/>
                  <a:pt x="676529" y="307866"/>
                </a:cubicBezTo>
                <a:cubicBezTo>
                  <a:pt x="669981" y="307866"/>
                  <a:pt x="665288" y="307430"/>
                  <a:pt x="662123" y="306447"/>
                </a:cubicBezTo>
                <a:cubicBezTo>
                  <a:pt x="659067" y="305574"/>
                  <a:pt x="656448" y="304156"/>
                  <a:pt x="654265" y="302191"/>
                </a:cubicBezTo>
                <a:cubicBezTo>
                  <a:pt x="651973" y="300227"/>
                  <a:pt x="650445" y="298262"/>
                  <a:pt x="649900" y="296189"/>
                </a:cubicBezTo>
                <a:cubicBezTo>
                  <a:pt x="649354" y="294006"/>
                  <a:pt x="649027" y="291278"/>
                  <a:pt x="649027" y="288004"/>
                </a:cubicBezTo>
                <a:cubicBezTo>
                  <a:pt x="649027" y="282874"/>
                  <a:pt x="650336" y="278836"/>
                  <a:pt x="653065" y="275671"/>
                </a:cubicBezTo>
                <a:cubicBezTo>
                  <a:pt x="655793" y="272506"/>
                  <a:pt x="659722" y="270215"/>
                  <a:pt x="664960" y="268578"/>
                </a:cubicBezTo>
                <a:cubicBezTo>
                  <a:pt x="669217" y="267268"/>
                  <a:pt x="675328" y="266067"/>
                  <a:pt x="683513" y="264976"/>
                </a:cubicBezTo>
                <a:cubicBezTo>
                  <a:pt x="691699" y="263994"/>
                  <a:pt x="699229" y="263230"/>
                  <a:pt x="706214" y="262575"/>
                </a:cubicBezTo>
                <a:lnTo>
                  <a:pt x="706214" y="296407"/>
                </a:lnTo>
                <a:close/>
                <a:moveTo>
                  <a:pt x="706214" y="338752"/>
                </a:moveTo>
                <a:lnTo>
                  <a:pt x="757725" y="338752"/>
                </a:lnTo>
                <a:lnTo>
                  <a:pt x="757725" y="228416"/>
                </a:lnTo>
                <a:cubicBezTo>
                  <a:pt x="757725" y="208990"/>
                  <a:pt x="751177" y="194693"/>
                  <a:pt x="738081" y="185526"/>
                </a:cubicBezTo>
                <a:cubicBezTo>
                  <a:pt x="724985" y="176467"/>
                  <a:pt x="703704" y="171884"/>
                  <a:pt x="674237" y="171884"/>
                </a:cubicBezTo>
                <a:cubicBezTo>
                  <a:pt x="661905" y="171884"/>
                  <a:pt x="649463" y="172975"/>
                  <a:pt x="637131" y="174830"/>
                </a:cubicBezTo>
                <a:cubicBezTo>
                  <a:pt x="624799" y="176904"/>
                  <a:pt x="615959" y="178541"/>
                  <a:pt x="610393" y="179960"/>
                </a:cubicBezTo>
                <a:lnTo>
                  <a:pt x="610393" y="219139"/>
                </a:lnTo>
                <a:lnTo>
                  <a:pt x="615086" y="219139"/>
                </a:lnTo>
                <a:cubicBezTo>
                  <a:pt x="619342" y="217502"/>
                  <a:pt x="626217" y="215101"/>
                  <a:pt x="635930" y="212045"/>
                </a:cubicBezTo>
                <a:cubicBezTo>
                  <a:pt x="645643" y="208880"/>
                  <a:pt x="654702" y="207462"/>
                  <a:pt x="663214" y="207462"/>
                </a:cubicBezTo>
                <a:cubicBezTo>
                  <a:pt x="677402" y="207462"/>
                  <a:pt x="688097" y="209208"/>
                  <a:pt x="695518" y="212591"/>
                </a:cubicBezTo>
                <a:cubicBezTo>
                  <a:pt x="702830" y="215974"/>
                  <a:pt x="706432" y="222195"/>
                  <a:pt x="706432" y="231253"/>
                </a:cubicBezTo>
                <a:lnTo>
                  <a:pt x="706432" y="232126"/>
                </a:lnTo>
                <a:cubicBezTo>
                  <a:pt x="691153" y="232999"/>
                  <a:pt x="676420" y="234309"/>
                  <a:pt x="662232" y="236164"/>
                </a:cubicBezTo>
                <a:cubicBezTo>
                  <a:pt x="648044" y="238020"/>
                  <a:pt x="636040" y="241075"/>
                  <a:pt x="626545" y="245441"/>
                </a:cubicBezTo>
                <a:cubicBezTo>
                  <a:pt x="616832" y="249806"/>
                  <a:pt x="609301" y="255700"/>
                  <a:pt x="604063" y="263230"/>
                </a:cubicBezTo>
                <a:cubicBezTo>
                  <a:pt x="598824" y="270760"/>
                  <a:pt x="596096" y="280473"/>
                  <a:pt x="596096" y="292260"/>
                </a:cubicBezTo>
                <a:cubicBezTo>
                  <a:pt x="596096" y="307102"/>
                  <a:pt x="601334" y="319325"/>
                  <a:pt x="611702" y="328820"/>
                </a:cubicBezTo>
                <a:cubicBezTo>
                  <a:pt x="622070" y="338424"/>
                  <a:pt x="634948" y="343117"/>
                  <a:pt x="650227" y="343117"/>
                </a:cubicBezTo>
                <a:cubicBezTo>
                  <a:pt x="656775" y="343117"/>
                  <a:pt x="662778" y="342571"/>
                  <a:pt x="668234" y="341480"/>
                </a:cubicBezTo>
                <a:cubicBezTo>
                  <a:pt x="673691" y="340389"/>
                  <a:pt x="678930" y="338642"/>
                  <a:pt x="684059" y="336351"/>
                </a:cubicBezTo>
                <a:cubicBezTo>
                  <a:pt x="687661" y="334604"/>
                  <a:pt x="691589" y="332313"/>
                  <a:pt x="695737" y="329257"/>
                </a:cubicBezTo>
                <a:cubicBezTo>
                  <a:pt x="699884" y="326201"/>
                  <a:pt x="703267" y="323691"/>
                  <a:pt x="706104" y="321508"/>
                </a:cubicBezTo>
                <a:lnTo>
                  <a:pt x="706104" y="338752"/>
                </a:lnTo>
                <a:close/>
                <a:moveTo>
                  <a:pt x="880066" y="296407"/>
                </a:moveTo>
                <a:cubicBezTo>
                  <a:pt x="876028" y="299790"/>
                  <a:pt x="871335" y="302628"/>
                  <a:pt x="866097" y="304701"/>
                </a:cubicBezTo>
                <a:cubicBezTo>
                  <a:pt x="860749" y="306884"/>
                  <a:pt x="855511" y="307866"/>
                  <a:pt x="850381" y="307866"/>
                </a:cubicBezTo>
                <a:cubicBezTo>
                  <a:pt x="843833" y="307866"/>
                  <a:pt x="839031" y="307430"/>
                  <a:pt x="835976" y="306447"/>
                </a:cubicBezTo>
                <a:cubicBezTo>
                  <a:pt x="832920" y="305574"/>
                  <a:pt x="830301" y="304156"/>
                  <a:pt x="828009" y="302191"/>
                </a:cubicBezTo>
                <a:cubicBezTo>
                  <a:pt x="825717" y="300227"/>
                  <a:pt x="824298" y="298262"/>
                  <a:pt x="823752" y="296189"/>
                </a:cubicBezTo>
                <a:cubicBezTo>
                  <a:pt x="823207" y="294006"/>
                  <a:pt x="822879" y="291278"/>
                  <a:pt x="822879" y="288004"/>
                </a:cubicBezTo>
                <a:cubicBezTo>
                  <a:pt x="822879" y="282874"/>
                  <a:pt x="824298" y="278836"/>
                  <a:pt x="826917" y="275671"/>
                </a:cubicBezTo>
                <a:cubicBezTo>
                  <a:pt x="829646" y="272506"/>
                  <a:pt x="833684" y="270215"/>
                  <a:pt x="838813" y="268578"/>
                </a:cubicBezTo>
                <a:cubicBezTo>
                  <a:pt x="843069" y="267268"/>
                  <a:pt x="849290" y="266067"/>
                  <a:pt x="857366" y="264976"/>
                </a:cubicBezTo>
                <a:cubicBezTo>
                  <a:pt x="865551" y="263994"/>
                  <a:pt x="873082" y="263230"/>
                  <a:pt x="880066" y="262575"/>
                </a:cubicBezTo>
                <a:lnTo>
                  <a:pt x="880066" y="296407"/>
                </a:lnTo>
                <a:close/>
                <a:moveTo>
                  <a:pt x="880066" y="338752"/>
                </a:moveTo>
                <a:lnTo>
                  <a:pt x="931578" y="338752"/>
                </a:lnTo>
                <a:lnTo>
                  <a:pt x="931578" y="228416"/>
                </a:lnTo>
                <a:cubicBezTo>
                  <a:pt x="931578" y="208990"/>
                  <a:pt x="925030" y="194693"/>
                  <a:pt x="911934" y="185526"/>
                </a:cubicBezTo>
                <a:cubicBezTo>
                  <a:pt x="898838" y="176467"/>
                  <a:pt x="877556" y="171884"/>
                  <a:pt x="848090" y="171884"/>
                </a:cubicBezTo>
                <a:cubicBezTo>
                  <a:pt x="835757" y="171884"/>
                  <a:pt x="823425" y="172975"/>
                  <a:pt x="810984" y="174830"/>
                </a:cubicBezTo>
                <a:cubicBezTo>
                  <a:pt x="798651" y="176904"/>
                  <a:pt x="789811" y="178541"/>
                  <a:pt x="784245" y="179960"/>
                </a:cubicBezTo>
                <a:lnTo>
                  <a:pt x="784245" y="219139"/>
                </a:lnTo>
                <a:lnTo>
                  <a:pt x="788938" y="219139"/>
                </a:lnTo>
                <a:cubicBezTo>
                  <a:pt x="793194" y="217502"/>
                  <a:pt x="800179" y="215101"/>
                  <a:pt x="809783" y="212045"/>
                </a:cubicBezTo>
                <a:cubicBezTo>
                  <a:pt x="819496" y="208880"/>
                  <a:pt x="828663" y="207462"/>
                  <a:pt x="837176" y="207462"/>
                </a:cubicBezTo>
                <a:cubicBezTo>
                  <a:pt x="851364" y="207462"/>
                  <a:pt x="862059" y="209208"/>
                  <a:pt x="869371" y="212591"/>
                </a:cubicBezTo>
                <a:cubicBezTo>
                  <a:pt x="876683" y="215974"/>
                  <a:pt x="880285" y="222195"/>
                  <a:pt x="880285" y="231253"/>
                </a:cubicBezTo>
                <a:lnTo>
                  <a:pt x="880285" y="232126"/>
                </a:lnTo>
                <a:cubicBezTo>
                  <a:pt x="865006" y="232999"/>
                  <a:pt x="850272" y="234309"/>
                  <a:pt x="836085" y="236164"/>
                </a:cubicBezTo>
                <a:cubicBezTo>
                  <a:pt x="821897" y="238020"/>
                  <a:pt x="810001" y="241075"/>
                  <a:pt x="800397" y="245441"/>
                </a:cubicBezTo>
                <a:cubicBezTo>
                  <a:pt x="790684" y="249806"/>
                  <a:pt x="783154" y="255700"/>
                  <a:pt x="777806" y="263230"/>
                </a:cubicBezTo>
                <a:cubicBezTo>
                  <a:pt x="772568" y="270760"/>
                  <a:pt x="769840" y="280473"/>
                  <a:pt x="769840" y="292260"/>
                </a:cubicBezTo>
                <a:cubicBezTo>
                  <a:pt x="769840" y="307102"/>
                  <a:pt x="775078" y="319325"/>
                  <a:pt x="785446" y="328820"/>
                </a:cubicBezTo>
                <a:cubicBezTo>
                  <a:pt x="795814" y="338424"/>
                  <a:pt x="808692" y="343117"/>
                  <a:pt x="824080" y="343117"/>
                </a:cubicBezTo>
                <a:cubicBezTo>
                  <a:pt x="830628" y="343117"/>
                  <a:pt x="836630" y="342571"/>
                  <a:pt x="842087" y="341480"/>
                </a:cubicBezTo>
                <a:cubicBezTo>
                  <a:pt x="847544" y="340389"/>
                  <a:pt x="852892" y="338642"/>
                  <a:pt x="857912" y="336351"/>
                </a:cubicBezTo>
                <a:cubicBezTo>
                  <a:pt x="861513" y="334604"/>
                  <a:pt x="865442" y="332313"/>
                  <a:pt x="869589" y="329257"/>
                </a:cubicBezTo>
                <a:cubicBezTo>
                  <a:pt x="873627" y="326201"/>
                  <a:pt x="877120" y="323691"/>
                  <a:pt x="879957" y="321508"/>
                </a:cubicBezTo>
                <a:lnTo>
                  <a:pt x="879957" y="338752"/>
                </a:lnTo>
                <a:close/>
                <a:moveTo>
                  <a:pt x="1051954" y="224705"/>
                </a:moveTo>
                <a:cubicBezTo>
                  <a:pt x="1056866" y="225033"/>
                  <a:pt x="1067124" y="226451"/>
                  <a:pt x="1067124" y="226451"/>
                </a:cubicBezTo>
                <a:lnTo>
                  <a:pt x="1067124" y="176795"/>
                </a:lnTo>
                <a:cubicBezTo>
                  <a:pt x="1065378" y="176686"/>
                  <a:pt x="1063414" y="176467"/>
                  <a:pt x="1061122" y="176358"/>
                </a:cubicBezTo>
                <a:cubicBezTo>
                  <a:pt x="1058830" y="176249"/>
                  <a:pt x="1056756" y="176249"/>
                  <a:pt x="1055010" y="176249"/>
                </a:cubicBezTo>
                <a:cubicBezTo>
                  <a:pt x="1047916" y="176249"/>
                  <a:pt x="1040168" y="177886"/>
                  <a:pt x="1031764" y="181160"/>
                </a:cubicBezTo>
                <a:cubicBezTo>
                  <a:pt x="1023361" y="184434"/>
                  <a:pt x="1013430" y="190982"/>
                  <a:pt x="1002080" y="200804"/>
                </a:cubicBezTo>
                <a:lnTo>
                  <a:pt x="1002080" y="176904"/>
                </a:lnTo>
                <a:lnTo>
                  <a:pt x="949913" y="176904"/>
                </a:lnTo>
                <a:lnTo>
                  <a:pt x="949913" y="338861"/>
                </a:lnTo>
                <a:lnTo>
                  <a:pt x="1002080" y="338861"/>
                </a:lnTo>
                <a:lnTo>
                  <a:pt x="1002080" y="230489"/>
                </a:lnTo>
                <a:cubicBezTo>
                  <a:pt x="1008628" y="228088"/>
                  <a:pt x="1014630" y="226560"/>
                  <a:pt x="1020305" y="225578"/>
                </a:cubicBezTo>
                <a:cubicBezTo>
                  <a:pt x="1025980" y="224596"/>
                  <a:pt x="1032419" y="224050"/>
                  <a:pt x="1039840" y="224050"/>
                </a:cubicBezTo>
                <a:cubicBezTo>
                  <a:pt x="1043005" y="224050"/>
                  <a:pt x="1047043" y="224269"/>
                  <a:pt x="1051954" y="224705"/>
                </a:cubicBezTo>
                <a:moveTo>
                  <a:pt x="1194594" y="338752"/>
                </a:moveTo>
                <a:lnTo>
                  <a:pt x="1221769" y="338752"/>
                </a:lnTo>
                <a:lnTo>
                  <a:pt x="1221769" y="234200"/>
                </a:lnTo>
                <a:cubicBezTo>
                  <a:pt x="1221769" y="214446"/>
                  <a:pt x="1217185" y="199386"/>
                  <a:pt x="1208018" y="188909"/>
                </a:cubicBezTo>
                <a:cubicBezTo>
                  <a:pt x="1198851" y="178432"/>
                  <a:pt x="1185645" y="173193"/>
                  <a:pt x="1168184" y="173193"/>
                </a:cubicBezTo>
                <a:cubicBezTo>
                  <a:pt x="1158580" y="173193"/>
                  <a:pt x="1149303" y="175158"/>
                  <a:pt x="1140354" y="179087"/>
                </a:cubicBezTo>
                <a:cubicBezTo>
                  <a:pt x="1131296" y="183015"/>
                  <a:pt x="1122565" y="188472"/>
                  <a:pt x="1114053" y="195566"/>
                </a:cubicBezTo>
                <a:lnTo>
                  <a:pt x="1114053" y="177450"/>
                </a:lnTo>
                <a:lnTo>
                  <a:pt x="1086769" y="177450"/>
                </a:lnTo>
                <a:lnTo>
                  <a:pt x="1086769" y="338752"/>
                </a:lnTo>
                <a:lnTo>
                  <a:pt x="1114053" y="338752"/>
                </a:lnTo>
                <a:lnTo>
                  <a:pt x="1114053" y="218594"/>
                </a:lnTo>
                <a:cubicBezTo>
                  <a:pt x="1121365" y="212918"/>
                  <a:pt x="1129222" y="208335"/>
                  <a:pt x="1137298" y="204624"/>
                </a:cubicBezTo>
                <a:cubicBezTo>
                  <a:pt x="1145265" y="201023"/>
                  <a:pt x="1153123" y="199167"/>
                  <a:pt x="1160544" y="199167"/>
                </a:cubicBezTo>
                <a:cubicBezTo>
                  <a:pt x="1167747" y="199167"/>
                  <a:pt x="1173640" y="200150"/>
                  <a:pt x="1178115" y="202114"/>
                </a:cubicBezTo>
                <a:cubicBezTo>
                  <a:pt x="1182590" y="204079"/>
                  <a:pt x="1186082" y="207134"/>
                  <a:pt x="1188483" y="211063"/>
                </a:cubicBezTo>
                <a:cubicBezTo>
                  <a:pt x="1190775" y="214774"/>
                  <a:pt x="1192412" y="219794"/>
                  <a:pt x="1193176" y="226233"/>
                </a:cubicBezTo>
                <a:cubicBezTo>
                  <a:pt x="1194049" y="232781"/>
                  <a:pt x="1194485" y="239657"/>
                  <a:pt x="1194485" y="247078"/>
                </a:cubicBezTo>
                <a:lnTo>
                  <a:pt x="1194485" y="338752"/>
                </a:lnTo>
                <a:close/>
                <a:moveTo>
                  <a:pt x="1260621" y="240421"/>
                </a:moveTo>
                <a:cubicBezTo>
                  <a:pt x="1261822" y="227652"/>
                  <a:pt x="1266733" y="216956"/>
                  <a:pt x="1275355" y="208444"/>
                </a:cubicBezTo>
                <a:cubicBezTo>
                  <a:pt x="1283976" y="199931"/>
                  <a:pt x="1295545" y="195566"/>
                  <a:pt x="1310169" y="195566"/>
                </a:cubicBezTo>
                <a:cubicBezTo>
                  <a:pt x="1324575" y="195566"/>
                  <a:pt x="1335488" y="199386"/>
                  <a:pt x="1342473" y="207243"/>
                </a:cubicBezTo>
                <a:cubicBezTo>
                  <a:pt x="1349567" y="214992"/>
                  <a:pt x="1353168" y="226015"/>
                  <a:pt x="1353277" y="240421"/>
                </a:cubicBezTo>
                <a:lnTo>
                  <a:pt x="1260621" y="240421"/>
                </a:lnTo>
                <a:close/>
                <a:moveTo>
                  <a:pt x="1260621" y="261265"/>
                </a:moveTo>
                <a:lnTo>
                  <a:pt x="1379579" y="261265"/>
                </a:lnTo>
                <a:lnTo>
                  <a:pt x="1379579" y="246532"/>
                </a:lnTo>
                <a:cubicBezTo>
                  <a:pt x="1379579" y="223068"/>
                  <a:pt x="1373686" y="204952"/>
                  <a:pt x="1361899" y="192292"/>
                </a:cubicBezTo>
                <a:cubicBezTo>
                  <a:pt x="1350003" y="179523"/>
                  <a:pt x="1333305" y="173193"/>
                  <a:pt x="1311478" y="173193"/>
                </a:cubicBezTo>
                <a:cubicBezTo>
                  <a:pt x="1288014" y="173193"/>
                  <a:pt x="1269025" y="180942"/>
                  <a:pt x="1254619" y="196439"/>
                </a:cubicBezTo>
                <a:cubicBezTo>
                  <a:pt x="1240213" y="211936"/>
                  <a:pt x="1233010" y="232781"/>
                  <a:pt x="1233010" y="259192"/>
                </a:cubicBezTo>
                <a:cubicBezTo>
                  <a:pt x="1233010" y="285821"/>
                  <a:pt x="1240540" y="306338"/>
                  <a:pt x="1255601" y="320853"/>
                </a:cubicBezTo>
                <a:cubicBezTo>
                  <a:pt x="1270553" y="335368"/>
                  <a:pt x="1291507" y="342462"/>
                  <a:pt x="1318245" y="342462"/>
                </a:cubicBezTo>
                <a:cubicBezTo>
                  <a:pt x="1328722" y="342462"/>
                  <a:pt x="1338762" y="341153"/>
                  <a:pt x="1348366" y="338642"/>
                </a:cubicBezTo>
                <a:cubicBezTo>
                  <a:pt x="1357861" y="336023"/>
                  <a:pt x="1367247" y="332749"/>
                  <a:pt x="1376414" y="328929"/>
                </a:cubicBezTo>
                <a:lnTo>
                  <a:pt x="1364518" y="306229"/>
                </a:lnTo>
                <a:cubicBezTo>
                  <a:pt x="1360698" y="308194"/>
                  <a:pt x="1356333" y="310267"/>
                  <a:pt x="1351313" y="312341"/>
                </a:cubicBezTo>
                <a:cubicBezTo>
                  <a:pt x="1340181" y="316706"/>
                  <a:pt x="1329158" y="318889"/>
                  <a:pt x="1318136" y="318889"/>
                </a:cubicBezTo>
                <a:cubicBezTo>
                  <a:pt x="1309841" y="318889"/>
                  <a:pt x="1302202" y="317688"/>
                  <a:pt x="1295326" y="315506"/>
                </a:cubicBezTo>
                <a:cubicBezTo>
                  <a:pt x="1288451" y="313214"/>
                  <a:pt x="1282557" y="309722"/>
                  <a:pt x="1277428" y="305138"/>
                </a:cubicBezTo>
                <a:cubicBezTo>
                  <a:pt x="1272190" y="300445"/>
                  <a:pt x="1268152" y="294443"/>
                  <a:pt x="1265205" y="287240"/>
                </a:cubicBezTo>
                <a:cubicBezTo>
                  <a:pt x="1262040" y="279709"/>
                  <a:pt x="1260621" y="271197"/>
                  <a:pt x="1260621" y="261265"/>
                </a:cubicBezTo>
                <a:moveTo>
                  <a:pt x="1430545" y="274143"/>
                </a:moveTo>
                <a:lnTo>
                  <a:pt x="1430545" y="200477"/>
                </a:lnTo>
                <a:lnTo>
                  <a:pt x="1486313" y="200477"/>
                </a:lnTo>
                <a:lnTo>
                  <a:pt x="1486313" y="177450"/>
                </a:lnTo>
                <a:lnTo>
                  <a:pt x="1430545" y="177450"/>
                </a:lnTo>
                <a:lnTo>
                  <a:pt x="1430545" y="131285"/>
                </a:lnTo>
                <a:lnTo>
                  <a:pt x="1403370" y="131285"/>
                </a:lnTo>
                <a:lnTo>
                  <a:pt x="1403370" y="177450"/>
                </a:lnTo>
                <a:lnTo>
                  <a:pt x="1385036" y="177450"/>
                </a:lnTo>
                <a:lnTo>
                  <a:pt x="1385036" y="200477"/>
                </a:lnTo>
                <a:lnTo>
                  <a:pt x="1403370" y="200477"/>
                </a:lnTo>
                <a:lnTo>
                  <a:pt x="1403370" y="286148"/>
                </a:lnTo>
                <a:cubicBezTo>
                  <a:pt x="1403370" y="305684"/>
                  <a:pt x="1407627" y="319871"/>
                  <a:pt x="1416139" y="328820"/>
                </a:cubicBezTo>
                <a:cubicBezTo>
                  <a:pt x="1424652" y="337660"/>
                  <a:pt x="1437202" y="342135"/>
                  <a:pt x="1453682" y="342135"/>
                </a:cubicBezTo>
                <a:cubicBezTo>
                  <a:pt x="1458375" y="342135"/>
                  <a:pt x="1463722" y="341698"/>
                  <a:pt x="1469725" y="340825"/>
                </a:cubicBezTo>
                <a:cubicBezTo>
                  <a:pt x="1475727" y="340061"/>
                  <a:pt x="1481293" y="338861"/>
                  <a:pt x="1486313" y="337551"/>
                </a:cubicBezTo>
                <a:lnTo>
                  <a:pt x="1486313" y="313105"/>
                </a:lnTo>
                <a:lnTo>
                  <a:pt x="1484894" y="313105"/>
                </a:lnTo>
                <a:cubicBezTo>
                  <a:pt x="1482821" y="313978"/>
                  <a:pt x="1479329" y="315178"/>
                  <a:pt x="1474527" y="316488"/>
                </a:cubicBezTo>
                <a:cubicBezTo>
                  <a:pt x="1469834" y="317798"/>
                  <a:pt x="1465141" y="318452"/>
                  <a:pt x="1460776" y="318452"/>
                </a:cubicBezTo>
                <a:cubicBezTo>
                  <a:pt x="1453245" y="318452"/>
                  <a:pt x="1447461" y="317579"/>
                  <a:pt x="1443860" y="315724"/>
                </a:cubicBezTo>
                <a:cubicBezTo>
                  <a:pt x="1440149" y="313978"/>
                  <a:pt x="1437311" y="311140"/>
                  <a:pt x="1435129" y="307321"/>
                </a:cubicBezTo>
                <a:cubicBezTo>
                  <a:pt x="1432837" y="303173"/>
                  <a:pt x="1431527" y="298699"/>
                  <a:pt x="1431091" y="294006"/>
                </a:cubicBezTo>
                <a:cubicBezTo>
                  <a:pt x="1430763" y="289204"/>
                  <a:pt x="1430545" y="282547"/>
                  <a:pt x="1430545" y="274143"/>
                </a:cubicBezTo>
              </a:path>
            </a:pathLst>
          </a:custGeom>
          <a:solidFill>
            <a:schemeClr val="bg1"/>
          </a:solidFill>
          <a:ln w="108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5A2E1-6CA0-142A-6459-8A76965847B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 dirty="0">
                <a:solidFill>
                  <a:schemeClr val="bg1">
                    <a:alpha val="50000"/>
                  </a:schemeClr>
                </a:solidFill>
                <a:latin typeface="Aptos" panose="020B0004020202020204" pitchFamily="34" charset="0"/>
              </a:rPr>
              <a:t>  © </a:t>
            </a:r>
            <a:r>
              <a:rPr lang="en-AU" sz="800" dirty="0" err="1">
                <a:solidFill>
                  <a:schemeClr val="bg1">
                    <a:alpha val="50000"/>
                  </a:schemeClr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>
                    <a:alpha val="50000"/>
                  </a:schemeClr>
                </a:solidFill>
                <a:latin typeface="Aptos" panose="020B0004020202020204" pitchFamily="34" charset="0"/>
              </a:rPr>
              <a:t> Pty Ltd | </a:t>
            </a:r>
            <a:r>
              <a:rPr lang="en-AU" sz="800" dirty="0" err="1">
                <a:solidFill>
                  <a:schemeClr val="bg1">
                    <a:alpha val="50000"/>
                  </a:schemeClr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>
                    <a:alpha val="50000"/>
                  </a:schemeClr>
                </a:solidFill>
                <a:latin typeface="Aptos" panose="020B0004020202020204" pitchFamily="34" charset="0"/>
              </a:rPr>
              <a:t> Official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B6728-6804-EE04-9622-60312878B5CD}"/>
              </a:ext>
            </a:extLst>
          </p:cNvPr>
          <p:cNvGrpSpPr/>
          <p:nvPr/>
        </p:nvGrpSpPr>
        <p:grpSpPr>
          <a:xfrm>
            <a:off x="2247477" y="1117600"/>
            <a:ext cx="1766147" cy="2578100"/>
            <a:chOff x="2247477" y="1117600"/>
            <a:chExt cx="1766147" cy="25781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F68077B-6B93-6838-A21A-D2209763D555}"/>
                </a:ext>
              </a:extLst>
            </p:cNvPr>
            <p:cNvSpPr/>
            <p:nvPr/>
          </p:nvSpPr>
          <p:spPr>
            <a:xfrm>
              <a:off x="2247477" y="1117600"/>
              <a:ext cx="1766147" cy="2578100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vert="horz" lIns="108000" tIns="64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4"/>
                  </a:solidFill>
                </a:rPr>
                <a:t>Staff Questions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Why are we changing?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What stays the same?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What does this mean </a:t>
              </a:r>
              <a:br>
                <a:rPr lang="en-AU" sz="950" dirty="0"/>
              </a:br>
              <a:r>
                <a:rPr lang="en-AU" sz="950" dirty="0"/>
                <a:t>for me?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Are we moving away from our core mission?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spc="-30" dirty="0"/>
                <a:t>Do we have the capability </a:t>
              </a:r>
              <a:r>
                <a:rPr lang="en-AU" sz="950" dirty="0"/>
                <a:t>to deliver this?</a:t>
              </a:r>
            </a:p>
          </p:txBody>
        </p:sp>
        <p:grpSp>
          <p:nvGrpSpPr>
            <p:cNvPr id="20" name="Graphic 44">
              <a:extLst>
                <a:ext uri="{FF2B5EF4-FFF2-40B4-BE49-F238E27FC236}">
                  <a16:creationId xmlns:a16="http://schemas.microsoft.com/office/drawing/2014/main" id="{5D0FB8CF-1A87-DCC9-EA2B-37A48CA13A56}"/>
                </a:ext>
              </a:extLst>
            </p:cNvPr>
            <p:cNvGrpSpPr/>
            <p:nvPr/>
          </p:nvGrpSpPr>
          <p:grpSpPr>
            <a:xfrm>
              <a:off x="2407725" y="1297832"/>
              <a:ext cx="281940" cy="330063"/>
              <a:chOff x="6535225" y="5488832"/>
              <a:chExt cx="281940" cy="330063"/>
            </a:xfrm>
            <a:noFill/>
          </p:grpSpPr>
          <p:sp>
            <p:nvSpPr>
              <p:cNvPr id="21" name="Free-form: Shape 757">
                <a:extLst>
                  <a:ext uri="{FF2B5EF4-FFF2-40B4-BE49-F238E27FC236}">
                    <a16:creationId xmlns:a16="http://schemas.microsoft.com/office/drawing/2014/main" id="{BEE60FE5-ED73-0EF4-641A-949746C12DCB}"/>
                  </a:ext>
                </a:extLst>
              </p:cNvPr>
              <p:cNvSpPr/>
              <p:nvPr/>
            </p:nvSpPr>
            <p:spPr>
              <a:xfrm>
                <a:off x="6649525" y="5677713"/>
                <a:ext cx="45720" cy="45720"/>
              </a:xfrm>
              <a:custGeom>
                <a:avLst/>
                <a:gdLst>
                  <a:gd name="connsiteX0" fmla="*/ 45720 w 45720"/>
                  <a:gd name="connsiteY0" fmla="*/ 22860 h 45720"/>
                  <a:gd name="connsiteX1" fmla="*/ 22860 w 45720"/>
                  <a:gd name="connsiteY1" fmla="*/ 45720 h 45720"/>
                  <a:gd name="connsiteX2" fmla="*/ 0 w 45720"/>
                  <a:gd name="connsiteY2" fmla="*/ 22860 h 45720"/>
                  <a:gd name="connsiteX3" fmla="*/ 22860 w 45720"/>
                  <a:gd name="connsiteY3" fmla="*/ 0 h 45720"/>
                  <a:gd name="connsiteX4" fmla="*/ 45720 w 45720"/>
                  <a:gd name="connsiteY4" fmla="*/ 2286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45720">
                    <a:moveTo>
                      <a:pt x="45720" y="22860"/>
                    </a:move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ubicBezTo>
                      <a:pt x="35485" y="0"/>
                      <a:pt x="45720" y="10235"/>
                      <a:pt x="45720" y="2286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-form: Shape 758">
                <a:extLst>
                  <a:ext uri="{FF2B5EF4-FFF2-40B4-BE49-F238E27FC236}">
                    <a16:creationId xmlns:a16="http://schemas.microsoft.com/office/drawing/2014/main" id="{9A16E61C-EC6B-05CF-7F22-6BE3596155DC}"/>
                  </a:ext>
                </a:extLst>
              </p:cNvPr>
              <p:cNvSpPr/>
              <p:nvPr/>
            </p:nvSpPr>
            <p:spPr>
              <a:xfrm>
                <a:off x="6612138" y="5488832"/>
                <a:ext cx="128521" cy="166173"/>
              </a:xfrm>
              <a:custGeom>
                <a:avLst/>
                <a:gdLst>
                  <a:gd name="connsiteX0" fmla="*/ 37386 w 128521"/>
                  <a:gd name="connsiteY0" fmla="*/ 135541 h 166173"/>
                  <a:gd name="connsiteX1" fmla="*/ 80896 w 128521"/>
                  <a:gd name="connsiteY1" fmla="*/ 81287 h 166173"/>
                  <a:gd name="connsiteX2" fmla="*/ 77467 w 128521"/>
                  <a:gd name="connsiteY2" fmla="*/ 44177 h 166173"/>
                  <a:gd name="connsiteX3" fmla="*/ 51559 w 128521"/>
                  <a:gd name="connsiteY3" fmla="*/ 43644 h 166173"/>
                  <a:gd name="connsiteX4" fmla="*/ 40206 w 128521"/>
                  <a:gd name="connsiteY4" fmla="*/ 61703 h 166173"/>
                  <a:gd name="connsiteX5" fmla="*/ 30604 w 128521"/>
                  <a:gd name="connsiteY5" fmla="*/ 74657 h 166173"/>
                  <a:gd name="connsiteX6" fmla="*/ 7744 w 128521"/>
                  <a:gd name="connsiteY6" fmla="*/ 74657 h 166173"/>
                  <a:gd name="connsiteX7" fmla="*/ 48 w 128521"/>
                  <a:gd name="connsiteY7" fmla="*/ 61779 h 166173"/>
                  <a:gd name="connsiteX8" fmla="*/ 25042 w 128521"/>
                  <a:gd name="connsiteY8" fmla="*/ 13392 h 166173"/>
                  <a:gd name="connsiteX9" fmla="*/ 99718 w 128521"/>
                  <a:gd name="connsiteY9" fmla="*/ 10649 h 166173"/>
                  <a:gd name="connsiteX10" fmla="*/ 109319 w 128521"/>
                  <a:gd name="connsiteY10" fmla="*/ 109785 h 166173"/>
                  <a:gd name="connsiteX11" fmla="*/ 75486 w 128521"/>
                  <a:gd name="connsiteY11" fmla="*/ 143313 h 166173"/>
                  <a:gd name="connsiteX12" fmla="*/ 75486 w 128521"/>
                  <a:gd name="connsiteY12" fmla="*/ 158553 h 166173"/>
                  <a:gd name="connsiteX13" fmla="*/ 68781 w 128521"/>
                  <a:gd name="connsiteY13" fmla="*/ 166173 h 166173"/>
                  <a:gd name="connsiteX14" fmla="*/ 45921 w 128521"/>
                  <a:gd name="connsiteY14" fmla="*/ 166173 h 166173"/>
                  <a:gd name="connsiteX15" fmla="*/ 37386 w 128521"/>
                  <a:gd name="connsiteY15" fmla="*/ 158553 h 166173"/>
                  <a:gd name="connsiteX16" fmla="*/ 37386 w 128521"/>
                  <a:gd name="connsiteY16" fmla="*/ 135693 h 16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521" h="166173">
                    <a:moveTo>
                      <a:pt x="37386" y="135541"/>
                    </a:moveTo>
                    <a:cubicBezTo>
                      <a:pt x="37386" y="115119"/>
                      <a:pt x="68552" y="93631"/>
                      <a:pt x="80896" y="81287"/>
                    </a:cubicBezTo>
                    <a:cubicBezTo>
                      <a:pt x="91412" y="70771"/>
                      <a:pt x="90421" y="53016"/>
                      <a:pt x="77467" y="44177"/>
                    </a:cubicBezTo>
                    <a:cubicBezTo>
                      <a:pt x="69771" y="38919"/>
                      <a:pt x="59484" y="38691"/>
                      <a:pt x="51559" y="43644"/>
                    </a:cubicBezTo>
                    <a:cubicBezTo>
                      <a:pt x="44701" y="47987"/>
                      <a:pt x="40968" y="54693"/>
                      <a:pt x="40206" y="61703"/>
                    </a:cubicBezTo>
                    <a:cubicBezTo>
                      <a:pt x="40206" y="70542"/>
                      <a:pt x="39444" y="74657"/>
                      <a:pt x="30604" y="74657"/>
                    </a:cubicBezTo>
                    <a:lnTo>
                      <a:pt x="7744" y="74657"/>
                    </a:lnTo>
                    <a:cubicBezTo>
                      <a:pt x="-1095" y="74657"/>
                      <a:pt x="48" y="70619"/>
                      <a:pt x="48" y="61779"/>
                    </a:cubicBezTo>
                    <a:cubicBezTo>
                      <a:pt x="734" y="43644"/>
                      <a:pt x="9116" y="25813"/>
                      <a:pt x="25042" y="13392"/>
                    </a:cubicBezTo>
                    <a:cubicBezTo>
                      <a:pt x="46530" y="-3295"/>
                      <a:pt x="77086" y="-4591"/>
                      <a:pt x="99718" y="10649"/>
                    </a:cubicBezTo>
                    <a:cubicBezTo>
                      <a:pt x="134389" y="34043"/>
                      <a:pt x="137970" y="82353"/>
                      <a:pt x="109319" y="109785"/>
                    </a:cubicBezTo>
                    <a:cubicBezTo>
                      <a:pt x="100327" y="118320"/>
                      <a:pt x="75486" y="132722"/>
                      <a:pt x="75486" y="143313"/>
                    </a:cubicBezTo>
                    <a:lnTo>
                      <a:pt x="75486" y="158553"/>
                    </a:lnTo>
                    <a:cubicBezTo>
                      <a:pt x="75486" y="162744"/>
                      <a:pt x="72972" y="166173"/>
                      <a:pt x="68781" y="166173"/>
                    </a:cubicBezTo>
                    <a:lnTo>
                      <a:pt x="45921" y="166173"/>
                    </a:lnTo>
                    <a:cubicBezTo>
                      <a:pt x="41730" y="166173"/>
                      <a:pt x="37386" y="162744"/>
                      <a:pt x="37386" y="158553"/>
                    </a:cubicBezTo>
                    <a:lnTo>
                      <a:pt x="37386" y="13569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-form: Shape 759">
                <a:extLst>
                  <a:ext uri="{FF2B5EF4-FFF2-40B4-BE49-F238E27FC236}">
                    <a16:creationId xmlns:a16="http://schemas.microsoft.com/office/drawing/2014/main" id="{3F9EB28B-286D-5EC2-979A-14C6C7EE1973}"/>
                  </a:ext>
                </a:extLst>
              </p:cNvPr>
              <p:cNvSpPr/>
              <p:nvPr/>
            </p:nvSpPr>
            <p:spPr>
              <a:xfrm>
                <a:off x="6535225" y="5593893"/>
                <a:ext cx="281940" cy="225002"/>
              </a:xfrm>
              <a:custGeom>
                <a:avLst/>
                <a:gdLst>
                  <a:gd name="connsiteX0" fmla="*/ 228600 w 281940"/>
                  <a:gd name="connsiteY0" fmla="*/ 0 h 225002"/>
                  <a:gd name="connsiteX1" fmla="*/ 251460 w 281940"/>
                  <a:gd name="connsiteY1" fmla="*/ 0 h 225002"/>
                  <a:gd name="connsiteX2" fmla="*/ 281940 w 281940"/>
                  <a:gd name="connsiteY2" fmla="*/ 30480 h 225002"/>
                  <a:gd name="connsiteX3" fmla="*/ 281940 w 281940"/>
                  <a:gd name="connsiteY3" fmla="*/ 137160 h 225002"/>
                  <a:gd name="connsiteX4" fmla="*/ 251460 w 281940"/>
                  <a:gd name="connsiteY4" fmla="*/ 167640 h 225002"/>
                  <a:gd name="connsiteX5" fmla="*/ 134874 w 281940"/>
                  <a:gd name="connsiteY5" fmla="*/ 167640 h 225002"/>
                  <a:gd name="connsiteX6" fmla="*/ 81686 w 281940"/>
                  <a:gd name="connsiteY6" fmla="*/ 222656 h 225002"/>
                  <a:gd name="connsiteX7" fmla="*/ 68580 w 281940"/>
                  <a:gd name="connsiteY7" fmla="*/ 217399 h 225002"/>
                  <a:gd name="connsiteX8" fmla="*/ 68580 w 281940"/>
                  <a:gd name="connsiteY8" fmla="*/ 167640 h 225002"/>
                  <a:gd name="connsiteX9" fmla="*/ 30480 w 281940"/>
                  <a:gd name="connsiteY9" fmla="*/ 167640 h 225002"/>
                  <a:gd name="connsiteX10" fmla="*/ 0 w 281940"/>
                  <a:gd name="connsiteY10" fmla="*/ 137160 h 225002"/>
                  <a:gd name="connsiteX11" fmla="*/ 0 w 281940"/>
                  <a:gd name="connsiteY11" fmla="*/ 30480 h 225002"/>
                  <a:gd name="connsiteX12" fmla="*/ 30480 w 281940"/>
                  <a:gd name="connsiteY12" fmla="*/ 0 h 225002"/>
                  <a:gd name="connsiteX13" fmla="*/ 53340 w 281940"/>
                  <a:gd name="connsiteY13" fmla="*/ 0 h 22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940" h="225002">
                    <a:moveTo>
                      <a:pt x="228600" y="0"/>
                    </a:moveTo>
                    <a:lnTo>
                      <a:pt x="251460" y="0"/>
                    </a:lnTo>
                    <a:cubicBezTo>
                      <a:pt x="268300" y="0"/>
                      <a:pt x="281940" y="13640"/>
                      <a:pt x="281940" y="30480"/>
                    </a:cubicBezTo>
                    <a:lnTo>
                      <a:pt x="281940" y="137160"/>
                    </a:lnTo>
                    <a:cubicBezTo>
                      <a:pt x="281940" y="154000"/>
                      <a:pt x="268300" y="167640"/>
                      <a:pt x="251460" y="167640"/>
                    </a:cubicBezTo>
                    <a:lnTo>
                      <a:pt x="134874" y="167640"/>
                    </a:lnTo>
                    <a:lnTo>
                      <a:pt x="81686" y="222656"/>
                    </a:lnTo>
                    <a:cubicBezTo>
                      <a:pt x="76962" y="227609"/>
                      <a:pt x="68580" y="224180"/>
                      <a:pt x="68580" y="217399"/>
                    </a:cubicBezTo>
                    <a:lnTo>
                      <a:pt x="68580" y="167640"/>
                    </a:lnTo>
                    <a:lnTo>
                      <a:pt x="30480" y="167640"/>
                    </a:lnTo>
                    <a:cubicBezTo>
                      <a:pt x="13640" y="167640"/>
                      <a:pt x="0" y="154000"/>
                      <a:pt x="0" y="137160"/>
                    </a:cubicBezTo>
                    <a:lnTo>
                      <a:pt x="0" y="30480"/>
                    </a:lnTo>
                    <a:cubicBezTo>
                      <a:pt x="0" y="13640"/>
                      <a:pt x="13640" y="0"/>
                      <a:pt x="30480" y="0"/>
                    </a:cubicBezTo>
                    <a:lnTo>
                      <a:pt x="53340" y="0"/>
                    </a:ln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A6CAD-938F-D593-3022-73708B025191}"/>
              </a:ext>
            </a:extLst>
          </p:cNvPr>
          <p:cNvGrpSpPr/>
          <p:nvPr/>
        </p:nvGrpSpPr>
        <p:grpSpPr>
          <a:xfrm>
            <a:off x="4209203" y="1117600"/>
            <a:ext cx="1766147" cy="2578100"/>
            <a:chOff x="4209203" y="1117600"/>
            <a:chExt cx="1766147" cy="25781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6B2259C-B7FF-08E0-66EE-6319836A4137}"/>
                </a:ext>
              </a:extLst>
            </p:cNvPr>
            <p:cNvSpPr/>
            <p:nvPr/>
          </p:nvSpPr>
          <p:spPr>
            <a:xfrm>
              <a:off x="4209203" y="1117600"/>
              <a:ext cx="1766147" cy="2578100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vert="horz" lIns="108000" tIns="64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2"/>
                  </a:solidFill>
                </a:rPr>
                <a:t>Effective Communication </a:t>
              </a:r>
              <a:br>
                <a:rPr lang="en-AU" sz="1400" b="1" dirty="0">
                  <a:solidFill>
                    <a:schemeClr val="accent2"/>
                  </a:solidFill>
                </a:rPr>
              </a:br>
              <a:r>
                <a:rPr lang="en-AU" sz="1400" b="1" dirty="0">
                  <a:solidFill>
                    <a:schemeClr val="accent2"/>
                  </a:solidFill>
                </a:rPr>
                <a:t>Explains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The strategic rationale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External pressures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What remains constant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How staff contribute</a:t>
              </a:r>
            </a:p>
          </p:txBody>
        </p:sp>
        <p:grpSp>
          <p:nvGrpSpPr>
            <p:cNvPr id="24" name="Graphic 38">
              <a:extLst>
                <a:ext uri="{FF2B5EF4-FFF2-40B4-BE49-F238E27FC236}">
                  <a16:creationId xmlns:a16="http://schemas.microsoft.com/office/drawing/2014/main" id="{9A0EE67F-DA47-E6A0-651C-ECCB821C87EE}"/>
                </a:ext>
              </a:extLst>
            </p:cNvPr>
            <p:cNvGrpSpPr/>
            <p:nvPr/>
          </p:nvGrpSpPr>
          <p:grpSpPr>
            <a:xfrm>
              <a:off x="4366672" y="1329534"/>
              <a:ext cx="350520" cy="278127"/>
              <a:chOff x="5954172" y="1678784"/>
              <a:chExt cx="350520" cy="278127"/>
            </a:xfrm>
            <a:noFill/>
          </p:grpSpPr>
          <p:sp>
            <p:nvSpPr>
              <p:cNvPr id="25" name="Free-form: Shape 238">
                <a:extLst>
                  <a:ext uri="{FF2B5EF4-FFF2-40B4-BE49-F238E27FC236}">
                    <a16:creationId xmlns:a16="http://schemas.microsoft.com/office/drawing/2014/main" id="{ABFE2D91-EBB2-C184-B2DC-7B52F31DFCCE}"/>
                  </a:ext>
                </a:extLst>
              </p:cNvPr>
              <p:cNvSpPr/>
              <p:nvPr/>
            </p:nvSpPr>
            <p:spPr>
              <a:xfrm>
                <a:off x="6038678" y="1678784"/>
                <a:ext cx="266014" cy="240067"/>
              </a:xfrm>
              <a:custGeom>
                <a:avLst/>
                <a:gdLst>
                  <a:gd name="connsiteX0" fmla="*/ 133045 w 266014"/>
                  <a:gd name="connsiteY0" fmla="*/ 0 h 240067"/>
                  <a:gd name="connsiteX1" fmla="*/ 266014 w 266014"/>
                  <a:gd name="connsiteY1" fmla="*/ 108661 h 240067"/>
                  <a:gd name="connsiteX2" fmla="*/ 233705 w 266014"/>
                  <a:gd name="connsiteY2" fmla="*/ 179527 h 240067"/>
                  <a:gd name="connsiteX3" fmla="*/ 244983 w 266014"/>
                  <a:gd name="connsiteY3" fmla="*/ 231496 h 240067"/>
                  <a:gd name="connsiteX4" fmla="*/ 237820 w 266014"/>
                  <a:gd name="connsiteY4" fmla="*/ 239878 h 240067"/>
                  <a:gd name="connsiteX5" fmla="*/ 178613 w 266014"/>
                  <a:gd name="connsiteY5" fmla="*/ 210617 h 240067"/>
                  <a:gd name="connsiteX6" fmla="*/ 132969 w 266014"/>
                  <a:gd name="connsiteY6" fmla="*/ 217322 h 240067"/>
                  <a:gd name="connsiteX7" fmla="*/ 0 w 266014"/>
                  <a:gd name="connsiteY7" fmla="*/ 108661 h 240067"/>
                  <a:gd name="connsiteX8" fmla="*/ 132969 w 266014"/>
                  <a:gd name="connsiteY8" fmla="*/ 0 h 24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014" h="240067">
                    <a:moveTo>
                      <a:pt x="133045" y="0"/>
                    </a:moveTo>
                    <a:cubicBezTo>
                      <a:pt x="206502" y="0"/>
                      <a:pt x="266014" y="48616"/>
                      <a:pt x="266014" y="108661"/>
                    </a:cubicBezTo>
                    <a:cubicBezTo>
                      <a:pt x="266014" y="135712"/>
                      <a:pt x="253822" y="160477"/>
                      <a:pt x="233705" y="179527"/>
                    </a:cubicBezTo>
                    <a:cubicBezTo>
                      <a:pt x="234467" y="195910"/>
                      <a:pt x="238201" y="214579"/>
                      <a:pt x="244983" y="231496"/>
                    </a:cubicBezTo>
                    <a:cubicBezTo>
                      <a:pt x="246888" y="236220"/>
                      <a:pt x="242697" y="241097"/>
                      <a:pt x="237820" y="239878"/>
                    </a:cubicBezTo>
                    <a:cubicBezTo>
                      <a:pt x="209169" y="232943"/>
                      <a:pt x="190271" y="221590"/>
                      <a:pt x="178613" y="210617"/>
                    </a:cubicBezTo>
                    <a:cubicBezTo>
                      <a:pt x="164363" y="214884"/>
                      <a:pt x="149047" y="217322"/>
                      <a:pt x="132969" y="217322"/>
                    </a:cubicBezTo>
                    <a:cubicBezTo>
                      <a:pt x="59512" y="217322"/>
                      <a:pt x="0" y="168707"/>
                      <a:pt x="0" y="108661"/>
                    </a:cubicBezTo>
                    <a:cubicBezTo>
                      <a:pt x="0" y="48616"/>
                      <a:pt x="59512" y="0"/>
                      <a:pt x="132969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6" name="Free-form: Shape 239">
                <a:extLst>
                  <a:ext uri="{FF2B5EF4-FFF2-40B4-BE49-F238E27FC236}">
                    <a16:creationId xmlns:a16="http://schemas.microsoft.com/office/drawing/2014/main" id="{5E922339-0ADC-70DD-9E38-780416AA4A3C}"/>
                  </a:ext>
                </a:extLst>
              </p:cNvPr>
              <p:cNvSpPr/>
              <p:nvPr/>
            </p:nvSpPr>
            <p:spPr>
              <a:xfrm>
                <a:off x="6065119" y="1757270"/>
                <a:ext cx="111023" cy="115747"/>
              </a:xfrm>
              <a:custGeom>
                <a:avLst/>
                <a:gdLst>
                  <a:gd name="connsiteX0" fmla="*/ 106604 w 111023"/>
                  <a:gd name="connsiteY0" fmla="*/ 115748 h 115747"/>
                  <a:gd name="connsiteX1" fmla="*/ 111023 w 111023"/>
                  <a:gd name="connsiteY1" fmla="*/ 90373 h 115747"/>
                  <a:gd name="connsiteX2" fmla="*/ 0 w 111023"/>
                  <a:gd name="connsiteY2" fmla="*/ 0 h 11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23" h="115747">
                    <a:moveTo>
                      <a:pt x="106604" y="115748"/>
                    </a:moveTo>
                    <a:cubicBezTo>
                      <a:pt x="109499" y="107671"/>
                      <a:pt x="111023" y="99212"/>
                      <a:pt x="111023" y="90373"/>
                    </a:cubicBezTo>
                    <a:cubicBezTo>
                      <a:pt x="111023" y="40462"/>
                      <a:pt x="61341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7" name="Free-form: Shape 240">
                <a:extLst>
                  <a:ext uri="{FF2B5EF4-FFF2-40B4-BE49-F238E27FC236}">
                    <a16:creationId xmlns:a16="http://schemas.microsoft.com/office/drawing/2014/main" id="{B9AF4AC4-48EF-661C-A762-1AB09AA0BAE0}"/>
                  </a:ext>
                </a:extLst>
              </p:cNvPr>
              <p:cNvSpPr/>
              <p:nvPr/>
            </p:nvSpPr>
            <p:spPr>
              <a:xfrm>
                <a:off x="5954172" y="1764127"/>
                <a:ext cx="182880" cy="192783"/>
              </a:xfrm>
              <a:custGeom>
                <a:avLst/>
                <a:gdLst>
                  <a:gd name="connsiteX0" fmla="*/ 68580 w 182880"/>
                  <a:gd name="connsiteY0" fmla="*/ 0 h 192783"/>
                  <a:gd name="connsiteX1" fmla="*/ 0 w 182880"/>
                  <a:gd name="connsiteY1" fmla="*/ 83515 h 192783"/>
                  <a:gd name="connsiteX2" fmla="*/ 26899 w 182880"/>
                  <a:gd name="connsiteY2" fmla="*/ 142418 h 192783"/>
                  <a:gd name="connsiteX3" fmla="*/ 17526 w 182880"/>
                  <a:gd name="connsiteY3" fmla="*/ 185623 h 192783"/>
                  <a:gd name="connsiteX4" fmla="*/ 23470 w 182880"/>
                  <a:gd name="connsiteY4" fmla="*/ 192634 h 192783"/>
                  <a:gd name="connsiteX5" fmla="*/ 72847 w 182880"/>
                  <a:gd name="connsiteY5" fmla="*/ 168326 h 192783"/>
                  <a:gd name="connsiteX6" fmla="*/ 110947 w 182880"/>
                  <a:gd name="connsiteY6" fmla="*/ 173888 h 192783"/>
                  <a:gd name="connsiteX7" fmla="*/ 182880 w 182880"/>
                  <a:gd name="connsiteY7" fmla="*/ 152400 h 19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880" h="192783">
                    <a:moveTo>
                      <a:pt x="68580" y="0"/>
                    </a:moveTo>
                    <a:cubicBezTo>
                      <a:pt x="28346" y="13564"/>
                      <a:pt x="0" y="45872"/>
                      <a:pt x="0" y="83515"/>
                    </a:cubicBezTo>
                    <a:cubicBezTo>
                      <a:pt x="0" y="106070"/>
                      <a:pt x="10211" y="126568"/>
                      <a:pt x="26899" y="142418"/>
                    </a:cubicBezTo>
                    <a:cubicBezTo>
                      <a:pt x="26289" y="155981"/>
                      <a:pt x="23165" y="171602"/>
                      <a:pt x="17526" y="185623"/>
                    </a:cubicBezTo>
                    <a:cubicBezTo>
                      <a:pt x="15926" y="189509"/>
                      <a:pt x="19431" y="193624"/>
                      <a:pt x="23470" y="192634"/>
                    </a:cubicBezTo>
                    <a:cubicBezTo>
                      <a:pt x="47320" y="186842"/>
                      <a:pt x="63170" y="177470"/>
                      <a:pt x="72847" y="168326"/>
                    </a:cubicBezTo>
                    <a:cubicBezTo>
                      <a:pt x="84734" y="171907"/>
                      <a:pt x="97536" y="173888"/>
                      <a:pt x="110947" y="173888"/>
                    </a:cubicBezTo>
                    <a:cubicBezTo>
                      <a:pt x="138379" y="173888"/>
                      <a:pt x="163449" y="165811"/>
                      <a:pt x="182880" y="152400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F26E6-4369-AEF0-1106-EA00498BBC33}"/>
              </a:ext>
            </a:extLst>
          </p:cNvPr>
          <p:cNvGrpSpPr/>
          <p:nvPr/>
        </p:nvGrpSpPr>
        <p:grpSpPr>
          <a:xfrm>
            <a:off x="285750" y="1117600"/>
            <a:ext cx="1766147" cy="2578100"/>
            <a:chOff x="285750" y="1117600"/>
            <a:chExt cx="1766147" cy="25781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A47DCF-5EEB-FEEF-B3F7-C293056D6BE1}"/>
                </a:ext>
              </a:extLst>
            </p:cNvPr>
            <p:cNvSpPr/>
            <p:nvPr/>
          </p:nvSpPr>
          <p:spPr>
            <a:xfrm>
              <a:off x="285750" y="1117600"/>
              <a:ext cx="1766147" cy="2578100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vert="horz" lIns="108000" tIns="648000" rIns="108000" bIns="10800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AU" sz="1400" b="1" dirty="0">
                  <a:solidFill>
                    <a:schemeClr val="accent3"/>
                  </a:solidFill>
                </a:rPr>
                <a:t>Example Areas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AI infrastructure support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Cyber security evolution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Service retirements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950" dirty="0"/>
                <a:t>Emerging technology shifts</a:t>
              </a:r>
            </a:p>
          </p:txBody>
        </p:sp>
        <p:grpSp>
          <p:nvGrpSpPr>
            <p:cNvPr id="28" name="Graphic 46">
              <a:extLst>
                <a:ext uri="{FF2B5EF4-FFF2-40B4-BE49-F238E27FC236}">
                  <a16:creationId xmlns:a16="http://schemas.microsoft.com/office/drawing/2014/main" id="{46898CD4-245B-F292-95F8-B6510A23DFCE}"/>
                </a:ext>
              </a:extLst>
            </p:cNvPr>
            <p:cNvGrpSpPr/>
            <p:nvPr/>
          </p:nvGrpSpPr>
          <p:grpSpPr>
            <a:xfrm>
              <a:off x="435547" y="1352270"/>
              <a:ext cx="326302" cy="326301"/>
              <a:chOff x="10385997" y="5473420"/>
              <a:chExt cx="326302" cy="326301"/>
            </a:xfrm>
            <a:noFill/>
          </p:grpSpPr>
          <p:sp>
            <p:nvSpPr>
              <p:cNvPr id="29" name="Free-form: Shape 1310">
                <a:extLst>
                  <a:ext uri="{FF2B5EF4-FFF2-40B4-BE49-F238E27FC236}">
                    <a16:creationId xmlns:a16="http://schemas.microsoft.com/office/drawing/2014/main" id="{DDBE0F5B-B631-C5B6-6F6D-4259AE0983EE}"/>
                  </a:ext>
                </a:extLst>
              </p:cNvPr>
              <p:cNvSpPr/>
              <p:nvPr/>
            </p:nvSpPr>
            <p:spPr>
              <a:xfrm>
                <a:off x="10416530" y="5503876"/>
                <a:ext cx="182880" cy="182880"/>
              </a:xfrm>
              <a:custGeom>
                <a:avLst/>
                <a:gdLst>
                  <a:gd name="connsiteX0" fmla="*/ 182880 w 182880"/>
                  <a:gd name="connsiteY0" fmla="*/ 91440 h 182880"/>
                  <a:gd name="connsiteX1" fmla="*/ 91440 w 182880"/>
                  <a:gd name="connsiteY1" fmla="*/ 182880 h 182880"/>
                  <a:gd name="connsiteX2" fmla="*/ 0 w 182880"/>
                  <a:gd name="connsiteY2" fmla="*/ 91440 h 182880"/>
                  <a:gd name="connsiteX3" fmla="*/ 91440 w 182880"/>
                  <a:gd name="connsiteY3" fmla="*/ 0 h 182880"/>
                  <a:gd name="connsiteX4" fmla="*/ 182880 w 182880"/>
                  <a:gd name="connsiteY4" fmla="*/ 9144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82880">
                    <a:moveTo>
                      <a:pt x="182880" y="91440"/>
                    </a:move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ubicBezTo>
                      <a:pt x="141941" y="0"/>
                      <a:pt x="182880" y="40939"/>
                      <a:pt x="182880" y="914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" name="Free-form: Shape 1311">
                <a:extLst>
                  <a:ext uri="{FF2B5EF4-FFF2-40B4-BE49-F238E27FC236}">
                    <a16:creationId xmlns:a16="http://schemas.microsoft.com/office/drawing/2014/main" id="{E937616F-345B-2228-665B-3596466500B6}"/>
                  </a:ext>
                </a:extLst>
              </p:cNvPr>
              <p:cNvSpPr/>
              <p:nvPr/>
            </p:nvSpPr>
            <p:spPr>
              <a:xfrm>
                <a:off x="10447010" y="5595316"/>
                <a:ext cx="4419" cy="22860"/>
              </a:xfrm>
              <a:custGeom>
                <a:avLst/>
                <a:gdLst>
                  <a:gd name="connsiteX0" fmla="*/ 4420 w 4419"/>
                  <a:gd name="connsiteY0" fmla="*/ 22860 h 22860"/>
                  <a:gd name="connsiteX1" fmla="*/ 0 w 4419"/>
                  <a:gd name="connsiteY1" fmla="*/ 0 h 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19" h="22860">
                    <a:moveTo>
                      <a:pt x="4420" y="22860"/>
                    </a:moveTo>
                    <a:cubicBezTo>
                      <a:pt x="1600" y="15773"/>
                      <a:pt x="0" y="807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-form: Shape 1312">
                <a:extLst>
                  <a:ext uri="{FF2B5EF4-FFF2-40B4-BE49-F238E27FC236}">
                    <a16:creationId xmlns:a16="http://schemas.microsoft.com/office/drawing/2014/main" id="{EB129C55-120B-5FE1-2ED4-3ED2A5AE03B0}"/>
                  </a:ext>
                </a:extLst>
              </p:cNvPr>
              <p:cNvSpPr/>
              <p:nvPr/>
            </p:nvSpPr>
            <p:spPr>
              <a:xfrm>
                <a:off x="10451429" y="5534356"/>
                <a:ext cx="56540" cy="38100"/>
              </a:xfrm>
              <a:custGeom>
                <a:avLst/>
                <a:gdLst>
                  <a:gd name="connsiteX0" fmla="*/ 0 w 56540"/>
                  <a:gd name="connsiteY0" fmla="*/ 38100 h 38100"/>
                  <a:gd name="connsiteX1" fmla="*/ 56540 w 56540"/>
                  <a:gd name="connsiteY1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540" h="38100">
                    <a:moveTo>
                      <a:pt x="0" y="38100"/>
                    </a:moveTo>
                    <a:cubicBezTo>
                      <a:pt x="9068" y="15773"/>
                      <a:pt x="30937" y="0"/>
                      <a:pt x="56540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-form: Shape 1313">
                <a:extLst>
                  <a:ext uri="{FF2B5EF4-FFF2-40B4-BE49-F238E27FC236}">
                    <a16:creationId xmlns:a16="http://schemas.microsoft.com/office/drawing/2014/main" id="{4A1E5F19-B3BD-FA05-2AA3-9D942275404D}"/>
                  </a:ext>
                </a:extLst>
              </p:cNvPr>
              <p:cNvSpPr/>
              <p:nvPr/>
            </p:nvSpPr>
            <p:spPr>
              <a:xfrm>
                <a:off x="10385997" y="5473420"/>
                <a:ext cx="326302" cy="326301"/>
              </a:xfrm>
              <a:custGeom>
                <a:avLst/>
                <a:gdLst>
                  <a:gd name="connsiteX0" fmla="*/ 320092 w 326302"/>
                  <a:gd name="connsiteY0" fmla="*/ 289535 h 326301"/>
                  <a:gd name="connsiteX1" fmla="*/ 222023 w 326302"/>
                  <a:gd name="connsiteY1" fmla="*/ 191466 h 326301"/>
                  <a:gd name="connsiteX2" fmla="*/ 242597 w 326302"/>
                  <a:gd name="connsiteY2" fmla="*/ 104064 h 326301"/>
                  <a:gd name="connsiteX3" fmla="*/ 138050 w 326302"/>
                  <a:gd name="connsiteY3" fmla="*/ 1042 h 326301"/>
                  <a:gd name="connsiteX4" fmla="*/ 1043 w 326302"/>
                  <a:gd name="connsiteY4" fmla="*/ 138049 h 326301"/>
                  <a:gd name="connsiteX5" fmla="*/ 104065 w 326302"/>
                  <a:gd name="connsiteY5" fmla="*/ 242520 h 326301"/>
                  <a:gd name="connsiteX6" fmla="*/ 191467 w 326302"/>
                  <a:gd name="connsiteY6" fmla="*/ 221946 h 326301"/>
                  <a:gd name="connsiteX7" fmla="*/ 289536 w 326302"/>
                  <a:gd name="connsiteY7" fmla="*/ 320015 h 326301"/>
                  <a:gd name="connsiteX8" fmla="*/ 320016 w 326302"/>
                  <a:gd name="connsiteY8" fmla="*/ 320015 h 326301"/>
                  <a:gd name="connsiteX9" fmla="*/ 320016 w 326302"/>
                  <a:gd name="connsiteY9" fmla="*/ 320015 h 326301"/>
                  <a:gd name="connsiteX10" fmla="*/ 320016 w 326302"/>
                  <a:gd name="connsiteY10" fmla="*/ 289535 h 32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6302" h="326301">
                    <a:moveTo>
                      <a:pt x="320092" y="289535"/>
                    </a:moveTo>
                    <a:lnTo>
                      <a:pt x="222023" y="191466"/>
                    </a:lnTo>
                    <a:cubicBezTo>
                      <a:pt x="238863" y="167234"/>
                      <a:pt x="247245" y="136678"/>
                      <a:pt x="242597" y="104064"/>
                    </a:cubicBezTo>
                    <a:cubicBezTo>
                      <a:pt x="234977" y="50648"/>
                      <a:pt x="191619" y="7900"/>
                      <a:pt x="138050" y="1042"/>
                    </a:cubicBezTo>
                    <a:cubicBezTo>
                      <a:pt x="58040" y="-9245"/>
                      <a:pt x="-9244" y="58116"/>
                      <a:pt x="1043" y="138049"/>
                    </a:cubicBezTo>
                    <a:cubicBezTo>
                      <a:pt x="7901" y="191618"/>
                      <a:pt x="50649" y="234900"/>
                      <a:pt x="104065" y="242520"/>
                    </a:cubicBezTo>
                    <a:cubicBezTo>
                      <a:pt x="136755" y="247168"/>
                      <a:pt x="167311" y="238786"/>
                      <a:pt x="191467" y="221946"/>
                    </a:cubicBezTo>
                    <a:lnTo>
                      <a:pt x="289536" y="320015"/>
                    </a:lnTo>
                    <a:cubicBezTo>
                      <a:pt x="297918" y="328397"/>
                      <a:pt x="311634" y="328397"/>
                      <a:pt x="320016" y="320015"/>
                    </a:cubicBezTo>
                    <a:lnTo>
                      <a:pt x="320016" y="320015"/>
                    </a:lnTo>
                    <a:cubicBezTo>
                      <a:pt x="328398" y="311633"/>
                      <a:pt x="328398" y="297917"/>
                      <a:pt x="320016" y="289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C65CA-8CAB-8570-28E1-4701C0AFE757}"/>
              </a:ext>
            </a:extLst>
          </p:cNvPr>
          <p:cNvGrpSpPr/>
          <p:nvPr/>
        </p:nvGrpSpPr>
        <p:grpSpPr>
          <a:xfrm>
            <a:off x="285750" y="3854449"/>
            <a:ext cx="5689599" cy="747713"/>
            <a:chOff x="285750" y="3854449"/>
            <a:chExt cx="5689599" cy="7477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CEC557-7528-1FDF-7DC8-B564A96FD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18" b="38318"/>
            <a:stretch>
              <a:fillRect/>
            </a:stretch>
          </p:blipFill>
          <p:spPr>
            <a:xfrm>
              <a:off x="285750" y="3854449"/>
              <a:ext cx="5689599" cy="747713"/>
            </a:xfrm>
            <a:custGeom>
              <a:avLst/>
              <a:gdLst>
                <a:gd name="csX0" fmla="*/ 150021 w 5689599"/>
                <a:gd name="csY0" fmla="*/ 0 h 747713"/>
                <a:gd name="csX1" fmla="*/ 5539578 w 5689599"/>
                <a:gd name="csY1" fmla="*/ 0 h 747713"/>
                <a:gd name="csX2" fmla="*/ 5689599 w 5689599"/>
                <a:gd name="csY2" fmla="*/ 150021 h 747713"/>
                <a:gd name="csX3" fmla="*/ 5689599 w 5689599"/>
                <a:gd name="csY3" fmla="*/ 597692 h 747713"/>
                <a:gd name="csX4" fmla="*/ 5539578 w 5689599"/>
                <a:gd name="csY4" fmla="*/ 747713 h 747713"/>
                <a:gd name="csX5" fmla="*/ 150021 w 5689599"/>
                <a:gd name="csY5" fmla="*/ 747713 h 747713"/>
                <a:gd name="csX6" fmla="*/ 0 w 5689599"/>
                <a:gd name="csY6" fmla="*/ 597692 h 747713"/>
                <a:gd name="csX7" fmla="*/ 0 w 5689599"/>
                <a:gd name="csY7" fmla="*/ 150021 h 747713"/>
                <a:gd name="csX8" fmla="*/ 150021 w 5689599"/>
                <a:gd name="csY8" fmla="*/ 0 h 7477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5689599" h="747713">
                  <a:moveTo>
                    <a:pt x="150021" y="0"/>
                  </a:moveTo>
                  <a:lnTo>
                    <a:pt x="5539578" y="0"/>
                  </a:lnTo>
                  <a:cubicBezTo>
                    <a:pt x="5622432" y="0"/>
                    <a:pt x="5689599" y="67167"/>
                    <a:pt x="5689599" y="150021"/>
                  </a:cubicBezTo>
                  <a:lnTo>
                    <a:pt x="5689599" y="597692"/>
                  </a:lnTo>
                  <a:cubicBezTo>
                    <a:pt x="5689599" y="680546"/>
                    <a:pt x="5622432" y="747713"/>
                    <a:pt x="5539578" y="747713"/>
                  </a:cubicBezTo>
                  <a:lnTo>
                    <a:pt x="150021" y="747713"/>
                  </a:lnTo>
                  <a:cubicBezTo>
                    <a:pt x="67167" y="747713"/>
                    <a:pt x="0" y="680546"/>
                    <a:pt x="0" y="597692"/>
                  </a:cubicBezTo>
                  <a:lnTo>
                    <a:pt x="0" y="150021"/>
                  </a:lnTo>
                  <a:cubicBezTo>
                    <a:pt x="0" y="67167"/>
                    <a:pt x="67167" y="0"/>
                    <a:pt x="150021" y="0"/>
                  </a:cubicBezTo>
                  <a:close/>
                </a:path>
              </a:pathLst>
            </a:custGeom>
            <a:ln w="12700"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21FF8F-0307-457E-37B9-B5C560A6F1A1}"/>
                </a:ext>
              </a:extLst>
            </p:cNvPr>
            <p:cNvSpPr txBox="1"/>
            <p:nvPr/>
          </p:nvSpPr>
          <p:spPr>
            <a:xfrm>
              <a:off x="2465848" y="4028250"/>
              <a:ext cx="1329402" cy="40011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AU" sz="1400" b="1" dirty="0">
                  <a:solidFill>
                    <a:schemeClr val="bg1"/>
                  </a:solidFill>
                </a:rPr>
                <a:t>Context</a:t>
              </a:r>
              <a:br>
                <a:rPr lang="en-AU" sz="1400" b="1" dirty="0">
                  <a:solidFill>
                    <a:schemeClr val="bg1"/>
                  </a:solidFill>
                </a:rPr>
              </a:br>
              <a:r>
                <a:rPr lang="en-AU" sz="1200" dirty="0">
                  <a:solidFill>
                    <a:schemeClr val="bg1"/>
                  </a:solidFill>
                </a:rPr>
                <a:t>reduces uncertainty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B1EEDFA-7D88-D92A-8A8B-087EF1E7ED58}"/>
                </a:ext>
              </a:extLst>
            </p:cNvPr>
            <p:cNvGrpSpPr/>
            <p:nvPr/>
          </p:nvGrpSpPr>
          <p:grpSpPr>
            <a:xfrm>
              <a:off x="584550" y="3939467"/>
              <a:ext cx="1351406" cy="577677"/>
              <a:chOff x="584550" y="3928052"/>
              <a:chExt cx="1351406" cy="577677"/>
            </a:xfrm>
          </p:grpSpPr>
          <p:grpSp>
            <p:nvGrpSpPr>
              <p:cNvPr id="35" name="Graphic 44">
                <a:extLst>
                  <a:ext uri="{FF2B5EF4-FFF2-40B4-BE49-F238E27FC236}">
                    <a16:creationId xmlns:a16="http://schemas.microsoft.com/office/drawing/2014/main" id="{7ABFAE5F-9E2C-4EC9-AF99-7831C4E6697B}"/>
                  </a:ext>
                </a:extLst>
              </p:cNvPr>
              <p:cNvGrpSpPr/>
              <p:nvPr/>
            </p:nvGrpSpPr>
            <p:grpSpPr>
              <a:xfrm>
                <a:off x="813158" y="4285870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36" name="Free-form: Shape 745">
                  <a:extLst>
                    <a:ext uri="{FF2B5EF4-FFF2-40B4-BE49-F238E27FC236}">
                      <a16:creationId xmlns:a16="http://schemas.microsoft.com/office/drawing/2014/main" id="{E5800FF5-DDE3-8A17-E31E-7E816CDC1CD2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7" name="Free-form: Shape 746">
                  <a:extLst>
                    <a:ext uri="{FF2B5EF4-FFF2-40B4-BE49-F238E27FC236}">
                      <a16:creationId xmlns:a16="http://schemas.microsoft.com/office/drawing/2014/main" id="{E1912136-E7BC-B841-07EA-101EEA591B16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8" name="Free-form: Shape 747">
                  <a:extLst>
                    <a:ext uri="{FF2B5EF4-FFF2-40B4-BE49-F238E27FC236}">
                      <a16:creationId xmlns:a16="http://schemas.microsoft.com/office/drawing/2014/main" id="{6854CA59-DE7D-3B46-2C66-9468767135DD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9" name="Graphic 44">
                <a:extLst>
                  <a:ext uri="{FF2B5EF4-FFF2-40B4-BE49-F238E27FC236}">
                    <a16:creationId xmlns:a16="http://schemas.microsoft.com/office/drawing/2014/main" id="{A3E7B741-3F73-57F4-01C1-12060178D128}"/>
                  </a:ext>
                </a:extLst>
              </p:cNvPr>
              <p:cNvGrpSpPr/>
              <p:nvPr/>
            </p:nvGrpSpPr>
            <p:grpSpPr>
              <a:xfrm>
                <a:off x="970212" y="3928052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40" name="Free-form: Shape 745">
                  <a:extLst>
                    <a:ext uri="{FF2B5EF4-FFF2-40B4-BE49-F238E27FC236}">
                      <a16:creationId xmlns:a16="http://schemas.microsoft.com/office/drawing/2014/main" id="{FABF7155-B1CB-6015-4F7D-8F8A26B5A230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41" name="Free-form: Shape 746">
                  <a:extLst>
                    <a:ext uri="{FF2B5EF4-FFF2-40B4-BE49-F238E27FC236}">
                      <a16:creationId xmlns:a16="http://schemas.microsoft.com/office/drawing/2014/main" id="{DF221CF1-740B-0FCF-671F-CE8417A58911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42" name="Free-form: Shape 747">
                  <a:extLst>
                    <a:ext uri="{FF2B5EF4-FFF2-40B4-BE49-F238E27FC236}">
                      <a16:creationId xmlns:a16="http://schemas.microsoft.com/office/drawing/2014/main" id="{D77F2FCF-8579-7062-198F-CEEC15AAD978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43" name="Graphic 44">
                <a:extLst>
                  <a:ext uri="{FF2B5EF4-FFF2-40B4-BE49-F238E27FC236}">
                    <a16:creationId xmlns:a16="http://schemas.microsoft.com/office/drawing/2014/main" id="{86866A74-9CFD-8FC4-A52D-7A0931C485C4}"/>
                  </a:ext>
                </a:extLst>
              </p:cNvPr>
              <p:cNvGrpSpPr/>
              <p:nvPr/>
            </p:nvGrpSpPr>
            <p:grpSpPr>
              <a:xfrm>
                <a:off x="1268353" y="4047667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44" name="Free-form: Shape 745">
                  <a:extLst>
                    <a:ext uri="{FF2B5EF4-FFF2-40B4-BE49-F238E27FC236}">
                      <a16:creationId xmlns:a16="http://schemas.microsoft.com/office/drawing/2014/main" id="{0CD6EF58-363C-FEBB-0C48-4526D4223646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45" name="Free-form: Shape 746">
                  <a:extLst>
                    <a:ext uri="{FF2B5EF4-FFF2-40B4-BE49-F238E27FC236}">
                      <a16:creationId xmlns:a16="http://schemas.microsoft.com/office/drawing/2014/main" id="{C706094E-00C5-D640-B02E-3C9ED25DA47A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46" name="Free-form: Shape 747">
                  <a:extLst>
                    <a:ext uri="{FF2B5EF4-FFF2-40B4-BE49-F238E27FC236}">
                      <a16:creationId xmlns:a16="http://schemas.microsoft.com/office/drawing/2014/main" id="{E1700E3D-8EFA-02F8-D17B-A8179461578B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47" name="Graphic 44">
                <a:extLst>
                  <a:ext uri="{FF2B5EF4-FFF2-40B4-BE49-F238E27FC236}">
                    <a16:creationId xmlns:a16="http://schemas.microsoft.com/office/drawing/2014/main" id="{F2BF453B-3C42-B945-7510-AF25B8610CCD}"/>
                  </a:ext>
                </a:extLst>
              </p:cNvPr>
              <p:cNvGrpSpPr/>
              <p:nvPr/>
            </p:nvGrpSpPr>
            <p:grpSpPr>
              <a:xfrm>
                <a:off x="1606032" y="4002671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48" name="Free-form: Shape 745">
                  <a:extLst>
                    <a:ext uri="{FF2B5EF4-FFF2-40B4-BE49-F238E27FC236}">
                      <a16:creationId xmlns:a16="http://schemas.microsoft.com/office/drawing/2014/main" id="{59FA37A6-E42A-6073-10B2-B54BB8598BD2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49" name="Free-form: Shape 746">
                  <a:extLst>
                    <a:ext uri="{FF2B5EF4-FFF2-40B4-BE49-F238E27FC236}">
                      <a16:creationId xmlns:a16="http://schemas.microsoft.com/office/drawing/2014/main" id="{F5E8DEF6-909A-EFF7-473B-9111DDC6390C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50" name="Free-form: Shape 747">
                  <a:extLst>
                    <a:ext uri="{FF2B5EF4-FFF2-40B4-BE49-F238E27FC236}">
                      <a16:creationId xmlns:a16="http://schemas.microsoft.com/office/drawing/2014/main" id="{E9946759-083F-FEFF-5674-6D4ED8FCD36C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51" name="Graphic 44">
                <a:extLst>
                  <a:ext uri="{FF2B5EF4-FFF2-40B4-BE49-F238E27FC236}">
                    <a16:creationId xmlns:a16="http://schemas.microsoft.com/office/drawing/2014/main" id="{E0ECD091-1C8A-DC5E-65CE-5EC2662C5FC1}"/>
                  </a:ext>
                </a:extLst>
              </p:cNvPr>
              <p:cNvGrpSpPr/>
              <p:nvPr/>
            </p:nvGrpSpPr>
            <p:grpSpPr>
              <a:xfrm>
                <a:off x="1793186" y="4272569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52" name="Free-form: Shape 745">
                  <a:extLst>
                    <a:ext uri="{FF2B5EF4-FFF2-40B4-BE49-F238E27FC236}">
                      <a16:creationId xmlns:a16="http://schemas.microsoft.com/office/drawing/2014/main" id="{9B0F779E-73A9-9C6E-C3E2-8D41DE866142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53" name="Free-form: Shape 746">
                  <a:extLst>
                    <a:ext uri="{FF2B5EF4-FFF2-40B4-BE49-F238E27FC236}">
                      <a16:creationId xmlns:a16="http://schemas.microsoft.com/office/drawing/2014/main" id="{86AECADF-FF7E-B2E4-FF96-A2F8460F05E0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54" name="Free-form: Shape 747">
                  <a:extLst>
                    <a:ext uri="{FF2B5EF4-FFF2-40B4-BE49-F238E27FC236}">
                      <a16:creationId xmlns:a16="http://schemas.microsoft.com/office/drawing/2014/main" id="{40B05132-35DA-7F33-9689-002218481993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55" name="Graphic 44">
                <a:extLst>
                  <a:ext uri="{FF2B5EF4-FFF2-40B4-BE49-F238E27FC236}">
                    <a16:creationId xmlns:a16="http://schemas.microsoft.com/office/drawing/2014/main" id="{3D3C68BA-75F9-3910-371F-E98AED554FE9}"/>
                  </a:ext>
                </a:extLst>
              </p:cNvPr>
              <p:cNvGrpSpPr/>
              <p:nvPr/>
            </p:nvGrpSpPr>
            <p:grpSpPr>
              <a:xfrm>
                <a:off x="1470916" y="4362959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56" name="Free-form: Shape 745">
                  <a:extLst>
                    <a:ext uri="{FF2B5EF4-FFF2-40B4-BE49-F238E27FC236}">
                      <a16:creationId xmlns:a16="http://schemas.microsoft.com/office/drawing/2014/main" id="{F5F45368-B5FF-4C3B-F788-E1B0EEB8D7EF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57" name="Free-form: Shape 746">
                  <a:extLst>
                    <a:ext uri="{FF2B5EF4-FFF2-40B4-BE49-F238E27FC236}">
                      <a16:creationId xmlns:a16="http://schemas.microsoft.com/office/drawing/2014/main" id="{D6580FB5-D6B8-D697-A0D1-BD7DBED78DFB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58" name="Free-form: Shape 747">
                  <a:extLst>
                    <a:ext uri="{FF2B5EF4-FFF2-40B4-BE49-F238E27FC236}">
                      <a16:creationId xmlns:a16="http://schemas.microsoft.com/office/drawing/2014/main" id="{EFEDF28A-E470-62BA-4241-84CF4581B14D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59" name="Graphic 44">
                <a:extLst>
                  <a:ext uri="{FF2B5EF4-FFF2-40B4-BE49-F238E27FC236}">
                    <a16:creationId xmlns:a16="http://schemas.microsoft.com/office/drawing/2014/main" id="{723965AA-479F-16A4-89F5-065001D1E834}"/>
                  </a:ext>
                </a:extLst>
              </p:cNvPr>
              <p:cNvGrpSpPr/>
              <p:nvPr/>
            </p:nvGrpSpPr>
            <p:grpSpPr>
              <a:xfrm>
                <a:off x="584550" y="4130921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60" name="Free-form: Shape 745">
                  <a:extLst>
                    <a:ext uri="{FF2B5EF4-FFF2-40B4-BE49-F238E27FC236}">
                      <a16:creationId xmlns:a16="http://schemas.microsoft.com/office/drawing/2014/main" id="{3883CB8F-11AF-904E-5A9D-8E8DAF003A3E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61" name="Free-form: Shape 746">
                  <a:extLst>
                    <a:ext uri="{FF2B5EF4-FFF2-40B4-BE49-F238E27FC236}">
                      <a16:creationId xmlns:a16="http://schemas.microsoft.com/office/drawing/2014/main" id="{34A567F7-14A0-1C0F-B3DC-C6321292DE25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62" name="Free-form: Shape 747">
                  <a:extLst>
                    <a:ext uri="{FF2B5EF4-FFF2-40B4-BE49-F238E27FC236}">
                      <a16:creationId xmlns:a16="http://schemas.microsoft.com/office/drawing/2014/main" id="{04BF6F59-9AEA-EF80-35B8-25E7E9C77D26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63" name="Graphic 44">
                <a:extLst>
                  <a:ext uri="{FF2B5EF4-FFF2-40B4-BE49-F238E27FC236}">
                    <a16:creationId xmlns:a16="http://schemas.microsoft.com/office/drawing/2014/main" id="{413554AB-3082-C34C-4B2F-FBF9F94F2AA9}"/>
                  </a:ext>
                </a:extLst>
              </p:cNvPr>
              <p:cNvGrpSpPr/>
              <p:nvPr/>
            </p:nvGrpSpPr>
            <p:grpSpPr>
              <a:xfrm>
                <a:off x="1107379" y="4266417"/>
                <a:ext cx="142770" cy="142770"/>
                <a:chOff x="5293165" y="5502453"/>
                <a:chExt cx="320040" cy="320040"/>
              </a:xfrm>
              <a:noFill/>
            </p:grpSpPr>
            <p:sp>
              <p:nvSpPr>
                <p:cNvPr id="64" name="Free-form: Shape 745">
                  <a:extLst>
                    <a:ext uri="{FF2B5EF4-FFF2-40B4-BE49-F238E27FC236}">
                      <a16:creationId xmlns:a16="http://schemas.microsoft.com/office/drawing/2014/main" id="{19FBFCFD-C9BB-766C-BCE2-BCD8F38B9F51}"/>
                    </a:ext>
                  </a:extLst>
                </p:cNvPr>
                <p:cNvSpPr/>
                <p:nvPr/>
              </p:nvSpPr>
              <p:spPr>
                <a:xfrm>
                  <a:off x="5429486" y="5731053"/>
                  <a:ext cx="45720" cy="45720"/>
                </a:xfrm>
                <a:custGeom>
                  <a:avLst/>
                  <a:gdLst>
                    <a:gd name="connsiteX0" fmla="*/ 45720 w 45720"/>
                    <a:gd name="connsiteY0" fmla="*/ 22860 h 45720"/>
                    <a:gd name="connsiteX1" fmla="*/ 22860 w 45720"/>
                    <a:gd name="connsiteY1" fmla="*/ 45720 h 45720"/>
                    <a:gd name="connsiteX2" fmla="*/ 0 w 45720"/>
                    <a:gd name="connsiteY2" fmla="*/ 22860 h 45720"/>
                    <a:gd name="connsiteX3" fmla="*/ 22860 w 45720"/>
                    <a:gd name="connsiteY3" fmla="*/ 0 h 45720"/>
                    <a:gd name="connsiteX4" fmla="*/ 45720 w 45720"/>
                    <a:gd name="connsiteY4" fmla="*/ 2286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45720" y="22860"/>
                      </a:move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ubicBezTo>
                        <a:pt x="35485" y="0"/>
                        <a:pt x="45720" y="10235"/>
                        <a:pt x="45720" y="2286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65" name="Free-form: Shape 746">
                  <a:extLst>
                    <a:ext uri="{FF2B5EF4-FFF2-40B4-BE49-F238E27FC236}">
                      <a16:creationId xmlns:a16="http://schemas.microsoft.com/office/drawing/2014/main" id="{680BAE1F-8222-9D39-3E34-370885F47866}"/>
                    </a:ext>
                  </a:extLst>
                </p:cNvPr>
                <p:cNvSpPr/>
                <p:nvPr/>
              </p:nvSpPr>
              <p:spPr>
                <a:xfrm>
                  <a:off x="5392301" y="5549792"/>
                  <a:ext cx="128992" cy="158553"/>
                </a:xfrm>
                <a:custGeom>
                  <a:avLst/>
                  <a:gdLst>
                    <a:gd name="connsiteX0" fmla="*/ 38024 w 128992"/>
                    <a:gd name="connsiteY0" fmla="*/ 135541 h 158553"/>
                    <a:gd name="connsiteX1" fmla="*/ 81610 w 128992"/>
                    <a:gd name="connsiteY1" fmla="*/ 81287 h 158553"/>
                    <a:gd name="connsiteX2" fmla="*/ 77800 w 128992"/>
                    <a:gd name="connsiteY2" fmla="*/ 44177 h 158553"/>
                    <a:gd name="connsiteX3" fmla="*/ 51740 w 128992"/>
                    <a:gd name="connsiteY3" fmla="*/ 43644 h 158553"/>
                    <a:gd name="connsiteX4" fmla="*/ 40310 w 128992"/>
                    <a:gd name="connsiteY4" fmla="*/ 61703 h 158553"/>
                    <a:gd name="connsiteX5" fmla="*/ 29642 w 128992"/>
                    <a:gd name="connsiteY5" fmla="*/ 74657 h 158553"/>
                    <a:gd name="connsiteX6" fmla="*/ 14402 w 128992"/>
                    <a:gd name="connsiteY6" fmla="*/ 74657 h 158553"/>
                    <a:gd name="connsiteX7" fmla="*/ 0 w 128992"/>
                    <a:gd name="connsiteY7" fmla="*/ 61779 h 158553"/>
                    <a:gd name="connsiteX8" fmla="*/ 24994 w 128992"/>
                    <a:gd name="connsiteY8" fmla="*/ 13392 h 158553"/>
                    <a:gd name="connsiteX9" fmla="*/ 99670 w 128992"/>
                    <a:gd name="connsiteY9" fmla="*/ 10649 h 158553"/>
                    <a:gd name="connsiteX10" fmla="*/ 110109 w 128992"/>
                    <a:gd name="connsiteY10" fmla="*/ 109785 h 158553"/>
                    <a:gd name="connsiteX11" fmla="*/ 76276 w 128992"/>
                    <a:gd name="connsiteY11" fmla="*/ 143313 h 158553"/>
                    <a:gd name="connsiteX12" fmla="*/ 76276 w 128992"/>
                    <a:gd name="connsiteY12" fmla="*/ 150933 h 158553"/>
                    <a:gd name="connsiteX13" fmla="*/ 67818 w 128992"/>
                    <a:gd name="connsiteY13" fmla="*/ 158553 h 158553"/>
                    <a:gd name="connsiteX14" fmla="*/ 44958 w 128992"/>
                    <a:gd name="connsiteY14" fmla="*/ 158553 h 158553"/>
                    <a:gd name="connsiteX15" fmla="*/ 38176 w 128992"/>
                    <a:gd name="connsiteY15" fmla="*/ 150933 h 158553"/>
                    <a:gd name="connsiteX16" fmla="*/ 38176 w 128992"/>
                    <a:gd name="connsiteY16" fmla="*/ 135693 h 158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992" h="158553">
                      <a:moveTo>
                        <a:pt x="38024" y="135541"/>
                      </a:moveTo>
                      <a:cubicBezTo>
                        <a:pt x="38024" y="115119"/>
                        <a:pt x="69266" y="93631"/>
                        <a:pt x="81610" y="81287"/>
                      </a:cubicBezTo>
                      <a:cubicBezTo>
                        <a:pt x="92126" y="70771"/>
                        <a:pt x="90678" y="53016"/>
                        <a:pt x="77800" y="44177"/>
                      </a:cubicBezTo>
                      <a:cubicBezTo>
                        <a:pt x="70104" y="38919"/>
                        <a:pt x="59588" y="38691"/>
                        <a:pt x="51740" y="43644"/>
                      </a:cubicBezTo>
                      <a:cubicBezTo>
                        <a:pt x="44882" y="47987"/>
                        <a:pt x="41072" y="54693"/>
                        <a:pt x="40310" y="61703"/>
                      </a:cubicBezTo>
                      <a:cubicBezTo>
                        <a:pt x="40310" y="70542"/>
                        <a:pt x="38557" y="74657"/>
                        <a:pt x="29642" y="74657"/>
                      </a:cubicBezTo>
                      <a:lnTo>
                        <a:pt x="14402" y="74657"/>
                      </a:lnTo>
                      <a:cubicBezTo>
                        <a:pt x="5563" y="74657"/>
                        <a:pt x="0" y="70619"/>
                        <a:pt x="0" y="61779"/>
                      </a:cubicBezTo>
                      <a:cubicBezTo>
                        <a:pt x="686" y="43644"/>
                        <a:pt x="9068" y="25813"/>
                        <a:pt x="24994" y="13392"/>
                      </a:cubicBezTo>
                      <a:cubicBezTo>
                        <a:pt x="46482" y="-3295"/>
                        <a:pt x="77038" y="-4591"/>
                        <a:pt x="99670" y="10649"/>
                      </a:cubicBezTo>
                      <a:cubicBezTo>
                        <a:pt x="134341" y="34043"/>
                        <a:pt x="138836" y="82353"/>
                        <a:pt x="110109" y="109785"/>
                      </a:cubicBezTo>
                      <a:cubicBezTo>
                        <a:pt x="101117" y="118320"/>
                        <a:pt x="76276" y="132722"/>
                        <a:pt x="76276" y="143313"/>
                      </a:cubicBezTo>
                      <a:lnTo>
                        <a:pt x="76276" y="150933"/>
                      </a:lnTo>
                      <a:cubicBezTo>
                        <a:pt x="76276" y="155124"/>
                        <a:pt x="72009" y="158553"/>
                        <a:pt x="67818" y="158553"/>
                      </a:cubicBezTo>
                      <a:lnTo>
                        <a:pt x="44958" y="158553"/>
                      </a:lnTo>
                      <a:cubicBezTo>
                        <a:pt x="40767" y="158553"/>
                        <a:pt x="38176" y="155124"/>
                        <a:pt x="38176" y="150933"/>
                      </a:cubicBezTo>
                      <a:lnTo>
                        <a:pt x="38176" y="13569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66" name="Free-form: Shape 747">
                  <a:extLst>
                    <a:ext uri="{FF2B5EF4-FFF2-40B4-BE49-F238E27FC236}">
                      <a16:creationId xmlns:a16="http://schemas.microsoft.com/office/drawing/2014/main" id="{F909B331-EE0F-2A58-4681-6ED6DFD72320}"/>
                    </a:ext>
                  </a:extLst>
                </p:cNvPr>
                <p:cNvSpPr/>
                <p:nvPr/>
              </p:nvSpPr>
              <p:spPr>
                <a:xfrm>
                  <a:off x="5293165" y="5502453"/>
                  <a:ext cx="320040" cy="320040"/>
                </a:xfrm>
                <a:custGeom>
                  <a:avLst/>
                  <a:gdLst>
                    <a:gd name="connsiteX0" fmla="*/ 320040 w 320040"/>
                    <a:gd name="connsiteY0" fmla="*/ 160020 h 320040"/>
                    <a:gd name="connsiteX1" fmla="*/ 160020 w 320040"/>
                    <a:gd name="connsiteY1" fmla="*/ 320040 h 320040"/>
                    <a:gd name="connsiteX2" fmla="*/ 0 w 320040"/>
                    <a:gd name="connsiteY2" fmla="*/ 160020 h 320040"/>
                    <a:gd name="connsiteX3" fmla="*/ 160020 w 320040"/>
                    <a:gd name="connsiteY3" fmla="*/ 0 h 320040"/>
                    <a:gd name="connsiteX4" fmla="*/ 320040 w 320040"/>
                    <a:gd name="connsiteY4" fmla="*/ 16002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40" h="320040">
                      <a:moveTo>
                        <a:pt x="320040" y="160020"/>
                      </a:moveTo>
                      <a:cubicBezTo>
                        <a:pt x="320040" y="248397"/>
                        <a:pt x="248397" y="320040"/>
                        <a:pt x="160020" y="320040"/>
                      </a:cubicBezTo>
                      <a:cubicBezTo>
                        <a:pt x="71643" y="320040"/>
                        <a:pt x="0" y="248397"/>
                        <a:pt x="0" y="160020"/>
                      </a:cubicBezTo>
                      <a:cubicBezTo>
                        <a:pt x="0" y="71643"/>
                        <a:pt x="71643" y="0"/>
                        <a:pt x="160020" y="0"/>
                      </a:cubicBezTo>
                      <a:cubicBezTo>
                        <a:pt x="248397" y="0"/>
                        <a:pt x="320040" y="71643"/>
                        <a:pt x="320040" y="16002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DB5CBE5-8593-0955-54EF-517E18C3A9F1}"/>
                </a:ext>
              </a:extLst>
            </p:cNvPr>
            <p:cNvGrpSpPr/>
            <p:nvPr/>
          </p:nvGrpSpPr>
          <p:grpSpPr>
            <a:xfrm>
              <a:off x="2194566" y="4165760"/>
              <a:ext cx="1871966" cy="125092"/>
              <a:chOff x="2180922" y="4165760"/>
              <a:chExt cx="1871966" cy="125092"/>
            </a:xfrm>
            <a:solidFill>
              <a:schemeClr val="bg1">
                <a:alpha val="70000"/>
              </a:schemeClr>
            </a:solidFill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10944F66-0290-A164-01B9-FC5CD3519A0A}"/>
                  </a:ext>
                </a:extLst>
              </p:cNvPr>
              <p:cNvSpPr/>
              <p:nvPr/>
            </p:nvSpPr>
            <p:spPr>
              <a:xfrm>
                <a:off x="2180922" y="4165760"/>
                <a:ext cx="145560" cy="12509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D50B427F-0047-98DD-E918-51F572B9E5C4}"/>
                  </a:ext>
                </a:extLst>
              </p:cNvPr>
              <p:cNvSpPr/>
              <p:nvPr/>
            </p:nvSpPr>
            <p:spPr>
              <a:xfrm>
                <a:off x="3907328" y="4165760"/>
                <a:ext cx="145560" cy="12509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237C321-07EF-EB6C-1DC8-999FB5A8993C}"/>
                </a:ext>
              </a:extLst>
            </p:cNvPr>
            <p:cNvGrpSpPr/>
            <p:nvPr/>
          </p:nvGrpSpPr>
          <p:grpSpPr>
            <a:xfrm>
              <a:off x="4280897" y="4156920"/>
              <a:ext cx="1534826" cy="142770"/>
              <a:chOff x="4280897" y="4231713"/>
              <a:chExt cx="1534826" cy="142770"/>
            </a:xfrm>
          </p:grpSpPr>
          <p:grpSp>
            <p:nvGrpSpPr>
              <p:cNvPr id="76" name="Graphic 36">
                <a:extLst>
                  <a:ext uri="{FF2B5EF4-FFF2-40B4-BE49-F238E27FC236}">
                    <a16:creationId xmlns:a16="http://schemas.microsoft.com/office/drawing/2014/main" id="{1894D0D6-67B8-1947-D75D-43194592448C}"/>
                  </a:ext>
                </a:extLst>
              </p:cNvPr>
              <p:cNvGrpSpPr/>
              <p:nvPr/>
            </p:nvGrpSpPr>
            <p:grpSpPr>
              <a:xfrm>
                <a:off x="4280897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77" name="Free-form: Shape 58">
                  <a:extLst>
                    <a:ext uri="{FF2B5EF4-FFF2-40B4-BE49-F238E27FC236}">
                      <a16:creationId xmlns:a16="http://schemas.microsoft.com/office/drawing/2014/main" id="{BE367E82-27AE-84B7-48C5-5627C503FA47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78" name="Free-form: Shape 59">
                  <a:extLst>
                    <a:ext uri="{FF2B5EF4-FFF2-40B4-BE49-F238E27FC236}">
                      <a16:creationId xmlns:a16="http://schemas.microsoft.com/office/drawing/2014/main" id="{2FE52DF2-3249-708A-1EC0-C5B34DDFD443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79" name="Free-form: Shape 60">
                  <a:extLst>
                    <a:ext uri="{FF2B5EF4-FFF2-40B4-BE49-F238E27FC236}">
                      <a16:creationId xmlns:a16="http://schemas.microsoft.com/office/drawing/2014/main" id="{95B46F41-0AE0-B39A-D810-E9F3127B1172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80" name="Graphic 36">
                <a:extLst>
                  <a:ext uri="{FF2B5EF4-FFF2-40B4-BE49-F238E27FC236}">
                    <a16:creationId xmlns:a16="http://schemas.microsoft.com/office/drawing/2014/main" id="{637DDAFC-D45A-C88D-9059-CA2089C9DF73}"/>
                  </a:ext>
                </a:extLst>
              </p:cNvPr>
              <p:cNvGrpSpPr/>
              <p:nvPr/>
            </p:nvGrpSpPr>
            <p:grpSpPr>
              <a:xfrm>
                <a:off x="4559308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81" name="Free-form: Shape 58">
                  <a:extLst>
                    <a:ext uri="{FF2B5EF4-FFF2-40B4-BE49-F238E27FC236}">
                      <a16:creationId xmlns:a16="http://schemas.microsoft.com/office/drawing/2014/main" id="{2EF9B779-7749-83A4-527F-C54BE414525F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82" name="Free-form: Shape 59">
                  <a:extLst>
                    <a:ext uri="{FF2B5EF4-FFF2-40B4-BE49-F238E27FC236}">
                      <a16:creationId xmlns:a16="http://schemas.microsoft.com/office/drawing/2014/main" id="{635B4D10-1F59-033B-8DC1-F71E8036F09B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83" name="Free-form: Shape 60">
                  <a:extLst>
                    <a:ext uri="{FF2B5EF4-FFF2-40B4-BE49-F238E27FC236}">
                      <a16:creationId xmlns:a16="http://schemas.microsoft.com/office/drawing/2014/main" id="{81865C29-A3A4-A765-5C24-9A1920670B54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84" name="Graphic 36">
                <a:extLst>
                  <a:ext uri="{FF2B5EF4-FFF2-40B4-BE49-F238E27FC236}">
                    <a16:creationId xmlns:a16="http://schemas.microsoft.com/office/drawing/2014/main" id="{54231DE7-544E-52AA-E37A-002BF740E4AD}"/>
                  </a:ext>
                </a:extLst>
              </p:cNvPr>
              <p:cNvGrpSpPr/>
              <p:nvPr/>
            </p:nvGrpSpPr>
            <p:grpSpPr>
              <a:xfrm>
                <a:off x="4837719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85" name="Free-form: Shape 58">
                  <a:extLst>
                    <a:ext uri="{FF2B5EF4-FFF2-40B4-BE49-F238E27FC236}">
                      <a16:creationId xmlns:a16="http://schemas.microsoft.com/office/drawing/2014/main" id="{06909D3F-5034-D323-5F8E-677FDD88F821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86" name="Free-form: Shape 59">
                  <a:extLst>
                    <a:ext uri="{FF2B5EF4-FFF2-40B4-BE49-F238E27FC236}">
                      <a16:creationId xmlns:a16="http://schemas.microsoft.com/office/drawing/2014/main" id="{23F27FDE-D86F-8003-CA02-A300DA8C3050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87" name="Free-form: Shape 60">
                  <a:extLst>
                    <a:ext uri="{FF2B5EF4-FFF2-40B4-BE49-F238E27FC236}">
                      <a16:creationId xmlns:a16="http://schemas.microsoft.com/office/drawing/2014/main" id="{545D77F9-4249-065C-9D7D-F4F628D535D2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88" name="Graphic 36">
                <a:extLst>
                  <a:ext uri="{FF2B5EF4-FFF2-40B4-BE49-F238E27FC236}">
                    <a16:creationId xmlns:a16="http://schemas.microsoft.com/office/drawing/2014/main" id="{E39C780D-23F9-4197-6D51-61ABD371CD5B}"/>
                  </a:ext>
                </a:extLst>
              </p:cNvPr>
              <p:cNvGrpSpPr/>
              <p:nvPr/>
            </p:nvGrpSpPr>
            <p:grpSpPr>
              <a:xfrm>
                <a:off x="5116130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89" name="Free-form: Shape 58">
                  <a:extLst>
                    <a:ext uri="{FF2B5EF4-FFF2-40B4-BE49-F238E27FC236}">
                      <a16:creationId xmlns:a16="http://schemas.microsoft.com/office/drawing/2014/main" id="{C046F9F7-9C9D-81B0-02DE-5672EB5CF949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0" name="Free-form: Shape 59">
                  <a:extLst>
                    <a:ext uri="{FF2B5EF4-FFF2-40B4-BE49-F238E27FC236}">
                      <a16:creationId xmlns:a16="http://schemas.microsoft.com/office/drawing/2014/main" id="{5C850583-A033-D367-7C6D-811956F80115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1" name="Free-form: Shape 60">
                  <a:extLst>
                    <a:ext uri="{FF2B5EF4-FFF2-40B4-BE49-F238E27FC236}">
                      <a16:creationId xmlns:a16="http://schemas.microsoft.com/office/drawing/2014/main" id="{C3A8A7E9-28B1-5C2A-1AE4-087C18441B3A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92" name="Graphic 36">
                <a:extLst>
                  <a:ext uri="{FF2B5EF4-FFF2-40B4-BE49-F238E27FC236}">
                    <a16:creationId xmlns:a16="http://schemas.microsoft.com/office/drawing/2014/main" id="{65943B9A-F9B7-0AB6-4497-E1E9D28D573A}"/>
                  </a:ext>
                </a:extLst>
              </p:cNvPr>
              <p:cNvGrpSpPr/>
              <p:nvPr/>
            </p:nvGrpSpPr>
            <p:grpSpPr>
              <a:xfrm>
                <a:off x="5394541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93" name="Free-form: Shape 58">
                  <a:extLst>
                    <a:ext uri="{FF2B5EF4-FFF2-40B4-BE49-F238E27FC236}">
                      <a16:creationId xmlns:a16="http://schemas.microsoft.com/office/drawing/2014/main" id="{20EE5DBF-41C4-2268-943E-88067EABACCA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4" name="Free-form: Shape 59">
                  <a:extLst>
                    <a:ext uri="{FF2B5EF4-FFF2-40B4-BE49-F238E27FC236}">
                      <a16:creationId xmlns:a16="http://schemas.microsoft.com/office/drawing/2014/main" id="{D1A48092-7230-399F-D591-7C657E1050BB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5" name="Free-form: Shape 60">
                  <a:extLst>
                    <a:ext uri="{FF2B5EF4-FFF2-40B4-BE49-F238E27FC236}">
                      <a16:creationId xmlns:a16="http://schemas.microsoft.com/office/drawing/2014/main" id="{86D5200F-C888-1C37-4F0F-FFAA2E9C8FA5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96" name="Graphic 36">
                <a:extLst>
                  <a:ext uri="{FF2B5EF4-FFF2-40B4-BE49-F238E27FC236}">
                    <a16:creationId xmlns:a16="http://schemas.microsoft.com/office/drawing/2014/main" id="{C0DDAA6C-BDE3-6B18-C63E-20C3E29A4F9D}"/>
                  </a:ext>
                </a:extLst>
              </p:cNvPr>
              <p:cNvGrpSpPr/>
              <p:nvPr/>
            </p:nvGrpSpPr>
            <p:grpSpPr>
              <a:xfrm>
                <a:off x="5672953" y="4231713"/>
                <a:ext cx="142770" cy="142770"/>
                <a:chOff x="3295990" y="976054"/>
                <a:chExt cx="304800" cy="304800"/>
              </a:xfrm>
              <a:noFill/>
            </p:grpSpPr>
            <p:sp>
              <p:nvSpPr>
                <p:cNvPr id="97" name="Free-form: Shape 58">
                  <a:extLst>
                    <a:ext uri="{FF2B5EF4-FFF2-40B4-BE49-F238E27FC236}">
                      <a16:creationId xmlns:a16="http://schemas.microsoft.com/office/drawing/2014/main" id="{011D281D-101D-EF1A-84A0-3B36F353140F}"/>
                    </a:ext>
                  </a:extLst>
                </p:cNvPr>
                <p:cNvSpPr/>
                <p:nvPr/>
              </p:nvSpPr>
              <p:spPr>
                <a:xfrm>
                  <a:off x="3295990" y="976054"/>
                  <a:ext cx="304800" cy="304800"/>
                </a:xfrm>
                <a:custGeom>
                  <a:avLst/>
                  <a:gdLst>
                    <a:gd name="connsiteX0" fmla="*/ 304800 w 304800"/>
                    <a:gd name="connsiteY0" fmla="*/ 152400 h 304800"/>
                    <a:gd name="connsiteX1" fmla="*/ 152400 w 304800"/>
                    <a:gd name="connsiteY1" fmla="*/ 304800 h 304800"/>
                    <a:gd name="connsiteX2" fmla="*/ 0 w 304800"/>
                    <a:gd name="connsiteY2" fmla="*/ 152400 h 304800"/>
                    <a:gd name="connsiteX3" fmla="*/ 152400 w 304800"/>
                    <a:gd name="connsiteY3" fmla="*/ 0 h 304800"/>
                    <a:gd name="connsiteX4" fmla="*/ 304800 w 304800"/>
                    <a:gd name="connsiteY4" fmla="*/ 1524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0" h="304800">
                      <a:moveTo>
                        <a:pt x="304800" y="152400"/>
                      </a:moveTo>
                      <a:cubicBezTo>
                        <a:pt x="304800" y="236568"/>
                        <a:pt x="236568" y="304800"/>
                        <a:pt x="152400" y="304800"/>
                      </a:cubicBezTo>
                      <a:cubicBezTo>
                        <a:pt x="68232" y="304800"/>
                        <a:pt x="0" y="236568"/>
                        <a:pt x="0" y="152400"/>
                      </a:cubicBezTo>
                      <a:cubicBezTo>
                        <a:pt x="0" y="68232"/>
                        <a:pt x="68232" y="0"/>
                        <a:pt x="152400" y="0"/>
                      </a:cubicBezTo>
                      <a:cubicBezTo>
                        <a:pt x="236568" y="0"/>
                        <a:pt x="304800" y="68232"/>
                        <a:pt x="304800" y="1524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8" name="Free-form: Shape 59">
                  <a:extLst>
                    <a:ext uri="{FF2B5EF4-FFF2-40B4-BE49-F238E27FC236}">
                      <a16:creationId xmlns:a16="http://schemas.microsoft.com/office/drawing/2014/main" id="{6FFE8462-87D2-FC53-5F5C-19F24912302D}"/>
                    </a:ext>
                  </a:extLst>
                </p:cNvPr>
                <p:cNvSpPr/>
                <p:nvPr/>
              </p:nvSpPr>
              <p:spPr>
                <a:xfrm>
                  <a:off x="3425530" y="1174174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0 w 45720"/>
                    <a:gd name="connsiteY1" fmla="*/ 22860 h 45720"/>
                    <a:gd name="connsiteX2" fmla="*/ 22860 w 45720"/>
                    <a:gd name="connsiteY2" fmla="*/ 45720 h 45720"/>
                    <a:gd name="connsiteX3" fmla="*/ 4572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10230" y="0"/>
                        <a:pt x="0" y="10239"/>
                        <a:pt x="0" y="22860"/>
                      </a:cubicBezTo>
                      <a:cubicBezTo>
                        <a:pt x="0" y="35481"/>
                        <a:pt x="10230" y="45720"/>
                        <a:pt x="22860" y="45720"/>
                      </a:cubicBezTo>
                      <a:cubicBezTo>
                        <a:pt x="35490" y="45720"/>
                        <a:pt x="45720" y="35481"/>
                        <a:pt x="45720" y="22860"/>
                      </a:cubicBezTo>
                      <a:cubicBezTo>
                        <a:pt x="45720" y="10239"/>
                        <a:pt x="35481" y="0"/>
                        <a:pt x="22860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9" name="Free-form: Shape 60">
                  <a:extLst>
                    <a:ext uri="{FF2B5EF4-FFF2-40B4-BE49-F238E27FC236}">
                      <a16:creationId xmlns:a16="http://schemas.microsoft.com/office/drawing/2014/main" id="{366B08EE-1B3D-8A49-8F8C-DCD3B187808B}"/>
                    </a:ext>
                  </a:extLst>
                </p:cNvPr>
                <p:cNvSpPr/>
                <p:nvPr/>
              </p:nvSpPr>
              <p:spPr>
                <a:xfrm>
                  <a:off x="3425476" y="1029394"/>
                  <a:ext cx="45827" cy="114300"/>
                </a:xfrm>
                <a:custGeom>
                  <a:avLst/>
                  <a:gdLst>
                    <a:gd name="connsiteX0" fmla="*/ 22914 w 45827"/>
                    <a:gd name="connsiteY0" fmla="*/ 114300 h 114300"/>
                    <a:gd name="connsiteX1" fmla="*/ 38154 w 45827"/>
                    <a:gd name="connsiteY1" fmla="*/ 102870 h 114300"/>
                    <a:gd name="connsiteX2" fmla="*/ 45774 w 45827"/>
                    <a:gd name="connsiteY2" fmla="*/ 23708 h 114300"/>
                    <a:gd name="connsiteX3" fmla="*/ 22914 w 45827"/>
                    <a:gd name="connsiteY3" fmla="*/ 0 h 114300"/>
                    <a:gd name="connsiteX4" fmla="*/ 54 w 45827"/>
                    <a:gd name="connsiteY4" fmla="*/ 23708 h 114300"/>
                    <a:gd name="connsiteX5" fmla="*/ 7674 w 45827"/>
                    <a:gd name="connsiteY5" fmla="*/ 102870 h 114300"/>
                    <a:gd name="connsiteX6" fmla="*/ 22914 w 45827"/>
                    <a:gd name="connsiteY6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27" h="114300">
                      <a:moveTo>
                        <a:pt x="22914" y="114300"/>
                      </a:moveTo>
                      <a:cubicBezTo>
                        <a:pt x="31200" y="114300"/>
                        <a:pt x="36249" y="109776"/>
                        <a:pt x="38154" y="102870"/>
                      </a:cubicBezTo>
                      <a:cubicBezTo>
                        <a:pt x="40059" y="95964"/>
                        <a:pt x="44107" y="48778"/>
                        <a:pt x="45774" y="23708"/>
                      </a:cubicBezTo>
                      <a:cubicBezTo>
                        <a:pt x="46697" y="9849"/>
                        <a:pt x="35534" y="0"/>
                        <a:pt x="22914" y="0"/>
                      </a:cubicBezTo>
                      <a:cubicBezTo>
                        <a:pt x="10293" y="0"/>
                        <a:pt x="-870" y="9849"/>
                        <a:pt x="54" y="23708"/>
                      </a:cubicBezTo>
                      <a:cubicBezTo>
                        <a:pt x="1720" y="48778"/>
                        <a:pt x="5769" y="95964"/>
                        <a:pt x="7674" y="102870"/>
                      </a:cubicBezTo>
                      <a:cubicBezTo>
                        <a:pt x="9579" y="109776"/>
                        <a:pt x="14627" y="114300"/>
                        <a:pt x="22914" y="11430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38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EEA5-8DEE-FAAD-5AD7-4E19B3B6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4970325-56B1-CDCC-7D28-48AE2646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61" b="32761"/>
          <a:stretch/>
        </p:blipFill>
        <p:spPr>
          <a:xfrm>
            <a:off x="179" y="3371849"/>
            <a:ext cx="9143286" cy="177323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78F85D6-F122-95FB-6CD1-9A4A2EDC8F37}"/>
              </a:ext>
            </a:extLst>
          </p:cNvPr>
          <p:cNvSpPr/>
          <p:nvPr/>
        </p:nvSpPr>
        <p:spPr>
          <a:xfrm>
            <a:off x="0" y="1720858"/>
            <a:ext cx="9144000" cy="189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1ED435-166E-4CF5-3EFF-AB52DBAFE83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59668"/>
            <a:ext cx="1568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 © </a:t>
            </a:r>
            <a:r>
              <a:rPr lang="en-AU" sz="800" dirty="0" err="1">
                <a:solidFill>
                  <a:schemeClr val="bg1"/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Pty Ltd | </a:t>
            </a:r>
            <a:r>
              <a:rPr lang="en-AU" sz="800" dirty="0" err="1">
                <a:solidFill>
                  <a:schemeClr val="bg1"/>
                </a:solidFill>
                <a:latin typeface="Aptos" panose="020B0004020202020204" pitchFamily="34" charset="0"/>
              </a:rPr>
              <a:t>AARNet</a:t>
            </a:r>
            <a:r>
              <a:rPr lang="en-AU" sz="800" dirty="0">
                <a:solidFill>
                  <a:schemeClr val="bg1"/>
                </a:solidFill>
                <a:latin typeface="Aptos" panose="020B0004020202020204" pitchFamily="34" charset="0"/>
              </a:rPr>
              <a:t> Official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19B01A-E00D-A7D3-80E8-9933315E1742}"/>
              </a:ext>
            </a:extLst>
          </p:cNvPr>
          <p:cNvSpPr/>
          <p:nvPr/>
        </p:nvSpPr>
        <p:spPr>
          <a:xfrm>
            <a:off x="285750" y="1114425"/>
            <a:ext cx="8572500" cy="1482725"/>
          </a:xfrm>
          <a:prstGeom prst="roundRect">
            <a:avLst>
              <a:gd name="adj" fmla="val 9102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sysDash"/>
          </a:ln>
          <a:effectLst>
            <a:outerShdw dist="76200" dir="5400000" algn="t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vert="horz" lIns="108000" tIns="108000" rIns="108000" bIns="108000" rtlCol="0" anchor="t">
            <a:noAutofit/>
          </a:bodyPr>
          <a:lstStyle/>
          <a:p>
            <a:pPr>
              <a:spcAft>
                <a:spcPts val="1000"/>
              </a:spcAft>
            </a:pPr>
            <a:endParaRPr lang="en-AU" sz="1600" b="1">
              <a:solidFill>
                <a:schemeClr val="accent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C3D8EE-A07C-EBE4-AF25-C74D32CA1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64401"/>
            <a:ext cx="7629525" cy="360439"/>
          </a:xfrm>
        </p:spPr>
        <p:txBody>
          <a:bodyPr/>
          <a:lstStyle/>
          <a:p>
            <a:r>
              <a:rPr lang="en-AU" dirty="0"/>
              <a:t>Bringing this all together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1016E-3370-1176-62D3-7DA778F5E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</p:spPr>
        <p:txBody>
          <a:bodyPr/>
          <a:lstStyle/>
          <a:p>
            <a:fld id="{95B7E756-53CD-436E-9922-3A38B2836629}" type="slidenum">
              <a:rPr lang="en-PH" smtClean="0">
                <a:solidFill>
                  <a:schemeClr val="bg1"/>
                </a:solidFill>
              </a:rPr>
              <a:pPr/>
              <a:t>7</a:t>
            </a:fld>
            <a:endParaRPr lang="en-PH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8A6DD6-EB57-519B-B598-7909AFFC044F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4572000" y="2332116"/>
            <a:ext cx="0" cy="265034"/>
          </a:xfrm>
          <a:prstGeom prst="line">
            <a:avLst/>
          </a:prstGeom>
          <a:solidFill>
            <a:schemeClr val="bg1"/>
          </a:solidFill>
          <a:ln cap="rnd">
            <a:solidFill>
              <a:schemeClr val="accent5"/>
            </a:solidFill>
            <a:prstDash val="sysDash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A0CCFC-B21A-26A9-2597-5BC81884C30B}"/>
              </a:ext>
            </a:extLst>
          </p:cNvPr>
          <p:cNvSpPr txBox="1"/>
          <p:nvPr/>
        </p:nvSpPr>
        <p:spPr>
          <a:xfrm>
            <a:off x="3185661" y="1256645"/>
            <a:ext cx="2772682" cy="33855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2200" b="1" dirty="0">
                <a:solidFill>
                  <a:schemeClr val="accent5"/>
                </a:solidFill>
              </a:rPr>
              <a:t>The Confidence Layer</a:t>
            </a:r>
            <a:endParaRPr lang="en-AU" sz="2200" dirty="0">
              <a:solidFill>
                <a:schemeClr val="accent5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B33442-9D03-8531-067A-298DD6B3C957}"/>
              </a:ext>
            </a:extLst>
          </p:cNvPr>
          <p:cNvGrpSpPr/>
          <p:nvPr/>
        </p:nvGrpSpPr>
        <p:grpSpPr>
          <a:xfrm>
            <a:off x="3981122" y="1692027"/>
            <a:ext cx="1181754" cy="640089"/>
            <a:chOff x="3981123" y="1083466"/>
            <a:chExt cx="1181754" cy="64008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AC5CC82-4E2A-21DA-3D96-B1E213AC1BEA}"/>
                </a:ext>
              </a:extLst>
            </p:cNvPr>
            <p:cNvSpPr/>
            <p:nvPr/>
          </p:nvSpPr>
          <p:spPr>
            <a:xfrm>
              <a:off x="3981123" y="1114425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>
              <a:outerShdw blurRad="127000" dist="127000" dir="5400000" sx="90000" sy="90000" algn="t" rotWithShape="0">
                <a:schemeClr val="accent5">
                  <a:alpha val="30000"/>
                </a:schemeClr>
              </a:outerShdw>
            </a:effec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24CAE7-ABE5-1CA6-27F9-B1A6492539FD}"/>
                </a:ext>
              </a:extLst>
            </p:cNvPr>
            <p:cNvSpPr/>
            <p:nvPr/>
          </p:nvSpPr>
          <p:spPr>
            <a:xfrm>
              <a:off x="3981123" y="1104899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343926-CBA1-713D-8284-048FB2B76EDB}"/>
                </a:ext>
              </a:extLst>
            </p:cNvPr>
            <p:cNvSpPr/>
            <p:nvPr/>
          </p:nvSpPr>
          <p:spPr>
            <a:xfrm>
              <a:off x="3981123" y="1095374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AE0724-DD02-EEEE-BB78-1109EC310C8E}"/>
                </a:ext>
              </a:extLst>
            </p:cNvPr>
            <p:cNvSpPr/>
            <p:nvPr/>
          </p:nvSpPr>
          <p:spPr>
            <a:xfrm>
              <a:off x="3981123" y="1092993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1AF9F8-E22C-54BE-CCDC-F098177342CC}"/>
                </a:ext>
              </a:extLst>
            </p:cNvPr>
            <p:cNvSpPr/>
            <p:nvPr/>
          </p:nvSpPr>
          <p:spPr>
            <a:xfrm>
              <a:off x="3981123" y="1083466"/>
              <a:ext cx="1181754" cy="609130"/>
            </a:xfrm>
            <a:custGeom>
              <a:avLst/>
              <a:gdLst>
                <a:gd name="csX0" fmla="*/ 1227562 w 1245489"/>
                <a:gd name="csY0" fmla="*/ 349878 h 641979"/>
                <a:gd name="csX1" fmla="*/ 653273 w 1245489"/>
                <a:gd name="csY1" fmla="*/ 634811 h 641979"/>
                <a:gd name="csX2" fmla="*/ 592169 w 1245489"/>
                <a:gd name="csY2" fmla="*/ 634811 h 641979"/>
                <a:gd name="csX3" fmla="*/ 17903 w 1245489"/>
                <a:gd name="csY3" fmla="*/ 349878 h 641979"/>
                <a:gd name="csX4" fmla="*/ 17903 w 1245489"/>
                <a:gd name="csY4" fmla="*/ 292126 h 641979"/>
                <a:gd name="csX5" fmla="*/ 592192 w 1245489"/>
                <a:gd name="csY5" fmla="*/ 7169 h 641979"/>
                <a:gd name="csX6" fmla="*/ 653297 w 1245489"/>
                <a:gd name="csY6" fmla="*/ 7169 h 641979"/>
                <a:gd name="csX7" fmla="*/ 1227586 w 1245489"/>
                <a:gd name="csY7" fmla="*/ 292102 h 641979"/>
                <a:gd name="csX8" fmla="*/ 1227586 w 1245489"/>
                <a:gd name="csY8" fmla="*/ 349854 h 6419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45489" h="641979">
                  <a:moveTo>
                    <a:pt x="1227562" y="349878"/>
                  </a:moveTo>
                  <a:lnTo>
                    <a:pt x="653273" y="634811"/>
                  </a:lnTo>
                  <a:cubicBezTo>
                    <a:pt x="634015" y="644369"/>
                    <a:pt x="611427" y="644369"/>
                    <a:pt x="592169" y="634811"/>
                  </a:cubicBezTo>
                  <a:lnTo>
                    <a:pt x="17903" y="349878"/>
                  </a:lnTo>
                  <a:cubicBezTo>
                    <a:pt x="-5968" y="338037"/>
                    <a:pt x="-5968" y="303966"/>
                    <a:pt x="17903" y="292126"/>
                  </a:cubicBezTo>
                  <a:lnTo>
                    <a:pt x="592192" y="7169"/>
                  </a:lnTo>
                  <a:cubicBezTo>
                    <a:pt x="611451" y="-2390"/>
                    <a:pt x="634039" y="-2390"/>
                    <a:pt x="653297" y="7169"/>
                  </a:cubicBezTo>
                  <a:lnTo>
                    <a:pt x="1227586" y="292102"/>
                  </a:lnTo>
                  <a:cubicBezTo>
                    <a:pt x="1251457" y="303942"/>
                    <a:pt x="1251457" y="338014"/>
                    <a:pt x="1227586" y="3498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  <a:gs pos="4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 w="12700" cap="flat">
              <a:solidFill>
                <a:schemeClr val="accent5"/>
              </a:solidFill>
              <a:prstDash val="solid"/>
              <a:miter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3EFCB8-D639-DAD2-4D5A-3791569E5A7B}"/>
              </a:ext>
            </a:extLst>
          </p:cNvPr>
          <p:cNvCxnSpPr/>
          <p:nvPr/>
        </p:nvCxnSpPr>
        <p:spPr>
          <a:xfrm flipH="1" flipV="1">
            <a:off x="1284576" y="2692400"/>
            <a:ext cx="1" cy="210819"/>
          </a:xfrm>
          <a:prstGeom prst="line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CD7417-08D3-467D-D95F-F2774D6D520B}"/>
              </a:ext>
            </a:extLst>
          </p:cNvPr>
          <p:cNvCxnSpPr/>
          <p:nvPr/>
        </p:nvCxnSpPr>
        <p:spPr>
          <a:xfrm flipH="1" flipV="1">
            <a:off x="3476189" y="2692400"/>
            <a:ext cx="1" cy="210819"/>
          </a:xfrm>
          <a:prstGeom prst="line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8C2D95-F4D3-756A-ED78-CE5471CA9B99}"/>
              </a:ext>
            </a:extLst>
          </p:cNvPr>
          <p:cNvCxnSpPr/>
          <p:nvPr/>
        </p:nvCxnSpPr>
        <p:spPr>
          <a:xfrm flipH="1" flipV="1">
            <a:off x="5667801" y="2692400"/>
            <a:ext cx="1" cy="210819"/>
          </a:xfrm>
          <a:prstGeom prst="line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AD33A1-5DF8-99FD-0A6E-05B3FD5A9B24}"/>
              </a:ext>
            </a:extLst>
          </p:cNvPr>
          <p:cNvCxnSpPr/>
          <p:nvPr/>
        </p:nvCxnSpPr>
        <p:spPr>
          <a:xfrm flipH="1" flipV="1">
            <a:off x="7859413" y="2692400"/>
            <a:ext cx="1" cy="210819"/>
          </a:xfrm>
          <a:prstGeom prst="line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  <a:tailEnd type="triangl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CA3F4A3-FFED-C3CE-73BC-3CABCBB3DB66}"/>
              </a:ext>
            </a:extLst>
          </p:cNvPr>
          <p:cNvSpPr txBox="1"/>
          <p:nvPr/>
        </p:nvSpPr>
        <p:spPr>
          <a:xfrm>
            <a:off x="979896" y="4414515"/>
            <a:ext cx="718421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 dirty="0">
                <a:solidFill>
                  <a:schemeClr val="bg1"/>
                </a:solidFill>
              </a:rPr>
              <a:t>Enabling resilient organisations to move forward together through uncertainty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3FD5AE-F047-E919-CA45-6DE234967E30}"/>
              </a:ext>
            </a:extLst>
          </p:cNvPr>
          <p:cNvGrpSpPr/>
          <p:nvPr/>
        </p:nvGrpSpPr>
        <p:grpSpPr>
          <a:xfrm>
            <a:off x="285749" y="2881631"/>
            <a:ext cx="1997655" cy="1319822"/>
            <a:chOff x="285749" y="2881631"/>
            <a:chExt cx="1997655" cy="13198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2768115-0E29-F15D-B7C4-D009764334A7}"/>
                </a:ext>
              </a:extLst>
            </p:cNvPr>
            <p:cNvSpPr/>
            <p:nvPr/>
          </p:nvSpPr>
          <p:spPr>
            <a:xfrm>
              <a:off x="285749" y="3111500"/>
              <a:ext cx="1997655" cy="10899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/>
            <a:p>
              <a:pPr algn="ctr"/>
              <a:r>
                <a:rPr lang="en-AU" sz="1600" b="1" dirty="0">
                  <a:solidFill>
                    <a:schemeClr val="accent5"/>
                  </a:solidFill>
                </a:rPr>
                <a:t>Clarity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06E7C1-DF47-3529-440C-9750B41969E0}"/>
                </a:ext>
              </a:extLst>
            </p:cNvPr>
            <p:cNvSpPr/>
            <p:nvPr/>
          </p:nvSpPr>
          <p:spPr>
            <a:xfrm>
              <a:off x="986127" y="2881631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1" name="Graphic 40">
              <a:extLst>
                <a:ext uri="{FF2B5EF4-FFF2-40B4-BE49-F238E27FC236}">
                  <a16:creationId xmlns:a16="http://schemas.microsoft.com/office/drawing/2014/main" id="{B910F40D-1264-018D-DC8E-2E781559F02E}"/>
                </a:ext>
              </a:extLst>
            </p:cNvPr>
            <p:cNvGrpSpPr/>
            <p:nvPr/>
          </p:nvGrpSpPr>
          <p:grpSpPr>
            <a:xfrm>
              <a:off x="1133881" y="3032661"/>
              <a:ext cx="301392" cy="294840"/>
              <a:chOff x="11097010" y="1570414"/>
              <a:chExt cx="350520" cy="342900"/>
            </a:xfrm>
            <a:noFill/>
          </p:grpSpPr>
          <p:sp>
            <p:nvSpPr>
              <p:cNvPr id="12" name="Free-form: Shape 427">
                <a:extLst>
                  <a:ext uri="{FF2B5EF4-FFF2-40B4-BE49-F238E27FC236}">
                    <a16:creationId xmlns:a16="http://schemas.microsoft.com/office/drawing/2014/main" id="{64700969-FB68-5F1C-95B3-69480F4105AC}"/>
                  </a:ext>
                </a:extLst>
              </p:cNvPr>
              <p:cNvSpPr/>
              <p:nvPr/>
            </p:nvSpPr>
            <p:spPr>
              <a:xfrm>
                <a:off x="11097010" y="1570414"/>
                <a:ext cx="220980" cy="228600"/>
              </a:xfrm>
              <a:custGeom>
                <a:avLst/>
                <a:gdLst>
                  <a:gd name="connsiteX0" fmla="*/ 114300 w 220980"/>
                  <a:gd name="connsiteY0" fmla="*/ 0 h 228600"/>
                  <a:gd name="connsiteX1" fmla="*/ 0 w 220980"/>
                  <a:gd name="connsiteY1" fmla="*/ 114300 h 228600"/>
                  <a:gd name="connsiteX2" fmla="*/ 114300 w 220980"/>
                  <a:gd name="connsiteY2" fmla="*/ 228600 h 228600"/>
                  <a:gd name="connsiteX3" fmla="*/ 220980 w 220980"/>
                  <a:gd name="connsiteY3" fmla="*/ 114300 h 228600"/>
                  <a:gd name="connsiteX4" fmla="*/ 114300 w 220980"/>
                  <a:gd name="connsiteY4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980" h="228600">
                    <a:moveTo>
                      <a:pt x="114300" y="0"/>
                    </a:moveTo>
                    <a:cubicBezTo>
                      <a:pt x="106451" y="57226"/>
                      <a:pt x="85572" y="105918"/>
                      <a:pt x="0" y="114300"/>
                    </a:cubicBezTo>
                    <a:cubicBezTo>
                      <a:pt x="85572" y="122682"/>
                      <a:pt x="106451" y="171374"/>
                      <a:pt x="114300" y="228600"/>
                    </a:cubicBezTo>
                    <a:cubicBezTo>
                      <a:pt x="122149" y="171374"/>
                      <a:pt x="135407" y="122682"/>
                      <a:pt x="220980" y="114300"/>
                    </a:cubicBezTo>
                    <a:cubicBezTo>
                      <a:pt x="135407" y="105918"/>
                      <a:pt x="122149" y="57226"/>
                      <a:pt x="114300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-form: Shape 428">
                <a:extLst>
                  <a:ext uri="{FF2B5EF4-FFF2-40B4-BE49-F238E27FC236}">
                    <a16:creationId xmlns:a16="http://schemas.microsoft.com/office/drawing/2014/main" id="{24529320-14DC-B390-A37C-6CE45079278B}"/>
                  </a:ext>
                </a:extLst>
              </p:cNvPr>
              <p:cNvSpPr/>
              <p:nvPr/>
            </p:nvSpPr>
            <p:spPr>
              <a:xfrm>
                <a:off x="11310370" y="1692334"/>
                <a:ext cx="137160" cy="137160"/>
              </a:xfrm>
              <a:custGeom>
                <a:avLst/>
                <a:gdLst>
                  <a:gd name="connsiteX0" fmla="*/ 68580 w 137160"/>
                  <a:gd name="connsiteY0" fmla="*/ 137160 h 137160"/>
                  <a:gd name="connsiteX1" fmla="*/ 137160 w 137160"/>
                  <a:gd name="connsiteY1" fmla="*/ 68580 h 137160"/>
                  <a:gd name="connsiteX2" fmla="*/ 68580 w 137160"/>
                  <a:gd name="connsiteY2" fmla="*/ 0 h 137160"/>
                  <a:gd name="connsiteX3" fmla="*/ 0 w 137160"/>
                  <a:gd name="connsiteY3" fmla="*/ 68580 h 137160"/>
                  <a:gd name="connsiteX4" fmla="*/ 68580 w 137160"/>
                  <a:gd name="connsiteY4" fmla="*/ 13716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0" h="137160">
                    <a:moveTo>
                      <a:pt x="68580" y="137160"/>
                    </a:moveTo>
                    <a:cubicBezTo>
                      <a:pt x="73228" y="103251"/>
                      <a:pt x="86411" y="73533"/>
                      <a:pt x="137160" y="68580"/>
                    </a:cubicBezTo>
                    <a:cubicBezTo>
                      <a:pt x="86411" y="63627"/>
                      <a:pt x="73228" y="33909"/>
                      <a:pt x="68580" y="0"/>
                    </a:cubicBezTo>
                    <a:cubicBezTo>
                      <a:pt x="63932" y="33909"/>
                      <a:pt x="50749" y="63627"/>
                      <a:pt x="0" y="68580"/>
                    </a:cubicBezTo>
                    <a:cubicBezTo>
                      <a:pt x="50749" y="73533"/>
                      <a:pt x="63932" y="103251"/>
                      <a:pt x="68580" y="13716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" name="Free-form: Shape 429">
                <a:extLst>
                  <a:ext uri="{FF2B5EF4-FFF2-40B4-BE49-F238E27FC236}">
                    <a16:creationId xmlns:a16="http://schemas.microsoft.com/office/drawing/2014/main" id="{826AC871-1E7B-ECFE-2AF8-E2D28E4507A5}"/>
                  </a:ext>
                </a:extLst>
              </p:cNvPr>
              <p:cNvSpPr/>
              <p:nvPr/>
            </p:nvSpPr>
            <p:spPr>
              <a:xfrm>
                <a:off x="11211310" y="1806634"/>
                <a:ext cx="106680" cy="106680"/>
              </a:xfrm>
              <a:custGeom>
                <a:avLst/>
                <a:gdLst>
                  <a:gd name="connsiteX0" fmla="*/ 53340 w 106680"/>
                  <a:gd name="connsiteY0" fmla="*/ 106680 h 106680"/>
                  <a:gd name="connsiteX1" fmla="*/ 106680 w 106680"/>
                  <a:gd name="connsiteY1" fmla="*/ 53340 h 106680"/>
                  <a:gd name="connsiteX2" fmla="*/ 53340 w 106680"/>
                  <a:gd name="connsiteY2" fmla="*/ 0 h 106680"/>
                  <a:gd name="connsiteX3" fmla="*/ 0 w 106680"/>
                  <a:gd name="connsiteY3" fmla="*/ 53340 h 106680"/>
                  <a:gd name="connsiteX4" fmla="*/ 53340 w 106680"/>
                  <a:gd name="connsiteY4" fmla="*/ 106680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0" h="106680">
                    <a:moveTo>
                      <a:pt x="53340" y="106680"/>
                    </a:moveTo>
                    <a:cubicBezTo>
                      <a:pt x="56997" y="80315"/>
                      <a:pt x="67208" y="57226"/>
                      <a:pt x="106680" y="53340"/>
                    </a:cubicBezTo>
                    <a:cubicBezTo>
                      <a:pt x="67208" y="49454"/>
                      <a:pt x="56997" y="26365"/>
                      <a:pt x="53340" y="0"/>
                    </a:cubicBezTo>
                    <a:cubicBezTo>
                      <a:pt x="49682" y="26365"/>
                      <a:pt x="39472" y="49454"/>
                      <a:pt x="0" y="53340"/>
                    </a:cubicBezTo>
                    <a:cubicBezTo>
                      <a:pt x="39472" y="57226"/>
                      <a:pt x="49682" y="80315"/>
                      <a:pt x="53340" y="10668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9E872B-A20A-6DCC-20F7-A8EB0D04EF39}"/>
              </a:ext>
            </a:extLst>
          </p:cNvPr>
          <p:cNvGrpSpPr/>
          <p:nvPr/>
        </p:nvGrpSpPr>
        <p:grpSpPr>
          <a:xfrm>
            <a:off x="2477362" y="2881631"/>
            <a:ext cx="1997655" cy="1319822"/>
            <a:chOff x="2477362" y="2881631"/>
            <a:chExt cx="1997655" cy="13198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EC1962-0085-03C1-E811-B9361D1B2ADF}"/>
                </a:ext>
              </a:extLst>
            </p:cNvPr>
            <p:cNvSpPr/>
            <p:nvPr/>
          </p:nvSpPr>
          <p:spPr>
            <a:xfrm>
              <a:off x="2477362" y="3111500"/>
              <a:ext cx="1997655" cy="10899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/>
            <a:p>
              <a:pPr algn="ctr"/>
              <a:r>
                <a:rPr lang="en-AU" sz="1600" b="1" dirty="0">
                  <a:solidFill>
                    <a:schemeClr val="accent5"/>
                  </a:solidFill>
                </a:rPr>
                <a:t>Trust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605396-DB69-43AE-C7A8-2ECF0F17BAAE}"/>
                </a:ext>
              </a:extLst>
            </p:cNvPr>
            <p:cNvSpPr/>
            <p:nvPr/>
          </p:nvSpPr>
          <p:spPr>
            <a:xfrm>
              <a:off x="3177739" y="2881631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9" name="Graphic 46">
              <a:extLst>
                <a:ext uri="{FF2B5EF4-FFF2-40B4-BE49-F238E27FC236}">
                  <a16:creationId xmlns:a16="http://schemas.microsoft.com/office/drawing/2014/main" id="{676402FC-07C0-C226-1EFA-A9FD46E43611}"/>
                </a:ext>
              </a:extLst>
            </p:cNvPr>
            <p:cNvGrpSpPr/>
            <p:nvPr/>
          </p:nvGrpSpPr>
          <p:grpSpPr>
            <a:xfrm>
              <a:off x="3328769" y="3035937"/>
              <a:ext cx="294840" cy="288288"/>
              <a:chOff x="10988030" y="4246576"/>
              <a:chExt cx="342900" cy="335280"/>
            </a:xfrm>
            <a:noFill/>
          </p:grpSpPr>
          <p:sp>
            <p:nvSpPr>
              <p:cNvPr id="20" name="Free-form: Shape 1189">
                <a:extLst>
                  <a:ext uri="{FF2B5EF4-FFF2-40B4-BE49-F238E27FC236}">
                    <a16:creationId xmlns:a16="http://schemas.microsoft.com/office/drawing/2014/main" id="{AEEC1D82-5EA0-E63D-E5B3-2D82388E5336}"/>
                  </a:ext>
                </a:extLst>
              </p:cNvPr>
              <p:cNvSpPr/>
              <p:nvPr/>
            </p:nvSpPr>
            <p:spPr>
              <a:xfrm>
                <a:off x="11079470" y="4292345"/>
                <a:ext cx="160036" cy="167590"/>
              </a:xfrm>
              <a:custGeom>
                <a:avLst/>
                <a:gdLst>
                  <a:gd name="connsiteX0" fmla="*/ 68580 w 160036"/>
                  <a:gd name="connsiteY0" fmla="*/ 121871 h 167590"/>
                  <a:gd name="connsiteX1" fmla="*/ 99060 w 160036"/>
                  <a:gd name="connsiteY1" fmla="*/ 80799 h 167590"/>
                  <a:gd name="connsiteX2" fmla="*/ 99060 w 160036"/>
                  <a:gd name="connsiteY2" fmla="*/ 68531 h 167590"/>
                  <a:gd name="connsiteX3" fmla="*/ 106680 w 160036"/>
                  <a:gd name="connsiteY3" fmla="*/ 38051 h 167590"/>
                  <a:gd name="connsiteX4" fmla="*/ 94031 w 160036"/>
                  <a:gd name="connsiteY4" fmla="*/ 5742 h 167590"/>
                  <a:gd name="connsiteX5" fmla="*/ 68580 w 160036"/>
                  <a:gd name="connsiteY5" fmla="*/ 7038 h 167590"/>
                  <a:gd name="connsiteX6" fmla="*/ 68580 w 160036"/>
                  <a:gd name="connsiteY6" fmla="*/ 15191 h 167590"/>
                  <a:gd name="connsiteX7" fmla="*/ 22860 w 160036"/>
                  <a:gd name="connsiteY7" fmla="*/ 68531 h 167590"/>
                  <a:gd name="connsiteX8" fmla="*/ 0 w 160036"/>
                  <a:gd name="connsiteY8" fmla="*/ 68531 h 167590"/>
                  <a:gd name="connsiteX9" fmla="*/ 0 w 160036"/>
                  <a:gd name="connsiteY9" fmla="*/ 152351 h 167590"/>
                  <a:gd name="connsiteX10" fmla="*/ 15240 w 160036"/>
                  <a:gd name="connsiteY10" fmla="*/ 152351 h 167590"/>
                  <a:gd name="connsiteX11" fmla="*/ 45720 w 160036"/>
                  <a:gd name="connsiteY11" fmla="*/ 167591 h 167590"/>
                  <a:gd name="connsiteX12" fmla="*/ 133045 w 160036"/>
                  <a:gd name="connsiteY12" fmla="*/ 167591 h 167590"/>
                  <a:gd name="connsiteX13" fmla="*/ 149047 w 160036"/>
                  <a:gd name="connsiteY13" fmla="*/ 152732 h 167590"/>
                  <a:gd name="connsiteX14" fmla="*/ 159715 w 160036"/>
                  <a:gd name="connsiteY14" fmla="*/ 96344 h 167590"/>
                  <a:gd name="connsiteX15" fmla="*/ 136627 w 160036"/>
                  <a:gd name="connsiteY15" fmla="*/ 68531 h 167590"/>
                  <a:gd name="connsiteX16" fmla="*/ 114376 w 160036"/>
                  <a:gd name="connsiteY16" fmla="*/ 68531 h 16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0036" h="167590">
                    <a:moveTo>
                      <a:pt x="68580" y="121871"/>
                    </a:moveTo>
                    <a:cubicBezTo>
                      <a:pt x="87782" y="112575"/>
                      <a:pt x="99060" y="101526"/>
                      <a:pt x="99060" y="80799"/>
                    </a:cubicBezTo>
                    <a:lnTo>
                      <a:pt x="99060" y="68531"/>
                    </a:lnTo>
                    <a:cubicBezTo>
                      <a:pt x="99060" y="62130"/>
                      <a:pt x="106680" y="53367"/>
                      <a:pt x="106680" y="38051"/>
                    </a:cubicBezTo>
                    <a:cubicBezTo>
                      <a:pt x="106680" y="22735"/>
                      <a:pt x="100660" y="14277"/>
                      <a:pt x="94031" y="5742"/>
                    </a:cubicBezTo>
                    <a:cubicBezTo>
                      <a:pt x="87325" y="-2868"/>
                      <a:pt x="68580" y="-1268"/>
                      <a:pt x="68580" y="7038"/>
                    </a:cubicBezTo>
                    <a:lnTo>
                      <a:pt x="68580" y="15191"/>
                    </a:lnTo>
                    <a:cubicBezTo>
                      <a:pt x="68580" y="42394"/>
                      <a:pt x="30709" y="68531"/>
                      <a:pt x="22860" y="68531"/>
                    </a:cubicBezTo>
                    <a:lnTo>
                      <a:pt x="0" y="68531"/>
                    </a:lnTo>
                    <a:lnTo>
                      <a:pt x="0" y="152351"/>
                    </a:lnTo>
                    <a:lnTo>
                      <a:pt x="15240" y="152351"/>
                    </a:lnTo>
                    <a:cubicBezTo>
                      <a:pt x="30328" y="152351"/>
                      <a:pt x="24460" y="167591"/>
                      <a:pt x="45720" y="167591"/>
                    </a:cubicBezTo>
                    <a:lnTo>
                      <a:pt x="133045" y="167591"/>
                    </a:lnTo>
                    <a:cubicBezTo>
                      <a:pt x="140437" y="167591"/>
                      <a:pt x="149047" y="160123"/>
                      <a:pt x="149047" y="152732"/>
                    </a:cubicBezTo>
                    <a:lnTo>
                      <a:pt x="159715" y="96344"/>
                    </a:lnTo>
                    <a:cubicBezTo>
                      <a:pt x="162077" y="82018"/>
                      <a:pt x="151105" y="68531"/>
                      <a:pt x="136627" y="68531"/>
                    </a:cubicBezTo>
                    <a:lnTo>
                      <a:pt x="114376" y="68531"/>
                    </a:ln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" name="Free-form: Shape 1190">
                <a:extLst>
                  <a:ext uri="{FF2B5EF4-FFF2-40B4-BE49-F238E27FC236}">
                    <a16:creationId xmlns:a16="http://schemas.microsoft.com/office/drawing/2014/main" id="{00445818-B5FF-0BFF-366F-696CEB812C63}"/>
                  </a:ext>
                </a:extLst>
              </p:cNvPr>
              <p:cNvSpPr/>
              <p:nvPr/>
            </p:nvSpPr>
            <p:spPr>
              <a:xfrm>
                <a:off x="10988030" y="4246576"/>
                <a:ext cx="342900" cy="281940"/>
              </a:xfrm>
              <a:custGeom>
                <a:avLst/>
                <a:gdLst>
                  <a:gd name="connsiteX0" fmla="*/ 303581 w 342900"/>
                  <a:gd name="connsiteY0" fmla="*/ 104242 h 281940"/>
                  <a:gd name="connsiteX1" fmla="*/ 304800 w 342900"/>
                  <a:gd name="connsiteY1" fmla="*/ 91440 h 281940"/>
                  <a:gd name="connsiteX2" fmla="*/ 236220 w 342900"/>
                  <a:gd name="connsiteY2" fmla="*/ 22860 h 281940"/>
                  <a:gd name="connsiteX3" fmla="*/ 211150 w 342900"/>
                  <a:gd name="connsiteY3" fmla="*/ 27661 h 281940"/>
                  <a:gd name="connsiteX4" fmla="*/ 152400 w 342900"/>
                  <a:gd name="connsiteY4" fmla="*/ 0 h 281940"/>
                  <a:gd name="connsiteX5" fmla="*/ 76581 w 342900"/>
                  <a:gd name="connsiteY5" fmla="*/ 68732 h 281940"/>
                  <a:gd name="connsiteX6" fmla="*/ 0 w 342900"/>
                  <a:gd name="connsiteY6" fmla="*/ 148590 h 281940"/>
                  <a:gd name="connsiteX7" fmla="*/ 63094 w 342900"/>
                  <a:gd name="connsiteY7" fmla="*/ 226771 h 281940"/>
                  <a:gd name="connsiteX8" fmla="*/ 133350 w 342900"/>
                  <a:gd name="connsiteY8" fmla="*/ 281940 h 281940"/>
                  <a:gd name="connsiteX9" fmla="*/ 190729 w 342900"/>
                  <a:gd name="connsiteY9" fmla="*/ 253594 h 281940"/>
                  <a:gd name="connsiteX10" fmla="*/ 240030 w 342900"/>
                  <a:gd name="connsiteY10" fmla="*/ 281940 h 281940"/>
                  <a:gd name="connsiteX11" fmla="*/ 297104 w 342900"/>
                  <a:gd name="connsiteY11" fmla="*/ 225781 h 281940"/>
                  <a:gd name="connsiteX12" fmla="*/ 342900 w 342900"/>
                  <a:gd name="connsiteY12" fmla="*/ 163830 h 281940"/>
                  <a:gd name="connsiteX13" fmla="*/ 303581 w 342900"/>
                  <a:gd name="connsiteY13" fmla="*/ 104242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2900" h="281940">
                    <a:moveTo>
                      <a:pt x="303581" y="104242"/>
                    </a:moveTo>
                    <a:cubicBezTo>
                      <a:pt x="304343" y="100051"/>
                      <a:pt x="304800" y="95783"/>
                      <a:pt x="304800" y="91440"/>
                    </a:cubicBezTo>
                    <a:cubicBezTo>
                      <a:pt x="304800" y="53569"/>
                      <a:pt x="274091" y="22860"/>
                      <a:pt x="236220" y="22860"/>
                    </a:cubicBezTo>
                    <a:cubicBezTo>
                      <a:pt x="227381" y="22860"/>
                      <a:pt x="218923" y="24613"/>
                      <a:pt x="211150" y="27661"/>
                    </a:cubicBezTo>
                    <a:cubicBezTo>
                      <a:pt x="197206" y="10744"/>
                      <a:pt x="176022" y="0"/>
                      <a:pt x="152400" y="0"/>
                    </a:cubicBezTo>
                    <a:cubicBezTo>
                      <a:pt x="112852" y="0"/>
                      <a:pt x="80315" y="30175"/>
                      <a:pt x="76581" y="68732"/>
                    </a:cubicBezTo>
                    <a:cubicBezTo>
                      <a:pt x="33985" y="70561"/>
                      <a:pt x="0" y="105537"/>
                      <a:pt x="0" y="148590"/>
                    </a:cubicBezTo>
                    <a:cubicBezTo>
                      <a:pt x="0" y="186995"/>
                      <a:pt x="27051" y="218999"/>
                      <a:pt x="63094" y="226771"/>
                    </a:cubicBezTo>
                    <a:cubicBezTo>
                      <a:pt x="70866" y="258394"/>
                      <a:pt x="99289" y="281940"/>
                      <a:pt x="133350" y="281940"/>
                    </a:cubicBezTo>
                    <a:cubicBezTo>
                      <a:pt x="156743" y="281940"/>
                      <a:pt x="177470" y="270815"/>
                      <a:pt x="190729" y="253594"/>
                    </a:cubicBezTo>
                    <a:cubicBezTo>
                      <a:pt x="200635" y="270510"/>
                      <a:pt x="218999" y="281940"/>
                      <a:pt x="240030" y="281940"/>
                    </a:cubicBezTo>
                    <a:cubicBezTo>
                      <a:pt x="271272" y="281940"/>
                      <a:pt x="296647" y="256870"/>
                      <a:pt x="297104" y="225781"/>
                    </a:cubicBezTo>
                    <a:cubicBezTo>
                      <a:pt x="323621" y="217627"/>
                      <a:pt x="342900" y="193015"/>
                      <a:pt x="342900" y="163830"/>
                    </a:cubicBezTo>
                    <a:cubicBezTo>
                      <a:pt x="342900" y="137084"/>
                      <a:pt x="326669" y="114148"/>
                      <a:pt x="303581" y="1042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-form: Shape 1191">
                <a:extLst>
                  <a:ext uri="{FF2B5EF4-FFF2-40B4-BE49-F238E27FC236}">
                    <a16:creationId xmlns:a16="http://schemas.microsoft.com/office/drawing/2014/main" id="{36063D1E-5357-D576-D6A5-052E60FCF006}"/>
                  </a:ext>
                </a:extLst>
              </p:cNvPr>
              <p:cNvSpPr/>
              <p:nvPr/>
            </p:nvSpPr>
            <p:spPr>
              <a:xfrm>
                <a:off x="11269970" y="4528516"/>
                <a:ext cx="53340" cy="53340"/>
              </a:xfrm>
              <a:custGeom>
                <a:avLst/>
                <a:gdLst>
                  <a:gd name="connsiteX0" fmla="*/ 53340 w 53340"/>
                  <a:gd name="connsiteY0" fmla="*/ 26670 h 53340"/>
                  <a:gd name="connsiteX1" fmla="*/ 26670 w 53340"/>
                  <a:gd name="connsiteY1" fmla="*/ 53340 h 53340"/>
                  <a:gd name="connsiteX2" fmla="*/ 0 w 53340"/>
                  <a:gd name="connsiteY2" fmla="*/ 26670 h 53340"/>
                  <a:gd name="connsiteX3" fmla="*/ 26670 w 53340"/>
                  <a:gd name="connsiteY3" fmla="*/ 0 h 53340"/>
                  <a:gd name="connsiteX4" fmla="*/ 53340 w 53340"/>
                  <a:gd name="connsiteY4" fmla="*/ 2667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" h="53340">
                    <a:moveTo>
                      <a:pt x="53340" y="26670"/>
                    </a:moveTo>
                    <a:cubicBezTo>
                      <a:pt x="53340" y="41399"/>
                      <a:pt x="41399" y="53340"/>
                      <a:pt x="26670" y="53340"/>
                    </a:cubicBezTo>
                    <a:cubicBezTo>
                      <a:pt x="11941" y="53340"/>
                      <a:pt x="0" y="41399"/>
                      <a:pt x="0" y="26670"/>
                    </a:cubicBezTo>
                    <a:cubicBezTo>
                      <a:pt x="0" y="11941"/>
                      <a:pt x="11941" y="0"/>
                      <a:pt x="26670" y="0"/>
                    </a:cubicBezTo>
                    <a:cubicBezTo>
                      <a:pt x="41399" y="0"/>
                      <a:pt x="53340" y="11941"/>
                      <a:pt x="53340" y="2667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48197B-3D6B-0727-B7BA-E85515C6EAB1}"/>
              </a:ext>
            </a:extLst>
          </p:cNvPr>
          <p:cNvGrpSpPr/>
          <p:nvPr/>
        </p:nvGrpSpPr>
        <p:grpSpPr>
          <a:xfrm>
            <a:off x="4668974" y="2881631"/>
            <a:ext cx="1997655" cy="1319822"/>
            <a:chOff x="4668974" y="2881631"/>
            <a:chExt cx="1997655" cy="131982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356963-6FB0-F46F-D58A-45E443A1E761}"/>
                </a:ext>
              </a:extLst>
            </p:cNvPr>
            <p:cNvSpPr/>
            <p:nvPr/>
          </p:nvSpPr>
          <p:spPr>
            <a:xfrm>
              <a:off x="4668974" y="3111500"/>
              <a:ext cx="1997655" cy="10899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/>
            <a:p>
              <a:pPr algn="ctr"/>
              <a:r>
                <a:rPr lang="en-AU" sz="1600" b="1" dirty="0">
                  <a:solidFill>
                    <a:schemeClr val="accent5"/>
                  </a:solidFill>
                </a:rPr>
                <a:t>Cohesion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66F1A8-1F0F-6AC8-2BB0-57A343F88D38}"/>
                </a:ext>
              </a:extLst>
            </p:cNvPr>
            <p:cNvSpPr/>
            <p:nvPr/>
          </p:nvSpPr>
          <p:spPr>
            <a:xfrm>
              <a:off x="5369351" y="2881631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0" name="Graphic 36">
              <a:extLst>
                <a:ext uri="{FF2B5EF4-FFF2-40B4-BE49-F238E27FC236}">
                  <a16:creationId xmlns:a16="http://schemas.microsoft.com/office/drawing/2014/main" id="{97650083-2A1D-0D48-6895-EBE5FEDFE96B}"/>
                </a:ext>
              </a:extLst>
            </p:cNvPr>
            <p:cNvGrpSpPr/>
            <p:nvPr/>
          </p:nvGrpSpPr>
          <p:grpSpPr>
            <a:xfrm>
              <a:off x="5520381" y="3035937"/>
              <a:ext cx="294840" cy="288288"/>
              <a:chOff x="867940" y="2929269"/>
              <a:chExt cx="342900" cy="335280"/>
            </a:xfrm>
            <a:noFill/>
          </p:grpSpPr>
          <p:sp>
            <p:nvSpPr>
              <p:cNvPr id="41" name="Free-form: Shape 191">
                <a:extLst>
                  <a:ext uri="{FF2B5EF4-FFF2-40B4-BE49-F238E27FC236}">
                    <a16:creationId xmlns:a16="http://schemas.microsoft.com/office/drawing/2014/main" id="{1AA472B4-D2C7-E742-F6B0-A69BF1F51495}"/>
                  </a:ext>
                </a:extLst>
              </p:cNvPr>
              <p:cNvSpPr/>
              <p:nvPr/>
            </p:nvSpPr>
            <p:spPr>
              <a:xfrm>
                <a:off x="967000" y="3005469"/>
                <a:ext cx="30480" cy="121920"/>
              </a:xfrm>
              <a:custGeom>
                <a:avLst/>
                <a:gdLst>
                  <a:gd name="connsiteX0" fmla="*/ 30480 w 30480"/>
                  <a:gd name="connsiteY0" fmla="*/ 121920 h 121920"/>
                  <a:gd name="connsiteX1" fmla="*/ 30480 w 30480"/>
                  <a:gd name="connsiteY1" fmla="*/ 15240 h 121920"/>
                  <a:gd name="connsiteX2" fmla="*/ 15240 w 30480"/>
                  <a:gd name="connsiteY2" fmla="*/ 0 h 121920"/>
                  <a:gd name="connsiteX3" fmla="*/ 15240 w 30480"/>
                  <a:gd name="connsiteY3" fmla="*/ 0 h 121920"/>
                  <a:gd name="connsiteX4" fmla="*/ 0 w 30480"/>
                  <a:gd name="connsiteY4" fmla="*/ 15240 h 121920"/>
                  <a:gd name="connsiteX5" fmla="*/ 0 w 30480"/>
                  <a:gd name="connsiteY5" fmla="*/ 11430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" h="121920">
                    <a:moveTo>
                      <a:pt x="30480" y="121920"/>
                    </a:moveTo>
                    <a:lnTo>
                      <a:pt x="30480" y="15240"/>
                    </a:lnTo>
                    <a:cubicBezTo>
                      <a:pt x="30480" y="6858"/>
                      <a:pt x="23622" y="0"/>
                      <a:pt x="15240" y="0"/>
                    </a:cubicBezTo>
                    <a:lnTo>
                      <a:pt x="15240" y="0"/>
                    </a:lnTo>
                    <a:cubicBezTo>
                      <a:pt x="6858" y="0"/>
                      <a:pt x="0" y="6858"/>
                      <a:pt x="0" y="15240"/>
                    </a:cubicBezTo>
                    <a:lnTo>
                      <a:pt x="0" y="114300"/>
                    </a:ln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6" name="Free-form: Shape 192">
                <a:extLst>
                  <a:ext uri="{FF2B5EF4-FFF2-40B4-BE49-F238E27FC236}">
                    <a16:creationId xmlns:a16="http://schemas.microsoft.com/office/drawing/2014/main" id="{48358B8C-0697-08C8-05AC-743AC4AE736B}"/>
                  </a:ext>
                </a:extLst>
              </p:cNvPr>
              <p:cNvSpPr/>
              <p:nvPr/>
            </p:nvSpPr>
            <p:spPr>
              <a:xfrm>
                <a:off x="936520" y="3028329"/>
                <a:ext cx="30480" cy="99060"/>
              </a:xfrm>
              <a:custGeom>
                <a:avLst/>
                <a:gdLst>
                  <a:gd name="connsiteX0" fmla="*/ 0 w 30480"/>
                  <a:gd name="connsiteY0" fmla="*/ 99060 h 99060"/>
                  <a:gd name="connsiteX1" fmla="*/ 0 w 30480"/>
                  <a:gd name="connsiteY1" fmla="*/ 15240 h 99060"/>
                  <a:gd name="connsiteX2" fmla="*/ 15240 w 30480"/>
                  <a:gd name="connsiteY2" fmla="*/ 0 h 99060"/>
                  <a:gd name="connsiteX3" fmla="*/ 30480 w 30480"/>
                  <a:gd name="connsiteY3" fmla="*/ 1524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" h="99060">
                    <a:moveTo>
                      <a:pt x="0" y="99060"/>
                    </a:moveTo>
                    <a:lnTo>
                      <a:pt x="0" y="15240"/>
                    </a:lnTo>
                    <a:cubicBezTo>
                      <a:pt x="0" y="6858"/>
                      <a:pt x="6858" y="0"/>
                      <a:pt x="15240" y="0"/>
                    </a:cubicBezTo>
                    <a:cubicBezTo>
                      <a:pt x="23622" y="0"/>
                      <a:pt x="30480" y="6858"/>
                      <a:pt x="30480" y="15240"/>
                    </a:cubicBez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0" name="Free-form: Shape 193">
                <a:extLst>
                  <a:ext uri="{FF2B5EF4-FFF2-40B4-BE49-F238E27FC236}">
                    <a16:creationId xmlns:a16="http://schemas.microsoft.com/office/drawing/2014/main" id="{BD8642D1-056A-C00D-B186-4CE20CE9B07E}"/>
                  </a:ext>
                </a:extLst>
              </p:cNvPr>
              <p:cNvSpPr/>
              <p:nvPr/>
            </p:nvSpPr>
            <p:spPr>
              <a:xfrm>
                <a:off x="906040" y="3058809"/>
                <a:ext cx="30480" cy="205740"/>
              </a:xfrm>
              <a:custGeom>
                <a:avLst/>
                <a:gdLst>
                  <a:gd name="connsiteX0" fmla="*/ 30480 w 30480"/>
                  <a:gd name="connsiteY0" fmla="*/ 15240 h 205740"/>
                  <a:gd name="connsiteX1" fmla="*/ 15240 w 30480"/>
                  <a:gd name="connsiteY1" fmla="*/ 0 h 205740"/>
                  <a:gd name="connsiteX2" fmla="*/ 0 w 30480"/>
                  <a:gd name="connsiteY2" fmla="*/ 15240 h 205740"/>
                  <a:gd name="connsiteX3" fmla="*/ 0 w 30480"/>
                  <a:gd name="connsiteY3" fmla="*/ 114300 h 205740"/>
                  <a:gd name="connsiteX4" fmla="*/ 15240 w 30480"/>
                  <a:gd name="connsiteY4" fmla="*/ 182880 h 205740"/>
                  <a:gd name="connsiteX5" fmla="*/ 15240 w 30480"/>
                  <a:gd name="connsiteY5" fmla="*/ 205740 h 2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" h="205740">
                    <a:moveTo>
                      <a:pt x="30480" y="15240"/>
                    </a:moveTo>
                    <a:cubicBezTo>
                      <a:pt x="30480" y="6858"/>
                      <a:pt x="23622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lnTo>
                      <a:pt x="0" y="114300"/>
                    </a:lnTo>
                    <a:cubicBezTo>
                      <a:pt x="0" y="157810"/>
                      <a:pt x="15240" y="172593"/>
                      <a:pt x="15240" y="182880"/>
                    </a:cubicBezTo>
                    <a:lnTo>
                      <a:pt x="15240" y="205740"/>
                    </a:ln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1" name="Free-form: Shape 194">
                <a:extLst>
                  <a:ext uri="{FF2B5EF4-FFF2-40B4-BE49-F238E27FC236}">
                    <a16:creationId xmlns:a16="http://schemas.microsoft.com/office/drawing/2014/main" id="{878CC071-E382-63D3-5FBE-208238C6CC59}"/>
                  </a:ext>
                </a:extLst>
              </p:cNvPr>
              <p:cNvSpPr/>
              <p:nvPr/>
            </p:nvSpPr>
            <p:spPr>
              <a:xfrm>
                <a:off x="997480" y="3028329"/>
                <a:ext cx="93954" cy="236220"/>
              </a:xfrm>
              <a:custGeom>
                <a:avLst/>
                <a:gdLst>
                  <a:gd name="connsiteX0" fmla="*/ 0 w 93954"/>
                  <a:gd name="connsiteY0" fmla="*/ 15240 h 236220"/>
                  <a:gd name="connsiteX1" fmla="*/ 15240 w 93954"/>
                  <a:gd name="connsiteY1" fmla="*/ 0 h 236220"/>
                  <a:gd name="connsiteX2" fmla="*/ 30480 w 93954"/>
                  <a:gd name="connsiteY2" fmla="*/ 15240 h 236220"/>
                  <a:gd name="connsiteX3" fmla="*/ 30480 w 93954"/>
                  <a:gd name="connsiteY3" fmla="*/ 121920 h 236220"/>
                  <a:gd name="connsiteX4" fmla="*/ 40691 w 93954"/>
                  <a:gd name="connsiteY4" fmla="*/ 131674 h 236220"/>
                  <a:gd name="connsiteX5" fmla="*/ 60579 w 93954"/>
                  <a:gd name="connsiteY5" fmla="*/ 100813 h 236220"/>
                  <a:gd name="connsiteX6" fmla="*/ 93955 w 93954"/>
                  <a:gd name="connsiteY6" fmla="*/ 99060 h 236220"/>
                  <a:gd name="connsiteX7" fmla="*/ 64999 w 93954"/>
                  <a:gd name="connsiteY7" fmla="*/ 172136 h 236220"/>
                  <a:gd name="connsiteX8" fmla="*/ 30480 w 93954"/>
                  <a:gd name="connsiteY8" fmla="*/ 205740 h 236220"/>
                  <a:gd name="connsiteX9" fmla="*/ 30480 w 93954"/>
                  <a:gd name="connsiteY9" fmla="*/ 236220 h 23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954" h="236220">
                    <a:moveTo>
                      <a:pt x="0" y="15240"/>
                    </a:moveTo>
                    <a:cubicBezTo>
                      <a:pt x="0" y="6858"/>
                      <a:pt x="6858" y="0"/>
                      <a:pt x="15240" y="0"/>
                    </a:cubicBezTo>
                    <a:cubicBezTo>
                      <a:pt x="23622" y="0"/>
                      <a:pt x="30480" y="6858"/>
                      <a:pt x="30480" y="15240"/>
                    </a:cubicBezTo>
                    <a:lnTo>
                      <a:pt x="30480" y="121920"/>
                    </a:lnTo>
                    <a:lnTo>
                      <a:pt x="40691" y="131674"/>
                    </a:lnTo>
                    <a:lnTo>
                      <a:pt x="60579" y="100813"/>
                    </a:lnTo>
                    <a:cubicBezTo>
                      <a:pt x="72771" y="84049"/>
                      <a:pt x="88925" y="92507"/>
                      <a:pt x="93955" y="99060"/>
                    </a:cubicBezTo>
                    <a:cubicBezTo>
                      <a:pt x="93955" y="99060"/>
                      <a:pt x="68275" y="166954"/>
                      <a:pt x="64999" y="172136"/>
                    </a:cubicBezTo>
                    <a:cubicBezTo>
                      <a:pt x="59665" y="180442"/>
                      <a:pt x="30480" y="199187"/>
                      <a:pt x="30480" y="205740"/>
                    </a:cubicBezTo>
                    <a:lnTo>
                      <a:pt x="30480" y="236220"/>
                    </a:ln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2" name="Free-form: Shape 195">
                <a:extLst>
                  <a:ext uri="{FF2B5EF4-FFF2-40B4-BE49-F238E27FC236}">
                    <a16:creationId xmlns:a16="http://schemas.microsoft.com/office/drawing/2014/main" id="{F60C18A3-6AB3-2D02-351F-E5ADE24A22BE}"/>
                  </a:ext>
                </a:extLst>
              </p:cNvPr>
              <p:cNvSpPr/>
              <p:nvPr/>
            </p:nvSpPr>
            <p:spPr>
              <a:xfrm>
                <a:off x="981554" y="2969235"/>
                <a:ext cx="101498" cy="79895"/>
              </a:xfrm>
              <a:custGeom>
                <a:avLst/>
                <a:gdLst>
                  <a:gd name="connsiteX0" fmla="*/ 101498 w 101498"/>
                  <a:gd name="connsiteY0" fmla="*/ 79896 h 79895"/>
                  <a:gd name="connsiteX1" fmla="*/ 26060 w 101498"/>
                  <a:gd name="connsiteY1" fmla="*/ 4458 h 79895"/>
                  <a:gd name="connsiteX2" fmla="*/ 4496 w 101498"/>
                  <a:gd name="connsiteY2" fmla="*/ 4458 h 79895"/>
                  <a:gd name="connsiteX3" fmla="*/ 4496 w 101498"/>
                  <a:gd name="connsiteY3" fmla="*/ 4458 h 79895"/>
                  <a:gd name="connsiteX4" fmla="*/ 0 w 101498"/>
                  <a:gd name="connsiteY4" fmla="*/ 15202 h 7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498" h="79895">
                    <a:moveTo>
                      <a:pt x="101498" y="79896"/>
                    </a:moveTo>
                    <a:lnTo>
                      <a:pt x="26060" y="4458"/>
                    </a:lnTo>
                    <a:cubicBezTo>
                      <a:pt x="20117" y="-1486"/>
                      <a:pt x="10439" y="-1486"/>
                      <a:pt x="4496" y="4458"/>
                    </a:cubicBezTo>
                    <a:lnTo>
                      <a:pt x="4496" y="4458"/>
                    </a:lnTo>
                    <a:cubicBezTo>
                      <a:pt x="1524" y="7429"/>
                      <a:pt x="0" y="11316"/>
                      <a:pt x="0" y="15202"/>
                    </a:cubicBez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3" name="Free-form: Shape 196">
                <a:extLst>
                  <a:ext uri="{FF2B5EF4-FFF2-40B4-BE49-F238E27FC236}">
                    <a16:creationId xmlns:a16="http://schemas.microsoft.com/office/drawing/2014/main" id="{D6EF591C-9EE5-C701-6C20-3EFCB76068E9}"/>
                  </a:ext>
                </a:extLst>
              </p:cNvPr>
              <p:cNvSpPr/>
              <p:nvPr/>
            </p:nvSpPr>
            <p:spPr>
              <a:xfrm>
                <a:off x="1088767" y="3181109"/>
                <a:ext cx="53492" cy="37719"/>
              </a:xfrm>
              <a:custGeom>
                <a:avLst/>
                <a:gdLst>
                  <a:gd name="connsiteX0" fmla="*/ 0 w 53492"/>
                  <a:gd name="connsiteY0" fmla="*/ 0 h 37719"/>
                  <a:gd name="connsiteX1" fmla="*/ 28880 w 53492"/>
                  <a:gd name="connsiteY1" fmla="*/ 10363 h 37719"/>
                  <a:gd name="connsiteX2" fmla="*/ 53492 w 53492"/>
                  <a:gd name="connsiteY2" fmla="*/ 37719 h 3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492" h="37719">
                    <a:moveTo>
                      <a:pt x="0" y="0"/>
                    </a:moveTo>
                    <a:cubicBezTo>
                      <a:pt x="10592" y="4648"/>
                      <a:pt x="23317" y="4801"/>
                      <a:pt x="28880" y="10363"/>
                    </a:cubicBezTo>
                    <a:cubicBezTo>
                      <a:pt x="36119" y="17602"/>
                      <a:pt x="53492" y="37719"/>
                      <a:pt x="53492" y="37719"/>
                    </a:cubicBez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4" name="Free-form: Shape 197">
                <a:extLst>
                  <a:ext uri="{FF2B5EF4-FFF2-40B4-BE49-F238E27FC236}">
                    <a16:creationId xmlns:a16="http://schemas.microsoft.com/office/drawing/2014/main" id="{2CF7F373-D2F0-7356-7CD2-517B01892454}"/>
                  </a:ext>
                </a:extLst>
              </p:cNvPr>
              <p:cNvSpPr/>
              <p:nvPr/>
            </p:nvSpPr>
            <p:spPr>
              <a:xfrm>
                <a:off x="1019311" y="2963825"/>
                <a:ext cx="109537" cy="87896"/>
              </a:xfrm>
              <a:custGeom>
                <a:avLst/>
                <a:gdLst>
                  <a:gd name="connsiteX0" fmla="*/ 4458 w 109537"/>
                  <a:gd name="connsiteY0" fmla="*/ 26022 h 87896"/>
                  <a:gd name="connsiteX1" fmla="*/ 4458 w 109537"/>
                  <a:gd name="connsiteY1" fmla="*/ 4458 h 87896"/>
                  <a:gd name="connsiteX2" fmla="*/ 26022 w 109537"/>
                  <a:gd name="connsiteY2" fmla="*/ 4458 h 87896"/>
                  <a:gd name="connsiteX3" fmla="*/ 109538 w 109537"/>
                  <a:gd name="connsiteY3" fmla="*/ 87897 h 8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87896">
                    <a:moveTo>
                      <a:pt x="4458" y="26022"/>
                    </a:moveTo>
                    <a:cubicBezTo>
                      <a:pt x="-1486" y="20079"/>
                      <a:pt x="-1486" y="10401"/>
                      <a:pt x="4458" y="4458"/>
                    </a:cubicBezTo>
                    <a:cubicBezTo>
                      <a:pt x="10401" y="-1486"/>
                      <a:pt x="20079" y="-1486"/>
                      <a:pt x="26022" y="4458"/>
                    </a:cubicBezTo>
                    <a:lnTo>
                      <a:pt x="109538" y="87897"/>
                    </a:ln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5" name="Free-form: Shape 198">
                <a:extLst>
                  <a:ext uri="{FF2B5EF4-FFF2-40B4-BE49-F238E27FC236}">
                    <a16:creationId xmlns:a16="http://schemas.microsoft.com/office/drawing/2014/main" id="{D66A41C3-1360-3F4F-E218-777C6F5E9E13}"/>
                  </a:ext>
                </a:extLst>
              </p:cNvPr>
              <p:cNvSpPr/>
              <p:nvPr/>
            </p:nvSpPr>
            <p:spPr>
              <a:xfrm>
                <a:off x="1113042" y="2982532"/>
                <a:ext cx="97797" cy="144703"/>
              </a:xfrm>
              <a:custGeom>
                <a:avLst/>
                <a:gdLst>
                  <a:gd name="connsiteX0" fmla="*/ 7729 w 97797"/>
                  <a:gd name="connsiteY0" fmla="*/ 125882 h 144703"/>
                  <a:gd name="connsiteX1" fmla="*/ 16568 w 97797"/>
                  <a:gd name="connsiteY1" fmla="*/ 69875 h 144703"/>
                  <a:gd name="connsiteX2" fmla="*/ 17330 w 97797"/>
                  <a:gd name="connsiteY2" fmla="*/ 33376 h 144703"/>
                  <a:gd name="connsiteX3" fmla="*/ 34475 w 97797"/>
                  <a:gd name="connsiteY3" fmla="*/ 0 h 144703"/>
                  <a:gd name="connsiteX4" fmla="*/ 67699 w 97797"/>
                  <a:gd name="connsiteY4" fmla="*/ 72238 h 144703"/>
                  <a:gd name="connsiteX5" fmla="*/ 72423 w 97797"/>
                  <a:gd name="connsiteY5" fmla="*/ 114986 h 144703"/>
                  <a:gd name="connsiteX6" fmla="*/ 97798 w 97797"/>
                  <a:gd name="connsiteY6" fmla="*/ 144704 h 14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97" h="144703">
                    <a:moveTo>
                      <a:pt x="7729" y="125882"/>
                    </a:moveTo>
                    <a:cubicBezTo>
                      <a:pt x="-13835" y="93573"/>
                      <a:pt x="16568" y="69875"/>
                      <a:pt x="16568" y="69875"/>
                    </a:cubicBezTo>
                    <a:cubicBezTo>
                      <a:pt x="21826" y="64618"/>
                      <a:pt x="23731" y="48539"/>
                      <a:pt x="17330" y="33376"/>
                    </a:cubicBezTo>
                    <a:cubicBezTo>
                      <a:pt x="8339" y="12116"/>
                      <a:pt x="26170" y="1676"/>
                      <a:pt x="34475" y="0"/>
                    </a:cubicBezTo>
                    <a:cubicBezTo>
                      <a:pt x="34475" y="0"/>
                      <a:pt x="66403" y="66218"/>
                      <a:pt x="67699" y="72238"/>
                    </a:cubicBezTo>
                    <a:cubicBezTo>
                      <a:pt x="69832" y="81915"/>
                      <a:pt x="67775" y="110414"/>
                      <a:pt x="72423" y="114986"/>
                    </a:cubicBezTo>
                    <a:cubicBezTo>
                      <a:pt x="77071" y="119558"/>
                      <a:pt x="97798" y="144704"/>
                      <a:pt x="97798" y="144704"/>
                    </a:cubicBez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6" name="Free-form: Shape 199">
                <a:extLst>
                  <a:ext uri="{FF2B5EF4-FFF2-40B4-BE49-F238E27FC236}">
                    <a16:creationId xmlns:a16="http://schemas.microsoft.com/office/drawing/2014/main" id="{E9B5C425-465B-D80B-21B2-B3E05CA187CF}"/>
                  </a:ext>
                </a:extLst>
              </p:cNvPr>
              <p:cNvSpPr/>
              <p:nvPr/>
            </p:nvSpPr>
            <p:spPr>
              <a:xfrm>
                <a:off x="944140" y="2929269"/>
                <a:ext cx="7620" cy="45720"/>
              </a:xfrm>
              <a:custGeom>
                <a:avLst/>
                <a:gdLst>
                  <a:gd name="connsiteX0" fmla="*/ 0 w 7620"/>
                  <a:gd name="connsiteY0" fmla="*/ 45720 h 45720"/>
                  <a:gd name="connsiteX1" fmla="*/ 0 w 7620"/>
                  <a:gd name="connsiteY1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" h="45720">
                    <a:moveTo>
                      <a:pt x="0" y="4572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7" name="Free-form: Shape 200">
                <a:extLst>
                  <a:ext uri="{FF2B5EF4-FFF2-40B4-BE49-F238E27FC236}">
                    <a16:creationId xmlns:a16="http://schemas.microsoft.com/office/drawing/2014/main" id="{EC5E14D0-449B-59AE-8BBA-2A8869B420D7}"/>
                  </a:ext>
                </a:extLst>
              </p:cNvPr>
              <p:cNvSpPr/>
              <p:nvPr/>
            </p:nvSpPr>
            <p:spPr>
              <a:xfrm>
                <a:off x="890800" y="2952129"/>
                <a:ext cx="30480" cy="30480"/>
              </a:xfrm>
              <a:custGeom>
                <a:avLst/>
                <a:gdLst>
                  <a:gd name="connsiteX0" fmla="*/ 30480 w 30480"/>
                  <a:gd name="connsiteY0" fmla="*/ 30480 h 30480"/>
                  <a:gd name="connsiteX1" fmla="*/ 0 w 30480"/>
                  <a:gd name="connsiteY1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30480">
                    <a:moveTo>
                      <a:pt x="30480" y="3048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8" name="Free-form: Shape 201">
                <a:extLst>
                  <a:ext uri="{FF2B5EF4-FFF2-40B4-BE49-F238E27FC236}">
                    <a16:creationId xmlns:a16="http://schemas.microsoft.com/office/drawing/2014/main" id="{CAC177F5-6AEE-DC5E-B56A-67AB57E484E8}"/>
                  </a:ext>
                </a:extLst>
              </p:cNvPr>
              <p:cNvSpPr/>
              <p:nvPr/>
            </p:nvSpPr>
            <p:spPr>
              <a:xfrm>
                <a:off x="867940" y="3005469"/>
                <a:ext cx="45720" cy="7620"/>
              </a:xfrm>
              <a:custGeom>
                <a:avLst/>
                <a:gdLst>
                  <a:gd name="connsiteX0" fmla="*/ 45720 w 45720"/>
                  <a:gd name="connsiteY0" fmla="*/ 0 h 7620"/>
                  <a:gd name="connsiteX1" fmla="*/ 0 w 45720"/>
                  <a:gd name="connsiteY1" fmla="*/ 0 h 7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" h="7620">
                    <a:moveTo>
                      <a:pt x="45720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55144F-DE7B-BC63-1A85-A64C855C1B78}"/>
              </a:ext>
            </a:extLst>
          </p:cNvPr>
          <p:cNvGrpSpPr/>
          <p:nvPr/>
        </p:nvGrpSpPr>
        <p:grpSpPr>
          <a:xfrm>
            <a:off x="6860587" y="2881631"/>
            <a:ext cx="1997655" cy="1319822"/>
            <a:chOff x="6860587" y="2881631"/>
            <a:chExt cx="1997655" cy="131982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CF590BF-424B-7FF9-97E6-9B7B30F07062}"/>
                </a:ext>
              </a:extLst>
            </p:cNvPr>
            <p:cNvSpPr/>
            <p:nvPr/>
          </p:nvSpPr>
          <p:spPr>
            <a:xfrm>
              <a:off x="6860587" y="3111500"/>
              <a:ext cx="1997655" cy="10899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ctr"/>
            <a:lstStyle/>
            <a:p>
              <a:pPr algn="ctr"/>
              <a:r>
                <a:rPr lang="en-AU" sz="1600" b="1" dirty="0">
                  <a:solidFill>
                    <a:schemeClr val="accent5"/>
                  </a:solidFill>
                </a:rPr>
                <a:t>Coordinated action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5D8699-8AFD-735D-2294-F4D2EE1CA77E}"/>
                </a:ext>
              </a:extLst>
            </p:cNvPr>
            <p:cNvSpPr/>
            <p:nvPr/>
          </p:nvSpPr>
          <p:spPr>
            <a:xfrm>
              <a:off x="7560964" y="2881631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aphic 37">
              <a:extLst>
                <a:ext uri="{FF2B5EF4-FFF2-40B4-BE49-F238E27FC236}">
                  <a16:creationId xmlns:a16="http://schemas.microsoft.com/office/drawing/2014/main" id="{94A93F0D-12E8-06A4-DBE7-4D520F72CB32}"/>
                </a:ext>
              </a:extLst>
            </p:cNvPr>
            <p:cNvGrpSpPr/>
            <p:nvPr/>
          </p:nvGrpSpPr>
          <p:grpSpPr>
            <a:xfrm>
              <a:off x="7709917" y="3030192"/>
              <a:ext cx="298994" cy="299780"/>
              <a:chOff x="6390127" y="2154734"/>
              <a:chExt cx="347729" cy="348643"/>
            </a:xfrm>
            <a:noFill/>
          </p:grpSpPr>
          <p:sp>
            <p:nvSpPr>
              <p:cNvPr id="63" name="Free-form: Shape 389">
                <a:extLst>
                  <a:ext uri="{FF2B5EF4-FFF2-40B4-BE49-F238E27FC236}">
                    <a16:creationId xmlns:a16="http://schemas.microsoft.com/office/drawing/2014/main" id="{CD292AAB-B3ED-1033-0909-108D9CC3EDF8}"/>
                  </a:ext>
                </a:extLst>
              </p:cNvPr>
              <p:cNvSpPr/>
              <p:nvPr/>
            </p:nvSpPr>
            <p:spPr>
              <a:xfrm>
                <a:off x="6536070" y="2355778"/>
                <a:ext cx="141349" cy="147599"/>
              </a:xfrm>
              <a:custGeom>
                <a:avLst/>
                <a:gdLst>
                  <a:gd name="connsiteX0" fmla="*/ 141349 w 141349"/>
                  <a:gd name="connsiteY0" fmla="*/ 147599 h 147599"/>
                  <a:gd name="connsiteX1" fmla="*/ 125176 w 141349"/>
                  <a:gd name="connsiteY1" fmla="*/ 72123 h 147599"/>
                  <a:gd name="connsiteX2" fmla="*/ 97268 w 141349"/>
                  <a:gd name="connsiteY2" fmla="*/ 48539 h 147599"/>
                  <a:gd name="connsiteX3" fmla="*/ 51548 w 141349"/>
                  <a:gd name="connsiteY3" fmla="*/ 40919 h 147599"/>
                  <a:gd name="connsiteX4" fmla="*/ 6228 w 141349"/>
                  <a:gd name="connsiteY4" fmla="*/ 0 h 147599"/>
                  <a:gd name="connsiteX5" fmla="*/ 7837 w 141349"/>
                  <a:gd name="connsiteY5" fmla="*/ 41396 h 147599"/>
                  <a:gd name="connsiteX6" fmla="*/ 40527 w 141349"/>
                  <a:gd name="connsiteY6" fmla="*/ 73742 h 147599"/>
                  <a:gd name="connsiteX7" fmla="*/ 90495 w 141349"/>
                  <a:gd name="connsiteY7" fmla="*/ 89021 h 14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349" h="147599">
                    <a:moveTo>
                      <a:pt x="141349" y="147599"/>
                    </a:moveTo>
                    <a:lnTo>
                      <a:pt x="125176" y="72123"/>
                    </a:lnTo>
                    <a:cubicBezTo>
                      <a:pt x="122233" y="58369"/>
                      <a:pt x="112508" y="51397"/>
                      <a:pt x="97268" y="48539"/>
                    </a:cubicBezTo>
                    <a:lnTo>
                      <a:pt x="51548" y="40919"/>
                    </a:lnTo>
                    <a:lnTo>
                      <a:pt x="6228" y="0"/>
                    </a:lnTo>
                    <a:cubicBezTo>
                      <a:pt x="6228" y="0"/>
                      <a:pt x="-8803" y="25679"/>
                      <a:pt x="7837" y="41396"/>
                    </a:cubicBezTo>
                    <a:lnTo>
                      <a:pt x="40527" y="73742"/>
                    </a:lnTo>
                    <a:lnTo>
                      <a:pt x="90495" y="89021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4" name="Free-form: Shape 390">
                <a:extLst>
                  <a:ext uri="{FF2B5EF4-FFF2-40B4-BE49-F238E27FC236}">
                    <a16:creationId xmlns:a16="http://schemas.microsoft.com/office/drawing/2014/main" id="{01105D98-59D2-1F31-AD59-F3537489F1AF}"/>
                  </a:ext>
                </a:extLst>
              </p:cNvPr>
              <p:cNvSpPr/>
              <p:nvPr/>
            </p:nvSpPr>
            <p:spPr>
              <a:xfrm>
                <a:off x="6595314" y="2435245"/>
                <a:ext cx="13630" cy="68132"/>
              </a:xfrm>
              <a:custGeom>
                <a:avLst/>
                <a:gdLst>
                  <a:gd name="connsiteX0" fmla="*/ 13630 w 13630"/>
                  <a:gd name="connsiteY0" fmla="*/ 68132 h 68132"/>
                  <a:gd name="connsiteX1" fmla="*/ 0 w 13630"/>
                  <a:gd name="connsiteY1" fmla="*/ 0 h 6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0" h="68132">
                    <a:moveTo>
                      <a:pt x="13630" y="68132"/>
                    </a:moveTo>
                    <a:lnTo>
                      <a:pt x="0" y="0"/>
                    </a:lnTo>
                  </a:path>
                </a:pathLst>
              </a:custGeom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5" name="Free-form: Shape 391">
                <a:extLst>
                  <a:ext uri="{FF2B5EF4-FFF2-40B4-BE49-F238E27FC236}">
                    <a16:creationId xmlns:a16="http://schemas.microsoft.com/office/drawing/2014/main" id="{EA590F88-AEA5-5A1A-8310-57C628A0B86B}"/>
                  </a:ext>
                </a:extLst>
              </p:cNvPr>
              <p:cNvSpPr/>
              <p:nvPr/>
            </p:nvSpPr>
            <p:spPr>
              <a:xfrm>
                <a:off x="6390127" y="2419558"/>
                <a:ext cx="140046" cy="83820"/>
              </a:xfrm>
              <a:custGeom>
                <a:avLst/>
                <a:gdLst>
                  <a:gd name="connsiteX0" fmla="*/ 0 w 140046"/>
                  <a:gd name="connsiteY0" fmla="*/ 83820 h 83820"/>
                  <a:gd name="connsiteX1" fmla="*/ 20593 w 140046"/>
                  <a:gd name="connsiteY1" fmla="*/ 24422 h 83820"/>
                  <a:gd name="connsiteX2" fmla="*/ 56226 w 140046"/>
                  <a:gd name="connsiteY2" fmla="*/ 0 h 83820"/>
                  <a:gd name="connsiteX3" fmla="*/ 140046 w 140046"/>
                  <a:gd name="connsiteY3" fmla="*/ 0 h 83820"/>
                  <a:gd name="connsiteX4" fmla="*/ 109566 w 140046"/>
                  <a:gd name="connsiteY4" fmla="*/ 30480 h 83820"/>
                  <a:gd name="connsiteX5" fmla="*/ 56674 w 140046"/>
                  <a:gd name="connsiteY5" fmla="*/ 36795 h 8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046" h="83820">
                    <a:moveTo>
                      <a:pt x="0" y="83820"/>
                    </a:moveTo>
                    <a:lnTo>
                      <a:pt x="20593" y="24422"/>
                    </a:lnTo>
                    <a:cubicBezTo>
                      <a:pt x="25508" y="10601"/>
                      <a:pt x="32090" y="0"/>
                      <a:pt x="56226" y="0"/>
                    </a:cubicBezTo>
                    <a:lnTo>
                      <a:pt x="140046" y="0"/>
                    </a:lnTo>
                    <a:cubicBezTo>
                      <a:pt x="140046" y="0"/>
                      <a:pt x="138074" y="26356"/>
                      <a:pt x="109566" y="30480"/>
                    </a:cubicBezTo>
                    <a:lnTo>
                      <a:pt x="56674" y="36795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6" name="Free-form: Shape 392">
                <a:extLst>
                  <a:ext uri="{FF2B5EF4-FFF2-40B4-BE49-F238E27FC236}">
                    <a16:creationId xmlns:a16="http://schemas.microsoft.com/office/drawing/2014/main" id="{4359245D-DB6D-C753-ED82-C992AAFE520B}"/>
                  </a:ext>
                </a:extLst>
              </p:cNvPr>
              <p:cNvSpPr/>
              <p:nvPr/>
            </p:nvSpPr>
            <p:spPr>
              <a:xfrm>
                <a:off x="6453649" y="2453076"/>
                <a:ext cx="20612" cy="50301"/>
              </a:xfrm>
              <a:custGeom>
                <a:avLst/>
                <a:gdLst>
                  <a:gd name="connsiteX0" fmla="*/ 0 w 20612"/>
                  <a:gd name="connsiteY0" fmla="*/ 50302 h 50301"/>
                  <a:gd name="connsiteX1" fmla="*/ 20612 w 20612"/>
                  <a:gd name="connsiteY1" fmla="*/ 0 h 5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12" h="50301">
                    <a:moveTo>
                      <a:pt x="0" y="50302"/>
                    </a:moveTo>
                    <a:lnTo>
                      <a:pt x="20612" y="0"/>
                    </a:lnTo>
                  </a:path>
                </a:pathLst>
              </a:custGeom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7" name="Free-form: Shape 393">
                <a:extLst>
                  <a:ext uri="{FF2B5EF4-FFF2-40B4-BE49-F238E27FC236}">
                    <a16:creationId xmlns:a16="http://schemas.microsoft.com/office/drawing/2014/main" id="{727383DC-D12D-5949-6EC8-AF80CA9FD856}"/>
                  </a:ext>
                </a:extLst>
              </p:cNvPr>
              <p:cNvSpPr/>
              <p:nvPr/>
            </p:nvSpPr>
            <p:spPr>
              <a:xfrm>
                <a:off x="6524667" y="2388239"/>
                <a:ext cx="13192" cy="31318"/>
              </a:xfrm>
              <a:custGeom>
                <a:avLst/>
                <a:gdLst>
                  <a:gd name="connsiteX0" fmla="*/ 0 w 13192"/>
                  <a:gd name="connsiteY0" fmla="*/ 31318 h 31318"/>
                  <a:gd name="connsiteX1" fmla="*/ 13192 w 13192"/>
                  <a:gd name="connsiteY1" fmla="*/ 0 h 3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92" h="31318">
                    <a:moveTo>
                      <a:pt x="0" y="31318"/>
                    </a:moveTo>
                    <a:lnTo>
                      <a:pt x="13192" y="0"/>
                    </a:lnTo>
                  </a:path>
                </a:pathLst>
              </a:custGeom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8" name="Free-form: Shape 394">
                <a:extLst>
                  <a:ext uri="{FF2B5EF4-FFF2-40B4-BE49-F238E27FC236}">
                    <a16:creationId xmlns:a16="http://schemas.microsoft.com/office/drawing/2014/main" id="{12F579E3-ACFD-6E3C-9722-8B3B90D0D8BE}"/>
                  </a:ext>
                </a:extLst>
              </p:cNvPr>
              <p:cNvSpPr/>
              <p:nvPr/>
            </p:nvSpPr>
            <p:spPr>
              <a:xfrm>
                <a:off x="6488272" y="2444856"/>
                <a:ext cx="26231" cy="58521"/>
              </a:xfrm>
              <a:custGeom>
                <a:avLst/>
                <a:gdLst>
                  <a:gd name="connsiteX0" fmla="*/ 0 w 26231"/>
                  <a:gd name="connsiteY0" fmla="*/ 58522 h 58521"/>
                  <a:gd name="connsiteX1" fmla="*/ 26232 w 26231"/>
                  <a:gd name="connsiteY1" fmla="*/ 0 h 5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31" h="58521">
                    <a:moveTo>
                      <a:pt x="0" y="58522"/>
                    </a:moveTo>
                    <a:lnTo>
                      <a:pt x="26232" y="0"/>
                    </a:lnTo>
                  </a:path>
                </a:pathLst>
              </a:custGeom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9" name="Free-form: Shape 395">
                <a:extLst>
                  <a:ext uri="{FF2B5EF4-FFF2-40B4-BE49-F238E27FC236}">
                    <a16:creationId xmlns:a16="http://schemas.microsoft.com/office/drawing/2014/main" id="{8BBEA771-5E3A-9E2B-7873-808023FA5A82}"/>
                  </a:ext>
                </a:extLst>
              </p:cNvPr>
              <p:cNvSpPr/>
              <p:nvPr/>
            </p:nvSpPr>
            <p:spPr>
              <a:xfrm>
                <a:off x="6506293" y="2181747"/>
                <a:ext cx="115052" cy="163591"/>
              </a:xfrm>
              <a:custGeom>
                <a:avLst/>
                <a:gdLst>
                  <a:gd name="connsiteX0" fmla="*/ 51206 w 115052"/>
                  <a:gd name="connsiteY0" fmla="*/ 158458 h 163591"/>
                  <a:gd name="connsiteX1" fmla="*/ 80048 w 115052"/>
                  <a:gd name="connsiteY1" fmla="*/ 93031 h 163591"/>
                  <a:gd name="connsiteX2" fmla="*/ 115053 w 115052"/>
                  <a:gd name="connsiteY2" fmla="*/ 108090 h 163591"/>
                  <a:gd name="connsiteX3" fmla="*/ 95174 w 115052"/>
                  <a:gd name="connsiteY3" fmla="*/ 0 h 163591"/>
                  <a:gd name="connsiteX4" fmla="*/ 3048 w 115052"/>
                  <a:gd name="connsiteY4" fmla="*/ 59912 h 163591"/>
                  <a:gd name="connsiteX5" fmla="*/ 38052 w 115052"/>
                  <a:gd name="connsiteY5" fmla="*/ 74962 h 163591"/>
                  <a:gd name="connsiteX6" fmla="*/ 0 w 115052"/>
                  <a:gd name="connsiteY6" fmla="*/ 163592 h 16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2" h="163591">
                    <a:moveTo>
                      <a:pt x="51206" y="158458"/>
                    </a:moveTo>
                    <a:lnTo>
                      <a:pt x="80048" y="93031"/>
                    </a:lnTo>
                    <a:lnTo>
                      <a:pt x="115053" y="108090"/>
                    </a:lnTo>
                    <a:lnTo>
                      <a:pt x="95174" y="0"/>
                    </a:lnTo>
                    <a:lnTo>
                      <a:pt x="3048" y="59912"/>
                    </a:lnTo>
                    <a:lnTo>
                      <a:pt x="38052" y="74962"/>
                    </a:lnTo>
                    <a:lnTo>
                      <a:pt x="0" y="16359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0" name="Free-form: Shape 396">
                <a:extLst>
                  <a:ext uri="{FF2B5EF4-FFF2-40B4-BE49-F238E27FC236}">
                    <a16:creationId xmlns:a16="http://schemas.microsoft.com/office/drawing/2014/main" id="{A746CBA7-F552-8B7F-B761-082B9D2051F7}"/>
                  </a:ext>
                </a:extLst>
              </p:cNvPr>
              <p:cNvSpPr/>
              <p:nvPr/>
            </p:nvSpPr>
            <p:spPr>
              <a:xfrm>
                <a:off x="6634519" y="2154734"/>
                <a:ext cx="103336" cy="152685"/>
              </a:xfrm>
              <a:custGeom>
                <a:avLst/>
                <a:gdLst>
                  <a:gd name="connsiteX0" fmla="*/ 42300 w 103336"/>
                  <a:gd name="connsiteY0" fmla="*/ 152686 h 152685"/>
                  <a:gd name="connsiteX1" fmla="*/ 71047 w 103336"/>
                  <a:gd name="connsiteY1" fmla="*/ 85839 h 152685"/>
                  <a:gd name="connsiteX2" fmla="*/ 103337 w 103336"/>
                  <a:gd name="connsiteY2" fmla="*/ 99736 h 152685"/>
                  <a:gd name="connsiteX3" fmla="*/ 85001 w 103336"/>
                  <a:gd name="connsiteY3" fmla="*/ 0 h 152685"/>
                  <a:gd name="connsiteX4" fmla="*/ 0 w 103336"/>
                  <a:gd name="connsiteY4" fmla="*/ 55283 h 152685"/>
                  <a:gd name="connsiteX5" fmla="*/ 32290 w 103336"/>
                  <a:gd name="connsiteY5" fmla="*/ 69171 h 152685"/>
                  <a:gd name="connsiteX6" fmla="*/ 20269 w 103336"/>
                  <a:gd name="connsiteY6" fmla="*/ 97126 h 15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36" h="152685">
                    <a:moveTo>
                      <a:pt x="42300" y="152686"/>
                    </a:moveTo>
                    <a:lnTo>
                      <a:pt x="71047" y="85839"/>
                    </a:lnTo>
                    <a:lnTo>
                      <a:pt x="103337" y="99736"/>
                    </a:lnTo>
                    <a:lnTo>
                      <a:pt x="85001" y="0"/>
                    </a:lnTo>
                    <a:lnTo>
                      <a:pt x="0" y="55283"/>
                    </a:lnTo>
                    <a:lnTo>
                      <a:pt x="32290" y="69171"/>
                    </a:lnTo>
                    <a:lnTo>
                      <a:pt x="20269" y="97126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1" name="Free-form: Shape 397">
                <a:extLst>
                  <a:ext uri="{FF2B5EF4-FFF2-40B4-BE49-F238E27FC236}">
                    <a16:creationId xmlns:a16="http://schemas.microsoft.com/office/drawing/2014/main" id="{A3F92F93-E6C2-EBDE-0449-C557B7DBFB7D}"/>
                  </a:ext>
                </a:extLst>
              </p:cNvPr>
              <p:cNvSpPr/>
              <p:nvPr/>
            </p:nvSpPr>
            <p:spPr>
              <a:xfrm>
                <a:off x="6428227" y="2328127"/>
                <a:ext cx="53340" cy="68570"/>
              </a:xfrm>
              <a:custGeom>
                <a:avLst/>
                <a:gdLst>
                  <a:gd name="connsiteX0" fmla="*/ 26670 w 53340"/>
                  <a:gd name="connsiteY0" fmla="*/ 68570 h 68570"/>
                  <a:gd name="connsiteX1" fmla="*/ 0 w 53340"/>
                  <a:gd name="connsiteY1" fmla="*/ 39186 h 68570"/>
                  <a:gd name="connsiteX2" fmla="*/ 0 w 53340"/>
                  <a:gd name="connsiteY2" fmla="*/ 29385 h 68570"/>
                  <a:gd name="connsiteX3" fmla="*/ 26670 w 53340"/>
                  <a:gd name="connsiteY3" fmla="*/ 0 h 68570"/>
                  <a:gd name="connsiteX4" fmla="*/ 53340 w 53340"/>
                  <a:gd name="connsiteY4" fmla="*/ 29385 h 68570"/>
                  <a:gd name="connsiteX5" fmla="*/ 53340 w 53340"/>
                  <a:gd name="connsiteY5" fmla="*/ 39186 h 68570"/>
                  <a:gd name="connsiteX6" fmla="*/ 26670 w 53340"/>
                  <a:gd name="connsiteY6" fmla="*/ 68570 h 6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0" h="68570">
                    <a:moveTo>
                      <a:pt x="26670" y="68570"/>
                    </a:moveTo>
                    <a:cubicBezTo>
                      <a:pt x="11401" y="68570"/>
                      <a:pt x="0" y="55416"/>
                      <a:pt x="0" y="39186"/>
                    </a:cubicBezTo>
                    <a:lnTo>
                      <a:pt x="0" y="29385"/>
                    </a:lnTo>
                    <a:cubicBezTo>
                      <a:pt x="0" y="13154"/>
                      <a:pt x="11401" y="0"/>
                      <a:pt x="26670" y="0"/>
                    </a:cubicBezTo>
                    <a:cubicBezTo>
                      <a:pt x="41939" y="0"/>
                      <a:pt x="53340" y="13154"/>
                      <a:pt x="53340" y="29385"/>
                    </a:cubicBezTo>
                    <a:lnTo>
                      <a:pt x="53340" y="39186"/>
                    </a:lnTo>
                    <a:cubicBezTo>
                      <a:pt x="53340" y="55416"/>
                      <a:pt x="41939" y="68570"/>
                      <a:pt x="26670" y="6857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2" name="Free-form: Shape 398">
                <a:extLst>
                  <a:ext uri="{FF2B5EF4-FFF2-40B4-BE49-F238E27FC236}">
                    <a16:creationId xmlns:a16="http://schemas.microsoft.com/office/drawing/2014/main" id="{DC316218-CCA0-3209-7DE7-890039712CCB}"/>
                  </a:ext>
                </a:extLst>
              </p:cNvPr>
              <p:cNvSpPr/>
              <p:nvPr/>
            </p:nvSpPr>
            <p:spPr>
              <a:xfrm>
                <a:off x="6603487" y="2312887"/>
                <a:ext cx="53340" cy="68570"/>
              </a:xfrm>
              <a:custGeom>
                <a:avLst/>
                <a:gdLst>
                  <a:gd name="connsiteX0" fmla="*/ 26670 w 53340"/>
                  <a:gd name="connsiteY0" fmla="*/ 68570 h 68570"/>
                  <a:gd name="connsiteX1" fmla="*/ 0 w 53340"/>
                  <a:gd name="connsiteY1" fmla="*/ 39186 h 68570"/>
                  <a:gd name="connsiteX2" fmla="*/ 0 w 53340"/>
                  <a:gd name="connsiteY2" fmla="*/ 29385 h 68570"/>
                  <a:gd name="connsiteX3" fmla="*/ 26670 w 53340"/>
                  <a:gd name="connsiteY3" fmla="*/ 0 h 68570"/>
                  <a:gd name="connsiteX4" fmla="*/ 53340 w 53340"/>
                  <a:gd name="connsiteY4" fmla="*/ 29385 h 68570"/>
                  <a:gd name="connsiteX5" fmla="*/ 53340 w 53340"/>
                  <a:gd name="connsiteY5" fmla="*/ 39186 h 68570"/>
                  <a:gd name="connsiteX6" fmla="*/ 26670 w 53340"/>
                  <a:gd name="connsiteY6" fmla="*/ 68570 h 6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0" h="68570">
                    <a:moveTo>
                      <a:pt x="26670" y="68570"/>
                    </a:moveTo>
                    <a:cubicBezTo>
                      <a:pt x="11401" y="68570"/>
                      <a:pt x="0" y="55416"/>
                      <a:pt x="0" y="39186"/>
                    </a:cubicBezTo>
                    <a:lnTo>
                      <a:pt x="0" y="29385"/>
                    </a:lnTo>
                    <a:cubicBezTo>
                      <a:pt x="0" y="13154"/>
                      <a:pt x="11401" y="0"/>
                      <a:pt x="26670" y="0"/>
                    </a:cubicBezTo>
                    <a:cubicBezTo>
                      <a:pt x="41939" y="0"/>
                      <a:pt x="53340" y="13154"/>
                      <a:pt x="53340" y="29385"/>
                    </a:cubicBezTo>
                    <a:lnTo>
                      <a:pt x="53340" y="39186"/>
                    </a:lnTo>
                    <a:cubicBezTo>
                      <a:pt x="53340" y="55416"/>
                      <a:pt x="41939" y="68570"/>
                      <a:pt x="26670" y="6857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9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2199 L -2.08333E-7 -4.44444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.29867 L 0 1.46868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3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.07066 L 0 -4.68991E-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.02199 L 0 0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9" grpId="0"/>
      <p:bldP spid="16" grpId="0" animBg="1"/>
      <p:bldP spid="16" grpId="1" animBg="1"/>
      <p:bldP spid="4" grpId="0"/>
      <p:bldP spid="4" grpId="1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5CFB14-2BFE-4B6C-8C54-171A30C38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681DF8A-7450-D8D1-F616-7DFA732F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959668"/>
            <a:ext cx="2057400" cy="10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750" smtClean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5B7E756-53CD-436E-9922-3A38B2836629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78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AARNet_New AUG24">
      <a:dk1>
        <a:srgbClr val="000000"/>
      </a:dk1>
      <a:lt1>
        <a:srgbClr val="FFFFFF"/>
      </a:lt1>
      <a:dk2>
        <a:srgbClr val="69747A"/>
      </a:dk2>
      <a:lt2>
        <a:srgbClr val="BECDD4"/>
      </a:lt2>
      <a:accent1>
        <a:srgbClr val="0C5164"/>
      </a:accent1>
      <a:accent2>
        <a:srgbClr val="20A8E8"/>
      </a:accent2>
      <a:accent3>
        <a:srgbClr val="887EBB"/>
      </a:accent3>
      <a:accent4>
        <a:srgbClr val="92D050"/>
      </a:accent4>
      <a:accent5>
        <a:srgbClr val="F7941D"/>
      </a:accent5>
      <a:accent6>
        <a:srgbClr val="7BAE92"/>
      </a:accent6>
      <a:hlink>
        <a:srgbClr val="0C5164"/>
      </a:hlink>
      <a:folHlink>
        <a:srgbClr val="0C5164"/>
      </a:folHlink>
    </a:clrScheme>
    <a:fontScheme name="AARN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3697CEE-6913-4646-B05A-7ADB5C58CF8E}" vid="{16E9D2F9-3252-904D-AE7E-465895697901}"/>
    </a:ext>
  </a:extLst>
</a:theme>
</file>

<file path=ppt/theme/theme2.xml><?xml version="1.0" encoding="utf-8"?>
<a:theme xmlns:a="http://schemas.openxmlformats.org/drawingml/2006/main" name="Content">
  <a:themeElements>
    <a:clrScheme name="AARNet OCT25">
      <a:dk1>
        <a:srgbClr val="000000"/>
      </a:dk1>
      <a:lt1>
        <a:srgbClr val="FFFFFF"/>
      </a:lt1>
      <a:dk2>
        <a:srgbClr val="69747A"/>
      </a:dk2>
      <a:lt2>
        <a:srgbClr val="BECDD4"/>
      </a:lt2>
      <a:accent1>
        <a:srgbClr val="0C5164"/>
      </a:accent1>
      <a:accent2>
        <a:srgbClr val="20A8E8"/>
      </a:accent2>
      <a:accent3>
        <a:srgbClr val="887EBB"/>
      </a:accent3>
      <a:accent4>
        <a:srgbClr val="92D050"/>
      </a:accent4>
      <a:accent5>
        <a:srgbClr val="F7941D"/>
      </a:accent5>
      <a:accent6>
        <a:srgbClr val="7BAE92"/>
      </a:accent6>
      <a:hlink>
        <a:srgbClr val="0C5164"/>
      </a:hlink>
      <a:folHlink>
        <a:srgbClr val="0C516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3697CEE-6913-4646-B05A-7ADB5C58CF8E}" vid="{C2018CF5-B905-9A45-B6DD-9444F8EF4EED}"/>
    </a:ext>
  </a:extLst>
</a:theme>
</file>

<file path=ppt/theme/theme3.xml><?xml version="1.0" encoding="utf-8"?>
<a:theme xmlns:a="http://schemas.openxmlformats.org/drawingml/2006/main" name="Icons">
  <a:themeElements>
    <a:clrScheme name="AARNet_New AUG24">
      <a:dk1>
        <a:srgbClr val="000000"/>
      </a:dk1>
      <a:lt1>
        <a:srgbClr val="FFFFFF"/>
      </a:lt1>
      <a:dk2>
        <a:srgbClr val="69747A"/>
      </a:dk2>
      <a:lt2>
        <a:srgbClr val="BECDD4"/>
      </a:lt2>
      <a:accent1>
        <a:srgbClr val="0C5164"/>
      </a:accent1>
      <a:accent2>
        <a:srgbClr val="20A8E8"/>
      </a:accent2>
      <a:accent3>
        <a:srgbClr val="887EBB"/>
      </a:accent3>
      <a:accent4>
        <a:srgbClr val="92D050"/>
      </a:accent4>
      <a:accent5>
        <a:srgbClr val="F7941D"/>
      </a:accent5>
      <a:accent6>
        <a:srgbClr val="7BAE92"/>
      </a:accent6>
      <a:hlink>
        <a:srgbClr val="0C5164"/>
      </a:hlink>
      <a:folHlink>
        <a:srgbClr val="0C5164"/>
      </a:folHlink>
    </a:clrScheme>
    <a:fontScheme name="AARN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3697CEE-6913-4646-B05A-7ADB5C58CF8E}" vid="{0100EF32-641E-6B4A-83A8-00820388EC6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945E706D0144D858AAB06EB72729C" ma:contentTypeVersion="17" ma:contentTypeDescription="Create a new document." ma:contentTypeScope="" ma:versionID="153dd9b820b3afdd2ea339679292dae8">
  <xsd:schema xmlns:xsd="http://www.w3.org/2001/XMLSchema" xmlns:xs="http://www.w3.org/2001/XMLSchema" xmlns:p="http://schemas.microsoft.com/office/2006/metadata/properties" xmlns:ns2="c42ba637-43d9-4a2b-bd64-ceb63a967ea7" xmlns:ns3="8d6a1342-78d7-457d-a763-1cd1fb307c29" targetNamespace="http://schemas.microsoft.com/office/2006/metadata/properties" ma:root="true" ma:fieldsID="93f215989b8fa839e2c0e6ec452a4adf" ns2:_="" ns3:_="">
    <xsd:import namespace="c42ba637-43d9-4a2b-bd64-ceb63a967ea7"/>
    <xsd:import namespace="8d6a1342-78d7-457d-a763-1cd1fb307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Pers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ba637-43d9-4a2b-bd64-ceb63a967e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b784ffa-4f7a-4d0f-be7a-5f0899f889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erson" ma:index="23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1342-78d7-457d-a763-1cd1fb307c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2fcd3a-d878-49a6-8a30-5f9f64ad1110}" ma:internalName="TaxCatchAll" ma:showField="CatchAllData" ma:web="8d6a1342-78d7-457d-a763-1cd1fb307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6a1342-78d7-457d-a763-1cd1fb307c29" xsi:nil="true"/>
    <lcf76f155ced4ddcb4097134ff3c332f xmlns="c42ba637-43d9-4a2b-bd64-ceb63a967ea7">
      <Terms xmlns="http://schemas.microsoft.com/office/infopath/2007/PartnerControls"/>
    </lcf76f155ced4ddcb4097134ff3c332f>
    <Person xmlns="c42ba637-43d9-4a2b-bd64-ceb63a967ea7">
      <UserInfo>
        <DisplayName/>
        <AccountId xsi:nil="true"/>
        <AccountType/>
      </UserInfo>
    </Pers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4C916-7558-4ABF-90AD-EDB560092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ba637-43d9-4a2b-bd64-ceb63a967ea7"/>
    <ds:schemaRef ds:uri="8d6a1342-78d7-457d-a763-1cd1fb307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346738-EADC-4047-90F0-C3B5E501C537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d6a1342-78d7-457d-a763-1cd1fb307c29"/>
    <ds:schemaRef ds:uri="c42ba637-43d9-4a2b-bd64-ceb63a967ea7"/>
  </ds:schemaRefs>
</ds:datastoreItem>
</file>

<file path=customXml/itemProps3.xml><?xml version="1.0" encoding="utf-8"?>
<ds:datastoreItem xmlns:ds="http://schemas.openxmlformats.org/officeDocument/2006/customXml" ds:itemID="{DE73FC2D-B33B-4DC6-8235-79CC1EA457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9190</TotalTime>
  <Words>344</Words>
  <Application>Microsoft Macintosh PowerPoint</Application>
  <PresentationFormat>Custom</PresentationFormat>
  <Paragraphs>116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Title slides</vt:lpstr>
      <vt:lpstr>Content</vt:lpstr>
      <vt:lpstr>Icons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Gifford</dc:creator>
  <cp:lastModifiedBy>Jane Gifford</cp:lastModifiedBy>
  <cp:revision>27</cp:revision>
  <dcterms:created xsi:type="dcterms:W3CDTF">2026-05-22T07:52:44Z</dcterms:created>
  <dcterms:modified xsi:type="dcterms:W3CDTF">2026-06-03T09:24:15Z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0x0101005F7945E706D0144D858AAB06EB72729C</vt:lpwstr>
  </property>
  <property fmtid="{D5CDD505-2E9C-101B-9397-08002B2CF9AE}" pid="3" name="MSIP_Label_1ac85876-34af-4cee-8887-ba3c4e2f3518_Enabled">
    <vt:lpwstr>true</vt:lpwstr>
  </property>
  <property fmtid="{D5CDD505-2E9C-101B-9397-08002B2CF9AE}" pid="4" name="MSIP_Label_1ac85876-34af-4cee-8887-ba3c4e2f3518_SetDate">
    <vt:lpwstr>2025-10-27T22:03:18Z</vt:lpwstr>
  </property>
  <property fmtid="{D5CDD505-2E9C-101B-9397-08002B2CF9AE}" pid="5" name="MSIP_Label_1ac85876-34af-4cee-8887-ba3c4e2f3518_Method">
    <vt:lpwstr>Privileged</vt:lpwstr>
  </property>
  <property fmtid="{D5CDD505-2E9C-101B-9397-08002B2CF9AE}" pid="6" name="MSIP_Label_1ac85876-34af-4cee-8887-ba3c4e2f3518_Name">
    <vt:lpwstr>AARNet Official</vt:lpwstr>
  </property>
  <property fmtid="{D5CDD505-2E9C-101B-9397-08002B2CF9AE}" pid="7" name="MSIP_Label_1ac85876-34af-4cee-8887-ba3c4e2f3518_SiteId">
    <vt:lpwstr>4795f4d0-a4b8-47c4-af19-8dd47da5d8d4</vt:lpwstr>
  </property>
  <property fmtid="{D5CDD505-2E9C-101B-9397-08002B2CF9AE}" pid="8" name="MSIP_Label_1ac85876-34af-4cee-8887-ba3c4e2f3518_ActionId">
    <vt:lpwstr>c6315a1f-55f1-40b8-92a2-e368a347281f</vt:lpwstr>
  </property>
  <property fmtid="{D5CDD505-2E9C-101B-9397-08002B2CF9AE}" pid="9" name="MSIP_Label_1ac85876-34af-4cee-8887-ba3c4e2f3518_ContentBits">
    <vt:lpwstr>2</vt:lpwstr>
  </property>
  <property fmtid="{D5CDD505-2E9C-101B-9397-08002B2CF9AE}" pid="10" name="MSIP_Label_1ac85876-34af-4cee-8887-ba3c4e2f3518_Tag">
    <vt:lpwstr>50, 0, 1, 1</vt:lpwstr>
  </property>
  <property fmtid="{D5CDD505-2E9C-101B-9397-08002B2CF9AE}" pid="11" name="ClassificationContentMarkingFooterLocations">
    <vt:lpwstr>Title slides:5\Content:5\Text points:5\Icons:5\Separators:5\Full screen:5</vt:lpwstr>
  </property>
  <property fmtid="{D5CDD505-2E9C-101B-9397-08002B2CF9AE}" pid="12" name="ClassificationContentMarkingFooterText">
    <vt:lpwstr>  © AARNet Pty Ltd | AARNet Official</vt:lpwstr>
  </property>
  <property fmtid="{D5CDD505-2E9C-101B-9397-08002B2CF9AE}" pid="13" name="MediaServiceImageTags">
    <vt:lpwstr/>
  </property>
</Properties>
</file>