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 id="2147483677" r:id="rId3"/>
    <p:sldMasterId id="2147483678" r:id="rId4"/>
    <p:sldMasterId id="2147483679" r:id="rId5"/>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5143500" type="screen16x9"/>
  <p:notesSz cx="6858000" cy="9144000"/>
  <p:embeddedFontLst>
    <p:embeddedFont>
      <p:font typeface="IBM Plex Mono" panose="020B0509050203000203" pitchFamily="49" charset="0"/>
      <p:regular r:id="rId20"/>
      <p:bold r:id="rId21"/>
      <p:italic r:id="rId22"/>
      <p:boldItalic r:id="rId23"/>
    </p:embeddedFont>
    <p:embeddedFont>
      <p:font typeface="Inter" panose="020B0604020202020204" charset="0"/>
      <p:regular r:id="rId24"/>
      <p:bold r:id="rId25"/>
      <p:italic r:id="rId26"/>
      <p:boldItalic r:id="rId27"/>
    </p:embeddedFont>
    <p:embeddedFont>
      <p:font typeface="Inter Medium"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55" autoAdjust="0"/>
  </p:normalViewPr>
  <p:slideViewPr>
    <p:cSldViewPr snapToGrid="0">
      <p:cViewPr varScale="1">
        <p:scale>
          <a:sx n="59" d="100"/>
          <a:sy n="59" d="100"/>
        </p:scale>
        <p:origin x="150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e17bd31f2c_2_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3e17bd31f2c_2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a87a2137cb_0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1" name="Google Shape;301;g3a87a2137c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e17bd31f2c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3e17bd31f2c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e77924db20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1" name="Google Shape;321;g3e77924db2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a87a2137cb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3a87a2137c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e8199bc6d7_9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e8199bc6d7_9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e77924db20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3e77924db20_2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e77924db20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3e77924db20_2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e77924db20_2_9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p>
        </p:txBody>
      </p:sp>
      <p:sp>
        <p:nvSpPr>
          <p:cNvPr id="240" name="Google Shape;240;g3e77924db20_2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e5e42c7d50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g3e5e42c7d5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e17bd31f2c_0_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
        <p:nvSpPr>
          <p:cNvPr id="258" name="Google Shape;258;g3e17bd31f2c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a893ba6310_0_9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
        <p:nvSpPr>
          <p:cNvPr id="279" name="Google Shape;279;g3a893ba6310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a893ba6310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9" name="Google Shape;289;g3a893ba6310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alpha val="0"/>
          </a:schemeClr>
        </a:solidFill>
        <a:effectLst/>
      </p:bgPr>
    </p:bg>
    <p:spTree>
      <p:nvGrpSpPr>
        <p:cNvPr id="1"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D1E3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59" name="Google Shape;59;p14" descr="A colorful pattern with different designs&#10;&#10;Description automatically generated with medium confidence"/>
          <p:cNvPicPr preferRelativeResize="0"/>
          <p:nvPr/>
        </p:nvPicPr>
        <p:blipFill rotWithShape="1">
          <a:blip r:embed="rId2">
            <a:alphaModFix/>
          </a:blip>
          <a:srcRect/>
          <a:stretch/>
        </p:blipFill>
        <p:spPr>
          <a:xfrm>
            <a:off x="3693012" y="672802"/>
            <a:ext cx="5450987" cy="3507308"/>
          </a:xfrm>
          <a:prstGeom prst="rect">
            <a:avLst/>
          </a:prstGeom>
          <a:noFill/>
          <a:ln>
            <a:noFill/>
          </a:ln>
        </p:spPr>
      </p:pic>
      <p:sp>
        <p:nvSpPr>
          <p:cNvPr id="60" name="Google Shape;60;p14"/>
          <p:cNvSpPr txBox="1">
            <a:spLocks noGrp="1"/>
          </p:cNvSpPr>
          <p:nvPr>
            <p:ph type="body" idx="1"/>
          </p:nvPr>
        </p:nvSpPr>
        <p:spPr>
          <a:xfrm>
            <a:off x="460601" y="2664196"/>
            <a:ext cx="3272155" cy="2373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37C3F"/>
              </a:buClr>
              <a:buSzPts val="1600"/>
              <a:buNone/>
              <a:defRPr sz="1600" b="1">
                <a:solidFill>
                  <a:srgbClr val="037C3F"/>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 name="Google Shape;61;p14"/>
          <p:cNvSpPr txBox="1">
            <a:spLocks noGrp="1"/>
          </p:cNvSpPr>
          <p:nvPr>
            <p:ph type="body" idx="2"/>
          </p:nvPr>
        </p:nvSpPr>
        <p:spPr>
          <a:xfrm>
            <a:off x="460602" y="1696763"/>
            <a:ext cx="4336866" cy="381445"/>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750"/>
              </a:spcBef>
              <a:spcAft>
                <a:spcPts val="0"/>
              </a:spcAft>
              <a:buClr>
                <a:srgbClr val="1C305D"/>
              </a:buClr>
              <a:buSzPts val="1800"/>
              <a:buNone/>
              <a:defRPr sz="1800" b="0">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14"/>
          <p:cNvSpPr txBox="1">
            <a:spLocks noGrp="1"/>
          </p:cNvSpPr>
          <p:nvPr>
            <p:ph type="body" idx="3"/>
          </p:nvPr>
        </p:nvSpPr>
        <p:spPr>
          <a:xfrm>
            <a:off x="466907" y="591750"/>
            <a:ext cx="4330561" cy="1006505"/>
          </a:xfrm>
          <a:prstGeom prst="rect">
            <a:avLst/>
          </a:prstGeom>
          <a:noFill/>
          <a:ln>
            <a:noFill/>
          </a:ln>
        </p:spPr>
        <p:txBody>
          <a:bodyPr spcFirstLastPara="1" wrap="square" lIns="91425" tIns="45700" rIns="91425" bIns="45700" anchor="t" anchorCtr="0">
            <a:noAutofit/>
          </a:bodyPr>
          <a:lstStyle>
            <a:lvl1pPr marL="457200" lvl="0" indent="-228600" algn="l">
              <a:lnSpc>
                <a:spcPct val="102777"/>
              </a:lnSpc>
              <a:spcBef>
                <a:spcPts val="0"/>
              </a:spcBef>
              <a:spcAft>
                <a:spcPts val="0"/>
              </a:spcAft>
              <a:buClr>
                <a:srgbClr val="1C305D"/>
              </a:buClr>
              <a:buSzPts val="3600"/>
              <a:buNone/>
              <a:defRPr sz="3600" b="1">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14"/>
          <p:cNvSpPr txBox="1">
            <a:spLocks noGrp="1"/>
          </p:cNvSpPr>
          <p:nvPr>
            <p:ph type="body" idx="4"/>
          </p:nvPr>
        </p:nvSpPr>
        <p:spPr>
          <a:xfrm>
            <a:off x="460601" y="2967104"/>
            <a:ext cx="3272155" cy="229228"/>
          </a:xfrm>
          <a:prstGeom prst="rect">
            <a:avLst/>
          </a:prstGeom>
          <a:noFill/>
          <a:ln>
            <a:noFill/>
          </a:ln>
        </p:spPr>
        <p:txBody>
          <a:bodyPr spcFirstLastPara="1" wrap="square" lIns="91425" tIns="45700" rIns="91425" bIns="45700" anchor="t" anchorCtr="0">
            <a:noAutofit/>
          </a:bodyPr>
          <a:lstStyle>
            <a:lvl1pPr marL="457200" lvl="0" indent="-228600" algn="l">
              <a:lnSpc>
                <a:spcPct val="85714"/>
              </a:lnSpc>
              <a:spcBef>
                <a:spcPts val="0"/>
              </a:spcBef>
              <a:spcAft>
                <a:spcPts val="0"/>
              </a:spcAft>
              <a:buClr>
                <a:srgbClr val="1C305D"/>
              </a:buClr>
              <a:buSzPts val="1400"/>
              <a:buNone/>
              <a:defRPr sz="1400" b="1">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14"/>
          <p:cNvSpPr txBox="1">
            <a:spLocks noGrp="1"/>
          </p:cNvSpPr>
          <p:nvPr>
            <p:ph type="body" idx="5"/>
          </p:nvPr>
        </p:nvSpPr>
        <p:spPr>
          <a:xfrm>
            <a:off x="460601" y="3180171"/>
            <a:ext cx="3272155" cy="237387"/>
          </a:xfrm>
          <a:prstGeom prst="rect">
            <a:avLst/>
          </a:prstGeom>
          <a:noFill/>
          <a:ln>
            <a:noFill/>
          </a:ln>
        </p:spPr>
        <p:txBody>
          <a:bodyPr spcFirstLastPara="1" wrap="square" lIns="91425" tIns="45700" rIns="91425" bIns="45700" anchor="t" anchorCtr="0">
            <a:noAutofit/>
          </a:bodyPr>
          <a:lstStyle>
            <a:lvl1pPr marL="457200" lvl="0" indent="-228600" algn="l">
              <a:lnSpc>
                <a:spcPct val="85714"/>
              </a:lnSpc>
              <a:spcBef>
                <a:spcPts val="0"/>
              </a:spcBef>
              <a:spcAft>
                <a:spcPts val="0"/>
              </a:spcAft>
              <a:buClr>
                <a:srgbClr val="1C305D"/>
              </a:buClr>
              <a:buSzPts val="1400"/>
              <a:buNone/>
              <a:defRPr sz="1400">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14"/>
          <p:cNvSpPr/>
          <p:nvPr/>
        </p:nvSpPr>
        <p:spPr>
          <a:xfrm>
            <a:off x="0" y="4176990"/>
            <a:ext cx="9143999" cy="966510"/>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66" name="Google Shape;66;p14" descr="A black background with white text&#10;&#10;Description automatically generated"/>
          <p:cNvPicPr preferRelativeResize="0"/>
          <p:nvPr/>
        </p:nvPicPr>
        <p:blipFill rotWithShape="1">
          <a:blip r:embed="rId3">
            <a:alphaModFix/>
          </a:blip>
          <a:srcRect/>
          <a:stretch/>
        </p:blipFill>
        <p:spPr>
          <a:xfrm>
            <a:off x="7815053" y="4556393"/>
            <a:ext cx="969200" cy="206456"/>
          </a:xfrm>
          <a:prstGeom prst="rect">
            <a:avLst/>
          </a:prstGeom>
          <a:noFill/>
          <a:ln>
            <a:noFill/>
          </a:ln>
        </p:spPr>
      </p:pic>
      <p:pic>
        <p:nvPicPr>
          <p:cNvPr id="67" name="Google Shape;67;p14" descr="A black and white logo&#10;&#10;Description automatically generated"/>
          <p:cNvPicPr preferRelativeResize="0"/>
          <p:nvPr/>
        </p:nvPicPr>
        <p:blipFill rotWithShape="1">
          <a:blip r:embed="rId4">
            <a:alphaModFix/>
          </a:blip>
          <a:srcRect b="47445"/>
          <a:stretch/>
        </p:blipFill>
        <p:spPr>
          <a:xfrm>
            <a:off x="460601" y="4471738"/>
            <a:ext cx="1082250" cy="3430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8"/>
        <p:cNvGrpSpPr/>
        <p:nvPr/>
      </p:nvGrpSpPr>
      <p:grpSpPr>
        <a:xfrm>
          <a:off x="0" y="0"/>
          <a:ext cx="0" cy="0"/>
          <a:chOff x="0" y="0"/>
          <a:chExt cx="0" cy="0"/>
        </a:xfrm>
      </p:grpSpPr>
      <p:sp>
        <p:nvSpPr>
          <p:cNvPr id="69" name="Google Shape;69;p15"/>
          <p:cNvSpPr txBox="1">
            <a:spLocks noGrp="1"/>
          </p:cNvSpPr>
          <p:nvPr>
            <p:ph type="body" idx="1"/>
          </p:nvPr>
        </p:nvSpPr>
        <p:spPr>
          <a:xfrm>
            <a:off x="350201" y="964417"/>
            <a:ext cx="8439238" cy="3357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1C2C4F"/>
              </a:buClr>
              <a:buSzPts val="1800"/>
              <a:buChar char="•"/>
              <a:defRPr sz="1800">
                <a:solidFill>
                  <a:srgbClr val="1C2C4F"/>
                </a:solidFill>
                <a:latin typeface="Calibri"/>
                <a:ea typeface="Calibri"/>
                <a:cs typeface="Calibri"/>
                <a:sym typeface="Calibri"/>
              </a:defRPr>
            </a:lvl1pPr>
            <a:lvl2pPr marL="914400" lvl="1" indent="-330200" algn="l">
              <a:lnSpc>
                <a:spcPct val="90000"/>
              </a:lnSpc>
              <a:spcBef>
                <a:spcPts val="375"/>
              </a:spcBef>
              <a:spcAft>
                <a:spcPts val="0"/>
              </a:spcAft>
              <a:buClr>
                <a:srgbClr val="1C2C4F"/>
              </a:buClr>
              <a:buSzPts val="1600"/>
              <a:buChar char="•"/>
              <a:defRPr sz="1600">
                <a:solidFill>
                  <a:srgbClr val="1C2C4F"/>
                </a:solidFill>
                <a:latin typeface="Calibri"/>
                <a:ea typeface="Calibri"/>
                <a:cs typeface="Calibri"/>
                <a:sym typeface="Calibri"/>
              </a:defRPr>
            </a:lvl2pPr>
            <a:lvl3pPr marL="1371600" lvl="2" indent="-317500" algn="l">
              <a:lnSpc>
                <a:spcPct val="90000"/>
              </a:lnSpc>
              <a:spcBef>
                <a:spcPts val="375"/>
              </a:spcBef>
              <a:spcAft>
                <a:spcPts val="0"/>
              </a:spcAft>
              <a:buClr>
                <a:srgbClr val="1C2C4F"/>
              </a:buClr>
              <a:buSzPts val="1400"/>
              <a:buChar char="•"/>
              <a:defRPr sz="1400">
                <a:solidFill>
                  <a:srgbClr val="1C2C4F"/>
                </a:solidFill>
                <a:latin typeface="Calibri"/>
                <a:ea typeface="Calibri"/>
                <a:cs typeface="Calibri"/>
                <a:sym typeface="Calibri"/>
              </a:defRPr>
            </a:lvl3pPr>
            <a:lvl4pPr marL="1828800" lvl="3" indent="-304800" algn="l">
              <a:lnSpc>
                <a:spcPct val="90000"/>
              </a:lnSpc>
              <a:spcBef>
                <a:spcPts val="375"/>
              </a:spcBef>
              <a:spcAft>
                <a:spcPts val="0"/>
              </a:spcAft>
              <a:buClr>
                <a:srgbClr val="1C2C4F"/>
              </a:buClr>
              <a:buSzPts val="1200"/>
              <a:buChar char="•"/>
              <a:defRPr>
                <a:solidFill>
                  <a:srgbClr val="1C2C4F"/>
                </a:solidFill>
                <a:latin typeface="Calibri"/>
                <a:ea typeface="Calibri"/>
                <a:cs typeface="Calibri"/>
                <a:sym typeface="Calibri"/>
              </a:defRPr>
            </a:lvl4pPr>
            <a:lvl5pPr marL="2286000" lvl="4" indent="-304800" algn="l">
              <a:lnSpc>
                <a:spcPct val="90000"/>
              </a:lnSpc>
              <a:spcBef>
                <a:spcPts val="375"/>
              </a:spcBef>
              <a:spcAft>
                <a:spcPts val="0"/>
              </a:spcAft>
              <a:buClr>
                <a:srgbClr val="1C2C4F"/>
              </a:buClr>
              <a:buSzPts val="1200"/>
              <a:buChar char="•"/>
              <a:defRPr>
                <a:solidFill>
                  <a:srgbClr val="1C2C4F"/>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15"/>
          <p:cNvSpPr txBox="1">
            <a:spLocks noGrp="1"/>
          </p:cNvSpPr>
          <p:nvPr>
            <p:ph type="sldNum" idx="12"/>
          </p:nvPr>
        </p:nvSpPr>
        <p:spPr>
          <a:xfrm>
            <a:off x="6732039" y="4730188"/>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B4E9E2"/>
                </a:solidFill>
                <a:latin typeface="Calibri"/>
                <a:ea typeface="Calibri"/>
                <a:cs typeface="Calibri"/>
                <a:sym typeface="Calibri"/>
              </a:defRPr>
            </a:lvl1pPr>
            <a:lvl2pPr marL="0" lvl="1" indent="0" algn="r">
              <a:spcBef>
                <a:spcPts val="0"/>
              </a:spcBef>
              <a:buNone/>
              <a:defRPr sz="1000" b="0" i="0" u="none" strike="noStrike" cap="none">
                <a:solidFill>
                  <a:srgbClr val="B4E9E2"/>
                </a:solidFill>
                <a:latin typeface="Calibri"/>
                <a:ea typeface="Calibri"/>
                <a:cs typeface="Calibri"/>
                <a:sym typeface="Calibri"/>
              </a:defRPr>
            </a:lvl2pPr>
            <a:lvl3pPr marL="0" lvl="2" indent="0" algn="r">
              <a:spcBef>
                <a:spcPts val="0"/>
              </a:spcBef>
              <a:buNone/>
              <a:defRPr sz="1000" b="0" i="0" u="none" strike="noStrike" cap="none">
                <a:solidFill>
                  <a:srgbClr val="B4E9E2"/>
                </a:solidFill>
                <a:latin typeface="Calibri"/>
                <a:ea typeface="Calibri"/>
                <a:cs typeface="Calibri"/>
                <a:sym typeface="Calibri"/>
              </a:defRPr>
            </a:lvl3pPr>
            <a:lvl4pPr marL="0" lvl="3" indent="0" algn="r">
              <a:spcBef>
                <a:spcPts val="0"/>
              </a:spcBef>
              <a:buNone/>
              <a:defRPr sz="1000" b="0" i="0" u="none" strike="noStrike" cap="none">
                <a:solidFill>
                  <a:srgbClr val="B4E9E2"/>
                </a:solidFill>
                <a:latin typeface="Calibri"/>
                <a:ea typeface="Calibri"/>
                <a:cs typeface="Calibri"/>
                <a:sym typeface="Calibri"/>
              </a:defRPr>
            </a:lvl4pPr>
            <a:lvl5pPr marL="0" lvl="4" indent="0" algn="r">
              <a:spcBef>
                <a:spcPts val="0"/>
              </a:spcBef>
              <a:buNone/>
              <a:defRPr sz="1000" b="0" i="0" u="none" strike="noStrike" cap="none">
                <a:solidFill>
                  <a:srgbClr val="B4E9E2"/>
                </a:solidFill>
                <a:latin typeface="Calibri"/>
                <a:ea typeface="Calibri"/>
                <a:cs typeface="Calibri"/>
                <a:sym typeface="Calibri"/>
              </a:defRPr>
            </a:lvl5pPr>
            <a:lvl6pPr marL="0" lvl="5" indent="0" algn="r">
              <a:spcBef>
                <a:spcPts val="0"/>
              </a:spcBef>
              <a:buNone/>
              <a:defRPr sz="1000" b="0" i="0" u="none" strike="noStrike" cap="none">
                <a:solidFill>
                  <a:srgbClr val="B4E9E2"/>
                </a:solidFill>
                <a:latin typeface="Calibri"/>
                <a:ea typeface="Calibri"/>
                <a:cs typeface="Calibri"/>
                <a:sym typeface="Calibri"/>
              </a:defRPr>
            </a:lvl6pPr>
            <a:lvl7pPr marL="0" lvl="6" indent="0" algn="r">
              <a:spcBef>
                <a:spcPts val="0"/>
              </a:spcBef>
              <a:buNone/>
              <a:defRPr sz="1000" b="0" i="0" u="none" strike="noStrike" cap="none">
                <a:solidFill>
                  <a:srgbClr val="B4E9E2"/>
                </a:solidFill>
                <a:latin typeface="Calibri"/>
                <a:ea typeface="Calibri"/>
                <a:cs typeface="Calibri"/>
                <a:sym typeface="Calibri"/>
              </a:defRPr>
            </a:lvl7pPr>
            <a:lvl8pPr marL="0" lvl="7" indent="0" algn="r">
              <a:spcBef>
                <a:spcPts val="0"/>
              </a:spcBef>
              <a:buNone/>
              <a:defRPr sz="1000" b="0" i="0" u="none" strike="noStrike" cap="none">
                <a:solidFill>
                  <a:srgbClr val="B4E9E2"/>
                </a:solidFill>
                <a:latin typeface="Calibri"/>
                <a:ea typeface="Calibri"/>
                <a:cs typeface="Calibri"/>
                <a:sym typeface="Calibri"/>
              </a:defRPr>
            </a:lvl8pPr>
            <a:lvl9pPr marL="0" lvl="8" indent="0" algn="r">
              <a:spcBef>
                <a:spcPts val="0"/>
              </a:spcBef>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5"/>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7C3F"/>
              </a:buClr>
              <a:buSzPts val="20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
        <p:cNvGrpSpPr/>
        <p:nvPr/>
      </p:nvGrpSpPr>
      <p:grpSpPr>
        <a:xfrm>
          <a:off x="0" y="0"/>
          <a:ext cx="0" cy="0"/>
          <a:chOff x="0" y="0"/>
          <a:chExt cx="0" cy="0"/>
        </a:xfrm>
      </p:grpSpPr>
      <p:sp>
        <p:nvSpPr>
          <p:cNvPr id="73" name="Google Shape;73;p16"/>
          <p:cNvSpPr/>
          <p:nvPr/>
        </p:nvSpPr>
        <p:spPr>
          <a:xfrm>
            <a:off x="0" y="4468536"/>
            <a:ext cx="9144000" cy="695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4" name="Google Shape;74;p16"/>
          <p:cNvSpPr/>
          <p:nvPr/>
        </p:nvSpPr>
        <p:spPr>
          <a:xfrm>
            <a:off x="0" y="4752968"/>
            <a:ext cx="9144000" cy="415027"/>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350201" y="964417"/>
            <a:ext cx="8439238" cy="3601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1C305D"/>
              </a:buClr>
              <a:buSzPts val="1800"/>
              <a:buChar char="•"/>
              <a:defRPr sz="1800">
                <a:solidFill>
                  <a:srgbClr val="1C305D"/>
                </a:solidFill>
                <a:latin typeface="Calibri"/>
                <a:ea typeface="Calibri"/>
                <a:cs typeface="Calibri"/>
                <a:sym typeface="Calibri"/>
              </a:defRPr>
            </a:lvl1pPr>
            <a:lvl2pPr marL="914400" lvl="1" indent="-330200" algn="l">
              <a:lnSpc>
                <a:spcPct val="90000"/>
              </a:lnSpc>
              <a:spcBef>
                <a:spcPts val="375"/>
              </a:spcBef>
              <a:spcAft>
                <a:spcPts val="0"/>
              </a:spcAft>
              <a:buClr>
                <a:srgbClr val="1C305D"/>
              </a:buClr>
              <a:buSzPts val="1600"/>
              <a:buChar char="•"/>
              <a:defRPr sz="1600">
                <a:solidFill>
                  <a:srgbClr val="1C305D"/>
                </a:solidFill>
                <a:latin typeface="Calibri"/>
                <a:ea typeface="Calibri"/>
                <a:cs typeface="Calibri"/>
                <a:sym typeface="Calibri"/>
              </a:defRPr>
            </a:lvl2pPr>
            <a:lvl3pPr marL="1371600" lvl="2" indent="-317500" algn="l">
              <a:lnSpc>
                <a:spcPct val="90000"/>
              </a:lnSpc>
              <a:spcBef>
                <a:spcPts val="375"/>
              </a:spcBef>
              <a:spcAft>
                <a:spcPts val="0"/>
              </a:spcAft>
              <a:buClr>
                <a:srgbClr val="1C305D"/>
              </a:buClr>
              <a:buSzPts val="1400"/>
              <a:buChar char="•"/>
              <a:defRPr sz="1400">
                <a:solidFill>
                  <a:srgbClr val="1C305D"/>
                </a:solidFill>
                <a:latin typeface="Calibri"/>
                <a:ea typeface="Calibri"/>
                <a:cs typeface="Calibri"/>
                <a:sym typeface="Calibri"/>
              </a:defRPr>
            </a:lvl3pPr>
            <a:lvl4pPr marL="1828800" lvl="3" indent="-304800" algn="l">
              <a:lnSpc>
                <a:spcPct val="90000"/>
              </a:lnSpc>
              <a:spcBef>
                <a:spcPts val="375"/>
              </a:spcBef>
              <a:spcAft>
                <a:spcPts val="0"/>
              </a:spcAft>
              <a:buClr>
                <a:srgbClr val="1C305D"/>
              </a:buClr>
              <a:buSzPts val="1200"/>
              <a:buChar char="•"/>
              <a:defRPr sz="1200">
                <a:solidFill>
                  <a:srgbClr val="1C305D"/>
                </a:solidFill>
                <a:latin typeface="Calibri"/>
                <a:ea typeface="Calibri"/>
                <a:cs typeface="Calibri"/>
                <a:sym typeface="Calibri"/>
              </a:defRPr>
            </a:lvl4pPr>
            <a:lvl5pPr marL="2286000" lvl="4" indent="-304800" algn="l">
              <a:lnSpc>
                <a:spcPct val="90000"/>
              </a:lnSpc>
              <a:spcBef>
                <a:spcPts val="375"/>
              </a:spcBef>
              <a:spcAft>
                <a:spcPts val="0"/>
              </a:spcAft>
              <a:buClr>
                <a:srgbClr val="1C305D"/>
              </a:buClr>
              <a:buSzPts val="1200"/>
              <a:buChar char="•"/>
              <a:defRPr>
                <a:solidFill>
                  <a:srgbClr val="1C305D"/>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16"/>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7C3F"/>
              </a:buClr>
              <a:buSzPts val="2000"/>
              <a:buFont typeface="Calibri"/>
              <a:buNone/>
              <a:defRPr>
                <a:solidFill>
                  <a:srgbClr val="037C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6732039" y="4825515"/>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B4E9E2"/>
                </a:solidFill>
                <a:latin typeface="Calibri"/>
                <a:ea typeface="Calibri"/>
                <a:cs typeface="Calibri"/>
                <a:sym typeface="Calibri"/>
              </a:defRPr>
            </a:lvl1pPr>
            <a:lvl2pPr marL="0" lvl="1" indent="0" algn="r">
              <a:spcBef>
                <a:spcPts val="0"/>
              </a:spcBef>
              <a:buNone/>
              <a:defRPr sz="1000" b="0" i="0" u="none" strike="noStrike" cap="none">
                <a:solidFill>
                  <a:srgbClr val="B4E9E2"/>
                </a:solidFill>
                <a:latin typeface="Calibri"/>
                <a:ea typeface="Calibri"/>
                <a:cs typeface="Calibri"/>
                <a:sym typeface="Calibri"/>
              </a:defRPr>
            </a:lvl2pPr>
            <a:lvl3pPr marL="0" lvl="2" indent="0" algn="r">
              <a:spcBef>
                <a:spcPts val="0"/>
              </a:spcBef>
              <a:buNone/>
              <a:defRPr sz="1000" b="0" i="0" u="none" strike="noStrike" cap="none">
                <a:solidFill>
                  <a:srgbClr val="B4E9E2"/>
                </a:solidFill>
                <a:latin typeface="Calibri"/>
                <a:ea typeface="Calibri"/>
                <a:cs typeface="Calibri"/>
                <a:sym typeface="Calibri"/>
              </a:defRPr>
            </a:lvl3pPr>
            <a:lvl4pPr marL="0" lvl="3" indent="0" algn="r">
              <a:spcBef>
                <a:spcPts val="0"/>
              </a:spcBef>
              <a:buNone/>
              <a:defRPr sz="1000" b="0" i="0" u="none" strike="noStrike" cap="none">
                <a:solidFill>
                  <a:srgbClr val="B4E9E2"/>
                </a:solidFill>
                <a:latin typeface="Calibri"/>
                <a:ea typeface="Calibri"/>
                <a:cs typeface="Calibri"/>
                <a:sym typeface="Calibri"/>
              </a:defRPr>
            </a:lvl4pPr>
            <a:lvl5pPr marL="0" lvl="4" indent="0" algn="r">
              <a:spcBef>
                <a:spcPts val="0"/>
              </a:spcBef>
              <a:buNone/>
              <a:defRPr sz="1000" b="0" i="0" u="none" strike="noStrike" cap="none">
                <a:solidFill>
                  <a:srgbClr val="B4E9E2"/>
                </a:solidFill>
                <a:latin typeface="Calibri"/>
                <a:ea typeface="Calibri"/>
                <a:cs typeface="Calibri"/>
                <a:sym typeface="Calibri"/>
              </a:defRPr>
            </a:lvl5pPr>
            <a:lvl6pPr marL="0" lvl="5" indent="0" algn="r">
              <a:spcBef>
                <a:spcPts val="0"/>
              </a:spcBef>
              <a:buNone/>
              <a:defRPr sz="1000" b="0" i="0" u="none" strike="noStrike" cap="none">
                <a:solidFill>
                  <a:srgbClr val="B4E9E2"/>
                </a:solidFill>
                <a:latin typeface="Calibri"/>
                <a:ea typeface="Calibri"/>
                <a:cs typeface="Calibri"/>
                <a:sym typeface="Calibri"/>
              </a:defRPr>
            </a:lvl6pPr>
            <a:lvl7pPr marL="0" lvl="6" indent="0" algn="r">
              <a:spcBef>
                <a:spcPts val="0"/>
              </a:spcBef>
              <a:buNone/>
              <a:defRPr sz="1000" b="0" i="0" u="none" strike="noStrike" cap="none">
                <a:solidFill>
                  <a:srgbClr val="B4E9E2"/>
                </a:solidFill>
                <a:latin typeface="Calibri"/>
                <a:ea typeface="Calibri"/>
                <a:cs typeface="Calibri"/>
                <a:sym typeface="Calibri"/>
              </a:defRPr>
            </a:lvl7pPr>
            <a:lvl8pPr marL="0" lvl="7" indent="0" algn="r">
              <a:spcBef>
                <a:spcPts val="0"/>
              </a:spcBef>
              <a:buNone/>
              <a:defRPr sz="1000" b="0" i="0" u="none" strike="noStrike" cap="none">
                <a:solidFill>
                  <a:srgbClr val="B4E9E2"/>
                </a:solidFill>
                <a:latin typeface="Calibri"/>
                <a:ea typeface="Calibri"/>
                <a:cs typeface="Calibri"/>
                <a:sym typeface="Calibri"/>
              </a:defRPr>
            </a:lvl8pPr>
            <a:lvl9pPr marL="0" lvl="8" indent="0" algn="r">
              <a:spcBef>
                <a:spcPts val="0"/>
              </a:spcBef>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6" descr="A black and white logo&#10;&#10;Description automatically generated"/>
          <p:cNvPicPr preferRelativeResize="0"/>
          <p:nvPr/>
        </p:nvPicPr>
        <p:blipFill rotWithShape="1">
          <a:blip r:embed="rId2">
            <a:alphaModFix/>
          </a:blip>
          <a:srcRect b="47445"/>
          <a:stretch/>
        </p:blipFill>
        <p:spPr>
          <a:xfrm>
            <a:off x="350201" y="4824412"/>
            <a:ext cx="819086" cy="25961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79"/>
        <p:cNvGrpSpPr/>
        <p:nvPr/>
      </p:nvGrpSpPr>
      <p:grpSpPr>
        <a:xfrm>
          <a:off x="0" y="0"/>
          <a:ext cx="0" cy="0"/>
          <a:chOff x="0" y="0"/>
          <a:chExt cx="0" cy="0"/>
        </a:xfrm>
      </p:grpSpPr>
      <p:sp>
        <p:nvSpPr>
          <p:cNvPr id="80" name="Google Shape;80;p17"/>
          <p:cNvSpPr/>
          <p:nvPr/>
        </p:nvSpPr>
        <p:spPr>
          <a:xfrm>
            <a:off x="0" y="0"/>
            <a:ext cx="9143999" cy="5149763"/>
          </a:xfrm>
          <a:prstGeom prst="rect">
            <a:avLst/>
          </a:prstGeom>
          <a:solidFill>
            <a:srgbClr val="D1E3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81" name="Google Shape;81;p17" descr="A colorful pattern with different designs&#10;&#10;Description automatically generated with medium confidence"/>
          <p:cNvPicPr preferRelativeResize="0"/>
          <p:nvPr/>
        </p:nvPicPr>
        <p:blipFill rotWithShape="1">
          <a:blip r:embed="rId2">
            <a:alphaModFix/>
          </a:blip>
          <a:srcRect/>
          <a:stretch/>
        </p:blipFill>
        <p:spPr>
          <a:xfrm>
            <a:off x="3693012" y="672802"/>
            <a:ext cx="5450987" cy="3507308"/>
          </a:xfrm>
          <a:prstGeom prst="rect">
            <a:avLst/>
          </a:prstGeom>
          <a:noFill/>
          <a:ln>
            <a:noFill/>
          </a:ln>
        </p:spPr>
      </p:pic>
      <p:sp>
        <p:nvSpPr>
          <p:cNvPr id="82" name="Google Shape;82;p17"/>
          <p:cNvSpPr/>
          <p:nvPr/>
        </p:nvSpPr>
        <p:spPr>
          <a:xfrm>
            <a:off x="-2" y="4176990"/>
            <a:ext cx="9144001" cy="966510"/>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83" name="Google Shape;83;p17" descr="A black background with white text&#10;&#10;Description automatically generated"/>
          <p:cNvPicPr preferRelativeResize="0"/>
          <p:nvPr/>
        </p:nvPicPr>
        <p:blipFill rotWithShape="1">
          <a:blip r:embed="rId3">
            <a:alphaModFix/>
          </a:blip>
          <a:srcRect/>
          <a:stretch/>
        </p:blipFill>
        <p:spPr>
          <a:xfrm>
            <a:off x="7815053" y="4556393"/>
            <a:ext cx="969200" cy="206456"/>
          </a:xfrm>
          <a:prstGeom prst="rect">
            <a:avLst/>
          </a:prstGeom>
          <a:noFill/>
          <a:ln>
            <a:noFill/>
          </a:ln>
        </p:spPr>
      </p:pic>
      <p:pic>
        <p:nvPicPr>
          <p:cNvPr id="84" name="Google Shape;84;p17" descr="A black and white logo&#10;&#10;Description automatically generated"/>
          <p:cNvPicPr preferRelativeResize="0"/>
          <p:nvPr/>
        </p:nvPicPr>
        <p:blipFill rotWithShape="1">
          <a:blip r:embed="rId4">
            <a:alphaModFix/>
          </a:blip>
          <a:srcRect b="47445"/>
          <a:stretch/>
        </p:blipFill>
        <p:spPr>
          <a:xfrm>
            <a:off x="460601" y="4471738"/>
            <a:ext cx="1082250" cy="3430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2"/>
        <p:cNvGrpSpPr/>
        <p:nvPr/>
      </p:nvGrpSpPr>
      <p:grpSpPr>
        <a:xfrm>
          <a:off x="0" y="0"/>
          <a:ext cx="0" cy="0"/>
          <a:chOff x="0" y="0"/>
          <a:chExt cx="0" cy="0"/>
        </a:xfrm>
      </p:grpSpPr>
      <p:sp>
        <p:nvSpPr>
          <p:cNvPr id="93" name="Google Shape;93;p19"/>
          <p:cNvSpPr/>
          <p:nvPr/>
        </p:nvSpPr>
        <p:spPr>
          <a:xfrm>
            <a:off x="0" y="4468536"/>
            <a:ext cx="9144000" cy="695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4" name="Google Shape;94;p19"/>
          <p:cNvSpPr/>
          <p:nvPr/>
        </p:nvSpPr>
        <p:spPr>
          <a:xfrm>
            <a:off x="0" y="4752968"/>
            <a:ext cx="9144000" cy="415027"/>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5" name="Google Shape;95;p19"/>
          <p:cNvSpPr txBox="1">
            <a:spLocks noGrp="1"/>
          </p:cNvSpPr>
          <p:nvPr>
            <p:ph type="body" idx="1"/>
          </p:nvPr>
        </p:nvSpPr>
        <p:spPr>
          <a:xfrm>
            <a:off x="350201" y="964417"/>
            <a:ext cx="8439238" cy="3601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1C305D"/>
              </a:buClr>
              <a:buSzPts val="1800"/>
              <a:buChar char="•"/>
              <a:defRPr sz="1800">
                <a:solidFill>
                  <a:srgbClr val="1C305D"/>
                </a:solidFill>
                <a:latin typeface="Calibri"/>
                <a:ea typeface="Calibri"/>
                <a:cs typeface="Calibri"/>
                <a:sym typeface="Calibri"/>
              </a:defRPr>
            </a:lvl1pPr>
            <a:lvl2pPr marL="914400" lvl="1" indent="-330200" algn="l">
              <a:lnSpc>
                <a:spcPct val="90000"/>
              </a:lnSpc>
              <a:spcBef>
                <a:spcPts val="375"/>
              </a:spcBef>
              <a:spcAft>
                <a:spcPts val="0"/>
              </a:spcAft>
              <a:buClr>
                <a:srgbClr val="1C305D"/>
              </a:buClr>
              <a:buSzPts val="1600"/>
              <a:buChar char="•"/>
              <a:defRPr sz="1600">
                <a:solidFill>
                  <a:srgbClr val="1C305D"/>
                </a:solidFill>
                <a:latin typeface="Calibri"/>
                <a:ea typeface="Calibri"/>
                <a:cs typeface="Calibri"/>
                <a:sym typeface="Calibri"/>
              </a:defRPr>
            </a:lvl2pPr>
            <a:lvl3pPr marL="1371600" lvl="2" indent="-317500" algn="l">
              <a:lnSpc>
                <a:spcPct val="90000"/>
              </a:lnSpc>
              <a:spcBef>
                <a:spcPts val="375"/>
              </a:spcBef>
              <a:spcAft>
                <a:spcPts val="0"/>
              </a:spcAft>
              <a:buClr>
                <a:srgbClr val="1C305D"/>
              </a:buClr>
              <a:buSzPts val="1400"/>
              <a:buChar char="•"/>
              <a:defRPr sz="1400">
                <a:solidFill>
                  <a:srgbClr val="1C305D"/>
                </a:solidFill>
                <a:latin typeface="Calibri"/>
                <a:ea typeface="Calibri"/>
                <a:cs typeface="Calibri"/>
                <a:sym typeface="Calibri"/>
              </a:defRPr>
            </a:lvl3pPr>
            <a:lvl4pPr marL="1828800" lvl="3" indent="-304800" algn="l">
              <a:lnSpc>
                <a:spcPct val="90000"/>
              </a:lnSpc>
              <a:spcBef>
                <a:spcPts val="375"/>
              </a:spcBef>
              <a:spcAft>
                <a:spcPts val="0"/>
              </a:spcAft>
              <a:buClr>
                <a:srgbClr val="1C305D"/>
              </a:buClr>
              <a:buSzPts val="1200"/>
              <a:buChar char="•"/>
              <a:defRPr sz="1200">
                <a:solidFill>
                  <a:srgbClr val="1C305D"/>
                </a:solidFill>
                <a:latin typeface="Calibri"/>
                <a:ea typeface="Calibri"/>
                <a:cs typeface="Calibri"/>
                <a:sym typeface="Calibri"/>
              </a:defRPr>
            </a:lvl4pPr>
            <a:lvl5pPr marL="2286000" lvl="4" indent="-304800" algn="l">
              <a:lnSpc>
                <a:spcPct val="90000"/>
              </a:lnSpc>
              <a:spcBef>
                <a:spcPts val="375"/>
              </a:spcBef>
              <a:spcAft>
                <a:spcPts val="0"/>
              </a:spcAft>
              <a:buClr>
                <a:srgbClr val="1C305D"/>
              </a:buClr>
              <a:buSzPts val="1200"/>
              <a:buChar char="•"/>
              <a:defRPr>
                <a:solidFill>
                  <a:srgbClr val="1C305D"/>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19"/>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7C3F"/>
              </a:buClr>
              <a:buSzPts val="2000"/>
              <a:buFont typeface="Calibri"/>
              <a:buNone/>
              <a:defRPr>
                <a:solidFill>
                  <a:srgbClr val="037C3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9"/>
          <p:cNvSpPr txBox="1">
            <a:spLocks noGrp="1"/>
          </p:cNvSpPr>
          <p:nvPr>
            <p:ph type="sldNum" idx="12"/>
          </p:nvPr>
        </p:nvSpPr>
        <p:spPr>
          <a:xfrm>
            <a:off x="6732039" y="4825515"/>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19" descr="A black and white logo&#10;&#10;Description automatically generated"/>
          <p:cNvPicPr preferRelativeResize="0"/>
          <p:nvPr/>
        </p:nvPicPr>
        <p:blipFill rotWithShape="1">
          <a:blip r:embed="rId2">
            <a:alphaModFix/>
          </a:blip>
          <a:srcRect b="47445"/>
          <a:stretch/>
        </p:blipFill>
        <p:spPr>
          <a:xfrm>
            <a:off x="350201" y="4824412"/>
            <a:ext cx="819086" cy="25961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alpha val="0"/>
          </a:schemeClr>
        </a:solidFill>
        <a:effectLst/>
      </p:bgPr>
    </p:bg>
    <p:spTree>
      <p:nvGrpSpPr>
        <p:cNvPr id="1" name="Shape 99"/>
        <p:cNvGrpSpPr/>
        <p:nvPr/>
      </p:nvGrpSpPr>
      <p:grpSpPr>
        <a:xfrm>
          <a:off x="0" y="0"/>
          <a:ext cx="0" cy="0"/>
          <a:chOff x="0" y="0"/>
          <a:chExt cx="0" cy="0"/>
        </a:xfrm>
      </p:grpSpPr>
      <p:sp>
        <p:nvSpPr>
          <p:cNvPr id="100" name="Google Shape;100;p20"/>
          <p:cNvSpPr/>
          <p:nvPr/>
        </p:nvSpPr>
        <p:spPr>
          <a:xfrm>
            <a:off x="0" y="0"/>
            <a:ext cx="9144000" cy="5143500"/>
          </a:xfrm>
          <a:prstGeom prst="rect">
            <a:avLst/>
          </a:prstGeom>
          <a:solidFill>
            <a:srgbClr val="D1E3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01" name="Google Shape;101;p20" descr="A colorful pattern with different designs&#10;&#10;Description automatically generated with medium confidence"/>
          <p:cNvPicPr preferRelativeResize="0"/>
          <p:nvPr/>
        </p:nvPicPr>
        <p:blipFill rotWithShape="1">
          <a:blip r:embed="rId2">
            <a:alphaModFix/>
          </a:blip>
          <a:srcRect/>
          <a:stretch/>
        </p:blipFill>
        <p:spPr>
          <a:xfrm>
            <a:off x="3693012" y="672802"/>
            <a:ext cx="5450987" cy="3507308"/>
          </a:xfrm>
          <a:prstGeom prst="rect">
            <a:avLst/>
          </a:prstGeom>
          <a:noFill/>
          <a:ln>
            <a:noFill/>
          </a:ln>
        </p:spPr>
      </p:pic>
      <p:sp>
        <p:nvSpPr>
          <p:cNvPr id="102" name="Google Shape;102;p20"/>
          <p:cNvSpPr txBox="1">
            <a:spLocks noGrp="1"/>
          </p:cNvSpPr>
          <p:nvPr>
            <p:ph type="body" idx="1"/>
          </p:nvPr>
        </p:nvSpPr>
        <p:spPr>
          <a:xfrm>
            <a:off x="460601" y="2664196"/>
            <a:ext cx="3272155" cy="2373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37C3F"/>
              </a:buClr>
              <a:buSzPts val="1600"/>
              <a:buNone/>
              <a:defRPr sz="1600" b="1">
                <a:solidFill>
                  <a:srgbClr val="037C3F"/>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20"/>
          <p:cNvSpPr txBox="1">
            <a:spLocks noGrp="1"/>
          </p:cNvSpPr>
          <p:nvPr>
            <p:ph type="body" idx="2"/>
          </p:nvPr>
        </p:nvSpPr>
        <p:spPr>
          <a:xfrm>
            <a:off x="460602" y="1696763"/>
            <a:ext cx="4336866" cy="381445"/>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750"/>
              </a:spcBef>
              <a:spcAft>
                <a:spcPts val="0"/>
              </a:spcAft>
              <a:buClr>
                <a:srgbClr val="1C305D"/>
              </a:buClr>
              <a:buSzPts val="1800"/>
              <a:buNone/>
              <a:defRPr sz="1800" b="0">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20"/>
          <p:cNvSpPr txBox="1">
            <a:spLocks noGrp="1"/>
          </p:cNvSpPr>
          <p:nvPr>
            <p:ph type="body" idx="3"/>
          </p:nvPr>
        </p:nvSpPr>
        <p:spPr>
          <a:xfrm>
            <a:off x="466907" y="591750"/>
            <a:ext cx="4330561" cy="1006505"/>
          </a:xfrm>
          <a:prstGeom prst="rect">
            <a:avLst/>
          </a:prstGeom>
          <a:noFill/>
          <a:ln>
            <a:noFill/>
          </a:ln>
        </p:spPr>
        <p:txBody>
          <a:bodyPr spcFirstLastPara="1" wrap="square" lIns="91425" tIns="45700" rIns="91425" bIns="45700" anchor="t" anchorCtr="0">
            <a:noAutofit/>
          </a:bodyPr>
          <a:lstStyle>
            <a:lvl1pPr marL="457200" lvl="0" indent="-228600" algn="l">
              <a:lnSpc>
                <a:spcPct val="102777"/>
              </a:lnSpc>
              <a:spcBef>
                <a:spcPts val="0"/>
              </a:spcBef>
              <a:spcAft>
                <a:spcPts val="0"/>
              </a:spcAft>
              <a:buClr>
                <a:srgbClr val="1C305D"/>
              </a:buClr>
              <a:buSzPts val="3600"/>
              <a:buNone/>
              <a:defRPr sz="3600" b="1">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5" name="Google Shape;105;p20"/>
          <p:cNvSpPr txBox="1">
            <a:spLocks noGrp="1"/>
          </p:cNvSpPr>
          <p:nvPr>
            <p:ph type="body" idx="4"/>
          </p:nvPr>
        </p:nvSpPr>
        <p:spPr>
          <a:xfrm>
            <a:off x="460601" y="2967104"/>
            <a:ext cx="3272155" cy="229228"/>
          </a:xfrm>
          <a:prstGeom prst="rect">
            <a:avLst/>
          </a:prstGeom>
          <a:noFill/>
          <a:ln>
            <a:noFill/>
          </a:ln>
        </p:spPr>
        <p:txBody>
          <a:bodyPr spcFirstLastPara="1" wrap="square" lIns="91425" tIns="45700" rIns="91425" bIns="45700" anchor="t" anchorCtr="0">
            <a:noAutofit/>
          </a:bodyPr>
          <a:lstStyle>
            <a:lvl1pPr marL="457200" lvl="0" indent="-228600" algn="l">
              <a:lnSpc>
                <a:spcPct val="85714"/>
              </a:lnSpc>
              <a:spcBef>
                <a:spcPts val="0"/>
              </a:spcBef>
              <a:spcAft>
                <a:spcPts val="0"/>
              </a:spcAft>
              <a:buClr>
                <a:srgbClr val="1C305D"/>
              </a:buClr>
              <a:buSzPts val="1400"/>
              <a:buNone/>
              <a:defRPr sz="1400" b="1">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6" name="Google Shape;106;p20"/>
          <p:cNvSpPr txBox="1">
            <a:spLocks noGrp="1"/>
          </p:cNvSpPr>
          <p:nvPr>
            <p:ph type="body" idx="5"/>
          </p:nvPr>
        </p:nvSpPr>
        <p:spPr>
          <a:xfrm>
            <a:off x="460601" y="3180171"/>
            <a:ext cx="3272155" cy="237387"/>
          </a:xfrm>
          <a:prstGeom prst="rect">
            <a:avLst/>
          </a:prstGeom>
          <a:noFill/>
          <a:ln>
            <a:noFill/>
          </a:ln>
        </p:spPr>
        <p:txBody>
          <a:bodyPr spcFirstLastPara="1" wrap="square" lIns="91425" tIns="45700" rIns="91425" bIns="45700" anchor="t" anchorCtr="0">
            <a:noAutofit/>
          </a:bodyPr>
          <a:lstStyle>
            <a:lvl1pPr marL="457200" lvl="0" indent="-228600" algn="l">
              <a:lnSpc>
                <a:spcPct val="85714"/>
              </a:lnSpc>
              <a:spcBef>
                <a:spcPts val="0"/>
              </a:spcBef>
              <a:spcAft>
                <a:spcPts val="0"/>
              </a:spcAft>
              <a:buClr>
                <a:srgbClr val="1C305D"/>
              </a:buClr>
              <a:buSzPts val="1400"/>
              <a:buNone/>
              <a:defRPr sz="1400">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20"/>
          <p:cNvSpPr/>
          <p:nvPr/>
        </p:nvSpPr>
        <p:spPr>
          <a:xfrm>
            <a:off x="0" y="4176990"/>
            <a:ext cx="9143999" cy="966510"/>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08" name="Google Shape;108;p20" descr="A black background with white text&#10;&#10;Description automatically generated"/>
          <p:cNvPicPr preferRelativeResize="0"/>
          <p:nvPr/>
        </p:nvPicPr>
        <p:blipFill rotWithShape="1">
          <a:blip r:embed="rId3">
            <a:alphaModFix/>
          </a:blip>
          <a:srcRect/>
          <a:stretch/>
        </p:blipFill>
        <p:spPr>
          <a:xfrm>
            <a:off x="7815053" y="4556393"/>
            <a:ext cx="969200" cy="206456"/>
          </a:xfrm>
          <a:prstGeom prst="rect">
            <a:avLst/>
          </a:prstGeom>
          <a:noFill/>
          <a:ln>
            <a:noFill/>
          </a:ln>
        </p:spPr>
      </p:pic>
      <p:pic>
        <p:nvPicPr>
          <p:cNvPr id="109" name="Google Shape;109;p20" descr="A black and white logo&#10;&#10;Description automatically generated"/>
          <p:cNvPicPr preferRelativeResize="0"/>
          <p:nvPr/>
        </p:nvPicPr>
        <p:blipFill rotWithShape="1">
          <a:blip r:embed="rId4">
            <a:alphaModFix/>
          </a:blip>
          <a:srcRect b="47445"/>
          <a:stretch/>
        </p:blipFill>
        <p:spPr>
          <a:xfrm>
            <a:off x="460601" y="4471738"/>
            <a:ext cx="1082250" cy="3430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350201" y="964417"/>
            <a:ext cx="8439238" cy="3357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1C2C4F"/>
              </a:buClr>
              <a:buSzPts val="1800"/>
              <a:buChar char="•"/>
              <a:defRPr sz="1800">
                <a:solidFill>
                  <a:srgbClr val="1C2C4F"/>
                </a:solidFill>
                <a:latin typeface="Calibri"/>
                <a:ea typeface="Calibri"/>
                <a:cs typeface="Calibri"/>
                <a:sym typeface="Calibri"/>
              </a:defRPr>
            </a:lvl1pPr>
            <a:lvl2pPr marL="914400" lvl="1" indent="-330200" algn="l">
              <a:lnSpc>
                <a:spcPct val="90000"/>
              </a:lnSpc>
              <a:spcBef>
                <a:spcPts val="375"/>
              </a:spcBef>
              <a:spcAft>
                <a:spcPts val="0"/>
              </a:spcAft>
              <a:buClr>
                <a:srgbClr val="1C2C4F"/>
              </a:buClr>
              <a:buSzPts val="1600"/>
              <a:buChar char="•"/>
              <a:defRPr sz="1600">
                <a:solidFill>
                  <a:srgbClr val="1C2C4F"/>
                </a:solidFill>
                <a:latin typeface="Calibri"/>
                <a:ea typeface="Calibri"/>
                <a:cs typeface="Calibri"/>
                <a:sym typeface="Calibri"/>
              </a:defRPr>
            </a:lvl2pPr>
            <a:lvl3pPr marL="1371600" lvl="2" indent="-317500" algn="l">
              <a:lnSpc>
                <a:spcPct val="90000"/>
              </a:lnSpc>
              <a:spcBef>
                <a:spcPts val="375"/>
              </a:spcBef>
              <a:spcAft>
                <a:spcPts val="0"/>
              </a:spcAft>
              <a:buClr>
                <a:srgbClr val="1C2C4F"/>
              </a:buClr>
              <a:buSzPts val="1400"/>
              <a:buChar char="•"/>
              <a:defRPr sz="1400">
                <a:solidFill>
                  <a:srgbClr val="1C2C4F"/>
                </a:solidFill>
                <a:latin typeface="Calibri"/>
                <a:ea typeface="Calibri"/>
                <a:cs typeface="Calibri"/>
                <a:sym typeface="Calibri"/>
              </a:defRPr>
            </a:lvl3pPr>
            <a:lvl4pPr marL="1828800" lvl="3" indent="-304800" algn="l">
              <a:lnSpc>
                <a:spcPct val="90000"/>
              </a:lnSpc>
              <a:spcBef>
                <a:spcPts val="375"/>
              </a:spcBef>
              <a:spcAft>
                <a:spcPts val="0"/>
              </a:spcAft>
              <a:buClr>
                <a:srgbClr val="1C2C4F"/>
              </a:buClr>
              <a:buSzPts val="1200"/>
              <a:buChar char="•"/>
              <a:defRPr>
                <a:solidFill>
                  <a:srgbClr val="1C2C4F"/>
                </a:solidFill>
                <a:latin typeface="Calibri"/>
                <a:ea typeface="Calibri"/>
                <a:cs typeface="Calibri"/>
                <a:sym typeface="Calibri"/>
              </a:defRPr>
            </a:lvl4pPr>
            <a:lvl5pPr marL="2286000" lvl="4" indent="-304800" algn="l">
              <a:lnSpc>
                <a:spcPct val="90000"/>
              </a:lnSpc>
              <a:spcBef>
                <a:spcPts val="375"/>
              </a:spcBef>
              <a:spcAft>
                <a:spcPts val="0"/>
              </a:spcAft>
              <a:buClr>
                <a:srgbClr val="1C2C4F"/>
              </a:buClr>
              <a:buSzPts val="1200"/>
              <a:buChar char="•"/>
              <a:defRPr>
                <a:solidFill>
                  <a:srgbClr val="1C2C4F"/>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21"/>
          <p:cNvSpPr txBox="1">
            <a:spLocks noGrp="1"/>
          </p:cNvSpPr>
          <p:nvPr>
            <p:ph type="sldNum" idx="12"/>
          </p:nvPr>
        </p:nvSpPr>
        <p:spPr>
          <a:xfrm>
            <a:off x="6732039" y="4730188"/>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21"/>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7C3F"/>
              </a:buClr>
              <a:buSzPts val="20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14"/>
        <p:cNvGrpSpPr/>
        <p:nvPr/>
      </p:nvGrpSpPr>
      <p:grpSpPr>
        <a:xfrm>
          <a:off x="0" y="0"/>
          <a:ext cx="0" cy="0"/>
          <a:chOff x="0" y="0"/>
          <a:chExt cx="0" cy="0"/>
        </a:xfrm>
      </p:grpSpPr>
      <p:sp>
        <p:nvSpPr>
          <p:cNvPr id="115" name="Google Shape;115;p22"/>
          <p:cNvSpPr/>
          <p:nvPr/>
        </p:nvSpPr>
        <p:spPr>
          <a:xfrm>
            <a:off x="0" y="0"/>
            <a:ext cx="9143999" cy="5149763"/>
          </a:xfrm>
          <a:prstGeom prst="rect">
            <a:avLst/>
          </a:prstGeom>
          <a:solidFill>
            <a:srgbClr val="D1E3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16" name="Google Shape;116;p22" descr="A colorful pattern with different designs&#10;&#10;Description automatically generated with medium confidence"/>
          <p:cNvPicPr preferRelativeResize="0"/>
          <p:nvPr/>
        </p:nvPicPr>
        <p:blipFill rotWithShape="1">
          <a:blip r:embed="rId2">
            <a:alphaModFix/>
          </a:blip>
          <a:srcRect/>
          <a:stretch/>
        </p:blipFill>
        <p:spPr>
          <a:xfrm>
            <a:off x="3693012" y="672802"/>
            <a:ext cx="5450987" cy="3507308"/>
          </a:xfrm>
          <a:prstGeom prst="rect">
            <a:avLst/>
          </a:prstGeom>
          <a:noFill/>
          <a:ln>
            <a:noFill/>
          </a:ln>
        </p:spPr>
      </p:pic>
      <p:sp>
        <p:nvSpPr>
          <p:cNvPr id="117" name="Google Shape;117;p22"/>
          <p:cNvSpPr/>
          <p:nvPr/>
        </p:nvSpPr>
        <p:spPr>
          <a:xfrm>
            <a:off x="-2" y="4176990"/>
            <a:ext cx="9144001" cy="966510"/>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18" name="Google Shape;118;p22" descr="A black background with white text&#10;&#10;Description automatically generated"/>
          <p:cNvPicPr preferRelativeResize="0"/>
          <p:nvPr/>
        </p:nvPicPr>
        <p:blipFill rotWithShape="1">
          <a:blip r:embed="rId3">
            <a:alphaModFix/>
          </a:blip>
          <a:srcRect/>
          <a:stretch/>
        </p:blipFill>
        <p:spPr>
          <a:xfrm>
            <a:off x="7815053" y="4556393"/>
            <a:ext cx="969200" cy="206456"/>
          </a:xfrm>
          <a:prstGeom prst="rect">
            <a:avLst/>
          </a:prstGeom>
          <a:noFill/>
          <a:ln>
            <a:noFill/>
          </a:ln>
        </p:spPr>
      </p:pic>
      <p:pic>
        <p:nvPicPr>
          <p:cNvPr id="119" name="Google Shape;119;p22" descr="A black and white logo&#10;&#10;Description automatically generated"/>
          <p:cNvPicPr preferRelativeResize="0"/>
          <p:nvPr/>
        </p:nvPicPr>
        <p:blipFill rotWithShape="1">
          <a:blip r:embed="rId4">
            <a:alphaModFix/>
          </a:blip>
          <a:srcRect b="47445"/>
          <a:stretch/>
        </p:blipFill>
        <p:spPr>
          <a:xfrm>
            <a:off x="460601" y="4471738"/>
            <a:ext cx="1082250" cy="3430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alpha val="0"/>
          </a:schemeClr>
        </a:solidFill>
        <a:effectLst/>
      </p:bgPr>
    </p:bg>
    <p:spTree>
      <p:nvGrpSpPr>
        <p:cNvPr id="1" name="Shape 127"/>
        <p:cNvGrpSpPr/>
        <p:nvPr/>
      </p:nvGrpSpPr>
      <p:grpSpPr>
        <a:xfrm>
          <a:off x="0" y="0"/>
          <a:ext cx="0" cy="0"/>
          <a:chOff x="0" y="0"/>
          <a:chExt cx="0" cy="0"/>
        </a:xfrm>
      </p:grpSpPr>
      <p:sp>
        <p:nvSpPr>
          <p:cNvPr id="128" name="Google Shape;128;p24"/>
          <p:cNvSpPr/>
          <p:nvPr/>
        </p:nvSpPr>
        <p:spPr>
          <a:xfrm>
            <a:off x="0" y="0"/>
            <a:ext cx="9144000" cy="5143500"/>
          </a:xfrm>
          <a:prstGeom prst="rect">
            <a:avLst/>
          </a:prstGeom>
          <a:solidFill>
            <a:srgbClr val="D1E3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29" name="Google Shape;129;p24" descr="A colorful pattern with different designs&#10;&#10;Description automatically generated with medium confidence"/>
          <p:cNvPicPr preferRelativeResize="0"/>
          <p:nvPr/>
        </p:nvPicPr>
        <p:blipFill rotWithShape="1">
          <a:blip r:embed="rId2">
            <a:alphaModFix/>
          </a:blip>
          <a:srcRect/>
          <a:stretch/>
        </p:blipFill>
        <p:spPr>
          <a:xfrm>
            <a:off x="3693012" y="672802"/>
            <a:ext cx="5450987" cy="3507308"/>
          </a:xfrm>
          <a:prstGeom prst="rect">
            <a:avLst/>
          </a:prstGeom>
          <a:noFill/>
          <a:ln>
            <a:noFill/>
          </a:ln>
        </p:spPr>
      </p:pic>
      <p:sp>
        <p:nvSpPr>
          <p:cNvPr id="130" name="Google Shape;130;p24"/>
          <p:cNvSpPr txBox="1">
            <a:spLocks noGrp="1"/>
          </p:cNvSpPr>
          <p:nvPr>
            <p:ph type="body" idx="1"/>
          </p:nvPr>
        </p:nvSpPr>
        <p:spPr>
          <a:xfrm>
            <a:off x="460601" y="2664196"/>
            <a:ext cx="3272155" cy="2373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37C3F"/>
              </a:buClr>
              <a:buSzPts val="1600"/>
              <a:buNone/>
              <a:defRPr sz="1600" b="1">
                <a:solidFill>
                  <a:srgbClr val="037C3F"/>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1" name="Google Shape;131;p24"/>
          <p:cNvSpPr txBox="1">
            <a:spLocks noGrp="1"/>
          </p:cNvSpPr>
          <p:nvPr>
            <p:ph type="body" idx="2"/>
          </p:nvPr>
        </p:nvSpPr>
        <p:spPr>
          <a:xfrm>
            <a:off x="460602" y="1696763"/>
            <a:ext cx="4336866" cy="381445"/>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750"/>
              </a:spcBef>
              <a:spcAft>
                <a:spcPts val="0"/>
              </a:spcAft>
              <a:buClr>
                <a:srgbClr val="1C305D"/>
              </a:buClr>
              <a:buSzPts val="1800"/>
              <a:buNone/>
              <a:defRPr sz="1800" b="0">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2" name="Google Shape;132;p24"/>
          <p:cNvSpPr txBox="1">
            <a:spLocks noGrp="1"/>
          </p:cNvSpPr>
          <p:nvPr>
            <p:ph type="body" idx="3"/>
          </p:nvPr>
        </p:nvSpPr>
        <p:spPr>
          <a:xfrm>
            <a:off x="466907" y="591750"/>
            <a:ext cx="4330561" cy="1006505"/>
          </a:xfrm>
          <a:prstGeom prst="rect">
            <a:avLst/>
          </a:prstGeom>
          <a:noFill/>
          <a:ln>
            <a:noFill/>
          </a:ln>
        </p:spPr>
        <p:txBody>
          <a:bodyPr spcFirstLastPara="1" wrap="square" lIns="91425" tIns="45700" rIns="91425" bIns="45700" anchor="t" anchorCtr="0">
            <a:noAutofit/>
          </a:bodyPr>
          <a:lstStyle>
            <a:lvl1pPr marL="457200" lvl="0" indent="-228600" algn="l">
              <a:lnSpc>
                <a:spcPct val="102777"/>
              </a:lnSpc>
              <a:spcBef>
                <a:spcPts val="0"/>
              </a:spcBef>
              <a:spcAft>
                <a:spcPts val="0"/>
              </a:spcAft>
              <a:buClr>
                <a:srgbClr val="1C305D"/>
              </a:buClr>
              <a:buSzPts val="3600"/>
              <a:buNone/>
              <a:defRPr sz="3600" b="1">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3" name="Google Shape;133;p24"/>
          <p:cNvSpPr txBox="1">
            <a:spLocks noGrp="1"/>
          </p:cNvSpPr>
          <p:nvPr>
            <p:ph type="body" idx="4"/>
          </p:nvPr>
        </p:nvSpPr>
        <p:spPr>
          <a:xfrm>
            <a:off x="460601" y="2967104"/>
            <a:ext cx="3272155" cy="229228"/>
          </a:xfrm>
          <a:prstGeom prst="rect">
            <a:avLst/>
          </a:prstGeom>
          <a:noFill/>
          <a:ln>
            <a:noFill/>
          </a:ln>
        </p:spPr>
        <p:txBody>
          <a:bodyPr spcFirstLastPara="1" wrap="square" lIns="91425" tIns="45700" rIns="91425" bIns="45700" anchor="t" anchorCtr="0">
            <a:noAutofit/>
          </a:bodyPr>
          <a:lstStyle>
            <a:lvl1pPr marL="457200" lvl="0" indent="-228600" algn="l">
              <a:lnSpc>
                <a:spcPct val="85714"/>
              </a:lnSpc>
              <a:spcBef>
                <a:spcPts val="0"/>
              </a:spcBef>
              <a:spcAft>
                <a:spcPts val="0"/>
              </a:spcAft>
              <a:buClr>
                <a:srgbClr val="1C305D"/>
              </a:buClr>
              <a:buSzPts val="1400"/>
              <a:buNone/>
              <a:defRPr sz="1400" b="1">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24"/>
          <p:cNvSpPr txBox="1">
            <a:spLocks noGrp="1"/>
          </p:cNvSpPr>
          <p:nvPr>
            <p:ph type="body" idx="5"/>
          </p:nvPr>
        </p:nvSpPr>
        <p:spPr>
          <a:xfrm>
            <a:off x="460601" y="3180171"/>
            <a:ext cx="3272155" cy="237387"/>
          </a:xfrm>
          <a:prstGeom prst="rect">
            <a:avLst/>
          </a:prstGeom>
          <a:noFill/>
          <a:ln>
            <a:noFill/>
          </a:ln>
        </p:spPr>
        <p:txBody>
          <a:bodyPr spcFirstLastPara="1" wrap="square" lIns="91425" tIns="45700" rIns="91425" bIns="45700" anchor="t" anchorCtr="0">
            <a:noAutofit/>
          </a:bodyPr>
          <a:lstStyle>
            <a:lvl1pPr marL="457200" lvl="0" indent="-228600" algn="l">
              <a:lnSpc>
                <a:spcPct val="85714"/>
              </a:lnSpc>
              <a:spcBef>
                <a:spcPts val="0"/>
              </a:spcBef>
              <a:spcAft>
                <a:spcPts val="0"/>
              </a:spcAft>
              <a:buClr>
                <a:srgbClr val="1C305D"/>
              </a:buClr>
              <a:buSzPts val="1400"/>
              <a:buNone/>
              <a:defRPr sz="1400">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24"/>
          <p:cNvSpPr/>
          <p:nvPr/>
        </p:nvSpPr>
        <p:spPr>
          <a:xfrm>
            <a:off x="0" y="4176990"/>
            <a:ext cx="9143999" cy="966510"/>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36" name="Google Shape;136;p24" descr="A black background with white text&#10;&#10;Description automatically generated"/>
          <p:cNvPicPr preferRelativeResize="0"/>
          <p:nvPr/>
        </p:nvPicPr>
        <p:blipFill rotWithShape="1">
          <a:blip r:embed="rId3">
            <a:alphaModFix/>
          </a:blip>
          <a:srcRect/>
          <a:stretch/>
        </p:blipFill>
        <p:spPr>
          <a:xfrm>
            <a:off x="7815053" y="4556393"/>
            <a:ext cx="969200" cy="206456"/>
          </a:xfrm>
          <a:prstGeom prst="rect">
            <a:avLst/>
          </a:prstGeom>
          <a:noFill/>
          <a:ln>
            <a:noFill/>
          </a:ln>
        </p:spPr>
      </p:pic>
      <p:pic>
        <p:nvPicPr>
          <p:cNvPr id="137" name="Google Shape;137;p24" descr="A black and white logo&#10;&#10;Description automatically generated"/>
          <p:cNvPicPr preferRelativeResize="0"/>
          <p:nvPr/>
        </p:nvPicPr>
        <p:blipFill rotWithShape="1">
          <a:blip r:embed="rId4">
            <a:alphaModFix/>
          </a:blip>
          <a:srcRect b="47445"/>
          <a:stretch/>
        </p:blipFill>
        <p:spPr>
          <a:xfrm>
            <a:off x="460601" y="4471738"/>
            <a:ext cx="1082250" cy="3430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8"/>
        <p:cNvGrpSpPr/>
        <p:nvPr/>
      </p:nvGrpSpPr>
      <p:grpSpPr>
        <a:xfrm>
          <a:off x="0" y="0"/>
          <a:ext cx="0" cy="0"/>
          <a:chOff x="0" y="0"/>
          <a:chExt cx="0" cy="0"/>
        </a:xfrm>
      </p:grpSpPr>
      <p:sp>
        <p:nvSpPr>
          <p:cNvPr id="139" name="Google Shape;139;p25"/>
          <p:cNvSpPr/>
          <p:nvPr/>
        </p:nvSpPr>
        <p:spPr>
          <a:xfrm>
            <a:off x="0" y="4468536"/>
            <a:ext cx="9144000" cy="695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0" name="Google Shape;140;p25"/>
          <p:cNvSpPr/>
          <p:nvPr/>
        </p:nvSpPr>
        <p:spPr>
          <a:xfrm>
            <a:off x="0" y="4752968"/>
            <a:ext cx="9144000" cy="415027"/>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1" name="Google Shape;141;p25"/>
          <p:cNvSpPr txBox="1">
            <a:spLocks noGrp="1"/>
          </p:cNvSpPr>
          <p:nvPr>
            <p:ph type="body" idx="1"/>
          </p:nvPr>
        </p:nvSpPr>
        <p:spPr>
          <a:xfrm>
            <a:off x="350201" y="964417"/>
            <a:ext cx="8439238" cy="3601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1C305D"/>
              </a:buClr>
              <a:buSzPts val="1800"/>
              <a:buChar char="•"/>
              <a:defRPr sz="1800">
                <a:solidFill>
                  <a:srgbClr val="1C305D"/>
                </a:solidFill>
                <a:latin typeface="Calibri"/>
                <a:ea typeface="Calibri"/>
                <a:cs typeface="Calibri"/>
                <a:sym typeface="Calibri"/>
              </a:defRPr>
            </a:lvl1pPr>
            <a:lvl2pPr marL="914400" lvl="1" indent="-330200" algn="l">
              <a:lnSpc>
                <a:spcPct val="90000"/>
              </a:lnSpc>
              <a:spcBef>
                <a:spcPts val="375"/>
              </a:spcBef>
              <a:spcAft>
                <a:spcPts val="0"/>
              </a:spcAft>
              <a:buClr>
                <a:srgbClr val="1C305D"/>
              </a:buClr>
              <a:buSzPts val="1600"/>
              <a:buChar char="•"/>
              <a:defRPr sz="1600">
                <a:solidFill>
                  <a:srgbClr val="1C305D"/>
                </a:solidFill>
                <a:latin typeface="Calibri"/>
                <a:ea typeface="Calibri"/>
                <a:cs typeface="Calibri"/>
                <a:sym typeface="Calibri"/>
              </a:defRPr>
            </a:lvl2pPr>
            <a:lvl3pPr marL="1371600" lvl="2" indent="-317500" algn="l">
              <a:lnSpc>
                <a:spcPct val="90000"/>
              </a:lnSpc>
              <a:spcBef>
                <a:spcPts val="375"/>
              </a:spcBef>
              <a:spcAft>
                <a:spcPts val="0"/>
              </a:spcAft>
              <a:buClr>
                <a:srgbClr val="1C305D"/>
              </a:buClr>
              <a:buSzPts val="1400"/>
              <a:buChar char="•"/>
              <a:defRPr sz="1400">
                <a:solidFill>
                  <a:srgbClr val="1C305D"/>
                </a:solidFill>
                <a:latin typeface="Calibri"/>
                <a:ea typeface="Calibri"/>
                <a:cs typeface="Calibri"/>
                <a:sym typeface="Calibri"/>
              </a:defRPr>
            </a:lvl3pPr>
            <a:lvl4pPr marL="1828800" lvl="3" indent="-304800" algn="l">
              <a:lnSpc>
                <a:spcPct val="90000"/>
              </a:lnSpc>
              <a:spcBef>
                <a:spcPts val="375"/>
              </a:spcBef>
              <a:spcAft>
                <a:spcPts val="0"/>
              </a:spcAft>
              <a:buClr>
                <a:srgbClr val="1C305D"/>
              </a:buClr>
              <a:buSzPts val="1200"/>
              <a:buChar char="•"/>
              <a:defRPr sz="1200">
                <a:solidFill>
                  <a:srgbClr val="1C305D"/>
                </a:solidFill>
                <a:latin typeface="Calibri"/>
                <a:ea typeface="Calibri"/>
                <a:cs typeface="Calibri"/>
                <a:sym typeface="Calibri"/>
              </a:defRPr>
            </a:lvl4pPr>
            <a:lvl5pPr marL="2286000" lvl="4" indent="-304800" algn="l">
              <a:lnSpc>
                <a:spcPct val="90000"/>
              </a:lnSpc>
              <a:spcBef>
                <a:spcPts val="375"/>
              </a:spcBef>
              <a:spcAft>
                <a:spcPts val="0"/>
              </a:spcAft>
              <a:buClr>
                <a:srgbClr val="1C305D"/>
              </a:buClr>
              <a:buSzPts val="1200"/>
              <a:buChar char="•"/>
              <a:defRPr>
                <a:solidFill>
                  <a:srgbClr val="1C305D"/>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25"/>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7C3F"/>
              </a:buClr>
              <a:buSzPts val="2000"/>
              <a:buFont typeface="Calibri"/>
              <a:buNone/>
              <a:defRPr>
                <a:solidFill>
                  <a:srgbClr val="037C3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6732039" y="4825515"/>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4" name="Google Shape;144;p25" descr="A black and white logo&#10;&#10;Description automatically generated"/>
          <p:cNvPicPr preferRelativeResize="0"/>
          <p:nvPr/>
        </p:nvPicPr>
        <p:blipFill rotWithShape="1">
          <a:blip r:embed="rId2">
            <a:alphaModFix/>
          </a:blip>
          <a:srcRect b="47445"/>
          <a:stretch/>
        </p:blipFill>
        <p:spPr>
          <a:xfrm>
            <a:off x="350201" y="4824412"/>
            <a:ext cx="819086" cy="25961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5"/>
        <p:cNvGrpSpPr/>
        <p:nvPr/>
      </p:nvGrpSpPr>
      <p:grpSpPr>
        <a:xfrm>
          <a:off x="0" y="0"/>
          <a:ext cx="0" cy="0"/>
          <a:chOff x="0" y="0"/>
          <a:chExt cx="0" cy="0"/>
        </a:xfrm>
      </p:grpSpPr>
      <p:sp>
        <p:nvSpPr>
          <p:cNvPr id="146" name="Google Shape;146;p26"/>
          <p:cNvSpPr txBox="1">
            <a:spLocks noGrp="1"/>
          </p:cNvSpPr>
          <p:nvPr>
            <p:ph type="body" idx="1"/>
          </p:nvPr>
        </p:nvSpPr>
        <p:spPr>
          <a:xfrm>
            <a:off x="350201" y="964417"/>
            <a:ext cx="8439238" cy="3357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1C2C4F"/>
              </a:buClr>
              <a:buSzPts val="1800"/>
              <a:buChar char="•"/>
              <a:defRPr sz="1800">
                <a:solidFill>
                  <a:srgbClr val="1C2C4F"/>
                </a:solidFill>
                <a:latin typeface="Calibri"/>
                <a:ea typeface="Calibri"/>
                <a:cs typeface="Calibri"/>
                <a:sym typeface="Calibri"/>
              </a:defRPr>
            </a:lvl1pPr>
            <a:lvl2pPr marL="914400" lvl="1" indent="-330200" algn="l">
              <a:lnSpc>
                <a:spcPct val="90000"/>
              </a:lnSpc>
              <a:spcBef>
                <a:spcPts val="375"/>
              </a:spcBef>
              <a:spcAft>
                <a:spcPts val="0"/>
              </a:spcAft>
              <a:buClr>
                <a:srgbClr val="1C2C4F"/>
              </a:buClr>
              <a:buSzPts val="1600"/>
              <a:buChar char="•"/>
              <a:defRPr sz="1600">
                <a:solidFill>
                  <a:srgbClr val="1C2C4F"/>
                </a:solidFill>
                <a:latin typeface="Calibri"/>
                <a:ea typeface="Calibri"/>
                <a:cs typeface="Calibri"/>
                <a:sym typeface="Calibri"/>
              </a:defRPr>
            </a:lvl2pPr>
            <a:lvl3pPr marL="1371600" lvl="2" indent="-317500" algn="l">
              <a:lnSpc>
                <a:spcPct val="90000"/>
              </a:lnSpc>
              <a:spcBef>
                <a:spcPts val="375"/>
              </a:spcBef>
              <a:spcAft>
                <a:spcPts val="0"/>
              </a:spcAft>
              <a:buClr>
                <a:srgbClr val="1C2C4F"/>
              </a:buClr>
              <a:buSzPts val="1400"/>
              <a:buChar char="•"/>
              <a:defRPr sz="1400">
                <a:solidFill>
                  <a:srgbClr val="1C2C4F"/>
                </a:solidFill>
                <a:latin typeface="Calibri"/>
                <a:ea typeface="Calibri"/>
                <a:cs typeface="Calibri"/>
                <a:sym typeface="Calibri"/>
              </a:defRPr>
            </a:lvl3pPr>
            <a:lvl4pPr marL="1828800" lvl="3" indent="-304800" algn="l">
              <a:lnSpc>
                <a:spcPct val="90000"/>
              </a:lnSpc>
              <a:spcBef>
                <a:spcPts val="375"/>
              </a:spcBef>
              <a:spcAft>
                <a:spcPts val="0"/>
              </a:spcAft>
              <a:buClr>
                <a:srgbClr val="1C2C4F"/>
              </a:buClr>
              <a:buSzPts val="1200"/>
              <a:buChar char="•"/>
              <a:defRPr>
                <a:solidFill>
                  <a:srgbClr val="1C2C4F"/>
                </a:solidFill>
                <a:latin typeface="Calibri"/>
                <a:ea typeface="Calibri"/>
                <a:cs typeface="Calibri"/>
                <a:sym typeface="Calibri"/>
              </a:defRPr>
            </a:lvl4pPr>
            <a:lvl5pPr marL="2286000" lvl="4" indent="-304800" algn="l">
              <a:lnSpc>
                <a:spcPct val="90000"/>
              </a:lnSpc>
              <a:spcBef>
                <a:spcPts val="375"/>
              </a:spcBef>
              <a:spcAft>
                <a:spcPts val="0"/>
              </a:spcAft>
              <a:buClr>
                <a:srgbClr val="1C2C4F"/>
              </a:buClr>
              <a:buSzPts val="1200"/>
              <a:buChar char="•"/>
              <a:defRPr>
                <a:solidFill>
                  <a:srgbClr val="1C2C4F"/>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26"/>
          <p:cNvSpPr txBox="1">
            <a:spLocks noGrp="1"/>
          </p:cNvSpPr>
          <p:nvPr>
            <p:ph type="sldNum" idx="12"/>
          </p:nvPr>
        </p:nvSpPr>
        <p:spPr>
          <a:xfrm>
            <a:off x="6732039" y="4730188"/>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6"/>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7C3F"/>
              </a:buClr>
              <a:buSzPts val="20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49"/>
        <p:cNvGrpSpPr/>
        <p:nvPr/>
      </p:nvGrpSpPr>
      <p:grpSpPr>
        <a:xfrm>
          <a:off x="0" y="0"/>
          <a:ext cx="0" cy="0"/>
          <a:chOff x="0" y="0"/>
          <a:chExt cx="0" cy="0"/>
        </a:xfrm>
      </p:grpSpPr>
      <p:sp>
        <p:nvSpPr>
          <p:cNvPr id="150" name="Google Shape;150;p27"/>
          <p:cNvSpPr/>
          <p:nvPr/>
        </p:nvSpPr>
        <p:spPr>
          <a:xfrm>
            <a:off x="0" y="0"/>
            <a:ext cx="9143999" cy="5149763"/>
          </a:xfrm>
          <a:prstGeom prst="rect">
            <a:avLst/>
          </a:prstGeom>
          <a:solidFill>
            <a:srgbClr val="D1E3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51" name="Google Shape;151;p27" descr="A colorful pattern with different designs&#10;&#10;Description automatically generated with medium confidence"/>
          <p:cNvPicPr preferRelativeResize="0"/>
          <p:nvPr/>
        </p:nvPicPr>
        <p:blipFill rotWithShape="1">
          <a:blip r:embed="rId2">
            <a:alphaModFix/>
          </a:blip>
          <a:srcRect/>
          <a:stretch/>
        </p:blipFill>
        <p:spPr>
          <a:xfrm>
            <a:off x="3693012" y="672802"/>
            <a:ext cx="5450987" cy="3507308"/>
          </a:xfrm>
          <a:prstGeom prst="rect">
            <a:avLst/>
          </a:prstGeom>
          <a:noFill/>
          <a:ln>
            <a:noFill/>
          </a:ln>
        </p:spPr>
      </p:pic>
      <p:sp>
        <p:nvSpPr>
          <p:cNvPr id="152" name="Google Shape;152;p27"/>
          <p:cNvSpPr/>
          <p:nvPr/>
        </p:nvSpPr>
        <p:spPr>
          <a:xfrm>
            <a:off x="-2" y="4176990"/>
            <a:ext cx="9144001" cy="966510"/>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53" name="Google Shape;153;p27" descr="A black background with white text&#10;&#10;Description automatically generated"/>
          <p:cNvPicPr preferRelativeResize="0"/>
          <p:nvPr/>
        </p:nvPicPr>
        <p:blipFill rotWithShape="1">
          <a:blip r:embed="rId3">
            <a:alphaModFix/>
          </a:blip>
          <a:srcRect/>
          <a:stretch/>
        </p:blipFill>
        <p:spPr>
          <a:xfrm>
            <a:off x="7815053" y="4556393"/>
            <a:ext cx="969200" cy="206456"/>
          </a:xfrm>
          <a:prstGeom prst="rect">
            <a:avLst/>
          </a:prstGeom>
          <a:noFill/>
          <a:ln>
            <a:noFill/>
          </a:ln>
        </p:spPr>
      </p:pic>
      <p:pic>
        <p:nvPicPr>
          <p:cNvPr id="154" name="Google Shape;154;p27" descr="A black and white logo&#10;&#10;Description automatically generated"/>
          <p:cNvPicPr preferRelativeResize="0"/>
          <p:nvPr/>
        </p:nvPicPr>
        <p:blipFill rotWithShape="1">
          <a:blip r:embed="rId4">
            <a:alphaModFix/>
          </a:blip>
          <a:srcRect b="47445"/>
          <a:stretch/>
        </p:blipFill>
        <p:spPr>
          <a:xfrm>
            <a:off x="460601" y="4471738"/>
            <a:ext cx="1082250" cy="3430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2"/>
        <p:cNvGrpSpPr/>
        <p:nvPr/>
      </p:nvGrpSpPr>
      <p:grpSpPr>
        <a:xfrm>
          <a:off x="0" y="0"/>
          <a:ext cx="0" cy="0"/>
          <a:chOff x="0" y="0"/>
          <a:chExt cx="0" cy="0"/>
        </a:xfrm>
      </p:grpSpPr>
      <p:sp>
        <p:nvSpPr>
          <p:cNvPr id="163" name="Google Shape;163;p29"/>
          <p:cNvSpPr/>
          <p:nvPr/>
        </p:nvSpPr>
        <p:spPr>
          <a:xfrm>
            <a:off x="0" y="4468536"/>
            <a:ext cx="9144000" cy="695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4" name="Google Shape;164;p29"/>
          <p:cNvSpPr/>
          <p:nvPr/>
        </p:nvSpPr>
        <p:spPr>
          <a:xfrm>
            <a:off x="0" y="4752968"/>
            <a:ext cx="9144000" cy="415027"/>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5" name="Google Shape;165;p29"/>
          <p:cNvSpPr txBox="1">
            <a:spLocks noGrp="1"/>
          </p:cNvSpPr>
          <p:nvPr>
            <p:ph type="body" idx="1"/>
          </p:nvPr>
        </p:nvSpPr>
        <p:spPr>
          <a:xfrm>
            <a:off x="350201" y="964417"/>
            <a:ext cx="8439238" cy="3601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1C305D"/>
              </a:buClr>
              <a:buSzPts val="1800"/>
              <a:buChar char="•"/>
              <a:defRPr sz="1800">
                <a:solidFill>
                  <a:srgbClr val="1C305D"/>
                </a:solidFill>
                <a:latin typeface="Calibri"/>
                <a:ea typeface="Calibri"/>
                <a:cs typeface="Calibri"/>
                <a:sym typeface="Calibri"/>
              </a:defRPr>
            </a:lvl1pPr>
            <a:lvl2pPr marL="914400" lvl="1" indent="-330200" algn="l">
              <a:lnSpc>
                <a:spcPct val="90000"/>
              </a:lnSpc>
              <a:spcBef>
                <a:spcPts val="375"/>
              </a:spcBef>
              <a:spcAft>
                <a:spcPts val="0"/>
              </a:spcAft>
              <a:buClr>
                <a:srgbClr val="1C305D"/>
              </a:buClr>
              <a:buSzPts val="1600"/>
              <a:buChar char="•"/>
              <a:defRPr sz="1600">
                <a:solidFill>
                  <a:srgbClr val="1C305D"/>
                </a:solidFill>
                <a:latin typeface="Calibri"/>
                <a:ea typeface="Calibri"/>
                <a:cs typeface="Calibri"/>
                <a:sym typeface="Calibri"/>
              </a:defRPr>
            </a:lvl2pPr>
            <a:lvl3pPr marL="1371600" lvl="2" indent="-317500" algn="l">
              <a:lnSpc>
                <a:spcPct val="90000"/>
              </a:lnSpc>
              <a:spcBef>
                <a:spcPts val="375"/>
              </a:spcBef>
              <a:spcAft>
                <a:spcPts val="0"/>
              </a:spcAft>
              <a:buClr>
                <a:srgbClr val="1C305D"/>
              </a:buClr>
              <a:buSzPts val="1400"/>
              <a:buChar char="•"/>
              <a:defRPr sz="1400">
                <a:solidFill>
                  <a:srgbClr val="1C305D"/>
                </a:solidFill>
                <a:latin typeface="Calibri"/>
                <a:ea typeface="Calibri"/>
                <a:cs typeface="Calibri"/>
                <a:sym typeface="Calibri"/>
              </a:defRPr>
            </a:lvl3pPr>
            <a:lvl4pPr marL="1828800" lvl="3" indent="-304800" algn="l">
              <a:lnSpc>
                <a:spcPct val="90000"/>
              </a:lnSpc>
              <a:spcBef>
                <a:spcPts val="375"/>
              </a:spcBef>
              <a:spcAft>
                <a:spcPts val="0"/>
              </a:spcAft>
              <a:buClr>
                <a:srgbClr val="1C305D"/>
              </a:buClr>
              <a:buSzPts val="1200"/>
              <a:buChar char="•"/>
              <a:defRPr sz="1200">
                <a:solidFill>
                  <a:srgbClr val="1C305D"/>
                </a:solidFill>
                <a:latin typeface="Calibri"/>
                <a:ea typeface="Calibri"/>
                <a:cs typeface="Calibri"/>
                <a:sym typeface="Calibri"/>
              </a:defRPr>
            </a:lvl4pPr>
            <a:lvl5pPr marL="2286000" lvl="4" indent="-304800" algn="l">
              <a:lnSpc>
                <a:spcPct val="90000"/>
              </a:lnSpc>
              <a:spcBef>
                <a:spcPts val="375"/>
              </a:spcBef>
              <a:spcAft>
                <a:spcPts val="0"/>
              </a:spcAft>
              <a:buClr>
                <a:srgbClr val="1C305D"/>
              </a:buClr>
              <a:buSzPts val="1200"/>
              <a:buChar char="•"/>
              <a:defRPr>
                <a:solidFill>
                  <a:srgbClr val="1C305D"/>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6" name="Google Shape;166;p29"/>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7C3F"/>
              </a:buClr>
              <a:buSzPts val="2000"/>
              <a:buFont typeface="Calibri"/>
              <a:buNone/>
              <a:defRPr>
                <a:solidFill>
                  <a:srgbClr val="037C3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9"/>
          <p:cNvSpPr txBox="1">
            <a:spLocks noGrp="1"/>
          </p:cNvSpPr>
          <p:nvPr>
            <p:ph type="sldNum" idx="12"/>
          </p:nvPr>
        </p:nvSpPr>
        <p:spPr>
          <a:xfrm>
            <a:off x="6732039" y="4825515"/>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8" name="Google Shape;168;p29" descr="A black and white logo&#10;&#10;Description automatically generated"/>
          <p:cNvPicPr preferRelativeResize="0"/>
          <p:nvPr/>
        </p:nvPicPr>
        <p:blipFill rotWithShape="1">
          <a:blip r:embed="rId2">
            <a:alphaModFix/>
          </a:blip>
          <a:srcRect b="47445"/>
          <a:stretch/>
        </p:blipFill>
        <p:spPr>
          <a:xfrm>
            <a:off x="350201" y="4824412"/>
            <a:ext cx="819086" cy="25961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alpha val="0"/>
          </a:schemeClr>
        </a:solidFill>
        <a:effectLst/>
      </p:bgPr>
    </p:bg>
    <p:spTree>
      <p:nvGrpSpPr>
        <p:cNvPr id="1" name="Shape 169"/>
        <p:cNvGrpSpPr/>
        <p:nvPr/>
      </p:nvGrpSpPr>
      <p:grpSpPr>
        <a:xfrm>
          <a:off x="0" y="0"/>
          <a:ext cx="0" cy="0"/>
          <a:chOff x="0" y="0"/>
          <a:chExt cx="0" cy="0"/>
        </a:xfrm>
      </p:grpSpPr>
      <p:sp>
        <p:nvSpPr>
          <p:cNvPr id="170" name="Google Shape;170;p30"/>
          <p:cNvSpPr/>
          <p:nvPr/>
        </p:nvSpPr>
        <p:spPr>
          <a:xfrm>
            <a:off x="0" y="0"/>
            <a:ext cx="9144000" cy="5143500"/>
          </a:xfrm>
          <a:prstGeom prst="rect">
            <a:avLst/>
          </a:prstGeom>
          <a:solidFill>
            <a:srgbClr val="D1E3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71" name="Google Shape;171;p30" descr="A colorful pattern with different designs&#10;&#10;Description automatically generated with medium confidence"/>
          <p:cNvPicPr preferRelativeResize="0"/>
          <p:nvPr/>
        </p:nvPicPr>
        <p:blipFill rotWithShape="1">
          <a:blip r:embed="rId2">
            <a:alphaModFix/>
          </a:blip>
          <a:srcRect/>
          <a:stretch/>
        </p:blipFill>
        <p:spPr>
          <a:xfrm>
            <a:off x="3693012" y="672802"/>
            <a:ext cx="5450987" cy="3507308"/>
          </a:xfrm>
          <a:prstGeom prst="rect">
            <a:avLst/>
          </a:prstGeom>
          <a:noFill/>
          <a:ln>
            <a:noFill/>
          </a:ln>
        </p:spPr>
      </p:pic>
      <p:sp>
        <p:nvSpPr>
          <p:cNvPr id="172" name="Google Shape;172;p30"/>
          <p:cNvSpPr txBox="1">
            <a:spLocks noGrp="1"/>
          </p:cNvSpPr>
          <p:nvPr>
            <p:ph type="body" idx="1"/>
          </p:nvPr>
        </p:nvSpPr>
        <p:spPr>
          <a:xfrm>
            <a:off x="460601" y="2664196"/>
            <a:ext cx="3272155" cy="2373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37C3F"/>
              </a:buClr>
              <a:buSzPts val="1600"/>
              <a:buNone/>
              <a:defRPr sz="1600" b="1">
                <a:solidFill>
                  <a:srgbClr val="037C3F"/>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3" name="Google Shape;173;p30"/>
          <p:cNvSpPr txBox="1">
            <a:spLocks noGrp="1"/>
          </p:cNvSpPr>
          <p:nvPr>
            <p:ph type="body" idx="2"/>
          </p:nvPr>
        </p:nvSpPr>
        <p:spPr>
          <a:xfrm>
            <a:off x="460602" y="1696763"/>
            <a:ext cx="4336866" cy="381445"/>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750"/>
              </a:spcBef>
              <a:spcAft>
                <a:spcPts val="0"/>
              </a:spcAft>
              <a:buClr>
                <a:srgbClr val="1C305D"/>
              </a:buClr>
              <a:buSzPts val="1800"/>
              <a:buNone/>
              <a:defRPr sz="1800" b="0">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30"/>
          <p:cNvSpPr txBox="1">
            <a:spLocks noGrp="1"/>
          </p:cNvSpPr>
          <p:nvPr>
            <p:ph type="body" idx="3"/>
          </p:nvPr>
        </p:nvSpPr>
        <p:spPr>
          <a:xfrm>
            <a:off x="466907" y="591750"/>
            <a:ext cx="4330561" cy="1006505"/>
          </a:xfrm>
          <a:prstGeom prst="rect">
            <a:avLst/>
          </a:prstGeom>
          <a:noFill/>
          <a:ln>
            <a:noFill/>
          </a:ln>
        </p:spPr>
        <p:txBody>
          <a:bodyPr spcFirstLastPara="1" wrap="square" lIns="91425" tIns="45700" rIns="91425" bIns="45700" anchor="t" anchorCtr="0">
            <a:noAutofit/>
          </a:bodyPr>
          <a:lstStyle>
            <a:lvl1pPr marL="457200" lvl="0" indent="-228600" algn="l">
              <a:lnSpc>
                <a:spcPct val="102777"/>
              </a:lnSpc>
              <a:spcBef>
                <a:spcPts val="0"/>
              </a:spcBef>
              <a:spcAft>
                <a:spcPts val="0"/>
              </a:spcAft>
              <a:buClr>
                <a:srgbClr val="1C305D"/>
              </a:buClr>
              <a:buSzPts val="3600"/>
              <a:buNone/>
              <a:defRPr sz="3600" b="1">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5" name="Google Shape;175;p30"/>
          <p:cNvSpPr txBox="1">
            <a:spLocks noGrp="1"/>
          </p:cNvSpPr>
          <p:nvPr>
            <p:ph type="body" idx="4"/>
          </p:nvPr>
        </p:nvSpPr>
        <p:spPr>
          <a:xfrm>
            <a:off x="460601" y="2967104"/>
            <a:ext cx="3272155" cy="229228"/>
          </a:xfrm>
          <a:prstGeom prst="rect">
            <a:avLst/>
          </a:prstGeom>
          <a:noFill/>
          <a:ln>
            <a:noFill/>
          </a:ln>
        </p:spPr>
        <p:txBody>
          <a:bodyPr spcFirstLastPara="1" wrap="square" lIns="91425" tIns="45700" rIns="91425" bIns="45700" anchor="t" anchorCtr="0">
            <a:noAutofit/>
          </a:bodyPr>
          <a:lstStyle>
            <a:lvl1pPr marL="457200" lvl="0" indent="-228600" algn="l">
              <a:lnSpc>
                <a:spcPct val="85714"/>
              </a:lnSpc>
              <a:spcBef>
                <a:spcPts val="0"/>
              </a:spcBef>
              <a:spcAft>
                <a:spcPts val="0"/>
              </a:spcAft>
              <a:buClr>
                <a:srgbClr val="1C305D"/>
              </a:buClr>
              <a:buSzPts val="1400"/>
              <a:buNone/>
              <a:defRPr sz="1400" b="1">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30"/>
          <p:cNvSpPr txBox="1">
            <a:spLocks noGrp="1"/>
          </p:cNvSpPr>
          <p:nvPr>
            <p:ph type="body" idx="5"/>
          </p:nvPr>
        </p:nvSpPr>
        <p:spPr>
          <a:xfrm>
            <a:off x="460601" y="3180171"/>
            <a:ext cx="3272155" cy="237387"/>
          </a:xfrm>
          <a:prstGeom prst="rect">
            <a:avLst/>
          </a:prstGeom>
          <a:noFill/>
          <a:ln>
            <a:noFill/>
          </a:ln>
        </p:spPr>
        <p:txBody>
          <a:bodyPr spcFirstLastPara="1" wrap="square" lIns="91425" tIns="45700" rIns="91425" bIns="45700" anchor="t" anchorCtr="0">
            <a:noAutofit/>
          </a:bodyPr>
          <a:lstStyle>
            <a:lvl1pPr marL="457200" lvl="0" indent="-228600" algn="l">
              <a:lnSpc>
                <a:spcPct val="85714"/>
              </a:lnSpc>
              <a:spcBef>
                <a:spcPts val="0"/>
              </a:spcBef>
              <a:spcAft>
                <a:spcPts val="0"/>
              </a:spcAft>
              <a:buClr>
                <a:srgbClr val="1C305D"/>
              </a:buClr>
              <a:buSzPts val="1400"/>
              <a:buNone/>
              <a:defRPr sz="1400">
                <a:solidFill>
                  <a:srgbClr val="1C305D"/>
                </a:solidFill>
                <a:latin typeface="Calibri"/>
                <a:ea typeface="Calibri"/>
                <a:cs typeface="Calibri"/>
                <a:sym typeface="Calibri"/>
              </a:defRPr>
            </a:lvl1pPr>
            <a:lvl2pPr marL="914400" lvl="1" indent="-342900" algn="l">
              <a:lnSpc>
                <a:spcPct val="90000"/>
              </a:lnSpc>
              <a:spcBef>
                <a:spcPts val="375"/>
              </a:spcBef>
              <a:spcAft>
                <a:spcPts val="0"/>
              </a:spcAft>
              <a:buClr>
                <a:srgbClr val="1C305D"/>
              </a:buClr>
              <a:buSzPts val="1800"/>
              <a:buChar char="•"/>
              <a:defRPr/>
            </a:lvl2pPr>
            <a:lvl3pPr marL="1371600" lvl="2" indent="-342900" algn="l">
              <a:lnSpc>
                <a:spcPct val="90000"/>
              </a:lnSpc>
              <a:spcBef>
                <a:spcPts val="375"/>
              </a:spcBef>
              <a:spcAft>
                <a:spcPts val="0"/>
              </a:spcAft>
              <a:buClr>
                <a:srgbClr val="1C305D"/>
              </a:buClr>
              <a:buSzPts val="1800"/>
              <a:buChar char="•"/>
              <a:defRPr/>
            </a:lvl3pPr>
            <a:lvl4pPr marL="1828800" lvl="3" indent="-342900" algn="l">
              <a:lnSpc>
                <a:spcPct val="90000"/>
              </a:lnSpc>
              <a:spcBef>
                <a:spcPts val="375"/>
              </a:spcBef>
              <a:spcAft>
                <a:spcPts val="0"/>
              </a:spcAft>
              <a:buClr>
                <a:srgbClr val="1C305D"/>
              </a:buClr>
              <a:buSzPts val="1800"/>
              <a:buChar char="•"/>
              <a:defRPr/>
            </a:lvl4pPr>
            <a:lvl5pPr marL="2286000" lvl="4" indent="-342900" algn="l">
              <a:lnSpc>
                <a:spcPct val="90000"/>
              </a:lnSpc>
              <a:spcBef>
                <a:spcPts val="375"/>
              </a:spcBef>
              <a:spcAft>
                <a:spcPts val="0"/>
              </a:spcAft>
              <a:buClr>
                <a:srgbClr val="1C305D"/>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7" name="Google Shape;177;p30"/>
          <p:cNvSpPr/>
          <p:nvPr/>
        </p:nvSpPr>
        <p:spPr>
          <a:xfrm>
            <a:off x="0" y="4176990"/>
            <a:ext cx="9143999" cy="966510"/>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78" name="Google Shape;178;p30" descr="A black background with white text&#10;&#10;Description automatically generated"/>
          <p:cNvPicPr preferRelativeResize="0"/>
          <p:nvPr/>
        </p:nvPicPr>
        <p:blipFill rotWithShape="1">
          <a:blip r:embed="rId3">
            <a:alphaModFix/>
          </a:blip>
          <a:srcRect/>
          <a:stretch/>
        </p:blipFill>
        <p:spPr>
          <a:xfrm>
            <a:off x="7815053" y="4556393"/>
            <a:ext cx="969200" cy="206456"/>
          </a:xfrm>
          <a:prstGeom prst="rect">
            <a:avLst/>
          </a:prstGeom>
          <a:noFill/>
          <a:ln>
            <a:noFill/>
          </a:ln>
        </p:spPr>
      </p:pic>
      <p:pic>
        <p:nvPicPr>
          <p:cNvPr id="179" name="Google Shape;179;p30" descr="A black and white logo&#10;&#10;Description automatically generated"/>
          <p:cNvPicPr preferRelativeResize="0"/>
          <p:nvPr/>
        </p:nvPicPr>
        <p:blipFill rotWithShape="1">
          <a:blip r:embed="rId4">
            <a:alphaModFix/>
          </a:blip>
          <a:srcRect b="47445"/>
          <a:stretch/>
        </p:blipFill>
        <p:spPr>
          <a:xfrm>
            <a:off x="460601" y="4471738"/>
            <a:ext cx="1082250" cy="3430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0"/>
        <p:cNvGrpSpPr/>
        <p:nvPr/>
      </p:nvGrpSpPr>
      <p:grpSpPr>
        <a:xfrm>
          <a:off x="0" y="0"/>
          <a:ext cx="0" cy="0"/>
          <a:chOff x="0" y="0"/>
          <a:chExt cx="0" cy="0"/>
        </a:xfrm>
      </p:grpSpPr>
      <p:sp>
        <p:nvSpPr>
          <p:cNvPr id="181" name="Google Shape;181;p31"/>
          <p:cNvSpPr txBox="1">
            <a:spLocks noGrp="1"/>
          </p:cNvSpPr>
          <p:nvPr>
            <p:ph type="body" idx="1"/>
          </p:nvPr>
        </p:nvSpPr>
        <p:spPr>
          <a:xfrm>
            <a:off x="350201" y="964417"/>
            <a:ext cx="8439238" cy="3357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1C2C4F"/>
              </a:buClr>
              <a:buSzPts val="1800"/>
              <a:buChar char="•"/>
              <a:defRPr sz="1800">
                <a:solidFill>
                  <a:srgbClr val="1C2C4F"/>
                </a:solidFill>
                <a:latin typeface="Calibri"/>
                <a:ea typeface="Calibri"/>
                <a:cs typeface="Calibri"/>
                <a:sym typeface="Calibri"/>
              </a:defRPr>
            </a:lvl1pPr>
            <a:lvl2pPr marL="914400" lvl="1" indent="-330200" algn="l">
              <a:lnSpc>
                <a:spcPct val="90000"/>
              </a:lnSpc>
              <a:spcBef>
                <a:spcPts val="375"/>
              </a:spcBef>
              <a:spcAft>
                <a:spcPts val="0"/>
              </a:spcAft>
              <a:buClr>
                <a:srgbClr val="1C2C4F"/>
              </a:buClr>
              <a:buSzPts val="1600"/>
              <a:buChar char="•"/>
              <a:defRPr sz="1600">
                <a:solidFill>
                  <a:srgbClr val="1C2C4F"/>
                </a:solidFill>
                <a:latin typeface="Calibri"/>
                <a:ea typeface="Calibri"/>
                <a:cs typeface="Calibri"/>
                <a:sym typeface="Calibri"/>
              </a:defRPr>
            </a:lvl2pPr>
            <a:lvl3pPr marL="1371600" lvl="2" indent="-317500" algn="l">
              <a:lnSpc>
                <a:spcPct val="90000"/>
              </a:lnSpc>
              <a:spcBef>
                <a:spcPts val="375"/>
              </a:spcBef>
              <a:spcAft>
                <a:spcPts val="0"/>
              </a:spcAft>
              <a:buClr>
                <a:srgbClr val="1C2C4F"/>
              </a:buClr>
              <a:buSzPts val="1400"/>
              <a:buChar char="•"/>
              <a:defRPr sz="1400">
                <a:solidFill>
                  <a:srgbClr val="1C2C4F"/>
                </a:solidFill>
                <a:latin typeface="Calibri"/>
                <a:ea typeface="Calibri"/>
                <a:cs typeface="Calibri"/>
                <a:sym typeface="Calibri"/>
              </a:defRPr>
            </a:lvl3pPr>
            <a:lvl4pPr marL="1828800" lvl="3" indent="-304800" algn="l">
              <a:lnSpc>
                <a:spcPct val="90000"/>
              </a:lnSpc>
              <a:spcBef>
                <a:spcPts val="375"/>
              </a:spcBef>
              <a:spcAft>
                <a:spcPts val="0"/>
              </a:spcAft>
              <a:buClr>
                <a:srgbClr val="1C2C4F"/>
              </a:buClr>
              <a:buSzPts val="1200"/>
              <a:buChar char="•"/>
              <a:defRPr>
                <a:solidFill>
                  <a:srgbClr val="1C2C4F"/>
                </a:solidFill>
                <a:latin typeface="Calibri"/>
                <a:ea typeface="Calibri"/>
                <a:cs typeface="Calibri"/>
                <a:sym typeface="Calibri"/>
              </a:defRPr>
            </a:lvl4pPr>
            <a:lvl5pPr marL="2286000" lvl="4" indent="-304800" algn="l">
              <a:lnSpc>
                <a:spcPct val="90000"/>
              </a:lnSpc>
              <a:spcBef>
                <a:spcPts val="375"/>
              </a:spcBef>
              <a:spcAft>
                <a:spcPts val="0"/>
              </a:spcAft>
              <a:buClr>
                <a:srgbClr val="1C2C4F"/>
              </a:buClr>
              <a:buSzPts val="1200"/>
              <a:buChar char="•"/>
              <a:defRPr>
                <a:solidFill>
                  <a:srgbClr val="1C2C4F"/>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2" name="Google Shape;182;p31"/>
          <p:cNvSpPr txBox="1">
            <a:spLocks noGrp="1"/>
          </p:cNvSpPr>
          <p:nvPr>
            <p:ph type="sldNum" idx="12"/>
          </p:nvPr>
        </p:nvSpPr>
        <p:spPr>
          <a:xfrm>
            <a:off x="6732039" y="4730188"/>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3" name="Google Shape;183;p31"/>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7C3F"/>
              </a:buClr>
              <a:buSzPts val="20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84"/>
        <p:cNvGrpSpPr/>
        <p:nvPr/>
      </p:nvGrpSpPr>
      <p:grpSpPr>
        <a:xfrm>
          <a:off x="0" y="0"/>
          <a:ext cx="0" cy="0"/>
          <a:chOff x="0" y="0"/>
          <a:chExt cx="0" cy="0"/>
        </a:xfrm>
      </p:grpSpPr>
      <p:sp>
        <p:nvSpPr>
          <p:cNvPr id="185" name="Google Shape;185;p32"/>
          <p:cNvSpPr/>
          <p:nvPr/>
        </p:nvSpPr>
        <p:spPr>
          <a:xfrm>
            <a:off x="0" y="0"/>
            <a:ext cx="9143999" cy="5149763"/>
          </a:xfrm>
          <a:prstGeom prst="rect">
            <a:avLst/>
          </a:prstGeom>
          <a:solidFill>
            <a:srgbClr val="D1E3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86" name="Google Shape;186;p32" descr="A colorful pattern with different designs&#10;&#10;Description automatically generated with medium confidence"/>
          <p:cNvPicPr preferRelativeResize="0"/>
          <p:nvPr/>
        </p:nvPicPr>
        <p:blipFill rotWithShape="1">
          <a:blip r:embed="rId2">
            <a:alphaModFix/>
          </a:blip>
          <a:srcRect/>
          <a:stretch/>
        </p:blipFill>
        <p:spPr>
          <a:xfrm>
            <a:off x="3693012" y="672802"/>
            <a:ext cx="5450987" cy="3507308"/>
          </a:xfrm>
          <a:prstGeom prst="rect">
            <a:avLst/>
          </a:prstGeom>
          <a:noFill/>
          <a:ln>
            <a:noFill/>
          </a:ln>
        </p:spPr>
      </p:pic>
      <p:sp>
        <p:nvSpPr>
          <p:cNvPr id="187" name="Google Shape;187;p32"/>
          <p:cNvSpPr/>
          <p:nvPr/>
        </p:nvSpPr>
        <p:spPr>
          <a:xfrm>
            <a:off x="-2" y="4176990"/>
            <a:ext cx="9144001" cy="966510"/>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88" name="Google Shape;188;p32" descr="A black background with white text&#10;&#10;Description automatically generated"/>
          <p:cNvPicPr preferRelativeResize="0"/>
          <p:nvPr/>
        </p:nvPicPr>
        <p:blipFill rotWithShape="1">
          <a:blip r:embed="rId3">
            <a:alphaModFix/>
          </a:blip>
          <a:srcRect/>
          <a:stretch/>
        </p:blipFill>
        <p:spPr>
          <a:xfrm>
            <a:off x="7815053" y="4556393"/>
            <a:ext cx="969200" cy="206456"/>
          </a:xfrm>
          <a:prstGeom prst="rect">
            <a:avLst/>
          </a:prstGeom>
          <a:noFill/>
          <a:ln>
            <a:noFill/>
          </a:ln>
        </p:spPr>
      </p:pic>
      <p:pic>
        <p:nvPicPr>
          <p:cNvPr id="189" name="Google Shape;189;p32" descr="A black and white logo&#10;&#10;Description automatically generated"/>
          <p:cNvPicPr preferRelativeResize="0"/>
          <p:nvPr/>
        </p:nvPicPr>
        <p:blipFill rotWithShape="1">
          <a:blip r:embed="rId4">
            <a:alphaModFix/>
          </a:blip>
          <a:srcRect b="47445"/>
          <a:stretch/>
        </p:blipFill>
        <p:spPr>
          <a:xfrm>
            <a:off x="460601" y="4471738"/>
            <a:ext cx="1082250" cy="3430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4503107"/>
            <a:ext cx="9144000" cy="646112"/>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52" name="Google Shape;52;p13"/>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37C3F"/>
              </a:buClr>
              <a:buSzPts val="2000"/>
              <a:buFont typeface="Arial"/>
              <a:buNone/>
              <a:defRPr sz="2000" b="1" i="0" u="none" strike="noStrike" cap="none">
                <a:solidFill>
                  <a:srgbClr val="037C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350201" y="964414"/>
            <a:ext cx="8439238" cy="33068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750"/>
              </a:spcBef>
              <a:spcAft>
                <a:spcPts val="0"/>
              </a:spcAft>
              <a:buClr>
                <a:srgbClr val="1C305D"/>
              </a:buClr>
              <a:buSzPts val="1800"/>
              <a:buFont typeface="Arial"/>
              <a:buChar char="•"/>
              <a:defRPr sz="1800" b="0" i="0" u="none" strike="noStrike" cap="none">
                <a:solidFill>
                  <a:srgbClr val="1C305D"/>
                </a:solidFill>
                <a:latin typeface="Calibri"/>
                <a:ea typeface="Calibri"/>
                <a:cs typeface="Calibri"/>
                <a:sym typeface="Calibri"/>
              </a:defRPr>
            </a:lvl1pPr>
            <a:lvl2pPr marL="914400" marR="0" lvl="1" indent="-330200" algn="l" rtl="0">
              <a:lnSpc>
                <a:spcPct val="90000"/>
              </a:lnSpc>
              <a:spcBef>
                <a:spcPts val="375"/>
              </a:spcBef>
              <a:spcAft>
                <a:spcPts val="0"/>
              </a:spcAft>
              <a:buClr>
                <a:srgbClr val="1C305D"/>
              </a:buClr>
              <a:buSzPts val="1600"/>
              <a:buFont typeface="Arial"/>
              <a:buChar char="•"/>
              <a:defRPr sz="1600" b="0" i="0" u="none" strike="noStrike" cap="none">
                <a:solidFill>
                  <a:srgbClr val="1C305D"/>
                </a:solidFill>
                <a:latin typeface="Calibri"/>
                <a:ea typeface="Calibri"/>
                <a:cs typeface="Calibri"/>
                <a:sym typeface="Calibri"/>
              </a:defRPr>
            </a:lvl2pPr>
            <a:lvl3pPr marL="1371600" marR="0" lvl="2" indent="-317500" algn="l" rtl="0">
              <a:lnSpc>
                <a:spcPct val="90000"/>
              </a:lnSpc>
              <a:spcBef>
                <a:spcPts val="375"/>
              </a:spcBef>
              <a:spcAft>
                <a:spcPts val="0"/>
              </a:spcAft>
              <a:buClr>
                <a:srgbClr val="1C305D"/>
              </a:buClr>
              <a:buSzPts val="1400"/>
              <a:buFont typeface="Arial"/>
              <a:buChar char="•"/>
              <a:defRPr sz="1400" b="0" i="0" u="none" strike="noStrike" cap="none">
                <a:solidFill>
                  <a:srgbClr val="1C305D"/>
                </a:solidFill>
                <a:latin typeface="Calibri"/>
                <a:ea typeface="Calibri"/>
                <a:cs typeface="Calibri"/>
                <a:sym typeface="Calibri"/>
              </a:defRPr>
            </a:lvl3pPr>
            <a:lvl4pPr marL="1828800" marR="0" lvl="3" indent="-304800" algn="l" rtl="0">
              <a:lnSpc>
                <a:spcPct val="90000"/>
              </a:lnSpc>
              <a:spcBef>
                <a:spcPts val="375"/>
              </a:spcBef>
              <a:spcAft>
                <a:spcPts val="0"/>
              </a:spcAft>
              <a:buClr>
                <a:srgbClr val="1C305D"/>
              </a:buClr>
              <a:buSzPts val="1200"/>
              <a:buFont typeface="Arial"/>
              <a:buChar char="•"/>
              <a:defRPr sz="1200" b="0" i="0" u="none" strike="noStrike" cap="none">
                <a:solidFill>
                  <a:srgbClr val="1C305D"/>
                </a:solidFill>
                <a:latin typeface="Calibri"/>
                <a:ea typeface="Calibri"/>
                <a:cs typeface="Calibri"/>
                <a:sym typeface="Calibri"/>
              </a:defRPr>
            </a:lvl4pPr>
            <a:lvl5pPr marL="2286000" marR="0" lvl="4" indent="-304800" algn="l" rtl="0">
              <a:lnSpc>
                <a:spcPct val="90000"/>
              </a:lnSpc>
              <a:spcBef>
                <a:spcPts val="375"/>
              </a:spcBef>
              <a:spcAft>
                <a:spcPts val="0"/>
              </a:spcAft>
              <a:buClr>
                <a:srgbClr val="1C305D"/>
              </a:buClr>
              <a:buSzPts val="1200"/>
              <a:buFont typeface="Arial"/>
              <a:buChar char="•"/>
              <a:defRPr sz="1200" b="0" i="0" u="none" strike="noStrike" cap="none">
                <a:solidFill>
                  <a:srgbClr val="1C305D"/>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896385" y="4725555"/>
            <a:ext cx="893053"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B4E9E2"/>
                </a:solidFill>
                <a:latin typeface="Calibri"/>
                <a:ea typeface="Calibri"/>
                <a:cs typeface="Calibri"/>
                <a:sym typeface="Calibri"/>
              </a:defRPr>
            </a:lvl1pPr>
            <a:lvl2pPr marL="0" marR="0" lvl="1" indent="0" algn="r" rtl="0">
              <a:spcBef>
                <a:spcPts val="0"/>
              </a:spcBef>
              <a:buNone/>
              <a:defRPr sz="1000" b="0" i="0" u="none" strike="noStrike" cap="none">
                <a:solidFill>
                  <a:srgbClr val="B4E9E2"/>
                </a:solidFill>
                <a:latin typeface="Calibri"/>
                <a:ea typeface="Calibri"/>
                <a:cs typeface="Calibri"/>
                <a:sym typeface="Calibri"/>
              </a:defRPr>
            </a:lvl2pPr>
            <a:lvl3pPr marL="0" marR="0" lvl="2" indent="0" algn="r" rtl="0">
              <a:spcBef>
                <a:spcPts val="0"/>
              </a:spcBef>
              <a:buNone/>
              <a:defRPr sz="1000" b="0" i="0" u="none" strike="noStrike" cap="none">
                <a:solidFill>
                  <a:srgbClr val="B4E9E2"/>
                </a:solidFill>
                <a:latin typeface="Calibri"/>
                <a:ea typeface="Calibri"/>
                <a:cs typeface="Calibri"/>
                <a:sym typeface="Calibri"/>
              </a:defRPr>
            </a:lvl3pPr>
            <a:lvl4pPr marL="0" marR="0" lvl="3" indent="0" algn="r" rtl="0">
              <a:spcBef>
                <a:spcPts val="0"/>
              </a:spcBef>
              <a:buNone/>
              <a:defRPr sz="1000" b="0" i="0" u="none" strike="noStrike" cap="none">
                <a:solidFill>
                  <a:srgbClr val="B4E9E2"/>
                </a:solidFill>
                <a:latin typeface="Calibri"/>
                <a:ea typeface="Calibri"/>
                <a:cs typeface="Calibri"/>
                <a:sym typeface="Calibri"/>
              </a:defRPr>
            </a:lvl4pPr>
            <a:lvl5pPr marL="0" marR="0" lvl="4" indent="0" algn="r" rtl="0">
              <a:spcBef>
                <a:spcPts val="0"/>
              </a:spcBef>
              <a:buNone/>
              <a:defRPr sz="1000" b="0" i="0" u="none" strike="noStrike" cap="none">
                <a:solidFill>
                  <a:srgbClr val="B4E9E2"/>
                </a:solidFill>
                <a:latin typeface="Calibri"/>
                <a:ea typeface="Calibri"/>
                <a:cs typeface="Calibri"/>
                <a:sym typeface="Calibri"/>
              </a:defRPr>
            </a:lvl5pPr>
            <a:lvl6pPr marL="0" marR="0" lvl="5" indent="0" algn="r" rtl="0">
              <a:spcBef>
                <a:spcPts val="0"/>
              </a:spcBef>
              <a:buNone/>
              <a:defRPr sz="1000" b="0" i="0" u="none" strike="noStrike" cap="none">
                <a:solidFill>
                  <a:srgbClr val="B4E9E2"/>
                </a:solidFill>
                <a:latin typeface="Calibri"/>
                <a:ea typeface="Calibri"/>
                <a:cs typeface="Calibri"/>
                <a:sym typeface="Calibri"/>
              </a:defRPr>
            </a:lvl6pPr>
            <a:lvl7pPr marL="0" marR="0" lvl="6" indent="0" algn="r" rtl="0">
              <a:spcBef>
                <a:spcPts val="0"/>
              </a:spcBef>
              <a:buNone/>
              <a:defRPr sz="1000" b="0" i="0" u="none" strike="noStrike" cap="none">
                <a:solidFill>
                  <a:srgbClr val="B4E9E2"/>
                </a:solidFill>
                <a:latin typeface="Calibri"/>
                <a:ea typeface="Calibri"/>
                <a:cs typeface="Calibri"/>
                <a:sym typeface="Calibri"/>
              </a:defRPr>
            </a:lvl7pPr>
            <a:lvl8pPr marL="0" marR="0" lvl="7" indent="0" algn="r" rtl="0">
              <a:spcBef>
                <a:spcPts val="0"/>
              </a:spcBef>
              <a:buNone/>
              <a:defRPr sz="1000" b="0" i="0" u="none" strike="noStrike" cap="none">
                <a:solidFill>
                  <a:srgbClr val="B4E9E2"/>
                </a:solidFill>
                <a:latin typeface="Calibri"/>
                <a:ea typeface="Calibri"/>
                <a:cs typeface="Calibri"/>
                <a:sym typeface="Calibri"/>
              </a:defRPr>
            </a:lvl8pPr>
            <a:lvl9pPr marL="0" marR="0" lvl="8" indent="0" algn="r" rtl="0">
              <a:spcBef>
                <a:spcPts val="0"/>
              </a:spcBef>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A black and white logo&#10;&#10;Description automatically generated"/>
          <p:cNvPicPr preferRelativeResize="0"/>
          <p:nvPr/>
        </p:nvPicPr>
        <p:blipFill rotWithShape="1">
          <a:blip r:embed="rId6">
            <a:alphaModFix/>
          </a:blip>
          <a:srcRect b="47445"/>
          <a:stretch/>
        </p:blipFill>
        <p:spPr>
          <a:xfrm>
            <a:off x="350201" y="4696357"/>
            <a:ext cx="819086" cy="259611"/>
          </a:xfrm>
          <a:prstGeom prst="rect">
            <a:avLst/>
          </a:prstGeom>
          <a:noFill/>
          <a:ln>
            <a:noFill/>
          </a:ln>
        </p:spPr>
      </p:pic>
      <p:pic>
        <p:nvPicPr>
          <p:cNvPr id="56" name="Google Shape;56;p13" descr="A colorful bird and a bird&#10;&#10;Description automatically generated with medium confidence"/>
          <p:cNvPicPr preferRelativeResize="0"/>
          <p:nvPr/>
        </p:nvPicPr>
        <p:blipFill rotWithShape="1">
          <a:blip r:embed="rId7">
            <a:alphaModFix/>
          </a:blip>
          <a:srcRect/>
          <a:stretch/>
        </p:blipFill>
        <p:spPr>
          <a:xfrm>
            <a:off x="2837145" y="4554915"/>
            <a:ext cx="3670126" cy="5948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8"/>
          <p:cNvSpPr/>
          <p:nvPr/>
        </p:nvSpPr>
        <p:spPr>
          <a:xfrm>
            <a:off x="0" y="4503107"/>
            <a:ext cx="9144000" cy="646112"/>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7" name="Google Shape;87;p18"/>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37C3F"/>
              </a:buClr>
              <a:buSzPts val="2000"/>
              <a:buFont typeface="Arial"/>
              <a:buNone/>
              <a:defRPr sz="2000" b="1" i="0" u="none" strike="noStrike" cap="none">
                <a:solidFill>
                  <a:srgbClr val="037C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8"/>
          <p:cNvSpPr txBox="1">
            <a:spLocks noGrp="1"/>
          </p:cNvSpPr>
          <p:nvPr>
            <p:ph type="body" idx="1"/>
          </p:nvPr>
        </p:nvSpPr>
        <p:spPr>
          <a:xfrm>
            <a:off x="350201" y="964414"/>
            <a:ext cx="8439238" cy="33068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750"/>
              </a:spcBef>
              <a:spcAft>
                <a:spcPts val="0"/>
              </a:spcAft>
              <a:buClr>
                <a:srgbClr val="1C305D"/>
              </a:buClr>
              <a:buSzPts val="1800"/>
              <a:buFont typeface="Arial"/>
              <a:buChar char="•"/>
              <a:defRPr sz="1800" b="0" i="0" u="none" strike="noStrike" cap="none">
                <a:solidFill>
                  <a:srgbClr val="1C305D"/>
                </a:solidFill>
                <a:latin typeface="Calibri"/>
                <a:ea typeface="Calibri"/>
                <a:cs typeface="Calibri"/>
                <a:sym typeface="Calibri"/>
              </a:defRPr>
            </a:lvl1pPr>
            <a:lvl2pPr marL="914400" marR="0" lvl="1" indent="-330200" algn="l" rtl="0">
              <a:lnSpc>
                <a:spcPct val="90000"/>
              </a:lnSpc>
              <a:spcBef>
                <a:spcPts val="375"/>
              </a:spcBef>
              <a:spcAft>
                <a:spcPts val="0"/>
              </a:spcAft>
              <a:buClr>
                <a:srgbClr val="1C305D"/>
              </a:buClr>
              <a:buSzPts val="1600"/>
              <a:buFont typeface="Arial"/>
              <a:buChar char="•"/>
              <a:defRPr sz="1600" b="0" i="0" u="none" strike="noStrike" cap="none">
                <a:solidFill>
                  <a:srgbClr val="1C305D"/>
                </a:solidFill>
                <a:latin typeface="Calibri"/>
                <a:ea typeface="Calibri"/>
                <a:cs typeface="Calibri"/>
                <a:sym typeface="Calibri"/>
              </a:defRPr>
            </a:lvl2pPr>
            <a:lvl3pPr marL="1371600" marR="0" lvl="2" indent="-317500" algn="l" rtl="0">
              <a:lnSpc>
                <a:spcPct val="90000"/>
              </a:lnSpc>
              <a:spcBef>
                <a:spcPts val="375"/>
              </a:spcBef>
              <a:spcAft>
                <a:spcPts val="0"/>
              </a:spcAft>
              <a:buClr>
                <a:srgbClr val="1C305D"/>
              </a:buClr>
              <a:buSzPts val="1400"/>
              <a:buFont typeface="Arial"/>
              <a:buChar char="•"/>
              <a:defRPr sz="1400" b="0" i="0" u="none" strike="noStrike" cap="none">
                <a:solidFill>
                  <a:srgbClr val="1C305D"/>
                </a:solidFill>
                <a:latin typeface="Calibri"/>
                <a:ea typeface="Calibri"/>
                <a:cs typeface="Calibri"/>
                <a:sym typeface="Calibri"/>
              </a:defRPr>
            </a:lvl3pPr>
            <a:lvl4pPr marL="1828800" marR="0" lvl="3" indent="-304800" algn="l" rtl="0">
              <a:lnSpc>
                <a:spcPct val="90000"/>
              </a:lnSpc>
              <a:spcBef>
                <a:spcPts val="375"/>
              </a:spcBef>
              <a:spcAft>
                <a:spcPts val="0"/>
              </a:spcAft>
              <a:buClr>
                <a:srgbClr val="1C305D"/>
              </a:buClr>
              <a:buSzPts val="1200"/>
              <a:buFont typeface="Arial"/>
              <a:buChar char="•"/>
              <a:defRPr sz="1200" b="0" i="0" u="none" strike="noStrike" cap="none">
                <a:solidFill>
                  <a:srgbClr val="1C305D"/>
                </a:solidFill>
                <a:latin typeface="Calibri"/>
                <a:ea typeface="Calibri"/>
                <a:cs typeface="Calibri"/>
                <a:sym typeface="Calibri"/>
              </a:defRPr>
            </a:lvl4pPr>
            <a:lvl5pPr marL="2286000" marR="0" lvl="4" indent="-304800" algn="l" rtl="0">
              <a:lnSpc>
                <a:spcPct val="90000"/>
              </a:lnSpc>
              <a:spcBef>
                <a:spcPts val="375"/>
              </a:spcBef>
              <a:spcAft>
                <a:spcPts val="0"/>
              </a:spcAft>
              <a:buClr>
                <a:srgbClr val="1C305D"/>
              </a:buClr>
              <a:buSzPts val="1200"/>
              <a:buFont typeface="Arial"/>
              <a:buChar char="•"/>
              <a:defRPr sz="1200" b="0" i="0" u="none" strike="noStrike" cap="none">
                <a:solidFill>
                  <a:srgbClr val="1C305D"/>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sldNum" idx="12"/>
          </p:nvPr>
        </p:nvSpPr>
        <p:spPr>
          <a:xfrm>
            <a:off x="7896385" y="4725555"/>
            <a:ext cx="893053"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0" name="Google Shape;90;p18" descr="A black and white logo&#10;&#10;Description automatically generated"/>
          <p:cNvPicPr preferRelativeResize="0"/>
          <p:nvPr/>
        </p:nvPicPr>
        <p:blipFill rotWithShape="1">
          <a:blip r:embed="rId6">
            <a:alphaModFix/>
          </a:blip>
          <a:srcRect b="47445"/>
          <a:stretch/>
        </p:blipFill>
        <p:spPr>
          <a:xfrm>
            <a:off x="350201" y="4696357"/>
            <a:ext cx="819086" cy="259611"/>
          </a:xfrm>
          <a:prstGeom prst="rect">
            <a:avLst/>
          </a:prstGeom>
          <a:noFill/>
          <a:ln>
            <a:noFill/>
          </a:ln>
        </p:spPr>
      </p:pic>
      <p:pic>
        <p:nvPicPr>
          <p:cNvPr id="91" name="Google Shape;91;p18" descr="A colorful bird and a bird&#10;&#10;Description automatically generated with medium confidence"/>
          <p:cNvPicPr preferRelativeResize="0"/>
          <p:nvPr/>
        </p:nvPicPr>
        <p:blipFill rotWithShape="1">
          <a:blip r:embed="rId7">
            <a:alphaModFix/>
          </a:blip>
          <a:srcRect/>
          <a:stretch/>
        </p:blipFill>
        <p:spPr>
          <a:xfrm>
            <a:off x="2837145" y="4554915"/>
            <a:ext cx="3670126" cy="5948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3"/>
          <p:cNvSpPr/>
          <p:nvPr/>
        </p:nvSpPr>
        <p:spPr>
          <a:xfrm>
            <a:off x="0" y="4503107"/>
            <a:ext cx="9144000" cy="646112"/>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22" name="Google Shape;122;p23"/>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37C3F"/>
              </a:buClr>
              <a:buSzPts val="2000"/>
              <a:buFont typeface="Arial"/>
              <a:buNone/>
              <a:defRPr sz="2000" b="1" i="0" u="none" strike="noStrike" cap="none">
                <a:solidFill>
                  <a:srgbClr val="037C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23"/>
          <p:cNvSpPr txBox="1">
            <a:spLocks noGrp="1"/>
          </p:cNvSpPr>
          <p:nvPr>
            <p:ph type="body" idx="1"/>
          </p:nvPr>
        </p:nvSpPr>
        <p:spPr>
          <a:xfrm>
            <a:off x="350201" y="964414"/>
            <a:ext cx="8439238" cy="33068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750"/>
              </a:spcBef>
              <a:spcAft>
                <a:spcPts val="0"/>
              </a:spcAft>
              <a:buClr>
                <a:srgbClr val="1C305D"/>
              </a:buClr>
              <a:buSzPts val="1800"/>
              <a:buFont typeface="Arial"/>
              <a:buChar char="•"/>
              <a:defRPr sz="1800" b="0" i="0" u="none" strike="noStrike" cap="none">
                <a:solidFill>
                  <a:srgbClr val="1C305D"/>
                </a:solidFill>
                <a:latin typeface="Calibri"/>
                <a:ea typeface="Calibri"/>
                <a:cs typeface="Calibri"/>
                <a:sym typeface="Calibri"/>
              </a:defRPr>
            </a:lvl1pPr>
            <a:lvl2pPr marL="914400" marR="0" lvl="1" indent="-330200" algn="l" rtl="0">
              <a:lnSpc>
                <a:spcPct val="90000"/>
              </a:lnSpc>
              <a:spcBef>
                <a:spcPts val="375"/>
              </a:spcBef>
              <a:spcAft>
                <a:spcPts val="0"/>
              </a:spcAft>
              <a:buClr>
                <a:srgbClr val="1C305D"/>
              </a:buClr>
              <a:buSzPts val="1600"/>
              <a:buFont typeface="Arial"/>
              <a:buChar char="•"/>
              <a:defRPr sz="1600" b="0" i="0" u="none" strike="noStrike" cap="none">
                <a:solidFill>
                  <a:srgbClr val="1C305D"/>
                </a:solidFill>
                <a:latin typeface="Calibri"/>
                <a:ea typeface="Calibri"/>
                <a:cs typeface="Calibri"/>
                <a:sym typeface="Calibri"/>
              </a:defRPr>
            </a:lvl2pPr>
            <a:lvl3pPr marL="1371600" marR="0" lvl="2" indent="-317500" algn="l" rtl="0">
              <a:lnSpc>
                <a:spcPct val="90000"/>
              </a:lnSpc>
              <a:spcBef>
                <a:spcPts val="375"/>
              </a:spcBef>
              <a:spcAft>
                <a:spcPts val="0"/>
              </a:spcAft>
              <a:buClr>
                <a:srgbClr val="1C305D"/>
              </a:buClr>
              <a:buSzPts val="1400"/>
              <a:buFont typeface="Arial"/>
              <a:buChar char="•"/>
              <a:defRPr sz="1400" b="0" i="0" u="none" strike="noStrike" cap="none">
                <a:solidFill>
                  <a:srgbClr val="1C305D"/>
                </a:solidFill>
                <a:latin typeface="Calibri"/>
                <a:ea typeface="Calibri"/>
                <a:cs typeface="Calibri"/>
                <a:sym typeface="Calibri"/>
              </a:defRPr>
            </a:lvl3pPr>
            <a:lvl4pPr marL="1828800" marR="0" lvl="3" indent="-304800" algn="l" rtl="0">
              <a:lnSpc>
                <a:spcPct val="90000"/>
              </a:lnSpc>
              <a:spcBef>
                <a:spcPts val="375"/>
              </a:spcBef>
              <a:spcAft>
                <a:spcPts val="0"/>
              </a:spcAft>
              <a:buClr>
                <a:srgbClr val="1C305D"/>
              </a:buClr>
              <a:buSzPts val="1200"/>
              <a:buFont typeface="Arial"/>
              <a:buChar char="•"/>
              <a:defRPr sz="1200" b="0" i="0" u="none" strike="noStrike" cap="none">
                <a:solidFill>
                  <a:srgbClr val="1C305D"/>
                </a:solidFill>
                <a:latin typeface="Calibri"/>
                <a:ea typeface="Calibri"/>
                <a:cs typeface="Calibri"/>
                <a:sym typeface="Calibri"/>
              </a:defRPr>
            </a:lvl4pPr>
            <a:lvl5pPr marL="2286000" marR="0" lvl="4" indent="-304800" algn="l" rtl="0">
              <a:lnSpc>
                <a:spcPct val="90000"/>
              </a:lnSpc>
              <a:spcBef>
                <a:spcPts val="375"/>
              </a:spcBef>
              <a:spcAft>
                <a:spcPts val="0"/>
              </a:spcAft>
              <a:buClr>
                <a:srgbClr val="1C305D"/>
              </a:buClr>
              <a:buSzPts val="1200"/>
              <a:buFont typeface="Arial"/>
              <a:buChar char="•"/>
              <a:defRPr sz="1200" b="0" i="0" u="none" strike="noStrike" cap="none">
                <a:solidFill>
                  <a:srgbClr val="1C305D"/>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4" name="Google Shape;124;p23"/>
          <p:cNvSpPr txBox="1">
            <a:spLocks noGrp="1"/>
          </p:cNvSpPr>
          <p:nvPr>
            <p:ph type="sldNum" idx="12"/>
          </p:nvPr>
        </p:nvSpPr>
        <p:spPr>
          <a:xfrm>
            <a:off x="7896385" y="4725555"/>
            <a:ext cx="893053"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25" name="Google Shape;125;p23" descr="A black and white logo&#10;&#10;Description automatically generated"/>
          <p:cNvPicPr preferRelativeResize="0"/>
          <p:nvPr/>
        </p:nvPicPr>
        <p:blipFill rotWithShape="1">
          <a:blip r:embed="rId6">
            <a:alphaModFix/>
          </a:blip>
          <a:srcRect b="47445"/>
          <a:stretch/>
        </p:blipFill>
        <p:spPr>
          <a:xfrm>
            <a:off x="350201" y="4696357"/>
            <a:ext cx="819086" cy="259611"/>
          </a:xfrm>
          <a:prstGeom prst="rect">
            <a:avLst/>
          </a:prstGeom>
          <a:noFill/>
          <a:ln>
            <a:noFill/>
          </a:ln>
        </p:spPr>
      </p:pic>
      <p:pic>
        <p:nvPicPr>
          <p:cNvPr id="126" name="Google Shape;126;p23" descr="A colorful bird and a bird&#10;&#10;Description automatically generated with medium confidence"/>
          <p:cNvPicPr preferRelativeResize="0"/>
          <p:nvPr/>
        </p:nvPicPr>
        <p:blipFill rotWithShape="1">
          <a:blip r:embed="rId7">
            <a:alphaModFix/>
          </a:blip>
          <a:srcRect/>
          <a:stretch/>
        </p:blipFill>
        <p:spPr>
          <a:xfrm>
            <a:off x="2837145" y="4554915"/>
            <a:ext cx="3670126" cy="5948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8"/>
          <p:cNvSpPr/>
          <p:nvPr/>
        </p:nvSpPr>
        <p:spPr>
          <a:xfrm>
            <a:off x="0" y="4503107"/>
            <a:ext cx="9144000" cy="646112"/>
          </a:xfrm>
          <a:prstGeom prst="rect">
            <a:avLst/>
          </a:prstGeom>
          <a:solidFill>
            <a:srgbClr val="2064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7" name="Google Shape;157;p28"/>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37C3F"/>
              </a:buClr>
              <a:buSzPts val="2000"/>
              <a:buFont typeface="Arial"/>
              <a:buNone/>
              <a:defRPr sz="2000" b="1" i="0" u="none" strike="noStrike" cap="none">
                <a:solidFill>
                  <a:srgbClr val="037C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8" name="Google Shape;158;p28"/>
          <p:cNvSpPr txBox="1">
            <a:spLocks noGrp="1"/>
          </p:cNvSpPr>
          <p:nvPr>
            <p:ph type="body" idx="1"/>
          </p:nvPr>
        </p:nvSpPr>
        <p:spPr>
          <a:xfrm>
            <a:off x="350201" y="964414"/>
            <a:ext cx="8439238" cy="33068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750"/>
              </a:spcBef>
              <a:spcAft>
                <a:spcPts val="0"/>
              </a:spcAft>
              <a:buClr>
                <a:srgbClr val="1C305D"/>
              </a:buClr>
              <a:buSzPts val="1800"/>
              <a:buFont typeface="Arial"/>
              <a:buChar char="•"/>
              <a:defRPr sz="1800" b="0" i="0" u="none" strike="noStrike" cap="none">
                <a:solidFill>
                  <a:srgbClr val="1C305D"/>
                </a:solidFill>
                <a:latin typeface="Calibri"/>
                <a:ea typeface="Calibri"/>
                <a:cs typeface="Calibri"/>
                <a:sym typeface="Calibri"/>
              </a:defRPr>
            </a:lvl1pPr>
            <a:lvl2pPr marL="914400" marR="0" lvl="1" indent="-330200" algn="l" rtl="0">
              <a:lnSpc>
                <a:spcPct val="90000"/>
              </a:lnSpc>
              <a:spcBef>
                <a:spcPts val="375"/>
              </a:spcBef>
              <a:spcAft>
                <a:spcPts val="0"/>
              </a:spcAft>
              <a:buClr>
                <a:srgbClr val="1C305D"/>
              </a:buClr>
              <a:buSzPts val="1600"/>
              <a:buFont typeface="Arial"/>
              <a:buChar char="•"/>
              <a:defRPr sz="1600" b="0" i="0" u="none" strike="noStrike" cap="none">
                <a:solidFill>
                  <a:srgbClr val="1C305D"/>
                </a:solidFill>
                <a:latin typeface="Calibri"/>
                <a:ea typeface="Calibri"/>
                <a:cs typeface="Calibri"/>
                <a:sym typeface="Calibri"/>
              </a:defRPr>
            </a:lvl2pPr>
            <a:lvl3pPr marL="1371600" marR="0" lvl="2" indent="-317500" algn="l" rtl="0">
              <a:lnSpc>
                <a:spcPct val="90000"/>
              </a:lnSpc>
              <a:spcBef>
                <a:spcPts val="375"/>
              </a:spcBef>
              <a:spcAft>
                <a:spcPts val="0"/>
              </a:spcAft>
              <a:buClr>
                <a:srgbClr val="1C305D"/>
              </a:buClr>
              <a:buSzPts val="1400"/>
              <a:buFont typeface="Arial"/>
              <a:buChar char="•"/>
              <a:defRPr sz="1400" b="0" i="0" u="none" strike="noStrike" cap="none">
                <a:solidFill>
                  <a:srgbClr val="1C305D"/>
                </a:solidFill>
                <a:latin typeface="Calibri"/>
                <a:ea typeface="Calibri"/>
                <a:cs typeface="Calibri"/>
                <a:sym typeface="Calibri"/>
              </a:defRPr>
            </a:lvl3pPr>
            <a:lvl4pPr marL="1828800" marR="0" lvl="3" indent="-304800" algn="l" rtl="0">
              <a:lnSpc>
                <a:spcPct val="90000"/>
              </a:lnSpc>
              <a:spcBef>
                <a:spcPts val="375"/>
              </a:spcBef>
              <a:spcAft>
                <a:spcPts val="0"/>
              </a:spcAft>
              <a:buClr>
                <a:srgbClr val="1C305D"/>
              </a:buClr>
              <a:buSzPts val="1200"/>
              <a:buFont typeface="Arial"/>
              <a:buChar char="•"/>
              <a:defRPr sz="1200" b="0" i="0" u="none" strike="noStrike" cap="none">
                <a:solidFill>
                  <a:srgbClr val="1C305D"/>
                </a:solidFill>
                <a:latin typeface="Calibri"/>
                <a:ea typeface="Calibri"/>
                <a:cs typeface="Calibri"/>
                <a:sym typeface="Calibri"/>
              </a:defRPr>
            </a:lvl4pPr>
            <a:lvl5pPr marL="2286000" marR="0" lvl="4" indent="-304800" algn="l" rtl="0">
              <a:lnSpc>
                <a:spcPct val="90000"/>
              </a:lnSpc>
              <a:spcBef>
                <a:spcPts val="375"/>
              </a:spcBef>
              <a:spcAft>
                <a:spcPts val="0"/>
              </a:spcAft>
              <a:buClr>
                <a:srgbClr val="1C305D"/>
              </a:buClr>
              <a:buSzPts val="1200"/>
              <a:buFont typeface="Arial"/>
              <a:buChar char="•"/>
              <a:defRPr sz="1200" b="0" i="0" u="none" strike="noStrike" cap="none">
                <a:solidFill>
                  <a:srgbClr val="1C305D"/>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9" name="Google Shape;159;p28"/>
          <p:cNvSpPr txBox="1">
            <a:spLocks noGrp="1"/>
          </p:cNvSpPr>
          <p:nvPr>
            <p:ph type="sldNum" idx="12"/>
          </p:nvPr>
        </p:nvSpPr>
        <p:spPr>
          <a:xfrm>
            <a:off x="7896385" y="4725555"/>
            <a:ext cx="893053"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0" name="Google Shape;160;p28" descr="A black and white logo&#10;&#10;Description automatically generated"/>
          <p:cNvPicPr preferRelativeResize="0"/>
          <p:nvPr/>
        </p:nvPicPr>
        <p:blipFill rotWithShape="1">
          <a:blip r:embed="rId6">
            <a:alphaModFix/>
          </a:blip>
          <a:srcRect b="47445"/>
          <a:stretch/>
        </p:blipFill>
        <p:spPr>
          <a:xfrm>
            <a:off x="350201" y="4696357"/>
            <a:ext cx="819086" cy="259611"/>
          </a:xfrm>
          <a:prstGeom prst="rect">
            <a:avLst/>
          </a:prstGeom>
          <a:noFill/>
          <a:ln>
            <a:noFill/>
          </a:ln>
        </p:spPr>
      </p:pic>
      <p:pic>
        <p:nvPicPr>
          <p:cNvPr id="161" name="Google Shape;161;p28" descr="A colorful bird and a bird&#10;&#10;Description automatically generated with medium confidence"/>
          <p:cNvPicPr preferRelativeResize="0"/>
          <p:nvPr/>
        </p:nvPicPr>
        <p:blipFill rotWithShape="1">
          <a:blip r:embed="rId7">
            <a:alphaModFix/>
          </a:blip>
          <a:srcRect/>
          <a:stretch/>
        </p:blipFill>
        <p:spPr>
          <a:xfrm>
            <a:off x="2837145" y="4554915"/>
            <a:ext cx="3670126" cy="5948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3.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mailto:s.frances@elsevier.com" TargetMode="External"/><Relationship Id="rId4" Type="http://schemas.openxmlformats.org/officeDocument/2006/relationships/hyperlink" Target="mailto:aferrante@ebsc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p:nvPr/>
        </p:nvSpPr>
        <p:spPr>
          <a:xfrm>
            <a:off x="-800" y="0"/>
            <a:ext cx="9144000" cy="4206900"/>
          </a:xfrm>
          <a:prstGeom prst="rect">
            <a:avLst/>
          </a:prstGeom>
          <a:solidFill>
            <a:srgbClr val="D2E3EF"/>
          </a:solidFill>
          <a:ln w="9525" cap="flat" cmpd="sng">
            <a:solidFill>
              <a:srgbClr val="D2E3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5" name="Google Shape;195;p33"/>
          <p:cNvSpPr txBox="1">
            <a:spLocks noGrp="1"/>
          </p:cNvSpPr>
          <p:nvPr>
            <p:ph type="body" idx="1"/>
          </p:nvPr>
        </p:nvSpPr>
        <p:spPr>
          <a:xfrm>
            <a:off x="298465" y="1973189"/>
            <a:ext cx="3272100" cy="23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37C3F"/>
              </a:buClr>
              <a:buSzPts val="1600"/>
              <a:buNone/>
            </a:pPr>
            <a:r>
              <a:rPr lang="en" sz="2000">
                <a:latin typeface="Inter"/>
                <a:ea typeface="Inter"/>
                <a:cs typeface="Inter"/>
                <a:sym typeface="Inter"/>
              </a:rPr>
              <a:t>TNC 2026  |  Helsinki, FI</a:t>
            </a:r>
            <a:endParaRPr sz="2000">
              <a:latin typeface="Inter"/>
              <a:ea typeface="Inter"/>
              <a:cs typeface="Inter"/>
              <a:sym typeface="Inter"/>
            </a:endParaRPr>
          </a:p>
        </p:txBody>
      </p:sp>
      <p:sp>
        <p:nvSpPr>
          <p:cNvPr id="196" name="Google Shape;196;p33"/>
          <p:cNvSpPr txBox="1">
            <a:spLocks noGrp="1"/>
          </p:cNvSpPr>
          <p:nvPr>
            <p:ph type="body" idx="2"/>
          </p:nvPr>
        </p:nvSpPr>
        <p:spPr>
          <a:xfrm>
            <a:off x="298474" y="1179792"/>
            <a:ext cx="8844600" cy="391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1C305D"/>
              </a:buClr>
              <a:buSzPts val="1800"/>
              <a:buNone/>
            </a:pPr>
            <a:r>
              <a:rPr lang="en" sz="2000" b="1">
                <a:solidFill>
                  <a:srgbClr val="1C2C4F"/>
                </a:solidFill>
                <a:latin typeface="Inter"/>
                <a:ea typeface="Inter"/>
                <a:cs typeface="Inter"/>
                <a:sym typeface="Inter"/>
              </a:rPr>
              <a:t>Partnering with Libraries to Strengthen the Research Trust Fabric</a:t>
            </a:r>
            <a:endParaRPr sz="2000" b="1">
              <a:solidFill>
                <a:srgbClr val="1C2C4F"/>
              </a:solidFill>
              <a:latin typeface="Inter"/>
              <a:ea typeface="Inter"/>
              <a:cs typeface="Inter"/>
              <a:sym typeface="Inter"/>
            </a:endParaRPr>
          </a:p>
        </p:txBody>
      </p:sp>
      <p:sp>
        <p:nvSpPr>
          <p:cNvPr id="197" name="Google Shape;197;p33"/>
          <p:cNvSpPr txBox="1">
            <a:spLocks noGrp="1"/>
          </p:cNvSpPr>
          <p:nvPr>
            <p:ph type="body" idx="3"/>
          </p:nvPr>
        </p:nvSpPr>
        <p:spPr>
          <a:xfrm>
            <a:off x="298475" y="505389"/>
            <a:ext cx="8522100" cy="67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C305D"/>
              </a:buClr>
              <a:buSzPts val="3600"/>
              <a:buNone/>
            </a:pPr>
            <a:r>
              <a:rPr lang="en" sz="3700">
                <a:solidFill>
                  <a:srgbClr val="1C2C4F"/>
                </a:solidFill>
                <a:latin typeface="Inter"/>
                <a:ea typeface="Inter"/>
                <a:cs typeface="Inter"/>
                <a:sym typeface="Inter"/>
              </a:rPr>
              <a:t>Securing the Heart of the University</a:t>
            </a:r>
            <a:endParaRPr sz="3700">
              <a:solidFill>
                <a:srgbClr val="1C2C4F"/>
              </a:solidFill>
              <a:latin typeface="Inter"/>
              <a:ea typeface="Inter"/>
              <a:cs typeface="Inter"/>
              <a:sym typeface="Inter"/>
            </a:endParaRPr>
          </a:p>
        </p:txBody>
      </p:sp>
      <p:sp>
        <p:nvSpPr>
          <p:cNvPr id="198" name="Google Shape;198;p33"/>
          <p:cNvSpPr txBox="1">
            <a:spLocks noGrp="1"/>
          </p:cNvSpPr>
          <p:nvPr>
            <p:ph type="body" idx="5"/>
          </p:nvPr>
        </p:nvSpPr>
        <p:spPr>
          <a:xfrm>
            <a:off x="298475" y="2394010"/>
            <a:ext cx="3981300" cy="1574700"/>
          </a:xfrm>
          <a:prstGeom prst="rect">
            <a:avLst/>
          </a:prstGeom>
          <a:noFill/>
          <a:ln>
            <a:noFill/>
          </a:ln>
        </p:spPr>
        <p:txBody>
          <a:bodyPr spcFirstLastPara="1" wrap="square" lIns="91425" tIns="45700" rIns="91425" bIns="45700" anchor="t" anchorCtr="0">
            <a:noAutofit/>
          </a:bodyPr>
          <a:lstStyle/>
          <a:p>
            <a:pPr marL="0" lvl="0" indent="0" algn="l" rtl="0">
              <a:lnSpc>
                <a:spcPct val="85714"/>
              </a:lnSpc>
              <a:spcBef>
                <a:spcPts val="0"/>
              </a:spcBef>
              <a:spcAft>
                <a:spcPts val="0"/>
              </a:spcAft>
              <a:buClr>
                <a:srgbClr val="1C305D"/>
              </a:buClr>
              <a:buSzPts val="1400"/>
              <a:buNone/>
            </a:pPr>
            <a:r>
              <a:rPr lang="en" sz="1600" b="1">
                <a:solidFill>
                  <a:srgbClr val="1C2C4F"/>
                </a:solidFill>
                <a:latin typeface="Inter"/>
                <a:ea typeface="Inter"/>
                <a:cs typeface="Inter"/>
                <a:sym typeface="Inter"/>
              </a:rPr>
              <a:t>Sari Frances</a:t>
            </a:r>
            <a:endParaRPr sz="1600" b="1">
              <a:solidFill>
                <a:srgbClr val="1C2C4F"/>
              </a:solidFill>
              <a:latin typeface="Inter"/>
              <a:ea typeface="Inter"/>
              <a:cs typeface="Inter"/>
              <a:sym typeface="Inter"/>
            </a:endParaRPr>
          </a:p>
          <a:p>
            <a:pPr marL="0" lvl="0" indent="0" algn="l" rtl="0">
              <a:lnSpc>
                <a:spcPct val="85714"/>
              </a:lnSpc>
              <a:spcBef>
                <a:spcPts val="0"/>
              </a:spcBef>
              <a:spcAft>
                <a:spcPts val="0"/>
              </a:spcAft>
              <a:buClr>
                <a:srgbClr val="1C305D"/>
              </a:buClr>
              <a:buSzPts val="1400"/>
              <a:buNone/>
            </a:pPr>
            <a:r>
              <a:rPr lang="en">
                <a:solidFill>
                  <a:srgbClr val="1C2C4F"/>
                </a:solidFill>
                <a:latin typeface="Inter"/>
                <a:ea typeface="Inter"/>
                <a:cs typeface="Inter"/>
                <a:sym typeface="Inter"/>
              </a:rPr>
              <a:t>Director of Content Protection Services</a:t>
            </a:r>
            <a:endParaRPr>
              <a:solidFill>
                <a:srgbClr val="1C2C4F"/>
              </a:solidFill>
              <a:latin typeface="Inter"/>
              <a:ea typeface="Inter"/>
              <a:cs typeface="Inter"/>
              <a:sym typeface="Inter"/>
            </a:endParaRPr>
          </a:p>
          <a:p>
            <a:pPr marL="0" lvl="0" indent="0" algn="l" rtl="0">
              <a:lnSpc>
                <a:spcPct val="85714"/>
              </a:lnSpc>
              <a:spcBef>
                <a:spcPts val="0"/>
              </a:spcBef>
              <a:spcAft>
                <a:spcPts val="0"/>
              </a:spcAft>
              <a:buClr>
                <a:srgbClr val="1C305D"/>
              </a:buClr>
              <a:buSzPts val="1400"/>
              <a:buNone/>
            </a:pPr>
            <a:r>
              <a:rPr lang="en" i="1">
                <a:solidFill>
                  <a:srgbClr val="1C2C4F"/>
                </a:solidFill>
                <a:latin typeface="Inter"/>
                <a:ea typeface="Inter"/>
                <a:cs typeface="Inter"/>
                <a:sym typeface="Inter"/>
              </a:rPr>
              <a:t>Elsevier</a:t>
            </a:r>
            <a:endParaRPr sz="800" i="1">
              <a:solidFill>
                <a:srgbClr val="1C2C4F"/>
              </a:solidFill>
              <a:latin typeface="Inter"/>
              <a:ea typeface="Inter"/>
              <a:cs typeface="Inter"/>
              <a:sym typeface="Inter"/>
            </a:endParaRPr>
          </a:p>
          <a:p>
            <a:pPr marL="0" lvl="0" indent="0" algn="l" rtl="0">
              <a:lnSpc>
                <a:spcPct val="85714"/>
              </a:lnSpc>
              <a:spcBef>
                <a:spcPts val="0"/>
              </a:spcBef>
              <a:spcAft>
                <a:spcPts val="0"/>
              </a:spcAft>
              <a:buClr>
                <a:srgbClr val="1C305D"/>
              </a:buClr>
              <a:buSzPts val="1400"/>
              <a:buNone/>
            </a:pPr>
            <a:endParaRPr sz="800" b="1">
              <a:solidFill>
                <a:srgbClr val="1C2C4F"/>
              </a:solidFill>
              <a:latin typeface="Inter"/>
              <a:ea typeface="Inter"/>
              <a:cs typeface="Inter"/>
              <a:sym typeface="Inter"/>
            </a:endParaRPr>
          </a:p>
          <a:p>
            <a:pPr marL="0" lvl="0" indent="0" algn="l" rtl="0">
              <a:lnSpc>
                <a:spcPct val="85714"/>
              </a:lnSpc>
              <a:spcBef>
                <a:spcPts val="0"/>
              </a:spcBef>
              <a:spcAft>
                <a:spcPts val="0"/>
              </a:spcAft>
              <a:buClr>
                <a:srgbClr val="1C305D"/>
              </a:buClr>
              <a:buSzPts val="1400"/>
              <a:buNone/>
            </a:pPr>
            <a:r>
              <a:rPr lang="en" sz="1600" b="1">
                <a:solidFill>
                  <a:srgbClr val="1C2C4F"/>
                </a:solidFill>
                <a:latin typeface="Inter"/>
                <a:ea typeface="Inter"/>
                <a:cs typeface="Inter"/>
                <a:sym typeface="Inter"/>
              </a:rPr>
              <a:t>Amanda Ferrante</a:t>
            </a:r>
            <a:endParaRPr sz="1600" b="1">
              <a:solidFill>
                <a:srgbClr val="1C2C4F"/>
              </a:solidFill>
              <a:latin typeface="Inter"/>
              <a:ea typeface="Inter"/>
              <a:cs typeface="Inter"/>
              <a:sym typeface="Inter"/>
            </a:endParaRPr>
          </a:p>
          <a:p>
            <a:pPr marL="0" lvl="0" indent="0" algn="l" rtl="0">
              <a:lnSpc>
                <a:spcPct val="85714"/>
              </a:lnSpc>
              <a:spcBef>
                <a:spcPts val="0"/>
              </a:spcBef>
              <a:spcAft>
                <a:spcPts val="0"/>
              </a:spcAft>
              <a:buClr>
                <a:srgbClr val="1C305D"/>
              </a:buClr>
              <a:buSzPts val="1400"/>
              <a:buNone/>
            </a:pPr>
            <a:r>
              <a:rPr lang="en">
                <a:solidFill>
                  <a:srgbClr val="1C2C4F"/>
                </a:solidFill>
                <a:latin typeface="Inter"/>
                <a:ea typeface="Inter"/>
                <a:cs typeface="Inter"/>
                <a:sym typeface="Inter"/>
              </a:rPr>
              <a:t>Principal Product Manager, IAM</a:t>
            </a:r>
            <a:endParaRPr>
              <a:solidFill>
                <a:srgbClr val="1C2C4F"/>
              </a:solidFill>
              <a:latin typeface="Inter"/>
              <a:ea typeface="Inter"/>
              <a:cs typeface="Inter"/>
              <a:sym typeface="Inter"/>
            </a:endParaRPr>
          </a:p>
          <a:p>
            <a:pPr marL="0" lvl="0" indent="0" algn="l" rtl="0">
              <a:lnSpc>
                <a:spcPct val="85714"/>
              </a:lnSpc>
              <a:spcBef>
                <a:spcPts val="0"/>
              </a:spcBef>
              <a:spcAft>
                <a:spcPts val="0"/>
              </a:spcAft>
              <a:buClr>
                <a:srgbClr val="1C305D"/>
              </a:buClr>
              <a:buSzPts val="1400"/>
              <a:buNone/>
            </a:pPr>
            <a:r>
              <a:rPr lang="en" i="1">
                <a:solidFill>
                  <a:srgbClr val="1C2C4F"/>
                </a:solidFill>
                <a:latin typeface="Inter"/>
                <a:ea typeface="Inter"/>
                <a:cs typeface="Inter"/>
                <a:sym typeface="Inter"/>
              </a:rPr>
              <a:t>EBSCO</a:t>
            </a:r>
            <a:endParaRPr i="1">
              <a:solidFill>
                <a:srgbClr val="1C2C4F"/>
              </a:solidFill>
              <a:latin typeface="Inter"/>
              <a:ea typeface="Inter"/>
              <a:cs typeface="Inter"/>
              <a:sym typeface="Inter"/>
            </a:endParaRPr>
          </a:p>
        </p:txBody>
      </p:sp>
      <p:pic>
        <p:nvPicPr>
          <p:cNvPr id="199" name="Google Shape;199;p33"/>
          <p:cNvPicPr preferRelativeResize="0"/>
          <p:nvPr/>
        </p:nvPicPr>
        <p:blipFill>
          <a:blip r:embed="rId3">
            <a:alphaModFix/>
          </a:blip>
          <a:stretch>
            <a:fillRect/>
          </a:stretch>
        </p:blipFill>
        <p:spPr>
          <a:xfrm>
            <a:off x="5576100" y="1912869"/>
            <a:ext cx="3567100" cy="229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body" idx="1"/>
          </p:nvPr>
        </p:nvSpPr>
        <p:spPr>
          <a:xfrm>
            <a:off x="371850" y="1516250"/>
            <a:ext cx="8631900" cy="360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400"/>
              </a:spcBef>
              <a:spcAft>
                <a:spcPts val="600"/>
              </a:spcAft>
              <a:buNone/>
            </a:pPr>
            <a:r>
              <a:rPr lang="en" sz="2100" b="1">
                <a:solidFill>
                  <a:srgbClr val="037C3F"/>
                </a:solidFill>
                <a:latin typeface="Inter"/>
                <a:ea typeface="Inter"/>
                <a:cs typeface="Inter"/>
                <a:sym typeface="Inter"/>
              </a:rPr>
              <a:t>We need agreement on what “normal” looks like for e-resource access.</a:t>
            </a:r>
            <a:endParaRPr sz="2100" b="1">
              <a:solidFill>
                <a:srgbClr val="037C3F"/>
              </a:solidFill>
              <a:latin typeface="Inter"/>
              <a:ea typeface="Inter"/>
              <a:cs typeface="Inter"/>
              <a:sym typeface="Inter"/>
            </a:endParaRPr>
          </a:p>
        </p:txBody>
      </p:sp>
      <p:sp>
        <p:nvSpPr>
          <p:cNvPr id="304" name="Google Shape;304;p42"/>
          <p:cNvSpPr txBox="1">
            <a:spLocks noGrp="1"/>
          </p:cNvSpPr>
          <p:nvPr>
            <p:ph type="sldNum" idx="12"/>
          </p:nvPr>
        </p:nvSpPr>
        <p:spPr>
          <a:xfrm>
            <a:off x="6732039" y="4825515"/>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305" name="Google Shape;305;p42"/>
          <p:cNvSpPr txBox="1">
            <a:spLocks noGrp="1"/>
          </p:cNvSpPr>
          <p:nvPr>
            <p:ph type="title"/>
          </p:nvPr>
        </p:nvSpPr>
        <p:spPr>
          <a:xfrm>
            <a:off x="371849" y="466919"/>
            <a:ext cx="8439300" cy="69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37C3F"/>
              </a:buClr>
              <a:buSzPts val="2000"/>
              <a:buFont typeface="Calibri"/>
              <a:buNone/>
            </a:pPr>
            <a:r>
              <a:rPr lang="en" sz="2800">
                <a:solidFill>
                  <a:srgbClr val="1C2C4F"/>
                </a:solidFill>
                <a:latin typeface="Inter"/>
                <a:ea typeface="Inter"/>
                <a:cs typeface="Inter"/>
                <a:sym typeface="Inter"/>
              </a:rPr>
              <a:t>Building a shared federation baseline for library e-resource access</a:t>
            </a:r>
            <a:endParaRPr sz="2800">
              <a:solidFill>
                <a:srgbClr val="1C2C4F"/>
              </a:solidFill>
              <a:latin typeface="Inter"/>
              <a:ea typeface="Inter"/>
              <a:cs typeface="Inter"/>
              <a:sym typeface="Inter"/>
            </a:endParaRPr>
          </a:p>
        </p:txBody>
      </p:sp>
      <p:sp>
        <p:nvSpPr>
          <p:cNvPr id="306" name="Google Shape;306;p42"/>
          <p:cNvSpPr txBox="1"/>
          <p:nvPr/>
        </p:nvSpPr>
        <p:spPr>
          <a:xfrm>
            <a:off x="371851" y="2323474"/>
            <a:ext cx="8525700" cy="23475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2400"/>
              </a:spcBef>
              <a:spcAft>
                <a:spcPts val="0"/>
              </a:spcAft>
              <a:buClr>
                <a:srgbClr val="1C2C4F"/>
              </a:buClr>
              <a:buSzPts val="1600"/>
              <a:buFont typeface="Inter Medium"/>
              <a:buChar char="●"/>
            </a:pPr>
            <a:r>
              <a:rPr lang="en" sz="1600">
                <a:solidFill>
                  <a:srgbClr val="1C2C4F"/>
                </a:solidFill>
                <a:latin typeface="Inter Medium"/>
                <a:ea typeface="Inter Medium"/>
                <a:cs typeface="Inter Medium"/>
                <a:sym typeface="Inter Medium"/>
              </a:rPr>
              <a:t>Define a proportional, achievable baseline deployment profile</a:t>
            </a:r>
            <a:endParaRPr sz="1600">
              <a:solidFill>
                <a:srgbClr val="1C2C4F"/>
              </a:solidFill>
              <a:latin typeface="Inter Medium"/>
              <a:ea typeface="Inter Medium"/>
              <a:cs typeface="Inter Medium"/>
              <a:sym typeface="Inter Medium"/>
            </a:endParaRPr>
          </a:p>
          <a:p>
            <a:pPr marL="457200" lvl="0" indent="-330200" algn="l" rtl="0">
              <a:lnSpc>
                <a:spcPct val="115000"/>
              </a:lnSpc>
              <a:spcBef>
                <a:spcPts val="0"/>
              </a:spcBef>
              <a:spcAft>
                <a:spcPts val="0"/>
              </a:spcAft>
              <a:buClr>
                <a:srgbClr val="1C2C4F"/>
              </a:buClr>
              <a:buSzPts val="1600"/>
              <a:buFont typeface="Inter Medium"/>
              <a:buChar char="●"/>
            </a:pPr>
            <a:r>
              <a:rPr lang="en" sz="1600">
                <a:solidFill>
                  <a:srgbClr val="1C2C4F"/>
                </a:solidFill>
                <a:latin typeface="Inter Medium"/>
                <a:ea typeface="Inter Medium"/>
                <a:cs typeface="Inter Medium"/>
                <a:sym typeface="Inter Medium"/>
              </a:rPr>
              <a:t>Validate it through federation-led pilots</a:t>
            </a:r>
            <a:endParaRPr sz="1600">
              <a:solidFill>
                <a:srgbClr val="1C2C4F"/>
              </a:solidFill>
              <a:latin typeface="Inter Medium"/>
              <a:ea typeface="Inter Medium"/>
              <a:cs typeface="Inter Medium"/>
              <a:sym typeface="Inter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p:nvPr/>
        </p:nvSpPr>
        <p:spPr>
          <a:xfrm>
            <a:off x="0" y="-66923"/>
            <a:ext cx="9144000" cy="428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2" name="Google Shape;312;p43"/>
          <p:cNvSpPr txBox="1"/>
          <p:nvPr/>
        </p:nvSpPr>
        <p:spPr>
          <a:xfrm>
            <a:off x="288830" y="2100490"/>
            <a:ext cx="8647200" cy="42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37C3F"/>
              </a:buClr>
              <a:buSzPts val="2400"/>
              <a:buFont typeface="Arial"/>
              <a:buNone/>
            </a:pPr>
            <a:r>
              <a:rPr lang="en" sz="2300" b="1">
                <a:solidFill>
                  <a:srgbClr val="1C2C4F"/>
                </a:solidFill>
                <a:latin typeface="Inter"/>
                <a:ea typeface="Inter"/>
                <a:cs typeface="Inter"/>
                <a:sym typeface="Inter"/>
              </a:rPr>
              <a:t>Libraries, NRENs, federations, publishers, and IAM leaders must shape this together.</a:t>
            </a:r>
            <a:endParaRPr sz="2300" b="1">
              <a:solidFill>
                <a:srgbClr val="1C2C4F"/>
              </a:solidFill>
              <a:latin typeface="Inter"/>
              <a:ea typeface="Inter"/>
              <a:cs typeface="Inter"/>
              <a:sym typeface="Inter"/>
            </a:endParaRPr>
          </a:p>
        </p:txBody>
      </p:sp>
      <p:sp>
        <p:nvSpPr>
          <p:cNvPr id="313" name="Google Shape;313;p43"/>
          <p:cNvSpPr txBox="1"/>
          <p:nvPr/>
        </p:nvSpPr>
        <p:spPr>
          <a:xfrm>
            <a:off x="274050" y="373560"/>
            <a:ext cx="8735700" cy="1460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C305D"/>
              </a:buClr>
              <a:buSzPts val="4000"/>
              <a:buFont typeface="Arial"/>
              <a:buNone/>
            </a:pPr>
            <a:r>
              <a:rPr lang="en" sz="3100" b="1">
                <a:solidFill>
                  <a:srgbClr val="037C3F"/>
                </a:solidFill>
                <a:latin typeface="Inter"/>
                <a:ea typeface="Inter"/>
                <a:cs typeface="Inter"/>
                <a:sym typeface="Inter"/>
              </a:rPr>
              <a:t>A cross-sector initiative is forming through SeamlessAccess</a:t>
            </a:r>
            <a:r>
              <a:rPr lang="en" sz="3100" b="1">
                <a:solidFill>
                  <a:srgbClr val="1C2C4F"/>
                </a:solidFill>
                <a:latin typeface="Inter"/>
                <a:ea typeface="Inter"/>
                <a:cs typeface="Inter"/>
                <a:sym typeface="Inter"/>
              </a:rPr>
              <a:t> to define a new common operational baseline for e-resource access.</a:t>
            </a:r>
            <a:endParaRPr sz="700">
              <a:solidFill>
                <a:srgbClr val="1C2C4F"/>
              </a:solidFill>
              <a:latin typeface="Inter"/>
              <a:ea typeface="Inter"/>
              <a:cs typeface="Inter"/>
              <a:sym typeface="Inter"/>
            </a:endParaRPr>
          </a:p>
        </p:txBody>
      </p:sp>
      <p:pic>
        <p:nvPicPr>
          <p:cNvPr id="314" name="Google Shape;314;p43"/>
          <p:cNvPicPr preferRelativeResize="0"/>
          <p:nvPr/>
        </p:nvPicPr>
        <p:blipFill>
          <a:blip r:embed="rId3">
            <a:alphaModFix/>
          </a:blip>
          <a:stretch>
            <a:fillRect/>
          </a:stretch>
        </p:blipFill>
        <p:spPr>
          <a:xfrm>
            <a:off x="210436" y="2975160"/>
            <a:ext cx="1874550" cy="922625"/>
          </a:xfrm>
          <a:prstGeom prst="rect">
            <a:avLst/>
          </a:prstGeom>
          <a:noFill/>
          <a:ln>
            <a:noFill/>
          </a:ln>
        </p:spPr>
      </p:pic>
      <p:pic>
        <p:nvPicPr>
          <p:cNvPr id="315" name="Google Shape;315;p43"/>
          <p:cNvPicPr preferRelativeResize="0"/>
          <p:nvPr/>
        </p:nvPicPr>
        <p:blipFill>
          <a:blip r:embed="rId4">
            <a:alphaModFix/>
          </a:blip>
          <a:stretch>
            <a:fillRect/>
          </a:stretch>
        </p:blipFill>
        <p:spPr>
          <a:xfrm>
            <a:off x="2167511" y="3074510"/>
            <a:ext cx="1866900" cy="723900"/>
          </a:xfrm>
          <a:prstGeom prst="rect">
            <a:avLst/>
          </a:prstGeom>
          <a:noFill/>
          <a:ln>
            <a:noFill/>
          </a:ln>
        </p:spPr>
      </p:pic>
      <p:pic>
        <p:nvPicPr>
          <p:cNvPr id="316" name="Google Shape;316;p43"/>
          <p:cNvPicPr preferRelativeResize="0"/>
          <p:nvPr/>
        </p:nvPicPr>
        <p:blipFill>
          <a:blip r:embed="rId5">
            <a:alphaModFix/>
          </a:blip>
          <a:stretch>
            <a:fillRect/>
          </a:stretch>
        </p:blipFill>
        <p:spPr>
          <a:xfrm>
            <a:off x="4116935" y="3036185"/>
            <a:ext cx="1067452" cy="800600"/>
          </a:xfrm>
          <a:prstGeom prst="rect">
            <a:avLst/>
          </a:prstGeom>
          <a:noFill/>
          <a:ln>
            <a:noFill/>
          </a:ln>
        </p:spPr>
      </p:pic>
      <p:pic>
        <p:nvPicPr>
          <p:cNvPr id="317" name="Google Shape;317;p43"/>
          <p:cNvPicPr preferRelativeResize="0"/>
          <p:nvPr/>
        </p:nvPicPr>
        <p:blipFill>
          <a:blip r:embed="rId6">
            <a:alphaModFix/>
          </a:blip>
          <a:stretch>
            <a:fillRect/>
          </a:stretch>
        </p:blipFill>
        <p:spPr>
          <a:xfrm>
            <a:off x="5361949" y="2952321"/>
            <a:ext cx="1874550" cy="800590"/>
          </a:xfrm>
          <a:prstGeom prst="rect">
            <a:avLst/>
          </a:prstGeom>
          <a:noFill/>
          <a:ln>
            <a:noFill/>
          </a:ln>
        </p:spPr>
      </p:pic>
      <p:pic>
        <p:nvPicPr>
          <p:cNvPr id="318" name="Google Shape;318;p43"/>
          <p:cNvPicPr preferRelativeResize="0"/>
          <p:nvPr/>
        </p:nvPicPr>
        <p:blipFill>
          <a:blip r:embed="rId7">
            <a:alphaModFix/>
          </a:blip>
          <a:stretch>
            <a:fillRect/>
          </a:stretch>
        </p:blipFill>
        <p:spPr>
          <a:xfrm>
            <a:off x="7290286" y="2851435"/>
            <a:ext cx="1583075" cy="117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4"/>
          <p:cNvSpPr txBox="1">
            <a:spLocks noGrp="1"/>
          </p:cNvSpPr>
          <p:nvPr>
            <p:ph type="sldNum" idx="12"/>
          </p:nvPr>
        </p:nvSpPr>
        <p:spPr>
          <a:xfrm>
            <a:off x="6732039" y="4825515"/>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324" name="Google Shape;324;p44"/>
          <p:cNvPicPr preferRelativeResize="0"/>
          <p:nvPr/>
        </p:nvPicPr>
        <p:blipFill>
          <a:blip r:embed="rId3">
            <a:alphaModFix/>
          </a:blip>
          <a:stretch>
            <a:fillRect/>
          </a:stretch>
        </p:blipFill>
        <p:spPr>
          <a:xfrm>
            <a:off x="190683" y="235100"/>
            <a:ext cx="6795600" cy="4019400"/>
          </a:xfrm>
          <a:prstGeom prst="rect">
            <a:avLst/>
          </a:prstGeom>
          <a:noFill/>
          <a:ln>
            <a:noFill/>
          </a:ln>
        </p:spPr>
      </p:pic>
      <p:pic>
        <p:nvPicPr>
          <p:cNvPr id="325" name="Google Shape;325;p44" title="Approved-stamp-illustration-on-transparent-background-PNG (1).png"/>
          <p:cNvPicPr preferRelativeResize="0"/>
          <p:nvPr/>
        </p:nvPicPr>
        <p:blipFill>
          <a:blip r:embed="rId4">
            <a:alphaModFix/>
          </a:blip>
          <a:stretch>
            <a:fillRect/>
          </a:stretch>
        </p:blipFill>
        <p:spPr>
          <a:xfrm rot="1147730">
            <a:off x="1346297" y="427664"/>
            <a:ext cx="3938824" cy="2732970"/>
          </a:xfrm>
          <a:prstGeom prst="rect">
            <a:avLst/>
          </a:prstGeom>
          <a:noFill/>
          <a:ln>
            <a:noFill/>
          </a:ln>
        </p:spPr>
      </p:pic>
      <p:pic>
        <p:nvPicPr>
          <p:cNvPr id="326" name="Google Shape;326;p44" descr="Adrian | Rensselaer Giving"/>
          <p:cNvPicPr preferRelativeResize="0"/>
          <p:nvPr/>
        </p:nvPicPr>
        <p:blipFill rotWithShape="1">
          <a:blip r:embed="rId5">
            <a:alphaModFix/>
          </a:blip>
          <a:srcRect/>
          <a:stretch/>
        </p:blipFill>
        <p:spPr>
          <a:xfrm>
            <a:off x="7772137" y="332465"/>
            <a:ext cx="1163825" cy="1163825"/>
          </a:xfrm>
          <a:prstGeom prst="rect">
            <a:avLst/>
          </a:prstGeom>
          <a:noFill/>
          <a:ln>
            <a:noFill/>
          </a:ln>
        </p:spPr>
      </p:pic>
      <p:pic>
        <p:nvPicPr>
          <p:cNvPr id="327" name="Google Shape;327;p44"/>
          <p:cNvPicPr preferRelativeResize="0"/>
          <p:nvPr/>
        </p:nvPicPr>
        <p:blipFill rotWithShape="1">
          <a:blip r:embed="rId6">
            <a:alphaModFix/>
          </a:blip>
          <a:srcRect l="40786"/>
          <a:stretch/>
        </p:blipFill>
        <p:spPr>
          <a:xfrm>
            <a:off x="7336287" y="1869726"/>
            <a:ext cx="1654650" cy="1012465"/>
          </a:xfrm>
          <a:prstGeom prst="rect">
            <a:avLst/>
          </a:prstGeom>
          <a:noFill/>
          <a:ln>
            <a:noFill/>
          </a:ln>
        </p:spPr>
      </p:pic>
      <p:pic>
        <p:nvPicPr>
          <p:cNvPr id="328" name="Google Shape;328;p44"/>
          <p:cNvPicPr preferRelativeResize="0"/>
          <p:nvPr/>
        </p:nvPicPr>
        <p:blipFill rotWithShape="1">
          <a:blip r:embed="rId7">
            <a:alphaModFix/>
          </a:blip>
          <a:srcRect/>
          <a:stretch/>
        </p:blipFill>
        <p:spPr>
          <a:xfrm>
            <a:off x="7124379" y="1697810"/>
            <a:ext cx="1968499" cy="271727"/>
          </a:xfrm>
          <a:prstGeom prst="rect">
            <a:avLst/>
          </a:prstGeom>
          <a:noFill/>
          <a:ln>
            <a:noFill/>
          </a:ln>
        </p:spPr>
      </p:pic>
      <p:pic>
        <p:nvPicPr>
          <p:cNvPr id="329" name="Google Shape;329;p44"/>
          <p:cNvPicPr preferRelativeResize="0"/>
          <p:nvPr/>
        </p:nvPicPr>
        <p:blipFill rotWithShape="1">
          <a:blip r:embed="rId8">
            <a:alphaModFix/>
          </a:blip>
          <a:srcRect/>
          <a:stretch/>
        </p:blipFill>
        <p:spPr>
          <a:xfrm>
            <a:off x="7281305" y="3575047"/>
            <a:ext cx="1654650" cy="386323"/>
          </a:xfrm>
          <a:prstGeom prst="rect">
            <a:avLst/>
          </a:prstGeom>
          <a:noFill/>
          <a:ln>
            <a:noFill/>
          </a:ln>
        </p:spPr>
      </p:pic>
      <p:pic>
        <p:nvPicPr>
          <p:cNvPr id="330" name="Google Shape;330;p44"/>
          <p:cNvPicPr preferRelativeResize="0"/>
          <p:nvPr/>
        </p:nvPicPr>
        <p:blipFill rotWithShape="1">
          <a:blip r:embed="rId9">
            <a:alphaModFix/>
          </a:blip>
          <a:srcRect/>
          <a:stretch/>
        </p:blipFill>
        <p:spPr>
          <a:xfrm>
            <a:off x="7053754" y="2813267"/>
            <a:ext cx="2057400" cy="4778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1000"/>
                                        <p:tgtEl>
                                          <p:spTgt spid="326"/>
                                        </p:tgtEl>
                                      </p:cBhvr>
                                    </p:animEffect>
                                  </p:childTnLst>
                                </p:cTn>
                              </p:par>
                              <p:par>
                                <p:cTn id="13" presetID="10" presetClass="entr" presetSubtype="0" fill="hold" nodeType="withEffect">
                                  <p:stCondLst>
                                    <p:cond delay="0"/>
                                  </p:stCondLst>
                                  <p:childTnLst>
                                    <p:set>
                                      <p:cBhvr>
                                        <p:cTn id="14" dur="1" fill="hold">
                                          <p:stCondLst>
                                            <p:cond delay="0"/>
                                          </p:stCondLst>
                                        </p:cTn>
                                        <p:tgtEl>
                                          <p:spTgt spid="327"/>
                                        </p:tgtEl>
                                        <p:attrNameLst>
                                          <p:attrName>style.visibility</p:attrName>
                                        </p:attrNameLst>
                                      </p:cBhvr>
                                      <p:to>
                                        <p:strVal val="visible"/>
                                      </p:to>
                                    </p:set>
                                    <p:animEffect transition="in" filter="fade">
                                      <p:cBhvr>
                                        <p:cTn id="15" dur="1000"/>
                                        <p:tgtEl>
                                          <p:spTgt spid="327"/>
                                        </p:tgtEl>
                                      </p:cBhvr>
                                    </p:animEffect>
                                  </p:childTnLst>
                                </p:cTn>
                              </p:par>
                              <p:par>
                                <p:cTn id="16" presetID="10" presetClass="entr" presetSubtype="0" fill="hold" nodeType="withEffect">
                                  <p:stCondLst>
                                    <p:cond delay="0"/>
                                  </p:stCondLst>
                                  <p:childTnLst>
                                    <p:set>
                                      <p:cBhvr>
                                        <p:cTn id="17" dur="1" fill="hold">
                                          <p:stCondLst>
                                            <p:cond delay="0"/>
                                          </p:stCondLst>
                                        </p:cTn>
                                        <p:tgtEl>
                                          <p:spTgt spid="328"/>
                                        </p:tgtEl>
                                        <p:attrNameLst>
                                          <p:attrName>style.visibility</p:attrName>
                                        </p:attrNameLst>
                                      </p:cBhvr>
                                      <p:to>
                                        <p:strVal val="visible"/>
                                      </p:to>
                                    </p:set>
                                    <p:animEffect transition="in" filter="fade">
                                      <p:cBhvr>
                                        <p:cTn id="18" dur="1000"/>
                                        <p:tgtEl>
                                          <p:spTgt spid="328"/>
                                        </p:tgtEl>
                                      </p:cBhvr>
                                    </p:animEffect>
                                  </p:childTnLst>
                                </p:cTn>
                              </p:par>
                              <p:par>
                                <p:cTn id="19" presetID="10" presetClass="entr" presetSubtype="0" fill="hold" nodeType="withEffect">
                                  <p:stCondLst>
                                    <p:cond delay="0"/>
                                  </p:stCondLst>
                                  <p:childTnLst>
                                    <p:set>
                                      <p:cBhvr>
                                        <p:cTn id="20" dur="1" fill="hold">
                                          <p:stCondLst>
                                            <p:cond delay="0"/>
                                          </p:stCondLst>
                                        </p:cTn>
                                        <p:tgtEl>
                                          <p:spTgt spid="329"/>
                                        </p:tgtEl>
                                        <p:attrNameLst>
                                          <p:attrName>style.visibility</p:attrName>
                                        </p:attrNameLst>
                                      </p:cBhvr>
                                      <p:to>
                                        <p:strVal val="visible"/>
                                      </p:to>
                                    </p:set>
                                    <p:animEffect transition="in" filter="fade">
                                      <p:cBhvr>
                                        <p:cTn id="21" dur="1000"/>
                                        <p:tgtEl>
                                          <p:spTgt spid="329"/>
                                        </p:tgtEl>
                                      </p:cBhvr>
                                    </p:animEffect>
                                  </p:childTnLst>
                                </p:cTn>
                              </p:par>
                              <p:par>
                                <p:cTn id="22" presetID="10" presetClass="entr" presetSubtype="0" fill="hold" nodeType="withEffect">
                                  <p:stCondLst>
                                    <p:cond delay="0"/>
                                  </p:stCondLst>
                                  <p:childTnLst>
                                    <p:set>
                                      <p:cBhvr>
                                        <p:cTn id="23" dur="1" fill="hold">
                                          <p:stCondLst>
                                            <p:cond delay="0"/>
                                          </p:stCondLst>
                                        </p:cTn>
                                        <p:tgtEl>
                                          <p:spTgt spid="330"/>
                                        </p:tgtEl>
                                        <p:attrNameLst>
                                          <p:attrName>style.visibility</p:attrName>
                                        </p:attrNameLst>
                                      </p:cBhvr>
                                      <p:to>
                                        <p:strVal val="visible"/>
                                      </p:to>
                                    </p:set>
                                    <p:animEffect transition="in" filter="fade">
                                      <p:cBhvr>
                                        <p:cTn id="24"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p:nvPr/>
        </p:nvSpPr>
        <p:spPr>
          <a:xfrm>
            <a:off x="-800" y="0"/>
            <a:ext cx="9144000" cy="4751700"/>
          </a:xfrm>
          <a:prstGeom prst="rect">
            <a:avLst/>
          </a:prstGeom>
          <a:solidFill>
            <a:srgbClr val="D2E3EF"/>
          </a:solidFill>
          <a:ln w="9525" cap="flat" cmpd="sng">
            <a:solidFill>
              <a:srgbClr val="D2E3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36" name="Google Shape;336;p45"/>
          <p:cNvPicPr preferRelativeResize="0"/>
          <p:nvPr/>
        </p:nvPicPr>
        <p:blipFill>
          <a:blip r:embed="rId3">
            <a:alphaModFix/>
          </a:blip>
          <a:stretch>
            <a:fillRect/>
          </a:stretch>
        </p:blipFill>
        <p:spPr>
          <a:xfrm>
            <a:off x="6628050" y="3131700"/>
            <a:ext cx="2515950" cy="1620000"/>
          </a:xfrm>
          <a:prstGeom prst="rect">
            <a:avLst/>
          </a:prstGeom>
          <a:noFill/>
          <a:ln>
            <a:noFill/>
          </a:ln>
        </p:spPr>
      </p:pic>
      <p:sp>
        <p:nvSpPr>
          <p:cNvPr id="337" name="Google Shape;337;p45"/>
          <p:cNvSpPr txBox="1">
            <a:spLocks noGrp="1"/>
          </p:cNvSpPr>
          <p:nvPr>
            <p:ph type="body" idx="4294967295"/>
          </p:nvPr>
        </p:nvSpPr>
        <p:spPr>
          <a:xfrm>
            <a:off x="346600" y="604446"/>
            <a:ext cx="8324100" cy="169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C305D"/>
              </a:buClr>
              <a:buSzPts val="3600"/>
              <a:buNone/>
            </a:pPr>
            <a:r>
              <a:rPr lang="en" sz="3200" b="1">
                <a:solidFill>
                  <a:srgbClr val="037C3F"/>
                </a:solidFill>
                <a:latin typeface="Inter"/>
                <a:ea typeface="Inter"/>
                <a:cs typeface="Inter"/>
                <a:sym typeface="Inter"/>
              </a:rPr>
              <a:t>We're looking for NRENs and federations to help shape this work — and to pilot it. </a:t>
            </a:r>
            <a:endParaRPr sz="3200" b="1">
              <a:solidFill>
                <a:srgbClr val="037C3F"/>
              </a:solidFill>
              <a:latin typeface="Inter"/>
              <a:ea typeface="Inter"/>
              <a:cs typeface="Inter"/>
              <a:sym typeface="Inter"/>
            </a:endParaRPr>
          </a:p>
        </p:txBody>
      </p:sp>
      <p:sp>
        <p:nvSpPr>
          <p:cNvPr id="338" name="Google Shape;338;p45"/>
          <p:cNvSpPr txBox="1"/>
          <p:nvPr/>
        </p:nvSpPr>
        <p:spPr>
          <a:xfrm>
            <a:off x="346601" y="1982755"/>
            <a:ext cx="6776400" cy="18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C305D"/>
              </a:buClr>
              <a:buSzPts val="1800"/>
              <a:buFont typeface="Arial"/>
              <a:buNone/>
            </a:pPr>
            <a:r>
              <a:rPr lang="en" sz="2100" b="1" i="1">
                <a:solidFill>
                  <a:srgbClr val="1C305D"/>
                </a:solidFill>
                <a:latin typeface="Inter"/>
                <a:ea typeface="Inter"/>
                <a:cs typeface="Inter"/>
                <a:sym typeface="Inter"/>
              </a:rPr>
              <a:t>Interested? </a:t>
            </a:r>
            <a:endParaRPr sz="700" b="1" i="1">
              <a:solidFill>
                <a:srgbClr val="1C305D"/>
              </a:solidFill>
              <a:latin typeface="Inter"/>
              <a:ea typeface="Inter"/>
              <a:cs typeface="Inter"/>
              <a:sym typeface="Inter"/>
            </a:endParaRPr>
          </a:p>
          <a:p>
            <a:pPr marL="0" marR="0" lvl="0" indent="0" algn="l" rtl="0">
              <a:lnSpc>
                <a:spcPct val="90000"/>
              </a:lnSpc>
              <a:spcBef>
                <a:spcPts val="0"/>
              </a:spcBef>
              <a:spcAft>
                <a:spcPts val="0"/>
              </a:spcAft>
              <a:buClr>
                <a:srgbClr val="1C305D"/>
              </a:buClr>
              <a:buSzPts val="1800"/>
              <a:buFont typeface="Arial"/>
              <a:buNone/>
            </a:pPr>
            <a:endParaRPr sz="700" b="1" i="1">
              <a:solidFill>
                <a:srgbClr val="1C305D"/>
              </a:solidFill>
              <a:latin typeface="Inter"/>
              <a:ea typeface="Inter"/>
              <a:cs typeface="Inter"/>
              <a:sym typeface="Inter"/>
            </a:endParaRPr>
          </a:p>
          <a:p>
            <a:pPr marL="0" marR="0" lvl="0" indent="0" algn="l" rtl="0">
              <a:lnSpc>
                <a:spcPct val="90000"/>
              </a:lnSpc>
              <a:spcBef>
                <a:spcPts val="0"/>
              </a:spcBef>
              <a:spcAft>
                <a:spcPts val="0"/>
              </a:spcAft>
              <a:buClr>
                <a:srgbClr val="1C305D"/>
              </a:buClr>
              <a:buSzPts val="1800"/>
              <a:buFont typeface="Arial"/>
              <a:buNone/>
            </a:pPr>
            <a:r>
              <a:rPr lang="en" sz="2100" b="1" i="1">
                <a:solidFill>
                  <a:srgbClr val="1C305D"/>
                </a:solidFill>
                <a:latin typeface="Inter"/>
                <a:ea typeface="Inter"/>
                <a:cs typeface="Inter"/>
                <a:sym typeface="Inter"/>
              </a:rPr>
              <a:t>Find us after this session or reach out directly.</a:t>
            </a:r>
            <a:br>
              <a:rPr lang="en" sz="700" b="1" i="1">
                <a:solidFill>
                  <a:srgbClr val="1C305D"/>
                </a:solidFill>
                <a:latin typeface="Inter"/>
                <a:ea typeface="Inter"/>
                <a:cs typeface="Inter"/>
                <a:sym typeface="Inter"/>
              </a:rPr>
            </a:br>
            <a:endParaRPr sz="700" b="1" i="1">
              <a:solidFill>
                <a:srgbClr val="1C305D"/>
              </a:solidFill>
              <a:latin typeface="Inter"/>
              <a:ea typeface="Inter"/>
              <a:cs typeface="Inter"/>
              <a:sym typeface="Inter"/>
            </a:endParaRPr>
          </a:p>
          <a:p>
            <a:pPr marL="0" marR="0" lvl="0" indent="0" algn="l" rtl="0">
              <a:lnSpc>
                <a:spcPct val="90000"/>
              </a:lnSpc>
              <a:spcBef>
                <a:spcPts val="0"/>
              </a:spcBef>
              <a:spcAft>
                <a:spcPts val="0"/>
              </a:spcAft>
              <a:buClr>
                <a:srgbClr val="1C305D"/>
              </a:buClr>
              <a:buSzPts val="1800"/>
              <a:buFont typeface="Arial"/>
              <a:buNone/>
            </a:pPr>
            <a:r>
              <a:rPr lang="en" sz="2100" b="1" u="sng">
                <a:solidFill>
                  <a:srgbClr val="1C305D"/>
                </a:solidFill>
                <a:latin typeface="Inter"/>
                <a:ea typeface="Inter"/>
                <a:cs typeface="Inter"/>
                <a:sym typeface="Inter"/>
                <a:hlinkClick r:id="rId4">
                  <a:extLst>
                    <a:ext uri="{A12FA001-AC4F-418D-AE19-62706E023703}">
                      <ahyp:hlinkClr xmlns:ahyp="http://schemas.microsoft.com/office/drawing/2018/hyperlinkcolor" val="tx"/>
                    </a:ext>
                  </a:extLst>
                </a:hlinkClick>
              </a:rPr>
              <a:t>aferrante@ebsco.com</a:t>
            </a:r>
            <a:r>
              <a:rPr lang="en" sz="2100" b="1">
                <a:solidFill>
                  <a:srgbClr val="1C305D"/>
                </a:solidFill>
                <a:latin typeface="Inter"/>
                <a:ea typeface="Inter"/>
                <a:cs typeface="Inter"/>
                <a:sym typeface="Inter"/>
              </a:rPr>
              <a:t>  |  </a:t>
            </a:r>
            <a:r>
              <a:rPr lang="en" sz="2100" b="1" u="sng">
                <a:solidFill>
                  <a:srgbClr val="1C305D"/>
                </a:solidFill>
                <a:latin typeface="Inter"/>
                <a:ea typeface="Inter"/>
                <a:cs typeface="Inter"/>
                <a:sym typeface="Inter"/>
                <a:hlinkClick r:id="rId5">
                  <a:extLst>
                    <a:ext uri="{A12FA001-AC4F-418D-AE19-62706E023703}">
                      <ahyp:hlinkClr xmlns:ahyp="http://schemas.microsoft.com/office/drawing/2018/hyperlinkcolor" val="tx"/>
                    </a:ext>
                  </a:extLst>
                </a:hlinkClick>
              </a:rPr>
              <a:t>s.frances@elsevier.com</a:t>
            </a:r>
            <a:r>
              <a:rPr lang="en" sz="2100" b="1">
                <a:solidFill>
                  <a:srgbClr val="1C305D"/>
                </a:solidFill>
                <a:latin typeface="Inter"/>
                <a:ea typeface="Inter"/>
                <a:cs typeface="Inter"/>
                <a:sym typeface="Inter"/>
              </a:rPr>
              <a:t>  </a:t>
            </a:r>
            <a:endParaRPr sz="2100" b="1">
              <a:solidFill>
                <a:srgbClr val="1C305D"/>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4" descr="Flat design blood droplet icon. Vector. Flat design blood droplet icon. Editable vector. blood drop stock illustrations"/>
          <p:cNvPicPr preferRelativeResize="0"/>
          <p:nvPr/>
        </p:nvPicPr>
        <p:blipFill rotWithShape="1">
          <a:blip r:embed="rId3">
            <a:alphaModFix/>
          </a:blip>
          <a:srcRect/>
          <a:stretch/>
        </p:blipFill>
        <p:spPr>
          <a:xfrm>
            <a:off x="3350695" y="994286"/>
            <a:ext cx="1122843" cy="1122843"/>
          </a:xfrm>
          <a:prstGeom prst="rect">
            <a:avLst/>
          </a:prstGeom>
          <a:noFill/>
          <a:ln>
            <a:noFill/>
          </a:ln>
        </p:spPr>
      </p:pic>
      <p:pic>
        <p:nvPicPr>
          <p:cNvPr id="205" name="Google Shape;205;p34" descr="Heart pulse Images - Free Download on Magnific"/>
          <p:cNvPicPr preferRelativeResize="0"/>
          <p:nvPr/>
        </p:nvPicPr>
        <p:blipFill rotWithShape="1">
          <a:blip r:embed="rId4">
            <a:alphaModFix/>
          </a:blip>
          <a:srcRect/>
          <a:stretch/>
        </p:blipFill>
        <p:spPr>
          <a:xfrm>
            <a:off x="6466599" y="2797730"/>
            <a:ext cx="1589850" cy="1589828"/>
          </a:xfrm>
          <a:prstGeom prst="rect">
            <a:avLst/>
          </a:prstGeom>
          <a:noFill/>
          <a:ln>
            <a:noFill/>
          </a:ln>
        </p:spPr>
      </p:pic>
      <p:sp>
        <p:nvSpPr>
          <p:cNvPr id="206" name="Google Shape;206;p34"/>
          <p:cNvSpPr txBox="1"/>
          <p:nvPr/>
        </p:nvSpPr>
        <p:spPr>
          <a:xfrm>
            <a:off x="184366" y="226663"/>
            <a:ext cx="8578200" cy="781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2800" b="1">
                <a:solidFill>
                  <a:srgbClr val="1C2C4F"/>
                </a:solidFill>
                <a:latin typeface="Inter"/>
                <a:ea typeface="Inter"/>
                <a:cs typeface="Inter"/>
                <a:sym typeface="Inter"/>
              </a:rPr>
              <a:t>The l</a:t>
            </a:r>
            <a:r>
              <a:rPr lang="en" sz="2800" b="1" i="0" u="none" strike="noStrike" cap="none">
                <a:solidFill>
                  <a:srgbClr val="1C2C4F"/>
                </a:solidFill>
                <a:latin typeface="Inter"/>
                <a:ea typeface="Inter"/>
                <a:cs typeface="Inter"/>
                <a:sym typeface="Inter"/>
              </a:rPr>
              <a:t>ibrary is the instit</a:t>
            </a:r>
            <a:r>
              <a:rPr lang="en" sz="2800" b="1">
                <a:solidFill>
                  <a:srgbClr val="1C2C4F"/>
                </a:solidFill>
                <a:latin typeface="Inter"/>
                <a:ea typeface="Inter"/>
                <a:cs typeface="Inter"/>
                <a:sym typeface="Inter"/>
              </a:rPr>
              <a:t>ution’s heart</a:t>
            </a:r>
            <a:endParaRPr sz="2800" b="0" i="0" u="none" strike="noStrike" cap="none">
              <a:solidFill>
                <a:srgbClr val="1C2C4F"/>
              </a:solidFill>
              <a:latin typeface="Arial"/>
              <a:ea typeface="Arial"/>
              <a:cs typeface="Arial"/>
              <a:sym typeface="Arial"/>
            </a:endParaRPr>
          </a:p>
        </p:txBody>
      </p:sp>
      <p:sp>
        <p:nvSpPr>
          <p:cNvPr id="207" name="Google Shape;207;p34"/>
          <p:cNvSpPr txBox="1"/>
          <p:nvPr/>
        </p:nvSpPr>
        <p:spPr>
          <a:xfrm>
            <a:off x="6124078" y="4184478"/>
            <a:ext cx="22749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500" b="1" i="0" u="none" strike="noStrike" cap="none">
                <a:solidFill>
                  <a:srgbClr val="1C2C4F"/>
                </a:solidFill>
                <a:latin typeface="Inter"/>
                <a:ea typeface="Inter"/>
                <a:cs typeface="Inter"/>
                <a:sym typeface="Inter"/>
              </a:rPr>
              <a:t>Identity is the pulse</a:t>
            </a:r>
            <a:endParaRPr sz="1500">
              <a:solidFill>
                <a:srgbClr val="1C2C4F"/>
              </a:solidFill>
              <a:latin typeface="Inter"/>
              <a:ea typeface="Inter"/>
              <a:cs typeface="Inter"/>
              <a:sym typeface="Inter"/>
            </a:endParaRPr>
          </a:p>
        </p:txBody>
      </p:sp>
      <p:sp>
        <p:nvSpPr>
          <p:cNvPr id="208" name="Google Shape;208;p34"/>
          <p:cNvSpPr txBox="1"/>
          <p:nvPr/>
        </p:nvSpPr>
        <p:spPr>
          <a:xfrm>
            <a:off x="2177073" y="4190496"/>
            <a:ext cx="34701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500" b="1" i="0" u="none" strike="noStrike" cap="none">
                <a:solidFill>
                  <a:srgbClr val="1C2C4F"/>
                </a:solidFill>
                <a:latin typeface="Inter"/>
                <a:ea typeface="Inter"/>
                <a:cs typeface="Inter"/>
                <a:sym typeface="Inter"/>
              </a:rPr>
              <a:t>Access is the circulatory system</a:t>
            </a:r>
            <a:endParaRPr sz="1500">
              <a:solidFill>
                <a:srgbClr val="1C2C4F"/>
              </a:solidFill>
              <a:latin typeface="Inter"/>
              <a:ea typeface="Inter"/>
              <a:cs typeface="Inter"/>
              <a:sym typeface="Inter"/>
            </a:endParaRPr>
          </a:p>
        </p:txBody>
      </p:sp>
      <p:sp>
        <p:nvSpPr>
          <p:cNvPr id="209" name="Google Shape;209;p34"/>
          <p:cNvSpPr txBox="1"/>
          <p:nvPr/>
        </p:nvSpPr>
        <p:spPr>
          <a:xfrm>
            <a:off x="2341926" y="1992510"/>
            <a:ext cx="31404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600" b="1" i="0" u="none" strike="noStrike" cap="none">
                <a:solidFill>
                  <a:srgbClr val="1C2C4F"/>
                </a:solidFill>
                <a:latin typeface="Inter"/>
                <a:ea typeface="Inter"/>
                <a:cs typeface="Inter"/>
                <a:sym typeface="Inter"/>
              </a:rPr>
              <a:t>Access to trusted scholarly content is the lifeblood of the academic mission</a:t>
            </a:r>
            <a:endParaRPr sz="1600" b="1" i="0" u="none" strike="noStrike" cap="none">
              <a:solidFill>
                <a:srgbClr val="1C2C4F"/>
              </a:solidFill>
              <a:latin typeface="Inter"/>
              <a:ea typeface="Inter"/>
              <a:cs typeface="Inter"/>
              <a:sym typeface="Inter"/>
            </a:endParaRPr>
          </a:p>
        </p:txBody>
      </p:sp>
      <p:sp>
        <p:nvSpPr>
          <p:cNvPr id="210" name="Google Shape;210;p34"/>
          <p:cNvSpPr txBox="1"/>
          <p:nvPr/>
        </p:nvSpPr>
        <p:spPr>
          <a:xfrm>
            <a:off x="5401524" y="2011187"/>
            <a:ext cx="3720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600" b="1" i="0" u="none" strike="noStrike" cap="none">
                <a:solidFill>
                  <a:srgbClr val="1C2C4F"/>
                </a:solidFill>
                <a:latin typeface="Inter"/>
                <a:ea typeface="Inter"/>
                <a:cs typeface="Inter"/>
                <a:sym typeface="Inter"/>
              </a:rPr>
              <a:t>Knowledge flows through every vein of the institution — research, teaching, discovery</a:t>
            </a:r>
            <a:endParaRPr sz="1600" b="1" i="0" u="none" strike="noStrike" cap="none">
              <a:solidFill>
                <a:srgbClr val="1C2C4F"/>
              </a:solidFill>
              <a:latin typeface="Inter"/>
              <a:ea typeface="Inter"/>
              <a:cs typeface="Inter"/>
              <a:sym typeface="Inter"/>
            </a:endParaRPr>
          </a:p>
        </p:txBody>
      </p:sp>
      <p:sp>
        <p:nvSpPr>
          <p:cNvPr id="211" name="Google Shape;211;p34"/>
          <p:cNvSpPr txBox="1"/>
          <p:nvPr/>
        </p:nvSpPr>
        <p:spPr>
          <a:xfrm>
            <a:off x="521206" y="3528400"/>
            <a:ext cx="1377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1" i="0" u="none" strike="noStrike" cap="none">
                <a:solidFill>
                  <a:srgbClr val="1C2C4F"/>
                </a:solidFill>
                <a:latin typeface="Inter"/>
                <a:ea typeface="Inter"/>
                <a:cs typeface="Inter"/>
                <a:sym typeface="Inter"/>
              </a:rPr>
              <a:t>Not </a:t>
            </a:r>
            <a:r>
              <a:rPr lang="en" sz="1800" b="1">
                <a:solidFill>
                  <a:srgbClr val="1C2C4F"/>
                </a:solidFill>
                <a:latin typeface="Inter"/>
                <a:ea typeface="Inter"/>
                <a:cs typeface="Inter"/>
                <a:sym typeface="Inter"/>
              </a:rPr>
              <a:t>l</a:t>
            </a:r>
            <a:r>
              <a:rPr lang="en" sz="1800" b="1" i="0" u="none" strike="noStrike" cap="none">
                <a:solidFill>
                  <a:srgbClr val="1C2C4F"/>
                </a:solidFill>
                <a:latin typeface="Inter"/>
                <a:ea typeface="Inter"/>
                <a:cs typeface="Inter"/>
                <a:sym typeface="Inter"/>
              </a:rPr>
              <a:t>ove</a:t>
            </a:r>
            <a:endParaRPr sz="1800" b="1">
              <a:solidFill>
                <a:srgbClr val="1C2C4F"/>
              </a:solidFill>
              <a:latin typeface="Inter"/>
              <a:ea typeface="Inter"/>
              <a:cs typeface="Inter"/>
              <a:sym typeface="Inter"/>
            </a:endParaRPr>
          </a:p>
        </p:txBody>
      </p:sp>
      <p:pic>
        <p:nvPicPr>
          <p:cNvPr id="212" name="Google Shape;212;p34" descr="Red broken heart Red broken heart. Flat icon for apps and websites. Vector illustration. broken heart stock illustrations"/>
          <p:cNvPicPr preferRelativeResize="0"/>
          <p:nvPr/>
        </p:nvPicPr>
        <p:blipFill rotWithShape="1">
          <a:blip r:embed="rId5">
            <a:alphaModFix/>
          </a:blip>
          <a:srcRect/>
          <a:stretch/>
        </p:blipFill>
        <p:spPr>
          <a:xfrm>
            <a:off x="282904" y="1674210"/>
            <a:ext cx="1854199" cy="1854199"/>
          </a:xfrm>
          <a:prstGeom prst="rect">
            <a:avLst/>
          </a:prstGeom>
          <a:noFill/>
          <a:ln>
            <a:noFill/>
          </a:ln>
        </p:spPr>
      </p:pic>
      <p:pic>
        <p:nvPicPr>
          <p:cNvPr id="213" name="Google Shape;213;p34" descr="Infrared leaf close-up"/>
          <p:cNvPicPr preferRelativeResize="0"/>
          <p:nvPr/>
        </p:nvPicPr>
        <p:blipFill rotWithShape="1">
          <a:blip r:embed="rId6">
            <a:alphaModFix/>
          </a:blip>
          <a:srcRect/>
          <a:stretch/>
        </p:blipFill>
        <p:spPr>
          <a:xfrm>
            <a:off x="6466591" y="923447"/>
            <a:ext cx="1589859" cy="1041401"/>
          </a:xfrm>
          <a:prstGeom prst="rect">
            <a:avLst/>
          </a:prstGeom>
          <a:noFill/>
          <a:ln>
            <a:noFill/>
          </a:ln>
        </p:spPr>
      </p:pic>
      <p:pic>
        <p:nvPicPr>
          <p:cNvPr id="214" name="Google Shape;214;p34" descr="Human heart, 3d rendering, medically accurate illustration of the human heart anatomy  with venous system Human heart, 3d rendering, medically accurate illustration of the human heart anatomy with venous system human heart stock pictures, royalty-free photos &amp; images"/>
          <p:cNvPicPr preferRelativeResize="0"/>
          <p:nvPr/>
        </p:nvPicPr>
        <p:blipFill rotWithShape="1">
          <a:blip r:embed="rId7">
            <a:alphaModFix/>
          </a:blip>
          <a:srcRect/>
          <a:stretch/>
        </p:blipFill>
        <p:spPr>
          <a:xfrm>
            <a:off x="2985024" y="3060971"/>
            <a:ext cx="1854199" cy="104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5"/>
          <p:cNvPicPr preferRelativeResize="0"/>
          <p:nvPr/>
        </p:nvPicPr>
        <p:blipFill>
          <a:blip r:embed="rId3">
            <a:alphaModFix/>
          </a:blip>
          <a:stretch>
            <a:fillRect/>
          </a:stretch>
        </p:blipFill>
        <p:spPr>
          <a:xfrm>
            <a:off x="6378666" y="1733588"/>
            <a:ext cx="1434850" cy="1455941"/>
          </a:xfrm>
          <a:prstGeom prst="rect">
            <a:avLst/>
          </a:prstGeom>
          <a:noFill/>
          <a:ln>
            <a:noFill/>
          </a:ln>
        </p:spPr>
      </p:pic>
      <p:sp>
        <p:nvSpPr>
          <p:cNvPr id="220" name="Google Shape;220;p35"/>
          <p:cNvSpPr txBox="1"/>
          <p:nvPr/>
        </p:nvSpPr>
        <p:spPr>
          <a:xfrm>
            <a:off x="273832" y="1172630"/>
            <a:ext cx="5406900" cy="2658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1" i="0" u="none" strike="noStrike" cap="none">
                <a:solidFill>
                  <a:srgbClr val="1C2C4F"/>
                </a:solidFill>
                <a:latin typeface="Inter"/>
                <a:ea typeface="Inter"/>
                <a:cs typeface="Inter"/>
                <a:sym typeface="Inter"/>
              </a:rPr>
              <a:t>Scholarly Network Security Initiative (SNSI) </a:t>
            </a:r>
            <a:r>
              <a:rPr lang="en" sz="1800" b="0" i="0" u="none" strike="noStrike" cap="none">
                <a:solidFill>
                  <a:srgbClr val="1C2C4F"/>
                </a:solidFill>
                <a:latin typeface="Inter"/>
                <a:ea typeface="Inter"/>
                <a:cs typeface="Inter"/>
                <a:sym typeface="Inter"/>
              </a:rPr>
              <a:t>brings together stakeholders from across the scholarly ecosystem to address shared cybersecurity challenges.</a:t>
            </a:r>
            <a:br>
              <a:rPr lang="en" sz="200" b="0" i="0" u="none" strike="noStrike" cap="none">
                <a:solidFill>
                  <a:srgbClr val="1C2C4F"/>
                </a:solidFill>
                <a:latin typeface="Inter"/>
                <a:ea typeface="Inter"/>
                <a:cs typeface="Inter"/>
                <a:sym typeface="Inter"/>
              </a:rPr>
            </a:br>
            <a:endParaRPr sz="1100" b="0" i="0" u="none" strike="noStrike" cap="none">
              <a:solidFill>
                <a:srgbClr val="1C2C4F"/>
              </a:solidFill>
              <a:latin typeface="Inter"/>
              <a:ea typeface="Inter"/>
              <a:cs typeface="Inter"/>
              <a:sym typeface="Inter"/>
            </a:endParaRPr>
          </a:p>
          <a:p>
            <a:pPr marL="274320" marR="0" lvl="0" indent="-182880" algn="l" rtl="0">
              <a:lnSpc>
                <a:spcPct val="115000"/>
              </a:lnSpc>
              <a:spcBef>
                <a:spcPts val="0"/>
              </a:spcBef>
              <a:spcAft>
                <a:spcPts val="0"/>
              </a:spcAft>
              <a:buClr>
                <a:schemeClr val="dk1"/>
              </a:buClr>
              <a:buSzPts val="1100"/>
              <a:buFont typeface="Arial"/>
              <a:buChar char="•"/>
            </a:pPr>
            <a:r>
              <a:rPr lang="en" sz="1600" b="0" i="0" u="none" strike="noStrike" cap="none">
                <a:solidFill>
                  <a:srgbClr val="1C2C4F"/>
                </a:solidFill>
                <a:latin typeface="Inter"/>
                <a:ea typeface="Inter"/>
                <a:cs typeface="Inter"/>
                <a:sym typeface="Inter"/>
              </a:rPr>
              <a:t>Trust in research trust depends on secure, interoperable access</a:t>
            </a:r>
            <a:br>
              <a:rPr lang="en" sz="700" b="0" i="0" u="none" strike="noStrike" cap="none">
                <a:solidFill>
                  <a:srgbClr val="1C2C4F"/>
                </a:solidFill>
                <a:latin typeface="Inter"/>
                <a:ea typeface="Inter"/>
                <a:cs typeface="Inter"/>
                <a:sym typeface="Inter"/>
              </a:rPr>
            </a:br>
            <a:endParaRPr sz="700" b="0" i="0" u="none" strike="noStrike" cap="none">
              <a:solidFill>
                <a:srgbClr val="1C2C4F"/>
              </a:solidFill>
              <a:latin typeface="Inter"/>
              <a:ea typeface="Inter"/>
              <a:cs typeface="Inter"/>
              <a:sym typeface="Inter"/>
            </a:endParaRPr>
          </a:p>
          <a:p>
            <a:pPr marL="274320" marR="0" lvl="0" indent="-195580" algn="l" rtl="0">
              <a:lnSpc>
                <a:spcPct val="115000"/>
              </a:lnSpc>
              <a:spcBef>
                <a:spcPts val="0"/>
              </a:spcBef>
              <a:spcAft>
                <a:spcPts val="0"/>
              </a:spcAft>
              <a:buClr>
                <a:schemeClr val="dk1"/>
              </a:buClr>
              <a:buSzPts val="1300"/>
              <a:buFont typeface="Arial"/>
              <a:buChar char="•"/>
            </a:pPr>
            <a:r>
              <a:rPr lang="en" sz="1600" b="0" i="0" u="none" strike="noStrike" cap="none">
                <a:solidFill>
                  <a:srgbClr val="1C2C4F"/>
                </a:solidFill>
                <a:latin typeface="Inter"/>
                <a:ea typeface="Inter"/>
                <a:cs typeface="Inter"/>
                <a:sym typeface="Inter"/>
              </a:rPr>
              <a:t>Increasingly, cybersecurity challenges lead </a:t>
            </a:r>
            <a:br>
              <a:rPr lang="en" sz="1600" b="0" i="0" u="none" strike="noStrike" cap="none">
                <a:solidFill>
                  <a:srgbClr val="1C2C4F"/>
                </a:solidFill>
                <a:latin typeface="Inter"/>
                <a:ea typeface="Inter"/>
                <a:cs typeface="Inter"/>
                <a:sym typeface="Inter"/>
              </a:rPr>
            </a:br>
            <a:r>
              <a:rPr lang="en" sz="1600" b="0" i="0" u="none" strike="noStrike" cap="none">
                <a:solidFill>
                  <a:srgbClr val="1C2C4F"/>
                </a:solidFill>
                <a:latin typeface="Inter"/>
                <a:ea typeface="Inter"/>
                <a:cs typeface="Inter"/>
                <a:sym typeface="Inter"/>
              </a:rPr>
              <a:t>back to Identity &amp; Access Management</a:t>
            </a:r>
            <a:endParaRPr sz="1600" b="1" i="0" u="none" strike="noStrike" cap="none">
              <a:solidFill>
                <a:srgbClr val="1C2C4F"/>
              </a:solidFill>
              <a:latin typeface="Inter"/>
              <a:ea typeface="Inter"/>
              <a:cs typeface="Inter"/>
              <a:sym typeface="Inter"/>
            </a:endParaRPr>
          </a:p>
        </p:txBody>
      </p:sp>
      <p:pic>
        <p:nvPicPr>
          <p:cNvPr id="221" name="Google Shape;221;p35"/>
          <p:cNvPicPr preferRelativeResize="0"/>
          <p:nvPr/>
        </p:nvPicPr>
        <p:blipFill rotWithShape="1">
          <a:blip r:embed="rId4">
            <a:alphaModFix/>
          </a:blip>
          <a:srcRect/>
          <a:stretch/>
        </p:blipFill>
        <p:spPr>
          <a:xfrm>
            <a:off x="6208217" y="3408471"/>
            <a:ext cx="1482327" cy="208327"/>
          </a:xfrm>
          <a:prstGeom prst="rect">
            <a:avLst/>
          </a:prstGeom>
          <a:noFill/>
          <a:ln>
            <a:noFill/>
          </a:ln>
        </p:spPr>
      </p:pic>
      <p:pic>
        <p:nvPicPr>
          <p:cNvPr id="222" name="Google Shape;222;p35"/>
          <p:cNvPicPr preferRelativeResize="0"/>
          <p:nvPr/>
        </p:nvPicPr>
        <p:blipFill rotWithShape="1">
          <a:blip r:embed="rId5">
            <a:alphaModFix/>
          </a:blip>
          <a:srcRect/>
          <a:stretch/>
        </p:blipFill>
        <p:spPr>
          <a:xfrm>
            <a:off x="7931717" y="2017991"/>
            <a:ext cx="941675" cy="305173"/>
          </a:xfrm>
          <a:prstGeom prst="rect">
            <a:avLst/>
          </a:prstGeom>
          <a:noFill/>
          <a:ln>
            <a:noFill/>
          </a:ln>
        </p:spPr>
      </p:pic>
      <p:pic>
        <p:nvPicPr>
          <p:cNvPr id="223" name="Google Shape;223;p35"/>
          <p:cNvPicPr preferRelativeResize="0"/>
          <p:nvPr/>
        </p:nvPicPr>
        <p:blipFill rotWithShape="1">
          <a:blip r:embed="rId6">
            <a:alphaModFix/>
          </a:blip>
          <a:srcRect/>
          <a:stretch/>
        </p:blipFill>
        <p:spPr>
          <a:xfrm>
            <a:off x="6405390" y="1261948"/>
            <a:ext cx="1087972" cy="252692"/>
          </a:xfrm>
          <a:prstGeom prst="rect">
            <a:avLst/>
          </a:prstGeom>
          <a:noFill/>
          <a:ln>
            <a:noFill/>
          </a:ln>
        </p:spPr>
      </p:pic>
      <p:pic>
        <p:nvPicPr>
          <p:cNvPr id="224" name="Google Shape;224;p35"/>
          <p:cNvPicPr preferRelativeResize="0"/>
          <p:nvPr/>
        </p:nvPicPr>
        <p:blipFill rotWithShape="1">
          <a:blip r:embed="rId7">
            <a:alphaModFix/>
          </a:blip>
          <a:srcRect/>
          <a:stretch/>
        </p:blipFill>
        <p:spPr>
          <a:xfrm>
            <a:off x="5240243" y="2227680"/>
            <a:ext cx="1087975" cy="394170"/>
          </a:xfrm>
          <a:prstGeom prst="rect">
            <a:avLst/>
          </a:prstGeom>
          <a:noFill/>
          <a:ln>
            <a:noFill/>
          </a:ln>
        </p:spPr>
      </p:pic>
      <p:pic>
        <p:nvPicPr>
          <p:cNvPr id="225" name="Google Shape;225;p35"/>
          <p:cNvPicPr preferRelativeResize="0"/>
          <p:nvPr/>
        </p:nvPicPr>
        <p:blipFill rotWithShape="1">
          <a:blip r:embed="rId8">
            <a:alphaModFix/>
          </a:blip>
          <a:srcRect/>
          <a:stretch/>
        </p:blipFill>
        <p:spPr>
          <a:xfrm>
            <a:off x="8055272" y="2621839"/>
            <a:ext cx="918370" cy="213075"/>
          </a:xfrm>
          <a:prstGeom prst="rect">
            <a:avLst/>
          </a:prstGeom>
          <a:noFill/>
          <a:ln>
            <a:noFill/>
          </a:ln>
        </p:spPr>
      </p:pic>
      <p:pic>
        <p:nvPicPr>
          <p:cNvPr id="226" name="Google Shape;226;p35"/>
          <p:cNvPicPr preferRelativeResize="0"/>
          <p:nvPr/>
        </p:nvPicPr>
        <p:blipFill rotWithShape="1">
          <a:blip r:embed="rId9">
            <a:alphaModFix/>
          </a:blip>
          <a:srcRect/>
          <a:stretch/>
        </p:blipFill>
        <p:spPr>
          <a:xfrm>
            <a:off x="7690542" y="1575092"/>
            <a:ext cx="1087975" cy="226070"/>
          </a:xfrm>
          <a:prstGeom prst="rect">
            <a:avLst/>
          </a:prstGeom>
          <a:noFill/>
          <a:ln>
            <a:noFill/>
          </a:ln>
        </p:spPr>
      </p:pic>
      <p:pic>
        <p:nvPicPr>
          <p:cNvPr id="227" name="Google Shape;227;p35"/>
          <p:cNvPicPr preferRelativeResize="0"/>
          <p:nvPr/>
        </p:nvPicPr>
        <p:blipFill rotWithShape="1">
          <a:blip r:embed="rId10">
            <a:alphaModFix/>
          </a:blip>
          <a:srcRect/>
          <a:stretch/>
        </p:blipFill>
        <p:spPr>
          <a:xfrm>
            <a:off x="6001431" y="1680543"/>
            <a:ext cx="427690" cy="282271"/>
          </a:xfrm>
          <a:prstGeom prst="rect">
            <a:avLst/>
          </a:prstGeom>
          <a:noFill/>
          <a:ln>
            <a:noFill/>
          </a:ln>
        </p:spPr>
      </p:pic>
      <p:pic>
        <p:nvPicPr>
          <p:cNvPr id="228" name="Google Shape;228;p35"/>
          <p:cNvPicPr preferRelativeResize="0"/>
          <p:nvPr/>
        </p:nvPicPr>
        <p:blipFill rotWithShape="1">
          <a:blip r:embed="rId11">
            <a:alphaModFix/>
          </a:blip>
          <a:srcRect/>
          <a:stretch/>
        </p:blipFill>
        <p:spPr>
          <a:xfrm>
            <a:off x="7690555" y="3133607"/>
            <a:ext cx="844567" cy="252678"/>
          </a:xfrm>
          <a:prstGeom prst="rect">
            <a:avLst/>
          </a:prstGeom>
          <a:noFill/>
          <a:ln>
            <a:noFill/>
          </a:ln>
        </p:spPr>
      </p:pic>
      <p:sp>
        <p:nvSpPr>
          <p:cNvPr id="229" name="Google Shape;229;p35"/>
          <p:cNvSpPr txBox="1"/>
          <p:nvPr/>
        </p:nvSpPr>
        <p:spPr>
          <a:xfrm>
            <a:off x="273819" y="314257"/>
            <a:ext cx="8578200" cy="781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2800" b="1" i="0" u="none" strike="noStrike" cap="none">
                <a:solidFill>
                  <a:srgbClr val="1C2C4F"/>
                </a:solidFill>
                <a:latin typeface="Inter"/>
                <a:ea typeface="Inter"/>
                <a:cs typeface="Inter"/>
                <a:sym typeface="Inter"/>
              </a:rPr>
              <a:t>We protect what makes research possible</a:t>
            </a:r>
            <a:endParaRPr sz="2800" b="0" i="0" u="none" strike="noStrike" cap="none">
              <a:solidFill>
                <a:srgbClr val="000000"/>
              </a:solidFill>
              <a:latin typeface="Arial"/>
              <a:ea typeface="Arial"/>
              <a:cs typeface="Arial"/>
              <a:sym typeface="Arial"/>
            </a:endParaRPr>
          </a:p>
        </p:txBody>
      </p:sp>
      <p:pic>
        <p:nvPicPr>
          <p:cNvPr id="230" name="Google Shape;230;p35"/>
          <p:cNvPicPr preferRelativeResize="0"/>
          <p:nvPr/>
        </p:nvPicPr>
        <p:blipFill rotWithShape="1">
          <a:blip r:embed="rId12">
            <a:alphaModFix/>
          </a:blip>
          <a:srcRect/>
          <a:stretch/>
        </p:blipFill>
        <p:spPr>
          <a:xfrm>
            <a:off x="5373025" y="2905130"/>
            <a:ext cx="1143271" cy="3093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body" idx="4294967295"/>
          </p:nvPr>
        </p:nvSpPr>
        <p:spPr>
          <a:xfrm>
            <a:off x="116675" y="310550"/>
            <a:ext cx="8839200" cy="1006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None/>
            </a:pPr>
            <a:r>
              <a:rPr lang="en" sz="2800" b="1">
                <a:solidFill>
                  <a:srgbClr val="1C2C4F"/>
                </a:solidFill>
                <a:latin typeface="Inter"/>
                <a:ea typeface="Inter"/>
                <a:cs typeface="Inter"/>
                <a:sym typeface="Inter"/>
              </a:rPr>
              <a:t>From print to digital: redefining risks and threats</a:t>
            </a:r>
            <a:endParaRPr sz="2800" b="1">
              <a:solidFill>
                <a:srgbClr val="1C2C4F"/>
              </a:solidFill>
              <a:latin typeface="Inter"/>
              <a:ea typeface="Inter"/>
              <a:cs typeface="Inter"/>
              <a:sym typeface="Inter"/>
            </a:endParaRPr>
          </a:p>
        </p:txBody>
      </p:sp>
      <p:pic>
        <p:nvPicPr>
          <p:cNvPr id="236" name="Google Shape;236;p36"/>
          <p:cNvPicPr preferRelativeResize="0"/>
          <p:nvPr/>
        </p:nvPicPr>
        <p:blipFill rotWithShape="1">
          <a:blip r:embed="rId3">
            <a:alphaModFix/>
          </a:blip>
          <a:srcRect/>
          <a:stretch/>
        </p:blipFill>
        <p:spPr>
          <a:xfrm>
            <a:off x="152400" y="1177205"/>
            <a:ext cx="8839203" cy="2934099"/>
          </a:xfrm>
          <a:prstGeom prst="rect">
            <a:avLst/>
          </a:prstGeom>
          <a:noFill/>
          <a:ln>
            <a:noFill/>
          </a:ln>
        </p:spPr>
      </p:pic>
      <p:pic>
        <p:nvPicPr>
          <p:cNvPr id="237" name="Google Shape;237;p36"/>
          <p:cNvPicPr preferRelativeResize="0"/>
          <p:nvPr/>
        </p:nvPicPr>
        <p:blipFill rotWithShape="1">
          <a:blip r:embed="rId4">
            <a:alphaModFix/>
          </a:blip>
          <a:srcRect/>
          <a:stretch/>
        </p:blipFill>
        <p:spPr>
          <a:xfrm>
            <a:off x="912350" y="4187941"/>
            <a:ext cx="7247857" cy="3700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body" idx="1"/>
          </p:nvPr>
        </p:nvSpPr>
        <p:spPr>
          <a:xfrm>
            <a:off x="227948" y="1153902"/>
            <a:ext cx="3127500" cy="3601200"/>
          </a:xfrm>
          <a:prstGeom prst="rect">
            <a:avLst/>
          </a:prstGeom>
          <a:noFill/>
          <a:ln>
            <a:noFill/>
          </a:ln>
        </p:spPr>
        <p:txBody>
          <a:bodyPr spcFirstLastPara="1" wrap="square" lIns="91425" tIns="45700" rIns="91425" bIns="45700" anchor="t" anchorCtr="0">
            <a:noAutofit/>
          </a:bodyPr>
          <a:lstStyle/>
          <a:p>
            <a:pPr marL="457200" lvl="0" indent="-311150" algn="l" rtl="0">
              <a:lnSpc>
                <a:spcPct val="70000"/>
              </a:lnSpc>
              <a:spcBef>
                <a:spcPts val="0"/>
              </a:spcBef>
              <a:spcAft>
                <a:spcPts val="0"/>
              </a:spcAft>
              <a:buClr>
                <a:srgbClr val="1C2C4F"/>
              </a:buClr>
              <a:buSzPts val="1300"/>
              <a:buChar char="•"/>
            </a:pPr>
            <a:r>
              <a:rPr lang="en" sz="1300" b="1">
                <a:solidFill>
                  <a:srgbClr val="1C2C4F"/>
                </a:solidFill>
                <a:latin typeface="Inter"/>
                <a:ea typeface="Inter"/>
                <a:cs typeface="Inter"/>
                <a:sym typeface="Inter"/>
              </a:rPr>
              <a:t>Juicy target</a:t>
            </a:r>
            <a:br>
              <a:rPr lang="en" sz="1300">
                <a:solidFill>
                  <a:srgbClr val="1C2C4F"/>
                </a:solidFill>
                <a:latin typeface="Inter Medium"/>
                <a:ea typeface="Inter Medium"/>
                <a:cs typeface="Inter Medium"/>
                <a:sym typeface="Inter Medium"/>
              </a:rPr>
            </a:br>
            <a:r>
              <a:rPr lang="en" sz="1300">
                <a:solidFill>
                  <a:srgbClr val="1C2C4F"/>
                </a:solidFill>
                <a:latin typeface="Inter Medium"/>
                <a:ea typeface="Inter Medium"/>
                <a:cs typeface="Inter Medium"/>
                <a:sym typeface="Inter Medium"/>
              </a:rPr>
              <a:t>Library vulnerabilities </a:t>
            </a:r>
            <a:br>
              <a:rPr lang="en" sz="1300">
                <a:solidFill>
                  <a:srgbClr val="1C2C4F"/>
                </a:solidFill>
                <a:latin typeface="Inter Medium"/>
                <a:ea typeface="Inter Medium"/>
                <a:cs typeface="Inter Medium"/>
                <a:sym typeface="Inter Medium"/>
              </a:rPr>
            </a:br>
            <a:r>
              <a:rPr lang="en" sz="1300">
                <a:solidFill>
                  <a:srgbClr val="1C2C4F"/>
                </a:solidFill>
                <a:latin typeface="Inter Medium"/>
                <a:ea typeface="Inter Medium"/>
                <a:cs typeface="Inter Medium"/>
                <a:sym typeface="Inter Medium"/>
              </a:rPr>
              <a:t>increases exposure to </a:t>
            </a:r>
            <a:br>
              <a:rPr lang="en" sz="1300">
                <a:solidFill>
                  <a:srgbClr val="1C2C4F"/>
                </a:solidFill>
                <a:latin typeface="Inter Medium"/>
                <a:ea typeface="Inter Medium"/>
                <a:cs typeface="Inter Medium"/>
                <a:sym typeface="Inter Medium"/>
              </a:rPr>
            </a:br>
            <a:r>
              <a:rPr lang="en" sz="1300">
                <a:solidFill>
                  <a:srgbClr val="1C2C4F"/>
                </a:solidFill>
                <a:latin typeface="Inter Medium"/>
                <a:ea typeface="Inter Medium"/>
                <a:cs typeface="Inter Medium"/>
                <a:sym typeface="Inter Medium"/>
              </a:rPr>
              <a:t>the university network.</a:t>
            </a:r>
            <a:br>
              <a:rPr lang="en" sz="1300">
                <a:solidFill>
                  <a:srgbClr val="1C2C4F"/>
                </a:solidFill>
                <a:latin typeface="Inter Medium"/>
                <a:ea typeface="Inter Medium"/>
                <a:cs typeface="Inter Medium"/>
                <a:sym typeface="Inter Medium"/>
              </a:rPr>
            </a:br>
            <a:endParaRPr sz="1300">
              <a:solidFill>
                <a:srgbClr val="1C2C4F"/>
              </a:solidFill>
              <a:latin typeface="Inter Medium"/>
              <a:ea typeface="Inter Medium"/>
              <a:cs typeface="Inter Medium"/>
              <a:sym typeface="Inter Medium"/>
            </a:endParaRPr>
          </a:p>
          <a:p>
            <a:pPr marL="457200" lvl="0" indent="-311150" algn="l" rtl="0">
              <a:lnSpc>
                <a:spcPct val="70000"/>
              </a:lnSpc>
              <a:spcBef>
                <a:spcPts val="0"/>
              </a:spcBef>
              <a:spcAft>
                <a:spcPts val="0"/>
              </a:spcAft>
              <a:buClr>
                <a:srgbClr val="1C2C4F"/>
              </a:buClr>
              <a:buSzPts val="1300"/>
              <a:buChar char="•"/>
            </a:pPr>
            <a:r>
              <a:rPr lang="en" sz="1300" b="1">
                <a:solidFill>
                  <a:srgbClr val="1C2C4F"/>
                </a:solidFill>
                <a:latin typeface="Inter"/>
                <a:ea typeface="Inter"/>
                <a:cs typeface="Inter"/>
                <a:sym typeface="Inter"/>
              </a:rPr>
              <a:t>Vulnerable target</a:t>
            </a:r>
            <a:br>
              <a:rPr lang="en" sz="1300">
                <a:solidFill>
                  <a:srgbClr val="1C2C4F"/>
                </a:solidFill>
                <a:latin typeface="Inter Medium"/>
                <a:ea typeface="Inter Medium"/>
                <a:cs typeface="Inter Medium"/>
                <a:sym typeface="Inter Medium"/>
              </a:rPr>
            </a:br>
            <a:r>
              <a:rPr lang="en" sz="1300">
                <a:solidFill>
                  <a:srgbClr val="1C2C4F"/>
                </a:solidFill>
                <a:latin typeface="Inter Medium"/>
                <a:ea typeface="Inter Medium"/>
                <a:cs typeface="Inter Medium"/>
                <a:sym typeface="Inter Medium"/>
              </a:rPr>
              <a:t>Heavy reliance on IP-</a:t>
            </a:r>
            <a:br>
              <a:rPr lang="en" sz="1300">
                <a:solidFill>
                  <a:srgbClr val="1C2C4F"/>
                </a:solidFill>
                <a:latin typeface="Inter Medium"/>
                <a:ea typeface="Inter Medium"/>
                <a:cs typeface="Inter Medium"/>
                <a:sym typeface="Inter Medium"/>
              </a:rPr>
            </a:br>
            <a:r>
              <a:rPr lang="en" sz="1300">
                <a:solidFill>
                  <a:srgbClr val="1C2C4F"/>
                </a:solidFill>
                <a:latin typeface="Inter Medium"/>
                <a:ea typeface="Inter Medium"/>
                <a:cs typeface="Inter Medium"/>
                <a:sym typeface="Inter Medium"/>
              </a:rPr>
              <a:t>based and shared authentication models.</a:t>
            </a:r>
            <a:br>
              <a:rPr lang="en" sz="1300">
                <a:solidFill>
                  <a:srgbClr val="1C2C4F"/>
                </a:solidFill>
                <a:latin typeface="Inter Medium"/>
                <a:ea typeface="Inter Medium"/>
                <a:cs typeface="Inter Medium"/>
                <a:sym typeface="Inter Medium"/>
              </a:rPr>
            </a:br>
            <a:endParaRPr sz="1300">
              <a:solidFill>
                <a:srgbClr val="1C2C4F"/>
              </a:solidFill>
              <a:latin typeface="Inter Medium"/>
              <a:ea typeface="Inter Medium"/>
              <a:cs typeface="Inter Medium"/>
              <a:sym typeface="Inter Medium"/>
            </a:endParaRPr>
          </a:p>
          <a:p>
            <a:pPr marL="457200" lvl="0" indent="-311150" algn="l" rtl="0">
              <a:lnSpc>
                <a:spcPct val="70000"/>
              </a:lnSpc>
              <a:spcBef>
                <a:spcPts val="0"/>
              </a:spcBef>
              <a:spcAft>
                <a:spcPts val="0"/>
              </a:spcAft>
              <a:buClr>
                <a:srgbClr val="1C2C4F"/>
              </a:buClr>
              <a:buSzPts val="1300"/>
              <a:buChar char="•"/>
            </a:pPr>
            <a:r>
              <a:rPr lang="en" sz="1300" b="1">
                <a:solidFill>
                  <a:srgbClr val="1C2C4F"/>
                </a:solidFill>
                <a:latin typeface="Inter"/>
                <a:ea typeface="Inter"/>
                <a:cs typeface="Inter"/>
                <a:sym typeface="Inter"/>
              </a:rPr>
              <a:t>Decentralized target</a:t>
            </a:r>
            <a:br>
              <a:rPr lang="en" sz="1300">
                <a:solidFill>
                  <a:srgbClr val="1C2C4F"/>
                </a:solidFill>
                <a:latin typeface="Inter Medium"/>
                <a:ea typeface="Inter Medium"/>
                <a:cs typeface="Inter Medium"/>
                <a:sym typeface="Inter Medium"/>
              </a:rPr>
            </a:br>
            <a:r>
              <a:rPr lang="en" sz="1300">
                <a:solidFill>
                  <a:srgbClr val="1C2C4F"/>
                </a:solidFill>
                <a:latin typeface="Inter Medium"/>
                <a:ea typeface="Inter Medium"/>
                <a:cs typeface="Inter Medium"/>
                <a:sym typeface="Inter Medium"/>
              </a:rPr>
              <a:t>Licensed scholarly platforms are a major institutional access surface.</a:t>
            </a:r>
            <a:endParaRPr sz="1300">
              <a:solidFill>
                <a:srgbClr val="1C2C4F"/>
              </a:solidFill>
              <a:latin typeface="Inter Medium"/>
              <a:ea typeface="Inter Medium"/>
              <a:cs typeface="Inter Medium"/>
              <a:sym typeface="Inter Medium"/>
            </a:endParaRPr>
          </a:p>
        </p:txBody>
      </p:sp>
      <p:sp>
        <p:nvSpPr>
          <p:cNvPr id="243" name="Google Shape;243;p37"/>
          <p:cNvSpPr txBox="1">
            <a:spLocks noGrp="1"/>
          </p:cNvSpPr>
          <p:nvPr>
            <p:ph type="sldNum" idx="12"/>
          </p:nvPr>
        </p:nvSpPr>
        <p:spPr>
          <a:xfrm>
            <a:off x="6732039" y="4825515"/>
            <a:ext cx="20574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a:t>
            </a:fld>
            <a:endParaRPr/>
          </a:p>
        </p:txBody>
      </p:sp>
      <p:sp>
        <p:nvSpPr>
          <p:cNvPr id="244" name="Google Shape;244;p37"/>
          <p:cNvSpPr txBox="1">
            <a:spLocks noGrp="1"/>
          </p:cNvSpPr>
          <p:nvPr>
            <p:ph type="title"/>
          </p:nvPr>
        </p:nvSpPr>
        <p:spPr>
          <a:xfrm>
            <a:off x="352351" y="218162"/>
            <a:ext cx="8439300" cy="69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7C3F"/>
              </a:buClr>
              <a:buSzPts val="2000"/>
              <a:buFont typeface="Calibri"/>
              <a:buNone/>
            </a:pPr>
            <a:r>
              <a:rPr lang="en" sz="2700">
                <a:solidFill>
                  <a:srgbClr val="1C2C4F"/>
                </a:solidFill>
                <a:latin typeface="Inter"/>
                <a:ea typeface="Inter"/>
                <a:cs typeface="Inter"/>
                <a:sym typeface="Inter"/>
              </a:rPr>
              <a:t>Libraries operate inside your security perimeter</a:t>
            </a:r>
            <a:r>
              <a:rPr lang="en" sz="800" b="0">
                <a:solidFill>
                  <a:srgbClr val="1C2C4F"/>
                </a:solidFill>
                <a:latin typeface="Inter"/>
                <a:ea typeface="Inter"/>
                <a:cs typeface="Inter"/>
                <a:sym typeface="Inter"/>
              </a:rPr>
              <a:t> </a:t>
            </a:r>
            <a:endParaRPr sz="2700">
              <a:solidFill>
                <a:srgbClr val="1C2C4F"/>
              </a:solidFill>
              <a:latin typeface="Inter"/>
              <a:ea typeface="Inter"/>
              <a:cs typeface="Inter"/>
              <a:sym typeface="Inter"/>
            </a:endParaRPr>
          </a:p>
        </p:txBody>
      </p:sp>
      <p:pic>
        <p:nvPicPr>
          <p:cNvPr id="245" name="Google Shape;245;p37"/>
          <p:cNvPicPr preferRelativeResize="0"/>
          <p:nvPr/>
        </p:nvPicPr>
        <p:blipFill rotWithShape="1">
          <a:blip r:embed="rId3">
            <a:alphaModFix/>
          </a:blip>
          <a:srcRect/>
          <a:stretch/>
        </p:blipFill>
        <p:spPr>
          <a:xfrm>
            <a:off x="3309275" y="1110666"/>
            <a:ext cx="5508399" cy="2082750"/>
          </a:xfrm>
          <a:prstGeom prst="rect">
            <a:avLst/>
          </a:prstGeom>
          <a:noFill/>
          <a:ln>
            <a:noFill/>
          </a:ln>
        </p:spPr>
      </p:pic>
      <p:sp>
        <p:nvSpPr>
          <p:cNvPr id="246" name="Google Shape;246;p37"/>
          <p:cNvSpPr txBox="1">
            <a:spLocks noGrp="1"/>
          </p:cNvSpPr>
          <p:nvPr>
            <p:ph type="body" idx="1"/>
          </p:nvPr>
        </p:nvSpPr>
        <p:spPr>
          <a:xfrm>
            <a:off x="3355457" y="3289235"/>
            <a:ext cx="5369100" cy="7872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800"/>
              <a:buNone/>
            </a:pPr>
            <a:r>
              <a:rPr lang="en" sz="1600" b="1">
                <a:solidFill>
                  <a:srgbClr val="037C3F"/>
                </a:solidFill>
                <a:latin typeface="Inter"/>
                <a:ea typeface="Inter"/>
                <a:cs typeface="Inter"/>
                <a:sym typeface="Inter"/>
              </a:rPr>
              <a:t>Libraries are part of the institutional risk surface, whether they’re governed that way or not.</a:t>
            </a:r>
            <a:endParaRPr b="1">
              <a:solidFill>
                <a:srgbClr val="1C2C4F"/>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body" idx="1"/>
          </p:nvPr>
        </p:nvSpPr>
        <p:spPr>
          <a:xfrm>
            <a:off x="352350" y="2280827"/>
            <a:ext cx="4854900" cy="1347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1200"/>
              </a:spcAft>
              <a:buNone/>
            </a:pPr>
            <a:r>
              <a:rPr lang="en" sz="1600">
                <a:solidFill>
                  <a:srgbClr val="1C2C4F"/>
                </a:solidFill>
                <a:latin typeface="Inter Medium"/>
                <a:ea typeface="Inter Medium"/>
                <a:cs typeface="Inter Medium"/>
                <a:sym typeface="Inter Medium"/>
              </a:rPr>
              <a:t>Security incidents and instability in library systems affect</a:t>
            </a:r>
            <a:r>
              <a:rPr lang="en" sz="1500">
                <a:solidFill>
                  <a:srgbClr val="1C2C4F"/>
                </a:solidFill>
                <a:latin typeface="Inter Medium"/>
                <a:ea typeface="Inter Medium"/>
                <a:cs typeface="Inter Medium"/>
                <a:sym typeface="Inter Medium"/>
              </a:rPr>
              <a:t> research continuity and trust.</a:t>
            </a:r>
            <a:endParaRPr sz="1500" b="1" i="1">
              <a:solidFill>
                <a:srgbClr val="1C2C4F"/>
              </a:solidFill>
              <a:latin typeface="Inter"/>
              <a:ea typeface="Inter"/>
              <a:cs typeface="Inter"/>
              <a:sym typeface="Inter"/>
            </a:endParaRPr>
          </a:p>
        </p:txBody>
      </p:sp>
      <p:sp>
        <p:nvSpPr>
          <p:cNvPr id="252" name="Google Shape;252;p38"/>
          <p:cNvSpPr txBox="1">
            <a:spLocks noGrp="1"/>
          </p:cNvSpPr>
          <p:nvPr>
            <p:ph type="sldNum" idx="12"/>
          </p:nvPr>
        </p:nvSpPr>
        <p:spPr>
          <a:xfrm>
            <a:off x="6732039" y="4825515"/>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
        <p:nvSpPr>
          <p:cNvPr id="253" name="Google Shape;253;p38"/>
          <p:cNvSpPr txBox="1">
            <a:spLocks noGrp="1"/>
          </p:cNvSpPr>
          <p:nvPr>
            <p:ph type="title"/>
          </p:nvPr>
        </p:nvSpPr>
        <p:spPr>
          <a:xfrm>
            <a:off x="350201" y="315552"/>
            <a:ext cx="8439300" cy="69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 sz="2500">
                <a:solidFill>
                  <a:srgbClr val="1C2C4F"/>
                </a:solidFill>
                <a:latin typeface="Inter"/>
                <a:ea typeface="Inter"/>
                <a:cs typeface="Inter"/>
                <a:sym typeface="Inter"/>
              </a:rPr>
              <a:t>Federation already secures core research workflows</a:t>
            </a:r>
            <a:endParaRPr sz="3320">
              <a:solidFill>
                <a:srgbClr val="1C2C4F"/>
              </a:solidFill>
              <a:latin typeface="Inter"/>
              <a:ea typeface="Inter"/>
              <a:cs typeface="Inter"/>
              <a:sym typeface="Inter"/>
            </a:endParaRPr>
          </a:p>
        </p:txBody>
      </p:sp>
      <p:pic>
        <p:nvPicPr>
          <p:cNvPr id="254" name="Google Shape;254;p38"/>
          <p:cNvPicPr preferRelativeResize="0"/>
          <p:nvPr/>
        </p:nvPicPr>
        <p:blipFill>
          <a:blip r:embed="rId3">
            <a:alphaModFix/>
          </a:blip>
          <a:stretch>
            <a:fillRect/>
          </a:stretch>
        </p:blipFill>
        <p:spPr>
          <a:xfrm>
            <a:off x="5708850" y="1278545"/>
            <a:ext cx="2798325" cy="2727349"/>
          </a:xfrm>
          <a:prstGeom prst="rect">
            <a:avLst/>
          </a:prstGeom>
          <a:noFill/>
          <a:ln>
            <a:noFill/>
          </a:ln>
        </p:spPr>
      </p:pic>
      <p:sp>
        <p:nvSpPr>
          <p:cNvPr id="255" name="Google Shape;255;p38"/>
          <p:cNvSpPr txBox="1">
            <a:spLocks noGrp="1"/>
          </p:cNvSpPr>
          <p:nvPr>
            <p:ph type="body" idx="1"/>
          </p:nvPr>
        </p:nvSpPr>
        <p:spPr>
          <a:xfrm>
            <a:off x="352350" y="1278550"/>
            <a:ext cx="5356500" cy="61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770"/>
              <a:buNone/>
            </a:pPr>
            <a:r>
              <a:rPr lang="en" b="1">
                <a:solidFill>
                  <a:srgbClr val="037C3F"/>
                </a:solidFill>
                <a:latin typeface="Inter"/>
                <a:ea typeface="Inter"/>
                <a:cs typeface="Inter"/>
                <a:sym typeface="Inter"/>
              </a:rPr>
              <a:t>Licensed scholarly access – one of the most highly trafficked academic workflows – has not normalized into that model.</a:t>
            </a:r>
            <a:endParaRPr b="1">
              <a:solidFill>
                <a:srgbClr val="037C3F"/>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sldNum" idx="12"/>
          </p:nvPr>
        </p:nvSpPr>
        <p:spPr>
          <a:xfrm>
            <a:off x="6732039" y="4825515"/>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
        <p:nvSpPr>
          <p:cNvPr id="261" name="Google Shape;261;p39"/>
          <p:cNvSpPr txBox="1">
            <a:spLocks noGrp="1"/>
          </p:cNvSpPr>
          <p:nvPr>
            <p:ph type="title"/>
          </p:nvPr>
        </p:nvSpPr>
        <p:spPr>
          <a:xfrm>
            <a:off x="292464" y="262075"/>
            <a:ext cx="3103500" cy="176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7C3F"/>
              </a:buClr>
              <a:buSzPts val="1800"/>
              <a:buFont typeface="Calibri"/>
              <a:buNone/>
            </a:pPr>
            <a:r>
              <a:rPr lang="en" sz="2800">
                <a:solidFill>
                  <a:srgbClr val="1C2C4F"/>
                </a:solidFill>
                <a:latin typeface="Inter"/>
                <a:ea typeface="Inter"/>
                <a:cs typeface="Inter"/>
                <a:sym typeface="Inter"/>
              </a:rPr>
              <a:t>The solution exists, but adoption has </a:t>
            </a:r>
            <a:br>
              <a:rPr lang="en" sz="2800">
                <a:solidFill>
                  <a:srgbClr val="1C2C4F"/>
                </a:solidFill>
                <a:latin typeface="Inter"/>
                <a:ea typeface="Inter"/>
                <a:cs typeface="Inter"/>
                <a:sym typeface="Inter"/>
              </a:rPr>
            </a:br>
            <a:r>
              <a:rPr lang="en" sz="2800">
                <a:solidFill>
                  <a:srgbClr val="1C2C4F"/>
                </a:solidFill>
                <a:latin typeface="Inter"/>
                <a:ea typeface="Inter"/>
                <a:cs typeface="Inter"/>
                <a:sym typeface="Inter"/>
              </a:rPr>
              <a:t>not followed.</a:t>
            </a:r>
            <a:endParaRPr sz="2800">
              <a:solidFill>
                <a:srgbClr val="1C2C4F"/>
              </a:solidFill>
              <a:latin typeface="Inter"/>
              <a:ea typeface="Inter"/>
              <a:cs typeface="Inter"/>
              <a:sym typeface="Inter"/>
            </a:endParaRPr>
          </a:p>
        </p:txBody>
      </p:sp>
      <p:grpSp>
        <p:nvGrpSpPr>
          <p:cNvPr id="262" name="Google Shape;262;p39"/>
          <p:cNvGrpSpPr/>
          <p:nvPr/>
        </p:nvGrpSpPr>
        <p:grpSpPr>
          <a:xfrm>
            <a:off x="3395975" y="420297"/>
            <a:ext cx="5306800" cy="1078204"/>
            <a:chOff x="1403658" y="1479596"/>
            <a:chExt cx="5306800" cy="1349104"/>
          </a:xfrm>
        </p:grpSpPr>
        <p:sp>
          <p:nvSpPr>
            <p:cNvPr id="263" name="Google Shape;263;p39"/>
            <p:cNvSpPr txBox="1"/>
            <p:nvPr/>
          </p:nvSpPr>
          <p:spPr>
            <a:xfrm>
              <a:off x="1403658" y="1479596"/>
              <a:ext cx="1716300" cy="942000"/>
            </a:xfrm>
            <a:prstGeom prst="rect">
              <a:avLst/>
            </a:prstGeom>
            <a:solidFill>
              <a:srgbClr val="121212"/>
            </a:solidFill>
            <a:ln>
              <a:noFill/>
            </a:ln>
          </p:spPr>
          <p:txBody>
            <a:bodyPr spcFirstLastPara="1" wrap="square" lIns="0" tIns="0" rIns="0" bIns="0" anchor="ctr" anchorCtr="0">
              <a:noAutofit/>
            </a:bodyPr>
            <a:lstStyle/>
            <a:p>
              <a:pPr marL="0" lvl="0" indent="0" algn="ctr" rtl="0">
                <a:lnSpc>
                  <a:spcPct val="80000"/>
                </a:lnSpc>
                <a:spcBef>
                  <a:spcPts val="0"/>
                </a:spcBef>
                <a:spcAft>
                  <a:spcPts val="0"/>
                </a:spcAft>
                <a:buSzPts val="935"/>
                <a:buNone/>
              </a:pPr>
              <a:endParaRPr sz="700" b="1">
                <a:solidFill>
                  <a:srgbClr val="FFFFFF"/>
                </a:solidFill>
                <a:latin typeface="Inter"/>
                <a:ea typeface="Inter"/>
                <a:cs typeface="Inter"/>
                <a:sym typeface="Inter"/>
              </a:endParaRPr>
            </a:p>
            <a:p>
              <a:pPr marL="0" lvl="0" indent="0" algn="ctr" rtl="0">
                <a:lnSpc>
                  <a:spcPct val="80000"/>
                </a:lnSpc>
                <a:spcBef>
                  <a:spcPts val="0"/>
                </a:spcBef>
                <a:spcAft>
                  <a:spcPts val="0"/>
                </a:spcAft>
                <a:buSzPts val="935"/>
                <a:buNone/>
              </a:pPr>
              <a:r>
                <a:rPr lang="en" sz="4900" b="1">
                  <a:solidFill>
                    <a:srgbClr val="FFFFFF"/>
                  </a:solidFill>
                  <a:latin typeface="Inter"/>
                  <a:ea typeface="Inter"/>
                  <a:cs typeface="Inter"/>
                  <a:sym typeface="Inter"/>
                </a:rPr>
                <a:t>95%</a:t>
              </a:r>
              <a:endParaRPr sz="4900" b="1">
                <a:solidFill>
                  <a:srgbClr val="FFFFFF"/>
                </a:solidFill>
                <a:latin typeface="Inter"/>
                <a:ea typeface="Inter"/>
                <a:cs typeface="Inter"/>
                <a:sym typeface="Inter"/>
              </a:endParaRPr>
            </a:p>
          </p:txBody>
        </p:sp>
        <p:sp>
          <p:nvSpPr>
            <p:cNvPr id="264" name="Google Shape;264;p39"/>
            <p:cNvSpPr/>
            <p:nvPr/>
          </p:nvSpPr>
          <p:spPr>
            <a:xfrm>
              <a:off x="3222358" y="1632000"/>
              <a:ext cx="3488100" cy="1196700"/>
            </a:xfrm>
            <a:prstGeom prst="rect">
              <a:avLst/>
            </a:prstGeom>
            <a:solidFill>
              <a:srgbClr val="12121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IBM Plex Mono"/>
                <a:ea typeface="IBM Plex Mono"/>
                <a:cs typeface="IBM Plex Mono"/>
                <a:sym typeface="IBM Plex Mono"/>
              </a:endParaRPr>
            </a:p>
          </p:txBody>
        </p:sp>
        <p:sp>
          <p:nvSpPr>
            <p:cNvPr id="265" name="Google Shape;265;p39"/>
            <p:cNvSpPr/>
            <p:nvPr/>
          </p:nvSpPr>
          <p:spPr>
            <a:xfrm>
              <a:off x="3105083" y="1479600"/>
              <a:ext cx="3431700" cy="1121100"/>
            </a:xfrm>
            <a:prstGeom prst="rect">
              <a:avLst/>
            </a:prstGeom>
            <a:solidFill>
              <a:srgbClr val="184A7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IBM Plex Mono"/>
                <a:ea typeface="IBM Plex Mono"/>
                <a:cs typeface="IBM Plex Mono"/>
                <a:sym typeface="IBM Plex Mono"/>
              </a:endParaRPr>
            </a:p>
          </p:txBody>
        </p:sp>
        <p:sp>
          <p:nvSpPr>
            <p:cNvPr id="266" name="Google Shape;266;p39"/>
            <p:cNvSpPr txBox="1"/>
            <p:nvPr/>
          </p:nvSpPr>
          <p:spPr>
            <a:xfrm>
              <a:off x="3238608" y="1502125"/>
              <a:ext cx="3211800" cy="103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1700">
                  <a:solidFill>
                    <a:schemeClr val="lt1"/>
                  </a:solidFill>
                  <a:latin typeface="Inter Medium"/>
                  <a:ea typeface="Inter Medium"/>
                  <a:cs typeface="Inter Medium"/>
                  <a:sym typeface="Inter Medium"/>
                </a:rPr>
                <a:t>of licensed scholarly access still relies on IP ranges.</a:t>
              </a:r>
              <a:endParaRPr sz="2000">
                <a:solidFill>
                  <a:schemeClr val="lt1"/>
                </a:solidFill>
                <a:latin typeface="IBM Plex Mono"/>
                <a:ea typeface="IBM Plex Mono"/>
                <a:cs typeface="IBM Plex Mono"/>
                <a:sym typeface="IBM Plex Mono"/>
              </a:endParaRPr>
            </a:p>
          </p:txBody>
        </p:sp>
      </p:grpSp>
      <p:grpSp>
        <p:nvGrpSpPr>
          <p:cNvPr id="267" name="Google Shape;267;p39"/>
          <p:cNvGrpSpPr/>
          <p:nvPr/>
        </p:nvGrpSpPr>
        <p:grpSpPr>
          <a:xfrm>
            <a:off x="3395975" y="1755395"/>
            <a:ext cx="5306800" cy="1078203"/>
            <a:chOff x="1403658" y="1479597"/>
            <a:chExt cx="5306800" cy="1349103"/>
          </a:xfrm>
        </p:grpSpPr>
        <p:sp>
          <p:nvSpPr>
            <p:cNvPr id="268" name="Google Shape;268;p39"/>
            <p:cNvSpPr txBox="1"/>
            <p:nvPr/>
          </p:nvSpPr>
          <p:spPr>
            <a:xfrm>
              <a:off x="1403658" y="1479597"/>
              <a:ext cx="1716300" cy="942000"/>
            </a:xfrm>
            <a:prstGeom prst="rect">
              <a:avLst/>
            </a:prstGeom>
            <a:solidFill>
              <a:srgbClr val="121212"/>
            </a:solidFill>
            <a:ln>
              <a:noFill/>
            </a:ln>
          </p:spPr>
          <p:txBody>
            <a:bodyPr spcFirstLastPara="1" wrap="square" lIns="0" tIns="0" rIns="0" bIns="0" anchor="ctr" anchorCtr="0">
              <a:noAutofit/>
            </a:bodyPr>
            <a:lstStyle/>
            <a:p>
              <a:pPr marL="0" lvl="0" indent="0" algn="ctr" rtl="0">
                <a:lnSpc>
                  <a:spcPct val="80000"/>
                </a:lnSpc>
                <a:spcBef>
                  <a:spcPts val="0"/>
                </a:spcBef>
                <a:spcAft>
                  <a:spcPts val="0"/>
                </a:spcAft>
                <a:buSzPts val="935"/>
                <a:buNone/>
              </a:pPr>
              <a:endParaRPr sz="700" b="1">
                <a:solidFill>
                  <a:srgbClr val="FFFFFF"/>
                </a:solidFill>
                <a:latin typeface="Inter"/>
                <a:ea typeface="Inter"/>
                <a:cs typeface="Inter"/>
                <a:sym typeface="Inter"/>
              </a:endParaRPr>
            </a:p>
            <a:p>
              <a:pPr marL="0" lvl="0" indent="0" algn="l" rtl="0">
                <a:lnSpc>
                  <a:spcPct val="80000"/>
                </a:lnSpc>
                <a:spcBef>
                  <a:spcPts val="0"/>
                </a:spcBef>
                <a:spcAft>
                  <a:spcPts val="0"/>
                </a:spcAft>
                <a:buSzPts val="935"/>
                <a:buNone/>
              </a:pPr>
              <a:r>
                <a:rPr lang="en" sz="4900" b="1">
                  <a:solidFill>
                    <a:srgbClr val="FFFFFF"/>
                  </a:solidFill>
                  <a:latin typeface="Inter"/>
                  <a:ea typeface="Inter"/>
                  <a:cs typeface="Inter"/>
                  <a:sym typeface="Inter"/>
                </a:rPr>
                <a:t> 70%</a:t>
              </a:r>
              <a:endParaRPr sz="4900" b="1">
                <a:solidFill>
                  <a:srgbClr val="FFFFFF"/>
                </a:solidFill>
                <a:latin typeface="Inter"/>
                <a:ea typeface="Inter"/>
                <a:cs typeface="Inter"/>
                <a:sym typeface="Inter"/>
              </a:endParaRPr>
            </a:p>
          </p:txBody>
        </p:sp>
        <p:sp>
          <p:nvSpPr>
            <p:cNvPr id="269" name="Google Shape;269;p39"/>
            <p:cNvSpPr/>
            <p:nvPr/>
          </p:nvSpPr>
          <p:spPr>
            <a:xfrm>
              <a:off x="3222358" y="1632000"/>
              <a:ext cx="3488100" cy="1196700"/>
            </a:xfrm>
            <a:prstGeom prst="rect">
              <a:avLst/>
            </a:prstGeom>
            <a:solidFill>
              <a:srgbClr val="12121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IBM Plex Mono"/>
                <a:ea typeface="IBM Plex Mono"/>
                <a:cs typeface="IBM Plex Mono"/>
                <a:sym typeface="IBM Plex Mono"/>
              </a:endParaRPr>
            </a:p>
          </p:txBody>
        </p:sp>
        <p:sp>
          <p:nvSpPr>
            <p:cNvPr id="270" name="Google Shape;270;p39"/>
            <p:cNvSpPr/>
            <p:nvPr/>
          </p:nvSpPr>
          <p:spPr>
            <a:xfrm>
              <a:off x="3105083" y="1479600"/>
              <a:ext cx="3431700" cy="1121100"/>
            </a:xfrm>
            <a:prstGeom prst="rect">
              <a:avLst/>
            </a:prstGeom>
            <a:solidFill>
              <a:srgbClr val="3876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IBM Plex Mono"/>
                <a:ea typeface="IBM Plex Mono"/>
                <a:cs typeface="IBM Plex Mono"/>
                <a:sym typeface="IBM Plex Mono"/>
              </a:endParaRPr>
            </a:p>
          </p:txBody>
        </p:sp>
        <p:sp>
          <p:nvSpPr>
            <p:cNvPr id="271" name="Google Shape;271;p39"/>
            <p:cNvSpPr txBox="1"/>
            <p:nvPr/>
          </p:nvSpPr>
          <p:spPr>
            <a:xfrm>
              <a:off x="3238608" y="1502125"/>
              <a:ext cx="3211800" cy="103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700">
                  <a:solidFill>
                    <a:schemeClr val="lt1"/>
                  </a:solidFill>
                  <a:latin typeface="Inter Medium"/>
                  <a:ea typeface="Inter Medium"/>
                  <a:cs typeface="Inter Medium"/>
                  <a:sym typeface="Inter Medium"/>
                </a:rPr>
                <a:t>of federation-enabled libraries rarely use it for e-resource workflows.</a:t>
              </a:r>
              <a:endParaRPr sz="2000">
                <a:solidFill>
                  <a:schemeClr val="lt1"/>
                </a:solidFill>
                <a:latin typeface="IBM Plex Mono"/>
                <a:ea typeface="IBM Plex Mono"/>
                <a:cs typeface="IBM Plex Mono"/>
                <a:sym typeface="IBM Plex Mono"/>
              </a:endParaRPr>
            </a:p>
          </p:txBody>
        </p:sp>
      </p:grpSp>
      <p:grpSp>
        <p:nvGrpSpPr>
          <p:cNvPr id="272" name="Google Shape;272;p39"/>
          <p:cNvGrpSpPr/>
          <p:nvPr/>
        </p:nvGrpSpPr>
        <p:grpSpPr>
          <a:xfrm>
            <a:off x="3395975" y="3099647"/>
            <a:ext cx="5306800" cy="1078203"/>
            <a:chOff x="1403658" y="1479597"/>
            <a:chExt cx="5306800" cy="1349103"/>
          </a:xfrm>
        </p:grpSpPr>
        <p:sp>
          <p:nvSpPr>
            <p:cNvPr id="273" name="Google Shape;273;p39"/>
            <p:cNvSpPr txBox="1"/>
            <p:nvPr/>
          </p:nvSpPr>
          <p:spPr>
            <a:xfrm>
              <a:off x="1403658" y="1479597"/>
              <a:ext cx="1716300" cy="942000"/>
            </a:xfrm>
            <a:prstGeom prst="rect">
              <a:avLst/>
            </a:prstGeom>
            <a:solidFill>
              <a:srgbClr val="121212"/>
            </a:solidFill>
            <a:ln>
              <a:noFill/>
            </a:ln>
          </p:spPr>
          <p:txBody>
            <a:bodyPr spcFirstLastPara="1" wrap="square" lIns="0" tIns="0" rIns="0" bIns="0" anchor="ctr" anchorCtr="0">
              <a:noAutofit/>
            </a:bodyPr>
            <a:lstStyle/>
            <a:p>
              <a:pPr marL="0" lvl="0" indent="0" algn="ctr" rtl="0">
                <a:lnSpc>
                  <a:spcPct val="80000"/>
                </a:lnSpc>
                <a:spcBef>
                  <a:spcPts val="0"/>
                </a:spcBef>
                <a:spcAft>
                  <a:spcPts val="0"/>
                </a:spcAft>
                <a:buSzPts val="935"/>
                <a:buNone/>
              </a:pPr>
              <a:endParaRPr sz="700" b="1">
                <a:solidFill>
                  <a:srgbClr val="FFFFFF"/>
                </a:solidFill>
                <a:latin typeface="Inter"/>
                <a:ea typeface="Inter"/>
                <a:cs typeface="Inter"/>
                <a:sym typeface="Inter"/>
              </a:endParaRPr>
            </a:p>
            <a:p>
              <a:pPr marL="0" lvl="0" indent="0" algn="l" rtl="0">
                <a:lnSpc>
                  <a:spcPct val="80000"/>
                </a:lnSpc>
                <a:spcBef>
                  <a:spcPts val="0"/>
                </a:spcBef>
                <a:spcAft>
                  <a:spcPts val="0"/>
                </a:spcAft>
                <a:buSzPts val="935"/>
                <a:buNone/>
              </a:pPr>
              <a:r>
                <a:rPr lang="en" sz="4900" b="1">
                  <a:solidFill>
                    <a:srgbClr val="FFFFFF"/>
                  </a:solidFill>
                  <a:latin typeface="Inter"/>
                  <a:ea typeface="Inter"/>
                  <a:cs typeface="Inter"/>
                  <a:sym typeface="Inter"/>
                </a:rPr>
                <a:t> 23%</a:t>
              </a:r>
              <a:endParaRPr sz="4900" b="1">
                <a:solidFill>
                  <a:srgbClr val="FFFFFF"/>
                </a:solidFill>
                <a:latin typeface="Inter"/>
                <a:ea typeface="Inter"/>
                <a:cs typeface="Inter"/>
                <a:sym typeface="Inter"/>
              </a:endParaRPr>
            </a:p>
          </p:txBody>
        </p:sp>
        <p:sp>
          <p:nvSpPr>
            <p:cNvPr id="274" name="Google Shape;274;p39"/>
            <p:cNvSpPr/>
            <p:nvPr/>
          </p:nvSpPr>
          <p:spPr>
            <a:xfrm>
              <a:off x="3222358" y="1632000"/>
              <a:ext cx="3488100" cy="1196700"/>
            </a:xfrm>
            <a:prstGeom prst="rect">
              <a:avLst/>
            </a:prstGeom>
            <a:solidFill>
              <a:srgbClr val="12121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IBM Plex Mono"/>
                <a:ea typeface="IBM Plex Mono"/>
                <a:cs typeface="IBM Plex Mono"/>
                <a:sym typeface="IBM Plex Mono"/>
              </a:endParaRPr>
            </a:p>
          </p:txBody>
        </p:sp>
        <p:sp>
          <p:nvSpPr>
            <p:cNvPr id="275" name="Google Shape;275;p39"/>
            <p:cNvSpPr/>
            <p:nvPr/>
          </p:nvSpPr>
          <p:spPr>
            <a:xfrm>
              <a:off x="3105083" y="1479600"/>
              <a:ext cx="3431700" cy="1121100"/>
            </a:xfrm>
            <a:prstGeom prst="rect">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IBM Plex Mono"/>
                <a:ea typeface="IBM Plex Mono"/>
                <a:cs typeface="IBM Plex Mono"/>
                <a:sym typeface="IBM Plex Mono"/>
              </a:endParaRPr>
            </a:p>
          </p:txBody>
        </p:sp>
        <p:sp>
          <p:nvSpPr>
            <p:cNvPr id="276" name="Google Shape;276;p39"/>
            <p:cNvSpPr txBox="1"/>
            <p:nvPr/>
          </p:nvSpPr>
          <p:spPr>
            <a:xfrm>
              <a:off x="3238608" y="1502125"/>
              <a:ext cx="3211800" cy="103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700">
                  <a:solidFill>
                    <a:schemeClr val="lt1"/>
                  </a:solidFill>
                  <a:latin typeface="Inter Medium"/>
                  <a:ea typeface="Inter Medium"/>
                  <a:cs typeface="Inter Medium"/>
                  <a:sym typeface="Inter Medium"/>
                </a:rPr>
                <a:t>median increase in researcher access after moving to SSO.</a:t>
              </a:r>
              <a:endParaRPr sz="2000">
                <a:solidFill>
                  <a:schemeClr val="lt1"/>
                </a:solidFill>
                <a:latin typeface="IBM Plex Mono"/>
                <a:ea typeface="IBM Plex Mono"/>
                <a:cs typeface="IBM Plex Mono"/>
                <a:sym typeface="IBM Plex Mon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gtEl>
                                        <p:attrNameLst>
                                          <p:attrName>style.visibility</p:attrName>
                                        </p:attrNameLst>
                                      </p:cBhvr>
                                      <p:to>
                                        <p:strVal val="visible"/>
                                      </p:to>
                                    </p:set>
                                    <p:animEffect transition="in" filter="fade">
                                      <p:cBhvr>
                                        <p:cTn id="12" dur="1000"/>
                                        <p:tgtEl>
                                          <p:spTgt spid="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p:nvPr/>
        </p:nvSpPr>
        <p:spPr>
          <a:xfrm>
            <a:off x="0" y="4701757"/>
            <a:ext cx="9144000" cy="456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2" name="Google Shape;282;p40"/>
          <p:cNvSpPr txBox="1">
            <a:spLocks noGrp="1"/>
          </p:cNvSpPr>
          <p:nvPr>
            <p:ph type="sldNum" idx="12"/>
          </p:nvPr>
        </p:nvSpPr>
        <p:spPr>
          <a:xfrm>
            <a:off x="6732039" y="4825515"/>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83" name="Google Shape;283;p40"/>
          <p:cNvSpPr txBox="1">
            <a:spLocks noGrp="1"/>
          </p:cNvSpPr>
          <p:nvPr>
            <p:ph type="title"/>
          </p:nvPr>
        </p:nvSpPr>
        <p:spPr>
          <a:xfrm>
            <a:off x="352351" y="416209"/>
            <a:ext cx="8439300" cy="69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37C3F"/>
              </a:buClr>
              <a:buSzPts val="2000"/>
              <a:buFont typeface="Calibri"/>
              <a:buNone/>
            </a:pPr>
            <a:r>
              <a:rPr lang="en" sz="3000">
                <a:solidFill>
                  <a:srgbClr val="1C2C4F"/>
                </a:solidFill>
                <a:latin typeface="Inter"/>
                <a:ea typeface="Inter"/>
                <a:cs typeface="Inter"/>
                <a:sym typeface="Inter"/>
              </a:rPr>
              <a:t>The adoption gap is structural, not technical</a:t>
            </a:r>
            <a:endParaRPr sz="3000">
              <a:solidFill>
                <a:srgbClr val="1C2C4F"/>
              </a:solidFill>
              <a:latin typeface="Inter"/>
              <a:ea typeface="Inter"/>
              <a:cs typeface="Inter"/>
              <a:sym typeface="Inter"/>
            </a:endParaRPr>
          </a:p>
        </p:txBody>
      </p:sp>
      <p:pic>
        <p:nvPicPr>
          <p:cNvPr id="284" name="Google Shape;284;p40"/>
          <p:cNvPicPr preferRelativeResize="0"/>
          <p:nvPr/>
        </p:nvPicPr>
        <p:blipFill rotWithShape="1">
          <a:blip r:embed="rId3">
            <a:alphaModFix/>
          </a:blip>
          <a:srcRect l="2632" r="2012" b="49589"/>
          <a:stretch/>
        </p:blipFill>
        <p:spPr>
          <a:xfrm>
            <a:off x="5052041" y="1554175"/>
            <a:ext cx="3342076" cy="1766826"/>
          </a:xfrm>
          <a:prstGeom prst="rect">
            <a:avLst/>
          </a:prstGeom>
          <a:noFill/>
          <a:ln>
            <a:noFill/>
          </a:ln>
        </p:spPr>
      </p:pic>
      <p:sp>
        <p:nvSpPr>
          <p:cNvPr id="285" name="Google Shape;285;p40"/>
          <p:cNvSpPr txBox="1">
            <a:spLocks noGrp="1"/>
          </p:cNvSpPr>
          <p:nvPr>
            <p:ph type="body" idx="1"/>
          </p:nvPr>
        </p:nvSpPr>
        <p:spPr>
          <a:xfrm>
            <a:off x="413319" y="1484725"/>
            <a:ext cx="4670700" cy="78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000" b="1">
                <a:solidFill>
                  <a:srgbClr val="037C3F"/>
                </a:solidFill>
                <a:latin typeface="Inter"/>
                <a:ea typeface="Inter"/>
                <a:cs typeface="Inter"/>
                <a:sym typeface="Inter"/>
              </a:rPr>
              <a:t>No shared </a:t>
            </a:r>
            <a:r>
              <a:rPr lang="en" sz="2000" b="1" i="1">
                <a:solidFill>
                  <a:srgbClr val="037C3F"/>
                </a:solidFill>
                <a:latin typeface="Inter"/>
                <a:ea typeface="Inter"/>
                <a:cs typeface="Inter"/>
                <a:sym typeface="Inter"/>
              </a:rPr>
              <a:t>operational</a:t>
            </a:r>
            <a:r>
              <a:rPr lang="en" sz="2000" b="1">
                <a:solidFill>
                  <a:srgbClr val="037C3F"/>
                </a:solidFill>
                <a:latin typeface="Inter"/>
                <a:ea typeface="Inter"/>
                <a:cs typeface="Inter"/>
                <a:sym typeface="Inter"/>
              </a:rPr>
              <a:t> baseline emerged for library e-resource access.</a:t>
            </a:r>
            <a:endParaRPr sz="2000" b="1">
              <a:solidFill>
                <a:srgbClr val="037C3F"/>
              </a:solidFill>
              <a:latin typeface="Inter"/>
              <a:ea typeface="Inter"/>
              <a:cs typeface="Inter"/>
              <a:sym typeface="Inter"/>
            </a:endParaRPr>
          </a:p>
        </p:txBody>
      </p:sp>
      <p:sp>
        <p:nvSpPr>
          <p:cNvPr id="286" name="Google Shape;286;p40"/>
          <p:cNvSpPr txBox="1">
            <a:spLocks noGrp="1"/>
          </p:cNvSpPr>
          <p:nvPr>
            <p:ph type="body" idx="1"/>
          </p:nvPr>
        </p:nvSpPr>
        <p:spPr>
          <a:xfrm>
            <a:off x="413319" y="2629875"/>
            <a:ext cx="4670700" cy="78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000" b="1">
                <a:solidFill>
                  <a:srgbClr val="037C3F"/>
                </a:solidFill>
                <a:latin typeface="Inter"/>
                <a:ea typeface="Inter"/>
                <a:cs typeface="Inter"/>
                <a:sym typeface="Inter"/>
              </a:rPr>
              <a:t>Variation is today’s normal, and adoption cannot scale.</a:t>
            </a:r>
            <a:endParaRPr sz="2000" b="1">
              <a:solidFill>
                <a:srgbClr val="037C3F"/>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sldNum" idx="12"/>
          </p:nvPr>
        </p:nvSpPr>
        <p:spPr>
          <a:xfrm>
            <a:off x="6732039" y="4825515"/>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92" name="Google Shape;292;p41"/>
          <p:cNvSpPr/>
          <p:nvPr/>
        </p:nvSpPr>
        <p:spPr>
          <a:xfrm>
            <a:off x="0" y="4462350"/>
            <a:ext cx="9144000" cy="715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3" name="Google Shape;293;p41"/>
          <p:cNvSpPr txBox="1">
            <a:spLocks noGrp="1"/>
          </p:cNvSpPr>
          <p:nvPr>
            <p:ph type="title"/>
          </p:nvPr>
        </p:nvSpPr>
        <p:spPr>
          <a:xfrm>
            <a:off x="352350" y="318598"/>
            <a:ext cx="8439300" cy="69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37C3F"/>
              </a:buClr>
              <a:buSzPts val="2000"/>
              <a:buFont typeface="Calibri"/>
              <a:buNone/>
            </a:pPr>
            <a:r>
              <a:rPr lang="en" sz="3000">
                <a:solidFill>
                  <a:srgbClr val="1C2C4F"/>
                </a:solidFill>
                <a:latin typeface="Inter"/>
                <a:ea typeface="Inter"/>
                <a:cs typeface="Inter"/>
                <a:sym typeface="Inter"/>
              </a:rPr>
              <a:t>What could bridging the gap unlock?</a:t>
            </a:r>
            <a:endParaRPr sz="3000">
              <a:solidFill>
                <a:srgbClr val="1C2C4F"/>
              </a:solidFill>
              <a:latin typeface="Inter"/>
              <a:ea typeface="Inter"/>
              <a:cs typeface="Inter"/>
              <a:sym typeface="Inter"/>
            </a:endParaRPr>
          </a:p>
        </p:txBody>
      </p:sp>
      <p:pic>
        <p:nvPicPr>
          <p:cNvPr id="294" name="Google Shape;294;p41"/>
          <p:cNvPicPr preferRelativeResize="0"/>
          <p:nvPr/>
        </p:nvPicPr>
        <p:blipFill rotWithShape="1">
          <a:blip r:embed="rId3">
            <a:alphaModFix/>
          </a:blip>
          <a:srcRect t="65026" b="11148"/>
          <a:stretch/>
        </p:blipFill>
        <p:spPr>
          <a:xfrm>
            <a:off x="0" y="2302470"/>
            <a:ext cx="9143999" cy="2178725"/>
          </a:xfrm>
          <a:prstGeom prst="rect">
            <a:avLst/>
          </a:prstGeom>
          <a:noFill/>
          <a:ln>
            <a:noFill/>
          </a:ln>
        </p:spPr>
      </p:pic>
      <p:sp>
        <p:nvSpPr>
          <p:cNvPr id="295" name="Google Shape;295;p41"/>
          <p:cNvSpPr txBox="1"/>
          <p:nvPr/>
        </p:nvSpPr>
        <p:spPr>
          <a:xfrm>
            <a:off x="4654798" y="1250352"/>
            <a:ext cx="2327400" cy="17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305D"/>
                </a:solidFill>
                <a:latin typeface="Inter"/>
                <a:ea typeface="Inter"/>
                <a:cs typeface="Inter"/>
                <a:sym typeface="Inter"/>
              </a:rPr>
              <a:t>IAM &amp; Security</a:t>
            </a:r>
            <a:br>
              <a:rPr lang="en" sz="500" b="1">
                <a:solidFill>
                  <a:srgbClr val="1C305D"/>
                </a:solidFill>
                <a:latin typeface="Inter"/>
                <a:ea typeface="Inter"/>
                <a:cs typeface="Inter"/>
                <a:sym typeface="Inter"/>
              </a:rPr>
            </a:br>
            <a:endParaRPr sz="500" b="1">
              <a:solidFill>
                <a:srgbClr val="1C305D"/>
              </a:solidFill>
              <a:latin typeface="Inter"/>
              <a:ea typeface="Inter"/>
              <a:cs typeface="Inter"/>
              <a:sym typeface="Inter"/>
            </a:endParaRPr>
          </a:p>
          <a:p>
            <a:pPr marL="0" lvl="0" indent="0" algn="ctr" rtl="0">
              <a:spcBef>
                <a:spcPts val="0"/>
              </a:spcBef>
              <a:spcAft>
                <a:spcPts val="0"/>
              </a:spcAft>
              <a:buNone/>
            </a:pPr>
            <a:r>
              <a:rPr lang="en" sz="1300">
                <a:solidFill>
                  <a:srgbClr val="1C305D"/>
                </a:solidFill>
                <a:latin typeface="Inter Medium"/>
                <a:ea typeface="Inter Medium"/>
                <a:cs typeface="Inter Medium"/>
                <a:sym typeface="Inter Medium"/>
              </a:rPr>
              <a:t>Governance over massive academic access surface.</a:t>
            </a:r>
            <a:endParaRPr sz="1300">
              <a:solidFill>
                <a:srgbClr val="1C305D"/>
              </a:solidFill>
              <a:latin typeface="Inter Medium"/>
              <a:ea typeface="Inter Medium"/>
              <a:cs typeface="Inter Medium"/>
              <a:sym typeface="Inter Medium"/>
            </a:endParaRPr>
          </a:p>
        </p:txBody>
      </p:sp>
      <p:sp>
        <p:nvSpPr>
          <p:cNvPr id="296" name="Google Shape;296;p41"/>
          <p:cNvSpPr txBox="1"/>
          <p:nvPr/>
        </p:nvSpPr>
        <p:spPr>
          <a:xfrm>
            <a:off x="2327406" y="1250352"/>
            <a:ext cx="2327400" cy="17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305D"/>
                </a:solidFill>
                <a:latin typeface="Inter"/>
                <a:ea typeface="Inter"/>
                <a:cs typeface="Inter"/>
                <a:sym typeface="Inter"/>
              </a:rPr>
              <a:t>NRENs &amp; Federations</a:t>
            </a:r>
            <a:br>
              <a:rPr lang="en" sz="500" b="1">
                <a:solidFill>
                  <a:srgbClr val="1C305D"/>
                </a:solidFill>
                <a:latin typeface="Inter"/>
                <a:ea typeface="Inter"/>
                <a:cs typeface="Inter"/>
                <a:sym typeface="Inter"/>
              </a:rPr>
            </a:br>
            <a:endParaRPr sz="500" b="1">
              <a:solidFill>
                <a:srgbClr val="1C305D"/>
              </a:solidFill>
              <a:latin typeface="Inter"/>
              <a:ea typeface="Inter"/>
              <a:cs typeface="Inter"/>
              <a:sym typeface="Inter"/>
            </a:endParaRPr>
          </a:p>
          <a:p>
            <a:pPr marL="0" lvl="0" indent="0" algn="ctr" rtl="0">
              <a:spcBef>
                <a:spcPts val="0"/>
              </a:spcBef>
              <a:spcAft>
                <a:spcPts val="0"/>
              </a:spcAft>
              <a:buNone/>
            </a:pPr>
            <a:r>
              <a:rPr lang="en" sz="1300">
                <a:solidFill>
                  <a:srgbClr val="1C305D"/>
                </a:solidFill>
                <a:latin typeface="Inter Medium"/>
                <a:ea typeface="Inter Medium"/>
                <a:cs typeface="Inter Medium"/>
                <a:sym typeface="Inter Medium"/>
              </a:rPr>
              <a:t>Coherent value across the entire research lifecycle.</a:t>
            </a:r>
            <a:endParaRPr sz="1300">
              <a:solidFill>
                <a:srgbClr val="1C305D"/>
              </a:solidFill>
              <a:latin typeface="Inter Medium"/>
              <a:ea typeface="Inter Medium"/>
              <a:cs typeface="Inter Medium"/>
              <a:sym typeface="Inter Medium"/>
            </a:endParaRPr>
          </a:p>
        </p:txBody>
      </p:sp>
      <p:sp>
        <p:nvSpPr>
          <p:cNvPr id="297" name="Google Shape;297;p41"/>
          <p:cNvSpPr txBox="1"/>
          <p:nvPr/>
        </p:nvSpPr>
        <p:spPr>
          <a:xfrm>
            <a:off x="0" y="1250352"/>
            <a:ext cx="2327400" cy="17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305D"/>
                </a:solidFill>
                <a:latin typeface="Inter"/>
                <a:ea typeface="Inter"/>
                <a:cs typeface="Inter"/>
                <a:sym typeface="Inter"/>
              </a:rPr>
              <a:t>Libraries &amp; Researchers</a:t>
            </a:r>
            <a:br>
              <a:rPr lang="en" sz="500" b="1">
                <a:solidFill>
                  <a:srgbClr val="1C305D"/>
                </a:solidFill>
                <a:latin typeface="Inter"/>
                <a:ea typeface="Inter"/>
                <a:cs typeface="Inter"/>
                <a:sym typeface="Inter"/>
              </a:rPr>
            </a:br>
            <a:endParaRPr sz="500" b="1">
              <a:solidFill>
                <a:srgbClr val="1C305D"/>
              </a:solidFill>
              <a:latin typeface="Inter"/>
              <a:ea typeface="Inter"/>
              <a:cs typeface="Inter"/>
              <a:sym typeface="Inter"/>
            </a:endParaRPr>
          </a:p>
          <a:p>
            <a:pPr marL="0" lvl="0" indent="0" algn="ctr" rtl="0">
              <a:spcBef>
                <a:spcPts val="0"/>
              </a:spcBef>
              <a:spcAft>
                <a:spcPts val="0"/>
              </a:spcAft>
              <a:buNone/>
            </a:pPr>
            <a:r>
              <a:rPr lang="en" sz="1300">
                <a:solidFill>
                  <a:srgbClr val="1C305D"/>
                </a:solidFill>
                <a:latin typeface="Inter Medium"/>
                <a:ea typeface="Inter Medium"/>
                <a:cs typeface="Inter Medium"/>
                <a:sym typeface="Inter Medium"/>
              </a:rPr>
              <a:t>Reliable access that doesn’t fail silently.</a:t>
            </a:r>
            <a:endParaRPr sz="1300">
              <a:solidFill>
                <a:srgbClr val="1C305D"/>
              </a:solidFill>
              <a:latin typeface="Inter Medium"/>
              <a:ea typeface="Inter Medium"/>
              <a:cs typeface="Inter Medium"/>
              <a:sym typeface="Inter Medium"/>
            </a:endParaRPr>
          </a:p>
        </p:txBody>
      </p:sp>
      <p:sp>
        <p:nvSpPr>
          <p:cNvPr id="298" name="Google Shape;298;p41"/>
          <p:cNvSpPr txBox="1"/>
          <p:nvPr/>
        </p:nvSpPr>
        <p:spPr>
          <a:xfrm>
            <a:off x="6816598" y="1250352"/>
            <a:ext cx="2327400" cy="17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305D"/>
                </a:solidFill>
                <a:latin typeface="Inter"/>
                <a:ea typeface="Inter"/>
                <a:cs typeface="Inter"/>
                <a:sym typeface="Inter"/>
              </a:rPr>
              <a:t>Publishers</a:t>
            </a:r>
            <a:br>
              <a:rPr lang="en" sz="500" b="1">
                <a:solidFill>
                  <a:srgbClr val="1C305D"/>
                </a:solidFill>
                <a:latin typeface="Inter"/>
                <a:ea typeface="Inter"/>
                <a:cs typeface="Inter"/>
                <a:sym typeface="Inter"/>
              </a:rPr>
            </a:br>
            <a:endParaRPr sz="500" b="1">
              <a:solidFill>
                <a:srgbClr val="1C305D"/>
              </a:solidFill>
              <a:latin typeface="Inter"/>
              <a:ea typeface="Inter"/>
              <a:cs typeface="Inter"/>
              <a:sym typeface="Inter"/>
            </a:endParaRPr>
          </a:p>
          <a:p>
            <a:pPr marL="0" lvl="0" indent="0" algn="ctr" rtl="0">
              <a:spcBef>
                <a:spcPts val="0"/>
              </a:spcBef>
              <a:spcAft>
                <a:spcPts val="0"/>
              </a:spcAft>
              <a:buNone/>
            </a:pPr>
            <a:r>
              <a:rPr lang="en" sz="1300">
                <a:solidFill>
                  <a:srgbClr val="1C305D"/>
                </a:solidFill>
                <a:latin typeface="Inter Medium"/>
                <a:ea typeface="Inter Medium"/>
                <a:cs typeface="Inter Medium"/>
                <a:sym typeface="Inter Medium"/>
              </a:rPr>
              <a:t>Achievable participation and deployment.</a:t>
            </a:r>
            <a:endParaRPr sz="1300">
              <a:solidFill>
                <a:srgbClr val="1C305D"/>
              </a:solidFill>
              <a:latin typeface="Inter Medium"/>
              <a:ea typeface="Inter Medium"/>
              <a:cs typeface="Inter Medium"/>
              <a:sym typeface="Inter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10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fade">
                                      <p:cBhvr>
                                        <p:cTn id="17" dur="1000"/>
                                        <p:tgtEl>
                                          <p:spTgt spid="2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gtEl>
                                        <p:attrNameLst>
                                          <p:attrName>style.visibility</p:attrName>
                                        </p:attrNameLst>
                                      </p:cBhvr>
                                      <p:to>
                                        <p:strVal val="visible"/>
                                      </p:to>
                                    </p:set>
                                    <p:animEffect transition="in" filter="fade">
                                      <p:cBhvr>
                                        <p:cTn id="22" dur="1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On-screen Show (16:9)</PresentationFormat>
  <Paragraphs>69</Paragraphs>
  <Slides>13</Slides>
  <Notes>13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Calibri</vt:lpstr>
      <vt:lpstr>Inter</vt:lpstr>
      <vt:lpstr>Arial</vt:lpstr>
      <vt:lpstr>Inter Medium</vt:lpstr>
      <vt:lpstr>IBM Plex Mono</vt:lpstr>
      <vt:lpstr>Simple Light</vt:lpstr>
      <vt:lpstr>GEANT Association</vt:lpstr>
      <vt:lpstr>GEANT Association</vt:lpstr>
      <vt:lpstr>GEANT Association</vt:lpstr>
      <vt:lpstr>GEANT Association</vt:lpstr>
      <vt:lpstr>PowerPoint Presentation</vt:lpstr>
      <vt:lpstr>PowerPoint Presentation</vt:lpstr>
      <vt:lpstr>PowerPoint Presentation</vt:lpstr>
      <vt:lpstr>PowerPoint Presentation</vt:lpstr>
      <vt:lpstr>Libraries operate inside your security perimeter </vt:lpstr>
      <vt:lpstr>Federation already secures core research workflows</vt:lpstr>
      <vt:lpstr>The solution exists, but adoption has  not followed.</vt:lpstr>
      <vt:lpstr>The adoption gap is structural, not technical</vt:lpstr>
      <vt:lpstr>What could bridging the gap unlock?</vt:lpstr>
      <vt:lpstr>Building a shared federation baseline for library e-resource access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Amanda Ferrante</cp:lastModifiedBy>
  <cp:revision>1</cp:revision>
  <dcterms:modified xsi:type="dcterms:W3CDTF">2026-06-03T19:55:06Z</dcterms:modified>
</cp:coreProperties>
</file>