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Lst>
  <p:notesMasterIdLst>
    <p:notesMasterId r:id="rId29"/>
  </p:notesMasterIdLst>
  <p:sldIdLst>
    <p:sldId id="256" r:id="rId2"/>
    <p:sldId id="257" r:id="rId3"/>
    <p:sldId id="258" r:id="rId4"/>
    <p:sldId id="259" r:id="rId5"/>
    <p:sldId id="260" r:id="rId6"/>
    <p:sldId id="261" r:id="rId7"/>
    <p:sldId id="262" r:id="rId8"/>
    <p:sldId id="263" r:id="rId9"/>
    <p:sldId id="266"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Comic Sans MS" panose="030F0902030302020204" pitchFamily="66" charset="0"/>
      <p:regular r:id="rId34"/>
      <p:bold r:id="rId35"/>
    </p:embeddedFont>
    <p:embeddedFont>
      <p:font typeface="Inter" panose="02000503000000020004" pitchFamily="2" charset="0"/>
      <p:regular r:id="rId36"/>
      <p:bold r:id="rId37"/>
      <p:italic r:id="rId38"/>
      <p:boldItalic r:id="rId39"/>
    </p:embeddedFont>
    <p:embeddedFont>
      <p:font typeface="Inter Medium" panose="02000503000000020004" pitchFamily="2" charset="0"/>
      <p:regular r:id="rId40"/>
      <p:bold r:id="rId41"/>
      <p:italic r:id="rId42"/>
      <p:boldItalic r:id="rId43"/>
    </p:embeddedFont>
    <p:embeddedFont>
      <p:font typeface="Inter SemiBold" panose="02000503000000020004" pitchFamily="2" charset="0"/>
      <p:regular r:id="rId44"/>
      <p:bold r:id="rId45"/>
      <p:italic r:id="rId46"/>
      <p:boldItalic r:id="rId47"/>
    </p:embeddedFont>
    <p:embeddedFont>
      <p:font typeface="Inter Tight" pitchFamily="2" charset="0"/>
      <p:regular r:id="rId48"/>
      <p:bold r:id="rId49"/>
      <p:italic r:id="rId50"/>
      <p:boldItalic r:id="rId51"/>
    </p:embeddedFont>
    <p:embeddedFont>
      <p:font typeface="Roboto" pitchFamily="2" charset="0"/>
      <p:regular r:id="rId52"/>
      <p:bold r:id="rId53"/>
      <p:italic r:id="rId54"/>
      <p:boldItalic r:id="rId55"/>
    </p:embeddedFont>
    <p:embeddedFont>
      <p:font typeface="Signika" pitchFamily="2" charset="77"/>
      <p:regular r:id="rId56"/>
      <p:bold r:id="rId57"/>
    </p:embeddedFont>
    <p:embeddedFont>
      <p:font typeface="Signika SemiBold" pitchFamily="2" charset="77"/>
      <p:regular r:id="rId58"/>
      <p:bold r:id="rId59"/>
    </p:embeddedFont>
    <p:embeddedFont>
      <p:font typeface="Source Sans 3" panose="020B0303030403020204" pitchFamily="34" charset="0"/>
      <p:regular r:id="rId60"/>
      <p:bold r:id="rId61"/>
      <p:italic r:id="rId62"/>
      <p:boldItalic r:id="rId63"/>
    </p:embeddedFont>
    <p:embeddedFont>
      <p:font typeface="Source Sans 3 Medium" panose="020B0303030403020204" pitchFamily="34" charset="0"/>
      <p:regular r:id="rId64"/>
      <p:bold r:id="rId65"/>
      <p:italic r:id="rId66"/>
      <p:boldItalic r:id="rId67"/>
    </p:embeddedFont>
    <p:embeddedFont>
      <p:font typeface="Source Sans 3 SemiBold" panose="020B0303030403020204" pitchFamily="34" charset="0"/>
      <p:regular r:id="rId68"/>
      <p:bold r:id="rId69"/>
      <p:italic r:id="rId70"/>
      <p:boldItalic r:id="rId71"/>
    </p:embeddedFont>
    <p:embeddedFont>
      <p:font typeface="Trebuchet MS" panose="020B070302020209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
          <p15:clr>
            <a:srgbClr val="747775"/>
          </p15:clr>
        </p15:guide>
        <p15:guide id="2" pos="5466">
          <p15:clr>
            <a:srgbClr val="747775"/>
          </p15:clr>
        </p15:guide>
        <p15:guide id="3" orient="horz" pos="3023">
          <p15:clr>
            <a:srgbClr val="747775"/>
          </p15:clr>
        </p15:guide>
        <p15:guide id="4" orient="horz" pos="177">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p:cViewPr varScale="1">
        <p:scale>
          <a:sx n="139" d="100"/>
          <a:sy n="139" d="100"/>
        </p:scale>
        <p:origin x="176" y="592"/>
      </p:cViewPr>
      <p:guideLst>
        <p:guide pos="288"/>
        <p:guide pos="5466"/>
        <p:guide orient="horz" pos="3023"/>
        <p:guide orient="horz" pos="17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3.fntdata"/><Relationship Id="rId47" Type="http://schemas.openxmlformats.org/officeDocument/2006/relationships/font" Target="fonts/font18.fntdata"/><Relationship Id="rId63" Type="http://schemas.openxmlformats.org/officeDocument/2006/relationships/font" Target="fonts/font34.fntdata"/><Relationship Id="rId68" Type="http://schemas.openxmlformats.org/officeDocument/2006/relationships/font" Target="fonts/font39.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66" Type="http://schemas.openxmlformats.org/officeDocument/2006/relationships/font" Target="fonts/font37.fntdata"/><Relationship Id="rId74" Type="http://schemas.openxmlformats.org/officeDocument/2006/relationships/font" Target="fonts/font45.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3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font" Target="fonts/font35.fntdata"/><Relationship Id="rId69" Type="http://schemas.openxmlformats.org/officeDocument/2006/relationships/font" Target="fonts/font40.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2.fntdata"/><Relationship Id="rId72" Type="http://schemas.openxmlformats.org/officeDocument/2006/relationships/font" Target="fonts/font4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67" Type="http://schemas.openxmlformats.org/officeDocument/2006/relationships/font" Target="fonts/font38.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font" Target="fonts/font33.fntdata"/><Relationship Id="rId70" Type="http://schemas.openxmlformats.org/officeDocument/2006/relationships/font" Target="fonts/font41.fntdata"/><Relationship Id="rId75" Type="http://schemas.openxmlformats.org/officeDocument/2006/relationships/font" Target="fonts/font4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schemas.openxmlformats.org/officeDocument/2006/relationships/font" Target="fonts/font36.fntdata"/><Relationship Id="rId73" Type="http://schemas.openxmlformats.org/officeDocument/2006/relationships/font" Target="fonts/font44.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0.fntdata"/><Relationship Id="rId34" Type="http://schemas.openxmlformats.org/officeDocument/2006/relationships/font" Target="fonts/font5.fntdata"/><Relationship Id="rId50" Type="http://schemas.openxmlformats.org/officeDocument/2006/relationships/font" Target="fonts/font21.fntdata"/><Relationship Id="rId55" Type="http://schemas.openxmlformats.org/officeDocument/2006/relationships/font" Target="fonts/font26.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42.fntdata"/><Relationship Id="rId2" Type="http://schemas.openxmlformats.org/officeDocument/2006/relationships/slide" Target="slides/slide1.xml"/><Relationship Id="rId2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d9c01e9a98_0_15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d9c01e9a9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ec9a4d8010_3_829:notes"/>
          <p:cNvSpPr>
            <a:spLocks noGrp="1" noRot="1" noChangeAspect="1"/>
          </p:cNvSpPr>
          <p:nvPr>
            <p:ph type="sldImg" idx="2"/>
          </p:nvPr>
        </p:nvSpPr>
        <p:spPr>
          <a:xfrm>
            <a:off x="1828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3ec9a4d8010_3_829:notes"/>
          <p:cNvSpPr txBox="1">
            <a:spLocks noGrp="1"/>
          </p:cNvSpPr>
          <p:nvPr>
            <p:ph type="body" idx="1"/>
          </p:nvPr>
        </p:nvSpPr>
        <p:spPr>
          <a:xfrm>
            <a:off x="914400" y="4400550"/>
            <a:ext cx="73152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g3ec9a4d8010_3_829:notes"/>
          <p:cNvSpPr txBox="1">
            <a:spLocks noGrp="1"/>
          </p:cNvSpPr>
          <p:nvPr>
            <p:ph type="sldNum" idx="12"/>
          </p:nvPr>
        </p:nvSpPr>
        <p:spPr>
          <a:xfrm>
            <a:off x="5179484" y="8685213"/>
            <a:ext cx="39624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e5816f004d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e5816f004d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ec9a4d8010_3_8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ec9a4d8010_3_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e5816f004d_0_8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e5816f004d_0_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ec9a4d8010_3_16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3ec9a4d8010_3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e6cb040340_1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3e6cb04034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D3D3D"/>
                </a:solidFill>
                <a:latin typeface="Source Sans 3"/>
                <a:ea typeface="Source Sans 3"/>
                <a:cs typeface="Source Sans 3"/>
                <a:sym typeface="Source Sans 3"/>
              </a:rPr>
              <a:t>Without nerding out, basically the brain has a hierarchy with areas of specialization</a:t>
            </a:r>
            <a:endParaRPr sz="1200">
              <a:solidFill>
                <a:srgbClr val="3D3D3D"/>
              </a:solidFill>
              <a:latin typeface="Source Sans 3"/>
              <a:ea typeface="Source Sans 3"/>
              <a:cs typeface="Source Sans 3"/>
              <a:sym typeface="Source Sans 3"/>
            </a:endParaRPr>
          </a:p>
          <a:p>
            <a:pPr marL="0" lvl="0" indent="0" algn="l" rtl="0">
              <a:spcBef>
                <a:spcPts val="800"/>
              </a:spcBef>
              <a:spcAft>
                <a:spcPts val="0"/>
              </a:spcAft>
              <a:buNone/>
            </a:pPr>
            <a:r>
              <a:rPr lang="en" sz="1200">
                <a:solidFill>
                  <a:srgbClr val="3D3D3D"/>
                </a:solidFill>
                <a:latin typeface="Source Sans 3"/>
                <a:ea typeface="Source Sans 3"/>
                <a:cs typeface="Source Sans 3"/>
                <a:sym typeface="Source Sans 3"/>
              </a:rPr>
              <a:t>We see network management as mimicking that type of conceptual network</a:t>
            </a:r>
            <a:endParaRPr sz="1200">
              <a:solidFill>
                <a:srgbClr val="3D3D3D"/>
              </a:solidFill>
              <a:latin typeface="Source Sans 3"/>
              <a:ea typeface="Source Sans 3"/>
              <a:cs typeface="Source Sans 3"/>
              <a:sym typeface="Source Sans 3"/>
            </a:endParaRPr>
          </a:p>
          <a:p>
            <a:pPr marL="0" lvl="0" indent="0" algn="l" rtl="0">
              <a:spcBef>
                <a:spcPts val="800"/>
              </a:spcBef>
              <a:spcAft>
                <a:spcPts val="0"/>
              </a:spcAft>
              <a:buNone/>
            </a:pPr>
            <a:r>
              <a:rPr lang="en" sz="1200">
                <a:solidFill>
                  <a:srgbClr val="3D3D3D"/>
                </a:solidFill>
                <a:latin typeface="Source Sans 3"/>
                <a:ea typeface="Source Sans 3"/>
                <a:cs typeface="Source Sans 3"/>
                <a:sym typeface="Source Sans 3"/>
              </a:rPr>
              <a:t>But we see Human Intellect in control</a:t>
            </a:r>
            <a:endParaRPr sz="1200">
              <a:solidFill>
                <a:srgbClr val="3D3D3D"/>
              </a:solidFill>
              <a:latin typeface="Source Sans 3"/>
              <a:ea typeface="Source Sans 3"/>
              <a:cs typeface="Source Sans 3"/>
              <a:sym typeface="Source Sans 3"/>
            </a:endParaRPr>
          </a:p>
          <a:p>
            <a:pPr marL="0" lvl="0" indent="0" algn="l" rtl="0">
              <a:spcBef>
                <a:spcPts val="800"/>
              </a:spcBef>
              <a:spcAft>
                <a:spcPts val="800"/>
              </a:spcAft>
              <a:buNone/>
            </a:pPr>
            <a:endParaRPr sz="1200">
              <a:solidFill>
                <a:srgbClr val="3D3D3D"/>
              </a:solidFill>
              <a:latin typeface="Source Sans 3"/>
              <a:ea typeface="Source Sans 3"/>
              <a:cs typeface="Source Sans 3"/>
              <a:sym typeface="Source Sans 3"/>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e5816f004d_0_121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3e5816f004d_0_1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respond with a blended approach</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Continue with the prudent best practices</a:t>
            </a:r>
            <a:endParaRPr/>
          </a:p>
          <a:p>
            <a:pPr marL="457200" lvl="0" indent="-298450" algn="l" rtl="0">
              <a:spcBef>
                <a:spcPts val="0"/>
              </a:spcBef>
              <a:spcAft>
                <a:spcPts val="0"/>
              </a:spcAft>
              <a:buSzPts val="1100"/>
              <a:buChar char="-"/>
            </a:pPr>
            <a:r>
              <a:rPr lang="en"/>
              <a:t>Combine with AI augmentation</a:t>
            </a:r>
            <a:endParaRPr/>
          </a:p>
          <a:p>
            <a:pPr marL="457200" lvl="0" indent="-298450" algn="l" rtl="0">
              <a:spcBef>
                <a:spcPts val="0"/>
              </a:spcBef>
              <a:spcAft>
                <a:spcPts val="0"/>
              </a:spcAft>
              <a:buSzPts val="1100"/>
              <a:buChar char="-"/>
            </a:pPr>
            <a:r>
              <a:rPr lang="en"/>
              <a:t>Leave the Human in the loop</a:t>
            </a:r>
            <a:endParaRPr/>
          </a:p>
          <a:p>
            <a:pPr marL="0" lvl="0" indent="0" algn="l" rtl="0">
              <a:spcBef>
                <a:spcPts val="0"/>
              </a:spcBef>
              <a:spcAft>
                <a:spcPts val="0"/>
              </a:spcAft>
              <a:buNone/>
            </a:pPr>
            <a:endParaRPr/>
          </a:p>
          <a:p>
            <a:pPr marL="0" lvl="0" indent="0" algn="l" rtl="0">
              <a:spcBef>
                <a:spcPts val="0"/>
              </a:spcBef>
              <a:spcAft>
                <a:spcPts val="0"/>
              </a:spcAft>
              <a:buNone/>
            </a:pPr>
            <a:r>
              <a:rPr lang="en"/>
              <a:t>Example of multidata source would be:</a:t>
            </a:r>
            <a:endParaRPr/>
          </a:p>
          <a:p>
            <a:pPr marL="0" lvl="0" indent="0" algn="l" rtl="0">
              <a:spcBef>
                <a:spcPts val="0"/>
              </a:spcBef>
              <a:spcAft>
                <a:spcPts val="0"/>
              </a:spcAft>
              <a:buNone/>
            </a:pPr>
            <a:endParaRPr/>
          </a:p>
          <a:p>
            <a:pPr marL="0" lvl="0" indent="0" algn="l" rtl="0">
              <a:spcBef>
                <a:spcPts val="0"/>
              </a:spcBef>
              <a:spcAft>
                <a:spcPts val="0"/>
              </a:spcAft>
              <a:buNone/>
            </a:pPr>
            <a:r>
              <a:rPr lang="en"/>
              <a:t>“Customers connected through Chicago are reporting unstable service, please summarize whats going on that might be responsible”</a:t>
            </a:r>
            <a:endParaRPr/>
          </a:p>
          <a:p>
            <a:pPr marL="0" lvl="0" indent="0" algn="l" rtl="0">
              <a:spcBef>
                <a:spcPts val="0"/>
              </a:spcBef>
              <a:spcAft>
                <a:spcPts val="0"/>
              </a:spcAft>
              <a:buNone/>
            </a:pPr>
            <a:r>
              <a:rPr lang="en"/>
              <a:t>Then the agent looks at our customer database to figure out who is in chicago, what backbone routers are there, then queries the ticketing system to look for known outages and maintenaces, then looks at live metrics and logs, and finally checks to see if there were any Operations chats in slack that were relevant.  It then synthesises a response.</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e5816f004d_0_125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3e5816f004d_0_1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200">
                <a:solidFill>
                  <a:srgbClr val="4D515E"/>
                </a:solidFill>
                <a:latin typeface="Source Sans 3"/>
                <a:ea typeface="Source Sans 3"/>
                <a:cs typeface="Source Sans 3"/>
                <a:sym typeface="Source Sans 3"/>
              </a:rPr>
              <a:t>Orbit shows the power of combining human chat, ticketing and documentation into a Generative AI Agent environment</a:t>
            </a:r>
            <a:endParaRPr sz="1200">
              <a:solidFill>
                <a:srgbClr val="4D515E"/>
              </a:solidFill>
              <a:latin typeface="Source Sans 3"/>
              <a:ea typeface="Source Sans 3"/>
              <a:cs typeface="Source Sans 3"/>
              <a:sym typeface="Source Sans 3"/>
            </a:endParaRPr>
          </a:p>
          <a:p>
            <a:pPr marL="0" lvl="0" indent="0" algn="l" rtl="0">
              <a:lnSpc>
                <a:spcPct val="90000"/>
              </a:lnSpc>
              <a:spcBef>
                <a:spcPts val="800"/>
              </a:spcBef>
              <a:spcAft>
                <a:spcPts val="800"/>
              </a:spcAft>
              <a:buNone/>
            </a:pPr>
            <a:r>
              <a:rPr lang="en" sz="1200">
                <a:solidFill>
                  <a:srgbClr val="4D515E"/>
                </a:solidFill>
                <a:latin typeface="Source Sans 3"/>
                <a:ea typeface="Source Sans 3"/>
                <a:cs typeface="Source Sans 3"/>
                <a:sym typeface="Source Sans 3"/>
              </a:rPr>
              <a:t>It helps address the gap between ideal and real ticketing etiquette</a:t>
            </a:r>
            <a:endParaRPr sz="1200">
              <a:solidFill>
                <a:srgbClr val="4D515E"/>
              </a:solidFill>
              <a:latin typeface="Source Sans 3"/>
              <a:ea typeface="Source Sans 3"/>
              <a:cs typeface="Source Sans 3"/>
              <a:sym typeface="Source Sans 3"/>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e5816f004d_0_581:notes"/>
          <p:cNvSpPr>
            <a:spLocks noGrp="1" noRot="1" noChangeAspect="1"/>
          </p:cNvSpPr>
          <p:nvPr>
            <p:ph type="sldImg" idx="2"/>
          </p:nvPr>
        </p:nvSpPr>
        <p:spPr>
          <a:xfrm>
            <a:off x="914400" y="1143000"/>
            <a:ext cx="7315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3e5816f004d_0_581:notes"/>
          <p:cNvSpPr txBox="1">
            <a:spLocks noGrp="1"/>
          </p:cNvSpPr>
          <p:nvPr>
            <p:ph type="body" idx="1"/>
          </p:nvPr>
        </p:nvSpPr>
        <p:spPr>
          <a:xfrm>
            <a:off x="914400" y="4400550"/>
            <a:ext cx="73152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8" name="Google Shape;518;g3e5816f004d_0_581:notes"/>
          <p:cNvSpPr txBox="1">
            <a:spLocks noGrp="1"/>
          </p:cNvSpPr>
          <p:nvPr>
            <p:ph type="sldNum" idx="12"/>
          </p:nvPr>
        </p:nvSpPr>
        <p:spPr>
          <a:xfrm>
            <a:off x="5179484" y="8685213"/>
            <a:ext cx="39624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e5816f004d_0_9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e5816f004d_0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ec9a4d8010_3_1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ec9a4d8010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3e710ed1a6e_0_25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3e710ed1a6e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e5816f004d_0_9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3e5816f004d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e5816f004d_0_972:notes"/>
          <p:cNvSpPr txBox="1">
            <a:spLocks noGrp="1"/>
          </p:cNvSpPr>
          <p:nvPr>
            <p:ph type="body" idx="1"/>
          </p:nvPr>
        </p:nvSpPr>
        <p:spPr>
          <a:xfrm>
            <a:off x="304800" y="4343400"/>
            <a:ext cx="7315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g3e5816f004d_0_972:notes"/>
          <p:cNvSpPr>
            <a:spLocks noGrp="1" noRot="1" noChangeAspect="1"/>
          </p:cNvSpPr>
          <p:nvPr>
            <p:ph type="sldImg" idx="2"/>
          </p:nvPr>
        </p:nvSpPr>
        <p:spPr>
          <a:xfrm>
            <a:off x="914400" y="1143000"/>
            <a:ext cx="73152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e5816f004d_0_120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3e5816f004d_0_1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e6cb040340_1_2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e6cb040340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overly simplistic but gives you a mile high sense of what we are attempting to provide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ec9a4d801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3ec9a4d801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Find the Needle in the Needle Stack</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e6cb040340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e6cb040340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shows two common use cases that are both reasonably achievable with off the shelf tech</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sz="2300">
                <a:solidFill>
                  <a:srgbClr val="3D3D3D"/>
                </a:solidFill>
                <a:latin typeface="Source Sans 3"/>
                <a:ea typeface="Source Sans 3"/>
                <a:cs typeface="Source Sans 3"/>
                <a:sym typeface="Source Sans 3"/>
              </a:rPr>
              <a:t>Find interesting data movement</a:t>
            </a:r>
            <a:endParaRPr sz="2300">
              <a:solidFill>
                <a:srgbClr val="3D3D3D"/>
              </a:solidFill>
              <a:latin typeface="Source Sans 3"/>
              <a:ea typeface="Source Sans 3"/>
              <a:cs typeface="Source Sans 3"/>
              <a:sym typeface="Source Sans 3"/>
            </a:endParaRPr>
          </a:p>
          <a:p>
            <a:pPr marL="457200" lvl="0" indent="-330200" algn="l" rtl="0">
              <a:spcBef>
                <a:spcPts val="800"/>
              </a:spcBef>
              <a:spcAft>
                <a:spcPts val="0"/>
              </a:spcAft>
              <a:buClr>
                <a:srgbClr val="0088B5"/>
              </a:buClr>
              <a:buSzPts val="1600"/>
              <a:buFont typeface="Source Sans 3"/>
              <a:buChar char="•"/>
            </a:pPr>
            <a:r>
              <a:rPr lang="en" sz="1600">
                <a:solidFill>
                  <a:srgbClr val="3D3D3D"/>
                </a:solidFill>
                <a:latin typeface="Source Sans 3"/>
                <a:ea typeface="Source Sans 3"/>
                <a:cs typeface="Source Sans 3"/>
                <a:sym typeface="Source Sans 3"/>
              </a:rPr>
              <a:t>Elasticsearch based, multivariate</a:t>
            </a:r>
            <a:endParaRPr sz="1600">
              <a:solidFill>
                <a:srgbClr val="3D3D3D"/>
              </a:solidFill>
              <a:latin typeface="Source Sans 3"/>
              <a:ea typeface="Source Sans 3"/>
              <a:cs typeface="Source Sans 3"/>
              <a:sym typeface="Source Sans 3"/>
            </a:endParaRPr>
          </a:p>
          <a:p>
            <a:pPr marL="457200" lvl="0" indent="-330200" algn="l" rtl="0">
              <a:spcBef>
                <a:spcPts val="0"/>
              </a:spcBef>
              <a:spcAft>
                <a:spcPts val="0"/>
              </a:spcAft>
              <a:buClr>
                <a:srgbClr val="0088B5"/>
              </a:buClr>
              <a:buSzPts val="1600"/>
              <a:buFont typeface="Source Sans 3"/>
              <a:buChar char="•"/>
            </a:pPr>
            <a:r>
              <a:rPr lang="en" sz="1600">
                <a:solidFill>
                  <a:srgbClr val="3D3D3D"/>
                </a:solidFill>
                <a:latin typeface="Source Sans 3"/>
                <a:ea typeface="Source Sans 3"/>
                <a:cs typeface="Source Sans 3"/>
                <a:sym typeface="Source Sans 3"/>
              </a:rPr>
              <a:t>Limits on dimensionality</a:t>
            </a:r>
            <a:endParaRPr sz="1600">
              <a:solidFill>
                <a:srgbClr val="3D3D3D"/>
              </a:solidFill>
              <a:latin typeface="Source Sans 3"/>
              <a:ea typeface="Source Sans 3"/>
              <a:cs typeface="Source Sans 3"/>
              <a:sym typeface="Source Sans 3"/>
            </a:endParaRPr>
          </a:p>
          <a:p>
            <a:pPr marL="457200" lvl="0" indent="-330200" algn="l" rtl="0">
              <a:spcBef>
                <a:spcPts val="0"/>
              </a:spcBef>
              <a:spcAft>
                <a:spcPts val="0"/>
              </a:spcAft>
              <a:buClr>
                <a:srgbClr val="0088B5"/>
              </a:buClr>
              <a:buSzPts val="1600"/>
              <a:buFont typeface="Source Sans 3"/>
              <a:buChar char="•"/>
            </a:pPr>
            <a:r>
              <a:rPr lang="en" sz="1600">
                <a:solidFill>
                  <a:srgbClr val="3D3D3D"/>
                </a:solidFill>
                <a:latin typeface="Source Sans 3"/>
                <a:ea typeface="Source Sans 3"/>
                <a:cs typeface="Source Sans 3"/>
                <a:sym typeface="Source Sans 3"/>
              </a:rPr>
              <a:t>Lacks explainability (proprietary)</a:t>
            </a:r>
            <a:endParaRPr sz="1600">
              <a:solidFill>
                <a:srgbClr val="3D3D3D"/>
              </a:solidFill>
              <a:latin typeface="Source Sans 3"/>
              <a:ea typeface="Source Sans 3"/>
              <a:cs typeface="Source Sans 3"/>
              <a:sym typeface="Source Sans 3"/>
            </a:endParaRPr>
          </a:p>
          <a:p>
            <a:pPr marL="0" lvl="0" indent="0" algn="l" rtl="0">
              <a:spcBef>
                <a:spcPts val="800"/>
              </a:spcBef>
              <a:spcAft>
                <a:spcPts val="0"/>
              </a:spcAft>
              <a:buClr>
                <a:schemeClr val="dk1"/>
              </a:buClr>
              <a:buSzPts val="1100"/>
              <a:buFont typeface="Arial"/>
              <a:buNone/>
            </a:pPr>
            <a:r>
              <a:rPr lang="en" sz="2300">
                <a:solidFill>
                  <a:srgbClr val="3D3D3D"/>
                </a:solidFill>
                <a:latin typeface="Source Sans 3"/>
                <a:ea typeface="Source Sans 3"/>
                <a:cs typeface="Source Sans 3"/>
                <a:sym typeface="Source Sans 3"/>
              </a:rPr>
              <a:t>Warn before resource exhausted</a:t>
            </a:r>
            <a:endParaRPr sz="2300">
              <a:solidFill>
                <a:srgbClr val="3D3D3D"/>
              </a:solidFill>
              <a:latin typeface="Source Sans 3"/>
              <a:ea typeface="Source Sans 3"/>
              <a:cs typeface="Source Sans 3"/>
              <a:sym typeface="Source Sans 3"/>
            </a:endParaRPr>
          </a:p>
          <a:p>
            <a:pPr marL="457200" lvl="0" indent="-330200" algn="l" rtl="0">
              <a:spcBef>
                <a:spcPts val="800"/>
              </a:spcBef>
              <a:spcAft>
                <a:spcPts val="0"/>
              </a:spcAft>
              <a:buClr>
                <a:srgbClr val="0088B5"/>
              </a:buClr>
              <a:buSzPts val="1600"/>
              <a:buFont typeface="Source Sans 3"/>
              <a:buChar char="•"/>
            </a:pPr>
            <a:r>
              <a:rPr lang="en" sz="1600">
                <a:solidFill>
                  <a:srgbClr val="3D3D3D"/>
                </a:solidFill>
                <a:latin typeface="Source Sans 3"/>
                <a:ea typeface="Source Sans 3"/>
                <a:cs typeface="Source Sans 3"/>
                <a:sym typeface="Source Sans 3"/>
              </a:rPr>
              <a:t>Elasticsearch based, univariate</a:t>
            </a:r>
            <a:endParaRPr sz="1600">
              <a:solidFill>
                <a:srgbClr val="3D3D3D"/>
              </a:solidFill>
              <a:latin typeface="Source Sans 3"/>
              <a:ea typeface="Source Sans 3"/>
              <a:cs typeface="Source Sans 3"/>
              <a:sym typeface="Source Sans 3"/>
            </a:endParaRPr>
          </a:p>
          <a:p>
            <a:pPr marL="457200" lvl="0" indent="-330200" algn="l" rtl="0">
              <a:spcBef>
                <a:spcPts val="0"/>
              </a:spcBef>
              <a:spcAft>
                <a:spcPts val="0"/>
              </a:spcAft>
              <a:buClr>
                <a:srgbClr val="0088B5"/>
              </a:buClr>
              <a:buSzPts val="1600"/>
              <a:buFont typeface="Source Sans 3"/>
              <a:buChar char="•"/>
            </a:pPr>
            <a:r>
              <a:rPr lang="en" sz="1600">
                <a:solidFill>
                  <a:srgbClr val="3D3D3D"/>
                </a:solidFill>
                <a:latin typeface="Source Sans 3"/>
                <a:ea typeface="Source Sans 3"/>
                <a:cs typeface="Source Sans 3"/>
                <a:sym typeface="Source Sans 3"/>
              </a:rPr>
              <a:t>Preserves our engineers’ weekends</a:t>
            </a:r>
            <a:endParaRPr sz="1600">
              <a:solidFill>
                <a:srgbClr val="3D3D3D"/>
              </a:solidFill>
              <a:latin typeface="Source Sans 3"/>
              <a:ea typeface="Source Sans 3"/>
              <a:cs typeface="Source Sans 3"/>
              <a:sym typeface="Source Sans 3"/>
            </a:endParaRPr>
          </a:p>
          <a:p>
            <a:pPr marL="457200" lvl="0" indent="-330200" algn="l" rtl="0">
              <a:spcBef>
                <a:spcPts val="0"/>
              </a:spcBef>
              <a:spcAft>
                <a:spcPts val="0"/>
              </a:spcAft>
              <a:buClr>
                <a:srgbClr val="0088B5"/>
              </a:buClr>
              <a:buSzPts val="1600"/>
              <a:buFont typeface="Source Sans 3"/>
              <a:buChar char="•"/>
            </a:pPr>
            <a:r>
              <a:rPr lang="en" sz="1600">
                <a:solidFill>
                  <a:srgbClr val="3D3D3D"/>
                </a:solidFill>
                <a:latin typeface="Source Sans 3"/>
                <a:ea typeface="Source Sans 3"/>
                <a:cs typeface="Source Sans 3"/>
                <a:sym typeface="Source Sans 3"/>
              </a:rPr>
              <a:t>Works well for this use case</a:t>
            </a:r>
            <a:endParaRPr sz="1600">
              <a:solidFill>
                <a:srgbClr val="3D3D3D"/>
              </a:solidFill>
              <a:latin typeface="Source Sans 3"/>
              <a:ea typeface="Source Sans 3"/>
              <a:cs typeface="Source Sans 3"/>
              <a:sym typeface="Source Sans 3"/>
            </a:endParaRPr>
          </a:p>
          <a:p>
            <a:pPr marL="0" lvl="0" indent="0" algn="l" rtl="0">
              <a:spcBef>
                <a:spcPts val="80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3df95760a8b_16_34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3df95760a8b_16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db6411aa53_10_21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db6411aa53_1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ec9a4d8010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ec9a4d801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e5816f004d_0_470:notes"/>
          <p:cNvSpPr>
            <a:spLocks noGrp="1" noRot="1" noChangeAspect="1"/>
          </p:cNvSpPr>
          <p:nvPr>
            <p:ph type="sldImg" idx="2"/>
          </p:nvPr>
        </p:nvSpPr>
        <p:spPr>
          <a:xfrm>
            <a:off x="914400" y="1143000"/>
            <a:ext cx="7315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3e5816f004d_0_470:notes"/>
          <p:cNvSpPr txBox="1">
            <a:spLocks noGrp="1"/>
          </p:cNvSpPr>
          <p:nvPr>
            <p:ph type="body" idx="1"/>
          </p:nvPr>
        </p:nvSpPr>
        <p:spPr>
          <a:xfrm>
            <a:off x="914400" y="4400550"/>
            <a:ext cx="73152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g3e5816f004d_0_470:notes"/>
          <p:cNvSpPr txBox="1">
            <a:spLocks noGrp="1"/>
          </p:cNvSpPr>
          <p:nvPr>
            <p:ph type="sldNum" idx="12"/>
          </p:nvPr>
        </p:nvSpPr>
        <p:spPr>
          <a:xfrm>
            <a:off x="5179484" y="8685213"/>
            <a:ext cx="39624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e5816f004d_0_236:notes"/>
          <p:cNvSpPr>
            <a:spLocks noGrp="1" noRot="1" noChangeAspect="1"/>
          </p:cNvSpPr>
          <p:nvPr>
            <p:ph type="sldImg" idx="2"/>
          </p:nvPr>
        </p:nvSpPr>
        <p:spPr>
          <a:xfrm>
            <a:off x="914400" y="1143000"/>
            <a:ext cx="7315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3e5816f004d_0_236:notes"/>
          <p:cNvSpPr txBox="1">
            <a:spLocks noGrp="1"/>
          </p:cNvSpPr>
          <p:nvPr>
            <p:ph type="body" idx="1"/>
          </p:nvPr>
        </p:nvSpPr>
        <p:spPr>
          <a:xfrm>
            <a:off x="914400" y="4400550"/>
            <a:ext cx="73152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g3e5816f004d_0_236:notes"/>
          <p:cNvSpPr txBox="1">
            <a:spLocks noGrp="1"/>
          </p:cNvSpPr>
          <p:nvPr>
            <p:ph type="sldNum" idx="12"/>
          </p:nvPr>
        </p:nvSpPr>
        <p:spPr>
          <a:xfrm>
            <a:off x="5179484" y="8685213"/>
            <a:ext cx="39624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e5816f004d_0_1:notes"/>
          <p:cNvSpPr>
            <a:spLocks noGrp="1" noRot="1" noChangeAspect="1"/>
          </p:cNvSpPr>
          <p:nvPr>
            <p:ph type="sldImg" idx="2"/>
          </p:nvPr>
        </p:nvSpPr>
        <p:spPr>
          <a:xfrm>
            <a:off x="914400" y="1143000"/>
            <a:ext cx="7315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3e5816f004d_0_1:notes"/>
          <p:cNvSpPr txBox="1">
            <a:spLocks noGrp="1"/>
          </p:cNvSpPr>
          <p:nvPr>
            <p:ph type="body" idx="1"/>
          </p:nvPr>
        </p:nvSpPr>
        <p:spPr>
          <a:xfrm>
            <a:off x="914400" y="4400550"/>
            <a:ext cx="73152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 name="Google Shape;351;g3e5816f004d_0_1:notes"/>
          <p:cNvSpPr txBox="1">
            <a:spLocks noGrp="1"/>
          </p:cNvSpPr>
          <p:nvPr>
            <p:ph type="sldNum" idx="12"/>
          </p:nvPr>
        </p:nvSpPr>
        <p:spPr>
          <a:xfrm>
            <a:off x="5179484" y="8685213"/>
            <a:ext cx="39624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ec9a4d8010_1_1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ec9a4d8010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ec9a4d8010_3_2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ec9a4d8010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BLANK_3_1_1_2_2">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a:off x="0" y="0"/>
            <a:ext cx="9144000" cy="5143500"/>
          </a:xfrm>
          <a:prstGeom prst="rect">
            <a:avLst/>
          </a:prstGeom>
          <a:solidFill>
            <a:srgbClr val="0088B5">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3 Medium"/>
              <a:ea typeface="Source Sans 3 Medium"/>
              <a:cs typeface="Source Sans 3 Medium"/>
              <a:sym typeface="Source Sans 3 Medium"/>
            </a:endParaRPr>
          </a:p>
        </p:txBody>
      </p:sp>
      <p:sp>
        <p:nvSpPr>
          <p:cNvPr id="10" name="Google Shape;10;p2"/>
          <p:cNvSpPr/>
          <p:nvPr/>
        </p:nvSpPr>
        <p:spPr>
          <a:xfrm>
            <a:off x="0" y="3615450"/>
            <a:ext cx="9144000" cy="1248300"/>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Medium"/>
              <a:ea typeface="Inter Medium"/>
              <a:cs typeface="Inter Medium"/>
              <a:sym typeface="Inter Medium"/>
            </a:endParaRPr>
          </a:p>
        </p:txBody>
      </p:sp>
      <p:sp>
        <p:nvSpPr>
          <p:cNvPr id="11" name="Google Shape;11;p2"/>
          <p:cNvSpPr txBox="1">
            <a:spLocks noGrp="1"/>
          </p:cNvSpPr>
          <p:nvPr>
            <p:ph type="title"/>
          </p:nvPr>
        </p:nvSpPr>
        <p:spPr>
          <a:xfrm>
            <a:off x="457200" y="1888775"/>
            <a:ext cx="8229600" cy="1431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1pPr>
            <a:lvl2pPr lvl="1">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2pPr>
            <a:lvl3pPr lvl="2">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3pPr>
            <a:lvl4pPr lvl="3">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4pPr>
            <a:lvl5pPr lvl="4">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5pPr>
            <a:lvl6pPr lvl="5">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6pPr>
            <a:lvl7pPr lvl="6">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7pPr>
            <a:lvl8pPr lvl="7">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8pPr>
            <a:lvl9pPr lvl="8">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9pPr>
          </a:lstStyle>
          <a:p>
            <a:endParaRPr/>
          </a:p>
        </p:txBody>
      </p:sp>
      <p:sp>
        <p:nvSpPr>
          <p:cNvPr id="12" name="Google Shape;12;p2"/>
          <p:cNvSpPr>
            <a:spLocks noGrp="1"/>
          </p:cNvSpPr>
          <p:nvPr>
            <p:ph type="pic" idx="2"/>
          </p:nvPr>
        </p:nvSpPr>
        <p:spPr>
          <a:xfrm>
            <a:off x="457200" y="3665700"/>
            <a:ext cx="956700" cy="1134900"/>
          </a:xfrm>
          <a:prstGeom prst="roundRect">
            <a:avLst>
              <a:gd name="adj" fmla="val 16667"/>
            </a:avLst>
          </a:prstGeom>
          <a:noFill/>
          <a:ln>
            <a:noFill/>
          </a:ln>
          <a:effectLst>
            <a:outerShdw blurRad="57150" dist="19050" dir="5400000" algn="bl" rotWithShape="0">
              <a:srgbClr val="000000">
                <a:alpha val="50000"/>
              </a:srgbClr>
            </a:outerShdw>
          </a:effectLst>
        </p:spPr>
      </p:sp>
      <p:sp>
        <p:nvSpPr>
          <p:cNvPr id="13" name="Google Shape;13;p2"/>
          <p:cNvSpPr txBox="1">
            <a:spLocks noGrp="1"/>
          </p:cNvSpPr>
          <p:nvPr>
            <p:ph type="subTitle" idx="1"/>
          </p:nvPr>
        </p:nvSpPr>
        <p:spPr>
          <a:xfrm>
            <a:off x="6514200" y="3665700"/>
            <a:ext cx="2172600" cy="1134900"/>
          </a:xfrm>
          <a:prstGeom prst="rect">
            <a:avLst/>
          </a:prstGeom>
          <a:noFill/>
        </p:spPr>
        <p:txBody>
          <a:bodyPr spcFirstLastPara="1" wrap="square" lIns="91425" tIns="91425" rIns="91425" bIns="91425" anchor="ctr" anchorCtr="0">
            <a:normAutofit/>
          </a:bodyPr>
          <a:lstStyle>
            <a:lvl1pPr lvl="0" algn="r">
              <a:spcBef>
                <a:spcPts val="0"/>
              </a:spcBef>
              <a:spcAft>
                <a:spcPts val="0"/>
              </a:spcAft>
              <a:buClr>
                <a:schemeClr val="accent2"/>
              </a:buClr>
              <a:buSzPts val="1800"/>
              <a:buNone/>
              <a:defRPr sz="1800">
                <a:solidFill>
                  <a:schemeClr val="accent2"/>
                </a:solidFill>
              </a:defRPr>
            </a:lvl1pPr>
            <a:lvl2pPr lvl="1" algn="r">
              <a:spcBef>
                <a:spcPts val="500"/>
              </a:spcBef>
              <a:spcAft>
                <a:spcPts val="0"/>
              </a:spcAft>
              <a:buClr>
                <a:schemeClr val="accent2"/>
              </a:buClr>
              <a:buSzPts val="1800"/>
              <a:buNone/>
              <a:defRPr sz="1800">
                <a:solidFill>
                  <a:schemeClr val="accent2"/>
                </a:solidFill>
              </a:defRPr>
            </a:lvl2pPr>
            <a:lvl3pPr lvl="2" algn="r">
              <a:spcBef>
                <a:spcPts val="500"/>
              </a:spcBef>
              <a:spcAft>
                <a:spcPts val="0"/>
              </a:spcAft>
              <a:buClr>
                <a:schemeClr val="accent2"/>
              </a:buClr>
              <a:buSzPts val="1800"/>
              <a:buNone/>
              <a:defRPr>
                <a:solidFill>
                  <a:schemeClr val="accent2"/>
                </a:solidFill>
              </a:defRPr>
            </a:lvl3pPr>
            <a:lvl4pPr lvl="3" algn="r">
              <a:spcBef>
                <a:spcPts val="500"/>
              </a:spcBef>
              <a:spcAft>
                <a:spcPts val="0"/>
              </a:spcAft>
              <a:buClr>
                <a:schemeClr val="accent2"/>
              </a:buClr>
              <a:buSzPts val="1800"/>
              <a:buNone/>
              <a:defRPr sz="1800">
                <a:solidFill>
                  <a:schemeClr val="accent2"/>
                </a:solidFill>
              </a:defRPr>
            </a:lvl4pPr>
            <a:lvl5pPr lvl="4" algn="r">
              <a:spcBef>
                <a:spcPts val="500"/>
              </a:spcBef>
              <a:spcAft>
                <a:spcPts val="0"/>
              </a:spcAft>
              <a:buClr>
                <a:schemeClr val="accent2"/>
              </a:buClr>
              <a:buSzPts val="1800"/>
              <a:buNone/>
              <a:defRPr sz="1800">
                <a:solidFill>
                  <a:schemeClr val="accent2"/>
                </a:solidFill>
              </a:defRPr>
            </a:lvl5pPr>
            <a:lvl6pPr lvl="5" algn="r">
              <a:spcBef>
                <a:spcPts val="500"/>
              </a:spcBef>
              <a:spcAft>
                <a:spcPts val="0"/>
              </a:spcAft>
              <a:buClr>
                <a:schemeClr val="accent2"/>
              </a:buClr>
              <a:buSzPts val="1800"/>
              <a:buNone/>
              <a:defRPr sz="1800">
                <a:solidFill>
                  <a:schemeClr val="accent2"/>
                </a:solidFill>
              </a:defRPr>
            </a:lvl6pPr>
            <a:lvl7pPr lvl="6" algn="r">
              <a:spcBef>
                <a:spcPts val="500"/>
              </a:spcBef>
              <a:spcAft>
                <a:spcPts val="0"/>
              </a:spcAft>
              <a:buClr>
                <a:schemeClr val="accent2"/>
              </a:buClr>
              <a:buSzPts val="1800"/>
              <a:buNone/>
              <a:defRPr sz="1800">
                <a:solidFill>
                  <a:schemeClr val="accent2"/>
                </a:solidFill>
              </a:defRPr>
            </a:lvl7pPr>
            <a:lvl8pPr lvl="7" algn="r">
              <a:spcBef>
                <a:spcPts val="500"/>
              </a:spcBef>
              <a:spcAft>
                <a:spcPts val="0"/>
              </a:spcAft>
              <a:buClr>
                <a:schemeClr val="accent2"/>
              </a:buClr>
              <a:buSzPts val="1800"/>
              <a:buNone/>
              <a:defRPr sz="1800">
                <a:solidFill>
                  <a:schemeClr val="accent2"/>
                </a:solidFill>
              </a:defRPr>
            </a:lvl8pPr>
            <a:lvl9pPr lvl="8" algn="r">
              <a:spcBef>
                <a:spcPts val="500"/>
              </a:spcBef>
              <a:spcAft>
                <a:spcPts val="500"/>
              </a:spcAft>
              <a:buClr>
                <a:schemeClr val="accent2"/>
              </a:buClr>
              <a:buSzPts val="1800"/>
              <a:buNone/>
              <a:defRPr sz="1800">
                <a:solidFill>
                  <a:schemeClr val="accent2"/>
                </a:solidFill>
              </a:defRPr>
            </a:lvl9pPr>
          </a:lstStyle>
          <a:p>
            <a:endParaRPr/>
          </a:p>
        </p:txBody>
      </p:sp>
      <p:sp>
        <p:nvSpPr>
          <p:cNvPr id="14" name="Google Shape;14;p2"/>
          <p:cNvSpPr txBox="1">
            <a:spLocks noGrp="1"/>
          </p:cNvSpPr>
          <p:nvPr>
            <p:ph type="subTitle" idx="3"/>
          </p:nvPr>
        </p:nvSpPr>
        <p:spPr>
          <a:xfrm>
            <a:off x="1413900" y="3665675"/>
            <a:ext cx="2346000" cy="1134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accent2"/>
              </a:buClr>
              <a:buSzPts val="2000"/>
              <a:buFont typeface="Source Sans 3 SemiBold"/>
              <a:buNone/>
              <a:defRPr sz="2000">
                <a:solidFill>
                  <a:schemeClr val="accent2"/>
                </a:solidFill>
                <a:latin typeface="Source Sans 3 SemiBold"/>
                <a:ea typeface="Source Sans 3 SemiBold"/>
                <a:cs typeface="Source Sans 3 SemiBold"/>
                <a:sym typeface="Source Sans 3 SemiBold"/>
              </a:defRPr>
            </a:lvl1pPr>
            <a:lvl2pPr lvl="1" rtl="0">
              <a:spcBef>
                <a:spcPts val="500"/>
              </a:spcBef>
              <a:spcAft>
                <a:spcPts val="0"/>
              </a:spcAft>
              <a:buClr>
                <a:schemeClr val="accent2"/>
              </a:buClr>
              <a:buSzPts val="2000"/>
              <a:buFont typeface="Inter SemiBold"/>
              <a:buNone/>
              <a:defRPr>
                <a:solidFill>
                  <a:schemeClr val="accent2"/>
                </a:solidFill>
                <a:latin typeface="Inter SemiBold"/>
                <a:ea typeface="Inter SemiBold"/>
                <a:cs typeface="Inter SemiBold"/>
                <a:sym typeface="Inter SemiBold"/>
              </a:defRPr>
            </a:lvl2pPr>
            <a:lvl3pPr lvl="2"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3pPr>
            <a:lvl4pPr lvl="3"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4pPr>
            <a:lvl5pPr lvl="4"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5pPr>
            <a:lvl6pPr lvl="5"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6pPr>
            <a:lvl7pPr lvl="6"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7pPr>
            <a:lvl8pPr lvl="7"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8pPr>
            <a:lvl9pPr lvl="8" rtl="0">
              <a:spcBef>
                <a:spcPts val="500"/>
              </a:spcBef>
              <a:spcAft>
                <a:spcPts val="50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9pPr>
          </a:lstStyle>
          <a:p>
            <a:endParaRPr/>
          </a:p>
        </p:txBody>
      </p:sp>
      <p:pic>
        <p:nvPicPr>
          <p:cNvPr id="15" name="Google Shape;15;p2"/>
          <p:cNvPicPr preferRelativeResize="0"/>
          <p:nvPr/>
        </p:nvPicPr>
        <p:blipFill>
          <a:blip r:embed="rId3">
            <a:alphaModFix/>
          </a:blip>
          <a:stretch>
            <a:fillRect/>
          </a:stretch>
        </p:blipFill>
        <p:spPr>
          <a:xfrm>
            <a:off x="456521" y="813200"/>
            <a:ext cx="1280159" cy="350617"/>
          </a:xfrm>
          <a:prstGeom prst="rect">
            <a:avLst/>
          </a:prstGeom>
          <a:noFill/>
          <a:ln>
            <a:noFill/>
          </a:ln>
          <a:effectLst>
            <a:outerShdw blurRad="57150" dist="19050" dir="5400000" algn="bl" rotWithShape="0">
              <a:srgbClr val="000000">
                <a:alpha val="50000"/>
              </a:srgbClr>
            </a:outerShdw>
          </a:effectLst>
        </p:spPr>
      </p:pic>
      <p:pic>
        <p:nvPicPr>
          <p:cNvPr id="16" name="Google Shape;16;p2"/>
          <p:cNvPicPr preferRelativeResize="0"/>
          <p:nvPr/>
        </p:nvPicPr>
        <p:blipFill>
          <a:blip r:embed="rId4">
            <a:alphaModFix/>
          </a:blip>
          <a:stretch>
            <a:fillRect/>
          </a:stretch>
        </p:blipFill>
        <p:spPr>
          <a:xfrm>
            <a:off x="457196" y="342901"/>
            <a:ext cx="1278798" cy="347458"/>
          </a:xfrm>
          <a:prstGeom prst="rect">
            <a:avLst/>
          </a:prstGeom>
          <a:noFill/>
          <a:ln>
            <a:noFill/>
          </a:ln>
          <a:effectLst>
            <a:outerShdw blurRad="57150" dist="19050" dir="5400000" algn="bl" rotWithShape="0">
              <a:schemeClr val="accent5">
                <a:alpha val="50000"/>
              </a:schemeClr>
            </a:outerShdw>
          </a:effectLst>
        </p:spPr>
      </p:pic>
      <p:pic>
        <p:nvPicPr>
          <p:cNvPr id="17" name="Google Shape;17;p2"/>
          <p:cNvPicPr preferRelativeResize="0"/>
          <p:nvPr/>
        </p:nvPicPr>
        <p:blipFill>
          <a:blip r:embed="rId5">
            <a:alphaModFix/>
          </a:blip>
          <a:stretch>
            <a:fillRect/>
          </a:stretch>
        </p:blipFill>
        <p:spPr>
          <a:xfrm>
            <a:off x="7506549" y="307258"/>
            <a:ext cx="1434601" cy="41125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 blue">
  <p:cSld name="OBJECT_1_2_3_1">
    <p:bg>
      <p:bgPr>
        <a:gradFill>
          <a:gsLst>
            <a:gs pos="0">
              <a:schemeClr val="accent1"/>
            </a:gs>
            <a:gs pos="100000">
              <a:srgbClr val="0075A2"/>
            </a:gs>
          </a:gsLst>
          <a:lin ang="5400700" scaled="0"/>
        </a:gradFill>
        <a:effectLst/>
      </p:bgPr>
    </p:bg>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Clr>
                <a:srgbClr val="DBDDE8"/>
              </a:buClr>
              <a:buSzPts val="3200"/>
              <a:buNone/>
              <a:defRPr i="0" u="none" strike="noStrike" cap="none">
                <a:solidFill>
                  <a:srgbClr val="DBDDE8"/>
                </a:solidFill>
              </a:defRPr>
            </a:lvl1pPr>
            <a:lvl2pPr lvl="1" indent="0">
              <a:spcBef>
                <a:spcPts val="0"/>
              </a:spcBef>
              <a:spcAft>
                <a:spcPts val="0"/>
              </a:spcAft>
              <a:buClr>
                <a:srgbClr val="DBDDE8"/>
              </a:buClr>
              <a:buSzPts val="3200"/>
              <a:buNone/>
              <a:defRPr sz="1800">
                <a:solidFill>
                  <a:srgbClr val="DBDDE8"/>
                </a:solidFill>
              </a:defRPr>
            </a:lvl2pPr>
            <a:lvl3pPr lvl="2" indent="0">
              <a:spcBef>
                <a:spcPts val="0"/>
              </a:spcBef>
              <a:spcAft>
                <a:spcPts val="0"/>
              </a:spcAft>
              <a:buClr>
                <a:srgbClr val="DBDDE8"/>
              </a:buClr>
              <a:buSzPts val="3200"/>
              <a:buNone/>
              <a:defRPr sz="1800">
                <a:solidFill>
                  <a:srgbClr val="DBDDE8"/>
                </a:solidFill>
              </a:defRPr>
            </a:lvl3pPr>
            <a:lvl4pPr lvl="3" indent="0">
              <a:spcBef>
                <a:spcPts val="0"/>
              </a:spcBef>
              <a:spcAft>
                <a:spcPts val="0"/>
              </a:spcAft>
              <a:buClr>
                <a:srgbClr val="DBDDE8"/>
              </a:buClr>
              <a:buSzPts val="3200"/>
              <a:buNone/>
              <a:defRPr sz="1800">
                <a:solidFill>
                  <a:srgbClr val="DBDDE8"/>
                </a:solidFill>
              </a:defRPr>
            </a:lvl4pPr>
            <a:lvl5pPr lvl="4" indent="0">
              <a:spcBef>
                <a:spcPts val="0"/>
              </a:spcBef>
              <a:spcAft>
                <a:spcPts val="0"/>
              </a:spcAft>
              <a:buClr>
                <a:srgbClr val="DBDDE8"/>
              </a:buClr>
              <a:buSzPts val="3200"/>
              <a:buNone/>
              <a:defRPr sz="1800">
                <a:solidFill>
                  <a:srgbClr val="DBDDE8"/>
                </a:solidFill>
              </a:defRPr>
            </a:lvl5pPr>
            <a:lvl6pPr lvl="5" indent="0">
              <a:spcBef>
                <a:spcPts val="0"/>
              </a:spcBef>
              <a:spcAft>
                <a:spcPts val="0"/>
              </a:spcAft>
              <a:buClr>
                <a:srgbClr val="DBDDE8"/>
              </a:buClr>
              <a:buSzPts val="3200"/>
              <a:buNone/>
              <a:defRPr sz="1800">
                <a:solidFill>
                  <a:srgbClr val="DBDDE8"/>
                </a:solidFill>
              </a:defRPr>
            </a:lvl6pPr>
            <a:lvl7pPr lvl="6" indent="0">
              <a:spcBef>
                <a:spcPts val="0"/>
              </a:spcBef>
              <a:spcAft>
                <a:spcPts val="0"/>
              </a:spcAft>
              <a:buClr>
                <a:srgbClr val="DBDDE8"/>
              </a:buClr>
              <a:buSzPts val="3200"/>
              <a:buNone/>
              <a:defRPr sz="1800">
                <a:solidFill>
                  <a:srgbClr val="DBDDE8"/>
                </a:solidFill>
              </a:defRPr>
            </a:lvl7pPr>
            <a:lvl8pPr lvl="7" indent="0">
              <a:spcBef>
                <a:spcPts val="0"/>
              </a:spcBef>
              <a:spcAft>
                <a:spcPts val="0"/>
              </a:spcAft>
              <a:buClr>
                <a:srgbClr val="DBDDE8"/>
              </a:buClr>
              <a:buSzPts val="3200"/>
              <a:buNone/>
              <a:defRPr sz="1800">
                <a:solidFill>
                  <a:srgbClr val="DBDDE8"/>
                </a:solidFill>
              </a:defRPr>
            </a:lvl8pPr>
            <a:lvl9pPr lvl="8" indent="0">
              <a:spcBef>
                <a:spcPts val="0"/>
              </a:spcBef>
              <a:spcAft>
                <a:spcPts val="0"/>
              </a:spcAft>
              <a:buClr>
                <a:srgbClr val="DBDDE8"/>
              </a:buClr>
              <a:buSzPts val="3200"/>
              <a:buNone/>
              <a:defRPr sz="1800">
                <a:solidFill>
                  <a:srgbClr val="DBDDE8"/>
                </a:solidFill>
              </a:defRPr>
            </a:lvl9pPr>
          </a:lstStyle>
          <a:p>
            <a:endParaRPr/>
          </a:p>
        </p:txBody>
      </p:sp>
      <p:sp>
        <p:nvSpPr>
          <p:cNvPr id="82" name="Google Shape;82;p11"/>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900" b="0" i="0" u="none" strike="noStrike" cap="none">
                <a:solidFill>
                  <a:schemeClr val="lt1"/>
                </a:solidFill>
                <a:latin typeface="Calibri"/>
                <a:ea typeface="Calibri"/>
                <a:cs typeface="Calibri"/>
                <a:sym typeface="Calibri"/>
              </a:defRPr>
            </a:lvl1pPr>
            <a:lvl2pPr marL="0" marR="0" lvl="1" indent="0" algn="l">
              <a:spcBef>
                <a:spcPts val="0"/>
              </a:spcBef>
              <a:buNone/>
              <a:defRPr sz="900" b="0" i="0" u="none" strike="noStrike" cap="none">
                <a:solidFill>
                  <a:schemeClr val="lt1"/>
                </a:solidFill>
                <a:latin typeface="Calibri"/>
                <a:ea typeface="Calibri"/>
                <a:cs typeface="Calibri"/>
                <a:sym typeface="Calibri"/>
              </a:defRPr>
            </a:lvl2pPr>
            <a:lvl3pPr marL="0" marR="0" lvl="2" indent="0" algn="l">
              <a:spcBef>
                <a:spcPts val="0"/>
              </a:spcBef>
              <a:buNone/>
              <a:defRPr sz="900" b="0" i="0" u="none" strike="noStrike" cap="none">
                <a:solidFill>
                  <a:schemeClr val="lt1"/>
                </a:solidFill>
                <a:latin typeface="Calibri"/>
                <a:ea typeface="Calibri"/>
                <a:cs typeface="Calibri"/>
                <a:sym typeface="Calibri"/>
              </a:defRPr>
            </a:lvl3pPr>
            <a:lvl4pPr marL="0" marR="0" lvl="3" indent="0" algn="l">
              <a:spcBef>
                <a:spcPts val="0"/>
              </a:spcBef>
              <a:buNone/>
              <a:defRPr sz="900" b="0" i="0" u="none" strike="noStrike" cap="none">
                <a:solidFill>
                  <a:schemeClr val="lt1"/>
                </a:solidFill>
                <a:latin typeface="Calibri"/>
                <a:ea typeface="Calibri"/>
                <a:cs typeface="Calibri"/>
                <a:sym typeface="Calibri"/>
              </a:defRPr>
            </a:lvl4pPr>
            <a:lvl5pPr marL="0" marR="0" lvl="4" indent="0" algn="l">
              <a:spcBef>
                <a:spcPts val="0"/>
              </a:spcBef>
              <a:buNone/>
              <a:defRPr sz="900" b="0" i="0" u="none" strike="noStrike" cap="none">
                <a:solidFill>
                  <a:schemeClr val="lt1"/>
                </a:solidFill>
                <a:latin typeface="Calibri"/>
                <a:ea typeface="Calibri"/>
                <a:cs typeface="Calibri"/>
                <a:sym typeface="Calibri"/>
              </a:defRPr>
            </a:lvl5pPr>
            <a:lvl6pPr marL="0" marR="0" lvl="5" indent="0" algn="l">
              <a:spcBef>
                <a:spcPts val="0"/>
              </a:spcBef>
              <a:buNone/>
              <a:defRPr sz="900" b="0" i="0" u="none" strike="noStrike" cap="none">
                <a:solidFill>
                  <a:schemeClr val="lt1"/>
                </a:solidFill>
                <a:latin typeface="Calibri"/>
                <a:ea typeface="Calibri"/>
                <a:cs typeface="Calibri"/>
                <a:sym typeface="Calibri"/>
              </a:defRPr>
            </a:lvl6pPr>
            <a:lvl7pPr marL="0" marR="0" lvl="6" indent="0" algn="l">
              <a:spcBef>
                <a:spcPts val="0"/>
              </a:spcBef>
              <a:buNone/>
              <a:defRPr sz="900" b="0" i="0" u="none" strike="noStrike" cap="none">
                <a:solidFill>
                  <a:schemeClr val="lt1"/>
                </a:solidFill>
                <a:latin typeface="Calibri"/>
                <a:ea typeface="Calibri"/>
                <a:cs typeface="Calibri"/>
                <a:sym typeface="Calibri"/>
              </a:defRPr>
            </a:lvl7pPr>
            <a:lvl8pPr marL="0" marR="0" lvl="7" indent="0" algn="l">
              <a:spcBef>
                <a:spcPts val="0"/>
              </a:spcBef>
              <a:buNone/>
              <a:defRPr sz="900" b="0" i="0" u="none" strike="noStrike" cap="none">
                <a:solidFill>
                  <a:schemeClr val="lt1"/>
                </a:solidFill>
                <a:latin typeface="Calibri"/>
                <a:ea typeface="Calibri"/>
                <a:cs typeface="Calibri"/>
                <a:sym typeface="Calibri"/>
              </a:defRPr>
            </a:lvl8pPr>
            <a:lvl9pPr marL="0" marR="0" lvl="8" indent="0" algn="l">
              <a:spcBef>
                <a:spcPts val="0"/>
              </a:spcBef>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83" name="Google Shape;83;p11"/>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Clr>
                <a:schemeClr val="lt2"/>
              </a:buClr>
              <a:buSzPts val="2400"/>
              <a:buChar char="•"/>
              <a:defRPr>
                <a:solidFill>
                  <a:schemeClr val="lt1"/>
                </a:solidFill>
              </a:defRPr>
            </a:lvl1pPr>
            <a:lvl2pPr marL="914400" lvl="1" indent="-336550">
              <a:spcBef>
                <a:spcPts val="800"/>
              </a:spcBef>
              <a:spcAft>
                <a:spcPts val="0"/>
              </a:spcAft>
              <a:buClr>
                <a:srgbClr val="DBDDE8"/>
              </a:buClr>
              <a:buSzPts val="1700"/>
              <a:buChar char="–"/>
              <a:defRPr>
                <a:solidFill>
                  <a:schemeClr val="lt1"/>
                </a:solidFill>
              </a:defRPr>
            </a:lvl2pPr>
            <a:lvl3pPr marL="1371600" lvl="2" indent="-342900">
              <a:spcBef>
                <a:spcPts val="800"/>
              </a:spcBef>
              <a:spcAft>
                <a:spcPts val="0"/>
              </a:spcAft>
              <a:buClr>
                <a:srgbClr val="DBDDE8"/>
              </a:buClr>
              <a:buSzPts val="1800"/>
              <a:buChar char="•"/>
              <a:defRPr>
                <a:solidFill>
                  <a:schemeClr val="lt1"/>
                </a:solidFill>
              </a:defRPr>
            </a:lvl3pPr>
            <a:lvl4pPr marL="1828800" lvl="3" indent="-330200">
              <a:spcBef>
                <a:spcPts val="800"/>
              </a:spcBef>
              <a:spcAft>
                <a:spcPts val="0"/>
              </a:spcAft>
              <a:buClr>
                <a:srgbClr val="DBDDE8"/>
              </a:buClr>
              <a:buSzPts val="1600"/>
              <a:buChar char="–"/>
              <a:defRPr>
                <a:solidFill>
                  <a:schemeClr val="lt1"/>
                </a:solidFill>
              </a:defRPr>
            </a:lvl4pPr>
            <a:lvl5pPr marL="2286000" lvl="4" indent="-317500">
              <a:spcBef>
                <a:spcPts val="800"/>
              </a:spcBef>
              <a:spcAft>
                <a:spcPts val="0"/>
              </a:spcAft>
              <a:buClr>
                <a:srgbClr val="DBDDE8"/>
              </a:buClr>
              <a:buSzPts val="1400"/>
              <a:buChar char="»"/>
              <a:defRPr>
                <a:solidFill>
                  <a:schemeClr val="lt1"/>
                </a:solidFill>
              </a:defRPr>
            </a:lvl5pPr>
            <a:lvl6pPr marL="2743200" lvl="5" indent="-304800">
              <a:spcBef>
                <a:spcPts val="800"/>
              </a:spcBef>
              <a:spcAft>
                <a:spcPts val="0"/>
              </a:spcAft>
              <a:buClr>
                <a:srgbClr val="DBDDE8"/>
              </a:buClr>
              <a:buSzPts val="1200"/>
              <a:buChar char="•"/>
              <a:defRPr>
                <a:solidFill>
                  <a:schemeClr val="lt1"/>
                </a:solidFill>
              </a:defRPr>
            </a:lvl6pPr>
            <a:lvl7pPr marL="3200400" lvl="6" indent="-304800">
              <a:spcBef>
                <a:spcPts val="800"/>
              </a:spcBef>
              <a:spcAft>
                <a:spcPts val="0"/>
              </a:spcAft>
              <a:buClr>
                <a:srgbClr val="DBDDE8"/>
              </a:buClr>
              <a:buSzPts val="1200"/>
              <a:buChar char="•"/>
              <a:defRPr>
                <a:solidFill>
                  <a:schemeClr val="lt1"/>
                </a:solidFill>
              </a:defRPr>
            </a:lvl7pPr>
            <a:lvl8pPr marL="3657600" lvl="7" indent="-304800">
              <a:spcBef>
                <a:spcPts val="800"/>
              </a:spcBef>
              <a:spcAft>
                <a:spcPts val="0"/>
              </a:spcAft>
              <a:buClr>
                <a:srgbClr val="DBDDE8"/>
              </a:buClr>
              <a:buSzPts val="1200"/>
              <a:buChar char="•"/>
              <a:defRPr>
                <a:solidFill>
                  <a:schemeClr val="lt1"/>
                </a:solidFill>
              </a:defRPr>
            </a:lvl8pPr>
            <a:lvl9pPr marL="4114800" lvl="8" indent="-304800">
              <a:spcBef>
                <a:spcPts val="800"/>
              </a:spcBef>
              <a:spcAft>
                <a:spcPts val="800"/>
              </a:spcAft>
              <a:buClr>
                <a:srgbClr val="DBDDE8"/>
              </a:buClr>
              <a:buSzPts val="1200"/>
              <a:buChar char="•"/>
              <a:defRPr>
                <a:solidFill>
                  <a:schemeClr val="lt1"/>
                </a:solidFill>
              </a:defRPr>
            </a:lvl9pPr>
          </a:lstStyle>
          <a:p>
            <a:endParaRPr/>
          </a:p>
        </p:txBody>
      </p:sp>
      <p:pic>
        <p:nvPicPr>
          <p:cNvPr id="84" name="Google Shape;84;p11"/>
          <p:cNvPicPr preferRelativeResize="0"/>
          <p:nvPr/>
        </p:nvPicPr>
        <p:blipFill>
          <a:blip r:embed="rId2">
            <a:alphaModFix/>
          </a:blip>
          <a:stretch>
            <a:fillRect/>
          </a:stretch>
        </p:blipFill>
        <p:spPr>
          <a:xfrm>
            <a:off x="7964325" y="4802400"/>
            <a:ext cx="713523" cy="2368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 bar">
  <p:cSld name="OBJECT_1_2_2">
    <p:bg>
      <p:bgPr>
        <a:solidFill>
          <a:schemeClr val="lt1"/>
        </a:solidFill>
        <a:effectLst/>
      </p:bgPr>
    </p:bg>
    <p:spTree>
      <p:nvGrpSpPr>
        <p:cNvPr id="1" name="Shape 85"/>
        <p:cNvGrpSpPr/>
        <p:nvPr/>
      </p:nvGrpSpPr>
      <p:grpSpPr>
        <a:xfrm>
          <a:off x="0" y="0"/>
          <a:ext cx="0" cy="0"/>
          <a:chOff x="0" y="0"/>
          <a:chExt cx="0" cy="0"/>
        </a:xfrm>
      </p:grpSpPr>
      <p:pic>
        <p:nvPicPr>
          <p:cNvPr id="86" name="Google Shape;86;p12"/>
          <p:cNvPicPr preferRelativeResize="0"/>
          <p:nvPr/>
        </p:nvPicPr>
        <p:blipFill>
          <a:blip r:embed="rId2">
            <a:alphaModFix/>
          </a:blip>
          <a:stretch>
            <a:fillRect/>
          </a:stretch>
        </p:blipFill>
        <p:spPr>
          <a:xfrm>
            <a:off x="7860500" y="4799488"/>
            <a:ext cx="826296" cy="274326"/>
          </a:xfrm>
          <a:prstGeom prst="rect">
            <a:avLst/>
          </a:prstGeom>
          <a:noFill/>
          <a:ln>
            <a:noFill/>
          </a:ln>
        </p:spPr>
      </p:pic>
      <p:sp>
        <p:nvSpPr>
          <p:cNvPr id="87" name="Google Shape;87;p12"/>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sz="1800"/>
            </a:lvl2pPr>
            <a:lvl3pPr lvl="2" indent="0" rtl="0">
              <a:spcBef>
                <a:spcPts val="0"/>
              </a:spcBef>
              <a:spcAft>
                <a:spcPts val="0"/>
              </a:spcAft>
              <a:buSzPts val="3200"/>
              <a:buNone/>
              <a:defRPr sz="1800"/>
            </a:lvl3pPr>
            <a:lvl4pPr lvl="3" indent="0" rtl="0">
              <a:spcBef>
                <a:spcPts val="0"/>
              </a:spcBef>
              <a:spcAft>
                <a:spcPts val="0"/>
              </a:spcAft>
              <a:buSzPts val="3200"/>
              <a:buNone/>
              <a:defRPr sz="1800"/>
            </a:lvl4pPr>
            <a:lvl5pPr lvl="4" indent="0" rtl="0">
              <a:spcBef>
                <a:spcPts val="0"/>
              </a:spcBef>
              <a:spcAft>
                <a:spcPts val="0"/>
              </a:spcAft>
              <a:buSzPts val="3200"/>
              <a:buNone/>
              <a:defRPr sz="1800"/>
            </a:lvl5pPr>
            <a:lvl6pPr lvl="5" indent="0" rtl="0">
              <a:spcBef>
                <a:spcPts val="0"/>
              </a:spcBef>
              <a:spcAft>
                <a:spcPts val="0"/>
              </a:spcAft>
              <a:buSzPts val="3200"/>
              <a:buNone/>
              <a:defRPr sz="1800"/>
            </a:lvl6pPr>
            <a:lvl7pPr lvl="6" indent="0" rtl="0">
              <a:spcBef>
                <a:spcPts val="0"/>
              </a:spcBef>
              <a:spcAft>
                <a:spcPts val="0"/>
              </a:spcAft>
              <a:buSzPts val="3200"/>
              <a:buNone/>
              <a:defRPr sz="1800"/>
            </a:lvl7pPr>
            <a:lvl8pPr lvl="7" indent="0" rtl="0">
              <a:spcBef>
                <a:spcPts val="0"/>
              </a:spcBef>
              <a:spcAft>
                <a:spcPts val="0"/>
              </a:spcAft>
              <a:buSzPts val="3200"/>
              <a:buNone/>
              <a:defRPr sz="1800"/>
            </a:lvl8pPr>
            <a:lvl9pPr lvl="8" indent="0" rtl="0">
              <a:spcBef>
                <a:spcPts val="0"/>
              </a:spcBef>
              <a:spcAft>
                <a:spcPts val="0"/>
              </a:spcAft>
              <a:buSzPts val="3200"/>
              <a:buNone/>
              <a:defRPr sz="1800"/>
            </a:lvl9pPr>
          </a:lstStyle>
          <a:p>
            <a:endParaRPr/>
          </a:p>
        </p:txBody>
      </p:sp>
      <p:sp>
        <p:nvSpPr>
          <p:cNvPr id="88" name="Google Shape;88;p12"/>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89" name="Google Shape;89;p12"/>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
        <p:nvSpPr>
          <p:cNvPr id="90" name="Google Shape;90;p12"/>
          <p:cNvSpPr/>
          <p:nvPr/>
        </p:nvSpPr>
        <p:spPr>
          <a:xfrm>
            <a:off x="0" y="0"/>
            <a:ext cx="137100" cy="5143500"/>
          </a:xfrm>
          <a:prstGeom prst="rect">
            <a:avLst/>
          </a:prstGeom>
          <a:gradFill>
            <a:gsLst>
              <a:gs pos="0">
                <a:schemeClr val="accent5"/>
              </a:gs>
              <a:gs pos="49000">
                <a:schemeClr val="accent1"/>
              </a:gs>
              <a:gs pos="100000">
                <a:srgbClr val="00B6F2"/>
              </a:gs>
            </a:gsLst>
            <a:lin ang="5400700" scaled="0"/>
          </a:gradFill>
          <a:ln>
            <a:noFill/>
          </a:ln>
          <a:effectLst>
            <a:outerShdw blurRad="40000" dist="23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pic>
        <p:nvPicPr>
          <p:cNvPr id="91" name="Google Shape;91;p12"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 no logo - GRADIENT">
  <p:cSld name="OBJECT_1_2_1">
    <p:bg>
      <p:bgPr>
        <a:gradFill>
          <a:gsLst>
            <a:gs pos="0">
              <a:schemeClr val="lt1"/>
            </a:gs>
            <a:gs pos="100000">
              <a:srgbClr val="DBDDE8"/>
            </a:gs>
          </a:gsLst>
          <a:lin ang="5400012" scaled="0"/>
        </a:gradFill>
        <a:effectLst/>
      </p:bgPr>
    </p:bg>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sz="1800"/>
            </a:lvl2pPr>
            <a:lvl3pPr lvl="2" indent="0" rtl="0">
              <a:spcBef>
                <a:spcPts val="0"/>
              </a:spcBef>
              <a:spcAft>
                <a:spcPts val="0"/>
              </a:spcAft>
              <a:buSzPts val="3200"/>
              <a:buNone/>
              <a:defRPr sz="1800"/>
            </a:lvl3pPr>
            <a:lvl4pPr lvl="3" indent="0" rtl="0">
              <a:spcBef>
                <a:spcPts val="0"/>
              </a:spcBef>
              <a:spcAft>
                <a:spcPts val="0"/>
              </a:spcAft>
              <a:buSzPts val="3200"/>
              <a:buNone/>
              <a:defRPr sz="1800"/>
            </a:lvl4pPr>
            <a:lvl5pPr lvl="4" indent="0" rtl="0">
              <a:spcBef>
                <a:spcPts val="0"/>
              </a:spcBef>
              <a:spcAft>
                <a:spcPts val="0"/>
              </a:spcAft>
              <a:buSzPts val="3200"/>
              <a:buNone/>
              <a:defRPr sz="1800"/>
            </a:lvl5pPr>
            <a:lvl6pPr lvl="5" indent="0" rtl="0">
              <a:spcBef>
                <a:spcPts val="0"/>
              </a:spcBef>
              <a:spcAft>
                <a:spcPts val="0"/>
              </a:spcAft>
              <a:buSzPts val="3200"/>
              <a:buNone/>
              <a:defRPr sz="1800"/>
            </a:lvl6pPr>
            <a:lvl7pPr lvl="6" indent="0" rtl="0">
              <a:spcBef>
                <a:spcPts val="0"/>
              </a:spcBef>
              <a:spcAft>
                <a:spcPts val="0"/>
              </a:spcAft>
              <a:buSzPts val="3200"/>
              <a:buNone/>
              <a:defRPr sz="1800"/>
            </a:lvl7pPr>
            <a:lvl8pPr lvl="7" indent="0" rtl="0">
              <a:spcBef>
                <a:spcPts val="0"/>
              </a:spcBef>
              <a:spcAft>
                <a:spcPts val="0"/>
              </a:spcAft>
              <a:buSzPts val="3200"/>
              <a:buNone/>
              <a:defRPr sz="1800"/>
            </a:lvl8pPr>
            <a:lvl9pPr lvl="8" indent="0" rtl="0">
              <a:spcBef>
                <a:spcPts val="0"/>
              </a:spcBef>
              <a:spcAft>
                <a:spcPts val="0"/>
              </a:spcAft>
              <a:buSzPts val="3200"/>
              <a:buNone/>
              <a:defRPr sz="1800"/>
            </a:lvl9pPr>
          </a:lstStyle>
          <a:p>
            <a:endParaRPr/>
          </a:p>
        </p:txBody>
      </p:sp>
      <p:sp>
        <p:nvSpPr>
          <p:cNvPr id="94" name="Google Shape;94;p13"/>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95" name="Google Shape;95;p13"/>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 no logo - WHITE">
  <p:cSld name="OBJECT_1_2_1_2">
    <p:bg>
      <p:bgPr>
        <a:solidFill>
          <a:schemeClr val="lt1"/>
        </a:solidFill>
        <a:effectLst/>
      </p:bgPr>
    </p:bg>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Clr>
                <a:schemeClr val="accent1"/>
              </a:buClr>
              <a:buSzPts val="3200"/>
              <a:buNone/>
              <a:defRPr i="0" u="none" strike="noStrike" cap="none">
                <a:solidFill>
                  <a:schemeClr val="accent1"/>
                </a:solidFill>
              </a:defRPr>
            </a:lvl1pPr>
            <a:lvl2pPr lvl="1" indent="0">
              <a:spcBef>
                <a:spcPts val="0"/>
              </a:spcBef>
              <a:spcAft>
                <a:spcPts val="0"/>
              </a:spcAft>
              <a:buSzPts val="3200"/>
              <a:buNone/>
              <a:defRPr sz="1800"/>
            </a:lvl2pPr>
            <a:lvl3pPr lvl="2" indent="0">
              <a:spcBef>
                <a:spcPts val="0"/>
              </a:spcBef>
              <a:spcAft>
                <a:spcPts val="0"/>
              </a:spcAft>
              <a:buSzPts val="3200"/>
              <a:buNone/>
              <a:defRPr sz="1800"/>
            </a:lvl3pPr>
            <a:lvl4pPr lvl="3" indent="0">
              <a:spcBef>
                <a:spcPts val="0"/>
              </a:spcBef>
              <a:spcAft>
                <a:spcPts val="0"/>
              </a:spcAft>
              <a:buSzPts val="3200"/>
              <a:buNone/>
              <a:defRPr sz="1800"/>
            </a:lvl4pPr>
            <a:lvl5pPr lvl="4" indent="0">
              <a:spcBef>
                <a:spcPts val="0"/>
              </a:spcBef>
              <a:spcAft>
                <a:spcPts val="0"/>
              </a:spcAft>
              <a:buSzPts val="3200"/>
              <a:buNone/>
              <a:defRPr sz="1800"/>
            </a:lvl5pPr>
            <a:lvl6pPr lvl="5" indent="0">
              <a:spcBef>
                <a:spcPts val="0"/>
              </a:spcBef>
              <a:spcAft>
                <a:spcPts val="0"/>
              </a:spcAft>
              <a:buSzPts val="3200"/>
              <a:buNone/>
              <a:defRPr sz="1800"/>
            </a:lvl6pPr>
            <a:lvl7pPr lvl="6" indent="0">
              <a:spcBef>
                <a:spcPts val="0"/>
              </a:spcBef>
              <a:spcAft>
                <a:spcPts val="0"/>
              </a:spcAft>
              <a:buSzPts val="3200"/>
              <a:buNone/>
              <a:defRPr sz="1800"/>
            </a:lvl7pPr>
            <a:lvl8pPr lvl="7" indent="0">
              <a:spcBef>
                <a:spcPts val="0"/>
              </a:spcBef>
              <a:spcAft>
                <a:spcPts val="0"/>
              </a:spcAft>
              <a:buSzPts val="3200"/>
              <a:buNone/>
              <a:defRPr sz="1800"/>
            </a:lvl8pPr>
            <a:lvl9pPr lvl="8" indent="0">
              <a:spcBef>
                <a:spcPts val="0"/>
              </a:spcBef>
              <a:spcAft>
                <a:spcPts val="0"/>
              </a:spcAft>
              <a:buSzPts val="3200"/>
              <a:buNone/>
              <a:defRPr sz="1800"/>
            </a:lvl9pPr>
          </a:lstStyle>
          <a:p>
            <a:endParaRPr/>
          </a:p>
        </p:txBody>
      </p:sp>
      <p:sp>
        <p:nvSpPr>
          <p:cNvPr id="98" name="Google Shape;98;p14"/>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900" b="0" i="0" u="none" strike="noStrike" cap="none">
                <a:solidFill>
                  <a:schemeClr val="dk2"/>
                </a:solidFill>
                <a:latin typeface="Calibri"/>
                <a:ea typeface="Calibri"/>
                <a:cs typeface="Calibri"/>
                <a:sym typeface="Calibri"/>
              </a:defRPr>
            </a:lvl1pPr>
            <a:lvl2pPr marL="0" marR="0" lvl="1" indent="0" algn="l">
              <a:spcBef>
                <a:spcPts val="0"/>
              </a:spcBef>
              <a:buNone/>
              <a:defRPr sz="900" b="0" i="0" u="none" strike="noStrike" cap="none">
                <a:solidFill>
                  <a:schemeClr val="dk2"/>
                </a:solidFill>
                <a:latin typeface="Calibri"/>
                <a:ea typeface="Calibri"/>
                <a:cs typeface="Calibri"/>
                <a:sym typeface="Calibri"/>
              </a:defRPr>
            </a:lvl2pPr>
            <a:lvl3pPr marL="0" marR="0" lvl="2" indent="0" algn="l">
              <a:spcBef>
                <a:spcPts val="0"/>
              </a:spcBef>
              <a:buNone/>
              <a:defRPr sz="900" b="0" i="0" u="none" strike="noStrike" cap="none">
                <a:solidFill>
                  <a:schemeClr val="dk2"/>
                </a:solidFill>
                <a:latin typeface="Calibri"/>
                <a:ea typeface="Calibri"/>
                <a:cs typeface="Calibri"/>
                <a:sym typeface="Calibri"/>
              </a:defRPr>
            </a:lvl3pPr>
            <a:lvl4pPr marL="0" marR="0" lvl="3" indent="0" algn="l">
              <a:spcBef>
                <a:spcPts val="0"/>
              </a:spcBef>
              <a:buNone/>
              <a:defRPr sz="900" b="0" i="0" u="none" strike="noStrike" cap="none">
                <a:solidFill>
                  <a:schemeClr val="dk2"/>
                </a:solidFill>
                <a:latin typeface="Calibri"/>
                <a:ea typeface="Calibri"/>
                <a:cs typeface="Calibri"/>
                <a:sym typeface="Calibri"/>
              </a:defRPr>
            </a:lvl4pPr>
            <a:lvl5pPr marL="0" marR="0" lvl="4" indent="0" algn="l">
              <a:spcBef>
                <a:spcPts val="0"/>
              </a:spcBef>
              <a:buNone/>
              <a:defRPr sz="900" b="0" i="0" u="none" strike="noStrike" cap="none">
                <a:solidFill>
                  <a:schemeClr val="dk2"/>
                </a:solidFill>
                <a:latin typeface="Calibri"/>
                <a:ea typeface="Calibri"/>
                <a:cs typeface="Calibri"/>
                <a:sym typeface="Calibri"/>
              </a:defRPr>
            </a:lvl5pPr>
            <a:lvl6pPr marL="0" marR="0" lvl="5" indent="0" algn="l">
              <a:spcBef>
                <a:spcPts val="0"/>
              </a:spcBef>
              <a:buNone/>
              <a:defRPr sz="900" b="0" i="0" u="none" strike="noStrike" cap="none">
                <a:solidFill>
                  <a:schemeClr val="dk2"/>
                </a:solidFill>
                <a:latin typeface="Calibri"/>
                <a:ea typeface="Calibri"/>
                <a:cs typeface="Calibri"/>
                <a:sym typeface="Calibri"/>
              </a:defRPr>
            </a:lvl6pPr>
            <a:lvl7pPr marL="0" marR="0" lvl="6" indent="0" algn="l">
              <a:spcBef>
                <a:spcPts val="0"/>
              </a:spcBef>
              <a:buNone/>
              <a:defRPr sz="900" b="0" i="0" u="none" strike="noStrike" cap="none">
                <a:solidFill>
                  <a:schemeClr val="dk2"/>
                </a:solidFill>
                <a:latin typeface="Calibri"/>
                <a:ea typeface="Calibri"/>
                <a:cs typeface="Calibri"/>
                <a:sym typeface="Calibri"/>
              </a:defRPr>
            </a:lvl7pPr>
            <a:lvl8pPr marL="0" marR="0" lvl="7" indent="0" algn="l">
              <a:spcBef>
                <a:spcPts val="0"/>
              </a:spcBef>
              <a:buNone/>
              <a:defRPr sz="900" b="0" i="0" u="none" strike="noStrike" cap="none">
                <a:solidFill>
                  <a:schemeClr val="dk2"/>
                </a:solidFill>
                <a:latin typeface="Calibri"/>
                <a:ea typeface="Calibri"/>
                <a:cs typeface="Calibri"/>
                <a:sym typeface="Calibri"/>
              </a:defRPr>
            </a:lvl8pPr>
            <a:lvl9pPr marL="0" marR="0" lvl="8" indent="0" algn="l">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99" name="Google Shape;99;p14"/>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SzPts val="2400"/>
              <a:buChar char="•"/>
              <a:defRPr/>
            </a:lvl1pPr>
            <a:lvl2pPr marL="914400" lvl="1" indent="-336550">
              <a:spcBef>
                <a:spcPts val="800"/>
              </a:spcBef>
              <a:spcAft>
                <a:spcPts val="0"/>
              </a:spcAft>
              <a:buSzPts val="1700"/>
              <a:buChar char="–"/>
              <a:defRPr/>
            </a:lvl2pPr>
            <a:lvl3pPr marL="1371600" lvl="2" indent="-342900">
              <a:spcBef>
                <a:spcPts val="800"/>
              </a:spcBef>
              <a:spcAft>
                <a:spcPts val="0"/>
              </a:spcAft>
              <a:buSzPts val="1800"/>
              <a:buChar char="•"/>
              <a:defRPr/>
            </a:lvl3pPr>
            <a:lvl4pPr marL="1828800" lvl="3" indent="-330200">
              <a:spcBef>
                <a:spcPts val="800"/>
              </a:spcBef>
              <a:spcAft>
                <a:spcPts val="0"/>
              </a:spcAft>
              <a:buSzPts val="1600"/>
              <a:buChar char="–"/>
              <a:defRPr/>
            </a:lvl4pPr>
            <a:lvl5pPr marL="2286000" lvl="4" indent="-317500">
              <a:spcBef>
                <a:spcPts val="800"/>
              </a:spcBef>
              <a:spcAft>
                <a:spcPts val="0"/>
              </a:spcAft>
              <a:buSzPts val="14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 no logo blue">
  <p:cSld name="OBJECT_1_2_3_1_1">
    <p:bg>
      <p:bgPr>
        <a:gradFill>
          <a:gsLst>
            <a:gs pos="0">
              <a:schemeClr val="accent1"/>
            </a:gs>
            <a:gs pos="100000">
              <a:srgbClr val="0075A2"/>
            </a:gs>
          </a:gsLst>
          <a:lin ang="5400700" scaled="0"/>
        </a:gradFill>
        <a:effectLst/>
      </p:bgPr>
    </p:bg>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Clr>
                <a:srgbClr val="DBDDE8"/>
              </a:buClr>
              <a:buSzPts val="3200"/>
              <a:buNone/>
              <a:defRPr i="0" u="none" strike="noStrike" cap="none">
                <a:solidFill>
                  <a:srgbClr val="DBDDE8"/>
                </a:solidFill>
              </a:defRPr>
            </a:lvl1pPr>
            <a:lvl2pPr lvl="1" indent="0">
              <a:spcBef>
                <a:spcPts val="0"/>
              </a:spcBef>
              <a:spcAft>
                <a:spcPts val="0"/>
              </a:spcAft>
              <a:buClr>
                <a:srgbClr val="DBDDE8"/>
              </a:buClr>
              <a:buSzPts val="3200"/>
              <a:buNone/>
              <a:defRPr sz="1800">
                <a:solidFill>
                  <a:srgbClr val="DBDDE8"/>
                </a:solidFill>
              </a:defRPr>
            </a:lvl2pPr>
            <a:lvl3pPr lvl="2" indent="0">
              <a:spcBef>
                <a:spcPts val="0"/>
              </a:spcBef>
              <a:spcAft>
                <a:spcPts val="0"/>
              </a:spcAft>
              <a:buClr>
                <a:srgbClr val="DBDDE8"/>
              </a:buClr>
              <a:buSzPts val="3200"/>
              <a:buNone/>
              <a:defRPr sz="1800">
                <a:solidFill>
                  <a:srgbClr val="DBDDE8"/>
                </a:solidFill>
              </a:defRPr>
            </a:lvl3pPr>
            <a:lvl4pPr lvl="3" indent="0">
              <a:spcBef>
                <a:spcPts val="0"/>
              </a:spcBef>
              <a:spcAft>
                <a:spcPts val="0"/>
              </a:spcAft>
              <a:buClr>
                <a:srgbClr val="DBDDE8"/>
              </a:buClr>
              <a:buSzPts val="3200"/>
              <a:buNone/>
              <a:defRPr sz="1800">
                <a:solidFill>
                  <a:srgbClr val="DBDDE8"/>
                </a:solidFill>
              </a:defRPr>
            </a:lvl4pPr>
            <a:lvl5pPr lvl="4" indent="0">
              <a:spcBef>
                <a:spcPts val="0"/>
              </a:spcBef>
              <a:spcAft>
                <a:spcPts val="0"/>
              </a:spcAft>
              <a:buClr>
                <a:srgbClr val="DBDDE8"/>
              </a:buClr>
              <a:buSzPts val="3200"/>
              <a:buNone/>
              <a:defRPr sz="1800">
                <a:solidFill>
                  <a:srgbClr val="DBDDE8"/>
                </a:solidFill>
              </a:defRPr>
            </a:lvl5pPr>
            <a:lvl6pPr lvl="5" indent="0">
              <a:spcBef>
                <a:spcPts val="0"/>
              </a:spcBef>
              <a:spcAft>
                <a:spcPts val="0"/>
              </a:spcAft>
              <a:buClr>
                <a:srgbClr val="DBDDE8"/>
              </a:buClr>
              <a:buSzPts val="3200"/>
              <a:buNone/>
              <a:defRPr sz="1800">
                <a:solidFill>
                  <a:srgbClr val="DBDDE8"/>
                </a:solidFill>
              </a:defRPr>
            </a:lvl6pPr>
            <a:lvl7pPr lvl="6" indent="0">
              <a:spcBef>
                <a:spcPts val="0"/>
              </a:spcBef>
              <a:spcAft>
                <a:spcPts val="0"/>
              </a:spcAft>
              <a:buClr>
                <a:srgbClr val="DBDDE8"/>
              </a:buClr>
              <a:buSzPts val="3200"/>
              <a:buNone/>
              <a:defRPr sz="1800">
                <a:solidFill>
                  <a:srgbClr val="DBDDE8"/>
                </a:solidFill>
              </a:defRPr>
            </a:lvl7pPr>
            <a:lvl8pPr lvl="7" indent="0">
              <a:spcBef>
                <a:spcPts val="0"/>
              </a:spcBef>
              <a:spcAft>
                <a:spcPts val="0"/>
              </a:spcAft>
              <a:buClr>
                <a:srgbClr val="DBDDE8"/>
              </a:buClr>
              <a:buSzPts val="3200"/>
              <a:buNone/>
              <a:defRPr sz="1800">
                <a:solidFill>
                  <a:srgbClr val="DBDDE8"/>
                </a:solidFill>
              </a:defRPr>
            </a:lvl8pPr>
            <a:lvl9pPr lvl="8" indent="0">
              <a:spcBef>
                <a:spcPts val="0"/>
              </a:spcBef>
              <a:spcAft>
                <a:spcPts val="0"/>
              </a:spcAft>
              <a:buClr>
                <a:srgbClr val="DBDDE8"/>
              </a:buClr>
              <a:buSzPts val="3200"/>
              <a:buNone/>
              <a:defRPr sz="1800">
                <a:solidFill>
                  <a:srgbClr val="DBDDE8"/>
                </a:solidFill>
              </a:defRPr>
            </a:lvl9pPr>
          </a:lstStyle>
          <a:p>
            <a:endParaRPr/>
          </a:p>
        </p:txBody>
      </p:sp>
      <p:sp>
        <p:nvSpPr>
          <p:cNvPr id="102" name="Google Shape;102;p15"/>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900" b="0" i="0" u="none" strike="noStrike" cap="none">
                <a:solidFill>
                  <a:schemeClr val="lt1"/>
                </a:solidFill>
                <a:latin typeface="Calibri"/>
                <a:ea typeface="Calibri"/>
                <a:cs typeface="Calibri"/>
                <a:sym typeface="Calibri"/>
              </a:defRPr>
            </a:lvl1pPr>
            <a:lvl2pPr marL="0" marR="0" lvl="1" indent="0" algn="l">
              <a:spcBef>
                <a:spcPts val="0"/>
              </a:spcBef>
              <a:buNone/>
              <a:defRPr sz="900" b="0" i="0" u="none" strike="noStrike" cap="none">
                <a:solidFill>
                  <a:schemeClr val="lt1"/>
                </a:solidFill>
                <a:latin typeface="Calibri"/>
                <a:ea typeface="Calibri"/>
                <a:cs typeface="Calibri"/>
                <a:sym typeface="Calibri"/>
              </a:defRPr>
            </a:lvl2pPr>
            <a:lvl3pPr marL="0" marR="0" lvl="2" indent="0" algn="l">
              <a:spcBef>
                <a:spcPts val="0"/>
              </a:spcBef>
              <a:buNone/>
              <a:defRPr sz="900" b="0" i="0" u="none" strike="noStrike" cap="none">
                <a:solidFill>
                  <a:schemeClr val="lt1"/>
                </a:solidFill>
                <a:latin typeface="Calibri"/>
                <a:ea typeface="Calibri"/>
                <a:cs typeface="Calibri"/>
                <a:sym typeface="Calibri"/>
              </a:defRPr>
            </a:lvl3pPr>
            <a:lvl4pPr marL="0" marR="0" lvl="3" indent="0" algn="l">
              <a:spcBef>
                <a:spcPts val="0"/>
              </a:spcBef>
              <a:buNone/>
              <a:defRPr sz="900" b="0" i="0" u="none" strike="noStrike" cap="none">
                <a:solidFill>
                  <a:schemeClr val="lt1"/>
                </a:solidFill>
                <a:latin typeface="Calibri"/>
                <a:ea typeface="Calibri"/>
                <a:cs typeface="Calibri"/>
                <a:sym typeface="Calibri"/>
              </a:defRPr>
            </a:lvl4pPr>
            <a:lvl5pPr marL="0" marR="0" lvl="4" indent="0" algn="l">
              <a:spcBef>
                <a:spcPts val="0"/>
              </a:spcBef>
              <a:buNone/>
              <a:defRPr sz="900" b="0" i="0" u="none" strike="noStrike" cap="none">
                <a:solidFill>
                  <a:schemeClr val="lt1"/>
                </a:solidFill>
                <a:latin typeface="Calibri"/>
                <a:ea typeface="Calibri"/>
                <a:cs typeface="Calibri"/>
                <a:sym typeface="Calibri"/>
              </a:defRPr>
            </a:lvl5pPr>
            <a:lvl6pPr marL="0" marR="0" lvl="5" indent="0" algn="l">
              <a:spcBef>
                <a:spcPts val="0"/>
              </a:spcBef>
              <a:buNone/>
              <a:defRPr sz="900" b="0" i="0" u="none" strike="noStrike" cap="none">
                <a:solidFill>
                  <a:schemeClr val="lt1"/>
                </a:solidFill>
                <a:latin typeface="Calibri"/>
                <a:ea typeface="Calibri"/>
                <a:cs typeface="Calibri"/>
                <a:sym typeface="Calibri"/>
              </a:defRPr>
            </a:lvl6pPr>
            <a:lvl7pPr marL="0" marR="0" lvl="6" indent="0" algn="l">
              <a:spcBef>
                <a:spcPts val="0"/>
              </a:spcBef>
              <a:buNone/>
              <a:defRPr sz="900" b="0" i="0" u="none" strike="noStrike" cap="none">
                <a:solidFill>
                  <a:schemeClr val="lt1"/>
                </a:solidFill>
                <a:latin typeface="Calibri"/>
                <a:ea typeface="Calibri"/>
                <a:cs typeface="Calibri"/>
                <a:sym typeface="Calibri"/>
              </a:defRPr>
            </a:lvl7pPr>
            <a:lvl8pPr marL="0" marR="0" lvl="7" indent="0" algn="l">
              <a:spcBef>
                <a:spcPts val="0"/>
              </a:spcBef>
              <a:buNone/>
              <a:defRPr sz="900" b="0" i="0" u="none" strike="noStrike" cap="none">
                <a:solidFill>
                  <a:schemeClr val="lt1"/>
                </a:solidFill>
                <a:latin typeface="Calibri"/>
                <a:ea typeface="Calibri"/>
                <a:cs typeface="Calibri"/>
                <a:sym typeface="Calibri"/>
              </a:defRPr>
            </a:lvl8pPr>
            <a:lvl9pPr marL="0" marR="0" lvl="8" indent="0" algn="l">
              <a:spcBef>
                <a:spcPts val="0"/>
              </a:spcBef>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03" name="Google Shape;103;p15"/>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Clr>
                <a:schemeClr val="lt2"/>
              </a:buClr>
              <a:buSzPts val="2400"/>
              <a:buChar char="•"/>
              <a:defRPr>
                <a:solidFill>
                  <a:schemeClr val="lt1"/>
                </a:solidFill>
              </a:defRPr>
            </a:lvl1pPr>
            <a:lvl2pPr marL="914400" lvl="1" indent="-336550">
              <a:spcBef>
                <a:spcPts val="800"/>
              </a:spcBef>
              <a:spcAft>
                <a:spcPts val="0"/>
              </a:spcAft>
              <a:buClr>
                <a:srgbClr val="DBDDE8"/>
              </a:buClr>
              <a:buSzPts val="1700"/>
              <a:buChar char="–"/>
              <a:defRPr>
                <a:solidFill>
                  <a:schemeClr val="lt1"/>
                </a:solidFill>
              </a:defRPr>
            </a:lvl2pPr>
            <a:lvl3pPr marL="1371600" lvl="2" indent="-342900">
              <a:spcBef>
                <a:spcPts val="800"/>
              </a:spcBef>
              <a:spcAft>
                <a:spcPts val="0"/>
              </a:spcAft>
              <a:buClr>
                <a:srgbClr val="DBDDE8"/>
              </a:buClr>
              <a:buSzPts val="1800"/>
              <a:buChar char="•"/>
              <a:defRPr>
                <a:solidFill>
                  <a:schemeClr val="lt1"/>
                </a:solidFill>
              </a:defRPr>
            </a:lvl3pPr>
            <a:lvl4pPr marL="1828800" lvl="3" indent="-330200">
              <a:spcBef>
                <a:spcPts val="800"/>
              </a:spcBef>
              <a:spcAft>
                <a:spcPts val="0"/>
              </a:spcAft>
              <a:buClr>
                <a:srgbClr val="DBDDE8"/>
              </a:buClr>
              <a:buSzPts val="1600"/>
              <a:buChar char="–"/>
              <a:defRPr>
                <a:solidFill>
                  <a:schemeClr val="lt1"/>
                </a:solidFill>
              </a:defRPr>
            </a:lvl4pPr>
            <a:lvl5pPr marL="2286000" lvl="4" indent="-317500">
              <a:spcBef>
                <a:spcPts val="800"/>
              </a:spcBef>
              <a:spcAft>
                <a:spcPts val="0"/>
              </a:spcAft>
              <a:buClr>
                <a:srgbClr val="DBDDE8"/>
              </a:buClr>
              <a:buSzPts val="1400"/>
              <a:buChar char="»"/>
              <a:defRPr>
                <a:solidFill>
                  <a:schemeClr val="lt1"/>
                </a:solidFill>
              </a:defRPr>
            </a:lvl5pPr>
            <a:lvl6pPr marL="2743200" lvl="5" indent="-304800">
              <a:spcBef>
                <a:spcPts val="800"/>
              </a:spcBef>
              <a:spcAft>
                <a:spcPts val="0"/>
              </a:spcAft>
              <a:buClr>
                <a:srgbClr val="DBDDE8"/>
              </a:buClr>
              <a:buSzPts val="1200"/>
              <a:buChar char="•"/>
              <a:defRPr>
                <a:solidFill>
                  <a:schemeClr val="lt1"/>
                </a:solidFill>
              </a:defRPr>
            </a:lvl6pPr>
            <a:lvl7pPr marL="3200400" lvl="6" indent="-304800">
              <a:spcBef>
                <a:spcPts val="800"/>
              </a:spcBef>
              <a:spcAft>
                <a:spcPts val="0"/>
              </a:spcAft>
              <a:buClr>
                <a:srgbClr val="DBDDE8"/>
              </a:buClr>
              <a:buSzPts val="1200"/>
              <a:buChar char="•"/>
              <a:defRPr>
                <a:solidFill>
                  <a:schemeClr val="lt1"/>
                </a:solidFill>
              </a:defRPr>
            </a:lvl7pPr>
            <a:lvl8pPr marL="3657600" lvl="7" indent="-304800">
              <a:spcBef>
                <a:spcPts val="800"/>
              </a:spcBef>
              <a:spcAft>
                <a:spcPts val="0"/>
              </a:spcAft>
              <a:buClr>
                <a:srgbClr val="DBDDE8"/>
              </a:buClr>
              <a:buSzPts val="1200"/>
              <a:buChar char="•"/>
              <a:defRPr>
                <a:solidFill>
                  <a:schemeClr val="lt1"/>
                </a:solidFill>
              </a:defRPr>
            </a:lvl8pPr>
            <a:lvl9pPr marL="4114800" lvl="8" indent="-304800">
              <a:spcBef>
                <a:spcPts val="800"/>
              </a:spcBef>
              <a:spcAft>
                <a:spcPts val="800"/>
              </a:spcAft>
              <a:buClr>
                <a:srgbClr val="DBDDE8"/>
              </a:buClr>
              <a:buSzPts val="1200"/>
              <a:buChar char="•"/>
              <a:defRPr>
                <a:solidFill>
                  <a:schemeClr val="lt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 no logo bar">
  <p:cSld name="OBJECT_1_2_1_1">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sz="1800"/>
            </a:lvl2pPr>
            <a:lvl3pPr lvl="2" indent="0" rtl="0">
              <a:spcBef>
                <a:spcPts val="0"/>
              </a:spcBef>
              <a:spcAft>
                <a:spcPts val="0"/>
              </a:spcAft>
              <a:buSzPts val="3200"/>
              <a:buNone/>
              <a:defRPr sz="1800"/>
            </a:lvl3pPr>
            <a:lvl4pPr lvl="3" indent="0" rtl="0">
              <a:spcBef>
                <a:spcPts val="0"/>
              </a:spcBef>
              <a:spcAft>
                <a:spcPts val="0"/>
              </a:spcAft>
              <a:buSzPts val="3200"/>
              <a:buNone/>
              <a:defRPr sz="1800"/>
            </a:lvl4pPr>
            <a:lvl5pPr lvl="4" indent="0" rtl="0">
              <a:spcBef>
                <a:spcPts val="0"/>
              </a:spcBef>
              <a:spcAft>
                <a:spcPts val="0"/>
              </a:spcAft>
              <a:buSzPts val="3200"/>
              <a:buNone/>
              <a:defRPr sz="1800"/>
            </a:lvl5pPr>
            <a:lvl6pPr lvl="5" indent="0" rtl="0">
              <a:spcBef>
                <a:spcPts val="0"/>
              </a:spcBef>
              <a:spcAft>
                <a:spcPts val="0"/>
              </a:spcAft>
              <a:buSzPts val="3200"/>
              <a:buNone/>
              <a:defRPr sz="1800"/>
            </a:lvl6pPr>
            <a:lvl7pPr lvl="6" indent="0" rtl="0">
              <a:spcBef>
                <a:spcPts val="0"/>
              </a:spcBef>
              <a:spcAft>
                <a:spcPts val="0"/>
              </a:spcAft>
              <a:buSzPts val="3200"/>
              <a:buNone/>
              <a:defRPr sz="1800"/>
            </a:lvl7pPr>
            <a:lvl8pPr lvl="7" indent="0" rtl="0">
              <a:spcBef>
                <a:spcPts val="0"/>
              </a:spcBef>
              <a:spcAft>
                <a:spcPts val="0"/>
              </a:spcAft>
              <a:buSzPts val="3200"/>
              <a:buNone/>
              <a:defRPr sz="1800"/>
            </a:lvl8pPr>
            <a:lvl9pPr lvl="8" indent="0" rtl="0">
              <a:spcBef>
                <a:spcPts val="0"/>
              </a:spcBef>
              <a:spcAft>
                <a:spcPts val="0"/>
              </a:spcAft>
              <a:buSzPts val="3200"/>
              <a:buNone/>
              <a:defRPr sz="1800"/>
            </a:lvl9pPr>
          </a:lstStyle>
          <a:p>
            <a:endParaRPr/>
          </a:p>
        </p:txBody>
      </p:sp>
      <p:sp>
        <p:nvSpPr>
          <p:cNvPr id="106" name="Google Shape;106;p16"/>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07" name="Google Shape;107;p16"/>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
        <p:nvSpPr>
          <p:cNvPr id="108" name="Google Shape;108;p16"/>
          <p:cNvSpPr/>
          <p:nvPr/>
        </p:nvSpPr>
        <p:spPr>
          <a:xfrm>
            <a:off x="0" y="0"/>
            <a:ext cx="137100" cy="5143500"/>
          </a:xfrm>
          <a:prstGeom prst="rect">
            <a:avLst/>
          </a:prstGeom>
          <a:gradFill>
            <a:gsLst>
              <a:gs pos="0">
                <a:schemeClr val="accent5"/>
              </a:gs>
              <a:gs pos="49000">
                <a:schemeClr val="accent1"/>
              </a:gs>
              <a:gs pos="100000">
                <a:srgbClr val="00B6F2"/>
              </a:gs>
            </a:gsLst>
            <a:lin ang="5400700" scaled="0"/>
          </a:gradFill>
          <a:ln>
            <a:noFill/>
          </a:ln>
          <a:effectLst>
            <a:outerShdw blurRad="40000" dist="23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Half Content">
  <p:cSld name="OBJECT_1">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a:lvl2pPr>
            <a:lvl3pPr lvl="2" indent="0" rtl="0">
              <a:spcBef>
                <a:spcPts val="0"/>
              </a:spcBef>
              <a:spcAft>
                <a:spcPts val="0"/>
              </a:spcAft>
              <a:buSzPts val="3200"/>
              <a:buNone/>
              <a:defRPr/>
            </a:lvl3pPr>
            <a:lvl4pPr lvl="3" indent="0" rtl="0">
              <a:spcBef>
                <a:spcPts val="0"/>
              </a:spcBef>
              <a:spcAft>
                <a:spcPts val="0"/>
              </a:spcAft>
              <a:buSzPts val="3200"/>
              <a:buNone/>
              <a:defRPr/>
            </a:lvl4pPr>
            <a:lvl5pPr lvl="4" indent="0" rtl="0">
              <a:spcBef>
                <a:spcPts val="0"/>
              </a:spcBef>
              <a:spcAft>
                <a:spcPts val="0"/>
              </a:spcAft>
              <a:buSzPts val="3200"/>
              <a:buNone/>
              <a:defRPr/>
            </a:lvl5pPr>
            <a:lvl6pPr lvl="5" indent="0" rtl="0">
              <a:spcBef>
                <a:spcPts val="0"/>
              </a:spcBef>
              <a:spcAft>
                <a:spcPts val="0"/>
              </a:spcAft>
              <a:buSzPts val="3200"/>
              <a:buNone/>
              <a:defRPr/>
            </a:lvl6pPr>
            <a:lvl7pPr lvl="6" indent="0" rtl="0">
              <a:spcBef>
                <a:spcPts val="0"/>
              </a:spcBef>
              <a:spcAft>
                <a:spcPts val="0"/>
              </a:spcAft>
              <a:buSzPts val="3200"/>
              <a:buNone/>
              <a:defRPr/>
            </a:lvl7pPr>
            <a:lvl8pPr lvl="7" indent="0" rtl="0">
              <a:spcBef>
                <a:spcPts val="0"/>
              </a:spcBef>
              <a:spcAft>
                <a:spcPts val="0"/>
              </a:spcAft>
              <a:buSzPts val="3200"/>
              <a:buNone/>
              <a:defRPr/>
            </a:lvl8pPr>
            <a:lvl9pPr lvl="8" indent="0" rtl="0">
              <a:spcBef>
                <a:spcPts val="0"/>
              </a:spcBef>
              <a:spcAft>
                <a:spcPts val="0"/>
              </a:spcAft>
              <a:buSzPts val="3200"/>
              <a:buNone/>
              <a:defRPr/>
            </a:lvl9pPr>
          </a:lstStyle>
          <a:p>
            <a:endParaRPr/>
          </a:p>
        </p:txBody>
      </p:sp>
      <p:sp>
        <p:nvSpPr>
          <p:cNvPr id="111" name="Google Shape;111;p17"/>
          <p:cNvSpPr txBox="1">
            <a:spLocks noGrp="1"/>
          </p:cNvSpPr>
          <p:nvPr>
            <p:ph type="sldNum" idx="12"/>
          </p:nvPr>
        </p:nvSpPr>
        <p:spPr>
          <a:xfrm>
            <a:off x="457200" y="48005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12" name="Google Shape;112;p17"/>
          <p:cNvPicPr preferRelativeResize="0"/>
          <p:nvPr/>
        </p:nvPicPr>
        <p:blipFill>
          <a:blip r:embed="rId2">
            <a:alphaModFix/>
          </a:blip>
          <a:stretch>
            <a:fillRect/>
          </a:stretch>
        </p:blipFill>
        <p:spPr>
          <a:xfrm>
            <a:off x="7860500" y="4799488"/>
            <a:ext cx="826296" cy="274326"/>
          </a:xfrm>
          <a:prstGeom prst="rect">
            <a:avLst/>
          </a:prstGeom>
          <a:noFill/>
          <a:ln>
            <a:noFill/>
          </a:ln>
        </p:spPr>
      </p:pic>
      <p:sp>
        <p:nvSpPr>
          <p:cNvPr id="113" name="Google Shape;113;p17"/>
          <p:cNvSpPr txBox="1">
            <a:spLocks noGrp="1"/>
          </p:cNvSpPr>
          <p:nvPr>
            <p:ph type="body" idx="1"/>
          </p:nvPr>
        </p:nvSpPr>
        <p:spPr>
          <a:xfrm>
            <a:off x="457275" y="1028700"/>
            <a:ext cx="41148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
        <p:nvSpPr>
          <p:cNvPr id="114" name="Google Shape;114;p17"/>
          <p:cNvSpPr>
            <a:spLocks noGrp="1"/>
          </p:cNvSpPr>
          <p:nvPr>
            <p:ph type="pic" idx="2"/>
          </p:nvPr>
        </p:nvSpPr>
        <p:spPr>
          <a:xfrm>
            <a:off x="4644950" y="1028775"/>
            <a:ext cx="4041900" cy="3702000"/>
          </a:xfrm>
          <a:prstGeom prst="roundRect">
            <a:avLst>
              <a:gd name="adj" fmla="val 4515"/>
            </a:avLst>
          </a:prstGeom>
          <a:noFill/>
          <a:ln>
            <a:noFill/>
          </a:ln>
        </p:spPr>
      </p:sp>
      <p:pic>
        <p:nvPicPr>
          <p:cNvPr id="115" name="Google Shape;115;p17"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Half Content bar">
  <p:cSld name="OBJECT_1_3">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a:lvl2pPr>
            <a:lvl3pPr lvl="2" indent="0" rtl="0">
              <a:spcBef>
                <a:spcPts val="0"/>
              </a:spcBef>
              <a:spcAft>
                <a:spcPts val="0"/>
              </a:spcAft>
              <a:buSzPts val="3200"/>
              <a:buNone/>
              <a:defRPr/>
            </a:lvl3pPr>
            <a:lvl4pPr lvl="3" indent="0" rtl="0">
              <a:spcBef>
                <a:spcPts val="0"/>
              </a:spcBef>
              <a:spcAft>
                <a:spcPts val="0"/>
              </a:spcAft>
              <a:buSzPts val="3200"/>
              <a:buNone/>
              <a:defRPr/>
            </a:lvl4pPr>
            <a:lvl5pPr lvl="4" indent="0" rtl="0">
              <a:spcBef>
                <a:spcPts val="0"/>
              </a:spcBef>
              <a:spcAft>
                <a:spcPts val="0"/>
              </a:spcAft>
              <a:buSzPts val="3200"/>
              <a:buNone/>
              <a:defRPr/>
            </a:lvl5pPr>
            <a:lvl6pPr lvl="5" indent="0" rtl="0">
              <a:spcBef>
                <a:spcPts val="0"/>
              </a:spcBef>
              <a:spcAft>
                <a:spcPts val="0"/>
              </a:spcAft>
              <a:buSzPts val="3200"/>
              <a:buNone/>
              <a:defRPr/>
            </a:lvl6pPr>
            <a:lvl7pPr lvl="6" indent="0" rtl="0">
              <a:spcBef>
                <a:spcPts val="0"/>
              </a:spcBef>
              <a:spcAft>
                <a:spcPts val="0"/>
              </a:spcAft>
              <a:buSzPts val="3200"/>
              <a:buNone/>
              <a:defRPr/>
            </a:lvl7pPr>
            <a:lvl8pPr lvl="7" indent="0" rtl="0">
              <a:spcBef>
                <a:spcPts val="0"/>
              </a:spcBef>
              <a:spcAft>
                <a:spcPts val="0"/>
              </a:spcAft>
              <a:buSzPts val="3200"/>
              <a:buNone/>
              <a:defRPr/>
            </a:lvl8pPr>
            <a:lvl9pPr lvl="8" indent="0" rtl="0">
              <a:spcBef>
                <a:spcPts val="0"/>
              </a:spcBef>
              <a:spcAft>
                <a:spcPts val="0"/>
              </a:spcAft>
              <a:buSzPts val="3200"/>
              <a:buNone/>
              <a:defRPr/>
            </a:lvl9pPr>
          </a:lstStyle>
          <a:p>
            <a:endParaRPr/>
          </a:p>
        </p:txBody>
      </p:sp>
      <p:sp>
        <p:nvSpPr>
          <p:cNvPr id="118" name="Google Shape;118;p18"/>
          <p:cNvSpPr txBox="1">
            <a:spLocks noGrp="1"/>
          </p:cNvSpPr>
          <p:nvPr>
            <p:ph type="sldNum" idx="12"/>
          </p:nvPr>
        </p:nvSpPr>
        <p:spPr>
          <a:xfrm>
            <a:off x="457200" y="48005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19" name="Google Shape;119;p18"/>
          <p:cNvPicPr preferRelativeResize="0"/>
          <p:nvPr/>
        </p:nvPicPr>
        <p:blipFill>
          <a:blip r:embed="rId2">
            <a:alphaModFix/>
          </a:blip>
          <a:stretch>
            <a:fillRect/>
          </a:stretch>
        </p:blipFill>
        <p:spPr>
          <a:xfrm>
            <a:off x="7860500" y="4799488"/>
            <a:ext cx="826296" cy="274326"/>
          </a:xfrm>
          <a:prstGeom prst="rect">
            <a:avLst/>
          </a:prstGeom>
          <a:noFill/>
          <a:ln>
            <a:noFill/>
          </a:ln>
        </p:spPr>
      </p:pic>
      <p:sp>
        <p:nvSpPr>
          <p:cNvPr id="120" name="Google Shape;120;p18"/>
          <p:cNvSpPr txBox="1">
            <a:spLocks noGrp="1"/>
          </p:cNvSpPr>
          <p:nvPr>
            <p:ph type="body" idx="1"/>
          </p:nvPr>
        </p:nvSpPr>
        <p:spPr>
          <a:xfrm>
            <a:off x="457275" y="1028700"/>
            <a:ext cx="41148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
        <p:nvSpPr>
          <p:cNvPr id="121" name="Google Shape;121;p18"/>
          <p:cNvSpPr>
            <a:spLocks noGrp="1"/>
          </p:cNvSpPr>
          <p:nvPr>
            <p:ph type="pic" idx="2"/>
          </p:nvPr>
        </p:nvSpPr>
        <p:spPr>
          <a:xfrm>
            <a:off x="4644950" y="1028775"/>
            <a:ext cx="4041900" cy="3693900"/>
          </a:xfrm>
          <a:prstGeom prst="roundRect">
            <a:avLst>
              <a:gd name="adj" fmla="val 4515"/>
            </a:avLst>
          </a:prstGeom>
          <a:noFill/>
          <a:ln>
            <a:noFill/>
          </a:ln>
        </p:spPr>
      </p:sp>
      <p:sp>
        <p:nvSpPr>
          <p:cNvPr id="122" name="Google Shape;122;p18"/>
          <p:cNvSpPr/>
          <p:nvPr/>
        </p:nvSpPr>
        <p:spPr>
          <a:xfrm>
            <a:off x="0" y="0"/>
            <a:ext cx="137100" cy="5143500"/>
          </a:xfrm>
          <a:prstGeom prst="rect">
            <a:avLst/>
          </a:prstGeom>
          <a:gradFill>
            <a:gsLst>
              <a:gs pos="0">
                <a:schemeClr val="accent5"/>
              </a:gs>
              <a:gs pos="49000">
                <a:schemeClr val="accent1"/>
              </a:gs>
              <a:gs pos="100000">
                <a:srgbClr val="00B6F2"/>
              </a:gs>
            </a:gsLst>
            <a:lin ang="5400700" scaled="0"/>
          </a:gradFill>
          <a:ln>
            <a:noFill/>
          </a:ln>
          <a:effectLst>
            <a:outerShdw blurRad="40000" dist="23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pic>
        <p:nvPicPr>
          <p:cNvPr id="123" name="Google Shape;123;p18"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2 Column">
  <p:cSld name="OBJECT_1_1">
    <p:bg>
      <p:bgPr>
        <a:gradFill>
          <a:gsLst>
            <a:gs pos="0">
              <a:schemeClr val="lt1"/>
            </a:gs>
            <a:gs pos="100000">
              <a:srgbClr val="DBDDE8"/>
            </a:gs>
          </a:gsLst>
          <a:lin ang="5400012" scaled="0"/>
        </a:gradFill>
        <a:effectLst/>
      </p:bgPr>
    </p:bg>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sz="1800"/>
            </a:lvl2pPr>
            <a:lvl3pPr lvl="2" indent="0" rtl="0">
              <a:spcBef>
                <a:spcPts val="0"/>
              </a:spcBef>
              <a:spcAft>
                <a:spcPts val="0"/>
              </a:spcAft>
              <a:buSzPts val="3200"/>
              <a:buNone/>
              <a:defRPr sz="1800"/>
            </a:lvl3pPr>
            <a:lvl4pPr lvl="3" indent="0" rtl="0">
              <a:spcBef>
                <a:spcPts val="0"/>
              </a:spcBef>
              <a:spcAft>
                <a:spcPts val="0"/>
              </a:spcAft>
              <a:buSzPts val="3200"/>
              <a:buNone/>
              <a:defRPr sz="1800"/>
            </a:lvl4pPr>
            <a:lvl5pPr lvl="4" indent="0" rtl="0">
              <a:spcBef>
                <a:spcPts val="0"/>
              </a:spcBef>
              <a:spcAft>
                <a:spcPts val="0"/>
              </a:spcAft>
              <a:buSzPts val="3200"/>
              <a:buNone/>
              <a:defRPr sz="1800"/>
            </a:lvl5pPr>
            <a:lvl6pPr lvl="5" indent="0" rtl="0">
              <a:spcBef>
                <a:spcPts val="0"/>
              </a:spcBef>
              <a:spcAft>
                <a:spcPts val="0"/>
              </a:spcAft>
              <a:buSzPts val="3200"/>
              <a:buNone/>
              <a:defRPr sz="1800"/>
            </a:lvl6pPr>
            <a:lvl7pPr lvl="6" indent="0" rtl="0">
              <a:spcBef>
                <a:spcPts val="0"/>
              </a:spcBef>
              <a:spcAft>
                <a:spcPts val="0"/>
              </a:spcAft>
              <a:buSzPts val="3200"/>
              <a:buNone/>
              <a:defRPr sz="1800"/>
            </a:lvl7pPr>
            <a:lvl8pPr lvl="7" indent="0" rtl="0">
              <a:spcBef>
                <a:spcPts val="0"/>
              </a:spcBef>
              <a:spcAft>
                <a:spcPts val="0"/>
              </a:spcAft>
              <a:buSzPts val="3200"/>
              <a:buNone/>
              <a:defRPr sz="1800"/>
            </a:lvl8pPr>
            <a:lvl9pPr lvl="8" indent="0" rtl="0">
              <a:spcBef>
                <a:spcPts val="0"/>
              </a:spcBef>
              <a:spcAft>
                <a:spcPts val="0"/>
              </a:spcAft>
              <a:buSzPts val="3200"/>
              <a:buNone/>
              <a:defRPr sz="1800"/>
            </a:lvl9pPr>
          </a:lstStyle>
          <a:p>
            <a:endParaRPr/>
          </a:p>
        </p:txBody>
      </p:sp>
      <p:sp>
        <p:nvSpPr>
          <p:cNvPr id="126" name="Google Shape;126;p19"/>
          <p:cNvSpPr txBox="1">
            <a:spLocks noGrp="1"/>
          </p:cNvSpPr>
          <p:nvPr>
            <p:ph type="sldNum" idx="12"/>
          </p:nvPr>
        </p:nvSpPr>
        <p:spPr>
          <a:xfrm>
            <a:off x="457200" y="48005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27" name="Google Shape;127;p19"/>
          <p:cNvSpPr txBox="1">
            <a:spLocks noGrp="1"/>
          </p:cNvSpPr>
          <p:nvPr>
            <p:ph type="body" idx="1"/>
          </p:nvPr>
        </p:nvSpPr>
        <p:spPr>
          <a:xfrm>
            <a:off x="457275" y="1028700"/>
            <a:ext cx="41148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
        <p:nvSpPr>
          <p:cNvPr id="128" name="Google Shape;128;p19"/>
          <p:cNvSpPr txBox="1">
            <a:spLocks noGrp="1"/>
          </p:cNvSpPr>
          <p:nvPr>
            <p:ph type="body" idx="2"/>
          </p:nvPr>
        </p:nvSpPr>
        <p:spPr>
          <a:xfrm>
            <a:off x="4572075" y="1028700"/>
            <a:ext cx="41148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pic>
        <p:nvPicPr>
          <p:cNvPr id="129" name="Google Shape;129;p19" title=" ESnet-2024-fullcolor-shortname-withorb-transparent-background-no-padding.png"/>
          <p:cNvPicPr preferRelativeResize="0"/>
          <p:nvPr/>
        </p:nvPicPr>
        <p:blipFill>
          <a:blip r:embed="rId2">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2 Column - blue">
  <p:cSld name="OBJECT_1_2_3_1_2">
    <p:bg>
      <p:bgPr>
        <a:gradFill>
          <a:gsLst>
            <a:gs pos="0">
              <a:schemeClr val="accent1"/>
            </a:gs>
            <a:gs pos="100000">
              <a:srgbClr val="0075A2"/>
            </a:gs>
          </a:gsLst>
          <a:lin ang="5400700" scaled="0"/>
        </a:gradFill>
        <a:effectLst/>
      </p:bgPr>
    </p:bg>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Clr>
                <a:srgbClr val="DBDDE8"/>
              </a:buClr>
              <a:buSzPts val="3200"/>
              <a:buNone/>
              <a:defRPr i="0" u="none" strike="noStrike" cap="none">
                <a:solidFill>
                  <a:srgbClr val="DBDDE8"/>
                </a:solidFill>
              </a:defRPr>
            </a:lvl1pPr>
            <a:lvl2pPr lvl="1" indent="0">
              <a:spcBef>
                <a:spcPts val="0"/>
              </a:spcBef>
              <a:spcAft>
                <a:spcPts val="0"/>
              </a:spcAft>
              <a:buClr>
                <a:srgbClr val="DBDDE8"/>
              </a:buClr>
              <a:buSzPts val="3200"/>
              <a:buNone/>
              <a:defRPr sz="1800">
                <a:solidFill>
                  <a:srgbClr val="DBDDE8"/>
                </a:solidFill>
              </a:defRPr>
            </a:lvl2pPr>
            <a:lvl3pPr lvl="2" indent="0">
              <a:spcBef>
                <a:spcPts val="0"/>
              </a:spcBef>
              <a:spcAft>
                <a:spcPts val="0"/>
              </a:spcAft>
              <a:buClr>
                <a:srgbClr val="DBDDE8"/>
              </a:buClr>
              <a:buSzPts val="3200"/>
              <a:buNone/>
              <a:defRPr sz="1800">
                <a:solidFill>
                  <a:srgbClr val="DBDDE8"/>
                </a:solidFill>
              </a:defRPr>
            </a:lvl3pPr>
            <a:lvl4pPr lvl="3" indent="0">
              <a:spcBef>
                <a:spcPts val="0"/>
              </a:spcBef>
              <a:spcAft>
                <a:spcPts val="0"/>
              </a:spcAft>
              <a:buClr>
                <a:srgbClr val="DBDDE8"/>
              </a:buClr>
              <a:buSzPts val="3200"/>
              <a:buNone/>
              <a:defRPr sz="1800">
                <a:solidFill>
                  <a:srgbClr val="DBDDE8"/>
                </a:solidFill>
              </a:defRPr>
            </a:lvl4pPr>
            <a:lvl5pPr lvl="4" indent="0">
              <a:spcBef>
                <a:spcPts val="0"/>
              </a:spcBef>
              <a:spcAft>
                <a:spcPts val="0"/>
              </a:spcAft>
              <a:buClr>
                <a:srgbClr val="DBDDE8"/>
              </a:buClr>
              <a:buSzPts val="3200"/>
              <a:buNone/>
              <a:defRPr sz="1800">
                <a:solidFill>
                  <a:srgbClr val="DBDDE8"/>
                </a:solidFill>
              </a:defRPr>
            </a:lvl5pPr>
            <a:lvl6pPr lvl="5" indent="0">
              <a:spcBef>
                <a:spcPts val="0"/>
              </a:spcBef>
              <a:spcAft>
                <a:spcPts val="0"/>
              </a:spcAft>
              <a:buClr>
                <a:srgbClr val="DBDDE8"/>
              </a:buClr>
              <a:buSzPts val="3200"/>
              <a:buNone/>
              <a:defRPr sz="1800">
                <a:solidFill>
                  <a:srgbClr val="DBDDE8"/>
                </a:solidFill>
              </a:defRPr>
            </a:lvl6pPr>
            <a:lvl7pPr lvl="6" indent="0">
              <a:spcBef>
                <a:spcPts val="0"/>
              </a:spcBef>
              <a:spcAft>
                <a:spcPts val="0"/>
              </a:spcAft>
              <a:buClr>
                <a:srgbClr val="DBDDE8"/>
              </a:buClr>
              <a:buSzPts val="3200"/>
              <a:buNone/>
              <a:defRPr sz="1800">
                <a:solidFill>
                  <a:srgbClr val="DBDDE8"/>
                </a:solidFill>
              </a:defRPr>
            </a:lvl7pPr>
            <a:lvl8pPr lvl="7" indent="0">
              <a:spcBef>
                <a:spcPts val="0"/>
              </a:spcBef>
              <a:spcAft>
                <a:spcPts val="0"/>
              </a:spcAft>
              <a:buClr>
                <a:srgbClr val="DBDDE8"/>
              </a:buClr>
              <a:buSzPts val="3200"/>
              <a:buNone/>
              <a:defRPr sz="1800">
                <a:solidFill>
                  <a:srgbClr val="DBDDE8"/>
                </a:solidFill>
              </a:defRPr>
            </a:lvl8pPr>
            <a:lvl9pPr lvl="8" indent="0">
              <a:spcBef>
                <a:spcPts val="0"/>
              </a:spcBef>
              <a:spcAft>
                <a:spcPts val="0"/>
              </a:spcAft>
              <a:buClr>
                <a:srgbClr val="DBDDE8"/>
              </a:buClr>
              <a:buSzPts val="3200"/>
              <a:buNone/>
              <a:defRPr sz="1800">
                <a:solidFill>
                  <a:srgbClr val="DBDDE8"/>
                </a:solidFill>
              </a:defRPr>
            </a:lvl9pPr>
          </a:lstStyle>
          <a:p>
            <a:endParaRPr/>
          </a:p>
        </p:txBody>
      </p:sp>
      <p:sp>
        <p:nvSpPr>
          <p:cNvPr id="132" name="Google Shape;132;p20"/>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900" b="0" i="0" u="none" strike="noStrike" cap="none">
                <a:solidFill>
                  <a:schemeClr val="lt1"/>
                </a:solidFill>
                <a:latin typeface="Calibri"/>
                <a:ea typeface="Calibri"/>
                <a:cs typeface="Calibri"/>
                <a:sym typeface="Calibri"/>
              </a:defRPr>
            </a:lvl1pPr>
            <a:lvl2pPr marL="0" marR="0" lvl="1" indent="0" algn="l">
              <a:spcBef>
                <a:spcPts val="0"/>
              </a:spcBef>
              <a:buNone/>
              <a:defRPr sz="900" b="0" i="0" u="none" strike="noStrike" cap="none">
                <a:solidFill>
                  <a:schemeClr val="lt1"/>
                </a:solidFill>
                <a:latin typeface="Calibri"/>
                <a:ea typeface="Calibri"/>
                <a:cs typeface="Calibri"/>
                <a:sym typeface="Calibri"/>
              </a:defRPr>
            </a:lvl2pPr>
            <a:lvl3pPr marL="0" marR="0" lvl="2" indent="0" algn="l">
              <a:spcBef>
                <a:spcPts val="0"/>
              </a:spcBef>
              <a:buNone/>
              <a:defRPr sz="900" b="0" i="0" u="none" strike="noStrike" cap="none">
                <a:solidFill>
                  <a:schemeClr val="lt1"/>
                </a:solidFill>
                <a:latin typeface="Calibri"/>
                <a:ea typeface="Calibri"/>
                <a:cs typeface="Calibri"/>
                <a:sym typeface="Calibri"/>
              </a:defRPr>
            </a:lvl3pPr>
            <a:lvl4pPr marL="0" marR="0" lvl="3" indent="0" algn="l">
              <a:spcBef>
                <a:spcPts val="0"/>
              </a:spcBef>
              <a:buNone/>
              <a:defRPr sz="900" b="0" i="0" u="none" strike="noStrike" cap="none">
                <a:solidFill>
                  <a:schemeClr val="lt1"/>
                </a:solidFill>
                <a:latin typeface="Calibri"/>
                <a:ea typeface="Calibri"/>
                <a:cs typeface="Calibri"/>
                <a:sym typeface="Calibri"/>
              </a:defRPr>
            </a:lvl4pPr>
            <a:lvl5pPr marL="0" marR="0" lvl="4" indent="0" algn="l">
              <a:spcBef>
                <a:spcPts val="0"/>
              </a:spcBef>
              <a:buNone/>
              <a:defRPr sz="900" b="0" i="0" u="none" strike="noStrike" cap="none">
                <a:solidFill>
                  <a:schemeClr val="lt1"/>
                </a:solidFill>
                <a:latin typeface="Calibri"/>
                <a:ea typeface="Calibri"/>
                <a:cs typeface="Calibri"/>
                <a:sym typeface="Calibri"/>
              </a:defRPr>
            </a:lvl5pPr>
            <a:lvl6pPr marL="0" marR="0" lvl="5" indent="0" algn="l">
              <a:spcBef>
                <a:spcPts val="0"/>
              </a:spcBef>
              <a:buNone/>
              <a:defRPr sz="900" b="0" i="0" u="none" strike="noStrike" cap="none">
                <a:solidFill>
                  <a:schemeClr val="lt1"/>
                </a:solidFill>
                <a:latin typeface="Calibri"/>
                <a:ea typeface="Calibri"/>
                <a:cs typeface="Calibri"/>
                <a:sym typeface="Calibri"/>
              </a:defRPr>
            </a:lvl6pPr>
            <a:lvl7pPr marL="0" marR="0" lvl="6" indent="0" algn="l">
              <a:spcBef>
                <a:spcPts val="0"/>
              </a:spcBef>
              <a:buNone/>
              <a:defRPr sz="900" b="0" i="0" u="none" strike="noStrike" cap="none">
                <a:solidFill>
                  <a:schemeClr val="lt1"/>
                </a:solidFill>
                <a:latin typeface="Calibri"/>
                <a:ea typeface="Calibri"/>
                <a:cs typeface="Calibri"/>
                <a:sym typeface="Calibri"/>
              </a:defRPr>
            </a:lvl7pPr>
            <a:lvl8pPr marL="0" marR="0" lvl="7" indent="0" algn="l">
              <a:spcBef>
                <a:spcPts val="0"/>
              </a:spcBef>
              <a:buNone/>
              <a:defRPr sz="900" b="0" i="0" u="none" strike="noStrike" cap="none">
                <a:solidFill>
                  <a:schemeClr val="lt1"/>
                </a:solidFill>
                <a:latin typeface="Calibri"/>
                <a:ea typeface="Calibri"/>
                <a:cs typeface="Calibri"/>
                <a:sym typeface="Calibri"/>
              </a:defRPr>
            </a:lvl8pPr>
            <a:lvl9pPr marL="0" marR="0" lvl="8" indent="0" algn="l">
              <a:spcBef>
                <a:spcPts val="0"/>
              </a:spcBef>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33" name="Google Shape;133;p20"/>
          <p:cNvSpPr txBox="1">
            <a:spLocks noGrp="1"/>
          </p:cNvSpPr>
          <p:nvPr>
            <p:ph type="body" idx="1"/>
          </p:nvPr>
        </p:nvSpPr>
        <p:spPr>
          <a:xfrm>
            <a:off x="457275" y="1028700"/>
            <a:ext cx="3785100" cy="37707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Clr>
                <a:schemeClr val="lt2"/>
              </a:buClr>
              <a:buSzPts val="2400"/>
              <a:buChar char="•"/>
              <a:defRPr>
                <a:solidFill>
                  <a:schemeClr val="lt1"/>
                </a:solidFill>
              </a:defRPr>
            </a:lvl1pPr>
            <a:lvl2pPr marL="914400" lvl="1" indent="-336550">
              <a:spcBef>
                <a:spcPts val="800"/>
              </a:spcBef>
              <a:spcAft>
                <a:spcPts val="0"/>
              </a:spcAft>
              <a:buClr>
                <a:srgbClr val="DBDDE8"/>
              </a:buClr>
              <a:buSzPts val="1700"/>
              <a:buChar char="–"/>
              <a:defRPr>
                <a:solidFill>
                  <a:schemeClr val="lt1"/>
                </a:solidFill>
              </a:defRPr>
            </a:lvl2pPr>
            <a:lvl3pPr marL="1371600" lvl="2" indent="-342900">
              <a:spcBef>
                <a:spcPts val="800"/>
              </a:spcBef>
              <a:spcAft>
                <a:spcPts val="0"/>
              </a:spcAft>
              <a:buClr>
                <a:srgbClr val="DBDDE8"/>
              </a:buClr>
              <a:buSzPts val="1800"/>
              <a:buChar char="•"/>
              <a:defRPr>
                <a:solidFill>
                  <a:schemeClr val="lt1"/>
                </a:solidFill>
              </a:defRPr>
            </a:lvl3pPr>
            <a:lvl4pPr marL="1828800" lvl="3" indent="-330200">
              <a:spcBef>
                <a:spcPts val="800"/>
              </a:spcBef>
              <a:spcAft>
                <a:spcPts val="0"/>
              </a:spcAft>
              <a:buClr>
                <a:srgbClr val="DBDDE8"/>
              </a:buClr>
              <a:buSzPts val="1600"/>
              <a:buChar char="–"/>
              <a:defRPr>
                <a:solidFill>
                  <a:schemeClr val="lt1"/>
                </a:solidFill>
              </a:defRPr>
            </a:lvl4pPr>
            <a:lvl5pPr marL="2286000" lvl="4" indent="-317500">
              <a:spcBef>
                <a:spcPts val="800"/>
              </a:spcBef>
              <a:spcAft>
                <a:spcPts val="0"/>
              </a:spcAft>
              <a:buClr>
                <a:srgbClr val="DBDDE8"/>
              </a:buClr>
              <a:buSzPts val="1400"/>
              <a:buChar char="»"/>
              <a:defRPr>
                <a:solidFill>
                  <a:schemeClr val="lt1"/>
                </a:solidFill>
              </a:defRPr>
            </a:lvl5pPr>
            <a:lvl6pPr marL="2743200" lvl="5" indent="-304800">
              <a:spcBef>
                <a:spcPts val="800"/>
              </a:spcBef>
              <a:spcAft>
                <a:spcPts val="0"/>
              </a:spcAft>
              <a:buClr>
                <a:srgbClr val="DBDDE8"/>
              </a:buClr>
              <a:buSzPts val="1200"/>
              <a:buChar char="•"/>
              <a:defRPr>
                <a:solidFill>
                  <a:schemeClr val="lt1"/>
                </a:solidFill>
              </a:defRPr>
            </a:lvl6pPr>
            <a:lvl7pPr marL="3200400" lvl="6" indent="-304800">
              <a:spcBef>
                <a:spcPts val="800"/>
              </a:spcBef>
              <a:spcAft>
                <a:spcPts val="0"/>
              </a:spcAft>
              <a:buClr>
                <a:srgbClr val="DBDDE8"/>
              </a:buClr>
              <a:buSzPts val="1200"/>
              <a:buChar char="•"/>
              <a:defRPr>
                <a:solidFill>
                  <a:schemeClr val="lt1"/>
                </a:solidFill>
              </a:defRPr>
            </a:lvl7pPr>
            <a:lvl8pPr marL="3657600" lvl="7" indent="-304800">
              <a:spcBef>
                <a:spcPts val="800"/>
              </a:spcBef>
              <a:spcAft>
                <a:spcPts val="0"/>
              </a:spcAft>
              <a:buClr>
                <a:srgbClr val="DBDDE8"/>
              </a:buClr>
              <a:buSzPts val="1200"/>
              <a:buChar char="•"/>
              <a:defRPr>
                <a:solidFill>
                  <a:schemeClr val="lt1"/>
                </a:solidFill>
              </a:defRPr>
            </a:lvl8pPr>
            <a:lvl9pPr marL="4114800" lvl="8" indent="-304800">
              <a:spcBef>
                <a:spcPts val="800"/>
              </a:spcBef>
              <a:spcAft>
                <a:spcPts val="800"/>
              </a:spcAft>
              <a:buClr>
                <a:srgbClr val="DBDDE8"/>
              </a:buClr>
              <a:buSzPts val="1200"/>
              <a:buChar char="•"/>
              <a:defRPr>
                <a:solidFill>
                  <a:schemeClr val="lt1"/>
                </a:solidFill>
              </a:defRPr>
            </a:lvl9pPr>
          </a:lstStyle>
          <a:p>
            <a:endParaRPr/>
          </a:p>
        </p:txBody>
      </p:sp>
      <p:pic>
        <p:nvPicPr>
          <p:cNvPr id="134" name="Google Shape;134;p20"/>
          <p:cNvPicPr preferRelativeResize="0"/>
          <p:nvPr/>
        </p:nvPicPr>
        <p:blipFill>
          <a:blip r:embed="rId2">
            <a:alphaModFix/>
          </a:blip>
          <a:stretch>
            <a:fillRect/>
          </a:stretch>
        </p:blipFill>
        <p:spPr>
          <a:xfrm>
            <a:off x="7964325" y="4802400"/>
            <a:ext cx="713523" cy="236875"/>
          </a:xfrm>
          <a:prstGeom prst="rect">
            <a:avLst/>
          </a:prstGeom>
          <a:noFill/>
          <a:ln>
            <a:noFill/>
          </a:ln>
        </p:spPr>
      </p:pic>
      <p:sp>
        <p:nvSpPr>
          <p:cNvPr id="135" name="Google Shape;135;p20"/>
          <p:cNvSpPr txBox="1">
            <a:spLocks noGrp="1"/>
          </p:cNvSpPr>
          <p:nvPr>
            <p:ph type="body" idx="2"/>
          </p:nvPr>
        </p:nvSpPr>
        <p:spPr>
          <a:xfrm>
            <a:off x="4576075" y="1028700"/>
            <a:ext cx="4110900" cy="37707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Clr>
                <a:schemeClr val="lt2"/>
              </a:buClr>
              <a:buSzPts val="2400"/>
              <a:buChar char="•"/>
              <a:defRPr>
                <a:solidFill>
                  <a:schemeClr val="lt1"/>
                </a:solidFill>
              </a:defRPr>
            </a:lvl1pPr>
            <a:lvl2pPr marL="914400" lvl="1" indent="-336550">
              <a:spcBef>
                <a:spcPts val="800"/>
              </a:spcBef>
              <a:spcAft>
                <a:spcPts val="0"/>
              </a:spcAft>
              <a:buClr>
                <a:srgbClr val="DBDDE8"/>
              </a:buClr>
              <a:buSzPts val="1700"/>
              <a:buChar char="–"/>
              <a:defRPr>
                <a:solidFill>
                  <a:schemeClr val="lt1"/>
                </a:solidFill>
              </a:defRPr>
            </a:lvl2pPr>
            <a:lvl3pPr marL="1371600" lvl="2" indent="-342900">
              <a:spcBef>
                <a:spcPts val="800"/>
              </a:spcBef>
              <a:spcAft>
                <a:spcPts val="0"/>
              </a:spcAft>
              <a:buClr>
                <a:srgbClr val="DBDDE8"/>
              </a:buClr>
              <a:buSzPts val="1800"/>
              <a:buChar char="•"/>
              <a:defRPr>
                <a:solidFill>
                  <a:schemeClr val="lt1"/>
                </a:solidFill>
              </a:defRPr>
            </a:lvl3pPr>
            <a:lvl4pPr marL="1828800" lvl="3" indent="-330200">
              <a:spcBef>
                <a:spcPts val="800"/>
              </a:spcBef>
              <a:spcAft>
                <a:spcPts val="0"/>
              </a:spcAft>
              <a:buClr>
                <a:srgbClr val="DBDDE8"/>
              </a:buClr>
              <a:buSzPts val="1600"/>
              <a:buChar char="–"/>
              <a:defRPr>
                <a:solidFill>
                  <a:schemeClr val="lt1"/>
                </a:solidFill>
              </a:defRPr>
            </a:lvl4pPr>
            <a:lvl5pPr marL="2286000" lvl="4" indent="-317500">
              <a:spcBef>
                <a:spcPts val="800"/>
              </a:spcBef>
              <a:spcAft>
                <a:spcPts val="0"/>
              </a:spcAft>
              <a:buClr>
                <a:srgbClr val="DBDDE8"/>
              </a:buClr>
              <a:buSzPts val="1400"/>
              <a:buChar char="»"/>
              <a:defRPr>
                <a:solidFill>
                  <a:schemeClr val="lt1"/>
                </a:solidFill>
              </a:defRPr>
            </a:lvl5pPr>
            <a:lvl6pPr marL="2743200" lvl="5" indent="-304800">
              <a:spcBef>
                <a:spcPts val="800"/>
              </a:spcBef>
              <a:spcAft>
                <a:spcPts val="0"/>
              </a:spcAft>
              <a:buClr>
                <a:srgbClr val="DBDDE8"/>
              </a:buClr>
              <a:buSzPts val="1200"/>
              <a:buChar char="•"/>
              <a:defRPr>
                <a:solidFill>
                  <a:schemeClr val="lt1"/>
                </a:solidFill>
              </a:defRPr>
            </a:lvl6pPr>
            <a:lvl7pPr marL="3200400" lvl="6" indent="-304800">
              <a:spcBef>
                <a:spcPts val="800"/>
              </a:spcBef>
              <a:spcAft>
                <a:spcPts val="0"/>
              </a:spcAft>
              <a:buClr>
                <a:srgbClr val="DBDDE8"/>
              </a:buClr>
              <a:buSzPts val="1200"/>
              <a:buChar char="•"/>
              <a:defRPr>
                <a:solidFill>
                  <a:schemeClr val="lt1"/>
                </a:solidFill>
              </a:defRPr>
            </a:lvl7pPr>
            <a:lvl8pPr marL="3657600" lvl="7" indent="-304800">
              <a:spcBef>
                <a:spcPts val="800"/>
              </a:spcBef>
              <a:spcAft>
                <a:spcPts val="0"/>
              </a:spcAft>
              <a:buClr>
                <a:srgbClr val="DBDDE8"/>
              </a:buClr>
              <a:buSzPts val="1200"/>
              <a:buChar char="•"/>
              <a:defRPr>
                <a:solidFill>
                  <a:schemeClr val="lt1"/>
                </a:solidFill>
              </a:defRPr>
            </a:lvl8pPr>
            <a:lvl9pPr marL="4114800" lvl="8" indent="-304800">
              <a:spcBef>
                <a:spcPts val="800"/>
              </a:spcBef>
              <a:spcAft>
                <a:spcPts val="800"/>
              </a:spcAft>
              <a:buClr>
                <a:srgbClr val="DBDDE8"/>
              </a:buClr>
              <a:buSzPts val="1200"/>
              <a:buChar char="•"/>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with Globe">
  <p:cSld name="BLANK_3_1_1_2_2_4">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
          <p:cNvSpPr/>
          <p:nvPr/>
        </p:nvSpPr>
        <p:spPr>
          <a:xfrm>
            <a:off x="0" y="0"/>
            <a:ext cx="9144000" cy="5143500"/>
          </a:xfrm>
          <a:prstGeom prst="rect">
            <a:avLst/>
          </a:prstGeom>
          <a:solidFill>
            <a:srgbClr val="0088B5">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3 Medium"/>
              <a:ea typeface="Source Sans 3 Medium"/>
              <a:cs typeface="Source Sans 3 Medium"/>
              <a:sym typeface="Source Sans 3 Medium"/>
            </a:endParaRPr>
          </a:p>
        </p:txBody>
      </p:sp>
      <p:sp>
        <p:nvSpPr>
          <p:cNvPr id="20" name="Google Shape;20;p3"/>
          <p:cNvSpPr/>
          <p:nvPr/>
        </p:nvSpPr>
        <p:spPr>
          <a:xfrm>
            <a:off x="0" y="3615450"/>
            <a:ext cx="9144000" cy="1248300"/>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Inter Medium"/>
              <a:ea typeface="Inter Medium"/>
              <a:cs typeface="Inter Medium"/>
              <a:sym typeface="Inter Medium"/>
            </a:endParaRPr>
          </a:p>
        </p:txBody>
      </p:sp>
      <p:sp>
        <p:nvSpPr>
          <p:cNvPr id="21" name="Google Shape;21;p3"/>
          <p:cNvSpPr txBox="1">
            <a:spLocks noGrp="1"/>
          </p:cNvSpPr>
          <p:nvPr>
            <p:ph type="title"/>
          </p:nvPr>
        </p:nvSpPr>
        <p:spPr>
          <a:xfrm>
            <a:off x="457200" y="1888775"/>
            <a:ext cx="8229600" cy="1431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1pPr>
            <a:lvl2pPr lvl="1"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2pPr>
            <a:lvl3pPr lvl="2"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3pPr>
            <a:lvl4pPr lvl="3"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4pPr>
            <a:lvl5pPr lvl="4"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5pPr>
            <a:lvl6pPr lvl="5"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6pPr>
            <a:lvl7pPr lvl="6"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7pPr>
            <a:lvl8pPr lvl="7"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8pPr>
            <a:lvl9pPr lvl="8"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9pPr>
          </a:lstStyle>
          <a:p>
            <a:endParaRPr/>
          </a:p>
        </p:txBody>
      </p:sp>
      <p:sp>
        <p:nvSpPr>
          <p:cNvPr id="22" name="Google Shape;22;p3"/>
          <p:cNvSpPr>
            <a:spLocks noGrp="1"/>
          </p:cNvSpPr>
          <p:nvPr>
            <p:ph type="pic" idx="2"/>
          </p:nvPr>
        </p:nvSpPr>
        <p:spPr>
          <a:xfrm>
            <a:off x="457200" y="3665700"/>
            <a:ext cx="956700" cy="1134900"/>
          </a:xfrm>
          <a:prstGeom prst="roundRect">
            <a:avLst>
              <a:gd name="adj" fmla="val 16667"/>
            </a:avLst>
          </a:prstGeom>
          <a:noFill/>
          <a:ln>
            <a:noFill/>
          </a:ln>
          <a:effectLst>
            <a:outerShdw blurRad="57150" dist="19050" dir="5400000" algn="bl" rotWithShape="0">
              <a:srgbClr val="000000">
                <a:alpha val="50000"/>
              </a:srgbClr>
            </a:outerShdw>
          </a:effectLst>
        </p:spPr>
      </p:sp>
      <p:sp>
        <p:nvSpPr>
          <p:cNvPr id="23" name="Google Shape;23;p3"/>
          <p:cNvSpPr txBox="1">
            <a:spLocks noGrp="1"/>
          </p:cNvSpPr>
          <p:nvPr>
            <p:ph type="subTitle" idx="1"/>
          </p:nvPr>
        </p:nvSpPr>
        <p:spPr>
          <a:xfrm>
            <a:off x="6514200" y="3665700"/>
            <a:ext cx="2172600" cy="1134900"/>
          </a:xfrm>
          <a:prstGeom prst="rect">
            <a:avLst/>
          </a:prstGeom>
          <a:noFill/>
        </p:spPr>
        <p:txBody>
          <a:bodyPr spcFirstLastPara="1" wrap="square" lIns="91425" tIns="91425" rIns="91425" bIns="91425" anchor="ctr" anchorCtr="0">
            <a:normAutofit/>
          </a:bodyPr>
          <a:lstStyle>
            <a:lvl1pPr lvl="0" algn="r" rtl="0">
              <a:spcBef>
                <a:spcPts val="0"/>
              </a:spcBef>
              <a:spcAft>
                <a:spcPts val="0"/>
              </a:spcAft>
              <a:buClr>
                <a:schemeClr val="accent2"/>
              </a:buClr>
              <a:buSzPts val="1800"/>
              <a:buNone/>
              <a:defRPr sz="1800">
                <a:solidFill>
                  <a:schemeClr val="accent2"/>
                </a:solidFill>
              </a:defRPr>
            </a:lvl1pPr>
            <a:lvl2pPr lvl="1" algn="r" rtl="0">
              <a:spcBef>
                <a:spcPts val="500"/>
              </a:spcBef>
              <a:spcAft>
                <a:spcPts val="0"/>
              </a:spcAft>
              <a:buClr>
                <a:schemeClr val="accent2"/>
              </a:buClr>
              <a:buSzPts val="1800"/>
              <a:buNone/>
              <a:defRPr sz="1800">
                <a:solidFill>
                  <a:schemeClr val="accent2"/>
                </a:solidFill>
              </a:defRPr>
            </a:lvl2pPr>
            <a:lvl3pPr lvl="2" algn="r" rtl="0">
              <a:spcBef>
                <a:spcPts val="500"/>
              </a:spcBef>
              <a:spcAft>
                <a:spcPts val="0"/>
              </a:spcAft>
              <a:buClr>
                <a:schemeClr val="accent2"/>
              </a:buClr>
              <a:buSzPts val="1800"/>
              <a:buNone/>
              <a:defRPr>
                <a:solidFill>
                  <a:schemeClr val="accent2"/>
                </a:solidFill>
              </a:defRPr>
            </a:lvl3pPr>
            <a:lvl4pPr lvl="3" algn="r" rtl="0">
              <a:spcBef>
                <a:spcPts val="500"/>
              </a:spcBef>
              <a:spcAft>
                <a:spcPts val="0"/>
              </a:spcAft>
              <a:buClr>
                <a:schemeClr val="accent2"/>
              </a:buClr>
              <a:buSzPts val="1800"/>
              <a:buNone/>
              <a:defRPr sz="1800">
                <a:solidFill>
                  <a:schemeClr val="accent2"/>
                </a:solidFill>
              </a:defRPr>
            </a:lvl4pPr>
            <a:lvl5pPr lvl="4" algn="r" rtl="0">
              <a:spcBef>
                <a:spcPts val="500"/>
              </a:spcBef>
              <a:spcAft>
                <a:spcPts val="0"/>
              </a:spcAft>
              <a:buClr>
                <a:schemeClr val="accent2"/>
              </a:buClr>
              <a:buSzPts val="1800"/>
              <a:buNone/>
              <a:defRPr sz="1800">
                <a:solidFill>
                  <a:schemeClr val="accent2"/>
                </a:solidFill>
              </a:defRPr>
            </a:lvl5pPr>
            <a:lvl6pPr lvl="5" algn="r" rtl="0">
              <a:spcBef>
                <a:spcPts val="500"/>
              </a:spcBef>
              <a:spcAft>
                <a:spcPts val="0"/>
              </a:spcAft>
              <a:buClr>
                <a:schemeClr val="accent2"/>
              </a:buClr>
              <a:buSzPts val="1800"/>
              <a:buNone/>
              <a:defRPr sz="1800">
                <a:solidFill>
                  <a:schemeClr val="accent2"/>
                </a:solidFill>
              </a:defRPr>
            </a:lvl6pPr>
            <a:lvl7pPr lvl="6" algn="r" rtl="0">
              <a:spcBef>
                <a:spcPts val="500"/>
              </a:spcBef>
              <a:spcAft>
                <a:spcPts val="0"/>
              </a:spcAft>
              <a:buClr>
                <a:schemeClr val="accent2"/>
              </a:buClr>
              <a:buSzPts val="1800"/>
              <a:buNone/>
              <a:defRPr sz="1800">
                <a:solidFill>
                  <a:schemeClr val="accent2"/>
                </a:solidFill>
              </a:defRPr>
            </a:lvl7pPr>
            <a:lvl8pPr lvl="7" algn="r" rtl="0">
              <a:spcBef>
                <a:spcPts val="500"/>
              </a:spcBef>
              <a:spcAft>
                <a:spcPts val="0"/>
              </a:spcAft>
              <a:buClr>
                <a:schemeClr val="accent2"/>
              </a:buClr>
              <a:buSzPts val="1800"/>
              <a:buNone/>
              <a:defRPr sz="1800">
                <a:solidFill>
                  <a:schemeClr val="accent2"/>
                </a:solidFill>
              </a:defRPr>
            </a:lvl8pPr>
            <a:lvl9pPr lvl="8" algn="r" rtl="0">
              <a:spcBef>
                <a:spcPts val="500"/>
              </a:spcBef>
              <a:spcAft>
                <a:spcPts val="500"/>
              </a:spcAft>
              <a:buClr>
                <a:schemeClr val="accent2"/>
              </a:buClr>
              <a:buSzPts val="1800"/>
              <a:buNone/>
              <a:defRPr sz="1800">
                <a:solidFill>
                  <a:schemeClr val="accent2"/>
                </a:solidFill>
              </a:defRPr>
            </a:lvl9pPr>
          </a:lstStyle>
          <a:p>
            <a:endParaRPr/>
          </a:p>
        </p:txBody>
      </p:sp>
      <p:sp>
        <p:nvSpPr>
          <p:cNvPr id="24" name="Google Shape;24;p3"/>
          <p:cNvSpPr txBox="1">
            <a:spLocks noGrp="1"/>
          </p:cNvSpPr>
          <p:nvPr>
            <p:ph type="subTitle" idx="3"/>
          </p:nvPr>
        </p:nvSpPr>
        <p:spPr>
          <a:xfrm>
            <a:off x="1413900" y="3665675"/>
            <a:ext cx="2346000" cy="1134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accent2"/>
              </a:buClr>
              <a:buSzPts val="2000"/>
              <a:buFont typeface="Source Sans 3 SemiBold"/>
              <a:buNone/>
              <a:defRPr sz="2000">
                <a:solidFill>
                  <a:schemeClr val="accent2"/>
                </a:solidFill>
                <a:latin typeface="Source Sans 3 SemiBold"/>
                <a:ea typeface="Source Sans 3 SemiBold"/>
                <a:cs typeface="Source Sans 3 SemiBold"/>
                <a:sym typeface="Source Sans 3 SemiBold"/>
              </a:defRPr>
            </a:lvl1pPr>
            <a:lvl2pPr lvl="1" rtl="0">
              <a:spcBef>
                <a:spcPts val="500"/>
              </a:spcBef>
              <a:spcAft>
                <a:spcPts val="0"/>
              </a:spcAft>
              <a:buClr>
                <a:schemeClr val="accent2"/>
              </a:buClr>
              <a:buSzPts val="2000"/>
              <a:buFont typeface="Inter SemiBold"/>
              <a:buNone/>
              <a:defRPr>
                <a:solidFill>
                  <a:schemeClr val="accent2"/>
                </a:solidFill>
                <a:latin typeface="Inter SemiBold"/>
                <a:ea typeface="Inter SemiBold"/>
                <a:cs typeface="Inter SemiBold"/>
                <a:sym typeface="Inter SemiBold"/>
              </a:defRPr>
            </a:lvl2pPr>
            <a:lvl3pPr lvl="2"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3pPr>
            <a:lvl4pPr lvl="3"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4pPr>
            <a:lvl5pPr lvl="4"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5pPr>
            <a:lvl6pPr lvl="5"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6pPr>
            <a:lvl7pPr lvl="6"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7pPr>
            <a:lvl8pPr lvl="7"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8pPr>
            <a:lvl9pPr lvl="8" rtl="0">
              <a:spcBef>
                <a:spcPts val="500"/>
              </a:spcBef>
              <a:spcAft>
                <a:spcPts val="50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9pPr>
          </a:lstStyle>
          <a:p>
            <a:endParaRPr/>
          </a:p>
        </p:txBody>
      </p:sp>
      <p:pic>
        <p:nvPicPr>
          <p:cNvPr id="25" name="Google Shape;25;p3"/>
          <p:cNvPicPr preferRelativeResize="0"/>
          <p:nvPr/>
        </p:nvPicPr>
        <p:blipFill>
          <a:blip r:embed="rId3">
            <a:alphaModFix/>
          </a:blip>
          <a:stretch>
            <a:fillRect/>
          </a:stretch>
        </p:blipFill>
        <p:spPr>
          <a:xfrm>
            <a:off x="456084" y="802338"/>
            <a:ext cx="1435608" cy="392468"/>
          </a:xfrm>
          <a:prstGeom prst="rect">
            <a:avLst/>
          </a:prstGeom>
          <a:noFill/>
          <a:ln>
            <a:noFill/>
          </a:ln>
          <a:effectLst>
            <a:outerShdw blurRad="57150" dist="19050" dir="5400000" algn="bl" rotWithShape="0">
              <a:srgbClr val="000000">
                <a:alpha val="50000"/>
              </a:srgbClr>
            </a:outerShdw>
          </a:effectLst>
        </p:spPr>
      </p:pic>
      <p:pic>
        <p:nvPicPr>
          <p:cNvPr id="26" name="Google Shape;26;p3"/>
          <p:cNvPicPr preferRelativeResize="0"/>
          <p:nvPr/>
        </p:nvPicPr>
        <p:blipFill>
          <a:blip r:embed="rId4">
            <a:alphaModFix/>
          </a:blip>
          <a:stretch>
            <a:fillRect/>
          </a:stretch>
        </p:blipFill>
        <p:spPr>
          <a:xfrm>
            <a:off x="7676698" y="50025"/>
            <a:ext cx="1368665" cy="1431299"/>
          </a:xfrm>
          <a:prstGeom prst="rect">
            <a:avLst/>
          </a:prstGeom>
          <a:noFill/>
          <a:ln>
            <a:noFill/>
          </a:ln>
          <a:effectLst>
            <a:outerShdw blurRad="57150" dist="28575" algn="bl" rotWithShape="0">
              <a:srgbClr val="0C0C0C">
                <a:alpha val="35000"/>
              </a:srgbClr>
            </a:outerShdw>
          </a:effectLst>
        </p:spPr>
      </p:pic>
      <p:pic>
        <p:nvPicPr>
          <p:cNvPr id="27" name="Google Shape;27;p3"/>
          <p:cNvPicPr preferRelativeResize="0"/>
          <p:nvPr/>
        </p:nvPicPr>
        <p:blipFill>
          <a:blip r:embed="rId5">
            <a:alphaModFix/>
          </a:blip>
          <a:stretch>
            <a:fillRect/>
          </a:stretch>
        </p:blipFill>
        <p:spPr>
          <a:xfrm>
            <a:off x="469724" y="342895"/>
            <a:ext cx="1434601" cy="411253"/>
          </a:xfrm>
          <a:prstGeom prst="rect">
            <a:avLst/>
          </a:prstGeom>
          <a:noFill/>
          <a:ln>
            <a:noFill/>
          </a:ln>
          <a:effectLst>
            <a:outerShdw blurRad="57150" dist="19050" dir="5400000" algn="bl" rotWithShape="0">
              <a:srgbClr val="000000">
                <a:alpha val="50000"/>
              </a:srgbClr>
            </a:outerShdw>
          </a:effectLst>
        </p:spPr>
      </p:pic>
      <p:pic>
        <p:nvPicPr>
          <p:cNvPr id="28" name="Google Shape;28;p3"/>
          <p:cNvPicPr preferRelativeResize="0"/>
          <p:nvPr/>
        </p:nvPicPr>
        <p:blipFill>
          <a:blip r:embed="rId6">
            <a:alphaModFix/>
          </a:blip>
          <a:stretch>
            <a:fillRect/>
          </a:stretch>
        </p:blipFill>
        <p:spPr>
          <a:xfrm>
            <a:off x="7582950" y="1367299"/>
            <a:ext cx="1462427" cy="589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2 Column bar">
  <p:cSld name="OBJECT_1_1_1">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sz="1800"/>
            </a:lvl2pPr>
            <a:lvl3pPr lvl="2" indent="0" rtl="0">
              <a:spcBef>
                <a:spcPts val="0"/>
              </a:spcBef>
              <a:spcAft>
                <a:spcPts val="0"/>
              </a:spcAft>
              <a:buSzPts val="3200"/>
              <a:buNone/>
              <a:defRPr sz="1800"/>
            </a:lvl3pPr>
            <a:lvl4pPr lvl="3" indent="0" rtl="0">
              <a:spcBef>
                <a:spcPts val="0"/>
              </a:spcBef>
              <a:spcAft>
                <a:spcPts val="0"/>
              </a:spcAft>
              <a:buSzPts val="3200"/>
              <a:buNone/>
              <a:defRPr sz="1800"/>
            </a:lvl4pPr>
            <a:lvl5pPr lvl="4" indent="0" rtl="0">
              <a:spcBef>
                <a:spcPts val="0"/>
              </a:spcBef>
              <a:spcAft>
                <a:spcPts val="0"/>
              </a:spcAft>
              <a:buSzPts val="3200"/>
              <a:buNone/>
              <a:defRPr sz="1800"/>
            </a:lvl5pPr>
            <a:lvl6pPr lvl="5" indent="0" rtl="0">
              <a:spcBef>
                <a:spcPts val="0"/>
              </a:spcBef>
              <a:spcAft>
                <a:spcPts val="0"/>
              </a:spcAft>
              <a:buSzPts val="3200"/>
              <a:buNone/>
              <a:defRPr sz="1800"/>
            </a:lvl6pPr>
            <a:lvl7pPr lvl="6" indent="0" rtl="0">
              <a:spcBef>
                <a:spcPts val="0"/>
              </a:spcBef>
              <a:spcAft>
                <a:spcPts val="0"/>
              </a:spcAft>
              <a:buSzPts val="3200"/>
              <a:buNone/>
              <a:defRPr sz="1800"/>
            </a:lvl7pPr>
            <a:lvl8pPr lvl="7" indent="0" rtl="0">
              <a:spcBef>
                <a:spcPts val="0"/>
              </a:spcBef>
              <a:spcAft>
                <a:spcPts val="0"/>
              </a:spcAft>
              <a:buSzPts val="3200"/>
              <a:buNone/>
              <a:defRPr sz="1800"/>
            </a:lvl8pPr>
            <a:lvl9pPr lvl="8" indent="0" rtl="0">
              <a:spcBef>
                <a:spcPts val="0"/>
              </a:spcBef>
              <a:spcAft>
                <a:spcPts val="0"/>
              </a:spcAft>
              <a:buSzPts val="3200"/>
              <a:buNone/>
              <a:defRPr sz="1800"/>
            </a:lvl9pPr>
          </a:lstStyle>
          <a:p>
            <a:endParaRPr/>
          </a:p>
        </p:txBody>
      </p:sp>
      <p:sp>
        <p:nvSpPr>
          <p:cNvPr id="138" name="Google Shape;138;p21"/>
          <p:cNvSpPr txBox="1">
            <a:spLocks noGrp="1"/>
          </p:cNvSpPr>
          <p:nvPr>
            <p:ph type="sldNum" idx="12"/>
          </p:nvPr>
        </p:nvSpPr>
        <p:spPr>
          <a:xfrm>
            <a:off x="457200" y="48005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39" name="Google Shape;139;p21"/>
          <p:cNvPicPr preferRelativeResize="0"/>
          <p:nvPr/>
        </p:nvPicPr>
        <p:blipFill>
          <a:blip r:embed="rId2">
            <a:alphaModFix/>
          </a:blip>
          <a:stretch>
            <a:fillRect/>
          </a:stretch>
        </p:blipFill>
        <p:spPr>
          <a:xfrm>
            <a:off x="7860500" y="4799488"/>
            <a:ext cx="826296" cy="274326"/>
          </a:xfrm>
          <a:prstGeom prst="rect">
            <a:avLst/>
          </a:prstGeom>
          <a:noFill/>
          <a:ln>
            <a:noFill/>
          </a:ln>
        </p:spPr>
      </p:pic>
      <p:sp>
        <p:nvSpPr>
          <p:cNvPr id="140" name="Google Shape;140;p21"/>
          <p:cNvSpPr txBox="1">
            <a:spLocks noGrp="1"/>
          </p:cNvSpPr>
          <p:nvPr>
            <p:ph type="body" idx="1"/>
          </p:nvPr>
        </p:nvSpPr>
        <p:spPr>
          <a:xfrm>
            <a:off x="457275" y="1028700"/>
            <a:ext cx="41148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
        <p:nvSpPr>
          <p:cNvPr id="141" name="Google Shape;141;p21"/>
          <p:cNvSpPr txBox="1">
            <a:spLocks noGrp="1"/>
          </p:cNvSpPr>
          <p:nvPr>
            <p:ph type="body" idx="2"/>
          </p:nvPr>
        </p:nvSpPr>
        <p:spPr>
          <a:xfrm>
            <a:off x="4572075" y="1028700"/>
            <a:ext cx="41148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
        <p:nvSpPr>
          <p:cNvPr id="142" name="Google Shape;142;p21"/>
          <p:cNvSpPr/>
          <p:nvPr/>
        </p:nvSpPr>
        <p:spPr>
          <a:xfrm>
            <a:off x="0" y="0"/>
            <a:ext cx="137100" cy="5143500"/>
          </a:xfrm>
          <a:prstGeom prst="rect">
            <a:avLst/>
          </a:prstGeom>
          <a:gradFill>
            <a:gsLst>
              <a:gs pos="0">
                <a:schemeClr val="accent5"/>
              </a:gs>
              <a:gs pos="49000">
                <a:schemeClr val="accent1"/>
              </a:gs>
              <a:gs pos="100000">
                <a:srgbClr val="00B6F2"/>
              </a:gs>
            </a:gsLst>
            <a:lin ang="5400700" scaled="0"/>
          </a:gradFill>
          <a:ln>
            <a:noFill/>
          </a:ln>
          <a:effectLst>
            <a:outerShdw blurRad="40000" dist="23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pic>
        <p:nvPicPr>
          <p:cNvPr id="143" name="Google Shape;143;p21"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TITLE_ONLY_1">
    <p:bg>
      <p:bgPr>
        <a:gradFill>
          <a:gsLst>
            <a:gs pos="0">
              <a:schemeClr val="lt1"/>
            </a:gs>
            <a:gs pos="100000">
              <a:srgbClr val="DBDDE8"/>
            </a:gs>
          </a:gsLst>
          <a:lin ang="5400012" scaled="0"/>
        </a:gradFill>
        <a:effectLst/>
      </p:bgPr>
    </p:bg>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2pPr>
            <a:lvl3pPr lvl="2"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3pPr>
            <a:lvl4pPr lvl="3"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4pPr>
            <a:lvl5pPr lvl="4"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5pPr>
            <a:lvl6pPr lvl="5"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6pPr>
            <a:lvl7pPr lvl="6"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7pPr>
            <a:lvl8pPr lvl="7"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8pPr>
            <a:lvl9pPr lvl="8"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9pPr>
          </a:lstStyle>
          <a:p>
            <a:endParaRPr/>
          </a:p>
        </p:txBody>
      </p:sp>
      <p:sp>
        <p:nvSpPr>
          <p:cNvPr id="146" name="Google Shape;146;p22"/>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47" name="Google Shape;147;p22" title=" ESnet-2024-fullcolor-shortname-withorb-transparent-background-no-padding.png"/>
          <p:cNvPicPr preferRelativeResize="0"/>
          <p:nvPr/>
        </p:nvPicPr>
        <p:blipFill>
          <a:blip r:embed="rId2">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 white">
  <p:cSld name="TITLE_ONLY_1_3">
    <p:bg>
      <p:bgPr>
        <a:solidFill>
          <a:schemeClr val="lt1"/>
        </a:solidFill>
        <a:effectLst/>
      </p:bgPr>
    </p:bg>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Clr>
                <a:schemeClr val="accent1"/>
              </a:buClr>
              <a:buSzPts val="3200"/>
              <a:buNone/>
              <a:defRPr i="0" u="none" strike="noStrike" cap="none">
                <a:solidFill>
                  <a:schemeClr val="accent1"/>
                </a:solidFill>
              </a:defRPr>
            </a:lvl1pPr>
            <a:lvl2pPr lvl="1"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2pPr>
            <a:lvl3pPr lvl="2"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3pPr>
            <a:lvl4pPr lvl="3"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4pPr>
            <a:lvl5pPr lvl="4"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5pPr>
            <a:lvl6pPr lvl="5"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6pPr>
            <a:lvl7pPr lvl="6"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7pPr>
            <a:lvl8pPr lvl="7"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8pPr>
            <a:lvl9pPr lvl="8"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9pPr>
          </a:lstStyle>
          <a:p>
            <a:endParaRPr/>
          </a:p>
        </p:txBody>
      </p:sp>
      <p:sp>
        <p:nvSpPr>
          <p:cNvPr id="150" name="Google Shape;150;p23"/>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900" b="0" i="0" u="none" strike="noStrike" cap="none">
                <a:solidFill>
                  <a:schemeClr val="dk2"/>
                </a:solidFill>
                <a:latin typeface="Calibri"/>
                <a:ea typeface="Calibri"/>
                <a:cs typeface="Calibri"/>
                <a:sym typeface="Calibri"/>
              </a:defRPr>
            </a:lvl1pPr>
            <a:lvl2pPr marL="0" marR="0" lvl="1" indent="0" algn="l">
              <a:spcBef>
                <a:spcPts val="0"/>
              </a:spcBef>
              <a:buNone/>
              <a:defRPr sz="900" b="0" i="0" u="none" strike="noStrike" cap="none">
                <a:solidFill>
                  <a:schemeClr val="dk2"/>
                </a:solidFill>
                <a:latin typeface="Calibri"/>
                <a:ea typeface="Calibri"/>
                <a:cs typeface="Calibri"/>
                <a:sym typeface="Calibri"/>
              </a:defRPr>
            </a:lvl2pPr>
            <a:lvl3pPr marL="0" marR="0" lvl="2" indent="0" algn="l">
              <a:spcBef>
                <a:spcPts val="0"/>
              </a:spcBef>
              <a:buNone/>
              <a:defRPr sz="900" b="0" i="0" u="none" strike="noStrike" cap="none">
                <a:solidFill>
                  <a:schemeClr val="dk2"/>
                </a:solidFill>
                <a:latin typeface="Calibri"/>
                <a:ea typeface="Calibri"/>
                <a:cs typeface="Calibri"/>
                <a:sym typeface="Calibri"/>
              </a:defRPr>
            </a:lvl3pPr>
            <a:lvl4pPr marL="0" marR="0" lvl="3" indent="0" algn="l">
              <a:spcBef>
                <a:spcPts val="0"/>
              </a:spcBef>
              <a:buNone/>
              <a:defRPr sz="900" b="0" i="0" u="none" strike="noStrike" cap="none">
                <a:solidFill>
                  <a:schemeClr val="dk2"/>
                </a:solidFill>
                <a:latin typeface="Calibri"/>
                <a:ea typeface="Calibri"/>
                <a:cs typeface="Calibri"/>
                <a:sym typeface="Calibri"/>
              </a:defRPr>
            </a:lvl4pPr>
            <a:lvl5pPr marL="0" marR="0" lvl="4" indent="0" algn="l">
              <a:spcBef>
                <a:spcPts val="0"/>
              </a:spcBef>
              <a:buNone/>
              <a:defRPr sz="900" b="0" i="0" u="none" strike="noStrike" cap="none">
                <a:solidFill>
                  <a:schemeClr val="dk2"/>
                </a:solidFill>
                <a:latin typeface="Calibri"/>
                <a:ea typeface="Calibri"/>
                <a:cs typeface="Calibri"/>
                <a:sym typeface="Calibri"/>
              </a:defRPr>
            </a:lvl5pPr>
            <a:lvl6pPr marL="0" marR="0" lvl="5" indent="0" algn="l">
              <a:spcBef>
                <a:spcPts val="0"/>
              </a:spcBef>
              <a:buNone/>
              <a:defRPr sz="900" b="0" i="0" u="none" strike="noStrike" cap="none">
                <a:solidFill>
                  <a:schemeClr val="dk2"/>
                </a:solidFill>
                <a:latin typeface="Calibri"/>
                <a:ea typeface="Calibri"/>
                <a:cs typeface="Calibri"/>
                <a:sym typeface="Calibri"/>
              </a:defRPr>
            </a:lvl6pPr>
            <a:lvl7pPr marL="0" marR="0" lvl="6" indent="0" algn="l">
              <a:spcBef>
                <a:spcPts val="0"/>
              </a:spcBef>
              <a:buNone/>
              <a:defRPr sz="900" b="0" i="0" u="none" strike="noStrike" cap="none">
                <a:solidFill>
                  <a:schemeClr val="dk2"/>
                </a:solidFill>
                <a:latin typeface="Calibri"/>
                <a:ea typeface="Calibri"/>
                <a:cs typeface="Calibri"/>
                <a:sym typeface="Calibri"/>
              </a:defRPr>
            </a:lvl7pPr>
            <a:lvl8pPr marL="0" marR="0" lvl="7" indent="0" algn="l">
              <a:spcBef>
                <a:spcPts val="0"/>
              </a:spcBef>
              <a:buNone/>
              <a:defRPr sz="900" b="0" i="0" u="none" strike="noStrike" cap="none">
                <a:solidFill>
                  <a:schemeClr val="dk2"/>
                </a:solidFill>
                <a:latin typeface="Calibri"/>
                <a:ea typeface="Calibri"/>
                <a:cs typeface="Calibri"/>
                <a:sym typeface="Calibri"/>
              </a:defRPr>
            </a:lvl8pPr>
            <a:lvl9pPr marL="0" marR="0" lvl="8" indent="0" algn="l">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51" name="Google Shape;151;p23"/>
          <p:cNvPicPr preferRelativeResize="0"/>
          <p:nvPr/>
        </p:nvPicPr>
        <p:blipFill>
          <a:blip r:embed="rId2">
            <a:alphaModFix/>
          </a:blip>
          <a:stretch>
            <a:fillRect/>
          </a:stretch>
        </p:blipFill>
        <p:spPr>
          <a:xfrm>
            <a:off x="7860500" y="4799488"/>
            <a:ext cx="826296" cy="274326"/>
          </a:xfrm>
          <a:prstGeom prst="rect">
            <a:avLst/>
          </a:prstGeom>
          <a:noFill/>
          <a:ln>
            <a:noFill/>
          </a:ln>
        </p:spPr>
      </p:pic>
      <p:pic>
        <p:nvPicPr>
          <p:cNvPr id="152" name="Google Shape;152;p23"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bar">
  <p:cSld name="TITLE_ONLY_1_2">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2pPr>
            <a:lvl3pPr lvl="2"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3pPr>
            <a:lvl4pPr lvl="3"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4pPr>
            <a:lvl5pPr lvl="4"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5pPr>
            <a:lvl6pPr lvl="5"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6pPr>
            <a:lvl7pPr lvl="6"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7pPr>
            <a:lvl8pPr lvl="7"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8pPr>
            <a:lvl9pPr lvl="8"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9pPr>
          </a:lstStyle>
          <a:p>
            <a:endParaRPr/>
          </a:p>
        </p:txBody>
      </p:sp>
      <p:sp>
        <p:nvSpPr>
          <p:cNvPr id="155" name="Google Shape;155;p24"/>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56" name="Google Shape;156;p24"/>
          <p:cNvPicPr preferRelativeResize="0"/>
          <p:nvPr/>
        </p:nvPicPr>
        <p:blipFill>
          <a:blip r:embed="rId2">
            <a:alphaModFix/>
          </a:blip>
          <a:stretch>
            <a:fillRect/>
          </a:stretch>
        </p:blipFill>
        <p:spPr>
          <a:xfrm>
            <a:off x="7860500" y="4799488"/>
            <a:ext cx="826296" cy="274326"/>
          </a:xfrm>
          <a:prstGeom prst="rect">
            <a:avLst/>
          </a:prstGeom>
          <a:noFill/>
          <a:ln>
            <a:noFill/>
          </a:ln>
        </p:spPr>
      </p:pic>
      <p:sp>
        <p:nvSpPr>
          <p:cNvPr id="157" name="Google Shape;157;p24"/>
          <p:cNvSpPr/>
          <p:nvPr/>
        </p:nvSpPr>
        <p:spPr>
          <a:xfrm>
            <a:off x="0" y="0"/>
            <a:ext cx="137100" cy="5143500"/>
          </a:xfrm>
          <a:prstGeom prst="rect">
            <a:avLst/>
          </a:prstGeom>
          <a:gradFill>
            <a:gsLst>
              <a:gs pos="0">
                <a:schemeClr val="accent5"/>
              </a:gs>
              <a:gs pos="49000">
                <a:schemeClr val="accent1"/>
              </a:gs>
              <a:gs pos="100000">
                <a:srgbClr val="00B6F2"/>
              </a:gs>
            </a:gsLst>
            <a:lin ang="5400700" scaled="0"/>
          </a:gradFill>
          <a:ln>
            <a:noFill/>
          </a:ln>
          <a:effectLst>
            <a:outerShdw blurRad="40000" dist="23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pic>
        <p:nvPicPr>
          <p:cNvPr id="158" name="Google Shape;158;p24"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no logo)">
  <p:cSld name="TITLE_ONLY_1_1">
    <p:bg>
      <p:bgPr>
        <a:gradFill>
          <a:gsLst>
            <a:gs pos="0">
              <a:schemeClr val="lt1"/>
            </a:gs>
            <a:gs pos="100000">
              <a:srgbClr val="DBDDE8"/>
            </a:gs>
          </a:gsLst>
          <a:lin ang="5400012" scaled="0"/>
        </a:gradFill>
        <a:effectLst/>
      </p:bgPr>
    </p:bg>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3200"/>
              <a:buNone/>
              <a:defRPr i="0" u="none" strike="noStrike" cap="none"/>
            </a:lvl1pPr>
            <a:lvl2pPr lvl="1"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2pPr>
            <a:lvl3pPr lvl="2"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3pPr>
            <a:lvl4pPr lvl="3"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4pPr>
            <a:lvl5pPr lvl="4"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5pPr>
            <a:lvl6pPr lvl="5"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6pPr>
            <a:lvl7pPr lvl="6"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7pPr>
            <a:lvl8pPr lvl="7"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8pPr>
            <a:lvl9pPr lvl="8"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9pPr>
          </a:lstStyle>
          <a:p>
            <a:endParaRPr/>
          </a:p>
        </p:txBody>
      </p:sp>
      <p:sp>
        <p:nvSpPr>
          <p:cNvPr id="161" name="Google Shape;161;p25"/>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no logo) - white">
  <p:cSld name="TITLE_ONLY_1_1_2">
    <p:spTree>
      <p:nvGrpSpPr>
        <p:cNvPr id="1" name="Shape 162"/>
        <p:cNvGrpSpPr/>
        <p:nvPr/>
      </p:nvGrpSpPr>
      <p:grpSpPr>
        <a:xfrm>
          <a:off x="0" y="0"/>
          <a:ext cx="0" cy="0"/>
          <a:chOff x="0" y="0"/>
          <a:chExt cx="0" cy="0"/>
        </a:xfrm>
      </p:grpSpPr>
      <p:sp>
        <p:nvSpPr>
          <p:cNvPr id="163" name="Google Shape;163;p26"/>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SzPts val="3200"/>
              <a:buNone/>
              <a:defRPr i="0" u="none" strike="noStrike" cap="none"/>
            </a:lvl1pPr>
            <a:lvl2pPr lvl="1"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2pPr>
            <a:lvl3pPr lvl="2"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3pPr>
            <a:lvl4pPr lvl="3"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4pPr>
            <a:lvl5pPr lvl="4"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5pPr>
            <a:lvl6pPr lvl="5"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6pPr>
            <a:lvl7pPr lvl="6"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7pPr>
            <a:lvl8pPr lvl="7"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8pPr>
            <a:lvl9pPr lvl="8"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9pPr>
          </a:lstStyle>
          <a:p>
            <a:endParaRPr/>
          </a:p>
        </p:txBody>
      </p:sp>
      <p:sp>
        <p:nvSpPr>
          <p:cNvPr id="164" name="Google Shape;164;p26"/>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900" b="0" i="0" u="none" strike="noStrike" cap="none">
                <a:solidFill>
                  <a:schemeClr val="dk2"/>
                </a:solidFill>
                <a:latin typeface="Calibri"/>
                <a:ea typeface="Calibri"/>
                <a:cs typeface="Calibri"/>
                <a:sym typeface="Calibri"/>
              </a:defRPr>
            </a:lvl1pPr>
            <a:lvl2pPr marL="0" marR="0" lvl="1" indent="0" algn="l">
              <a:spcBef>
                <a:spcPts val="0"/>
              </a:spcBef>
              <a:buNone/>
              <a:defRPr sz="900" b="0" i="0" u="none" strike="noStrike" cap="none">
                <a:solidFill>
                  <a:schemeClr val="dk2"/>
                </a:solidFill>
                <a:latin typeface="Calibri"/>
                <a:ea typeface="Calibri"/>
                <a:cs typeface="Calibri"/>
                <a:sym typeface="Calibri"/>
              </a:defRPr>
            </a:lvl2pPr>
            <a:lvl3pPr marL="0" marR="0" lvl="2" indent="0" algn="l">
              <a:spcBef>
                <a:spcPts val="0"/>
              </a:spcBef>
              <a:buNone/>
              <a:defRPr sz="900" b="0" i="0" u="none" strike="noStrike" cap="none">
                <a:solidFill>
                  <a:schemeClr val="dk2"/>
                </a:solidFill>
                <a:latin typeface="Calibri"/>
                <a:ea typeface="Calibri"/>
                <a:cs typeface="Calibri"/>
                <a:sym typeface="Calibri"/>
              </a:defRPr>
            </a:lvl3pPr>
            <a:lvl4pPr marL="0" marR="0" lvl="3" indent="0" algn="l">
              <a:spcBef>
                <a:spcPts val="0"/>
              </a:spcBef>
              <a:buNone/>
              <a:defRPr sz="900" b="0" i="0" u="none" strike="noStrike" cap="none">
                <a:solidFill>
                  <a:schemeClr val="dk2"/>
                </a:solidFill>
                <a:latin typeface="Calibri"/>
                <a:ea typeface="Calibri"/>
                <a:cs typeface="Calibri"/>
                <a:sym typeface="Calibri"/>
              </a:defRPr>
            </a:lvl4pPr>
            <a:lvl5pPr marL="0" marR="0" lvl="4" indent="0" algn="l">
              <a:spcBef>
                <a:spcPts val="0"/>
              </a:spcBef>
              <a:buNone/>
              <a:defRPr sz="900" b="0" i="0" u="none" strike="noStrike" cap="none">
                <a:solidFill>
                  <a:schemeClr val="dk2"/>
                </a:solidFill>
                <a:latin typeface="Calibri"/>
                <a:ea typeface="Calibri"/>
                <a:cs typeface="Calibri"/>
                <a:sym typeface="Calibri"/>
              </a:defRPr>
            </a:lvl5pPr>
            <a:lvl6pPr marL="0" marR="0" lvl="5" indent="0" algn="l">
              <a:spcBef>
                <a:spcPts val="0"/>
              </a:spcBef>
              <a:buNone/>
              <a:defRPr sz="900" b="0" i="0" u="none" strike="noStrike" cap="none">
                <a:solidFill>
                  <a:schemeClr val="dk2"/>
                </a:solidFill>
                <a:latin typeface="Calibri"/>
                <a:ea typeface="Calibri"/>
                <a:cs typeface="Calibri"/>
                <a:sym typeface="Calibri"/>
              </a:defRPr>
            </a:lvl6pPr>
            <a:lvl7pPr marL="0" marR="0" lvl="6" indent="0" algn="l">
              <a:spcBef>
                <a:spcPts val="0"/>
              </a:spcBef>
              <a:buNone/>
              <a:defRPr sz="900" b="0" i="0" u="none" strike="noStrike" cap="none">
                <a:solidFill>
                  <a:schemeClr val="dk2"/>
                </a:solidFill>
                <a:latin typeface="Calibri"/>
                <a:ea typeface="Calibri"/>
                <a:cs typeface="Calibri"/>
                <a:sym typeface="Calibri"/>
              </a:defRPr>
            </a:lvl7pPr>
            <a:lvl8pPr marL="0" marR="0" lvl="7" indent="0" algn="l">
              <a:spcBef>
                <a:spcPts val="0"/>
              </a:spcBef>
              <a:buNone/>
              <a:defRPr sz="900" b="0" i="0" u="none" strike="noStrike" cap="none">
                <a:solidFill>
                  <a:schemeClr val="dk2"/>
                </a:solidFill>
                <a:latin typeface="Calibri"/>
                <a:ea typeface="Calibri"/>
                <a:cs typeface="Calibri"/>
                <a:sym typeface="Calibri"/>
              </a:defRPr>
            </a:lvl8pPr>
            <a:lvl9pPr marL="0" marR="0" lvl="8" indent="0" algn="l">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no logo) - bar">
  <p:cSld name="TITLE_ONLY_1_1_1">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SzPts val="3200"/>
              <a:buNone/>
              <a:defRPr i="0" u="none" strike="noStrike" cap="none"/>
            </a:lvl1pPr>
            <a:lvl2pPr lvl="1"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2pPr>
            <a:lvl3pPr lvl="2"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3pPr>
            <a:lvl4pPr lvl="3"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4pPr>
            <a:lvl5pPr lvl="4"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5pPr>
            <a:lvl6pPr lvl="5"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6pPr>
            <a:lvl7pPr lvl="6"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7pPr>
            <a:lvl8pPr lvl="7"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8pPr>
            <a:lvl9pPr lvl="8"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9pPr>
          </a:lstStyle>
          <a:p>
            <a:endParaRPr/>
          </a:p>
        </p:txBody>
      </p:sp>
      <p:sp>
        <p:nvSpPr>
          <p:cNvPr id="167" name="Google Shape;167;p27"/>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900" b="0" i="0" u="none" strike="noStrike" cap="none">
                <a:solidFill>
                  <a:schemeClr val="dk2"/>
                </a:solidFill>
                <a:latin typeface="Calibri"/>
                <a:ea typeface="Calibri"/>
                <a:cs typeface="Calibri"/>
                <a:sym typeface="Calibri"/>
              </a:defRPr>
            </a:lvl1pPr>
            <a:lvl2pPr marL="0" marR="0" lvl="1" indent="0" algn="l">
              <a:spcBef>
                <a:spcPts val="0"/>
              </a:spcBef>
              <a:buNone/>
              <a:defRPr sz="900" b="0" i="0" u="none" strike="noStrike" cap="none">
                <a:solidFill>
                  <a:schemeClr val="dk2"/>
                </a:solidFill>
                <a:latin typeface="Calibri"/>
                <a:ea typeface="Calibri"/>
                <a:cs typeface="Calibri"/>
                <a:sym typeface="Calibri"/>
              </a:defRPr>
            </a:lvl2pPr>
            <a:lvl3pPr marL="0" marR="0" lvl="2" indent="0" algn="l">
              <a:spcBef>
                <a:spcPts val="0"/>
              </a:spcBef>
              <a:buNone/>
              <a:defRPr sz="900" b="0" i="0" u="none" strike="noStrike" cap="none">
                <a:solidFill>
                  <a:schemeClr val="dk2"/>
                </a:solidFill>
                <a:latin typeface="Calibri"/>
                <a:ea typeface="Calibri"/>
                <a:cs typeface="Calibri"/>
                <a:sym typeface="Calibri"/>
              </a:defRPr>
            </a:lvl3pPr>
            <a:lvl4pPr marL="0" marR="0" lvl="3" indent="0" algn="l">
              <a:spcBef>
                <a:spcPts val="0"/>
              </a:spcBef>
              <a:buNone/>
              <a:defRPr sz="900" b="0" i="0" u="none" strike="noStrike" cap="none">
                <a:solidFill>
                  <a:schemeClr val="dk2"/>
                </a:solidFill>
                <a:latin typeface="Calibri"/>
                <a:ea typeface="Calibri"/>
                <a:cs typeface="Calibri"/>
                <a:sym typeface="Calibri"/>
              </a:defRPr>
            </a:lvl4pPr>
            <a:lvl5pPr marL="0" marR="0" lvl="4" indent="0" algn="l">
              <a:spcBef>
                <a:spcPts val="0"/>
              </a:spcBef>
              <a:buNone/>
              <a:defRPr sz="900" b="0" i="0" u="none" strike="noStrike" cap="none">
                <a:solidFill>
                  <a:schemeClr val="dk2"/>
                </a:solidFill>
                <a:latin typeface="Calibri"/>
                <a:ea typeface="Calibri"/>
                <a:cs typeface="Calibri"/>
                <a:sym typeface="Calibri"/>
              </a:defRPr>
            </a:lvl5pPr>
            <a:lvl6pPr marL="0" marR="0" lvl="5" indent="0" algn="l">
              <a:spcBef>
                <a:spcPts val="0"/>
              </a:spcBef>
              <a:buNone/>
              <a:defRPr sz="900" b="0" i="0" u="none" strike="noStrike" cap="none">
                <a:solidFill>
                  <a:schemeClr val="dk2"/>
                </a:solidFill>
                <a:latin typeface="Calibri"/>
                <a:ea typeface="Calibri"/>
                <a:cs typeface="Calibri"/>
                <a:sym typeface="Calibri"/>
              </a:defRPr>
            </a:lvl6pPr>
            <a:lvl7pPr marL="0" marR="0" lvl="6" indent="0" algn="l">
              <a:spcBef>
                <a:spcPts val="0"/>
              </a:spcBef>
              <a:buNone/>
              <a:defRPr sz="900" b="0" i="0" u="none" strike="noStrike" cap="none">
                <a:solidFill>
                  <a:schemeClr val="dk2"/>
                </a:solidFill>
                <a:latin typeface="Calibri"/>
                <a:ea typeface="Calibri"/>
                <a:cs typeface="Calibri"/>
                <a:sym typeface="Calibri"/>
              </a:defRPr>
            </a:lvl7pPr>
            <a:lvl8pPr marL="0" marR="0" lvl="7" indent="0" algn="l">
              <a:spcBef>
                <a:spcPts val="0"/>
              </a:spcBef>
              <a:buNone/>
              <a:defRPr sz="900" b="0" i="0" u="none" strike="noStrike" cap="none">
                <a:solidFill>
                  <a:schemeClr val="dk2"/>
                </a:solidFill>
                <a:latin typeface="Calibri"/>
                <a:ea typeface="Calibri"/>
                <a:cs typeface="Calibri"/>
                <a:sym typeface="Calibri"/>
              </a:defRPr>
            </a:lvl8pPr>
            <a:lvl9pPr marL="0" marR="0" lvl="8" indent="0" algn="l">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68" name="Google Shape;168;p27"/>
          <p:cNvSpPr/>
          <p:nvPr/>
        </p:nvSpPr>
        <p:spPr>
          <a:xfrm>
            <a:off x="0" y="0"/>
            <a:ext cx="137100" cy="5143500"/>
          </a:xfrm>
          <a:prstGeom prst="rect">
            <a:avLst/>
          </a:prstGeom>
          <a:gradFill>
            <a:gsLst>
              <a:gs pos="0">
                <a:schemeClr val="accent5"/>
              </a:gs>
              <a:gs pos="49000">
                <a:schemeClr val="accent1"/>
              </a:gs>
              <a:gs pos="100000">
                <a:srgbClr val="00B6F2"/>
              </a:gs>
            </a:gsLst>
            <a:lin ang="5400700" scaled="0"/>
          </a:gradFill>
          <a:ln>
            <a:noFill/>
          </a:ln>
          <a:effectLst>
            <a:outerShdw blurRad="40000" dist="23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Title Slide">
  <p:cSld name="BLANK_1">
    <p:spTree>
      <p:nvGrpSpPr>
        <p:cNvPr id="1" name="Shape 169"/>
        <p:cNvGrpSpPr/>
        <p:nvPr/>
      </p:nvGrpSpPr>
      <p:grpSpPr>
        <a:xfrm>
          <a:off x="0" y="0"/>
          <a:ext cx="0" cy="0"/>
          <a:chOff x="0" y="0"/>
          <a:chExt cx="0" cy="0"/>
        </a:xfrm>
      </p:grpSpPr>
      <p:sp>
        <p:nvSpPr>
          <p:cNvPr id="170" name="Google Shape;170;p28"/>
          <p:cNvSpPr txBox="1">
            <a:spLocks noGrp="1"/>
          </p:cNvSpPr>
          <p:nvPr>
            <p:ph type="sldNum" idx="12"/>
          </p:nvPr>
        </p:nvSpPr>
        <p:spPr>
          <a:xfrm>
            <a:off x="457200" y="4862516"/>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a:solidFill>
                  <a:srgbClr val="363738"/>
                </a:solidFill>
                <a:latin typeface="Calibri"/>
                <a:ea typeface="Calibri"/>
                <a:cs typeface="Calibri"/>
                <a:sym typeface="Calibri"/>
              </a:defRPr>
            </a:lvl1pPr>
            <a:lvl2pPr marL="0" marR="0" lvl="1" indent="0" algn="l" rtl="0">
              <a:spcBef>
                <a:spcPts val="0"/>
              </a:spcBef>
              <a:buNone/>
              <a:defRPr sz="900">
                <a:solidFill>
                  <a:srgbClr val="363738"/>
                </a:solidFill>
                <a:latin typeface="Calibri"/>
                <a:ea typeface="Calibri"/>
                <a:cs typeface="Calibri"/>
                <a:sym typeface="Calibri"/>
              </a:defRPr>
            </a:lvl2pPr>
            <a:lvl3pPr marL="0" marR="0" lvl="2" indent="0" algn="l" rtl="0">
              <a:spcBef>
                <a:spcPts val="0"/>
              </a:spcBef>
              <a:buNone/>
              <a:defRPr sz="900">
                <a:solidFill>
                  <a:srgbClr val="363738"/>
                </a:solidFill>
                <a:latin typeface="Calibri"/>
                <a:ea typeface="Calibri"/>
                <a:cs typeface="Calibri"/>
                <a:sym typeface="Calibri"/>
              </a:defRPr>
            </a:lvl3pPr>
            <a:lvl4pPr marL="0" marR="0" lvl="3" indent="0" algn="l" rtl="0">
              <a:spcBef>
                <a:spcPts val="0"/>
              </a:spcBef>
              <a:buNone/>
              <a:defRPr sz="900">
                <a:solidFill>
                  <a:srgbClr val="363738"/>
                </a:solidFill>
                <a:latin typeface="Calibri"/>
                <a:ea typeface="Calibri"/>
                <a:cs typeface="Calibri"/>
                <a:sym typeface="Calibri"/>
              </a:defRPr>
            </a:lvl4pPr>
            <a:lvl5pPr marL="0" marR="0" lvl="4" indent="0" algn="l" rtl="0">
              <a:spcBef>
                <a:spcPts val="0"/>
              </a:spcBef>
              <a:buNone/>
              <a:defRPr sz="900">
                <a:solidFill>
                  <a:srgbClr val="363738"/>
                </a:solidFill>
                <a:latin typeface="Calibri"/>
                <a:ea typeface="Calibri"/>
                <a:cs typeface="Calibri"/>
                <a:sym typeface="Calibri"/>
              </a:defRPr>
            </a:lvl5pPr>
            <a:lvl6pPr marL="0" marR="0" lvl="5" indent="0" algn="l" rtl="0">
              <a:spcBef>
                <a:spcPts val="0"/>
              </a:spcBef>
              <a:buNone/>
              <a:defRPr sz="900">
                <a:solidFill>
                  <a:srgbClr val="363738"/>
                </a:solidFill>
                <a:latin typeface="Calibri"/>
                <a:ea typeface="Calibri"/>
                <a:cs typeface="Calibri"/>
                <a:sym typeface="Calibri"/>
              </a:defRPr>
            </a:lvl6pPr>
            <a:lvl7pPr marL="0" marR="0" lvl="6" indent="0" algn="l" rtl="0">
              <a:spcBef>
                <a:spcPts val="0"/>
              </a:spcBef>
              <a:buNone/>
              <a:defRPr sz="900">
                <a:solidFill>
                  <a:srgbClr val="363738"/>
                </a:solidFill>
                <a:latin typeface="Calibri"/>
                <a:ea typeface="Calibri"/>
                <a:cs typeface="Calibri"/>
                <a:sym typeface="Calibri"/>
              </a:defRPr>
            </a:lvl7pPr>
            <a:lvl8pPr marL="0" marR="0" lvl="7" indent="0" algn="l" rtl="0">
              <a:spcBef>
                <a:spcPts val="0"/>
              </a:spcBef>
              <a:buNone/>
              <a:defRPr sz="900">
                <a:solidFill>
                  <a:srgbClr val="363738"/>
                </a:solidFill>
                <a:latin typeface="Calibri"/>
                <a:ea typeface="Calibri"/>
                <a:cs typeface="Calibri"/>
                <a:sym typeface="Calibri"/>
              </a:defRPr>
            </a:lvl8pPr>
            <a:lvl9pPr marL="0" marR="0" lvl="8" indent="0" algn="l" rtl="0">
              <a:spcBef>
                <a:spcPts val="0"/>
              </a:spcBef>
              <a:buNone/>
              <a:defRPr sz="900">
                <a:solidFill>
                  <a:srgbClr val="36373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71" name="Google Shape;171;p28"/>
          <p:cNvSpPr/>
          <p:nvPr/>
        </p:nvSpPr>
        <p:spPr>
          <a:xfrm>
            <a:off x="0" y="-4650"/>
            <a:ext cx="4572000" cy="5152800"/>
          </a:xfrm>
          <a:prstGeom prst="rect">
            <a:avLst/>
          </a:prstGeom>
          <a:gradFill>
            <a:gsLst>
              <a:gs pos="0">
                <a:schemeClr val="accent5"/>
              </a:gs>
              <a:gs pos="49000">
                <a:schemeClr val="accent1"/>
              </a:gs>
              <a:gs pos="100000">
                <a:srgbClr val="00B6F2"/>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72" name="Google Shape;172;p28"/>
          <p:cNvSpPr txBox="1">
            <a:spLocks noGrp="1"/>
          </p:cNvSpPr>
          <p:nvPr>
            <p:ph type="subTitle" idx="1"/>
          </p:nvPr>
        </p:nvSpPr>
        <p:spPr>
          <a:xfrm>
            <a:off x="457200" y="1070100"/>
            <a:ext cx="3798600" cy="16863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2"/>
              </a:buClr>
              <a:buSzPts val="3200"/>
              <a:buFont typeface="Source Sans 3"/>
              <a:buNone/>
              <a:defRPr sz="3200" b="1">
                <a:solidFill>
                  <a:schemeClr val="lt2"/>
                </a:solidFill>
                <a:latin typeface="Source Sans 3"/>
                <a:ea typeface="Source Sans 3"/>
                <a:cs typeface="Source Sans 3"/>
                <a:sym typeface="Source Sans 3"/>
              </a:defRPr>
            </a:lvl1pPr>
            <a:lvl2pPr lvl="1">
              <a:spcBef>
                <a:spcPts val="800"/>
              </a:spcBef>
              <a:spcAft>
                <a:spcPts val="0"/>
              </a:spcAft>
              <a:buClr>
                <a:schemeClr val="lt2"/>
              </a:buClr>
              <a:buSzPts val="1700"/>
              <a:buFont typeface="Inter Tight"/>
              <a:buNone/>
              <a:defRPr b="1">
                <a:solidFill>
                  <a:schemeClr val="lt2"/>
                </a:solidFill>
                <a:latin typeface="Inter Tight"/>
                <a:ea typeface="Inter Tight"/>
                <a:cs typeface="Inter Tight"/>
                <a:sym typeface="Inter Tight"/>
              </a:defRPr>
            </a:lvl2pPr>
            <a:lvl3pPr lvl="2">
              <a:spcBef>
                <a:spcPts val="800"/>
              </a:spcBef>
              <a:spcAft>
                <a:spcPts val="0"/>
              </a:spcAft>
              <a:buClr>
                <a:schemeClr val="lt2"/>
              </a:buClr>
              <a:buSzPts val="1800"/>
              <a:buFont typeface="Inter Tight"/>
              <a:buNone/>
              <a:defRPr b="1">
                <a:solidFill>
                  <a:schemeClr val="lt2"/>
                </a:solidFill>
                <a:latin typeface="Inter Tight"/>
                <a:ea typeface="Inter Tight"/>
                <a:cs typeface="Inter Tight"/>
                <a:sym typeface="Inter Tight"/>
              </a:defRPr>
            </a:lvl3pPr>
            <a:lvl4pPr lvl="3">
              <a:spcBef>
                <a:spcPts val="800"/>
              </a:spcBef>
              <a:spcAft>
                <a:spcPts val="0"/>
              </a:spcAft>
              <a:buClr>
                <a:schemeClr val="lt2"/>
              </a:buClr>
              <a:buSzPts val="1600"/>
              <a:buFont typeface="Inter Tight"/>
              <a:buNone/>
              <a:defRPr b="1">
                <a:solidFill>
                  <a:schemeClr val="lt2"/>
                </a:solidFill>
                <a:latin typeface="Inter Tight"/>
                <a:ea typeface="Inter Tight"/>
                <a:cs typeface="Inter Tight"/>
                <a:sym typeface="Inter Tight"/>
              </a:defRPr>
            </a:lvl4pPr>
            <a:lvl5pPr lvl="4">
              <a:spcBef>
                <a:spcPts val="800"/>
              </a:spcBef>
              <a:spcAft>
                <a:spcPts val="0"/>
              </a:spcAft>
              <a:buClr>
                <a:schemeClr val="lt2"/>
              </a:buClr>
              <a:buSzPts val="1400"/>
              <a:buFont typeface="Inter Tight"/>
              <a:buNone/>
              <a:defRPr b="1">
                <a:solidFill>
                  <a:schemeClr val="lt2"/>
                </a:solidFill>
                <a:latin typeface="Inter Tight"/>
                <a:ea typeface="Inter Tight"/>
                <a:cs typeface="Inter Tight"/>
                <a:sym typeface="Inter Tight"/>
              </a:defRPr>
            </a:lvl5pPr>
            <a:lvl6pPr lvl="5">
              <a:spcBef>
                <a:spcPts val="800"/>
              </a:spcBef>
              <a:spcAft>
                <a:spcPts val="0"/>
              </a:spcAft>
              <a:buClr>
                <a:schemeClr val="lt2"/>
              </a:buClr>
              <a:buSzPts val="1200"/>
              <a:buFont typeface="Inter Tight"/>
              <a:buNone/>
              <a:defRPr b="1">
                <a:solidFill>
                  <a:schemeClr val="lt2"/>
                </a:solidFill>
                <a:latin typeface="Inter Tight"/>
                <a:ea typeface="Inter Tight"/>
                <a:cs typeface="Inter Tight"/>
                <a:sym typeface="Inter Tight"/>
              </a:defRPr>
            </a:lvl6pPr>
            <a:lvl7pPr lvl="6">
              <a:spcBef>
                <a:spcPts val="800"/>
              </a:spcBef>
              <a:spcAft>
                <a:spcPts val="0"/>
              </a:spcAft>
              <a:buClr>
                <a:schemeClr val="lt2"/>
              </a:buClr>
              <a:buSzPts val="1200"/>
              <a:buFont typeface="Inter Tight"/>
              <a:buNone/>
              <a:defRPr b="1">
                <a:solidFill>
                  <a:schemeClr val="lt2"/>
                </a:solidFill>
                <a:latin typeface="Inter Tight"/>
                <a:ea typeface="Inter Tight"/>
                <a:cs typeface="Inter Tight"/>
                <a:sym typeface="Inter Tight"/>
              </a:defRPr>
            </a:lvl7pPr>
            <a:lvl8pPr lvl="7">
              <a:spcBef>
                <a:spcPts val="800"/>
              </a:spcBef>
              <a:spcAft>
                <a:spcPts val="0"/>
              </a:spcAft>
              <a:buClr>
                <a:schemeClr val="lt2"/>
              </a:buClr>
              <a:buSzPts val="1200"/>
              <a:buFont typeface="Inter Tight"/>
              <a:buNone/>
              <a:defRPr b="1">
                <a:solidFill>
                  <a:schemeClr val="lt2"/>
                </a:solidFill>
                <a:latin typeface="Inter Tight"/>
                <a:ea typeface="Inter Tight"/>
                <a:cs typeface="Inter Tight"/>
                <a:sym typeface="Inter Tight"/>
              </a:defRPr>
            </a:lvl8pPr>
            <a:lvl9pPr lvl="8">
              <a:spcBef>
                <a:spcPts val="800"/>
              </a:spcBef>
              <a:spcAft>
                <a:spcPts val="800"/>
              </a:spcAft>
              <a:buClr>
                <a:schemeClr val="lt2"/>
              </a:buClr>
              <a:buSzPts val="1200"/>
              <a:buFont typeface="Inter Tight"/>
              <a:buNone/>
              <a:defRPr b="1">
                <a:solidFill>
                  <a:schemeClr val="lt2"/>
                </a:solidFill>
                <a:latin typeface="Inter Tight"/>
                <a:ea typeface="Inter Tight"/>
                <a:cs typeface="Inter Tight"/>
                <a:sym typeface="Inter Tight"/>
              </a:defRPr>
            </a:lvl9pPr>
          </a:lstStyle>
          <a:p>
            <a:endParaRPr/>
          </a:p>
        </p:txBody>
      </p:sp>
      <p:sp>
        <p:nvSpPr>
          <p:cNvPr id="173" name="Google Shape;173;p28"/>
          <p:cNvSpPr txBox="1">
            <a:spLocks noGrp="1"/>
          </p:cNvSpPr>
          <p:nvPr>
            <p:ph type="subTitle" idx="2"/>
          </p:nvPr>
        </p:nvSpPr>
        <p:spPr>
          <a:xfrm>
            <a:off x="457200" y="2756400"/>
            <a:ext cx="3798600" cy="1323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400"/>
              <a:buFont typeface="Source Sans 3 SemiBold"/>
              <a:buNone/>
              <a:defRPr>
                <a:solidFill>
                  <a:schemeClr val="lt1"/>
                </a:solidFill>
                <a:latin typeface="Source Sans 3 SemiBold"/>
                <a:ea typeface="Source Sans 3 SemiBold"/>
                <a:cs typeface="Source Sans 3 SemiBold"/>
                <a:sym typeface="Source Sans 3 SemiBold"/>
              </a:defRPr>
            </a:lvl1pPr>
            <a:lvl2pPr lvl="1" rtl="0">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2pPr>
            <a:lvl3pPr lvl="2" rtl="0">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3pPr>
            <a:lvl4pPr lvl="3" rtl="0">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4pPr>
            <a:lvl5pPr lvl="4" rtl="0">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5pPr>
            <a:lvl6pPr lvl="5" rtl="0">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6pPr>
            <a:lvl7pPr lvl="6" rtl="0">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7pPr>
            <a:lvl8pPr lvl="7" rtl="0">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8pPr>
            <a:lvl9pPr lvl="8" rtl="0">
              <a:spcBef>
                <a:spcPts val="800"/>
              </a:spcBef>
              <a:spcAft>
                <a:spcPts val="800"/>
              </a:spcAft>
              <a:buClr>
                <a:schemeClr val="lt1"/>
              </a:buClr>
              <a:buSzPts val="2400"/>
              <a:buFont typeface="Inter SemiBold"/>
              <a:buNone/>
              <a:defRPr sz="2400">
                <a:solidFill>
                  <a:schemeClr val="lt1"/>
                </a:solidFill>
                <a:latin typeface="Inter SemiBold"/>
                <a:ea typeface="Inter SemiBold"/>
                <a:cs typeface="Inter SemiBold"/>
                <a:sym typeface="Inter SemiBold"/>
              </a:defRPr>
            </a:lvl9pPr>
          </a:lstStyle>
          <a:p>
            <a:endParaRPr/>
          </a:p>
        </p:txBody>
      </p:sp>
      <p:sp>
        <p:nvSpPr>
          <p:cNvPr id="174" name="Google Shape;174;p28"/>
          <p:cNvSpPr txBox="1">
            <a:spLocks noGrp="1"/>
          </p:cNvSpPr>
          <p:nvPr>
            <p:ph type="body" idx="3"/>
          </p:nvPr>
        </p:nvSpPr>
        <p:spPr>
          <a:xfrm>
            <a:off x="5017850" y="556050"/>
            <a:ext cx="3669000" cy="38715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SzPts val="2400"/>
              <a:buChar char="•"/>
              <a:defRPr/>
            </a:lvl1pPr>
            <a:lvl2pPr marL="914400" lvl="1" indent="-336550">
              <a:spcBef>
                <a:spcPts val="800"/>
              </a:spcBef>
              <a:spcAft>
                <a:spcPts val="0"/>
              </a:spcAft>
              <a:buSzPts val="1700"/>
              <a:buChar char="–"/>
              <a:defRPr/>
            </a:lvl2pPr>
            <a:lvl3pPr marL="1371600" lvl="2" indent="-342900">
              <a:spcBef>
                <a:spcPts val="800"/>
              </a:spcBef>
              <a:spcAft>
                <a:spcPts val="0"/>
              </a:spcAft>
              <a:buSzPts val="1800"/>
              <a:buChar char="•"/>
              <a:defRPr/>
            </a:lvl3pPr>
            <a:lvl4pPr marL="1828800" lvl="3" indent="-330200">
              <a:spcBef>
                <a:spcPts val="800"/>
              </a:spcBef>
              <a:spcAft>
                <a:spcPts val="0"/>
              </a:spcAft>
              <a:buSzPts val="1600"/>
              <a:buChar char="–"/>
              <a:defRPr/>
            </a:lvl4pPr>
            <a:lvl5pPr marL="2286000" lvl="4" indent="-317500">
              <a:spcBef>
                <a:spcPts val="800"/>
              </a:spcBef>
              <a:spcAft>
                <a:spcPts val="0"/>
              </a:spcAft>
              <a:buSzPts val="14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pic>
        <p:nvPicPr>
          <p:cNvPr id="175" name="Google Shape;175;p28"/>
          <p:cNvPicPr preferRelativeResize="0"/>
          <p:nvPr/>
        </p:nvPicPr>
        <p:blipFill>
          <a:blip r:embed="rId2">
            <a:alphaModFix/>
          </a:blip>
          <a:stretch>
            <a:fillRect/>
          </a:stretch>
        </p:blipFill>
        <p:spPr>
          <a:xfrm>
            <a:off x="7860500" y="4799488"/>
            <a:ext cx="826296" cy="274326"/>
          </a:xfrm>
          <a:prstGeom prst="rect">
            <a:avLst/>
          </a:prstGeom>
          <a:noFill/>
          <a:ln>
            <a:noFill/>
          </a:ln>
        </p:spPr>
      </p:pic>
      <p:pic>
        <p:nvPicPr>
          <p:cNvPr id="176" name="Google Shape;176;p28"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ection Title Slide 1">
  <p:cSld name="BLANK_1_1">
    <p:spTree>
      <p:nvGrpSpPr>
        <p:cNvPr id="1" name="Shape 177"/>
        <p:cNvGrpSpPr/>
        <p:nvPr/>
      </p:nvGrpSpPr>
      <p:grpSpPr>
        <a:xfrm>
          <a:off x="0" y="0"/>
          <a:ext cx="0" cy="0"/>
          <a:chOff x="0" y="0"/>
          <a:chExt cx="0" cy="0"/>
        </a:xfrm>
      </p:grpSpPr>
      <p:sp>
        <p:nvSpPr>
          <p:cNvPr id="178" name="Google Shape;178;p29"/>
          <p:cNvSpPr txBox="1">
            <a:spLocks noGrp="1"/>
          </p:cNvSpPr>
          <p:nvPr>
            <p:ph type="sldNum" idx="12"/>
          </p:nvPr>
        </p:nvSpPr>
        <p:spPr>
          <a:xfrm>
            <a:off x="457200" y="4862516"/>
            <a:ext cx="447600" cy="2739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900">
                <a:solidFill>
                  <a:srgbClr val="363738"/>
                </a:solidFill>
                <a:latin typeface="Calibri"/>
                <a:ea typeface="Calibri"/>
                <a:cs typeface="Calibri"/>
                <a:sym typeface="Calibri"/>
              </a:defRPr>
            </a:lvl1pPr>
            <a:lvl2pPr marL="0" marR="0" lvl="1" indent="0" algn="l">
              <a:spcBef>
                <a:spcPts val="0"/>
              </a:spcBef>
              <a:buNone/>
              <a:defRPr sz="900">
                <a:solidFill>
                  <a:srgbClr val="363738"/>
                </a:solidFill>
                <a:latin typeface="Calibri"/>
                <a:ea typeface="Calibri"/>
                <a:cs typeface="Calibri"/>
                <a:sym typeface="Calibri"/>
              </a:defRPr>
            </a:lvl2pPr>
            <a:lvl3pPr marL="0" marR="0" lvl="2" indent="0" algn="l">
              <a:spcBef>
                <a:spcPts val="0"/>
              </a:spcBef>
              <a:buNone/>
              <a:defRPr sz="900">
                <a:solidFill>
                  <a:srgbClr val="363738"/>
                </a:solidFill>
                <a:latin typeface="Calibri"/>
                <a:ea typeface="Calibri"/>
                <a:cs typeface="Calibri"/>
                <a:sym typeface="Calibri"/>
              </a:defRPr>
            </a:lvl3pPr>
            <a:lvl4pPr marL="0" marR="0" lvl="3" indent="0" algn="l">
              <a:spcBef>
                <a:spcPts val="0"/>
              </a:spcBef>
              <a:buNone/>
              <a:defRPr sz="900">
                <a:solidFill>
                  <a:srgbClr val="363738"/>
                </a:solidFill>
                <a:latin typeface="Calibri"/>
                <a:ea typeface="Calibri"/>
                <a:cs typeface="Calibri"/>
                <a:sym typeface="Calibri"/>
              </a:defRPr>
            </a:lvl4pPr>
            <a:lvl5pPr marL="0" marR="0" lvl="4" indent="0" algn="l">
              <a:spcBef>
                <a:spcPts val="0"/>
              </a:spcBef>
              <a:buNone/>
              <a:defRPr sz="900">
                <a:solidFill>
                  <a:srgbClr val="363738"/>
                </a:solidFill>
                <a:latin typeface="Calibri"/>
                <a:ea typeface="Calibri"/>
                <a:cs typeface="Calibri"/>
                <a:sym typeface="Calibri"/>
              </a:defRPr>
            </a:lvl5pPr>
            <a:lvl6pPr marL="0" marR="0" lvl="5" indent="0" algn="l">
              <a:spcBef>
                <a:spcPts val="0"/>
              </a:spcBef>
              <a:buNone/>
              <a:defRPr sz="900">
                <a:solidFill>
                  <a:srgbClr val="363738"/>
                </a:solidFill>
                <a:latin typeface="Calibri"/>
                <a:ea typeface="Calibri"/>
                <a:cs typeface="Calibri"/>
                <a:sym typeface="Calibri"/>
              </a:defRPr>
            </a:lvl6pPr>
            <a:lvl7pPr marL="0" marR="0" lvl="6" indent="0" algn="l">
              <a:spcBef>
                <a:spcPts val="0"/>
              </a:spcBef>
              <a:buNone/>
              <a:defRPr sz="900">
                <a:solidFill>
                  <a:srgbClr val="363738"/>
                </a:solidFill>
                <a:latin typeface="Calibri"/>
                <a:ea typeface="Calibri"/>
                <a:cs typeface="Calibri"/>
                <a:sym typeface="Calibri"/>
              </a:defRPr>
            </a:lvl7pPr>
            <a:lvl8pPr marL="0" marR="0" lvl="7" indent="0" algn="l">
              <a:spcBef>
                <a:spcPts val="0"/>
              </a:spcBef>
              <a:buNone/>
              <a:defRPr sz="900">
                <a:solidFill>
                  <a:srgbClr val="363738"/>
                </a:solidFill>
                <a:latin typeface="Calibri"/>
                <a:ea typeface="Calibri"/>
                <a:cs typeface="Calibri"/>
                <a:sym typeface="Calibri"/>
              </a:defRPr>
            </a:lvl8pPr>
            <a:lvl9pPr marL="0" marR="0" lvl="8" indent="0" algn="l">
              <a:spcBef>
                <a:spcPts val="0"/>
              </a:spcBef>
              <a:buNone/>
              <a:defRPr sz="900">
                <a:solidFill>
                  <a:srgbClr val="36373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79" name="Google Shape;179;p29"/>
          <p:cNvSpPr/>
          <p:nvPr/>
        </p:nvSpPr>
        <p:spPr>
          <a:xfrm>
            <a:off x="0" y="-4650"/>
            <a:ext cx="4572000" cy="5152800"/>
          </a:xfrm>
          <a:prstGeom prst="rect">
            <a:avLst/>
          </a:prstGeom>
          <a:gradFill>
            <a:gsLst>
              <a:gs pos="0">
                <a:schemeClr val="accent1"/>
              </a:gs>
              <a:gs pos="100000">
                <a:srgbClr val="0075A2"/>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80" name="Google Shape;180;p29"/>
          <p:cNvSpPr txBox="1">
            <a:spLocks noGrp="1"/>
          </p:cNvSpPr>
          <p:nvPr>
            <p:ph type="subTitle" idx="1"/>
          </p:nvPr>
        </p:nvSpPr>
        <p:spPr>
          <a:xfrm>
            <a:off x="457200" y="1070100"/>
            <a:ext cx="3798600" cy="16863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2"/>
              </a:buClr>
              <a:buSzPts val="3200"/>
              <a:buFont typeface="Source Sans 3"/>
              <a:buNone/>
              <a:defRPr sz="3200" b="1">
                <a:solidFill>
                  <a:schemeClr val="lt2"/>
                </a:solidFill>
                <a:latin typeface="Source Sans 3"/>
                <a:ea typeface="Source Sans 3"/>
                <a:cs typeface="Source Sans 3"/>
                <a:sym typeface="Source Sans 3"/>
              </a:defRPr>
            </a:lvl1pPr>
            <a:lvl2pPr lvl="1">
              <a:spcBef>
                <a:spcPts val="800"/>
              </a:spcBef>
              <a:spcAft>
                <a:spcPts val="0"/>
              </a:spcAft>
              <a:buClr>
                <a:schemeClr val="lt2"/>
              </a:buClr>
              <a:buSzPts val="1700"/>
              <a:buFont typeface="Inter Tight"/>
              <a:buNone/>
              <a:defRPr b="1">
                <a:solidFill>
                  <a:schemeClr val="lt2"/>
                </a:solidFill>
                <a:latin typeface="Inter Tight"/>
                <a:ea typeface="Inter Tight"/>
                <a:cs typeface="Inter Tight"/>
                <a:sym typeface="Inter Tight"/>
              </a:defRPr>
            </a:lvl2pPr>
            <a:lvl3pPr lvl="2">
              <a:spcBef>
                <a:spcPts val="800"/>
              </a:spcBef>
              <a:spcAft>
                <a:spcPts val="0"/>
              </a:spcAft>
              <a:buClr>
                <a:schemeClr val="lt2"/>
              </a:buClr>
              <a:buSzPts val="1800"/>
              <a:buFont typeface="Inter Tight"/>
              <a:buNone/>
              <a:defRPr b="1">
                <a:solidFill>
                  <a:schemeClr val="lt2"/>
                </a:solidFill>
                <a:latin typeface="Inter Tight"/>
                <a:ea typeface="Inter Tight"/>
                <a:cs typeface="Inter Tight"/>
                <a:sym typeface="Inter Tight"/>
              </a:defRPr>
            </a:lvl3pPr>
            <a:lvl4pPr lvl="3">
              <a:spcBef>
                <a:spcPts val="800"/>
              </a:spcBef>
              <a:spcAft>
                <a:spcPts val="0"/>
              </a:spcAft>
              <a:buClr>
                <a:schemeClr val="lt2"/>
              </a:buClr>
              <a:buSzPts val="1600"/>
              <a:buFont typeface="Inter Tight"/>
              <a:buNone/>
              <a:defRPr b="1">
                <a:solidFill>
                  <a:schemeClr val="lt2"/>
                </a:solidFill>
                <a:latin typeface="Inter Tight"/>
                <a:ea typeface="Inter Tight"/>
                <a:cs typeface="Inter Tight"/>
                <a:sym typeface="Inter Tight"/>
              </a:defRPr>
            </a:lvl4pPr>
            <a:lvl5pPr lvl="4">
              <a:spcBef>
                <a:spcPts val="800"/>
              </a:spcBef>
              <a:spcAft>
                <a:spcPts val="0"/>
              </a:spcAft>
              <a:buClr>
                <a:schemeClr val="lt2"/>
              </a:buClr>
              <a:buSzPts val="1400"/>
              <a:buFont typeface="Inter Tight"/>
              <a:buNone/>
              <a:defRPr b="1">
                <a:solidFill>
                  <a:schemeClr val="lt2"/>
                </a:solidFill>
                <a:latin typeface="Inter Tight"/>
                <a:ea typeface="Inter Tight"/>
                <a:cs typeface="Inter Tight"/>
                <a:sym typeface="Inter Tight"/>
              </a:defRPr>
            </a:lvl5pPr>
            <a:lvl6pPr lvl="5">
              <a:spcBef>
                <a:spcPts val="800"/>
              </a:spcBef>
              <a:spcAft>
                <a:spcPts val="0"/>
              </a:spcAft>
              <a:buClr>
                <a:schemeClr val="lt2"/>
              </a:buClr>
              <a:buSzPts val="1200"/>
              <a:buFont typeface="Inter Tight"/>
              <a:buNone/>
              <a:defRPr b="1">
                <a:solidFill>
                  <a:schemeClr val="lt2"/>
                </a:solidFill>
                <a:latin typeface="Inter Tight"/>
                <a:ea typeface="Inter Tight"/>
                <a:cs typeface="Inter Tight"/>
                <a:sym typeface="Inter Tight"/>
              </a:defRPr>
            </a:lvl6pPr>
            <a:lvl7pPr lvl="6">
              <a:spcBef>
                <a:spcPts val="800"/>
              </a:spcBef>
              <a:spcAft>
                <a:spcPts val="0"/>
              </a:spcAft>
              <a:buClr>
                <a:schemeClr val="lt2"/>
              </a:buClr>
              <a:buSzPts val="1200"/>
              <a:buFont typeface="Inter Tight"/>
              <a:buNone/>
              <a:defRPr b="1">
                <a:solidFill>
                  <a:schemeClr val="lt2"/>
                </a:solidFill>
                <a:latin typeface="Inter Tight"/>
                <a:ea typeface="Inter Tight"/>
                <a:cs typeface="Inter Tight"/>
                <a:sym typeface="Inter Tight"/>
              </a:defRPr>
            </a:lvl7pPr>
            <a:lvl8pPr lvl="7">
              <a:spcBef>
                <a:spcPts val="800"/>
              </a:spcBef>
              <a:spcAft>
                <a:spcPts val="0"/>
              </a:spcAft>
              <a:buClr>
                <a:schemeClr val="lt2"/>
              </a:buClr>
              <a:buSzPts val="1200"/>
              <a:buFont typeface="Inter Tight"/>
              <a:buNone/>
              <a:defRPr b="1">
                <a:solidFill>
                  <a:schemeClr val="lt2"/>
                </a:solidFill>
                <a:latin typeface="Inter Tight"/>
                <a:ea typeface="Inter Tight"/>
                <a:cs typeface="Inter Tight"/>
                <a:sym typeface="Inter Tight"/>
              </a:defRPr>
            </a:lvl8pPr>
            <a:lvl9pPr lvl="8">
              <a:spcBef>
                <a:spcPts val="800"/>
              </a:spcBef>
              <a:spcAft>
                <a:spcPts val="800"/>
              </a:spcAft>
              <a:buClr>
                <a:schemeClr val="lt2"/>
              </a:buClr>
              <a:buSzPts val="1200"/>
              <a:buFont typeface="Inter Tight"/>
              <a:buNone/>
              <a:defRPr b="1">
                <a:solidFill>
                  <a:schemeClr val="lt2"/>
                </a:solidFill>
                <a:latin typeface="Inter Tight"/>
                <a:ea typeface="Inter Tight"/>
                <a:cs typeface="Inter Tight"/>
                <a:sym typeface="Inter Tight"/>
              </a:defRPr>
            </a:lvl9pPr>
          </a:lstStyle>
          <a:p>
            <a:endParaRPr/>
          </a:p>
        </p:txBody>
      </p:sp>
      <p:sp>
        <p:nvSpPr>
          <p:cNvPr id="181" name="Google Shape;181;p29"/>
          <p:cNvSpPr txBox="1">
            <a:spLocks noGrp="1"/>
          </p:cNvSpPr>
          <p:nvPr>
            <p:ph type="subTitle" idx="2"/>
          </p:nvPr>
        </p:nvSpPr>
        <p:spPr>
          <a:xfrm>
            <a:off x="457200" y="2756400"/>
            <a:ext cx="3798600" cy="1323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400"/>
              <a:buFont typeface="Source Sans 3 SemiBold"/>
              <a:buNone/>
              <a:defRPr>
                <a:solidFill>
                  <a:schemeClr val="lt1"/>
                </a:solidFill>
                <a:latin typeface="Source Sans 3 SemiBold"/>
                <a:ea typeface="Source Sans 3 SemiBold"/>
                <a:cs typeface="Source Sans 3 SemiBold"/>
                <a:sym typeface="Source Sans 3 SemiBold"/>
              </a:defRPr>
            </a:lvl1pPr>
            <a:lvl2pPr lvl="1">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2pPr>
            <a:lvl3pPr lvl="2">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3pPr>
            <a:lvl4pPr lvl="3">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4pPr>
            <a:lvl5pPr lvl="4">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5pPr>
            <a:lvl6pPr lvl="5">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6pPr>
            <a:lvl7pPr lvl="6">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7pPr>
            <a:lvl8pPr lvl="7">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8pPr>
            <a:lvl9pPr lvl="8">
              <a:spcBef>
                <a:spcPts val="800"/>
              </a:spcBef>
              <a:spcAft>
                <a:spcPts val="800"/>
              </a:spcAft>
              <a:buClr>
                <a:schemeClr val="lt1"/>
              </a:buClr>
              <a:buSzPts val="2400"/>
              <a:buFont typeface="Inter SemiBold"/>
              <a:buNone/>
              <a:defRPr sz="2400">
                <a:solidFill>
                  <a:schemeClr val="lt1"/>
                </a:solidFill>
                <a:latin typeface="Inter SemiBold"/>
                <a:ea typeface="Inter SemiBold"/>
                <a:cs typeface="Inter SemiBold"/>
                <a:sym typeface="Inter SemiBold"/>
              </a:defRPr>
            </a:lvl9pPr>
          </a:lstStyle>
          <a:p>
            <a:endParaRPr/>
          </a:p>
        </p:txBody>
      </p:sp>
      <p:sp>
        <p:nvSpPr>
          <p:cNvPr id="182" name="Google Shape;182;p29"/>
          <p:cNvSpPr txBox="1">
            <a:spLocks noGrp="1"/>
          </p:cNvSpPr>
          <p:nvPr>
            <p:ph type="body" idx="3"/>
          </p:nvPr>
        </p:nvSpPr>
        <p:spPr>
          <a:xfrm>
            <a:off x="5017850" y="556050"/>
            <a:ext cx="3669000" cy="38715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SzPts val="2400"/>
              <a:buChar char="•"/>
              <a:defRPr/>
            </a:lvl1pPr>
            <a:lvl2pPr marL="914400" lvl="1" indent="-336550">
              <a:spcBef>
                <a:spcPts val="800"/>
              </a:spcBef>
              <a:spcAft>
                <a:spcPts val="0"/>
              </a:spcAft>
              <a:buSzPts val="1700"/>
              <a:buChar char="–"/>
              <a:defRPr/>
            </a:lvl2pPr>
            <a:lvl3pPr marL="1371600" lvl="2" indent="-342900">
              <a:spcBef>
                <a:spcPts val="800"/>
              </a:spcBef>
              <a:spcAft>
                <a:spcPts val="0"/>
              </a:spcAft>
              <a:buSzPts val="1800"/>
              <a:buChar char="•"/>
              <a:defRPr/>
            </a:lvl3pPr>
            <a:lvl4pPr marL="1828800" lvl="3" indent="-330200">
              <a:spcBef>
                <a:spcPts val="800"/>
              </a:spcBef>
              <a:spcAft>
                <a:spcPts val="0"/>
              </a:spcAft>
              <a:buSzPts val="1600"/>
              <a:buChar char="–"/>
              <a:defRPr/>
            </a:lvl4pPr>
            <a:lvl5pPr marL="2286000" lvl="4" indent="-317500">
              <a:spcBef>
                <a:spcPts val="800"/>
              </a:spcBef>
              <a:spcAft>
                <a:spcPts val="0"/>
              </a:spcAft>
              <a:buSzPts val="14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pic>
        <p:nvPicPr>
          <p:cNvPr id="183" name="Google Shape;183;p29"/>
          <p:cNvPicPr preferRelativeResize="0"/>
          <p:nvPr/>
        </p:nvPicPr>
        <p:blipFill>
          <a:blip r:embed="rId2">
            <a:alphaModFix/>
          </a:blip>
          <a:stretch>
            <a:fillRect/>
          </a:stretch>
        </p:blipFill>
        <p:spPr>
          <a:xfrm>
            <a:off x="7860500" y="4799488"/>
            <a:ext cx="826296" cy="274326"/>
          </a:xfrm>
          <a:prstGeom prst="rect">
            <a:avLst/>
          </a:prstGeom>
          <a:noFill/>
          <a:ln>
            <a:noFill/>
          </a:ln>
        </p:spPr>
      </p:pic>
      <p:pic>
        <p:nvPicPr>
          <p:cNvPr id="184" name="Google Shape;184;p29"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Title Slide 1 1">
  <p:cSld name="BLANK_1_1_1">
    <p:spTree>
      <p:nvGrpSpPr>
        <p:cNvPr id="1" name="Shape 185"/>
        <p:cNvGrpSpPr/>
        <p:nvPr/>
      </p:nvGrpSpPr>
      <p:grpSpPr>
        <a:xfrm>
          <a:off x="0" y="0"/>
          <a:ext cx="0" cy="0"/>
          <a:chOff x="0" y="0"/>
          <a:chExt cx="0" cy="0"/>
        </a:xfrm>
      </p:grpSpPr>
      <p:sp>
        <p:nvSpPr>
          <p:cNvPr id="186" name="Google Shape;186;p30"/>
          <p:cNvSpPr txBox="1">
            <a:spLocks noGrp="1"/>
          </p:cNvSpPr>
          <p:nvPr>
            <p:ph type="sldNum" idx="12"/>
          </p:nvPr>
        </p:nvSpPr>
        <p:spPr>
          <a:xfrm>
            <a:off x="457200" y="4862516"/>
            <a:ext cx="447600" cy="2739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900">
                <a:solidFill>
                  <a:srgbClr val="363738"/>
                </a:solidFill>
                <a:latin typeface="Calibri"/>
                <a:ea typeface="Calibri"/>
                <a:cs typeface="Calibri"/>
                <a:sym typeface="Calibri"/>
              </a:defRPr>
            </a:lvl1pPr>
            <a:lvl2pPr marL="0" marR="0" lvl="1" indent="0" algn="l">
              <a:spcBef>
                <a:spcPts val="0"/>
              </a:spcBef>
              <a:buNone/>
              <a:defRPr sz="900">
                <a:solidFill>
                  <a:srgbClr val="363738"/>
                </a:solidFill>
                <a:latin typeface="Calibri"/>
                <a:ea typeface="Calibri"/>
                <a:cs typeface="Calibri"/>
                <a:sym typeface="Calibri"/>
              </a:defRPr>
            </a:lvl2pPr>
            <a:lvl3pPr marL="0" marR="0" lvl="2" indent="0" algn="l">
              <a:spcBef>
                <a:spcPts val="0"/>
              </a:spcBef>
              <a:buNone/>
              <a:defRPr sz="900">
                <a:solidFill>
                  <a:srgbClr val="363738"/>
                </a:solidFill>
                <a:latin typeface="Calibri"/>
                <a:ea typeface="Calibri"/>
                <a:cs typeface="Calibri"/>
                <a:sym typeface="Calibri"/>
              </a:defRPr>
            </a:lvl3pPr>
            <a:lvl4pPr marL="0" marR="0" lvl="3" indent="0" algn="l">
              <a:spcBef>
                <a:spcPts val="0"/>
              </a:spcBef>
              <a:buNone/>
              <a:defRPr sz="900">
                <a:solidFill>
                  <a:srgbClr val="363738"/>
                </a:solidFill>
                <a:latin typeface="Calibri"/>
                <a:ea typeface="Calibri"/>
                <a:cs typeface="Calibri"/>
                <a:sym typeface="Calibri"/>
              </a:defRPr>
            </a:lvl4pPr>
            <a:lvl5pPr marL="0" marR="0" lvl="4" indent="0" algn="l">
              <a:spcBef>
                <a:spcPts val="0"/>
              </a:spcBef>
              <a:buNone/>
              <a:defRPr sz="900">
                <a:solidFill>
                  <a:srgbClr val="363738"/>
                </a:solidFill>
                <a:latin typeface="Calibri"/>
                <a:ea typeface="Calibri"/>
                <a:cs typeface="Calibri"/>
                <a:sym typeface="Calibri"/>
              </a:defRPr>
            </a:lvl5pPr>
            <a:lvl6pPr marL="0" marR="0" lvl="5" indent="0" algn="l">
              <a:spcBef>
                <a:spcPts val="0"/>
              </a:spcBef>
              <a:buNone/>
              <a:defRPr sz="900">
                <a:solidFill>
                  <a:srgbClr val="363738"/>
                </a:solidFill>
                <a:latin typeface="Calibri"/>
                <a:ea typeface="Calibri"/>
                <a:cs typeface="Calibri"/>
                <a:sym typeface="Calibri"/>
              </a:defRPr>
            </a:lvl6pPr>
            <a:lvl7pPr marL="0" marR="0" lvl="6" indent="0" algn="l">
              <a:spcBef>
                <a:spcPts val="0"/>
              </a:spcBef>
              <a:buNone/>
              <a:defRPr sz="900">
                <a:solidFill>
                  <a:srgbClr val="363738"/>
                </a:solidFill>
                <a:latin typeface="Calibri"/>
                <a:ea typeface="Calibri"/>
                <a:cs typeface="Calibri"/>
                <a:sym typeface="Calibri"/>
              </a:defRPr>
            </a:lvl7pPr>
            <a:lvl8pPr marL="0" marR="0" lvl="7" indent="0" algn="l">
              <a:spcBef>
                <a:spcPts val="0"/>
              </a:spcBef>
              <a:buNone/>
              <a:defRPr sz="900">
                <a:solidFill>
                  <a:srgbClr val="363738"/>
                </a:solidFill>
                <a:latin typeface="Calibri"/>
                <a:ea typeface="Calibri"/>
                <a:cs typeface="Calibri"/>
                <a:sym typeface="Calibri"/>
              </a:defRPr>
            </a:lvl8pPr>
            <a:lvl9pPr marL="0" marR="0" lvl="8" indent="0" algn="l">
              <a:spcBef>
                <a:spcPts val="0"/>
              </a:spcBef>
              <a:buNone/>
              <a:defRPr sz="900">
                <a:solidFill>
                  <a:srgbClr val="36373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87" name="Google Shape;187;p30"/>
          <p:cNvSpPr/>
          <p:nvPr/>
        </p:nvSpPr>
        <p:spPr>
          <a:xfrm>
            <a:off x="0" y="-4650"/>
            <a:ext cx="4572000" cy="51528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88" name="Google Shape;188;p30"/>
          <p:cNvSpPr txBox="1">
            <a:spLocks noGrp="1"/>
          </p:cNvSpPr>
          <p:nvPr>
            <p:ph type="subTitle" idx="1"/>
          </p:nvPr>
        </p:nvSpPr>
        <p:spPr>
          <a:xfrm>
            <a:off x="457200" y="1070100"/>
            <a:ext cx="3798600" cy="16863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2"/>
              </a:buClr>
              <a:buSzPts val="3200"/>
              <a:buFont typeface="Source Sans 3"/>
              <a:buNone/>
              <a:defRPr sz="3200" b="1">
                <a:solidFill>
                  <a:schemeClr val="lt2"/>
                </a:solidFill>
                <a:latin typeface="Source Sans 3"/>
                <a:ea typeface="Source Sans 3"/>
                <a:cs typeface="Source Sans 3"/>
                <a:sym typeface="Source Sans 3"/>
              </a:defRPr>
            </a:lvl1pPr>
            <a:lvl2pPr lvl="1">
              <a:spcBef>
                <a:spcPts val="800"/>
              </a:spcBef>
              <a:spcAft>
                <a:spcPts val="0"/>
              </a:spcAft>
              <a:buClr>
                <a:schemeClr val="lt2"/>
              </a:buClr>
              <a:buSzPts val="1700"/>
              <a:buFont typeface="Inter Tight"/>
              <a:buNone/>
              <a:defRPr b="1">
                <a:solidFill>
                  <a:schemeClr val="lt2"/>
                </a:solidFill>
                <a:latin typeface="Inter Tight"/>
                <a:ea typeface="Inter Tight"/>
                <a:cs typeface="Inter Tight"/>
                <a:sym typeface="Inter Tight"/>
              </a:defRPr>
            </a:lvl2pPr>
            <a:lvl3pPr lvl="2">
              <a:spcBef>
                <a:spcPts val="800"/>
              </a:spcBef>
              <a:spcAft>
                <a:spcPts val="0"/>
              </a:spcAft>
              <a:buClr>
                <a:schemeClr val="lt2"/>
              </a:buClr>
              <a:buSzPts val="1800"/>
              <a:buFont typeface="Inter Tight"/>
              <a:buNone/>
              <a:defRPr b="1">
                <a:solidFill>
                  <a:schemeClr val="lt2"/>
                </a:solidFill>
                <a:latin typeface="Inter Tight"/>
                <a:ea typeface="Inter Tight"/>
                <a:cs typeface="Inter Tight"/>
                <a:sym typeface="Inter Tight"/>
              </a:defRPr>
            </a:lvl3pPr>
            <a:lvl4pPr lvl="3">
              <a:spcBef>
                <a:spcPts val="800"/>
              </a:spcBef>
              <a:spcAft>
                <a:spcPts val="0"/>
              </a:spcAft>
              <a:buClr>
                <a:schemeClr val="lt2"/>
              </a:buClr>
              <a:buSzPts val="1600"/>
              <a:buFont typeface="Inter Tight"/>
              <a:buNone/>
              <a:defRPr b="1">
                <a:solidFill>
                  <a:schemeClr val="lt2"/>
                </a:solidFill>
                <a:latin typeface="Inter Tight"/>
                <a:ea typeface="Inter Tight"/>
                <a:cs typeface="Inter Tight"/>
                <a:sym typeface="Inter Tight"/>
              </a:defRPr>
            </a:lvl4pPr>
            <a:lvl5pPr lvl="4">
              <a:spcBef>
                <a:spcPts val="800"/>
              </a:spcBef>
              <a:spcAft>
                <a:spcPts val="0"/>
              </a:spcAft>
              <a:buClr>
                <a:schemeClr val="lt2"/>
              </a:buClr>
              <a:buSzPts val="1400"/>
              <a:buFont typeface="Inter Tight"/>
              <a:buNone/>
              <a:defRPr b="1">
                <a:solidFill>
                  <a:schemeClr val="lt2"/>
                </a:solidFill>
                <a:latin typeface="Inter Tight"/>
                <a:ea typeface="Inter Tight"/>
                <a:cs typeface="Inter Tight"/>
                <a:sym typeface="Inter Tight"/>
              </a:defRPr>
            </a:lvl5pPr>
            <a:lvl6pPr lvl="5">
              <a:spcBef>
                <a:spcPts val="800"/>
              </a:spcBef>
              <a:spcAft>
                <a:spcPts val="0"/>
              </a:spcAft>
              <a:buClr>
                <a:schemeClr val="lt2"/>
              </a:buClr>
              <a:buSzPts val="1200"/>
              <a:buFont typeface="Inter Tight"/>
              <a:buNone/>
              <a:defRPr b="1">
                <a:solidFill>
                  <a:schemeClr val="lt2"/>
                </a:solidFill>
                <a:latin typeface="Inter Tight"/>
                <a:ea typeface="Inter Tight"/>
                <a:cs typeface="Inter Tight"/>
                <a:sym typeface="Inter Tight"/>
              </a:defRPr>
            </a:lvl6pPr>
            <a:lvl7pPr lvl="6">
              <a:spcBef>
                <a:spcPts val="800"/>
              </a:spcBef>
              <a:spcAft>
                <a:spcPts val="0"/>
              </a:spcAft>
              <a:buClr>
                <a:schemeClr val="lt2"/>
              </a:buClr>
              <a:buSzPts val="1200"/>
              <a:buFont typeface="Inter Tight"/>
              <a:buNone/>
              <a:defRPr b="1">
                <a:solidFill>
                  <a:schemeClr val="lt2"/>
                </a:solidFill>
                <a:latin typeface="Inter Tight"/>
                <a:ea typeface="Inter Tight"/>
                <a:cs typeface="Inter Tight"/>
                <a:sym typeface="Inter Tight"/>
              </a:defRPr>
            </a:lvl7pPr>
            <a:lvl8pPr lvl="7">
              <a:spcBef>
                <a:spcPts val="800"/>
              </a:spcBef>
              <a:spcAft>
                <a:spcPts val="0"/>
              </a:spcAft>
              <a:buClr>
                <a:schemeClr val="lt2"/>
              </a:buClr>
              <a:buSzPts val="1200"/>
              <a:buFont typeface="Inter Tight"/>
              <a:buNone/>
              <a:defRPr b="1">
                <a:solidFill>
                  <a:schemeClr val="lt2"/>
                </a:solidFill>
                <a:latin typeface="Inter Tight"/>
                <a:ea typeface="Inter Tight"/>
                <a:cs typeface="Inter Tight"/>
                <a:sym typeface="Inter Tight"/>
              </a:defRPr>
            </a:lvl8pPr>
            <a:lvl9pPr lvl="8">
              <a:spcBef>
                <a:spcPts val="800"/>
              </a:spcBef>
              <a:spcAft>
                <a:spcPts val="800"/>
              </a:spcAft>
              <a:buClr>
                <a:schemeClr val="lt2"/>
              </a:buClr>
              <a:buSzPts val="1200"/>
              <a:buFont typeface="Inter Tight"/>
              <a:buNone/>
              <a:defRPr b="1">
                <a:solidFill>
                  <a:schemeClr val="lt2"/>
                </a:solidFill>
                <a:latin typeface="Inter Tight"/>
                <a:ea typeface="Inter Tight"/>
                <a:cs typeface="Inter Tight"/>
                <a:sym typeface="Inter Tight"/>
              </a:defRPr>
            </a:lvl9pPr>
          </a:lstStyle>
          <a:p>
            <a:endParaRPr/>
          </a:p>
        </p:txBody>
      </p:sp>
      <p:sp>
        <p:nvSpPr>
          <p:cNvPr id="189" name="Google Shape;189;p30"/>
          <p:cNvSpPr txBox="1">
            <a:spLocks noGrp="1"/>
          </p:cNvSpPr>
          <p:nvPr>
            <p:ph type="subTitle" idx="2"/>
          </p:nvPr>
        </p:nvSpPr>
        <p:spPr>
          <a:xfrm>
            <a:off x="457200" y="2756400"/>
            <a:ext cx="3798600" cy="1323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400"/>
              <a:buFont typeface="Source Sans 3 SemiBold"/>
              <a:buNone/>
              <a:defRPr>
                <a:solidFill>
                  <a:schemeClr val="lt1"/>
                </a:solidFill>
                <a:latin typeface="Source Sans 3 SemiBold"/>
                <a:ea typeface="Source Sans 3 SemiBold"/>
                <a:cs typeface="Source Sans 3 SemiBold"/>
                <a:sym typeface="Source Sans 3 SemiBold"/>
              </a:defRPr>
            </a:lvl1pPr>
            <a:lvl2pPr lvl="1">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2pPr>
            <a:lvl3pPr lvl="2">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3pPr>
            <a:lvl4pPr lvl="3">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4pPr>
            <a:lvl5pPr lvl="4">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5pPr>
            <a:lvl6pPr lvl="5">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6pPr>
            <a:lvl7pPr lvl="6">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7pPr>
            <a:lvl8pPr lvl="7">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8pPr>
            <a:lvl9pPr lvl="8">
              <a:spcBef>
                <a:spcPts val="800"/>
              </a:spcBef>
              <a:spcAft>
                <a:spcPts val="800"/>
              </a:spcAft>
              <a:buClr>
                <a:schemeClr val="lt1"/>
              </a:buClr>
              <a:buSzPts val="2400"/>
              <a:buFont typeface="Inter SemiBold"/>
              <a:buNone/>
              <a:defRPr sz="2400">
                <a:solidFill>
                  <a:schemeClr val="lt1"/>
                </a:solidFill>
                <a:latin typeface="Inter SemiBold"/>
                <a:ea typeface="Inter SemiBold"/>
                <a:cs typeface="Inter SemiBold"/>
                <a:sym typeface="Inter SemiBold"/>
              </a:defRPr>
            </a:lvl9pPr>
          </a:lstStyle>
          <a:p>
            <a:endParaRPr/>
          </a:p>
        </p:txBody>
      </p:sp>
      <p:sp>
        <p:nvSpPr>
          <p:cNvPr id="190" name="Google Shape;190;p30"/>
          <p:cNvSpPr txBox="1">
            <a:spLocks noGrp="1"/>
          </p:cNvSpPr>
          <p:nvPr>
            <p:ph type="body" idx="3"/>
          </p:nvPr>
        </p:nvSpPr>
        <p:spPr>
          <a:xfrm>
            <a:off x="5017850" y="556050"/>
            <a:ext cx="3669000" cy="38715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SzPts val="2400"/>
              <a:buChar char="•"/>
              <a:defRPr/>
            </a:lvl1pPr>
            <a:lvl2pPr marL="914400" lvl="1" indent="-336550">
              <a:spcBef>
                <a:spcPts val="800"/>
              </a:spcBef>
              <a:spcAft>
                <a:spcPts val="0"/>
              </a:spcAft>
              <a:buSzPts val="1700"/>
              <a:buChar char="–"/>
              <a:defRPr/>
            </a:lvl2pPr>
            <a:lvl3pPr marL="1371600" lvl="2" indent="-342900">
              <a:spcBef>
                <a:spcPts val="800"/>
              </a:spcBef>
              <a:spcAft>
                <a:spcPts val="0"/>
              </a:spcAft>
              <a:buSzPts val="1800"/>
              <a:buChar char="•"/>
              <a:defRPr/>
            </a:lvl3pPr>
            <a:lvl4pPr marL="1828800" lvl="3" indent="-330200">
              <a:spcBef>
                <a:spcPts val="800"/>
              </a:spcBef>
              <a:spcAft>
                <a:spcPts val="0"/>
              </a:spcAft>
              <a:buSzPts val="1600"/>
              <a:buChar char="–"/>
              <a:defRPr/>
            </a:lvl4pPr>
            <a:lvl5pPr marL="2286000" lvl="4" indent="-317500">
              <a:spcBef>
                <a:spcPts val="800"/>
              </a:spcBef>
              <a:spcAft>
                <a:spcPts val="0"/>
              </a:spcAft>
              <a:buSzPts val="14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pic>
        <p:nvPicPr>
          <p:cNvPr id="191" name="Google Shape;191;p30"/>
          <p:cNvPicPr preferRelativeResize="0"/>
          <p:nvPr/>
        </p:nvPicPr>
        <p:blipFill>
          <a:blip r:embed="rId2">
            <a:alphaModFix/>
          </a:blip>
          <a:stretch>
            <a:fillRect/>
          </a:stretch>
        </p:blipFill>
        <p:spPr>
          <a:xfrm>
            <a:off x="7860500" y="4799488"/>
            <a:ext cx="826296" cy="274326"/>
          </a:xfrm>
          <a:prstGeom prst="rect">
            <a:avLst/>
          </a:prstGeom>
          <a:noFill/>
          <a:ln>
            <a:noFill/>
          </a:ln>
        </p:spPr>
      </p:pic>
      <p:pic>
        <p:nvPicPr>
          <p:cNvPr id="192" name="Google Shape;192;p30"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imple Title Slide">
  <p:cSld name="BLANK_3_1_1_2_2_3">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4"/>
          <p:cNvSpPr/>
          <p:nvPr/>
        </p:nvSpPr>
        <p:spPr>
          <a:xfrm>
            <a:off x="0" y="0"/>
            <a:ext cx="9144000" cy="5143500"/>
          </a:xfrm>
          <a:prstGeom prst="rect">
            <a:avLst/>
          </a:prstGeom>
          <a:solidFill>
            <a:srgbClr val="0088B5">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3 Medium"/>
              <a:ea typeface="Source Sans 3 Medium"/>
              <a:cs typeface="Source Sans 3 Medium"/>
              <a:sym typeface="Source Sans 3 Medium"/>
            </a:endParaRPr>
          </a:p>
        </p:txBody>
      </p:sp>
      <p:sp>
        <p:nvSpPr>
          <p:cNvPr id="31" name="Google Shape;31;p4"/>
          <p:cNvSpPr txBox="1">
            <a:spLocks noGrp="1"/>
          </p:cNvSpPr>
          <p:nvPr>
            <p:ph type="title"/>
          </p:nvPr>
        </p:nvSpPr>
        <p:spPr>
          <a:xfrm>
            <a:off x="457200" y="1921225"/>
            <a:ext cx="8229600" cy="14592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lvl1pPr lvl="0"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1pPr>
            <a:lvl2pPr lvl="1"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2pPr>
            <a:lvl3pPr lvl="2"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3pPr>
            <a:lvl4pPr lvl="3"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4pPr>
            <a:lvl5pPr lvl="4"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5pPr>
            <a:lvl6pPr lvl="5"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6pPr>
            <a:lvl7pPr lvl="6"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7pPr>
            <a:lvl8pPr lvl="7"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8pPr>
            <a:lvl9pPr lvl="8"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9pPr>
          </a:lstStyle>
          <a:p>
            <a:endParaRPr/>
          </a:p>
        </p:txBody>
      </p:sp>
      <p:sp>
        <p:nvSpPr>
          <p:cNvPr id="32" name="Google Shape;32;p4"/>
          <p:cNvSpPr txBox="1">
            <a:spLocks noGrp="1"/>
          </p:cNvSpPr>
          <p:nvPr>
            <p:ph type="subTitle" idx="1"/>
          </p:nvPr>
        </p:nvSpPr>
        <p:spPr>
          <a:xfrm>
            <a:off x="0" y="3391700"/>
            <a:ext cx="9144000" cy="810600"/>
          </a:xfrm>
          <a:prstGeom prst="rect">
            <a:avLst/>
          </a:prstGeom>
          <a:solidFill>
            <a:srgbClr val="FFFFFF">
              <a:alpha val="80000"/>
            </a:srgbClr>
          </a:solidFill>
        </p:spPr>
        <p:txBody>
          <a:bodyPr spcFirstLastPara="1" wrap="square" lIns="0" tIns="91425" rIns="91425" bIns="91425" anchor="ctr" anchorCtr="0">
            <a:normAutofit/>
          </a:bodyPr>
          <a:lstStyle>
            <a:lvl1pPr lvl="0" rtl="0">
              <a:spcBef>
                <a:spcPts val="0"/>
              </a:spcBef>
              <a:spcAft>
                <a:spcPts val="0"/>
              </a:spcAft>
              <a:buClr>
                <a:schemeClr val="accent2"/>
              </a:buClr>
              <a:buSzPts val="2400"/>
              <a:buFont typeface="Source Sans 3 SemiBold"/>
              <a:buNone/>
              <a:defRPr>
                <a:solidFill>
                  <a:schemeClr val="accent2"/>
                </a:solidFill>
                <a:latin typeface="Source Sans 3 SemiBold"/>
                <a:ea typeface="Source Sans 3 SemiBold"/>
                <a:cs typeface="Source Sans 3 SemiBold"/>
                <a:sym typeface="Source Sans 3 SemiBold"/>
              </a:defRPr>
            </a:lvl1pPr>
            <a:lvl2pPr lvl="1" rtl="0">
              <a:spcBef>
                <a:spcPts val="0"/>
              </a:spcBef>
              <a:spcAft>
                <a:spcPts val="0"/>
              </a:spcAft>
              <a:buClr>
                <a:schemeClr val="accent2"/>
              </a:buClr>
              <a:buSzPts val="1700"/>
              <a:buFont typeface="Inter SemiBold"/>
              <a:buNone/>
              <a:defRPr>
                <a:solidFill>
                  <a:schemeClr val="accent2"/>
                </a:solidFill>
                <a:latin typeface="Inter SemiBold"/>
                <a:ea typeface="Inter SemiBold"/>
                <a:cs typeface="Inter SemiBold"/>
                <a:sym typeface="Inter SemiBold"/>
              </a:defRPr>
            </a:lvl2pPr>
            <a:lvl3pPr lvl="2" rtl="0">
              <a:spcBef>
                <a:spcPts val="0"/>
              </a:spcBef>
              <a:spcAft>
                <a:spcPts val="0"/>
              </a:spcAft>
              <a:buClr>
                <a:schemeClr val="accent2"/>
              </a:buClr>
              <a:buSzPts val="1800"/>
              <a:buFont typeface="Inter SemiBold"/>
              <a:buNone/>
              <a:defRPr>
                <a:solidFill>
                  <a:schemeClr val="accent2"/>
                </a:solidFill>
                <a:latin typeface="Inter SemiBold"/>
                <a:ea typeface="Inter SemiBold"/>
                <a:cs typeface="Inter SemiBold"/>
                <a:sym typeface="Inter SemiBold"/>
              </a:defRPr>
            </a:lvl3pPr>
            <a:lvl4pPr lvl="3" rtl="0">
              <a:spcBef>
                <a:spcPts val="0"/>
              </a:spcBef>
              <a:spcAft>
                <a:spcPts val="0"/>
              </a:spcAft>
              <a:buClr>
                <a:schemeClr val="accent2"/>
              </a:buClr>
              <a:buSzPts val="1600"/>
              <a:buFont typeface="Inter SemiBold"/>
              <a:buNone/>
              <a:defRPr>
                <a:solidFill>
                  <a:schemeClr val="accent2"/>
                </a:solidFill>
                <a:latin typeface="Inter SemiBold"/>
                <a:ea typeface="Inter SemiBold"/>
                <a:cs typeface="Inter SemiBold"/>
                <a:sym typeface="Inter SemiBold"/>
              </a:defRPr>
            </a:lvl4pPr>
            <a:lvl5pPr lvl="4" rtl="0">
              <a:spcBef>
                <a:spcPts val="0"/>
              </a:spcBef>
              <a:spcAft>
                <a:spcPts val="0"/>
              </a:spcAft>
              <a:buClr>
                <a:schemeClr val="accent2"/>
              </a:buClr>
              <a:buSzPts val="1400"/>
              <a:buFont typeface="Inter SemiBold"/>
              <a:buNone/>
              <a:defRPr>
                <a:solidFill>
                  <a:schemeClr val="accent2"/>
                </a:solidFill>
                <a:latin typeface="Inter SemiBold"/>
                <a:ea typeface="Inter SemiBold"/>
                <a:cs typeface="Inter SemiBold"/>
                <a:sym typeface="Inter SemiBold"/>
              </a:defRPr>
            </a:lvl5pPr>
            <a:lvl6pPr lvl="5" rtl="0">
              <a:spcBef>
                <a:spcPts val="0"/>
              </a:spcBef>
              <a:spcAft>
                <a:spcPts val="0"/>
              </a:spcAft>
              <a:buClr>
                <a:schemeClr val="accent2"/>
              </a:buClr>
              <a:buSzPts val="1200"/>
              <a:buFont typeface="Inter SemiBold"/>
              <a:buNone/>
              <a:defRPr>
                <a:solidFill>
                  <a:schemeClr val="accent2"/>
                </a:solidFill>
                <a:latin typeface="Inter SemiBold"/>
                <a:ea typeface="Inter SemiBold"/>
                <a:cs typeface="Inter SemiBold"/>
                <a:sym typeface="Inter SemiBold"/>
              </a:defRPr>
            </a:lvl6pPr>
            <a:lvl7pPr lvl="6" rtl="0">
              <a:spcBef>
                <a:spcPts val="0"/>
              </a:spcBef>
              <a:spcAft>
                <a:spcPts val="0"/>
              </a:spcAft>
              <a:buClr>
                <a:schemeClr val="accent2"/>
              </a:buClr>
              <a:buSzPts val="1200"/>
              <a:buFont typeface="Inter SemiBold"/>
              <a:buNone/>
              <a:defRPr>
                <a:solidFill>
                  <a:schemeClr val="accent2"/>
                </a:solidFill>
                <a:latin typeface="Inter SemiBold"/>
                <a:ea typeface="Inter SemiBold"/>
                <a:cs typeface="Inter SemiBold"/>
                <a:sym typeface="Inter SemiBold"/>
              </a:defRPr>
            </a:lvl7pPr>
            <a:lvl8pPr lvl="7" rtl="0">
              <a:spcBef>
                <a:spcPts val="0"/>
              </a:spcBef>
              <a:spcAft>
                <a:spcPts val="0"/>
              </a:spcAft>
              <a:buClr>
                <a:schemeClr val="accent2"/>
              </a:buClr>
              <a:buSzPts val="1200"/>
              <a:buFont typeface="Inter SemiBold"/>
              <a:buNone/>
              <a:defRPr>
                <a:solidFill>
                  <a:schemeClr val="accent2"/>
                </a:solidFill>
                <a:latin typeface="Inter SemiBold"/>
                <a:ea typeface="Inter SemiBold"/>
                <a:cs typeface="Inter SemiBold"/>
                <a:sym typeface="Inter SemiBold"/>
              </a:defRPr>
            </a:lvl8pPr>
            <a:lvl9pPr lvl="8" rtl="0">
              <a:spcBef>
                <a:spcPts val="0"/>
              </a:spcBef>
              <a:spcAft>
                <a:spcPts val="0"/>
              </a:spcAft>
              <a:buClr>
                <a:schemeClr val="accent2"/>
              </a:buClr>
              <a:buSzPts val="1200"/>
              <a:buFont typeface="Inter SemiBold"/>
              <a:buNone/>
              <a:defRPr>
                <a:solidFill>
                  <a:schemeClr val="accent2"/>
                </a:solidFill>
                <a:latin typeface="Inter SemiBold"/>
                <a:ea typeface="Inter SemiBold"/>
                <a:cs typeface="Inter SemiBold"/>
                <a:sym typeface="Inter SemiBold"/>
              </a:defRPr>
            </a:lvl9pPr>
          </a:lstStyle>
          <a:p>
            <a:endParaRPr/>
          </a:p>
        </p:txBody>
      </p:sp>
      <p:pic>
        <p:nvPicPr>
          <p:cNvPr id="33" name="Google Shape;33;p4"/>
          <p:cNvPicPr preferRelativeResize="0"/>
          <p:nvPr/>
        </p:nvPicPr>
        <p:blipFill>
          <a:blip r:embed="rId3">
            <a:alphaModFix/>
          </a:blip>
          <a:stretch>
            <a:fillRect/>
          </a:stretch>
        </p:blipFill>
        <p:spPr>
          <a:xfrm>
            <a:off x="456084" y="802338"/>
            <a:ext cx="1435608" cy="392468"/>
          </a:xfrm>
          <a:prstGeom prst="rect">
            <a:avLst/>
          </a:prstGeom>
          <a:noFill/>
          <a:ln>
            <a:noFill/>
          </a:ln>
          <a:effectLst>
            <a:outerShdw blurRad="57150" dist="19050" dir="5400000" algn="bl" rotWithShape="0">
              <a:srgbClr val="000000">
                <a:alpha val="50000"/>
              </a:srgbClr>
            </a:outerShdw>
          </a:effectLst>
        </p:spPr>
      </p:pic>
      <p:pic>
        <p:nvPicPr>
          <p:cNvPr id="34" name="Google Shape;34;p4"/>
          <p:cNvPicPr preferRelativeResize="0"/>
          <p:nvPr/>
        </p:nvPicPr>
        <p:blipFill>
          <a:blip r:embed="rId4">
            <a:alphaModFix/>
          </a:blip>
          <a:stretch>
            <a:fillRect/>
          </a:stretch>
        </p:blipFill>
        <p:spPr>
          <a:xfrm>
            <a:off x="7407996" y="342901"/>
            <a:ext cx="1278798" cy="347458"/>
          </a:xfrm>
          <a:prstGeom prst="rect">
            <a:avLst/>
          </a:prstGeom>
          <a:noFill/>
          <a:ln>
            <a:noFill/>
          </a:ln>
          <a:effectLst>
            <a:outerShdw blurRad="57150" dist="19050" dir="5400000" algn="bl" rotWithShape="0">
              <a:schemeClr val="accent5">
                <a:alpha val="50000"/>
              </a:schemeClr>
            </a:outerShdw>
          </a:effectLst>
        </p:spPr>
      </p:pic>
      <p:pic>
        <p:nvPicPr>
          <p:cNvPr id="35" name="Google Shape;35;p4"/>
          <p:cNvPicPr preferRelativeResize="0"/>
          <p:nvPr/>
        </p:nvPicPr>
        <p:blipFill>
          <a:blip r:embed="rId5">
            <a:alphaModFix/>
          </a:blip>
          <a:stretch>
            <a:fillRect/>
          </a:stretch>
        </p:blipFill>
        <p:spPr>
          <a:xfrm>
            <a:off x="469724" y="342895"/>
            <a:ext cx="1434601" cy="41125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Slide 2">
  <p:cSld name="TITLE_1_1">
    <p:spTree>
      <p:nvGrpSpPr>
        <p:cNvPr id="1" name="Shape 193"/>
        <p:cNvGrpSpPr/>
        <p:nvPr/>
      </p:nvGrpSpPr>
      <p:grpSpPr>
        <a:xfrm>
          <a:off x="0" y="0"/>
          <a:ext cx="0" cy="0"/>
          <a:chOff x="0" y="0"/>
          <a:chExt cx="0" cy="0"/>
        </a:xfrm>
      </p:grpSpPr>
      <p:sp>
        <p:nvSpPr>
          <p:cNvPr id="194" name="Google Shape;194;p31"/>
          <p:cNvSpPr/>
          <p:nvPr/>
        </p:nvSpPr>
        <p:spPr>
          <a:xfrm>
            <a:off x="0" y="0"/>
            <a:ext cx="1599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1"/>
          <p:cNvSpPr/>
          <p:nvPr/>
        </p:nvSpPr>
        <p:spPr>
          <a:xfrm rot="10800000" flipH="1">
            <a:off x="0" y="-5550"/>
            <a:ext cx="5892900" cy="5154600"/>
          </a:xfrm>
          <a:prstGeom prst="rtTriangle">
            <a:avLst/>
          </a:prstGeom>
          <a:gradFill>
            <a:gsLst>
              <a:gs pos="0">
                <a:schemeClr val="accent5">
                  <a:alpha val="70000"/>
                </a:schemeClr>
              </a:gs>
              <a:gs pos="49000">
                <a:schemeClr val="accent1">
                  <a:alpha val="70000"/>
                </a:schemeClr>
              </a:gs>
              <a:gs pos="100000">
                <a:srgbClr val="00B6F2">
                  <a:alpha val="70000"/>
                </a:srgbClr>
              </a:gs>
            </a:gsLst>
            <a:lin ang="540070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1"/>
          <p:cNvSpPr txBox="1">
            <a:spLocks noGrp="1"/>
          </p:cNvSpPr>
          <p:nvPr>
            <p:ph type="ctrTitle"/>
          </p:nvPr>
        </p:nvSpPr>
        <p:spPr>
          <a:xfrm>
            <a:off x="3774823" y="1670000"/>
            <a:ext cx="5007900" cy="1527900"/>
          </a:xfrm>
          <a:prstGeom prst="rect">
            <a:avLst/>
          </a:prstGeom>
          <a:noFill/>
          <a:ln>
            <a:noFill/>
          </a:ln>
        </p:spPr>
        <p:txBody>
          <a:bodyPr spcFirstLastPara="1" wrap="square" lIns="91425" tIns="91425" rIns="91425" bIns="91425" anchor="b" anchorCtr="0">
            <a:noAutofit/>
          </a:bodyPr>
          <a:lstStyle>
            <a:lvl1pPr marR="0" lvl="0" algn="r" rtl="0">
              <a:lnSpc>
                <a:spcPct val="90000"/>
              </a:lnSpc>
              <a:spcBef>
                <a:spcPts val="0"/>
              </a:spcBef>
              <a:spcAft>
                <a:spcPts val="0"/>
              </a:spcAft>
              <a:buSzPts val="3200"/>
              <a:buNone/>
              <a:defRPr i="0" u="none" strike="noStrike" cap="none"/>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97" name="Google Shape;197;p31"/>
          <p:cNvSpPr txBox="1">
            <a:spLocks noGrp="1"/>
          </p:cNvSpPr>
          <p:nvPr>
            <p:ph type="subTitle" idx="1"/>
          </p:nvPr>
        </p:nvSpPr>
        <p:spPr>
          <a:xfrm>
            <a:off x="4370923" y="3197900"/>
            <a:ext cx="4411800" cy="1085100"/>
          </a:xfrm>
          <a:prstGeom prst="rect">
            <a:avLst/>
          </a:prstGeom>
          <a:noFill/>
          <a:ln>
            <a:noFill/>
          </a:ln>
        </p:spPr>
        <p:txBody>
          <a:bodyPr spcFirstLastPara="1" wrap="square" lIns="91425" tIns="91425" rIns="91425" bIns="91425" anchor="t" anchorCtr="0">
            <a:normAutofit/>
          </a:bodyPr>
          <a:lstStyle>
            <a:lvl1pPr marR="0" lvl="0" algn="r" rtl="0">
              <a:lnSpc>
                <a:spcPct val="90000"/>
              </a:lnSpc>
              <a:spcBef>
                <a:spcPts val="1000"/>
              </a:spcBef>
              <a:spcAft>
                <a:spcPts val="0"/>
              </a:spcAft>
              <a:buClr>
                <a:schemeClr val="dk1"/>
              </a:buClr>
              <a:buSzPts val="2400"/>
              <a:buFont typeface="Source Sans 3 SemiBold"/>
              <a:buNone/>
              <a:defRPr sz="2400" u="none" strike="noStrike" cap="none">
                <a:latin typeface="Source Sans 3 SemiBold"/>
                <a:ea typeface="Source Sans 3 SemiBold"/>
                <a:cs typeface="Source Sans 3 SemiBold"/>
                <a:sym typeface="Source Sans 3 SemiBold"/>
              </a:defRPr>
            </a:lvl1pPr>
            <a:lvl2pPr marR="0" lvl="1" rtl="0">
              <a:lnSpc>
                <a:spcPct val="90000"/>
              </a:lnSpc>
              <a:spcBef>
                <a:spcPts val="500"/>
              </a:spcBef>
              <a:spcAft>
                <a:spcPts val="0"/>
              </a:spcAft>
              <a:buClr>
                <a:schemeClr val="dk1"/>
              </a:buClr>
              <a:buSzPts val="2000"/>
              <a:buFont typeface="Inter SemiBold"/>
              <a:buNone/>
              <a:defRPr sz="2000" u="none" strike="noStrike" cap="none">
                <a:latin typeface="Inter SemiBold"/>
                <a:ea typeface="Inter SemiBold"/>
                <a:cs typeface="Inter SemiBold"/>
                <a:sym typeface="Inter SemiBold"/>
              </a:defRPr>
            </a:lvl2pPr>
            <a:lvl3pPr marR="0" lvl="2" rtl="0">
              <a:lnSpc>
                <a:spcPct val="90000"/>
              </a:lnSpc>
              <a:spcBef>
                <a:spcPts val="500"/>
              </a:spcBef>
              <a:spcAft>
                <a:spcPts val="0"/>
              </a:spcAft>
              <a:buClr>
                <a:schemeClr val="dk1"/>
              </a:buClr>
              <a:buSzPts val="1800"/>
              <a:buFont typeface="Inter SemiBold"/>
              <a:buNone/>
              <a:defRPr sz="1800" u="none" strike="noStrike" cap="none">
                <a:latin typeface="Inter SemiBold"/>
                <a:ea typeface="Inter SemiBold"/>
                <a:cs typeface="Inter SemiBold"/>
                <a:sym typeface="Inter SemiBold"/>
              </a:defRPr>
            </a:lvl3pPr>
            <a:lvl4pPr marR="0" lvl="3" rtl="0">
              <a:lnSpc>
                <a:spcPct val="90000"/>
              </a:lnSpc>
              <a:spcBef>
                <a:spcPts val="500"/>
              </a:spcBef>
              <a:spcAft>
                <a:spcPts val="0"/>
              </a:spcAft>
              <a:buClr>
                <a:schemeClr val="dk1"/>
              </a:buClr>
              <a:buSzPts val="1600"/>
              <a:buFont typeface="Inter SemiBold"/>
              <a:buNone/>
              <a:defRPr sz="1600" u="none" strike="noStrike" cap="none">
                <a:latin typeface="Inter SemiBold"/>
                <a:ea typeface="Inter SemiBold"/>
                <a:cs typeface="Inter SemiBold"/>
                <a:sym typeface="Inter SemiBold"/>
              </a:defRPr>
            </a:lvl4pPr>
            <a:lvl5pPr marR="0" lvl="4" rtl="0">
              <a:lnSpc>
                <a:spcPct val="90000"/>
              </a:lnSpc>
              <a:spcBef>
                <a:spcPts val="500"/>
              </a:spcBef>
              <a:spcAft>
                <a:spcPts val="0"/>
              </a:spcAft>
              <a:buClr>
                <a:schemeClr val="dk1"/>
              </a:buClr>
              <a:buSzPts val="1600"/>
              <a:buFont typeface="Inter SemiBold"/>
              <a:buNone/>
              <a:defRPr sz="1600" u="none" strike="noStrike" cap="none">
                <a:latin typeface="Inter SemiBold"/>
                <a:ea typeface="Inter SemiBold"/>
                <a:cs typeface="Inter SemiBold"/>
                <a:sym typeface="Inter SemiBold"/>
              </a:defRPr>
            </a:lvl5pPr>
            <a:lvl6pPr marR="0" lvl="5" rtl="0">
              <a:lnSpc>
                <a:spcPct val="90000"/>
              </a:lnSpc>
              <a:spcBef>
                <a:spcPts val="500"/>
              </a:spcBef>
              <a:spcAft>
                <a:spcPts val="0"/>
              </a:spcAft>
              <a:buClr>
                <a:schemeClr val="dk1"/>
              </a:buClr>
              <a:buSzPts val="1600"/>
              <a:buFont typeface="Inter SemiBold"/>
              <a:buNone/>
              <a:defRPr sz="1600" i="0" u="none" strike="noStrike" cap="none">
                <a:latin typeface="Inter SemiBold"/>
                <a:ea typeface="Inter SemiBold"/>
                <a:cs typeface="Inter SemiBold"/>
                <a:sym typeface="Inter SemiBold"/>
              </a:defRPr>
            </a:lvl6pPr>
            <a:lvl7pPr marR="0" lvl="6" rtl="0">
              <a:lnSpc>
                <a:spcPct val="90000"/>
              </a:lnSpc>
              <a:spcBef>
                <a:spcPts val="500"/>
              </a:spcBef>
              <a:spcAft>
                <a:spcPts val="0"/>
              </a:spcAft>
              <a:buSzPts val="1600"/>
              <a:buFont typeface="Inter SemiBold"/>
              <a:buNone/>
              <a:defRPr sz="1600" i="0" u="none" strike="noStrike" cap="none">
                <a:latin typeface="Inter SemiBold"/>
                <a:ea typeface="Inter SemiBold"/>
                <a:cs typeface="Inter SemiBold"/>
                <a:sym typeface="Inter SemiBold"/>
              </a:defRPr>
            </a:lvl7pPr>
            <a:lvl8pPr marR="0" lvl="7" rtl="0">
              <a:lnSpc>
                <a:spcPct val="90000"/>
              </a:lnSpc>
              <a:spcBef>
                <a:spcPts val="500"/>
              </a:spcBef>
              <a:spcAft>
                <a:spcPts val="0"/>
              </a:spcAft>
              <a:buSzPts val="1600"/>
              <a:buFont typeface="Inter SemiBold"/>
              <a:buNone/>
              <a:defRPr sz="1600" i="0" u="none" strike="noStrike" cap="none">
                <a:latin typeface="Inter SemiBold"/>
                <a:ea typeface="Inter SemiBold"/>
                <a:cs typeface="Inter SemiBold"/>
                <a:sym typeface="Inter SemiBold"/>
              </a:defRPr>
            </a:lvl8pPr>
            <a:lvl9pPr marR="0" lvl="8" rtl="0">
              <a:lnSpc>
                <a:spcPct val="90000"/>
              </a:lnSpc>
              <a:spcBef>
                <a:spcPts val="500"/>
              </a:spcBef>
              <a:spcAft>
                <a:spcPts val="0"/>
              </a:spcAft>
              <a:buSzPts val="1600"/>
              <a:buFont typeface="Inter SemiBold"/>
              <a:buNone/>
              <a:defRPr sz="1600" i="0" u="none" strike="noStrike" cap="none">
                <a:latin typeface="Inter SemiBold"/>
                <a:ea typeface="Inter SemiBold"/>
                <a:cs typeface="Inter SemiBold"/>
                <a:sym typeface="Inter SemiBold"/>
              </a:defRPr>
            </a:lvl9pPr>
          </a:lstStyle>
          <a:p>
            <a:endParaRPr/>
          </a:p>
        </p:txBody>
      </p:sp>
      <p:sp>
        <p:nvSpPr>
          <p:cNvPr id="198" name="Google Shape;198;p31"/>
          <p:cNvSpPr/>
          <p:nvPr/>
        </p:nvSpPr>
        <p:spPr>
          <a:xfrm rot="10800000" flipH="1">
            <a:off x="0" y="-5550"/>
            <a:ext cx="4968900" cy="5154600"/>
          </a:xfrm>
          <a:prstGeom prst="rtTriangle">
            <a:avLst/>
          </a:prstGeom>
          <a:gradFill>
            <a:gsLst>
              <a:gs pos="0">
                <a:schemeClr val="accent5"/>
              </a:gs>
              <a:gs pos="49000">
                <a:schemeClr val="accent1"/>
              </a:gs>
              <a:gs pos="100000">
                <a:srgbClr val="00B6F2"/>
              </a:gs>
            </a:gsLst>
            <a:lin ang="540070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9" name="Google Shape;199;p31"/>
          <p:cNvPicPr preferRelativeResize="0"/>
          <p:nvPr/>
        </p:nvPicPr>
        <p:blipFill>
          <a:blip r:embed="rId2">
            <a:alphaModFix/>
          </a:blip>
          <a:stretch>
            <a:fillRect/>
          </a:stretch>
        </p:blipFill>
        <p:spPr>
          <a:xfrm>
            <a:off x="7860500" y="4799488"/>
            <a:ext cx="826296" cy="27432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 Slide 1 1">
  <p:cSld name="BLANK_3_1_1_1_1_1_1_5">
    <p:spTree>
      <p:nvGrpSpPr>
        <p:cNvPr id="1" name="Shape 200"/>
        <p:cNvGrpSpPr/>
        <p:nvPr/>
      </p:nvGrpSpPr>
      <p:grpSpPr>
        <a:xfrm>
          <a:off x="0" y="0"/>
          <a:ext cx="0" cy="0"/>
          <a:chOff x="0" y="0"/>
          <a:chExt cx="0" cy="0"/>
        </a:xfrm>
      </p:grpSpPr>
      <p:pic>
        <p:nvPicPr>
          <p:cNvPr id="201" name="Google Shape;201;p32" title="ESnet-LicensedStock-july2025-Light-network-iStock-641398710-blue600.jpg"/>
          <p:cNvPicPr preferRelativeResize="0"/>
          <p:nvPr/>
        </p:nvPicPr>
        <p:blipFill>
          <a:blip r:embed="rId2">
            <a:alphaModFix amt="40000"/>
          </a:blip>
          <a:stretch>
            <a:fillRect/>
          </a:stretch>
        </p:blipFill>
        <p:spPr>
          <a:xfrm>
            <a:off x="0" y="0"/>
            <a:ext cx="9144003" cy="5143500"/>
          </a:xfrm>
          <a:prstGeom prst="rect">
            <a:avLst/>
          </a:prstGeom>
          <a:noFill/>
          <a:ln>
            <a:noFill/>
          </a:ln>
        </p:spPr>
      </p:pic>
      <p:sp>
        <p:nvSpPr>
          <p:cNvPr id="202" name="Google Shape;202;p32"/>
          <p:cNvSpPr txBox="1">
            <a:spLocks noGrp="1"/>
          </p:cNvSpPr>
          <p:nvPr>
            <p:ph type="title"/>
          </p:nvPr>
        </p:nvSpPr>
        <p:spPr>
          <a:xfrm>
            <a:off x="0" y="1885950"/>
            <a:ext cx="9144000" cy="1371600"/>
          </a:xfrm>
          <a:prstGeom prst="rect">
            <a:avLst/>
          </a:prstGeom>
          <a:solidFill>
            <a:srgbClr val="FFFFFF">
              <a:alpha val="20000"/>
            </a:srgbClr>
          </a:solidFill>
        </p:spPr>
        <p:txBody>
          <a:bodyPr spcFirstLastPara="1" wrap="square" lIns="91425" tIns="91425" rIns="91425" bIns="91425" anchor="ctr" anchorCtr="0">
            <a:noAutofit/>
          </a:bodyPr>
          <a:lstStyle>
            <a:lvl1pPr lvl="0" algn="ctr">
              <a:spcBef>
                <a:spcPts val="0"/>
              </a:spcBef>
              <a:spcAft>
                <a:spcPts val="0"/>
              </a:spcAft>
              <a:buClr>
                <a:schemeClr val="accent2"/>
              </a:buClr>
              <a:buSzPts val="4800"/>
              <a:buFont typeface="Signika SemiBold"/>
              <a:buNone/>
              <a:defRPr sz="4800" b="0">
                <a:solidFill>
                  <a:schemeClr val="accent2"/>
                </a:solidFill>
                <a:latin typeface="Signika SemiBold"/>
                <a:ea typeface="Signika SemiBold"/>
                <a:cs typeface="Signika SemiBold"/>
                <a:sym typeface="Signika SemiBold"/>
              </a:defRPr>
            </a:lvl1pPr>
            <a:lvl2pPr lvl="1"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2pPr>
            <a:lvl3pPr lvl="2"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3pPr>
            <a:lvl4pPr lvl="3"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4pPr>
            <a:lvl5pPr lvl="4"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5pPr>
            <a:lvl6pPr lvl="5"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6pPr>
            <a:lvl7pPr lvl="6"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7pPr>
            <a:lvl8pPr lvl="7"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8pPr>
            <a:lvl9pPr lvl="8"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Section Slide 1 1 1">
  <p:cSld name="BLANK_3_1_1_1_1_1_1_5_1">
    <p:spTree>
      <p:nvGrpSpPr>
        <p:cNvPr id="1" name="Shape 203"/>
        <p:cNvGrpSpPr/>
        <p:nvPr/>
      </p:nvGrpSpPr>
      <p:grpSpPr>
        <a:xfrm>
          <a:off x="0" y="0"/>
          <a:ext cx="0" cy="0"/>
          <a:chOff x="0" y="0"/>
          <a:chExt cx="0" cy="0"/>
        </a:xfrm>
      </p:grpSpPr>
      <p:pic>
        <p:nvPicPr>
          <p:cNvPr id="204" name="Google Shape;204;p33" title="ESnet-LicensedStock-july2025-Light-network-iStock-641398710-blue600.jpg"/>
          <p:cNvPicPr preferRelativeResize="0"/>
          <p:nvPr/>
        </p:nvPicPr>
        <p:blipFill>
          <a:blip r:embed="rId2">
            <a:alphaModFix amt="50000"/>
          </a:blip>
          <a:stretch>
            <a:fillRect/>
          </a:stretch>
        </p:blipFill>
        <p:spPr>
          <a:xfrm>
            <a:off x="0" y="0"/>
            <a:ext cx="9144003" cy="5143500"/>
          </a:xfrm>
          <a:prstGeom prst="rect">
            <a:avLst/>
          </a:prstGeom>
          <a:noFill/>
          <a:ln>
            <a:noFill/>
          </a:ln>
        </p:spPr>
      </p:pic>
      <p:sp>
        <p:nvSpPr>
          <p:cNvPr id="205" name="Google Shape;205;p33"/>
          <p:cNvSpPr txBox="1">
            <a:spLocks noGrp="1"/>
          </p:cNvSpPr>
          <p:nvPr>
            <p:ph type="title"/>
          </p:nvPr>
        </p:nvSpPr>
        <p:spPr>
          <a:xfrm>
            <a:off x="0" y="1885950"/>
            <a:ext cx="9144000" cy="1371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a:spcBef>
                <a:spcPts val="0"/>
              </a:spcBef>
              <a:spcAft>
                <a:spcPts val="0"/>
              </a:spcAft>
              <a:buClr>
                <a:schemeClr val="accent2"/>
              </a:buClr>
              <a:buSzPts val="4800"/>
              <a:buFont typeface="Signika SemiBold"/>
              <a:buNone/>
              <a:defRPr sz="4800" b="0">
                <a:solidFill>
                  <a:schemeClr val="accent2"/>
                </a:solidFill>
                <a:latin typeface="Signika SemiBold"/>
                <a:ea typeface="Signika SemiBold"/>
                <a:cs typeface="Signika SemiBold"/>
                <a:sym typeface="Signika SemiBold"/>
              </a:defRPr>
            </a:lvl1pPr>
            <a:lvl2pPr lvl="1"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2pPr>
            <a:lvl3pPr lvl="2"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3pPr>
            <a:lvl4pPr lvl="3"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4pPr>
            <a:lvl5pPr lvl="4"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5pPr>
            <a:lvl6pPr lvl="5"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6pPr>
            <a:lvl7pPr lvl="6"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7pPr>
            <a:lvl8pPr lvl="7"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8pPr>
            <a:lvl9pPr lvl="8"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ection Slide 2 1">
  <p:cSld name="BLANK_3_1_1_1_1_1_1_4_5">
    <p:spTree>
      <p:nvGrpSpPr>
        <p:cNvPr id="1" name="Shape 206"/>
        <p:cNvGrpSpPr/>
        <p:nvPr/>
      </p:nvGrpSpPr>
      <p:grpSpPr>
        <a:xfrm>
          <a:off x="0" y="0"/>
          <a:ext cx="0" cy="0"/>
          <a:chOff x="0" y="0"/>
          <a:chExt cx="0" cy="0"/>
        </a:xfrm>
      </p:grpSpPr>
      <p:pic>
        <p:nvPicPr>
          <p:cNvPr id="207" name="Google Shape;207;p34"/>
          <p:cNvPicPr preferRelativeResize="0"/>
          <p:nvPr/>
        </p:nvPicPr>
        <p:blipFill rotWithShape="1">
          <a:blip r:embed="rId2">
            <a:alphaModFix/>
          </a:blip>
          <a:srcRect/>
          <a:stretch/>
        </p:blipFill>
        <p:spPr>
          <a:xfrm>
            <a:off x="0" y="0"/>
            <a:ext cx="9143972" cy="5143501"/>
          </a:xfrm>
          <a:prstGeom prst="rect">
            <a:avLst/>
          </a:prstGeom>
          <a:noFill/>
          <a:ln>
            <a:noFill/>
          </a:ln>
        </p:spPr>
      </p:pic>
      <p:sp>
        <p:nvSpPr>
          <p:cNvPr id="208" name="Google Shape;208;p34"/>
          <p:cNvSpPr txBox="1">
            <a:spLocks noGrp="1"/>
          </p:cNvSpPr>
          <p:nvPr>
            <p:ph type="title"/>
          </p:nvPr>
        </p:nvSpPr>
        <p:spPr>
          <a:xfrm>
            <a:off x="0" y="1993200"/>
            <a:ext cx="9144000" cy="1371600"/>
          </a:xfrm>
          <a:prstGeom prst="rect">
            <a:avLst/>
          </a:prstGeom>
          <a:solidFill>
            <a:srgbClr val="FFFFFF">
              <a:alpha val="20000"/>
            </a:srgbClr>
          </a:solidFill>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Font typeface="Signika SemiBold"/>
              <a:buNone/>
              <a:defRPr sz="4800" b="0">
                <a:solidFill>
                  <a:schemeClr val="accent2"/>
                </a:solidFill>
                <a:latin typeface="Signika SemiBold"/>
                <a:ea typeface="Signika SemiBold"/>
                <a:cs typeface="Signika SemiBold"/>
                <a:sym typeface="Signika SemiBold"/>
              </a:defRPr>
            </a:lvl1pPr>
            <a:lvl2pPr lvl="1"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2pPr>
            <a:lvl3pPr lvl="2"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3pPr>
            <a:lvl4pPr lvl="3"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4pPr>
            <a:lvl5pPr lvl="4"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5pPr>
            <a:lvl6pPr lvl="5"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6pPr>
            <a:lvl7pPr lvl="6"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7pPr>
            <a:lvl8pPr lvl="7"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8pPr>
            <a:lvl9pPr lvl="8"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 Slide 2 1 1">
  <p:cSld name="BLANK_3_1_1_1_1_1_1_4_3_2">
    <p:spTree>
      <p:nvGrpSpPr>
        <p:cNvPr id="1" name="Shape 209"/>
        <p:cNvGrpSpPr/>
        <p:nvPr/>
      </p:nvGrpSpPr>
      <p:grpSpPr>
        <a:xfrm>
          <a:off x="0" y="0"/>
          <a:ext cx="0" cy="0"/>
          <a:chOff x="0" y="0"/>
          <a:chExt cx="0" cy="0"/>
        </a:xfrm>
      </p:grpSpPr>
      <p:pic>
        <p:nvPicPr>
          <p:cNvPr id="210" name="Google Shape;210;p35"/>
          <p:cNvPicPr preferRelativeResize="0"/>
          <p:nvPr/>
        </p:nvPicPr>
        <p:blipFill rotWithShape="1">
          <a:blip r:embed="rId2">
            <a:alphaModFix/>
          </a:blip>
          <a:srcRect/>
          <a:stretch/>
        </p:blipFill>
        <p:spPr>
          <a:xfrm>
            <a:off x="0" y="0"/>
            <a:ext cx="9143972" cy="5143501"/>
          </a:xfrm>
          <a:prstGeom prst="rect">
            <a:avLst/>
          </a:prstGeom>
          <a:noFill/>
          <a:ln>
            <a:noFill/>
          </a:ln>
        </p:spPr>
      </p:pic>
      <p:sp>
        <p:nvSpPr>
          <p:cNvPr id="211" name="Google Shape;211;p35"/>
          <p:cNvSpPr txBox="1">
            <a:spLocks noGrp="1"/>
          </p:cNvSpPr>
          <p:nvPr>
            <p:ph type="title"/>
          </p:nvPr>
        </p:nvSpPr>
        <p:spPr>
          <a:xfrm>
            <a:off x="0" y="1993200"/>
            <a:ext cx="9144000" cy="1371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Font typeface="Signika SemiBold"/>
              <a:buNone/>
              <a:defRPr sz="4800" b="0">
                <a:solidFill>
                  <a:schemeClr val="accent2"/>
                </a:solidFill>
                <a:latin typeface="Signika SemiBold"/>
                <a:ea typeface="Signika SemiBold"/>
                <a:cs typeface="Signika SemiBold"/>
                <a:sym typeface="Signika SemiBold"/>
              </a:defRPr>
            </a:lvl1pPr>
            <a:lvl2pPr lvl="1"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2pPr>
            <a:lvl3pPr lvl="2"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3pPr>
            <a:lvl4pPr lvl="3"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4pPr>
            <a:lvl5pPr lvl="4"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5pPr>
            <a:lvl6pPr lvl="5"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6pPr>
            <a:lvl7pPr lvl="6"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7pPr>
            <a:lvl8pPr lvl="7"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8pPr>
            <a:lvl9pPr lvl="8"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Section Slide 3 1">
  <p:cSld name="BLANK_3_1_1_1_1_1_1_4_1_1">
    <p:bg>
      <p:bgPr>
        <a:solidFill>
          <a:schemeClr val="accent1"/>
        </a:solidFill>
        <a:effectLst/>
      </p:bgPr>
    </p:bg>
    <p:spTree>
      <p:nvGrpSpPr>
        <p:cNvPr id="1" name="Shape 212"/>
        <p:cNvGrpSpPr/>
        <p:nvPr/>
      </p:nvGrpSpPr>
      <p:grpSpPr>
        <a:xfrm>
          <a:off x="0" y="0"/>
          <a:ext cx="0" cy="0"/>
          <a:chOff x="0" y="0"/>
          <a:chExt cx="0" cy="0"/>
        </a:xfrm>
      </p:grpSpPr>
      <p:pic>
        <p:nvPicPr>
          <p:cNvPr id="213" name="Google Shape;213;p36" title="ESnet-LicensedStock-july2025-Light-netwokrk-mesh-iStock-1335030994-blue600.jpg"/>
          <p:cNvPicPr preferRelativeResize="0"/>
          <p:nvPr/>
        </p:nvPicPr>
        <p:blipFill rotWithShape="1">
          <a:blip r:embed="rId2">
            <a:alphaModFix amt="91000"/>
          </a:blip>
          <a:srcRect t="5564" b="19242"/>
          <a:stretch/>
        </p:blipFill>
        <p:spPr>
          <a:xfrm>
            <a:off x="-10145" y="-5725"/>
            <a:ext cx="9164293" cy="5154950"/>
          </a:xfrm>
          <a:prstGeom prst="rect">
            <a:avLst/>
          </a:prstGeom>
          <a:noFill/>
          <a:ln>
            <a:noFill/>
          </a:ln>
        </p:spPr>
      </p:pic>
      <p:sp>
        <p:nvSpPr>
          <p:cNvPr id="214" name="Google Shape;214;p36"/>
          <p:cNvSpPr txBox="1">
            <a:spLocks noGrp="1"/>
          </p:cNvSpPr>
          <p:nvPr>
            <p:ph type="title"/>
          </p:nvPr>
        </p:nvSpPr>
        <p:spPr>
          <a:xfrm>
            <a:off x="0" y="1993200"/>
            <a:ext cx="9144000" cy="1371600"/>
          </a:xfrm>
          <a:prstGeom prst="rect">
            <a:avLst/>
          </a:prstGeom>
          <a:solidFill>
            <a:srgbClr val="0088B5">
              <a:alpha val="60000"/>
            </a:srgbClr>
          </a:solid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4800"/>
              <a:buFont typeface="Signika SemiBold"/>
              <a:buNone/>
              <a:defRPr sz="4800" b="0">
                <a:solidFill>
                  <a:schemeClr val="lt1"/>
                </a:solidFill>
                <a:latin typeface="Signika SemiBold"/>
                <a:ea typeface="Signika SemiBold"/>
                <a:cs typeface="Signika SemiBold"/>
                <a:sym typeface="Signika SemiBold"/>
              </a:defRPr>
            </a:lvl1pPr>
            <a:lvl2pPr lvl="1"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2pPr>
            <a:lvl3pPr lvl="2"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3pPr>
            <a:lvl4pPr lvl="3"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4pPr>
            <a:lvl5pPr lvl="4"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5pPr>
            <a:lvl6pPr lvl="5"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6pPr>
            <a:lvl7pPr lvl="6"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7pPr>
            <a:lvl8pPr lvl="7"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8pPr>
            <a:lvl9pPr lvl="8"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 Slide 4 1 1">
  <p:cSld name="BLANK_3_1_1_1_1_1_1_4_2_2_1">
    <p:spTree>
      <p:nvGrpSpPr>
        <p:cNvPr id="1" name="Shape 215"/>
        <p:cNvGrpSpPr/>
        <p:nvPr/>
      </p:nvGrpSpPr>
      <p:grpSpPr>
        <a:xfrm>
          <a:off x="0" y="0"/>
          <a:ext cx="0" cy="0"/>
          <a:chOff x="0" y="0"/>
          <a:chExt cx="0" cy="0"/>
        </a:xfrm>
      </p:grpSpPr>
      <p:pic>
        <p:nvPicPr>
          <p:cNvPr id="216" name="Google Shape;216;p37" title="ESnet-LicensedStock-july2025-Light-network-fabric-iStock-1174818022-blue600-2.jpg"/>
          <p:cNvPicPr preferRelativeResize="0"/>
          <p:nvPr/>
        </p:nvPicPr>
        <p:blipFill rotWithShape="1">
          <a:blip r:embed="rId2">
            <a:alphaModFix amt="78000"/>
          </a:blip>
          <a:srcRect l="3067" r="8044"/>
          <a:stretch/>
        </p:blipFill>
        <p:spPr>
          <a:xfrm>
            <a:off x="0" y="0"/>
            <a:ext cx="9144003" cy="5143501"/>
          </a:xfrm>
          <a:prstGeom prst="rect">
            <a:avLst/>
          </a:prstGeom>
          <a:noFill/>
          <a:ln>
            <a:noFill/>
          </a:ln>
        </p:spPr>
      </p:pic>
      <p:sp>
        <p:nvSpPr>
          <p:cNvPr id="217" name="Google Shape;217;p37"/>
          <p:cNvSpPr txBox="1">
            <a:spLocks noGrp="1"/>
          </p:cNvSpPr>
          <p:nvPr>
            <p:ph type="title"/>
          </p:nvPr>
        </p:nvSpPr>
        <p:spPr>
          <a:xfrm>
            <a:off x="0" y="1993200"/>
            <a:ext cx="9144000" cy="1371600"/>
          </a:xfrm>
          <a:prstGeom prst="rect">
            <a:avLst/>
          </a:prstGeom>
          <a:solidFill>
            <a:srgbClr val="FFFFFF">
              <a:alpha val="20000"/>
            </a:srgbClr>
          </a:solidFill>
        </p:spPr>
        <p:txBody>
          <a:bodyPr spcFirstLastPara="1" wrap="square" lIns="91425" tIns="91425" rIns="91425" bIns="91425" anchor="ctr" anchorCtr="0">
            <a:noAutofit/>
          </a:bodyPr>
          <a:lstStyle>
            <a:lvl1pPr lvl="0" algn="ctr">
              <a:spcBef>
                <a:spcPts val="0"/>
              </a:spcBef>
              <a:spcAft>
                <a:spcPts val="0"/>
              </a:spcAft>
              <a:buClr>
                <a:schemeClr val="accent2"/>
              </a:buClr>
              <a:buSzPts val="4800"/>
              <a:buFont typeface="Signika SemiBold"/>
              <a:buNone/>
              <a:defRPr sz="4800" b="0">
                <a:solidFill>
                  <a:schemeClr val="accent2"/>
                </a:solidFill>
                <a:latin typeface="Signika SemiBold"/>
                <a:ea typeface="Signika SemiBold"/>
                <a:cs typeface="Signika SemiBold"/>
                <a:sym typeface="Signika SemiBold"/>
              </a:defRPr>
            </a:lvl1pPr>
            <a:lvl2pPr lvl="1"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2pPr>
            <a:lvl3pPr lvl="2"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3pPr>
            <a:lvl4pPr lvl="3"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4pPr>
            <a:lvl5pPr lvl="4"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5pPr>
            <a:lvl6pPr lvl="5"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6pPr>
            <a:lvl7pPr lvl="6"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7pPr>
            <a:lvl8pPr lvl="7"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8pPr>
            <a:lvl9pPr lvl="8"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Section Slide 5 1 1">
  <p:cSld name="BLANK_3_1_1_1_1_1_1_4_2_1_1_1">
    <p:bg>
      <p:bgPr>
        <a:solidFill>
          <a:schemeClr val="accent1"/>
        </a:solidFill>
        <a:effectLst/>
      </p:bgPr>
    </p:bg>
    <p:spTree>
      <p:nvGrpSpPr>
        <p:cNvPr id="1" name="Shape 218"/>
        <p:cNvGrpSpPr/>
        <p:nvPr/>
      </p:nvGrpSpPr>
      <p:grpSpPr>
        <a:xfrm>
          <a:off x="0" y="0"/>
          <a:ext cx="0" cy="0"/>
          <a:chOff x="0" y="0"/>
          <a:chExt cx="0" cy="0"/>
        </a:xfrm>
      </p:grpSpPr>
      <p:pic>
        <p:nvPicPr>
          <p:cNvPr id="219" name="Google Shape;219;p38" title="ESnet-LicensedStock-july2025-Light-fiber-tips-iStock-1146518933-blue600.jpg"/>
          <p:cNvPicPr preferRelativeResize="0"/>
          <p:nvPr/>
        </p:nvPicPr>
        <p:blipFill rotWithShape="1">
          <a:blip r:embed="rId2">
            <a:alphaModFix amt="70000"/>
          </a:blip>
          <a:srcRect t="3690" b="18778"/>
          <a:stretch/>
        </p:blipFill>
        <p:spPr>
          <a:xfrm>
            <a:off x="0" y="0"/>
            <a:ext cx="9144003" cy="5143499"/>
          </a:xfrm>
          <a:prstGeom prst="rect">
            <a:avLst/>
          </a:prstGeom>
          <a:noFill/>
          <a:ln>
            <a:noFill/>
          </a:ln>
        </p:spPr>
      </p:pic>
      <p:sp>
        <p:nvSpPr>
          <p:cNvPr id="220" name="Google Shape;220;p38"/>
          <p:cNvSpPr txBox="1">
            <a:spLocks noGrp="1"/>
          </p:cNvSpPr>
          <p:nvPr>
            <p:ph type="title"/>
          </p:nvPr>
        </p:nvSpPr>
        <p:spPr>
          <a:xfrm>
            <a:off x="-75" y="1993200"/>
            <a:ext cx="9144000" cy="1371600"/>
          </a:xfrm>
          <a:prstGeom prst="rect">
            <a:avLst/>
          </a:prstGeom>
          <a:solidFill>
            <a:srgbClr val="0088B5">
              <a:alpha val="60000"/>
            </a:srgbClr>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4800"/>
              <a:buFont typeface="Signika SemiBold"/>
              <a:buNone/>
              <a:defRPr sz="4800" b="0">
                <a:solidFill>
                  <a:schemeClr val="lt1"/>
                </a:solidFill>
                <a:latin typeface="Signika SemiBold"/>
                <a:ea typeface="Signika SemiBold"/>
                <a:cs typeface="Signika SemiBold"/>
                <a:sym typeface="Signika SemiBold"/>
              </a:defRPr>
            </a:lvl1pPr>
            <a:lvl2pPr lvl="1"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2pPr>
            <a:lvl3pPr lvl="2"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3pPr>
            <a:lvl4pPr lvl="3"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4pPr>
            <a:lvl5pPr lvl="4"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5pPr>
            <a:lvl6pPr lvl="5"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6pPr>
            <a:lvl7pPr lvl="6"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7pPr>
            <a:lvl8pPr lvl="7"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8pPr>
            <a:lvl9pPr lvl="8" algn="ctr" rtl="0">
              <a:spcBef>
                <a:spcPts val="0"/>
              </a:spcBef>
              <a:spcAft>
                <a:spcPts val="0"/>
              </a:spcAft>
              <a:buClr>
                <a:schemeClr val="lt1"/>
              </a:buClr>
              <a:buSzPts val="3200"/>
              <a:buFont typeface="Signika SemiBold"/>
              <a:buNone/>
              <a:defRPr b="0">
                <a:solidFill>
                  <a:schemeClr val="lt1"/>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Section Slide 5 1 1 1">
  <p:cSld name="BLANK_3_1_1_1_1_1_1_4_2_1_1_1_1">
    <p:bg>
      <p:bgPr>
        <a:solidFill>
          <a:schemeClr val="lt2"/>
        </a:solidFill>
        <a:effectLst/>
      </p:bgPr>
    </p:bg>
    <p:spTree>
      <p:nvGrpSpPr>
        <p:cNvPr id="1" name="Shape 221"/>
        <p:cNvGrpSpPr/>
        <p:nvPr/>
      </p:nvGrpSpPr>
      <p:grpSpPr>
        <a:xfrm>
          <a:off x="0" y="0"/>
          <a:ext cx="0" cy="0"/>
          <a:chOff x="0" y="0"/>
          <a:chExt cx="0" cy="0"/>
        </a:xfrm>
      </p:grpSpPr>
      <p:pic>
        <p:nvPicPr>
          <p:cNvPr id="222" name="Google Shape;222;p39"/>
          <p:cNvPicPr preferRelativeResize="0"/>
          <p:nvPr/>
        </p:nvPicPr>
        <p:blipFill>
          <a:blip r:embed="rId2">
            <a:alphaModFix amt="70000"/>
          </a:blip>
          <a:stretch>
            <a:fillRect/>
          </a:stretch>
        </p:blipFill>
        <p:spPr>
          <a:xfrm>
            <a:off x="-75" y="0"/>
            <a:ext cx="9144003" cy="5143501"/>
          </a:xfrm>
          <a:prstGeom prst="rect">
            <a:avLst/>
          </a:prstGeom>
          <a:noFill/>
          <a:ln>
            <a:noFill/>
          </a:ln>
        </p:spPr>
      </p:pic>
      <p:sp>
        <p:nvSpPr>
          <p:cNvPr id="223" name="Google Shape;223;p39"/>
          <p:cNvSpPr txBox="1">
            <a:spLocks noGrp="1"/>
          </p:cNvSpPr>
          <p:nvPr>
            <p:ph type="title"/>
          </p:nvPr>
        </p:nvSpPr>
        <p:spPr>
          <a:xfrm>
            <a:off x="-75" y="1993200"/>
            <a:ext cx="9144000" cy="1371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a:spcBef>
                <a:spcPts val="0"/>
              </a:spcBef>
              <a:spcAft>
                <a:spcPts val="0"/>
              </a:spcAft>
              <a:buClr>
                <a:schemeClr val="accent2"/>
              </a:buClr>
              <a:buSzPts val="4800"/>
              <a:buFont typeface="Signika SemiBold"/>
              <a:buNone/>
              <a:defRPr sz="4800" b="0">
                <a:solidFill>
                  <a:schemeClr val="accent2"/>
                </a:solidFill>
                <a:latin typeface="Signika SemiBold"/>
                <a:ea typeface="Signika SemiBold"/>
                <a:cs typeface="Signika SemiBold"/>
                <a:sym typeface="Signika SemiBold"/>
              </a:defRPr>
            </a:lvl1pPr>
            <a:lvl2pPr lvl="1"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2pPr>
            <a:lvl3pPr lvl="2"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3pPr>
            <a:lvl4pPr lvl="3"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4pPr>
            <a:lvl5pPr lvl="4"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5pPr>
            <a:lvl6pPr lvl="5"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6pPr>
            <a:lvl7pPr lvl="6"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7pPr>
            <a:lvl8pPr lvl="7"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8pPr>
            <a:lvl9pPr lvl="8"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Blank - white Only">
  <p:cSld name="BLANK_3_1_1_1_1_1_1_2">
    <p:spTree>
      <p:nvGrpSpPr>
        <p:cNvPr id="1" name="Shape 22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racers">
  <p:cSld name="BLANK_3_1_1_2_2_2">
    <p:bg>
      <p:bgPr>
        <a:solidFill>
          <a:schemeClr val="accent1"/>
        </a:solidFill>
        <a:effectLst/>
      </p:bgPr>
    </p:bg>
    <p:spTree>
      <p:nvGrpSpPr>
        <p:cNvPr id="1" name="Shape 36"/>
        <p:cNvGrpSpPr/>
        <p:nvPr/>
      </p:nvGrpSpPr>
      <p:grpSpPr>
        <a:xfrm>
          <a:off x="0" y="0"/>
          <a:ext cx="0" cy="0"/>
          <a:chOff x="0" y="0"/>
          <a:chExt cx="0" cy="0"/>
        </a:xfrm>
      </p:grpSpPr>
      <p:pic>
        <p:nvPicPr>
          <p:cNvPr id="37" name="Google Shape;37;p5" title="ESnet-LicensedStock-july2025-Light-netwokrk-mesh-iStock-1335030994-blue600.jpg"/>
          <p:cNvPicPr preferRelativeResize="0"/>
          <p:nvPr/>
        </p:nvPicPr>
        <p:blipFill rotWithShape="1">
          <a:blip r:embed="rId2">
            <a:alphaModFix amt="60000"/>
          </a:blip>
          <a:srcRect l="3817" t="20726" r="6585" b="9863"/>
          <a:stretch/>
        </p:blipFill>
        <p:spPr>
          <a:xfrm>
            <a:off x="0" y="0"/>
            <a:ext cx="9143997" cy="5143498"/>
          </a:xfrm>
          <a:prstGeom prst="rect">
            <a:avLst/>
          </a:prstGeom>
          <a:noFill/>
          <a:ln>
            <a:noFill/>
          </a:ln>
        </p:spPr>
      </p:pic>
      <p:sp>
        <p:nvSpPr>
          <p:cNvPr id="38" name="Google Shape;38;p5"/>
          <p:cNvSpPr/>
          <p:nvPr/>
        </p:nvSpPr>
        <p:spPr>
          <a:xfrm>
            <a:off x="0" y="3615450"/>
            <a:ext cx="9144000" cy="1248300"/>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Inter Medium"/>
              <a:ea typeface="Inter Medium"/>
              <a:cs typeface="Inter Medium"/>
              <a:sym typeface="Inter Medium"/>
            </a:endParaRPr>
          </a:p>
        </p:txBody>
      </p:sp>
      <p:sp>
        <p:nvSpPr>
          <p:cNvPr id="39" name="Google Shape;39;p5"/>
          <p:cNvSpPr txBox="1">
            <a:spLocks noGrp="1"/>
          </p:cNvSpPr>
          <p:nvPr>
            <p:ph type="title"/>
          </p:nvPr>
        </p:nvSpPr>
        <p:spPr>
          <a:xfrm>
            <a:off x="457200" y="1888775"/>
            <a:ext cx="8229600" cy="1431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1pPr>
            <a:lvl2pPr lvl="1"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2pPr>
            <a:lvl3pPr lvl="2"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3pPr>
            <a:lvl4pPr lvl="3"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4pPr>
            <a:lvl5pPr lvl="4"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5pPr>
            <a:lvl6pPr lvl="5"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6pPr>
            <a:lvl7pPr lvl="6"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7pPr>
            <a:lvl8pPr lvl="7"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8pPr>
            <a:lvl9pPr lvl="8"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9pPr>
          </a:lstStyle>
          <a:p>
            <a:endParaRPr/>
          </a:p>
        </p:txBody>
      </p:sp>
      <p:sp>
        <p:nvSpPr>
          <p:cNvPr id="40" name="Google Shape;40;p5"/>
          <p:cNvSpPr>
            <a:spLocks noGrp="1"/>
          </p:cNvSpPr>
          <p:nvPr>
            <p:ph type="pic" idx="2"/>
          </p:nvPr>
        </p:nvSpPr>
        <p:spPr>
          <a:xfrm>
            <a:off x="457200" y="3665700"/>
            <a:ext cx="956700" cy="1134900"/>
          </a:xfrm>
          <a:prstGeom prst="roundRect">
            <a:avLst>
              <a:gd name="adj" fmla="val 16667"/>
            </a:avLst>
          </a:prstGeom>
          <a:noFill/>
          <a:ln>
            <a:noFill/>
          </a:ln>
        </p:spPr>
      </p:sp>
      <p:sp>
        <p:nvSpPr>
          <p:cNvPr id="41" name="Google Shape;41;p5"/>
          <p:cNvSpPr txBox="1">
            <a:spLocks noGrp="1"/>
          </p:cNvSpPr>
          <p:nvPr>
            <p:ph type="subTitle" idx="1"/>
          </p:nvPr>
        </p:nvSpPr>
        <p:spPr>
          <a:xfrm>
            <a:off x="6514200" y="3665700"/>
            <a:ext cx="2172600" cy="1134900"/>
          </a:xfrm>
          <a:prstGeom prst="rect">
            <a:avLst/>
          </a:prstGeom>
          <a:noFill/>
        </p:spPr>
        <p:txBody>
          <a:bodyPr spcFirstLastPara="1" wrap="square" lIns="91425" tIns="91425" rIns="91425" bIns="91425" anchor="ctr" anchorCtr="0">
            <a:normAutofit/>
          </a:bodyPr>
          <a:lstStyle>
            <a:lvl1pPr lvl="0" algn="r" rtl="0">
              <a:spcBef>
                <a:spcPts val="0"/>
              </a:spcBef>
              <a:spcAft>
                <a:spcPts val="0"/>
              </a:spcAft>
              <a:buClr>
                <a:schemeClr val="accent2"/>
              </a:buClr>
              <a:buSzPts val="1800"/>
              <a:buNone/>
              <a:defRPr sz="1800">
                <a:solidFill>
                  <a:schemeClr val="accent2"/>
                </a:solidFill>
              </a:defRPr>
            </a:lvl1pPr>
            <a:lvl2pPr lvl="1" algn="r" rtl="0">
              <a:spcBef>
                <a:spcPts val="500"/>
              </a:spcBef>
              <a:spcAft>
                <a:spcPts val="0"/>
              </a:spcAft>
              <a:buClr>
                <a:schemeClr val="accent2"/>
              </a:buClr>
              <a:buSzPts val="1800"/>
              <a:buNone/>
              <a:defRPr sz="1800">
                <a:solidFill>
                  <a:schemeClr val="accent2"/>
                </a:solidFill>
              </a:defRPr>
            </a:lvl2pPr>
            <a:lvl3pPr lvl="2" algn="r" rtl="0">
              <a:spcBef>
                <a:spcPts val="500"/>
              </a:spcBef>
              <a:spcAft>
                <a:spcPts val="0"/>
              </a:spcAft>
              <a:buClr>
                <a:schemeClr val="accent2"/>
              </a:buClr>
              <a:buSzPts val="1800"/>
              <a:buNone/>
              <a:defRPr>
                <a:solidFill>
                  <a:schemeClr val="accent2"/>
                </a:solidFill>
              </a:defRPr>
            </a:lvl3pPr>
            <a:lvl4pPr lvl="3" algn="r" rtl="0">
              <a:spcBef>
                <a:spcPts val="500"/>
              </a:spcBef>
              <a:spcAft>
                <a:spcPts val="0"/>
              </a:spcAft>
              <a:buClr>
                <a:schemeClr val="accent2"/>
              </a:buClr>
              <a:buSzPts val="1800"/>
              <a:buNone/>
              <a:defRPr sz="1800">
                <a:solidFill>
                  <a:schemeClr val="accent2"/>
                </a:solidFill>
              </a:defRPr>
            </a:lvl4pPr>
            <a:lvl5pPr lvl="4" algn="r" rtl="0">
              <a:spcBef>
                <a:spcPts val="500"/>
              </a:spcBef>
              <a:spcAft>
                <a:spcPts val="0"/>
              </a:spcAft>
              <a:buClr>
                <a:schemeClr val="accent2"/>
              </a:buClr>
              <a:buSzPts val="1800"/>
              <a:buNone/>
              <a:defRPr sz="1800">
                <a:solidFill>
                  <a:schemeClr val="accent2"/>
                </a:solidFill>
              </a:defRPr>
            </a:lvl5pPr>
            <a:lvl6pPr lvl="5" algn="r" rtl="0">
              <a:spcBef>
                <a:spcPts val="500"/>
              </a:spcBef>
              <a:spcAft>
                <a:spcPts val="0"/>
              </a:spcAft>
              <a:buClr>
                <a:schemeClr val="accent2"/>
              </a:buClr>
              <a:buSzPts val="1800"/>
              <a:buNone/>
              <a:defRPr sz="1800">
                <a:solidFill>
                  <a:schemeClr val="accent2"/>
                </a:solidFill>
              </a:defRPr>
            </a:lvl6pPr>
            <a:lvl7pPr lvl="6" algn="r" rtl="0">
              <a:spcBef>
                <a:spcPts val="500"/>
              </a:spcBef>
              <a:spcAft>
                <a:spcPts val="0"/>
              </a:spcAft>
              <a:buClr>
                <a:schemeClr val="accent2"/>
              </a:buClr>
              <a:buSzPts val="1800"/>
              <a:buNone/>
              <a:defRPr sz="1800">
                <a:solidFill>
                  <a:schemeClr val="accent2"/>
                </a:solidFill>
              </a:defRPr>
            </a:lvl7pPr>
            <a:lvl8pPr lvl="7" algn="r" rtl="0">
              <a:spcBef>
                <a:spcPts val="500"/>
              </a:spcBef>
              <a:spcAft>
                <a:spcPts val="0"/>
              </a:spcAft>
              <a:buClr>
                <a:schemeClr val="accent2"/>
              </a:buClr>
              <a:buSzPts val="1800"/>
              <a:buNone/>
              <a:defRPr sz="1800">
                <a:solidFill>
                  <a:schemeClr val="accent2"/>
                </a:solidFill>
              </a:defRPr>
            </a:lvl8pPr>
            <a:lvl9pPr lvl="8" algn="r" rtl="0">
              <a:spcBef>
                <a:spcPts val="500"/>
              </a:spcBef>
              <a:spcAft>
                <a:spcPts val="500"/>
              </a:spcAft>
              <a:buClr>
                <a:schemeClr val="accent2"/>
              </a:buClr>
              <a:buSzPts val="1800"/>
              <a:buNone/>
              <a:defRPr sz="1800">
                <a:solidFill>
                  <a:schemeClr val="accent2"/>
                </a:solidFill>
              </a:defRPr>
            </a:lvl9pPr>
          </a:lstStyle>
          <a:p>
            <a:endParaRPr/>
          </a:p>
        </p:txBody>
      </p:sp>
      <p:sp>
        <p:nvSpPr>
          <p:cNvPr id="42" name="Google Shape;42;p5"/>
          <p:cNvSpPr txBox="1">
            <a:spLocks noGrp="1"/>
          </p:cNvSpPr>
          <p:nvPr>
            <p:ph type="subTitle" idx="3"/>
          </p:nvPr>
        </p:nvSpPr>
        <p:spPr>
          <a:xfrm>
            <a:off x="1413900" y="3665675"/>
            <a:ext cx="2346000" cy="1134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accent2"/>
              </a:buClr>
              <a:buSzPts val="2000"/>
              <a:buFont typeface="Source Sans 3 SemiBold"/>
              <a:buNone/>
              <a:defRPr sz="2000">
                <a:solidFill>
                  <a:schemeClr val="accent2"/>
                </a:solidFill>
                <a:latin typeface="Source Sans 3 SemiBold"/>
                <a:ea typeface="Source Sans 3 SemiBold"/>
                <a:cs typeface="Source Sans 3 SemiBold"/>
                <a:sym typeface="Source Sans 3 SemiBold"/>
              </a:defRPr>
            </a:lvl1pPr>
            <a:lvl2pPr lvl="1" rtl="0">
              <a:spcBef>
                <a:spcPts val="500"/>
              </a:spcBef>
              <a:spcAft>
                <a:spcPts val="0"/>
              </a:spcAft>
              <a:buClr>
                <a:schemeClr val="accent2"/>
              </a:buClr>
              <a:buSzPts val="2000"/>
              <a:buFont typeface="Inter SemiBold"/>
              <a:buNone/>
              <a:defRPr>
                <a:solidFill>
                  <a:schemeClr val="accent2"/>
                </a:solidFill>
                <a:latin typeface="Inter SemiBold"/>
                <a:ea typeface="Inter SemiBold"/>
                <a:cs typeface="Inter SemiBold"/>
                <a:sym typeface="Inter SemiBold"/>
              </a:defRPr>
            </a:lvl2pPr>
            <a:lvl3pPr lvl="2"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3pPr>
            <a:lvl4pPr lvl="3"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4pPr>
            <a:lvl5pPr lvl="4"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5pPr>
            <a:lvl6pPr lvl="5"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6pPr>
            <a:lvl7pPr lvl="6"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7pPr>
            <a:lvl8pPr lvl="7"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8pPr>
            <a:lvl9pPr lvl="8" rtl="0">
              <a:spcBef>
                <a:spcPts val="500"/>
              </a:spcBef>
              <a:spcAft>
                <a:spcPts val="50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9pPr>
          </a:lstStyle>
          <a:p>
            <a:endParaRPr/>
          </a:p>
        </p:txBody>
      </p:sp>
      <p:pic>
        <p:nvPicPr>
          <p:cNvPr id="43" name="Google Shape;43;p5"/>
          <p:cNvPicPr preferRelativeResize="0"/>
          <p:nvPr/>
        </p:nvPicPr>
        <p:blipFill>
          <a:blip r:embed="rId3">
            <a:alphaModFix/>
          </a:blip>
          <a:stretch>
            <a:fillRect/>
          </a:stretch>
        </p:blipFill>
        <p:spPr>
          <a:xfrm>
            <a:off x="217746" y="690338"/>
            <a:ext cx="1435608" cy="392468"/>
          </a:xfrm>
          <a:prstGeom prst="rect">
            <a:avLst/>
          </a:prstGeom>
          <a:noFill/>
          <a:ln>
            <a:noFill/>
          </a:ln>
        </p:spPr>
      </p:pic>
      <p:pic>
        <p:nvPicPr>
          <p:cNvPr id="44" name="Google Shape;44;p5"/>
          <p:cNvPicPr preferRelativeResize="0"/>
          <p:nvPr/>
        </p:nvPicPr>
        <p:blipFill>
          <a:blip r:embed="rId4">
            <a:alphaModFix/>
          </a:blip>
          <a:stretch>
            <a:fillRect/>
          </a:stretch>
        </p:blipFill>
        <p:spPr>
          <a:xfrm>
            <a:off x="7169927" y="202600"/>
            <a:ext cx="1805727" cy="490625"/>
          </a:xfrm>
          <a:prstGeom prst="rect">
            <a:avLst/>
          </a:prstGeom>
          <a:noFill/>
          <a:ln>
            <a:noFill/>
          </a:ln>
        </p:spPr>
      </p:pic>
      <p:pic>
        <p:nvPicPr>
          <p:cNvPr id="45" name="Google Shape;45;p5"/>
          <p:cNvPicPr preferRelativeResize="0"/>
          <p:nvPr/>
        </p:nvPicPr>
        <p:blipFill>
          <a:blip r:embed="rId5">
            <a:alphaModFix/>
          </a:blip>
          <a:stretch>
            <a:fillRect/>
          </a:stretch>
        </p:blipFill>
        <p:spPr>
          <a:xfrm>
            <a:off x="218249" y="202595"/>
            <a:ext cx="1434601" cy="41125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except page #">
  <p:cSld name="OBJECT_11">
    <p:spTree>
      <p:nvGrpSpPr>
        <p:cNvPr id="1" name="Shape 225"/>
        <p:cNvGrpSpPr/>
        <p:nvPr/>
      </p:nvGrpSpPr>
      <p:grpSpPr>
        <a:xfrm>
          <a:off x="0" y="0"/>
          <a:ext cx="0" cy="0"/>
          <a:chOff x="0" y="0"/>
          <a:chExt cx="0" cy="0"/>
        </a:xfrm>
      </p:grpSpPr>
      <p:sp>
        <p:nvSpPr>
          <p:cNvPr id="226" name="Google Shape;226;p41"/>
          <p:cNvSpPr txBox="1">
            <a:spLocks noGrp="1"/>
          </p:cNvSpPr>
          <p:nvPr>
            <p:ph type="title"/>
          </p:nvPr>
        </p:nvSpPr>
        <p:spPr>
          <a:xfrm>
            <a:off x="457200" y="2200050"/>
            <a:ext cx="8232900" cy="743400"/>
          </a:xfrm>
          <a:prstGeom prst="rect">
            <a:avLst/>
          </a:prstGeom>
          <a:noFill/>
          <a:ln>
            <a:noFill/>
          </a:ln>
        </p:spPr>
        <p:txBody>
          <a:bodyPr spcFirstLastPara="1" wrap="square" lIns="68575" tIns="68575" rIns="68575" bIns="68575" anchor="ctr" anchorCtr="0">
            <a:noAutofit/>
          </a:bodyPr>
          <a:lstStyle>
            <a:lvl1pPr marR="0" lvl="0" rtl="0">
              <a:lnSpc>
                <a:spcPct val="100000"/>
              </a:lnSpc>
              <a:spcBef>
                <a:spcPts val="0"/>
              </a:spcBef>
              <a:spcAft>
                <a:spcPts val="0"/>
              </a:spcAft>
              <a:buClr>
                <a:schemeClr val="lt1"/>
              </a:buClr>
              <a:buSzPts val="4800"/>
              <a:buFont typeface="Inter Tight"/>
              <a:buNone/>
              <a:defRPr sz="4800" b="1" i="0" u="none" strike="noStrike" cap="none">
                <a:solidFill>
                  <a:schemeClr val="lt1"/>
                </a:solidFill>
                <a:latin typeface="Inter Tight"/>
                <a:ea typeface="Inter Tight"/>
                <a:cs typeface="Inter Tight"/>
                <a:sym typeface="Inter Tight"/>
              </a:defRPr>
            </a:lvl1pPr>
            <a:lvl2pPr lvl="1"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2pPr>
            <a:lvl3pPr lvl="2"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3pPr>
            <a:lvl4pPr lvl="3"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4pPr>
            <a:lvl5pPr lvl="4"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5pPr>
            <a:lvl6pPr lvl="5"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6pPr>
            <a:lvl7pPr lvl="6"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7pPr>
            <a:lvl8pPr lvl="7"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8pPr>
            <a:lvl9pPr lvl="8"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9pPr>
          </a:lstStyle>
          <a:p>
            <a:endParaRPr/>
          </a:p>
        </p:txBody>
      </p:sp>
      <p:sp>
        <p:nvSpPr>
          <p:cNvPr id="227" name="Google Shape;227;p41"/>
          <p:cNvSpPr txBox="1">
            <a:spLocks noGrp="1"/>
          </p:cNvSpPr>
          <p:nvPr>
            <p:ph type="sldNum" idx="12"/>
          </p:nvPr>
        </p:nvSpPr>
        <p:spPr>
          <a:xfrm>
            <a:off x="457200" y="4800591"/>
            <a:ext cx="4476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except side bar">
  <p:cSld name="OBJECT_11_2">
    <p:spTree>
      <p:nvGrpSpPr>
        <p:cNvPr id="1" name="Shape 228"/>
        <p:cNvGrpSpPr/>
        <p:nvPr/>
      </p:nvGrpSpPr>
      <p:grpSpPr>
        <a:xfrm>
          <a:off x="0" y="0"/>
          <a:ext cx="0" cy="0"/>
          <a:chOff x="0" y="0"/>
          <a:chExt cx="0" cy="0"/>
        </a:xfrm>
      </p:grpSpPr>
      <p:sp>
        <p:nvSpPr>
          <p:cNvPr id="229" name="Google Shape;229;p42"/>
          <p:cNvSpPr txBox="1">
            <a:spLocks noGrp="1"/>
          </p:cNvSpPr>
          <p:nvPr>
            <p:ph type="title"/>
          </p:nvPr>
        </p:nvSpPr>
        <p:spPr>
          <a:xfrm>
            <a:off x="457200" y="2200050"/>
            <a:ext cx="8232900" cy="743400"/>
          </a:xfrm>
          <a:prstGeom prst="rect">
            <a:avLst/>
          </a:prstGeom>
          <a:noFill/>
          <a:ln>
            <a:noFill/>
          </a:ln>
        </p:spPr>
        <p:txBody>
          <a:bodyPr spcFirstLastPara="1" wrap="square" lIns="68575" tIns="68575" rIns="68575" bIns="68575" anchor="ctr" anchorCtr="0">
            <a:noAutofit/>
          </a:bodyPr>
          <a:lstStyle>
            <a:lvl1pPr marR="0" lvl="0" rtl="0">
              <a:lnSpc>
                <a:spcPct val="100000"/>
              </a:lnSpc>
              <a:spcBef>
                <a:spcPts val="0"/>
              </a:spcBef>
              <a:spcAft>
                <a:spcPts val="0"/>
              </a:spcAft>
              <a:buClr>
                <a:schemeClr val="lt1"/>
              </a:buClr>
              <a:buSzPts val="4800"/>
              <a:buFont typeface="Inter Tight"/>
              <a:buNone/>
              <a:defRPr sz="4800" b="1" i="0" u="none" strike="noStrike" cap="none">
                <a:solidFill>
                  <a:schemeClr val="lt1"/>
                </a:solidFill>
                <a:latin typeface="Inter Tight"/>
                <a:ea typeface="Inter Tight"/>
                <a:cs typeface="Inter Tight"/>
                <a:sym typeface="Inter Tight"/>
              </a:defRPr>
            </a:lvl1pPr>
            <a:lvl2pPr lvl="1"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2pPr>
            <a:lvl3pPr lvl="2"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3pPr>
            <a:lvl4pPr lvl="3"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4pPr>
            <a:lvl5pPr lvl="4"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5pPr>
            <a:lvl6pPr lvl="5"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6pPr>
            <a:lvl7pPr lvl="6"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7pPr>
            <a:lvl8pPr lvl="7"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8pPr>
            <a:lvl9pPr lvl="8"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9pPr>
          </a:lstStyle>
          <a:p>
            <a:endParaRPr/>
          </a:p>
        </p:txBody>
      </p:sp>
      <p:sp>
        <p:nvSpPr>
          <p:cNvPr id="230" name="Google Shape;230;p42"/>
          <p:cNvSpPr/>
          <p:nvPr/>
        </p:nvSpPr>
        <p:spPr>
          <a:xfrm>
            <a:off x="0" y="0"/>
            <a:ext cx="137100" cy="5143500"/>
          </a:xfrm>
          <a:prstGeom prst="rect">
            <a:avLst/>
          </a:prstGeom>
          <a:gradFill>
            <a:gsLst>
              <a:gs pos="0">
                <a:schemeClr val="accent5"/>
              </a:gs>
              <a:gs pos="49000">
                <a:schemeClr val="accent1"/>
              </a:gs>
              <a:gs pos="100000">
                <a:srgbClr val="00B6F2"/>
              </a:gs>
            </a:gsLst>
            <a:lin ang="5400700" scaled="0"/>
          </a:gradFill>
          <a:ln>
            <a:noFill/>
          </a:ln>
          <a:effectLst>
            <a:outerShdw blurRad="40000" dist="23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31"/>
        <p:cNvGrpSpPr/>
        <p:nvPr/>
      </p:nvGrpSpPr>
      <p:grpSpPr>
        <a:xfrm>
          <a:off x="0" y="0"/>
          <a:ext cx="0" cy="0"/>
          <a:chOff x="0" y="0"/>
          <a:chExt cx="0" cy="0"/>
        </a:xfrm>
      </p:grpSpPr>
      <p:sp>
        <p:nvSpPr>
          <p:cNvPr id="232" name="Google Shape;232;p43"/>
          <p:cNvSpPr txBox="1">
            <a:spLocks noGrp="1"/>
          </p:cNvSpPr>
          <p:nvPr>
            <p:ph type="sldNum" idx="12"/>
          </p:nvPr>
        </p:nvSpPr>
        <p:spPr>
          <a:xfrm>
            <a:off x="6552595" y="4686115"/>
            <a:ext cx="1905000" cy="343200"/>
          </a:xfrm>
          <a:prstGeom prst="rect">
            <a:avLst/>
          </a:prstGeom>
          <a:noFill/>
          <a:ln>
            <a:noFill/>
          </a:ln>
        </p:spPr>
        <p:txBody>
          <a:bodyPr spcFirstLastPara="1" wrap="square" lIns="64450" tIns="32200" rIns="64450" bIns="322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imes"/>
                <a:ea typeface="Times"/>
                <a:cs typeface="Times"/>
                <a:sym typeface="Time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imes"/>
                <a:ea typeface="Times"/>
                <a:cs typeface="Times"/>
                <a:sym typeface="Time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imes"/>
                <a:ea typeface="Times"/>
                <a:cs typeface="Times"/>
                <a:sym typeface="Time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imes"/>
                <a:ea typeface="Times"/>
                <a:cs typeface="Times"/>
                <a:sym typeface="Time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imes"/>
                <a:ea typeface="Times"/>
                <a:cs typeface="Times"/>
                <a:sym typeface="Time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imes"/>
                <a:ea typeface="Times"/>
                <a:cs typeface="Times"/>
                <a:sym typeface="Time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imes"/>
                <a:ea typeface="Times"/>
                <a:cs typeface="Times"/>
                <a:sym typeface="Time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imes"/>
                <a:ea typeface="Times"/>
                <a:cs typeface="Times"/>
                <a:sym typeface="Time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233"/>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Generated">
  <p:cSld name="Generated">
    <p:spTree>
      <p:nvGrpSpPr>
        <p:cNvPr id="1" name="Shape 234"/>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2">
  <p:cSld name="OBJECT_1_2_4">
    <p:spTree>
      <p:nvGrpSpPr>
        <p:cNvPr id="1" name="Shape 235"/>
        <p:cNvGrpSpPr/>
        <p:nvPr/>
      </p:nvGrpSpPr>
      <p:grpSpPr>
        <a:xfrm>
          <a:off x="0" y="0"/>
          <a:ext cx="0" cy="0"/>
          <a:chOff x="0" y="0"/>
          <a:chExt cx="0" cy="0"/>
        </a:xfrm>
      </p:grpSpPr>
      <p:sp>
        <p:nvSpPr>
          <p:cNvPr id="236" name="Google Shape;236;p46"/>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Clr>
                <a:schemeClr val="accent1"/>
              </a:buClr>
              <a:buSzPts val="3200"/>
              <a:buNone/>
              <a:defRPr i="0" u="none" strike="noStrike" cap="none">
                <a:solidFill>
                  <a:schemeClr val="accent1"/>
                </a:solidFill>
              </a:defRPr>
            </a:lvl1pPr>
            <a:lvl2pPr lvl="1" indent="0">
              <a:spcBef>
                <a:spcPts val="0"/>
              </a:spcBef>
              <a:spcAft>
                <a:spcPts val="0"/>
              </a:spcAft>
              <a:buSzPts val="3200"/>
              <a:buNone/>
              <a:defRPr sz="1800"/>
            </a:lvl2pPr>
            <a:lvl3pPr lvl="2" indent="0">
              <a:spcBef>
                <a:spcPts val="0"/>
              </a:spcBef>
              <a:spcAft>
                <a:spcPts val="0"/>
              </a:spcAft>
              <a:buSzPts val="3200"/>
              <a:buNone/>
              <a:defRPr sz="1800"/>
            </a:lvl3pPr>
            <a:lvl4pPr lvl="3" indent="0">
              <a:spcBef>
                <a:spcPts val="0"/>
              </a:spcBef>
              <a:spcAft>
                <a:spcPts val="0"/>
              </a:spcAft>
              <a:buSzPts val="3200"/>
              <a:buNone/>
              <a:defRPr sz="1800"/>
            </a:lvl4pPr>
            <a:lvl5pPr lvl="4" indent="0">
              <a:spcBef>
                <a:spcPts val="0"/>
              </a:spcBef>
              <a:spcAft>
                <a:spcPts val="0"/>
              </a:spcAft>
              <a:buSzPts val="3200"/>
              <a:buNone/>
              <a:defRPr sz="1800"/>
            </a:lvl5pPr>
            <a:lvl6pPr lvl="5" indent="0">
              <a:spcBef>
                <a:spcPts val="0"/>
              </a:spcBef>
              <a:spcAft>
                <a:spcPts val="0"/>
              </a:spcAft>
              <a:buSzPts val="3200"/>
              <a:buNone/>
              <a:defRPr sz="1800"/>
            </a:lvl6pPr>
            <a:lvl7pPr lvl="6" indent="0">
              <a:spcBef>
                <a:spcPts val="0"/>
              </a:spcBef>
              <a:spcAft>
                <a:spcPts val="0"/>
              </a:spcAft>
              <a:buSzPts val="3200"/>
              <a:buNone/>
              <a:defRPr sz="1800"/>
            </a:lvl7pPr>
            <a:lvl8pPr lvl="7" indent="0">
              <a:spcBef>
                <a:spcPts val="0"/>
              </a:spcBef>
              <a:spcAft>
                <a:spcPts val="0"/>
              </a:spcAft>
              <a:buSzPts val="3200"/>
              <a:buNone/>
              <a:defRPr sz="1800"/>
            </a:lvl8pPr>
            <a:lvl9pPr lvl="8" indent="0">
              <a:spcBef>
                <a:spcPts val="0"/>
              </a:spcBef>
              <a:spcAft>
                <a:spcPts val="0"/>
              </a:spcAft>
              <a:buSzPts val="3200"/>
              <a:buNone/>
              <a:defRPr sz="1800"/>
            </a:lvl9pPr>
          </a:lstStyle>
          <a:p>
            <a:endParaRPr/>
          </a:p>
        </p:txBody>
      </p:sp>
      <p:sp>
        <p:nvSpPr>
          <p:cNvPr id="237" name="Google Shape;237;p46"/>
          <p:cNvSpPr txBox="1">
            <a:spLocks noGrp="1"/>
          </p:cNvSpPr>
          <p:nvPr>
            <p:ph type="body" idx="1"/>
          </p:nvPr>
        </p:nvSpPr>
        <p:spPr>
          <a:xfrm>
            <a:off x="457225" y="938225"/>
            <a:ext cx="8229600" cy="3848100"/>
          </a:xfrm>
          <a:prstGeom prst="rect">
            <a:avLst/>
          </a:prstGeom>
          <a:noFill/>
          <a:ln>
            <a:noFill/>
          </a:ln>
        </p:spPr>
        <p:txBody>
          <a:bodyPr spcFirstLastPara="1" wrap="square" lIns="91425" tIns="91425" rIns="91425" bIns="91425" anchor="t" anchorCtr="0">
            <a:normAutofit/>
          </a:bodyPr>
          <a:lstStyle>
            <a:lvl1pPr marL="457200" marR="0" lvl="0" indent="-381000" algn="l">
              <a:spcBef>
                <a:spcPts val="880"/>
              </a:spcBef>
              <a:spcAft>
                <a:spcPts val="0"/>
              </a:spcAft>
              <a:buClr>
                <a:schemeClr val="accent1"/>
              </a:buClr>
              <a:buSzPts val="2400"/>
              <a:buChar char="•"/>
              <a:defRPr sz="2400" i="0" u="none" strike="noStrike" cap="none">
                <a:solidFill>
                  <a:schemeClr val="dk1"/>
                </a:solidFill>
              </a:defRPr>
            </a:lvl1pPr>
            <a:lvl2pPr marL="914400" marR="0" lvl="1" indent="-336550" algn="l">
              <a:spcBef>
                <a:spcPts val="800"/>
              </a:spcBef>
              <a:spcAft>
                <a:spcPts val="0"/>
              </a:spcAft>
              <a:buClr>
                <a:srgbClr val="363738"/>
              </a:buClr>
              <a:buSzPts val="1700"/>
              <a:buChar char="–"/>
              <a:defRPr sz="2000" i="0" u="none" strike="noStrike" cap="none">
                <a:solidFill>
                  <a:schemeClr val="dk1"/>
                </a:solidFill>
              </a:defRPr>
            </a:lvl2pPr>
            <a:lvl3pPr marL="1371600" marR="0" lvl="2" indent="-342900" algn="l">
              <a:spcBef>
                <a:spcPts val="800"/>
              </a:spcBef>
              <a:spcAft>
                <a:spcPts val="0"/>
              </a:spcAft>
              <a:buClr>
                <a:srgbClr val="363738"/>
              </a:buClr>
              <a:buSzPts val="1800"/>
              <a:buChar char="•"/>
              <a:defRPr sz="1800" i="0" u="none" strike="noStrike" cap="none">
                <a:solidFill>
                  <a:schemeClr val="dk1"/>
                </a:solidFill>
              </a:defRPr>
            </a:lvl3pPr>
            <a:lvl4pPr marL="1828800" marR="0" lvl="3" indent="-330200" algn="l">
              <a:spcBef>
                <a:spcPts val="800"/>
              </a:spcBef>
              <a:spcAft>
                <a:spcPts val="0"/>
              </a:spcAft>
              <a:buClr>
                <a:srgbClr val="363738"/>
              </a:buClr>
              <a:buSzPts val="1600"/>
              <a:buChar char="–"/>
              <a:defRPr sz="1600" i="0" u="none" strike="noStrike" cap="none">
                <a:solidFill>
                  <a:schemeClr val="dk1"/>
                </a:solidFill>
              </a:defRPr>
            </a:lvl4pPr>
            <a:lvl5pPr marL="2286000" marR="0" lvl="4" indent="-317500" algn="l">
              <a:spcBef>
                <a:spcPts val="800"/>
              </a:spcBef>
              <a:spcAft>
                <a:spcPts val="0"/>
              </a:spcAft>
              <a:buClr>
                <a:srgbClr val="363738"/>
              </a:buClr>
              <a:buSzPts val="1400"/>
              <a:buChar char="»"/>
              <a:defRPr sz="1400" i="0" u="none" strike="noStrike" cap="none">
                <a:solidFill>
                  <a:schemeClr val="dk1"/>
                </a:solidFill>
              </a:defRPr>
            </a:lvl5pPr>
            <a:lvl6pPr marL="2743200" marR="0" lvl="5" indent="-304800" algn="l">
              <a:spcBef>
                <a:spcPts val="800"/>
              </a:spcBef>
              <a:spcAft>
                <a:spcPts val="0"/>
              </a:spcAft>
              <a:buClr>
                <a:schemeClr val="dk1"/>
              </a:buClr>
              <a:buSzPts val="1200"/>
              <a:buChar char="•"/>
              <a:defRPr sz="1200" i="1" u="none" strike="noStrike" cap="none">
                <a:solidFill>
                  <a:schemeClr val="dk1"/>
                </a:solidFill>
              </a:defRPr>
            </a:lvl6pPr>
            <a:lvl7pPr marL="3200400" marR="0" lvl="6" indent="-292100" algn="l">
              <a:spcBef>
                <a:spcPts val="800"/>
              </a:spcBef>
              <a:spcAft>
                <a:spcPts val="0"/>
              </a:spcAft>
              <a:buClr>
                <a:schemeClr val="dk1"/>
              </a:buClr>
              <a:buSzPts val="1000"/>
              <a:buChar char="•"/>
              <a:defRPr sz="1000" i="1" u="none" strike="noStrike" cap="none">
                <a:solidFill>
                  <a:schemeClr val="dk1"/>
                </a:solidFill>
              </a:defRPr>
            </a:lvl7pPr>
            <a:lvl8pPr marL="3657600" marR="0" lvl="7" indent="-279400" algn="l">
              <a:spcBef>
                <a:spcPts val="800"/>
              </a:spcBef>
              <a:spcAft>
                <a:spcPts val="0"/>
              </a:spcAft>
              <a:buClr>
                <a:schemeClr val="dk1"/>
              </a:buClr>
              <a:buSzPts val="800"/>
              <a:buChar char="•"/>
              <a:defRPr sz="800" i="1" u="none" strike="noStrike" cap="none">
                <a:solidFill>
                  <a:schemeClr val="dk1"/>
                </a:solidFill>
              </a:defRPr>
            </a:lvl8pPr>
            <a:lvl9pPr marL="4114800" marR="0" lvl="8" indent="-266700" algn="l">
              <a:spcBef>
                <a:spcPts val="800"/>
              </a:spcBef>
              <a:spcAft>
                <a:spcPts val="800"/>
              </a:spcAft>
              <a:buClr>
                <a:schemeClr val="dk1"/>
              </a:buClr>
              <a:buSzPts val="600"/>
              <a:buChar char="•"/>
              <a:defRPr sz="600" i="1" u="none" strike="noStrike" cap="none">
                <a:solidFill>
                  <a:schemeClr val="dk1"/>
                </a:solidFill>
              </a:defRPr>
            </a:lvl9pPr>
          </a:lstStyle>
          <a:p>
            <a:endParaRPr/>
          </a:p>
        </p:txBody>
      </p:sp>
      <p:pic>
        <p:nvPicPr>
          <p:cNvPr id="238" name="Google Shape;238;p46" descr="ESnet_Logo_Footer.png"/>
          <p:cNvPicPr preferRelativeResize="0"/>
          <p:nvPr/>
        </p:nvPicPr>
        <p:blipFill rotWithShape="1">
          <a:blip r:embed="rId2">
            <a:alphaModFix/>
          </a:blip>
          <a:srcRect/>
          <a:stretch/>
        </p:blipFill>
        <p:spPr>
          <a:xfrm>
            <a:off x="7779007" y="4800600"/>
            <a:ext cx="907793" cy="272100"/>
          </a:xfrm>
          <a:prstGeom prst="rect">
            <a:avLst/>
          </a:prstGeom>
          <a:noFill/>
          <a:ln>
            <a:noFill/>
          </a:ln>
        </p:spPr>
      </p:pic>
      <p:sp>
        <p:nvSpPr>
          <p:cNvPr id="239" name="Google Shape;239;p46"/>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900" b="0" i="0" u="none" strike="noStrike" cap="none">
                <a:solidFill>
                  <a:srgbClr val="363738"/>
                </a:solidFill>
                <a:latin typeface="Calibri"/>
                <a:ea typeface="Calibri"/>
                <a:cs typeface="Calibri"/>
                <a:sym typeface="Calibri"/>
              </a:defRPr>
            </a:lvl1pPr>
            <a:lvl2pPr marL="0" marR="0" lvl="1" indent="0" algn="l">
              <a:spcBef>
                <a:spcPts val="0"/>
              </a:spcBef>
              <a:buNone/>
              <a:defRPr sz="900" b="0" i="0" u="none" strike="noStrike" cap="none">
                <a:solidFill>
                  <a:srgbClr val="363738"/>
                </a:solidFill>
                <a:latin typeface="Calibri"/>
                <a:ea typeface="Calibri"/>
                <a:cs typeface="Calibri"/>
                <a:sym typeface="Calibri"/>
              </a:defRPr>
            </a:lvl2pPr>
            <a:lvl3pPr marL="0" marR="0" lvl="2" indent="0" algn="l">
              <a:spcBef>
                <a:spcPts val="0"/>
              </a:spcBef>
              <a:buNone/>
              <a:defRPr sz="900" b="0" i="0" u="none" strike="noStrike" cap="none">
                <a:solidFill>
                  <a:srgbClr val="363738"/>
                </a:solidFill>
                <a:latin typeface="Calibri"/>
                <a:ea typeface="Calibri"/>
                <a:cs typeface="Calibri"/>
                <a:sym typeface="Calibri"/>
              </a:defRPr>
            </a:lvl3pPr>
            <a:lvl4pPr marL="0" marR="0" lvl="3" indent="0" algn="l">
              <a:spcBef>
                <a:spcPts val="0"/>
              </a:spcBef>
              <a:buNone/>
              <a:defRPr sz="900" b="0" i="0" u="none" strike="noStrike" cap="none">
                <a:solidFill>
                  <a:srgbClr val="363738"/>
                </a:solidFill>
                <a:latin typeface="Calibri"/>
                <a:ea typeface="Calibri"/>
                <a:cs typeface="Calibri"/>
                <a:sym typeface="Calibri"/>
              </a:defRPr>
            </a:lvl4pPr>
            <a:lvl5pPr marL="0" marR="0" lvl="4" indent="0" algn="l">
              <a:spcBef>
                <a:spcPts val="0"/>
              </a:spcBef>
              <a:buNone/>
              <a:defRPr sz="900" b="0" i="0" u="none" strike="noStrike" cap="none">
                <a:solidFill>
                  <a:srgbClr val="363738"/>
                </a:solidFill>
                <a:latin typeface="Calibri"/>
                <a:ea typeface="Calibri"/>
                <a:cs typeface="Calibri"/>
                <a:sym typeface="Calibri"/>
              </a:defRPr>
            </a:lvl5pPr>
            <a:lvl6pPr marL="0" marR="0" lvl="5" indent="0" algn="l">
              <a:spcBef>
                <a:spcPts val="0"/>
              </a:spcBef>
              <a:buNone/>
              <a:defRPr sz="900" b="0" i="0" u="none" strike="noStrike" cap="none">
                <a:solidFill>
                  <a:srgbClr val="363738"/>
                </a:solidFill>
                <a:latin typeface="Calibri"/>
                <a:ea typeface="Calibri"/>
                <a:cs typeface="Calibri"/>
                <a:sym typeface="Calibri"/>
              </a:defRPr>
            </a:lvl6pPr>
            <a:lvl7pPr marL="0" marR="0" lvl="6" indent="0" algn="l">
              <a:spcBef>
                <a:spcPts val="0"/>
              </a:spcBef>
              <a:buNone/>
              <a:defRPr sz="900" b="0" i="0" u="none" strike="noStrike" cap="none">
                <a:solidFill>
                  <a:srgbClr val="363738"/>
                </a:solidFill>
                <a:latin typeface="Calibri"/>
                <a:ea typeface="Calibri"/>
                <a:cs typeface="Calibri"/>
                <a:sym typeface="Calibri"/>
              </a:defRPr>
            </a:lvl7pPr>
            <a:lvl8pPr marL="0" marR="0" lvl="7" indent="0" algn="l">
              <a:spcBef>
                <a:spcPts val="0"/>
              </a:spcBef>
              <a:buNone/>
              <a:defRPr sz="900" b="0" i="0" u="none" strike="noStrike" cap="none">
                <a:solidFill>
                  <a:srgbClr val="363738"/>
                </a:solidFill>
                <a:latin typeface="Calibri"/>
                <a:ea typeface="Calibri"/>
                <a:cs typeface="Calibri"/>
                <a:sym typeface="Calibri"/>
              </a:defRPr>
            </a:lvl8pPr>
            <a:lvl9pPr marL="0" marR="0" lvl="8" indent="0" algn="l">
              <a:spcBef>
                <a:spcPts val="0"/>
              </a:spcBef>
              <a:buNone/>
              <a:defRPr sz="900" b="0" i="0" u="none" strike="noStrike" cap="none">
                <a:solidFill>
                  <a:srgbClr val="36373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Tracers 1">
  <p:cSld name="BLANK_3_1_1_2_2_2_3">
    <p:bg>
      <p:bgPr>
        <a:solidFill>
          <a:schemeClr val="accent1"/>
        </a:solidFill>
        <a:effectLst/>
      </p:bgPr>
    </p:bg>
    <p:spTree>
      <p:nvGrpSpPr>
        <p:cNvPr id="1" name="Shape 46"/>
        <p:cNvGrpSpPr/>
        <p:nvPr/>
      </p:nvGrpSpPr>
      <p:grpSpPr>
        <a:xfrm>
          <a:off x="0" y="0"/>
          <a:ext cx="0" cy="0"/>
          <a:chOff x="0" y="0"/>
          <a:chExt cx="0" cy="0"/>
        </a:xfrm>
      </p:grpSpPr>
      <p:sp>
        <p:nvSpPr>
          <p:cNvPr id="47" name="Google Shape;47;p6"/>
          <p:cNvSpPr/>
          <p:nvPr/>
        </p:nvSpPr>
        <p:spPr>
          <a:xfrm>
            <a:off x="0" y="3615450"/>
            <a:ext cx="9144000" cy="1248300"/>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Inter Medium"/>
              <a:ea typeface="Inter Medium"/>
              <a:cs typeface="Inter Medium"/>
              <a:sym typeface="Inter Medium"/>
            </a:endParaRPr>
          </a:p>
        </p:txBody>
      </p:sp>
      <p:pic>
        <p:nvPicPr>
          <p:cNvPr id="48" name="Google Shape;48;p6"/>
          <p:cNvPicPr preferRelativeResize="0"/>
          <p:nvPr/>
        </p:nvPicPr>
        <p:blipFill>
          <a:blip r:embed="rId2">
            <a:alphaModFix amt="40000"/>
          </a:blip>
          <a:stretch>
            <a:fillRect/>
          </a:stretch>
        </p:blipFill>
        <p:spPr>
          <a:xfrm>
            <a:off x="0" y="0"/>
            <a:ext cx="9144003" cy="5143501"/>
          </a:xfrm>
          <a:prstGeom prst="rect">
            <a:avLst/>
          </a:prstGeom>
          <a:noFill/>
          <a:ln>
            <a:noFill/>
          </a:ln>
        </p:spPr>
      </p:pic>
      <p:sp>
        <p:nvSpPr>
          <p:cNvPr id="49" name="Google Shape;49;p6"/>
          <p:cNvSpPr txBox="1">
            <a:spLocks noGrp="1"/>
          </p:cNvSpPr>
          <p:nvPr>
            <p:ph type="title"/>
          </p:nvPr>
        </p:nvSpPr>
        <p:spPr>
          <a:xfrm>
            <a:off x="457200" y="1888775"/>
            <a:ext cx="8229600" cy="1431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1pPr>
            <a:lvl2pPr lvl="1">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2pPr>
            <a:lvl3pPr lvl="2">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3pPr>
            <a:lvl4pPr lvl="3">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4pPr>
            <a:lvl5pPr lvl="4">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5pPr>
            <a:lvl6pPr lvl="5">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6pPr>
            <a:lvl7pPr lvl="6">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7pPr>
            <a:lvl8pPr lvl="7">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8pPr>
            <a:lvl9pPr lvl="8">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9pPr>
          </a:lstStyle>
          <a:p>
            <a:endParaRPr/>
          </a:p>
        </p:txBody>
      </p:sp>
      <p:sp>
        <p:nvSpPr>
          <p:cNvPr id="50" name="Google Shape;50;p6"/>
          <p:cNvSpPr>
            <a:spLocks noGrp="1"/>
          </p:cNvSpPr>
          <p:nvPr>
            <p:ph type="pic" idx="2"/>
          </p:nvPr>
        </p:nvSpPr>
        <p:spPr>
          <a:xfrm>
            <a:off x="457200" y="3665700"/>
            <a:ext cx="956700" cy="1134900"/>
          </a:xfrm>
          <a:prstGeom prst="roundRect">
            <a:avLst>
              <a:gd name="adj" fmla="val 16667"/>
            </a:avLst>
          </a:prstGeom>
          <a:noFill/>
          <a:ln>
            <a:noFill/>
          </a:ln>
        </p:spPr>
      </p:sp>
      <p:sp>
        <p:nvSpPr>
          <p:cNvPr id="51" name="Google Shape;51;p6"/>
          <p:cNvSpPr txBox="1">
            <a:spLocks noGrp="1"/>
          </p:cNvSpPr>
          <p:nvPr>
            <p:ph type="subTitle" idx="1"/>
          </p:nvPr>
        </p:nvSpPr>
        <p:spPr>
          <a:xfrm>
            <a:off x="6514200" y="3665700"/>
            <a:ext cx="2172600" cy="1134900"/>
          </a:xfrm>
          <a:prstGeom prst="rect">
            <a:avLst/>
          </a:prstGeom>
          <a:noFill/>
        </p:spPr>
        <p:txBody>
          <a:bodyPr spcFirstLastPara="1" wrap="square" lIns="91425" tIns="91425" rIns="91425" bIns="91425" anchor="ctr" anchorCtr="0">
            <a:normAutofit/>
          </a:bodyPr>
          <a:lstStyle>
            <a:lvl1pPr lvl="0" algn="r">
              <a:spcBef>
                <a:spcPts val="0"/>
              </a:spcBef>
              <a:spcAft>
                <a:spcPts val="0"/>
              </a:spcAft>
              <a:buClr>
                <a:schemeClr val="accent2"/>
              </a:buClr>
              <a:buSzPts val="1800"/>
              <a:buNone/>
              <a:defRPr sz="1800">
                <a:solidFill>
                  <a:schemeClr val="accent2"/>
                </a:solidFill>
              </a:defRPr>
            </a:lvl1pPr>
            <a:lvl2pPr lvl="1" algn="r">
              <a:spcBef>
                <a:spcPts val="500"/>
              </a:spcBef>
              <a:spcAft>
                <a:spcPts val="0"/>
              </a:spcAft>
              <a:buClr>
                <a:schemeClr val="accent2"/>
              </a:buClr>
              <a:buSzPts val="1800"/>
              <a:buNone/>
              <a:defRPr sz="1800">
                <a:solidFill>
                  <a:schemeClr val="accent2"/>
                </a:solidFill>
              </a:defRPr>
            </a:lvl2pPr>
            <a:lvl3pPr lvl="2" algn="r">
              <a:spcBef>
                <a:spcPts val="500"/>
              </a:spcBef>
              <a:spcAft>
                <a:spcPts val="0"/>
              </a:spcAft>
              <a:buClr>
                <a:schemeClr val="accent2"/>
              </a:buClr>
              <a:buSzPts val="1800"/>
              <a:buNone/>
              <a:defRPr>
                <a:solidFill>
                  <a:schemeClr val="accent2"/>
                </a:solidFill>
              </a:defRPr>
            </a:lvl3pPr>
            <a:lvl4pPr lvl="3" algn="r">
              <a:spcBef>
                <a:spcPts val="500"/>
              </a:spcBef>
              <a:spcAft>
                <a:spcPts val="0"/>
              </a:spcAft>
              <a:buClr>
                <a:schemeClr val="accent2"/>
              </a:buClr>
              <a:buSzPts val="1800"/>
              <a:buNone/>
              <a:defRPr sz="1800">
                <a:solidFill>
                  <a:schemeClr val="accent2"/>
                </a:solidFill>
              </a:defRPr>
            </a:lvl4pPr>
            <a:lvl5pPr lvl="4" algn="r">
              <a:spcBef>
                <a:spcPts val="500"/>
              </a:spcBef>
              <a:spcAft>
                <a:spcPts val="0"/>
              </a:spcAft>
              <a:buClr>
                <a:schemeClr val="accent2"/>
              </a:buClr>
              <a:buSzPts val="1800"/>
              <a:buNone/>
              <a:defRPr sz="1800">
                <a:solidFill>
                  <a:schemeClr val="accent2"/>
                </a:solidFill>
              </a:defRPr>
            </a:lvl5pPr>
            <a:lvl6pPr lvl="5" algn="r">
              <a:spcBef>
                <a:spcPts val="500"/>
              </a:spcBef>
              <a:spcAft>
                <a:spcPts val="0"/>
              </a:spcAft>
              <a:buClr>
                <a:schemeClr val="accent2"/>
              </a:buClr>
              <a:buSzPts val="1800"/>
              <a:buNone/>
              <a:defRPr sz="1800">
                <a:solidFill>
                  <a:schemeClr val="accent2"/>
                </a:solidFill>
              </a:defRPr>
            </a:lvl6pPr>
            <a:lvl7pPr lvl="6" algn="r">
              <a:spcBef>
                <a:spcPts val="500"/>
              </a:spcBef>
              <a:spcAft>
                <a:spcPts val="0"/>
              </a:spcAft>
              <a:buClr>
                <a:schemeClr val="accent2"/>
              </a:buClr>
              <a:buSzPts val="1800"/>
              <a:buNone/>
              <a:defRPr sz="1800">
                <a:solidFill>
                  <a:schemeClr val="accent2"/>
                </a:solidFill>
              </a:defRPr>
            </a:lvl7pPr>
            <a:lvl8pPr lvl="7" algn="r">
              <a:spcBef>
                <a:spcPts val="500"/>
              </a:spcBef>
              <a:spcAft>
                <a:spcPts val="0"/>
              </a:spcAft>
              <a:buClr>
                <a:schemeClr val="accent2"/>
              </a:buClr>
              <a:buSzPts val="1800"/>
              <a:buNone/>
              <a:defRPr sz="1800">
                <a:solidFill>
                  <a:schemeClr val="accent2"/>
                </a:solidFill>
              </a:defRPr>
            </a:lvl8pPr>
            <a:lvl9pPr lvl="8" algn="r">
              <a:spcBef>
                <a:spcPts val="500"/>
              </a:spcBef>
              <a:spcAft>
                <a:spcPts val="500"/>
              </a:spcAft>
              <a:buClr>
                <a:schemeClr val="accent2"/>
              </a:buClr>
              <a:buSzPts val="1800"/>
              <a:buNone/>
              <a:defRPr sz="1800">
                <a:solidFill>
                  <a:schemeClr val="accent2"/>
                </a:solidFill>
              </a:defRPr>
            </a:lvl9pPr>
          </a:lstStyle>
          <a:p>
            <a:endParaRPr/>
          </a:p>
        </p:txBody>
      </p:sp>
      <p:sp>
        <p:nvSpPr>
          <p:cNvPr id="52" name="Google Shape;52;p6"/>
          <p:cNvSpPr txBox="1">
            <a:spLocks noGrp="1"/>
          </p:cNvSpPr>
          <p:nvPr>
            <p:ph type="subTitle" idx="3"/>
          </p:nvPr>
        </p:nvSpPr>
        <p:spPr>
          <a:xfrm>
            <a:off x="1413900" y="3665675"/>
            <a:ext cx="2346000" cy="1134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2"/>
              </a:buClr>
              <a:buSzPts val="2000"/>
              <a:buFont typeface="Source Sans 3 SemiBold"/>
              <a:buNone/>
              <a:defRPr sz="2000">
                <a:solidFill>
                  <a:schemeClr val="accent2"/>
                </a:solidFill>
                <a:latin typeface="Source Sans 3 SemiBold"/>
                <a:ea typeface="Source Sans 3 SemiBold"/>
                <a:cs typeface="Source Sans 3 SemiBold"/>
                <a:sym typeface="Source Sans 3 SemiBold"/>
              </a:defRPr>
            </a:lvl1pPr>
            <a:lvl2pPr lvl="1">
              <a:spcBef>
                <a:spcPts val="500"/>
              </a:spcBef>
              <a:spcAft>
                <a:spcPts val="0"/>
              </a:spcAft>
              <a:buClr>
                <a:schemeClr val="accent2"/>
              </a:buClr>
              <a:buSzPts val="2000"/>
              <a:buFont typeface="Inter SemiBold"/>
              <a:buNone/>
              <a:defRPr>
                <a:solidFill>
                  <a:schemeClr val="accent2"/>
                </a:solidFill>
                <a:latin typeface="Inter SemiBold"/>
                <a:ea typeface="Inter SemiBold"/>
                <a:cs typeface="Inter SemiBold"/>
                <a:sym typeface="Inter SemiBold"/>
              </a:defRPr>
            </a:lvl2pPr>
            <a:lvl3pPr lvl="2">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3pPr>
            <a:lvl4pPr lvl="3">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4pPr>
            <a:lvl5pPr lvl="4">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5pPr>
            <a:lvl6pPr lvl="5">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6pPr>
            <a:lvl7pPr lvl="6">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7pPr>
            <a:lvl8pPr lvl="7">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8pPr>
            <a:lvl9pPr lvl="8">
              <a:spcBef>
                <a:spcPts val="500"/>
              </a:spcBef>
              <a:spcAft>
                <a:spcPts val="50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9pPr>
          </a:lstStyle>
          <a:p>
            <a:endParaRPr/>
          </a:p>
        </p:txBody>
      </p:sp>
      <p:pic>
        <p:nvPicPr>
          <p:cNvPr id="53" name="Google Shape;53;p6"/>
          <p:cNvPicPr preferRelativeResize="0"/>
          <p:nvPr/>
        </p:nvPicPr>
        <p:blipFill>
          <a:blip r:embed="rId3">
            <a:alphaModFix/>
          </a:blip>
          <a:stretch>
            <a:fillRect/>
          </a:stretch>
        </p:blipFill>
        <p:spPr>
          <a:xfrm>
            <a:off x="456084" y="802338"/>
            <a:ext cx="1435608" cy="392468"/>
          </a:xfrm>
          <a:prstGeom prst="rect">
            <a:avLst/>
          </a:prstGeom>
          <a:noFill/>
          <a:ln>
            <a:noFill/>
          </a:ln>
        </p:spPr>
      </p:pic>
      <p:pic>
        <p:nvPicPr>
          <p:cNvPr id="54" name="Google Shape;54;p6"/>
          <p:cNvPicPr preferRelativeResize="0"/>
          <p:nvPr/>
        </p:nvPicPr>
        <p:blipFill>
          <a:blip r:embed="rId4">
            <a:alphaModFix/>
          </a:blip>
          <a:stretch>
            <a:fillRect/>
          </a:stretch>
        </p:blipFill>
        <p:spPr>
          <a:xfrm>
            <a:off x="7407996" y="342901"/>
            <a:ext cx="1278798" cy="347458"/>
          </a:xfrm>
          <a:prstGeom prst="rect">
            <a:avLst/>
          </a:prstGeom>
          <a:noFill/>
          <a:ln>
            <a:noFill/>
          </a:ln>
        </p:spPr>
      </p:pic>
      <p:pic>
        <p:nvPicPr>
          <p:cNvPr id="55" name="Google Shape;55;p6"/>
          <p:cNvPicPr preferRelativeResize="0"/>
          <p:nvPr/>
        </p:nvPicPr>
        <p:blipFill>
          <a:blip r:embed="rId5">
            <a:alphaModFix/>
          </a:blip>
          <a:stretch>
            <a:fillRect/>
          </a:stretch>
        </p:blipFill>
        <p:spPr>
          <a:xfrm>
            <a:off x="469724" y="342895"/>
            <a:ext cx="1434601" cy="41125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Simple">
  <p:cSld name="BLANK_3_1_1_2_2_2_2">
    <p:bg>
      <p:bgPr>
        <a:solidFill>
          <a:srgbClr val="0075A2"/>
        </a:solidFill>
        <a:effectLst/>
      </p:bgPr>
    </p:bg>
    <p:spTree>
      <p:nvGrpSpPr>
        <p:cNvPr id="1" name="Shape 56"/>
        <p:cNvGrpSpPr/>
        <p:nvPr/>
      </p:nvGrpSpPr>
      <p:grpSpPr>
        <a:xfrm>
          <a:off x="0" y="0"/>
          <a:ext cx="0" cy="0"/>
          <a:chOff x="0" y="0"/>
          <a:chExt cx="0" cy="0"/>
        </a:xfrm>
      </p:grpSpPr>
      <p:sp>
        <p:nvSpPr>
          <p:cNvPr id="57" name="Google Shape;57;p7"/>
          <p:cNvSpPr txBox="1">
            <a:spLocks noGrp="1"/>
          </p:cNvSpPr>
          <p:nvPr>
            <p:ph type="title"/>
          </p:nvPr>
        </p:nvSpPr>
        <p:spPr>
          <a:xfrm>
            <a:off x="457200" y="1888775"/>
            <a:ext cx="8229600" cy="1431300"/>
          </a:xfrm>
          <a:prstGeom prst="rect">
            <a:avLst/>
          </a:prstGeom>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lvl1pPr lvl="0"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1pPr>
            <a:lvl2pPr lvl="1"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2pPr>
            <a:lvl3pPr lvl="2"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3pPr>
            <a:lvl4pPr lvl="3"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4pPr>
            <a:lvl5pPr lvl="4"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5pPr>
            <a:lvl6pPr lvl="5"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6pPr>
            <a:lvl7pPr lvl="6"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7pPr>
            <a:lvl8pPr lvl="7"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8pPr>
            <a:lvl9pPr lvl="8"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9pPr>
          </a:lstStyle>
          <a:p>
            <a:endParaRPr/>
          </a:p>
        </p:txBody>
      </p:sp>
      <p:sp>
        <p:nvSpPr>
          <p:cNvPr id="58" name="Google Shape;58;p7"/>
          <p:cNvSpPr>
            <a:spLocks noGrp="1"/>
          </p:cNvSpPr>
          <p:nvPr>
            <p:ph type="pic" idx="2"/>
          </p:nvPr>
        </p:nvSpPr>
        <p:spPr>
          <a:xfrm>
            <a:off x="457200" y="3665700"/>
            <a:ext cx="956700" cy="1134900"/>
          </a:xfrm>
          <a:prstGeom prst="roundRect">
            <a:avLst>
              <a:gd name="adj" fmla="val 16667"/>
            </a:avLst>
          </a:prstGeom>
          <a:noFill/>
          <a:ln>
            <a:noFill/>
          </a:ln>
        </p:spPr>
      </p:sp>
      <p:sp>
        <p:nvSpPr>
          <p:cNvPr id="59" name="Google Shape;59;p7"/>
          <p:cNvSpPr txBox="1">
            <a:spLocks noGrp="1"/>
          </p:cNvSpPr>
          <p:nvPr>
            <p:ph type="subTitle" idx="1"/>
          </p:nvPr>
        </p:nvSpPr>
        <p:spPr>
          <a:xfrm>
            <a:off x="6514200" y="3665700"/>
            <a:ext cx="2172600" cy="1134900"/>
          </a:xfrm>
          <a:prstGeom prst="rect">
            <a:avLst/>
          </a:prstGeom>
          <a:noFill/>
        </p:spPr>
        <p:txBody>
          <a:bodyPr spcFirstLastPara="1" wrap="square" lIns="91425" tIns="91425" rIns="91425" bIns="91425" anchor="ctr" anchorCtr="0">
            <a:norm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500"/>
              </a:spcBef>
              <a:spcAft>
                <a:spcPts val="0"/>
              </a:spcAft>
              <a:buClr>
                <a:schemeClr val="lt1"/>
              </a:buClr>
              <a:buSzPts val="1800"/>
              <a:buNone/>
              <a:defRPr sz="1800">
                <a:solidFill>
                  <a:schemeClr val="lt1"/>
                </a:solidFill>
              </a:defRPr>
            </a:lvl2pPr>
            <a:lvl3pPr lvl="2" algn="r" rtl="0">
              <a:spcBef>
                <a:spcPts val="500"/>
              </a:spcBef>
              <a:spcAft>
                <a:spcPts val="0"/>
              </a:spcAft>
              <a:buClr>
                <a:schemeClr val="lt1"/>
              </a:buClr>
              <a:buSzPts val="1800"/>
              <a:buNone/>
              <a:defRPr>
                <a:solidFill>
                  <a:schemeClr val="lt1"/>
                </a:solidFill>
              </a:defRPr>
            </a:lvl3pPr>
            <a:lvl4pPr lvl="3" algn="r" rtl="0">
              <a:spcBef>
                <a:spcPts val="500"/>
              </a:spcBef>
              <a:spcAft>
                <a:spcPts val="0"/>
              </a:spcAft>
              <a:buClr>
                <a:schemeClr val="lt1"/>
              </a:buClr>
              <a:buSzPts val="1800"/>
              <a:buNone/>
              <a:defRPr sz="1800">
                <a:solidFill>
                  <a:schemeClr val="lt1"/>
                </a:solidFill>
              </a:defRPr>
            </a:lvl4pPr>
            <a:lvl5pPr lvl="4" algn="r" rtl="0">
              <a:spcBef>
                <a:spcPts val="500"/>
              </a:spcBef>
              <a:spcAft>
                <a:spcPts val="0"/>
              </a:spcAft>
              <a:buClr>
                <a:schemeClr val="lt1"/>
              </a:buClr>
              <a:buSzPts val="1800"/>
              <a:buNone/>
              <a:defRPr sz="1800">
                <a:solidFill>
                  <a:schemeClr val="lt1"/>
                </a:solidFill>
              </a:defRPr>
            </a:lvl5pPr>
            <a:lvl6pPr lvl="5" algn="r" rtl="0">
              <a:spcBef>
                <a:spcPts val="500"/>
              </a:spcBef>
              <a:spcAft>
                <a:spcPts val="0"/>
              </a:spcAft>
              <a:buClr>
                <a:schemeClr val="lt1"/>
              </a:buClr>
              <a:buSzPts val="1800"/>
              <a:buNone/>
              <a:defRPr sz="1800">
                <a:solidFill>
                  <a:schemeClr val="lt1"/>
                </a:solidFill>
              </a:defRPr>
            </a:lvl6pPr>
            <a:lvl7pPr lvl="6" algn="r" rtl="0">
              <a:spcBef>
                <a:spcPts val="500"/>
              </a:spcBef>
              <a:spcAft>
                <a:spcPts val="0"/>
              </a:spcAft>
              <a:buClr>
                <a:schemeClr val="lt1"/>
              </a:buClr>
              <a:buSzPts val="1800"/>
              <a:buNone/>
              <a:defRPr sz="1800">
                <a:solidFill>
                  <a:schemeClr val="lt1"/>
                </a:solidFill>
              </a:defRPr>
            </a:lvl7pPr>
            <a:lvl8pPr lvl="7" algn="r" rtl="0">
              <a:spcBef>
                <a:spcPts val="500"/>
              </a:spcBef>
              <a:spcAft>
                <a:spcPts val="0"/>
              </a:spcAft>
              <a:buClr>
                <a:schemeClr val="lt1"/>
              </a:buClr>
              <a:buSzPts val="1800"/>
              <a:buNone/>
              <a:defRPr sz="1800">
                <a:solidFill>
                  <a:schemeClr val="lt1"/>
                </a:solidFill>
              </a:defRPr>
            </a:lvl8pPr>
            <a:lvl9pPr lvl="8" algn="r" rtl="0">
              <a:spcBef>
                <a:spcPts val="500"/>
              </a:spcBef>
              <a:spcAft>
                <a:spcPts val="500"/>
              </a:spcAft>
              <a:buClr>
                <a:schemeClr val="lt1"/>
              </a:buClr>
              <a:buSzPts val="1800"/>
              <a:buNone/>
              <a:defRPr sz="1800">
                <a:solidFill>
                  <a:schemeClr val="lt1"/>
                </a:solidFill>
              </a:defRPr>
            </a:lvl9pPr>
          </a:lstStyle>
          <a:p>
            <a:endParaRPr/>
          </a:p>
        </p:txBody>
      </p:sp>
      <p:sp>
        <p:nvSpPr>
          <p:cNvPr id="60" name="Google Shape;60;p7"/>
          <p:cNvSpPr txBox="1">
            <a:spLocks noGrp="1"/>
          </p:cNvSpPr>
          <p:nvPr>
            <p:ph type="subTitle" idx="3"/>
          </p:nvPr>
        </p:nvSpPr>
        <p:spPr>
          <a:xfrm>
            <a:off x="1413900" y="3665675"/>
            <a:ext cx="2346000" cy="1134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2000"/>
              <a:buFont typeface="Source Sans 3 SemiBold"/>
              <a:buNone/>
              <a:defRPr sz="2000">
                <a:solidFill>
                  <a:schemeClr val="lt1"/>
                </a:solidFill>
                <a:latin typeface="Source Sans 3 SemiBold"/>
                <a:ea typeface="Source Sans 3 SemiBold"/>
                <a:cs typeface="Source Sans 3 SemiBold"/>
                <a:sym typeface="Source Sans 3 SemiBold"/>
              </a:defRPr>
            </a:lvl1pPr>
            <a:lvl2pPr lvl="1" rtl="0">
              <a:spcBef>
                <a:spcPts val="500"/>
              </a:spcBef>
              <a:spcAft>
                <a:spcPts val="0"/>
              </a:spcAft>
              <a:buClr>
                <a:schemeClr val="lt1"/>
              </a:buClr>
              <a:buSzPts val="2000"/>
              <a:buFont typeface="Inter SemiBold"/>
              <a:buNone/>
              <a:defRPr>
                <a:solidFill>
                  <a:schemeClr val="lt1"/>
                </a:solidFill>
                <a:latin typeface="Inter SemiBold"/>
                <a:ea typeface="Inter SemiBold"/>
                <a:cs typeface="Inter SemiBold"/>
                <a:sym typeface="Inter SemiBold"/>
              </a:defRPr>
            </a:lvl2pPr>
            <a:lvl3pPr lvl="2" rtl="0">
              <a:spcBef>
                <a:spcPts val="500"/>
              </a:spcBef>
              <a:spcAft>
                <a:spcPts val="0"/>
              </a:spcAft>
              <a:buClr>
                <a:schemeClr val="lt1"/>
              </a:buClr>
              <a:buSzPts val="2000"/>
              <a:buFont typeface="Inter SemiBold"/>
              <a:buNone/>
              <a:defRPr sz="2000">
                <a:solidFill>
                  <a:schemeClr val="lt1"/>
                </a:solidFill>
                <a:latin typeface="Inter SemiBold"/>
                <a:ea typeface="Inter SemiBold"/>
                <a:cs typeface="Inter SemiBold"/>
                <a:sym typeface="Inter SemiBold"/>
              </a:defRPr>
            </a:lvl3pPr>
            <a:lvl4pPr lvl="3" rtl="0">
              <a:spcBef>
                <a:spcPts val="500"/>
              </a:spcBef>
              <a:spcAft>
                <a:spcPts val="0"/>
              </a:spcAft>
              <a:buClr>
                <a:schemeClr val="lt1"/>
              </a:buClr>
              <a:buSzPts val="2000"/>
              <a:buFont typeface="Inter SemiBold"/>
              <a:buNone/>
              <a:defRPr sz="2000">
                <a:solidFill>
                  <a:schemeClr val="lt1"/>
                </a:solidFill>
                <a:latin typeface="Inter SemiBold"/>
                <a:ea typeface="Inter SemiBold"/>
                <a:cs typeface="Inter SemiBold"/>
                <a:sym typeface="Inter SemiBold"/>
              </a:defRPr>
            </a:lvl4pPr>
            <a:lvl5pPr lvl="4" rtl="0">
              <a:spcBef>
                <a:spcPts val="500"/>
              </a:spcBef>
              <a:spcAft>
                <a:spcPts val="0"/>
              </a:spcAft>
              <a:buClr>
                <a:schemeClr val="lt1"/>
              </a:buClr>
              <a:buSzPts val="2000"/>
              <a:buFont typeface="Inter SemiBold"/>
              <a:buNone/>
              <a:defRPr sz="2000">
                <a:solidFill>
                  <a:schemeClr val="lt1"/>
                </a:solidFill>
                <a:latin typeface="Inter SemiBold"/>
                <a:ea typeface="Inter SemiBold"/>
                <a:cs typeface="Inter SemiBold"/>
                <a:sym typeface="Inter SemiBold"/>
              </a:defRPr>
            </a:lvl5pPr>
            <a:lvl6pPr lvl="5" rtl="0">
              <a:spcBef>
                <a:spcPts val="500"/>
              </a:spcBef>
              <a:spcAft>
                <a:spcPts val="0"/>
              </a:spcAft>
              <a:buClr>
                <a:schemeClr val="lt1"/>
              </a:buClr>
              <a:buSzPts val="2000"/>
              <a:buFont typeface="Inter SemiBold"/>
              <a:buNone/>
              <a:defRPr sz="2000">
                <a:solidFill>
                  <a:schemeClr val="lt1"/>
                </a:solidFill>
                <a:latin typeface="Inter SemiBold"/>
                <a:ea typeface="Inter SemiBold"/>
                <a:cs typeface="Inter SemiBold"/>
                <a:sym typeface="Inter SemiBold"/>
              </a:defRPr>
            </a:lvl6pPr>
            <a:lvl7pPr lvl="6" rtl="0">
              <a:spcBef>
                <a:spcPts val="500"/>
              </a:spcBef>
              <a:spcAft>
                <a:spcPts val="0"/>
              </a:spcAft>
              <a:buClr>
                <a:schemeClr val="lt1"/>
              </a:buClr>
              <a:buSzPts val="2000"/>
              <a:buFont typeface="Inter SemiBold"/>
              <a:buNone/>
              <a:defRPr sz="2000">
                <a:solidFill>
                  <a:schemeClr val="lt1"/>
                </a:solidFill>
                <a:latin typeface="Inter SemiBold"/>
                <a:ea typeface="Inter SemiBold"/>
                <a:cs typeface="Inter SemiBold"/>
                <a:sym typeface="Inter SemiBold"/>
              </a:defRPr>
            </a:lvl7pPr>
            <a:lvl8pPr lvl="7" rtl="0">
              <a:spcBef>
                <a:spcPts val="500"/>
              </a:spcBef>
              <a:spcAft>
                <a:spcPts val="0"/>
              </a:spcAft>
              <a:buClr>
                <a:schemeClr val="lt1"/>
              </a:buClr>
              <a:buSzPts val="2000"/>
              <a:buFont typeface="Inter SemiBold"/>
              <a:buNone/>
              <a:defRPr sz="2000">
                <a:solidFill>
                  <a:schemeClr val="lt1"/>
                </a:solidFill>
                <a:latin typeface="Inter SemiBold"/>
                <a:ea typeface="Inter SemiBold"/>
                <a:cs typeface="Inter SemiBold"/>
                <a:sym typeface="Inter SemiBold"/>
              </a:defRPr>
            </a:lvl8pPr>
            <a:lvl9pPr lvl="8" rtl="0">
              <a:spcBef>
                <a:spcPts val="500"/>
              </a:spcBef>
              <a:spcAft>
                <a:spcPts val="500"/>
              </a:spcAft>
              <a:buClr>
                <a:schemeClr val="lt1"/>
              </a:buClr>
              <a:buSzPts val="2000"/>
              <a:buFont typeface="Inter SemiBold"/>
              <a:buNone/>
              <a:defRPr sz="2000">
                <a:solidFill>
                  <a:schemeClr val="lt1"/>
                </a:solidFill>
                <a:latin typeface="Inter SemiBold"/>
                <a:ea typeface="Inter SemiBold"/>
                <a:cs typeface="Inter SemiBold"/>
                <a:sym typeface="Inter SemiBold"/>
              </a:defRPr>
            </a:lvl9pPr>
          </a:lstStyle>
          <a:p>
            <a:endParaRPr/>
          </a:p>
        </p:txBody>
      </p:sp>
      <p:pic>
        <p:nvPicPr>
          <p:cNvPr id="61" name="Google Shape;61;p7"/>
          <p:cNvPicPr preferRelativeResize="0"/>
          <p:nvPr/>
        </p:nvPicPr>
        <p:blipFill>
          <a:blip r:embed="rId2">
            <a:alphaModFix/>
          </a:blip>
          <a:stretch>
            <a:fillRect/>
          </a:stretch>
        </p:blipFill>
        <p:spPr>
          <a:xfrm>
            <a:off x="456084" y="802338"/>
            <a:ext cx="1435608" cy="392468"/>
          </a:xfrm>
          <a:prstGeom prst="rect">
            <a:avLst/>
          </a:prstGeom>
          <a:noFill/>
          <a:ln>
            <a:noFill/>
          </a:ln>
        </p:spPr>
      </p:pic>
      <p:pic>
        <p:nvPicPr>
          <p:cNvPr id="62" name="Google Shape;62;p7"/>
          <p:cNvPicPr preferRelativeResize="0"/>
          <p:nvPr/>
        </p:nvPicPr>
        <p:blipFill>
          <a:blip r:embed="rId3">
            <a:alphaModFix/>
          </a:blip>
          <a:stretch>
            <a:fillRect/>
          </a:stretch>
        </p:blipFill>
        <p:spPr>
          <a:xfrm>
            <a:off x="7407996" y="342901"/>
            <a:ext cx="1278798" cy="347458"/>
          </a:xfrm>
          <a:prstGeom prst="rect">
            <a:avLst/>
          </a:prstGeom>
          <a:noFill/>
          <a:ln>
            <a:noFill/>
          </a:ln>
        </p:spPr>
      </p:pic>
      <p:pic>
        <p:nvPicPr>
          <p:cNvPr id="63" name="Google Shape;63;p7"/>
          <p:cNvPicPr preferRelativeResize="0"/>
          <p:nvPr/>
        </p:nvPicPr>
        <p:blipFill>
          <a:blip r:embed="rId4">
            <a:alphaModFix/>
          </a:blip>
          <a:stretch>
            <a:fillRect/>
          </a:stretch>
        </p:blipFill>
        <p:spPr>
          <a:xfrm>
            <a:off x="469724" y="342895"/>
            <a:ext cx="1434601" cy="41125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with Subtitle and No Photo">
  <p:cSld name="BLANK_3_1_1_2_2_2_1">
    <p:bg>
      <p:bgPr>
        <a:solidFill>
          <a:srgbClr val="0075A2"/>
        </a:solidFill>
        <a:effectLst/>
      </p:bgPr>
    </p:bg>
    <p:spTree>
      <p:nvGrpSpPr>
        <p:cNvPr id="1" name="Shape 64"/>
        <p:cNvGrpSpPr/>
        <p:nvPr/>
      </p:nvGrpSpPr>
      <p:grpSpPr>
        <a:xfrm>
          <a:off x="0" y="0"/>
          <a:ext cx="0" cy="0"/>
          <a:chOff x="0" y="0"/>
          <a:chExt cx="0" cy="0"/>
        </a:xfrm>
      </p:grpSpPr>
      <p:sp>
        <p:nvSpPr>
          <p:cNvPr id="65" name="Google Shape;65;p8"/>
          <p:cNvSpPr txBox="1">
            <a:spLocks noGrp="1"/>
          </p:cNvSpPr>
          <p:nvPr>
            <p:ph type="title"/>
          </p:nvPr>
        </p:nvSpPr>
        <p:spPr>
          <a:xfrm>
            <a:off x="457200" y="1888775"/>
            <a:ext cx="8229600" cy="1431300"/>
          </a:xfrm>
          <a:prstGeom prst="rect">
            <a:avLst/>
          </a:prstGeom>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lvl1pPr lvl="0"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1pPr>
            <a:lvl2pPr lvl="1"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2pPr>
            <a:lvl3pPr lvl="2"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3pPr>
            <a:lvl4pPr lvl="3"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4pPr>
            <a:lvl5pPr lvl="4"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5pPr>
            <a:lvl6pPr lvl="5"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6pPr>
            <a:lvl7pPr lvl="6"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7pPr>
            <a:lvl8pPr lvl="7"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8pPr>
            <a:lvl9pPr lvl="8"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9pPr>
          </a:lstStyle>
          <a:p>
            <a:endParaRPr/>
          </a:p>
        </p:txBody>
      </p:sp>
      <p:pic>
        <p:nvPicPr>
          <p:cNvPr id="66" name="Google Shape;66;p8"/>
          <p:cNvPicPr preferRelativeResize="0"/>
          <p:nvPr/>
        </p:nvPicPr>
        <p:blipFill>
          <a:blip r:embed="rId2">
            <a:alphaModFix/>
          </a:blip>
          <a:stretch>
            <a:fillRect/>
          </a:stretch>
        </p:blipFill>
        <p:spPr>
          <a:xfrm>
            <a:off x="456084" y="802338"/>
            <a:ext cx="1435608" cy="392468"/>
          </a:xfrm>
          <a:prstGeom prst="rect">
            <a:avLst/>
          </a:prstGeom>
          <a:noFill/>
          <a:ln>
            <a:noFill/>
          </a:ln>
        </p:spPr>
      </p:pic>
      <p:pic>
        <p:nvPicPr>
          <p:cNvPr id="67" name="Google Shape;67;p8"/>
          <p:cNvPicPr preferRelativeResize="0"/>
          <p:nvPr/>
        </p:nvPicPr>
        <p:blipFill>
          <a:blip r:embed="rId3">
            <a:alphaModFix/>
          </a:blip>
          <a:stretch>
            <a:fillRect/>
          </a:stretch>
        </p:blipFill>
        <p:spPr>
          <a:xfrm>
            <a:off x="7407996" y="342901"/>
            <a:ext cx="1278798" cy="347458"/>
          </a:xfrm>
          <a:prstGeom prst="rect">
            <a:avLst/>
          </a:prstGeom>
          <a:noFill/>
          <a:ln>
            <a:noFill/>
          </a:ln>
        </p:spPr>
      </p:pic>
      <p:sp>
        <p:nvSpPr>
          <p:cNvPr id="68" name="Google Shape;68;p8"/>
          <p:cNvSpPr txBox="1">
            <a:spLocks noGrp="1"/>
          </p:cNvSpPr>
          <p:nvPr>
            <p:ph type="subTitle" idx="1"/>
          </p:nvPr>
        </p:nvSpPr>
        <p:spPr>
          <a:xfrm>
            <a:off x="457200" y="3391700"/>
            <a:ext cx="8229600" cy="810600"/>
          </a:xfrm>
          <a:prstGeom prst="rect">
            <a:avLst/>
          </a:prstGeom>
        </p:spPr>
        <p:txBody>
          <a:bodyPr spcFirstLastPara="1" wrap="square" lIns="0" tIns="91425" rIns="91425" bIns="91425" anchor="t" anchorCtr="0">
            <a:normAutofit/>
          </a:bodyPr>
          <a:lstStyle>
            <a:lvl1pPr lvl="0" rtl="0">
              <a:spcBef>
                <a:spcPts val="0"/>
              </a:spcBef>
              <a:spcAft>
                <a:spcPts val="0"/>
              </a:spcAft>
              <a:buClr>
                <a:schemeClr val="lt2"/>
              </a:buClr>
              <a:buSzPts val="2400"/>
              <a:buFont typeface="Source Sans 3 SemiBold"/>
              <a:buNone/>
              <a:defRPr>
                <a:solidFill>
                  <a:schemeClr val="lt2"/>
                </a:solidFill>
                <a:latin typeface="Source Sans 3 SemiBold"/>
                <a:ea typeface="Source Sans 3 SemiBold"/>
                <a:cs typeface="Source Sans 3 SemiBold"/>
                <a:sym typeface="Source Sans 3 SemiBold"/>
              </a:defRPr>
            </a:lvl1pPr>
            <a:lvl2pPr lvl="1" rtl="0">
              <a:spcBef>
                <a:spcPts val="800"/>
              </a:spcBef>
              <a:spcAft>
                <a:spcPts val="0"/>
              </a:spcAft>
              <a:buClr>
                <a:schemeClr val="lt2"/>
              </a:buClr>
              <a:buSzPts val="1700"/>
              <a:buFont typeface="Inter SemiBold"/>
              <a:buNone/>
              <a:defRPr>
                <a:solidFill>
                  <a:schemeClr val="lt2"/>
                </a:solidFill>
                <a:latin typeface="Inter SemiBold"/>
                <a:ea typeface="Inter SemiBold"/>
                <a:cs typeface="Inter SemiBold"/>
                <a:sym typeface="Inter SemiBold"/>
              </a:defRPr>
            </a:lvl2pPr>
            <a:lvl3pPr lvl="2" rtl="0">
              <a:spcBef>
                <a:spcPts val="800"/>
              </a:spcBef>
              <a:spcAft>
                <a:spcPts val="0"/>
              </a:spcAft>
              <a:buClr>
                <a:schemeClr val="lt2"/>
              </a:buClr>
              <a:buSzPts val="1800"/>
              <a:buFont typeface="Inter SemiBold"/>
              <a:buNone/>
              <a:defRPr>
                <a:solidFill>
                  <a:schemeClr val="lt2"/>
                </a:solidFill>
                <a:latin typeface="Inter SemiBold"/>
                <a:ea typeface="Inter SemiBold"/>
                <a:cs typeface="Inter SemiBold"/>
                <a:sym typeface="Inter SemiBold"/>
              </a:defRPr>
            </a:lvl3pPr>
            <a:lvl4pPr lvl="3" rtl="0">
              <a:spcBef>
                <a:spcPts val="800"/>
              </a:spcBef>
              <a:spcAft>
                <a:spcPts val="0"/>
              </a:spcAft>
              <a:buClr>
                <a:schemeClr val="lt2"/>
              </a:buClr>
              <a:buSzPts val="1600"/>
              <a:buFont typeface="Inter SemiBold"/>
              <a:buNone/>
              <a:defRPr>
                <a:solidFill>
                  <a:schemeClr val="lt2"/>
                </a:solidFill>
                <a:latin typeface="Inter SemiBold"/>
                <a:ea typeface="Inter SemiBold"/>
                <a:cs typeface="Inter SemiBold"/>
                <a:sym typeface="Inter SemiBold"/>
              </a:defRPr>
            </a:lvl4pPr>
            <a:lvl5pPr lvl="4" rtl="0">
              <a:spcBef>
                <a:spcPts val="800"/>
              </a:spcBef>
              <a:spcAft>
                <a:spcPts val="0"/>
              </a:spcAft>
              <a:buClr>
                <a:schemeClr val="lt2"/>
              </a:buClr>
              <a:buSzPts val="1400"/>
              <a:buFont typeface="Inter SemiBold"/>
              <a:buNone/>
              <a:defRPr>
                <a:solidFill>
                  <a:schemeClr val="lt2"/>
                </a:solidFill>
                <a:latin typeface="Inter SemiBold"/>
                <a:ea typeface="Inter SemiBold"/>
                <a:cs typeface="Inter SemiBold"/>
                <a:sym typeface="Inter SemiBold"/>
              </a:defRPr>
            </a:lvl5pPr>
            <a:lvl6pPr lvl="5" rtl="0">
              <a:spcBef>
                <a:spcPts val="800"/>
              </a:spcBef>
              <a:spcAft>
                <a:spcPts val="0"/>
              </a:spcAft>
              <a:buClr>
                <a:schemeClr val="lt2"/>
              </a:buClr>
              <a:buSzPts val="1200"/>
              <a:buFont typeface="Inter SemiBold"/>
              <a:buNone/>
              <a:defRPr>
                <a:solidFill>
                  <a:schemeClr val="lt2"/>
                </a:solidFill>
                <a:latin typeface="Inter SemiBold"/>
                <a:ea typeface="Inter SemiBold"/>
                <a:cs typeface="Inter SemiBold"/>
                <a:sym typeface="Inter SemiBold"/>
              </a:defRPr>
            </a:lvl6pPr>
            <a:lvl7pPr lvl="6" rtl="0">
              <a:spcBef>
                <a:spcPts val="800"/>
              </a:spcBef>
              <a:spcAft>
                <a:spcPts val="0"/>
              </a:spcAft>
              <a:buClr>
                <a:schemeClr val="lt2"/>
              </a:buClr>
              <a:buSzPts val="1200"/>
              <a:buFont typeface="Inter SemiBold"/>
              <a:buNone/>
              <a:defRPr>
                <a:solidFill>
                  <a:schemeClr val="lt2"/>
                </a:solidFill>
                <a:latin typeface="Inter SemiBold"/>
                <a:ea typeface="Inter SemiBold"/>
                <a:cs typeface="Inter SemiBold"/>
                <a:sym typeface="Inter SemiBold"/>
              </a:defRPr>
            </a:lvl7pPr>
            <a:lvl8pPr lvl="7" rtl="0">
              <a:spcBef>
                <a:spcPts val="800"/>
              </a:spcBef>
              <a:spcAft>
                <a:spcPts val="0"/>
              </a:spcAft>
              <a:buClr>
                <a:schemeClr val="lt2"/>
              </a:buClr>
              <a:buSzPts val="1200"/>
              <a:buFont typeface="Inter SemiBold"/>
              <a:buNone/>
              <a:defRPr>
                <a:solidFill>
                  <a:schemeClr val="lt2"/>
                </a:solidFill>
                <a:latin typeface="Inter SemiBold"/>
                <a:ea typeface="Inter SemiBold"/>
                <a:cs typeface="Inter SemiBold"/>
                <a:sym typeface="Inter SemiBold"/>
              </a:defRPr>
            </a:lvl8pPr>
            <a:lvl9pPr lvl="8" rtl="0">
              <a:spcBef>
                <a:spcPts val="800"/>
              </a:spcBef>
              <a:spcAft>
                <a:spcPts val="800"/>
              </a:spcAft>
              <a:buClr>
                <a:schemeClr val="lt2"/>
              </a:buClr>
              <a:buSzPts val="1200"/>
              <a:buFont typeface="Inter SemiBold"/>
              <a:buNone/>
              <a:defRPr>
                <a:solidFill>
                  <a:schemeClr val="lt2"/>
                </a:solidFill>
                <a:latin typeface="Inter SemiBold"/>
                <a:ea typeface="Inter SemiBold"/>
                <a:cs typeface="Inter SemiBold"/>
                <a:sym typeface="Inter SemiBold"/>
              </a:defRPr>
            </a:lvl9pPr>
          </a:lstStyle>
          <a:p>
            <a:endParaRPr/>
          </a:p>
        </p:txBody>
      </p:sp>
      <p:pic>
        <p:nvPicPr>
          <p:cNvPr id="69" name="Google Shape;69;p8"/>
          <p:cNvPicPr preferRelativeResize="0"/>
          <p:nvPr/>
        </p:nvPicPr>
        <p:blipFill>
          <a:blip r:embed="rId4">
            <a:alphaModFix/>
          </a:blip>
          <a:stretch>
            <a:fillRect/>
          </a:stretch>
        </p:blipFill>
        <p:spPr>
          <a:xfrm>
            <a:off x="469724" y="342895"/>
            <a:ext cx="1434601" cy="41125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 GRADIENT">
  <p:cSld name="OBJECT_1_2">
    <p:bg>
      <p:bgPr>
        <a:gradFill>
          <a:gsLst>
            <a:gs pos="0">
              <a:schemeClr val="lt1"/>
            </a:gs>
            <a:gs pos="100000">
              <a:srgbClr val="DBDDE8"/>
            </a:gs>
          </a:gsLst>
          <a:lin ang="5400012" scaled="0"/>
        </a:gradFill>
        <a:effectLst/>
      </p:bgPr>
    </p:bg>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sz="1800"/>
            </a:lvl2pPr>
            <a:lvl3pPr lvl="2" indent="0" rtl="0">
              <a:spcBef>
                <a:spcPts val="0"/>
              </a:spcBef>
              <a:spcAft>
                <a:spcPts val="0"/>
              </a:spcAft>
              <a:buSzPts val="3200"/>
              <a:buNone/>
              <a:defRPr sz="1800"/>
            </a:lvl3pPr>
            <a:lvl4pPr lvl="3" indent="0" rtl="0">
              <a:spcBef>
                <a:spcPts val="0"/>
              </a:spcBef>
              <a:spcAft>
                <a:spcPts val="0"/>
              </a:spcAft>
              <a:buSzPts val="3200"/>
              <a:buNone/>
              <a:defRPr sz="1800"/>
            </a:lvl4pPr>
            <a:lvl5pPr lvl="4" indent="0" rtl="0">
              <a:spcBef>
                <a:spcPts val="0"/>
              </a:spcBef>
              <a:spcAft>
                <a:spcPts val="0"/>
              </a:spcAft>
              <a:buSzPts val="3200"/>
              <a:buNone/>
              <a:defRPr sz="1800"/>
            </a:lvl5pPr>
            <a:lvl6pPr lvl="5" indent="0" rtl="0">
              <a:spcBef>
                <a:spcPts val="0"/>
              </a:spcBef>
              <a:spcAft>
                <a:spcPts val="0"/>
              </a:spcAft>
              <a:buSzPts val="3200"/>
              <a:buNone/>
              <a:defRPr sz="1800"/>
            </a:lvl6pPr>
            <a:lvl7pPr lvl="6" indent="0" rtl="0">
              <a:spcBef>
                <a:spcPts val="0"/>
              </a:spcBef>
              <a:spcAft>
                <a:spcPts val="0"/>
              </a:spcAft>
              <a:buSzPts val="3200"/>
              <a:buNone/>
              <a:defRPr sz="1800"/>
            </a:lvl7pPr>
            <a:lvl8pPr lvl="7" indent="0" rtl="0">
              <a:spcBef>
                <a:spcPts val="0"/>
              </a:spcBef>
              <a:spcAft>
                <a:spcPts val="0"/>
              </a:spcAft>
              <a:buSzPts val="3200"/>
              <a:buNone/>
              <a:defRPr sz="1800"/>
            </a:lvl8pPr>
            <a:lvl9pPr lvl="8" indent="0" rtl="0">
              <a:spcBef>
                <a:spcPts val="0"/>
              </a:spcBef>
              <a:spcAft>
                <a:spcPts val="0"/>
              </a:spcAft>
              <a:buSzPts val="3200"/>
              <a:buNone/>
              <a:defRPr sz="1800"/>
            </a:lvl9pPr>
          </a:lstStyle>
          <a:p>
            <a:endParaRPr/>
          </a:p>
        </p:txBody>
      </p:sp>
      <p:sp>
        <p:nvSpPr>
          <p:cNvPr id="72" name="Google Shape;72;p9"/>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73" name="Google Shape;73;p9"/>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SzPts val="2400"/>
              <a:buChar char="•"/>
              <a:defRPr/>
            </a:lvl1pPr>
            <a:lvl2pPr marL="914400" lvl="1" indent="-336550">
              <a:spcBef>
                <a:spcPts val="800"/>
              </a:spcBef>
              <a:spcAft>
                <a:spcPts val="0"/>
              </a:spcAft>
              <a:buSzPts val="1700"/>
              <a:buChar char="–"/>
              <a:defRPr/>
            </a:lvl2pPr>
            <a:lvl3pPr marL="1371600" lvl="2" indent="-342900">
              <a:spcBef>
                <a:spcPts val="800"/>
              </a:spcBef>
              <a:spcAft>
                <a:spcPts val="0"/>
              </a:spcAft>
              <a:buSzPts val="1800"/>
              <a:buChar char="•"/>
              <a:defRPr/>
            </a:lvl3pPr>
            <a:lvl4pPr marL="1828800" lvl="3" indent="-330200">
              <a:spcBef>
                <a:spcPts val="800"/>
              </a:spcBef>
              <a:spcAft>
                <a:spcPts val="0"/>
              </a:spcAft>
              <a:buSzPts val="1600"/>
              <a:buChar char="–"/>
              <a:defRPr/>
            </a:lvl4pPr>
            <a:lvl5pPr marL="2286000" lvl="4" indent="-317500">
              <a:spcBef>
                <a:spcPts val="800"/>
              </a:spcBef>
              <a:spcAft>
                <a:spcPts val="0"/>
              </a:spcAft>
              <a:buSzPts val="14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pic>
        <p:nvPicPr>
          <p:cNvPr id="74" name="Google Shape;74;p9" title=" ESnet-2024-fullcolor-shortname-withorb-transparent-background-no-padding.png"/>
          <p:cNvPicPr preferRelativeResize="0"/>
          <p:nvPr/>
        </p:nvPicPr>
        <p:blipFill>
          <a:blip r:embed="rId2">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WHITE">
  <p:cSld name="OBJECT_1_2_3">
    <p:bg>
      <p:bgPr>
        <a:solidFill>
          <a:schemeClr val="lt1"/>
        </a:solidFill>
        <a:effectLst/>
      </p:bgPr>
    </p:bg>
    <p:spTree>
      <p:nvGrpSpPr>
        <p:cNvPr id="1" name="Shape 75"/>
        <p:cNvGrpSpPr/>
        <p:nvPr/>
      </p:nvGrpSpPr>
      <p:grpSpPr>
        <a:xfrm>
          <a:off x="0" y="0"/>
          <a:ext cx="0" cy="0"/>
          <a:chOff x="0" y="0"/>
          <a:chExt cx="0" cy="0"/>
        </a:xfrm>
      </p:grpSpPr>
      <p:sp>
        <p:nvSpPr>
          <p:cNvPr id="76" name="Google Shape;76;p10"/>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Clr>
                <a:schemeClr val="accent1"/>
              </a:buClr>
              <a:buSzPts val="3200"/>
              <a:buNone/>
              <a:defRPr i="0" u="none" strike="noStrike" cap="none">
                <a:solidFill>
                  <a:schemeClr val="accent1"/>
                </a:solidFill>
              </a:defRPr>
            </a:lvl1pPr>
            <a:lvl2pPr lvl="1" indent="0">
              <a:spcBef>
                <a:spcPts val="0"/>
              </a:spcBef>
              <a:spcAft>
                <a:spcPts val="0"/>
              </a:spcAft>
              <a:buSzPts val="3200"/>
              <a:buNone/>
              <a:defRPr sz="1800"/>
            </a:lvl2pPr>
            <a:lvl3pPr lvl="2" indent="0">
              <a:spcBef>
                <a:spcPts val="0"/>
              </a:spcBef>
              <a:spcAft>
                <a:spcPts val="0"/>
              </a:spcAft>
              <a:buSzPts val="3200"/>
              <a:buNone/>
              <a:defRPr sz="1800"/>
            </a:lvl3pPr>
            <a:lvl4pPr lvl="3" indent="0">
              <a:spcBef>
                <a:spcPts val="0"/>
              </a:spcBef>
              <a:spcAft>
                <a:spcPts val="0"/>
              </a:spcAft>
              <a:buSzPts val="3200"/>
              <a:buNone/>
              <a:defRPr sz="1800"/>
            </a:lvl4pPr>
            <a:lvl5pPr lvl="4" indent="0">
              <a:spcBef>
                <a:spcPts val="0"/>
              </a:spcBef>
              <a:spcAft>
                <a:spcPts val="0"/>
              </a:spcAft>
              <a:buSzPts val="3200"/>
              <a:buNone/>
              <a:defRPr sz="1800"/>
            </a:lvl5pPr>
            <a:lvl6pPr lvl="5" indent="0">
              <a:spcBef>
                <a:spcPts val="0"/>
              </a:spcBef>
              <a:spcAft>
                <a:spcPts val="0"/>
              </a:spcAft>
              <a:buSzPts val="3200"/>
              <a:buNone/>
              <a:defRPr sz="1800"/>
            </a:lvl6pPr>
            <a:lvl7pPr lvl="6" indent="0">
              <a:spcBef>
                <a:spcPts val="0"/>
              </a:spcBef>
              <a:spcAft>
                <a:spcPts val="0"/>
              </a:spcAft>
              <a:buSzPts val="3200"/>
              <a:buNone/>
              <a:defRPr sz="1800"/>
            </a:lvl7pPr>
            <a:lvl8pPr lvl="7" indent="0">
              <a:spcBef>
                <a:spcPts val="0"/>
              </a:spcBef>
              <a:spcAft>
                <a:spcPts val="0"/>
              </a:spcAft>
              <a:buSzPts val="3200"/>
              <a:buNone/>
              <a:defRPr sz="1800"/>
            </a:lvl8pPr>
            <a:lvl9pPr lvl="8" indent="0">
              <a:spcBef>
                <a:spcPts val="0"/>
              </a:spcBef>
              <a:spcAft>
                <a:spcPts val="0"/>
              </a:spcAft>
              <a:buSzPts val="3200"/>
              <a:buNone/>
              <a:defRPr sz="1800"/>
            </a:lvl9pPr>
          </a:lstStyle>
          <a:p>
            <a:endParaRPr/>
          </a:p>
        </p:txBody>
      </p:sp>
      <p:sp>
        <p:nvSpPr>
          <p:cNvPr id="77" name="Google Shape;77;p10"/>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900" b="0" i="0" u="none" strike="noStrike" cap="none">
                <a:solidFill>
                  <a:schemeClr val="dk2"/>
                </a:solidFill>
                <a:latin typeface="Calibri"/>
                <a:ea typeface="Calibri"/>
                <a:cs typeface="Calibri"/>
                <a:sym typeface="Calibri"/>
              </a:defRPr>
            </a:lvl1pPr>
            <a:lvl2pPr marL="0" marR="0" lvl="1" indent="0" algn="l">
              <a:spcBef>
                <a:spcPts val="0"/>
              </a:spcBef>
              <a:buNone/>
              <a:defRPr sz="900" b="0" i="0" u="none" strike="noStrike" cap="none">
                <a:solidFill>
                  <a:schemeClr val="dk2"/>
                </a:solidFill>
                <a:latin typeface="Calibri"/>
                <a:ea typeface="Calibri"/>
                <a:cs typeface="Calibri"/>
                <a:sym typeface="Calibri"/>
              </a:defRPr>
            </a:lvl2pPr>
            <a:lvl3pPr marL="0" marR="0" lvl="2" indent="0" algn="l">
              <a:spcBef>
                <a:spcPts val="0"/>
              </a:spcBef>
              <a:buNone/>
              <a:defRPr sz="900" b="0" i="0" u="none" strike="noStrike" cap="none">
                <a:solidFill>
                  <a:schemeClr val="dk2"/>
                </a:solidFill>
                <a:latin typeface="Calibri"/>
                <a:ea typeface="Calibri"/>
                <a:cs typeface="Calibri"/>
                <a:sym typeface="Calibri"/>
              </a:defRPr>
            </a:lvl3pPr>
            <a:lvl4pPr marL="0" marR="0" lvl="3" indent="0" algn="l">
              <a:spcBef>
                <a:spcPts val="0"/>
              </a:spcBef>
              <a:buNone/>
              <a:defRPr sz="900" b="0" i="0" u="none" strike="noStrike" cap="none">
                <a:solidFill>
                  <a:schemeClr val="dk2"/>
                </a:solidFill>
                <a:latin typeface="Calibri"/>
                <a:ea typeface="Calibri"/>
                <a:cs typeface="Calibri"/>
                <a:sym typeface="Calibri"/>
              </a:defRPr>
            </a:lvl4pPr>
            <a:lvl5pPr marL="0" marR="0" lvl="4" indent="0" algn="l">
              <a:spcBef>
                <a:spcPts val="0"/>
              </a:spcBef>
              <a:buNone/>
              <a:defRPr sz="900" b="0" i="0" u="none" strike="noStrike" cap="none">
                <a:solidFill>
                  <a:schemeClr val="dk2"/>
                </a:solidFill>
                <a:latin typeface="Calibri"/>
                <a:ea typeface="Calibri"/>
                <a:cs typeface="Calibri"/>
                <a:sym typeface="Calibri"/>
              </a:defRPr>
            </a:lvl5pPr>
            <a:lvl6pPr marL="0" marR="0" lvl="5" indent="0" algn="l">
              <a:spcBef>
                <a:spcPts val="0"/>
              </a:spcBef>
              <a:buNone/>
              <a:defRPr sz="900" b="0" i="0" u="none" strike="noStrike" cap="none">
                <a:solidFill>
                  <a:schemeClr val="dk2"/>
                </a:solidFill>
                <a:latin typeface="Calibri"/>
                <a:ea typeface="Calibri"/>
                <a:cs typeface="Calibri"/>
                <a:sym typeface="Calibri"/>
              </a:defRPr>
            </a:lvl6pPr>
            <a:lvl7pPr marL="0" marR="0" lvl="6" indent="0" algn="l">
              <a:spcBef>
                <a:spcPts val="0"/>
              </a:spcBef>
              <a:buNone/>
              <a:defRPr sz="900" b="0" i="0" u="none" strike="noStrike" cap="none">
                <a:solidFill>
                  <a:schemeClr val="dk2"/>
                </a:solidFill>
                <a:latin typeface="Calibri"/>
                <a:ea typeface="Calibri"/>
                <a:cs typeface="Calibri"/>
                <a:sym typeface="Calibri"/>
              </a:defRPr>
            </a:lvl7pPr>
            <a:lvl8pPr marL="0" marR="0" lvl="7" indent="0" algn="l">
              <a:spcBef>
                <a:spcPts val="0"/>
              </a:spcBef>
              <a:buNone/>
              <a:defRPr sz="900" b="0" i="0" u="none" strike="noStrike" cap="none">
                <a:solidFill>
                  <a:schemeClr val="dk2"/>
                </a:solidFill>
                <a:latin typeface="Calibri"/>
                <a:ea typeface="Calibri"/>
                <a:cs typeface="Calibri"/>
                <a:sym typeface="Calibri"/>
              </a:defRPr>
            </a:lvl8pPr>
            <a:lvl9pPr marL="0" marR="0" lvl="8" indent="0" algn="l">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78" name="Google Shape;78;p10"/>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SzPts val="2400"/>
              <a:buChar char="•"/>
              <a:defRPr/>
            </a:lvl1pPr>
            <a:lvl2pPr marL="914400" lvl="1" indent="-336550">
              <a:spcBef>
                <a:spcPts val="800"/>
              </a:spcBef>
              <a:spcAft>
                <a:spcPts val="0"/>
              </a:spcAft>
              <a:buSzPts val="1700"/>
              <a:buChar char="–"/>
              <a:defRPr/>
            </a:lvl2pPr>
            <a:lvl3pPr marL="1371600" lvl="2" indent="-342900">
              <a:spcBef>
                <a:spcPts val="800"/>
              </a:spcBef>
              <a:spcAft>
                <a:spcPts val="0"/>
              </a:spcAft>
              <a:buSzPts val="1800"/>
              <a:buChar char="•"/>
              <a:defRPr/>
            </a:lvl3pPr>
            <a:lvl4pPr marL="1828800" lvl="3" indent="-330200">
              <a:spcBef>
                <a:spcPts val="800"/>
              </a:spcBef>
              <a:spcAft>
                <a:spcPts val="0"/>
              </a:spcAft>
              <a:buSzPts val="1600"/>
              <a:buChar char="–"/>
              <a:defRPr/>
            </a:lvl4pPr>
            <a:lvl5pPr marL="2286000" lvl="4" indent="-317500">
              <a:spcBef>
                <a:spcPts val="800"/>
              </a:spcBef>
              <a:spcAft>
                <a:spcPts val="0"/>
              </a:spcAft>
              <a:buSzPts val="14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pic>
        <p:nvPicPr>
          <p:cNvPr id="79" name="Google Shape;79;p10" title=" ESnet-2024-fullcolor-shortname-withorb-transparent-background-no-padding.png"/>
          <p:cNvPicPr preferRelativeResize="0"/>
          <p:nvPr/>
        </p:nvPicPr>
        <p:blipFill>
          <a:blip r:embed="rId2">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Font typeface="Source Sans 3"/>
              <a:buNone/>
              <a:defRPr sz="3200" b="1" i="0" u="none" strike="noStrike" cap="none">
                <a:solidFill>
                  <a:schemeClr val="accent1"/>
                </a:solidFill>
                <a:latin typeface="Source Sans 3"/>
                <a:ea typeface="Source Sans 3"/>
                <a:cs typeface="Source Sans 3"/>
                <a:sym typeface="Source Sans 3"/>
              </a:defRPr>
            </a:lvl1pPr>
            <a:lvl2pPr lvl="1"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2pPr>
            <a:lvl3pPr lvl="2"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3pPr>
            <a:lvl4pPr lvl="3"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4pPr>
            <a:lvl5pPr lvl="4"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5pPr>
            <a:lvl6pPr lvl="5"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6pPr>
            <a:lvl7pPr lvl="6"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7pPr>
            <a:lvl8pPr lvl="7"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8pPr>
            <a:lvl9pPr lvl="8"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9pPr>
          </a:lstStyle>
          <a:p>
            <a:endParaRPr/>
          </a:p>
        </p:txBody>
      </p:sp>
      <p:sp>
        <p:nvSpPr>
          <p:cNvPr id="7" name="Google Shape;7;p1"/>
          <p:cNvSpPr txBox="1">
            <a:spLocks noGrp="1"/>
          </p:cNvSpPr>
          <p:nvPr>
            <p:ph type="body" idx="1"/>
          </p:nvPr>
        </p:nvSpPr>
        <p:spPr>
          <a:xfrm>
            <a:off x="457200" y="1028700"/>
            <a:ext cx="8229600" cy="3771900"/>
          </a:xfrm>
          <a:prstGeom prst="rect">
            <a:avLst/>
          </a:prstGeom>
          <a:noFill/>
          <a:ln>
            <a:noFill/>
          </a:ln>
        </p:spPr>
        <p:txBody>
          <a:bodyPr spcFirstLastPara="1" wrap="square" lIns="91425" tIns="91425" rIns="91425" bIns="91425" anchor="t" anchorCtr="0">
            <a:normAutofit/>
          </a:bodyPr>
          <a:lstStyle>
            <a:lvl1pPr marL="457200" marR="0" lvl="0" indent="-381000" algn="l" rtl="0">
              <a:spcBef>
                <a:spcPts val="0"/>
              </a:spcBef>
              <a:spcAft>
                <a:spcPts val="0"/>
              </a:spcAft>
              <a:buClr>
                <a:schemeClr val="accent1"/>
              </a:buClr>
              <a:buSzPts val="2400"/>
              <a:buFont typeface="Source Sans 3"/>
              <a:buChar char="•"/>
              <a:defRPr sz="2400" i="0" u="none" strike="noStrike" cap="none">
                <a:solidFill>
                  <a:schemeClr val="dk1"/>
                </a:solidFill>
                <a:latin typeface="Source Sans 3"/>
                <a:ea typeface="Source Sans 3"/>
                <a:cs typeface="Source Sans 3"/>
                <a:sym typeface="Source Sans 3"/>
              </a:defRPr>
            </a:lvl1pPr>
            <a:lvl2pPr marL="914400" marR="0" lvl="1" indent="-336550" algn="l" rtl="0">
              <a:spcBef>
                <a:spcPts val="800"/>
              </a:spcBef>
              <a:spcAft>
                <a:spcPts val="0"/>
              </a:spcAft>
              <a:buClr>
                <a:schemeClr val="dk2"/>
              </a:buClr>
              <a:buSzPts val="1700"/>
              <a:buFont typeface="Source Sans 3"/>
              <a:buChar char="–"/>
              <a:defRPr sz="2000" i="0" u="none" strike="noStrike" cap="none">
                <a:solidFill>
                  <a:schemeClr val="dk1"/>
                </a:solidFill>
                <a:latin typeface="Source Sans 3"/>
                <a:ea typeface="Source Sans 3"/>
                <a:cs typeface="Source Sans 3"/>
                <a:sym typeface="Source Sans 3"/>
              </a:defRPr>
            </a:lvl2pPr>
            <a:lvl3pPr marL="1371600" marR="0" lvl="2" indent="-342900" algn="l" rtl="0">
              <a:spcBef>
                <a:spcPts val="800"/>
              </a:spcBef>
              <a:spcAft>
                <a:spcPts val="0"/>
              </a:spcAft>
              <a:buClr>
                <a:schemeClr val="accent1"/>
              </a:buClr>
              <a:buSzPts val="1800"/>
              <a:buFont typeface="Source Sans 3"/>
              <a:buChar char="•"/>
              <a:defRPr sz="1800" i="0" u="none" strike="noStrike" cap="none">
                <a:solidFill>
                  <a:schemeClr val="dk1"/>
                </a:solidFill>
                <a:latin typeface="Source Sans 3"/>
                <a:ea typeface="Source Sans 3"/>
                <a:cs typeface="Source Sans 3"/>
                <a:sym typeface="Source Sans 3"/>
              </a:defRPr>
            </a:lvl3pPr>
            <a:lvl4pPr marL="1828800" marR="0" lvl="3" indent="-330200" algn="l" rtl="0">
              <a:spcBef>
                <a:spcPts val="800"/>
              </a:spcBef>
              <a:spcAft>
                <a:spcPts val="0"/>
              </a:spcAft>
              <a:buClr>
                <a:schemeClr val="dk2"/>
              </a:buClr>
              <a:buSzPts val="1600"/>
              <a:buFont typeface="Source Sans 3"/>
              <a:buChar char="–"/>
              <a:defRPr sz="1600" i="0" u="none" strike="noStrike" cap="none">
                <a:solidFill>
                  <a:schemeClr val="dk1"/>
                </a:solidFill>
                <a:latin typeface="Source Sans 3"/>
                <a:ea typeface="Source Sans 3"/>
                <a:cs typeface="Source Sans 3"/>
                <a:sym typeface="Source Sans 3"/>
              </a:defRPr>
            </a:lvl4pPr>
            <a:lvl5pPr marL="2286000" marR="0" lvl="4" indent="-317500" algn="l" rtl="0">
              <a:spcBef>
                <a:spcPts val="800"/>
              </a:spcBef>
              <a:spcAft>
                <a:spcPts val="0"/>
              </a:spcAft>
              <a:buClr>
                <a:schemeClr val="accent1"/>
              </a:buClr>
              <a:buSzPts val="1400"/>
              <a:buFont typeface="Source Sans 3"/>
              <a:buChar char="»"/>
              <a:defRPr sz="1400" i="0" u="none" strike="noStrike" cap="none">
                <a:solidFill>
                  <a:schemeClr val="dk1"/>
                </a:solidFill>
                <a:latin typeface="Source Sans 3"/>
                <a:ea typeface="Source Sans 3"/>
                <a:cs typeface="Source Sans 3"/>
                <a:sym typeface="Source Sans 3"/>
              </a:defRPr>
            </a:lvl5pPr>
            <a:lvl6pPr marL="2743200" marR="0" lvl="5" indent="-304800" algn="l" rtl="0">
              <a:spcBef>
                <a:spcPts val="800"/>
              </a:spcBef>
              <a:spcAft>
                <a:spcPts val="0"/>
              </a:spcAft>
              <a:buClr>
                <a:schemeClr val="dk2"/>
              </a:buClr>
              <a:buSzPts val="1200"/>
              <a:buFont typeface="Source Sans 3"/>
              <a:buChar char="•"/>
              <a:defRPr sz="1200" i="1" u="none" strike="noStrike" cap="none">
                <a:solidFill>
                  <a:schemeClr val="dk1"/>
                </a:solidFill>
                <a:latin typeface="Source Sans 3"/>
                <a:ea typeface="Source Sans 3"/>
                <a:cs typeface="Source Sans 3"/>
                <a:sym typeface="Source Sans 3"/>
              </a:defRPr>
            </a:lvl6pPr>
            <a:lvl7pPr marL="3200400" marR="0" lvl="6" indent="-304800" algn="l" rtl="0">
              <a:spcBef>
                <a:spcPts val="800"/>
              </a:spcBef>
              <a:spcAft>
                <a:spcPts val="0"/>
              </a:spcAft>
              <a:buClr>
                <a:schemeClr val="dk1"/>
              </a:buClr>
              <a:buSzPts val="1200"/>
              <a:buFont typeface="Source Sans 3"/>
              <a:buChar char="•"/>
              <a:defRPr sz="1200" i="1" u="none" strike="noStrike" cap="none">
                <a:solidFill>
                  <a:schemeClr val="dk1"/>
                </a:solidFill>
                <a:latin typeface="Source Sans 3"/>
                <a:ea typeface="Source Sans 3"/>
                <a:cs typeface="Source Sans 3"/>
                <a:sym typeface="Source Sans 3"/>
              </a:defRPr>
            </a:lvl7pPr>
            <a:lvl8pPr marL="3657600" marR="0" lvl="7" indent="-304800" algn="l" rtl="0">
              <a:spcBef>
                <a:spcPts val="800"/>
              </a:spcBef>
              <a:spcAft>
                <a:spcPts val="0"/>
              </a:spcAft>
              <a:buClr>
                <a:schemeClr val="dk1"/>
              </a:buClr>
              <a:buSzPts val="1200"/>
              <a:buFont typeface="Source Sans 3"/>
              <a:buChar char="•"/>
              <a:defRPr sz="1200" i="1" u="none" strike="noStrike" cap="none">
                <a:solidFill>
                  <a:schemeClr val="dk1"/>
                </a:solidFill>
                <a:latin typeface="Source Sans 3"/>
                <a:ea typeface="Source Sans 3"/>
                <a:cs typeface="Source Sans 3"/>
                <a:sym typeface="Source Sans 3"/>
              </a:defRPr>
            </a:lvl8pPr>
            <a:lvl9pPr marL="4114800" marR="0" lvl="8" indent="-304800" algn="l" rtl="0">
              <a:spcBef>
                <a:spcPts val="800"/>
              </a:spcBef>
              <a:spcAft>
                <a:spcPts val="800"/>
              </a:spcAft>
              <a:buClr>
                <a:schemeClr val="dk1"/>
              </a:buClr>
              <a:buSzPts val="1200"/>
              <a:buFont typeface="Source Sans 3"/>
              <a:buChar char="•"/>
              <a:defRPr sz="1200" i="1" u="none" strike="noStrike" cap="none">
                <a:solidFill>
                  <a:schemeClr val="dk1"/>
                </a:solidFill>
                <a:latin typeface="Source Sans 3"/>
                <a:ea typeface="Source Sans 3"/>
                <a:cs typeface="Source Sans 3"/>
                <a:sym typeface="Source Sans 3"/>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46962"/>
          </p15:clr>
        </p15:guide>
        <p15:guide id="2" pos="5472">
          <p15:clr>
            <a:srgbClr val="E46962"/>
          </p15:clr>
        </p15:guide>
        <p15:guide id="3" orient="horz" pos="216">
          <p15:clr>
            <a:srgbClr val="E46962"/>
          </p15:clr>
        </p15:guide>
        <p15:guide id="4" orient="horz" pos="3024">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5.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7"/>
          <p:cNvSpPr txBox="1">
            <a:spLocks noGrp="1"/>
          </p:cNvSpPr>
          <p:nvPr>
            <p:ph type="title"/>
          </p:nvPr>
        </p:nvSpPr>
        <p:spPr>
          <a:xfrm>
            <a:off x="457200" y="1491265"/>
            <a:ext cx="8229600" cy="1431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Building AI That Works: ESnet's Pragmatic Approach to AI-Driven Operations</a:t>
            </a:r>
            <a:endParaRPr sz="2400"/>
          </a:p>
        </p:txBody>
      </p:sp>
      <p:sp>
        <p:nvSpPr>
          <p:cNvPr id="245" name="Google Shape;245;p47"/>
          <p:cNvSpPr txBox="1">
            <a:spLocks noGrp="1"/>
          </p:cNvSpPr>
          <p:nvPr>
            <p:ph type="subTitle" idx="1"/>
          </p:nvPr>
        </p:nvSpPr>
        <p:spPr>
          <a:xfrm>
            <a:off x="1596154" y="3423975"/>
            <a:ext cx="2699400" cy="1380600"/>
          </a:xfrm>
          <a:prstGeom prst="rect">
            <a:avLst/>
          </a:prstGeom>
        </p:spPr>
        <p:txBody>
          <a:bodyPr spcFirstLastPara="1" wrap="square" lIns="0" tIns="91425" rIns="91425" bIns="91425" anchor="t" anchorCtr="0">
            <a:noAutofit/>
          </a:bodyPr>
          <a:lstStyle/>
          <a:p>
            <a:pPr marL="228600" lvl="0" indent="-101600" algn="l" rtl="0">
              <a:spcBef>
                <a:spcPts val="0"/>
              </a:spcBef>
              <a:spcAft>
                <a:spcPts val="0"/>
              </a:spcAft>
              <a:buNone/>
            </a:pPr>
            <a:r>
              <a:rPr lang="en" b="1">
                <a:latin typeface="Source Sans 3"/>
                <a:ea typeface="Source Sans 3"/>
                <a:cs typeface="Source Sans 3"/>
                <a:sym typeface="Source Sans 3"/>
              </a:rPr>
              <a:t>Jon-Paul Herron</a:t>
            </a:r>
            <a:endParaRPr b="1">
              <a:latin typeface="Source Sans 3"/>
              <a:ea typeface="Source Sans 3"/>
              <a:cs typeface="Source Sans 3"/>
              <a:sym typeface="Source Sans 3"/>
            </a:endParaRPr>
          </a:p>
          <a:p>
            <a:pPr marL="228600" lvl="0" indent="-101600" algn="l" rtl="0">
              <a:spcBef>
                <a:spcPts val="800"/>
              </a:spcBef>
              <a:spcAft>
                <a:spcPts val="0"/>
              </a:spcAft>
              <a:buNone/>
            </a:pPr>
            <a:r>
              <a:rPr lang="en" sz="1400">
                <a:solidFill>
                  <a:srgbClr val="B7B7B7"/>
                </a:solidFill>
              </a:rPr>
              <a:t>Network Services</a:t>
            </a:r>
            <a:endParaRPr sz="1400">
              <a:solidFill>
                <a:srgbClr val="B7B7B7"/>
              </a:solidFill>
            </a:endParaRPr>
          </a:p>
          <a:p>
            <a:pPr marL="228600" lvl="0" indent="-101600" algn="l" rtl="0">
              <a:spcBef>
                <a:spcPts val="800"/>
              </a:spcBef>
              <a:spcAft>
                <a:spcPts val="800"/>
              </a:spcAft>
              <a:buNone/>
            </a:pPr>
            <a:r>
              <a:rPr lang="en" sz="1400">
                <a:solidFill>
                  <a:srgbClr val="B7B7B7"/>
                </a:solidFill>
              </a:rPr>
              <a:t>Department Head</a:t>
            </a:r>
            <a:endParaRPr sz="1400">
              <a:solidFill>
                <a:srgbClr val="B7B7B7"/>
              </a:solidFill>
            </a:endParaRPr>
          </a:p>
        </p:txBody>
      </p:sp>
      <p:pic>
        <p:nvPicPr>
          <p:cNvPr id="246" name="Google Shape;246;p47"/>
          <p:cNvPicPr preferRelativeResize="0">
            <a:picLocks noGrp="1"/>
          </p:cNvPicPr>
          <p:nvPr>
            <p:ph type="pic" idx="2"/>
          </p:nvPr>
        </p:nvPicPr>
        <p:blipFill rotWithShape="1">
          <a:blip r:embed="rId3">
            <a:alphaModFix/>
          </a:blip>
          <a:srcRect l="27823" r="12044"/>
          <a:stretch/>
        </p:blipFill>
        <p:spPr>
          <a:xfrm>
            <a:off x="401563" y="3405625"/>
            <a:ext cx="956700" cy="1134900"/>
          </a:xfrm>
          <a:prstGeom prst="roundRect">
            <a:avLst>
              <a:gd name="adj" fmla="val 16667"/>
            </a:avLst>
          </a:prstGeom>
          <a:noFill/>
          <a:ln>
            <a:noFill/>
          </a:ln>
        </p:spPr>
      </p:pic>
      <p:sp>
        <p:nvSpPr>
          <p:cNvPr id="247" name="Google Shape;247;p47"/>
          <p:cNvSpPr txBox="1">
            <a:spLocks noGrp="1"/>
          </p:cNvSpPr>
          <p:nvPr>
            <p:ph type="subTitle" idx="1"/>
          </p:nvPr>
        </p:nvSpPr>
        <p:spPr>
          <a:xfrm>
            <a:off x="4533424" y="3423984"/>
            <a:ext cx="2918100" cy="1380600"/>
          </a:xfrm>
          <a:prstGeom prst="rect">
            <a:avLst/>
          </a:prstGeom>
        </p:spPr>
        <p:txBody>
          <a:bodyPr spcFirstLastPara="1" wrap="square" lIns="0" tIns="91425" rIns="91425" bIns="91425" anchor="t" anchorCtr="0">
            <a:noAutofit/>
          </a:bodyPr>
          <a:lstStyle/>
          <a:p>
            <a:pPr marL="228600" lvl="0" indent="-101600" algn="l" rtl="0">
              <a:spcBef>
                <a:spcPts val="0"/>
              </a:spcBef>
              <a:spcAft>
                <a:spcPts val="0"/>
              </a:spcAft>
              <a:buNone/>
            </a:pPr>
            <a:r>
              <a:rPr lang="en" b="1">
                <a:latin typeface="Source Sans 3"/>
                <a:ea typeface="Source Sans 3"/>
                <a:cs typeface="Source Sans 3"/>
                <a:sym typeface="Source Sans 3"/>
              </a:rPr>
              <a:t>Edward Balas</a:t>
            </a:r>
            <a:endParaRPr b="1">
              <a:latin typeface="Source Sans 3"/>
              <a:ea typeface="Source Sans 3"/>
              <a:cs typeface="Source Sans 3"/>
              <a:sym typeface="Source Sans 3"/>
            </a:endParaRPr>
          </a:p>
          <a:p>
            <a:pPr marL="228600" lvl="0" indent="-101600" algn="l" rtl="0">
              <a:spcBef>
                <a:spcPts val="800"/>
              </a:spcBef>
              <a:spcAft>
                <a:spcPts val="0"/>
              </a:spcAft>
              <a:buNone/>
            </a:pPr>
            <a:r>
              <a:rPr lang="en" sz="1400">
                <a:solidFill>
                  <a:srgbClr val="B7B7B7"/>
                </a:solidFill>
              </a:rPr>
              <a:t>Measurement &amp; Analysis </a:t>
            </a:r>
            <a:endParaRPr sz="1400">
              <a:solidFill>
                <a:srgbClr val="B7B7B7"/>
              </a:solidFill>
            </a:endParaRPr>
          </a:p>
          <a:p>
            <a:pPr marL="228600" lvl="0" indent="-101600" algn="l" rtl="0">
              <a:spcBef>
                <a:spcPts val="800"/>
              </a:spcBef>
              <a:spcAft>
                <a:spcPts val="800"/>
              </a:spcAft>
              <a:buNone/>
            </a:pPr>
            <a:r>
              <a:rPr lang="en" sz="1400">
                <a:solidFill>
                  <a:srgbClr val="B7B7B7"/>
                </a:solidFill>
              </a:rPr>
              <a:t>Group Lead</a:t>
            </a:r>
            <a:endParaRPr sz="1400">
              <a:solidFill>
                <a:srgbClr val="B7B7B7"/>
              </a:solidFill>
            </a:endParaRPr>
          </a:p>
        </p:txBody>
      </p:sp>
      <p:pic>
        <p:nvPicPr>
          <p:cNvPr id="248" name="Google Shape;248;p47" title="Ed-Balas.jpg"/>
          <p:cNvPicPr preferRelativeResize="0">
            <a:picLocks noGrp="1"/>
          </p:cNvPicPr>
          <p:nvPr>
            <p:ph type="pic" idx="3"/>
          </p:nvPr>
        </p:nvPicPr>
        <p:blipFill rotWithShape="1">
          <a:blip r:embed="rId4">
            <a:alphaModFix/>
          </a:blip>
          <a:srcRect l="7848" r="7856"/>
          <a:stretch/>
        </p:blipFill>
        <p:spPr>
          <a:xfrm>
            <a:off x="7785738" y="3405625"/>
            <a:ext cx="956700" cy="1134900"/>
          </a:xfrm>
          <a:prstGeom prst="roundRect">
            <a:avLst>
              <a:gd name="adj" fmla="val 16667"/>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5"/>
          <p:cNvSpPr/>
          <p:nvPr/>
        </p:nvSpPr>
        <p:spPr>
          <a:xfrm>
            <a:off x="548640" y="274320"/>
            <a:ext cx="8046600" cy="50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2800"/>
              <a:buFont typeface="Trebuchet MS"/>
              <a:buNone/>
            </a:pPr>
            <a:r>
              <a:rPr lang="en" sz="2800" b="1" i="0" u="none" strike="noStrike" cap="none">
                <a:solidFill>
                  <a:schemeClr val="accent1"/>
                </a:solidFill>
                <a:latin typeface="Source Sans 3"/>
                <a:ea typeface="Source Sans 3"/>
                <a:cs typeface="Source Sans 3"/>
                <a:sym typeface="Source Sans 3"/>
              </a:rPr>
              <a:t>Six NOC Use Cases</a:t>
            </a:r>
            <a:endParaRPr sz="2800" b="1" i="0" u="none" strike="noStrike" cap="none">
              <a:solidFill>
                <a:schemeClr val="accent1"/>
              </a:solidFill>
              <a:latin typeface="Source Sans 3"/>
              <a:ea typeface="Source Sans 3"/>
              <a:cs typeface="Source Sans 3"/>
              <a:sym typeface="Source Sans 3"/>
            </a:endParaRPr>
          </a:p>
        </p:txBody>
      </p:sp>
      <p:sp>
        <p:nvSpPr>
          <p:cNvPr id="398" name="Google Shape;398;p55"/>
          <p:cNvSpPr/>
          <p:nvPr/>
        </p:nvSpPr>
        <p:spPr>
          <a:xfrm>
            <a:off x="548640" y="960120"/>
            <a:ext cx="80466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100"/>
              <a:buFont typeface="Calibri"/>
              <a:buNone/>
            </a:pPr>
            <a:r>
              <a:rPr lang="en" sz="1100" b="0" i="0" u="none" strike="noStrike" cap="none">
                <a:solidFill>
                  <a:srgbClr val="2D3748"/>
                </a:solidFill>
                <a:latin typeface="Calibri"/>
                <a:ea typeface="Calibri"/>
                <a:cs typeface="Calibri"/>
                <a:sym typeface="Calibri"/>
              </a:rPr>
              <a:t>We evaluated 20 candidate workflows with ENOC and picked the six with the best feasibility-to-impact ratio:</a:t>
            </a:r>
            <a:endParaRPr sz="1100" b="0" i="0" u="none" strike="noStrike" cap="none">
              <a:solidFill>
                <a:schemeClr val="dk1"/>
              </a:solidFill>
              <a:latin typeface="Calibri"/>
              <a:ea typeface="Calibri"/>
              <a:cs typeface="Calibri"/>
              <a:sym typeface="Calibri"/>
            </a:endParaRPr>
          </a:p>
        </p:txBody>
      </p:sp>
      <p:sp>
        <p:nvSpPr>
          <p:cNvPr id="399" name="Google Shape;399;p55"/>
          <p:cNvSpPr/>
          <p:nvPr/>
        </p:nvSpPr>
        <p:spPr>
          <a:xfrm>
            <a:off x="548640" y="1417320"/>
            <a:ext cx="2590800" cy="10974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400" name="Google Shape;400;p55"/>
          <p:cNvSpPr/>
          <p:nvPr/>
        </p:nvSpPr>
        <p:spPr>
          <a:xfrm>
            <a:off x="685800" y="1554480"/>
            <a:ext cx="365700" cy="365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401" name="Google Shape;401;p55"/>
          <p:cNvSpPr/>
          <p:nvPr/>
        </p:nvSpPr>
        <p:spPr>
          <a:xfrm>
            <a:off x="685800" y="1554480"/>
            <a:ext cx="365700" cy="365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Source Sans 3"/>
                <a:ea typeface="Source Sans 3"/>
                <a:cs typeface="Source Sans 3"/>
                <a:sym typeface="Source Sans 3"/>
              </a:rPr>
              <a:t>1</a:t>
            </a:r>
            <a:endParaRPr sz="1400" i="0" u="none" strike="noStrike" cap="none">
              <a:solidFill>
                <a:schemeClr val="dk1"/>
              </a:solidFill>
              <a:latin typeface="Source Sans 3"/>
              <a:ea typeface="Source Sans 3"/>
              <a:cs typeface="Source Sans 3"/>
              <a:sym typeface="Source Sans 3"/>
            </a:endParaRPr>
          </a:p>
        </p:txBody>
      </p:sp>
      <p:sp>
        <p:nvSpPr>
          <p:cNvPr id="402" name="Google Shape;402;p55"/>
          <p:cNvSpPr/>
          <p:nvPr/>
        </p:nvSpPr>
        <p:spPr>
          <a:xfrm>
            <a:off x="1143000" y="1508760"/>
            <a:ext cx="18135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Alarm Procedure</a:t>
            </a:r>
            <a:endParaRPr sz="1100" i="0" u="none" strike="noStrike" cap="none">
              <a:solidFill>
                <a:schemeClr val="dk1"/>
              </a:solidFill>
              <a:latin typeface="Source Sans 3"/>
              <a:ea typeface="Source Sans 3"/>
              <a:cs typeface="Source Sans 3"/>
              <a:sym typeface="Source Sans 3"/>
            </a:endParaRPr>
          </a:p>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Suggestion</a:t>
            </a:r>
            <a:endParaRPr sz="1100" i="0" u="none" strike="noStrike" cap="none">
              <a:solidFill>
                <a:schemeClr val="dk1"/>
              </a:solidFill>
              <a:latin typeface="Source Sans 3"/>
              <a:ea typeface="Source Sans 3"/>
              <a:cs typeface="Source Sans 3"/>
              <a:sym typeface="Source Sans 3"/>
            </a:endParaRPr>
          </a:p>
        </p:txBody>
      </p:sp>
      <p:sp>
        <p:nvSpPr>
          <p:cNvPr id="403" name="Google Shape;403;p55"/>
          <p:cNvSpPr/>
          <p:nvPr/>
        </p:nvSpPr>
        <p:spPr>
          <a:xfrm>
            <a:off x="685800" y="2011680"/>
            <a:ext cx="2316600" cy="41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a:solidFill>
                  <a:srgbClr val="2D3748"/>
                </a:solidFill>
                <a:latin typeface="Source Sans 3"/>
                <a:ea typeface="Source Sans 3"/>
                <a:cs typeface="Source Sans 3"/>
                <a:sym typeface="Source Sans 3"/>
              </a:rPr>
              <a:t>Alarm -&gt; Procedure</a:t>
            </a:r>
            <a:endParaRPr sz="1000" i="0" u="none" strike="noStrike" cap="none">
              <a:solidFill>
                <a:schemeClr val="dk1"/>
              </a:solidFill>
              <a:latin typeface="Source Sans 3"/>
              <a:ea typeface="Source Sans 3"/>
              <a:cs typeface="Source Sans 3"/>
              <a:sym typeface="Source Sans 3"/>
            </a:endParaRPr>
          </a:p>
        </p:txBody>
      </p:sp>
      <p:sp>
        <p:nvSpPr>
          <p:cNvPr id="404" name="Google Shape;404;p55"/>
          <p:cNvSpPr/>
          <p:nvPr/>
        </p:nvSpPr>
        <p:spPr>
          <a:xfrm>
            <a:off x="3276600" y="1417320"/>
            <a:ext cx="2590800" cy="10974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405" name="Google Shape;405;p55"/>
          <p:cNvSpPr/>
          <p:nvPr/>
        </p:nvSpPr>
        <p:spPr>
          <a:xfrm>
            <a:off x="3413760" y="1554480"/>
            <a:ext cx="365700" cy="365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406" name="Google Shape;406;p55"/>
          <p:cNvSpPr/>
          <p:nvPr/>
        </p:nvSpPr>
        <p:spPr>
          <a:xfrm>
            <a:off x="3413760" y="1554480"/>
            <a:ext cx="365700" cy="365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Source Sans 3"/>
                <a:ea typeface="Source Sans 3"/>
                <a:cs typeface="Source Sans 3"/>
                <a:sym typeface="Source Sans 3"/>
              </a:rPr>
              <a:t>2</a:t>
            </a:r>
            <a:endParaRPr sz="1400" i="0" u="none" strike="noStrike" cap="none">
              <a:solidFill>
                <a:schemeClr val="dk1"/>
              </a:solidFill>
              <a:latin typeface="Source Sans 3"/>
              <a:ea typeface="Source Sans 3"/>
              <a:cs typeface="Source Sans 3"/>
              <a:sym typeface="Source Sans 3"/>
            </a:endParaRPr>
          </a:p>
        </p:txBody>
      </p:sp>
      <p:sp>
        <p:nvSpPr>
          <p:cNvPr id="407" name="Google Shape;407;p55"/>
          <p:cNvSpPr/>
          <p:nvPr/>
        </p:nvSpPr>
        <p:spPr>
          <a:xfrm>
            <a:off x="3870960" y="1508760"/>
            <a:ext cx="18135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Process &amp; Procedure</a:t>
            </a:r>
            <a:endParaRPr sz="1100" i="0" u="none" strike="noStrike" cap="none">
              <a:solidFill>
                <a:schemeClr val="dk1"/>
              </a:solidFill>
              <a:latin typeface="Source Sans 3"/>
              <a:ea typeface="Source Sans 3"/>
              <a:cs typeface="Source Sans 3"/>
              <a:sym typeface="Source Sans 3"/>
            </a:endParaRPr>
          </a:p>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Chat Bot</a:t>
            </a:r>
            <a:endParaRPr sz="1100" i="0" u="none" strike="noStrike" cap="none">
              <a:solidFill>
                <a:schemeClr val="dk1"/>
              </a:solidFill>
              <a:latin typeface="Source Sans 3"/>
              <a:ea typeface="Source Sans 3"/>
              <a:cs typeface="Source Sans 3"/>
              <a:sym typeface="Source Sans 3"/>
            </a:endParaRPr>
          </a:p>
        </p:txBody>
      </p:sp>
      <p:sp>
        <p:nvSpPr>
          <p:cNvPr id="408" name="Google Shape;408;p55"/>
          <p:cNvSpPr/>
          <p:nvPr/>
        </p:nvSpPr>
        <p:spPr>
          <a:xfrm>
            <a:off x="3413760" y="2011680"/>
            <a:ext cx="2316600" cy="41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i="0" u="none" strike="noStrike" cap="none">
                <a:solidFill>
                  <a:srgbClr val="2D3748"/>
                </a:solidFill>
                <a:latin typeface="Source Sans 3"/>
                <a:ea typeface="Source Sans 3"/>
                <a:cs typeface="Source Sans 3"/>
                <a:sym typeface="Source Sans 3"/>
              </a:rPr>
              <a:t>Natural language Q&amp;A across all data sources</a:t>
            </a:r>
            <a:endParaRPr sz="1000" i="0" u="none" strike="noStrike" cap="none">
              <a:solidFill>
                <a:schemeClr val="dk1"/>
              </a:solidFill>
              <a:latin typeface="Source Sans 3"/>
              <a:ea typeface="Source Sans 3"/>
              <a:cs typeface="Source Sans 3"/>
              <a:sym typeface="Source Sans 3"/>
            </a:endParaRPr>
          </a:p>
        </p:txBody>
      </p:sp>
      <p:sp>
        <p:nvSpPr>
          <p:cNvPr id="409" name="Google Shape;409;p55"/>
          <p:cNvSpPr/>
          <p:nvPr/>
        </p:nvSpPr>
        <p:spPr>
          <a:xfrm>
            <a:off x="6004560" y="1417320"/>
            <a:ext cx="2590800" cy="10974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410" name="Google Shape;410;p55"/>
          <p:cNvSpPr/>
          <p:nvPr/>
        </p:nvSpPr>
        <p:spPr>
          <a:xfrm>
            <a:off x="6141720" y="1554480"/>
            <a:ext cx="365700" cy="365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411" name="Google Shape;411;p55"/>
          <p:cNvSpPr/>
          <p:nvPr/>
        </p:nvSpPr>
        <p:spPr>
          <a:xfrm>
            <a:off x="6141720" y="1554480"/>
            <a:ext cx="365700" cy="365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Source Sans 3"/>
                <a:ea typeface="Source Sans 3"/>
                <a:cs typeface="Source Sans 3"/>
                <a:sym typeface="Source Sans 3"/>
              </a:rPr>
              <a:t>3</a:t>
            </a:r>
            <a:endParaRPr sz="1400" i="0" u="none" strike="noStrike" cap="none">
              <a:solidFill>
                <a:schemeClr val="dk1"/>
              </a:solidFill>
              <a:latin typeface="Source Sans 3"/>
              <a:ea typeface="Source Sans 3"/>
              <a:cs typeface="Source Sans 3"/>
              <a:sym typeface="Source Sans 3"/>
            </a:endParaRPr>
          </a:p>
        </p:txBody>
      </p:sp>
      <p:sp>
        <p:nvSpPr>
          <p:cNvPr id="412" name="Google Shape;412;p55"/>
          <p:cNvSpPr/>
          <p:nvPr/>
        </p:nvSpPr>
        <p:spPr>
          <a:xfrm>
            <a:off x="6598920" y="1508760"/>
            <a:ext cx="18135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Recommend </a:t>
            </a:r>
            <a:r>
              <a:rPr lang="en" sz="1100" b="1">
                <a:solidFill>
                  <a:srgbClr val="0B3D61"/>
                </a:solidFill>
                <a:latin typeface="Source Sans 3"/>
                <a:ea typeface="Source Sans 3"/>
                <a:cs typeface="Source Sans 3"/>
                <a:sym typeface="Source Sans 3"/>
              </a:rPr>
              <a:t>Incident</a:t>
            </a:r>
            <a:endParaRPr sz="1100" i="0" u="none" strike="noStrike" cap="none">
              <a:solidFill>
                <a:schemeClr val="dk1"/>
              </a:solidFill>
              <a:latin typeface="Source Sans 3"/>
              <a:ea typeface="Source Sans 3"/>
              <a:cs typeface="Source Sans 3"/>
              <a:sym typeface="Source Sans 3"/>
            </a:endParaRPr>
          </a:p>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Priority</a:t>
            </a:r>
            <a:endParaRPr sz="1100" i="0" u="none" strike="noStrike" cap="none">
              <a:solidFill>
                <a:schemeClr val="dk1"/>
              </a:solidFill>
              <a:latin typeface="Source Sans 3"/>
              <a:ea typeface="Source Sans 3"/>
              <a:cs typeface="Source Sans 3"/>
              <a:sym typeface="Source Sans 3"/>
            </a:endParaRPr>
          </a:p>
        </p:txBody>
      </p:sp>
      <p:sp>
        <p:nvSpPr>
          <p:cNvPr id="413" name="Google Shape;413;p55"/>
          <p:cNvSpPr/>
          <p:nvPr/>
        </p:nvSpPr>
        <p:spPr>
          <a:xfrm>
            <a:off x="6141720" y="2011680"/>
            <a:ext cx="2316600" cy="41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i="0" u="none" strike="noStrike" cap="none">
                <a:solidFill>
                  <a:srgbClr val="2D3748"/>
                </a:solidFill>
                <a:latin typeface="Source Sans 3"/>
                <a:ea typeface="Source Sans 3"/>
                <a:cs typeface="Source Sans 3"/>
                <a:sym typeface="Source Sans 3"/>
              </a:rPr>
              <a:t>Suggest priority based on alarm profile + docs</a:t>
            </a:r>
            <a:endParaRPr sz="1000" i="0" u="none" strike="noStrike" cap="none">
              <a:solidFill>
                <a:schemeClr val="dk1"/>
              </a:solidFill>
              <a:latin typeface="Source Sans 3"/>
              <a:ea typeface="Source Sans 3"/>
              <a:cs typeface="Source Sans 3"/>
              <a:sym typeface="Source Sans 3"/>
            </a:endParaRPr>
          </a:p>
        </p:txBody>
      </p:sp>
      <p:sp>
        <p:nvSpPr>
          <p:cNvPr id="414" name="Google Shape;414;p55"/>
          <p:cNvSpPr/>
          <p:nvPr/>
        </p:nvSpPr>
        <p:spPr>
          <a:xfrm>
            <a:off x="548640" y="2743200"/>
            <a:ext cx="2590800" cy="10974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415" name="Google Shape;415;p55"/>
          <p:cNvSpPr/>
          <p:nvPr/>
        </p:nvSpPr>
        <p:spPr>
          <a:xfrm>
            <a:off x="685800" y="2880360"/>
            <a:ext cx="365700" cy="365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416" name="Google Shape;416;p55"/>
          <p:cNvSpPr/>
          <p:nvPr/>
        </p:nvSpPr>
        <p:spPr>
          <a:xfrm>
            <a:off x="685800" y="2880360"/>
            <a:ext cx="365700" cy="365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Source Sans 3"/>
                <a:ea typeface="Source Sans 3"/>
                <a:cs typeface="Source Sans 3"/>
                <a:sym typeface="Source Sans 3"/>
              </a:rPr>
              <a:t>4</a:t>
            </a:r>
            <a:endParaRPr sz="1400" i="0" u="none" strike="noStrike" cap="none">
              <a:solidFill>
                <a:schemeClr val="dk1"/>
              </a:solidFill>
              <a:latin typeface="Source Sans 3"/>
              <a:ea typeface="Source Sans 3"/>
              <a:cs typeface="Source Sans 3"/>
              <a:sym typeface="Source Sans 3"/>
            </a:endParaRPr>
          </a:p>
        </p:txBody>
      </p:sp>
      <p:sp>
        <p:nvSpPr>
          <p:cNvPr id="417" name="Google Shape;417;p55"/>
          <p:cNvSpPr/>
          <p:nvPr/>
        </p:nvSpPr>
        <p:spPr>
          <a:xfrm>
            <a:off x="1143000" y="2834640"/>
            <a:ext cx="18135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100"/>
              <a:buFont typeface="Trebuchet MS"/>
              <a:buNone/>
            </a:pPr>
            <a:r>
              <a:rPr lang="en" sz="1100" b="1">
                <a:solidFill>
                  <a:srgbClr val="0B3D61"/>
                </a:solidFill>
                <a:latin typeface="Source Sans 3"/>
                <a:ea typeface="Source Sans 3"/>
                <a:cs typeface="Source Sans 3"/>
                <a:sym typeface="Source Sans 3"/>
              </a:rPr>
              <a:t>Suggest Likely</a:t>
            </a:r>
            <a:endParaRPr sz="1100" i="0" u="none" strike="noStrike" cap="none">
              <a:solidFill>
                <a:schemeClr val="dk1"/>
              </a:solidFill>
              <a:latin typeface="Source Sans 3"/>
              <a:ea typeface="Source Sans 3"/>
              <a:cs typeface="Source Sans 3"/>
              <a:sym typeface="Source Sans 3"/>
            </a:endParaRPr>
          </a:p>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RFO</a:t>
            </a:r>
            <a:endParaRPr sz="1100" i="0" u="none" strike="noStrike" cap="none">
              <a:solidFill>
                <a:schemeClr val="dk1"/>
              </a:solidFill>
              <a:latin typeface="Source Sans 3"/>
              <a:ea typeface="Source Sans 3"/>
              <a:cs typeface="Source Sans 3"/>
              <a:sym typeface="Source Sans 3"/>
            </a:endParaRPr>
          </a:p>
        </p:txBody>
      </p:sp>
      <p:sp>
        <p:nvSpPr>
          <p:cNvPr id="418" name="Google Shape;418;p55"/>
          <p:cNvSpPr/>
          <p:nvPr/>
        </p:nvSpPr>
        <p:spPr>
          <a:xfrm>
            <a:off x="685800" y="3337560"/>
            <a:ext cx="2316600" cy="41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i="0" u="none" strike="noStrike" cap="none">
                <a:solidFill>
                  <a:srgbClr val="2D3748"/>
                </a:solidFill>
                <a:latin typeface="Source Sans 3"/>
                <a:ea typeface="Source Sans 3"/>
                <a:cs typeface="Source Sans 3"/>
                <a:sym typeface="Source Sans 3"/>
              </a:rPr>
              <a:t>Draft RFO code and close-out summary</a:t>
            </a:r>
            <a:endParaRPr sz="1000" i="0" u="none" strike="noStrike" cap="none">
              <a:solidFill>
                <a:schemeClr val="dk1"/>
              </a:solidFill>
              <a:latin typeface="Source Sans 3"/>
              <a:ea typeface="Source Sans 3"/>
              <a:cs typeface="Source Sans 3"/>
              <a:sym typeface="Source Sans 3"/>
            </a:endParaRPr>
          </a:p>
        </p:txBody>
      </p:sp>
      <p:sp>
        <p:nvSpPr>
          <p:cNvPr id="419" name="Google Shape;419;p55"/>
          <p:cNvSpPr/>
          <p:nvPr/>
        </p:nvSpPr>
        <p:spPr>
          <a:xfrm>
            <a:off x="3276600" y="2743200"/>
            <a:ext cx="2590800" cy="10974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420" name="Google Shape;420;p55"/>
          <p:cNvSpPr/>
          <p:nvPr/>
        </p:nvSpPr>
        <p:spPr>
          <a:xfrm>
            <a:off x="3413760" y="2880360"/>
            <a:ext cx="365700" cy="365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421" name="Google Shape;421;p55"/>
          <p:cNvSpPr/>
          <p:nvPr/>
        </p:nvSpPr>
        <p:spPr>
          <a:xfrm>
            <a:off x="3413760" y="2880360"/>
            <a:ext cx="365700" cy="365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Source Sans 3"/>
                <a:ea typeface="Source Sans 3"/>
                <a:cs typeface="Source Sans 3"/>
                <a:sym typeface="Source Sans 3"/>
              </a:rPr>
              <a:t>5</a:t>
            </a:r>
            <a:endParaRPr sz="1400" i="0" u="none" strike="noStrike" cap="none">
              <a:solidFill>
                <a:schemeClr val="dk1"/>
              </a:solidFill>
              <a:latin typeface="Source Sans 3"/>
              <a:ea typeface="Source Sans 3"/>
              <a:cs typeface="Source Sans 3"/>
              <a:sym typeface="Source Sans 3"/>
            </a:endParaRPr>
          </a:p>
        </p:txBody>
      </p:sp>
      <p:sp>
        <p:nvSpPr>
          <p:cNvPr id="422" name="Google Shape;422;p55"/>
          <p:cNvSpPr/>
          <p:nvPr/>
        </p:nvSpPr>
        <p:spPr>
          <a:xfrm>
            <a:off x="3870960" y="2834640"/>
            <a:ext cx="18135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Generate </a:t>
            </a:r>
            <a:r>
              <a:rPr lang="en" sz="1100" b="1">
                <a:solidFill>
                  <a:srgbClr val="0B3D61"/>
                </a:solidFill>
                <a:latin typeface="Source Sans 3"/>
                <a:ea typeface="Source Sans 3"/>
                <a:cs typeface="Source Sans 3"/>
                <a:sym typeface="Source Sans 3"/>
              </a:rPr>
              <a:t>Incident</a:t>
            </a:r>
            <a:endParaRPr sz="1100" i="0" u="none" strike="noStrike" cap="none">
              <a:solidFill>
                <a:schemeClr val="dk1"/>
              </a:solidFill>
              <a:latin typeface="Source Sans 3"/>
              <a:ea typeface="Source Sans 3"/>
              <a:cs typeface="Source Sans 3"/>
              <a:sym typeface="Source Sans 3"/>
            </a:endParaRPr>
          </a:p>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Timeline</a:t>
            </a:r>
            <a:endParaRPr sz="1100" i="0" u="none" strike="noStrike" cap="none">
              <a:solidFill>
                <a:schemeClr val="dk1"/>
              </a:solidFill>
              <a:latin typeface="Source Sans 3"/>
              <a:ea typeface="Source Sans 3"/>
              <a:cs typeface="Source Sans 3"/>
              <a:sym typeface="Source Sans 3"/>
            </a:endParaRPr>
          </a:p>
        </p:txBody>
      </p:sp>
      <p:sp>
        <p:nvSpPr>
          <p:cNvPr id="423" name="Google Shape;423;p55"/>
          <p:cNvSpPr/>
          <p:nvPr/>
        </p:nvSpPr>
        <p:spPr>
          <a:xfrm>
            <a:off x="3413760" y="3337560"/>
            <a:ext cx="2316600" cy="41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i="0" u="none" strike="noStrike" cap="none">
                <a:solidFill>
                  <a:srgbClr val="2D3748"/>
                </a:solidFill>
                <a:latin typeface="Source Sans 3"/>
                <a:ea typeface="Source Sans 3"/>
                <a:cs typeface="Source Sans 3"/>
                <a:sym typeface="Source Sans 3"/>
              </a:rPr>
              <a:t>Summarize ticket activity for after-action reports</a:t>
            </a:r>
            <a:endParaRPr sz="1000" i="0" u="none" strike="noStrike" cap="none">
              <a:solidFill>
                <a:schemeClr val="dk1"/>
              </a:solidFill>
              <a:latin typeface="Source Sans 3"/>
              <a:ea typeface="Source Sans 3"/>
              <a:cs typeface="Source Sans 3"/>
              <a:sym typeface="Source Sans 3"/>
            </a:endParaRPr>
          </a:p>
        </p:txBody>
      </p:sp>
      <p:sp>
        <p:nvSpPr>
          <p:cNvPr id="424" name="Google Shape;424;p55"/>
          <p:cNvSpPr/>
          <p:nvPr/>
        </p:nvSpPr>
        <p:spPr>
          <a:xfrm>
            <a:off x="6004560" y="2743200"/>
            <a:ext cx="2590800" cy="10974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425" name="Google Shape;425;p55"/>
          <p:cNvSpPr/>
          <p:nvPr/>
        </p:nvSpPr>
        <p:spPr>
          <a:xfrm>
            <a:off x="6141720" y="2880360"/>
            <a:ext cx="365700" cy="365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426" name="Google Shape;426;p55"/>
          <p:cNvSpPr/>
          <p:nvPr/>
        </p:nvSpPr>
        <p:spPr>
          <a:xfrm>
            <a:off x="6141720" y="2880360"/>
            <a:ext cx="365700" cy="365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Source Sans 3"/>
                <a:ea typeface="Source Sans 3"/>
                <a:cs typeface="Source Sans 3"/>
                <a:sym typeface="Source Sans 3"/>
              </a:rPr>
              <a:t>6</a:t>
            </a:r>
            <a:endParaRPr sz="1400" i="0" u="none" strike="noStrike" cap="none">
              <a:solidFill>
                <a:schemeClr val="dk1"/>
              </a:solidFill>
              <a:latin typeface="Source Sans 3"/>
              <a:ea typeface="Source Sans 3"/>
              <a:cs typeface="Source Sans 3"/>
              <a:sym typeface="Source Sans 3"/>
            </a:endParaRPr>
          </a:p>
        </p:txBody>
      </p:sp>
      <p:sp>
        <p:nvSpPr>
          <p:cNvPr id="427" name="Google Shape;427;p55"/>
          <p:cNvSpPr/>
          <p:nvPr/>
        </p:nvSpPr>
        <p:spPr>
          <a:xfrm>
            <a:off x="6598920" y="2834640"/>
            <a:ext cx="18135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100"/>
              <a:buFont typeface="Trebuchet MS"/>
              <a:buNone/>
            </a:pPr>
            <a:r>
              <a:rPr lang="en" sz="1100" b="1">
                <a:solidFill>
                  <a:srgbClr val="0B3D61"/>
                </a:solidFill>
                <a:latin typeface="Source Sans 3"/>
                <a:ea typeface="Source Sans 3"/>
                <a:cs typeface="Source Sans 3"/>
                <a:sym typeface="Source Sans 3"/>
              </a:rPr>
              <a:t>Incident</a:t>
            </a:r>
            <a:r>
              <a:rPr lang="en" sz="1100" b="1" i="0" u="none" strike="noStrike" cap="none">
                <a:solidFill>
                  <a:srgbClr val="0B3D61"/>
                </a:solidFill>
                <a:latin typeface="Source Sans 3"/>
                <a:ea typeface="Source Sans 3"/>
                <a:cs typeface="Source Sans 3"/>
                <a:sym typeface="Source Sans 3"/>
              </a:rPr>
              <a:t> Handoff</a:t>
            </a:r>
            <a:endParaRPr sz="1100" i="0" u="none" strike="noStrike" cap="none">
              <a:solidFill>
                <a:schemeClr val="dk1"/>
              </a:solidFill>
              <a:latin typeface="Source Sans 3"/>
              <a:ea typeface="Source Sans 3"/>
              <a:cs typeface="Source Sans 3"/>
              <a:sym typeface="Source Sans 3"/>
            </a:endParaRPr>
          </a:p>
          <a:p>
            <a:pPr marL="0" marR="0" lvl="0" indent="0" algn="l" rtl="0">
              <a:lnSpc>
                <a:spcPct val="100000"/>
              </a:lnSpc>
              <a:spcBef>
                <a:spcPts val="0"/>
              </a:spcBef>
              <a:spcAft>
                <a:spcPts val="0"/>
              </a:spcAft>
              <a:buClr>
                <a:srgbClr val="0B3D61"/>
              </a:buClr>
              <a:buSzPts val="1100"/>
              <a:buFont typeface="Trebuchet MS"/>
              <a:buNone/>
            </a:pPr>
            <a:r>
              <a:rPr lang="en" sz="1100" b="1">
                <a:solidFill>
                  <a:srgbClr val="0B3D61"/>
                </a:solidFill>
                <a:latin typeface="Source Sans 3"/>
                <a:ea typeface="Source Sans 3"/>
                <a:cs typeface="Source Sans 3"/>
                <a:sym typeface="Source Sans 3"/>
              </a:rPr>
              <a:t>Report</a:t>
            </a:r>
            <a:endParaRPr sz="1100" i="0" u="none" strike="noStrike" cap="none">
              <a:solidFill>
                <a:schemeClr val="dk1"/>
              </a:solidFill>
              <a:latin typeface="Source Sans 3"/>
              <a:ea typeface="Source Sans 3"/>
              <a:cs typeface="Source Sans 3"/>
              <a:sym typeface="Source Sans 3"/>
            </a:endParaRPr>
          </a:p>
        </p:txBody>
      </p:sp>
      <p:sp>
        <p:nvSpPr>
          <p:cNvPr id="428" name="Google Shape;428;p55"/>
          <p:cNvSpPr/>
          <p:nvPr/>
        </p:nvSpPr>
        <p:spPr>
          <a:xfrm>
            <a:off x="6141720" y="3337560"/>
            <a:ext cx="2316600" cy="41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i="0" u="none" strike="noStrike" cap="none">
                <a:solidFill>
                  <a:srgbClr val="2D3748"/>
                </a:solidFill>
                <a:latin typeface="Source Sans 3"/>
                <a:ea typeface="Source Sans 3"/>
                <a:cs typeface="Source Sans 3"/>
                <a:sym typeface="Source Sans 3"/>
              </a:rPr>
              <a:t>Auto-summary for escalation</a:t>
            </a:r>
            <a:endParaRPr sz="1000" i="0" u="none" strike="noStrike" cap="none">
              <a:solidFill>
                <a:schemeClr val="dk1"/>
              </a:solidFill>
              <a:latin typeface="Source Sans 3"/>
              <a:ea typeface="Source Sans 3"/>
              <a:cs typeface="Source Sans 3"/>
              <a:sym typeface="Source Sans 3"/>
            </a:endParaRPr>
          </a:p>
        </p:txBody>
      </p:sp>
      <p:sp>
        <p:nvSpPr>
          <p:cNvPr id="429" name="Google Shape;429;p55"/>
          <p:cNvSpPr/>
          <p:nvPr/>
        </p:nvSpPr>
        <p:spPr>
          <a:xfrm>
            <a:off x="548640" y="4183040"/>
            <a:ext cx="8046600" cy="27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A7B5"/>
              </a:buClr>
              <a:buSzPts val="1100"/>
              <a:buFont typeface="Calibri"/>
              <a:buNone/>
            </a:pPr>
            <a:endParaRPr sz="1100" i="0" u="none" strike="noStrike" cap="none">
              <a:solidFill>
                <a:schemeClr val="dk1"/>
              </a:solidFill>
              <a:latin typeface="Source Sans 3"/>
              <a:ea typeface="Source Sans 3"/>
              <a:cs typeface="Source Sans 3"/>
              <a:sym typeface="Source Sans 3"/>
            </a:endParaRPr>
          </a:p>
        </p:txBody>
      </p:sp>
      <p:sp>
        <p:nvSpPr>
          <p:cNvPr id="430" name="Google Shape;430;p55"/>
          <p:cNvSpPr txBox="1">
            <a:spLocks noGrp="1"/>
          </p:cNvSpPr>
          <p:nvPr>
            <p:ph type="sldNum" idx="12"/>
          </p:nvPr>
        </p:nvSpPr>
        <p:spPr>
          <a:xfrm>
            <a:off x="457225"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a:t>
            </a:fld>
            <a:endParaRPr/>
          </a:p>
        </p:txBody>
      </p:sp>
      <p:grpSp>
        <p:nvGrpSpPr>
          <p:cNvPr id="431" name="Google Shape;431;p55"/>
          <p:cNvGrpSpPr/>
          <p:nvPr/>
        </p:nvGrpSpPr>
        <p:grpSpPr>
          <a:xfrm>
            <a:off x="1198050" y="1956550"/>
            <a:ext cx="5033750" cy="2789625"/>
            <a:chOff x="1198050" y="1956550"/>
            <a:chExt cx="5033750" cy="2789625"/>
          </a:xfrm>
        </p:grpSpPr>
        <p:sp>
          <p:nvSpPr>
            <p:cNvPr id="432" name="Google Shape;432;p55"/>
            <p:cNvSpPr txBox="1"/>
            <p:nvPr/>
          </p:nvSpPr>
          <p:spPr>
            <a:xfrm>
              <a:off x="1198050" y="4069075"/>
              <a:ext cx="1292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accent6"/>
                  </a:solidFill>
                  <a:latin typeface="Source Sans 3"/>
                  <a:ea typeface="Source Sans 3"/>
                  <a:cs typeface="Source Sans 3"/>
                  <a:sym typeface="Source Sans 3"/>
                </a:rPr>
                <a:t>Didn’t really save time</a:t>
              </a:r>
              <a:endParaRPr sz="1600" b="1">
                <a:solidFill>
                  <a:schemeClr val="accent6"/>
                </a:solidFill>
                <a:latin typeface="Source Sans 3"/>
                <a:ea typeface="Source Sans 3"/>
                <a:cs typeface="Source Sans 3"/>
                <a:sym typeface="Source Sans 3"/>
              </a:endParaRPr>
            </a:p>
          </p:txBody>
        </p:sp>
        <p:cxnSp>
          <p:nvCxnSpPr>
            <p:cNvPr id="433" name="Google Shape;433;p55"/>
            <p:cNvCxnSpPr/>
            <p:nvPr/>
          </p:nvCxnSpPr>
          <p:spPr>
            <a:xfrm rot="10800000">
              <a:off x="1314375" y="3256375"/>
              <a:ext cx="376500" cy="885900"/>
            </a:xfrm>
            <a:prstGeom prst="straightConnector1">
              <a:avLst/>
            </a:prstGeom>
            <a:noFill/>
            <a:ln w="28575" cap="flat" cmpd="sng">
              <a:solidFill>
                <a:schemeClr val="accent6"/>
              </a:solidFill>
              <a:prstDash val="solid"/>
              <a:round/>
              <a:headEnd type="none" w="med" len="med"/>
              <a:tailEnd type="triangle" w="med" len="med"/>
            </a:ln>
          </p:spPr>
        </p:cxnSp>
        <p:cxnSp>
          <p:nvCxnSpPr>
            <p:cNvPr id="434" name="Google Shape;434;p55"/>
            <p:cNvCxnSpPr/>
            <p:nvPr/>
          </p:nvCxnSpPr>
          <p:spPr>
            <a:xfrm rot="10800000" flipH="1">
              <a:off x="2178200" y="1956550"/>
              <a:ext cx="4053600" cy="2237400"/>
            </a:xfrm>
            <a:prstGeom prst="straightConnector1">
              <a:avLst/>
            </a:prstGeom>
            <a:noFill/>
            <a:ln w="28575" cap="flat" cmpd="sng">
              <a:solidFill>
                <a:schemeClr val="accent6"/>
              </a:solidFill>
              <a:prstDash val="solid"/>
              <a:round/>
              <a:headEnd type="none" w="med" len="med"/>
              <a:tailEnd type="triangle" w="med" len="med"/>
            </a:ln>
          </p:spPr>
        </p:cxnSp>
      </p:grpSp>
      <p:grpSp>
        <p:nvGrpSpPr>
          <p:cNvPr id="435" name="Google Shape;435;p55"/>
          <p:cNvGrpSpPr/>
          <p:nvPr/>
        </p:nvGrpSpPr>
        <p:grpSpPr>
          <a:xfrm>
            <a:off x="4223850" y="3291838"/>
            <a:ext cx="2407025" cy="1869838"/>
            <a:chOff x="851775" y="3122650"/>
            <a:chExt cx="2407025" cy="1869838"/>
          </a:xfrm>
        </p:grpSpPr>
        <p:sp>
          <p:nvSpPr>
            <p:cNvPr id="436" name="Google Shape;436;p55"/>
            <p:cNvSpPr txBox="1"/>
            <p:nvPr/>
          </p:nvSpPr>
          <p:spPr>
            <a:xfrm>
              <a:off x="1198050" y="4069088"/>
              <a:ext cx="1629000" cy="9234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accent6"/>
                  </a:solidFill>
                  <a:latin typeface="Source Sans 3"/>
                  <a:ea typeface="Source Sans 3"/>
                  <a:cs typeface="Source Sans 3"/>
                  <a:sym typeface="Source Sans 3"/>
                </a:rPr>
                <a:t>Works, but infrequently used</a:t>
              </a:r>
              <a:endParaRPr sz="1600" b="1">
                <a:solidFill>
                  <a:schemeClr val="accent6"/>
                </a:solidFill>
                <a:latin typeface="Source Sans 3"/>
                <a:ea typeface="Source Sans 3"/>
                <a:cs typeface="Source Sans 3"/>
                <a:sym typeface="Source Sans 3"/>
              </a:endParaRPr>
            </a:p>
          </p:txBody>
        </p:sp>
        <p:cxnSp>
          <p:nvCxnSpPr>
            <p:cNvPr id="437" name="Google Shape;437;p55"/>
            <p:cNvCxnSpPr/>
            <p:nvPr/>
          </p:nvCxnSpPr>
          <p:spPr>
            <a:xfrm rot="10800000">
              <a:off x="851775" y="3137575"/>
              <a:ext cx="839100" cy="1004700"/>
            </a:xfrm>
            <a:prstGeom prst="straightConnector1">
              <a:avLst/>
            </a:prstGeom>
            <a:noFill/>
            <a:ln w="28575" cap="flat" cmpd="sng">
              <a:solidFill>
                <a:schemeClr val="accent6"/>
              </a:solidFill>
              <a:prstDash val="solid"/>
              <a:round/>
              <a:headEnd type="none" w="med" len="med"/>
              <a:tailEnd type="triangle" w="med" len="med"/>
            </a:ln>
          </p:spPr>
        </p:cxnSp>
        <p:cxnSp>
          <p:nvCxnSpPr>
            <p:cNvPr id="438" name="Google Shape;438;p55"/>
            <p:cNvCxnSpPr/>
            <p:nvPr/>
          </p:nvCxnSpPr>
          <p:spPr>
            <a:xfrm rot="10800000" flipH="1">
              <a:off x="2178200" y="3122650"/>
              <a:ext cx="1080600" cy="1071300"/>
            </a:xfrm>
            <a:prstGeom prst="straightConnector1">
              <a:avLst/>
            </a:prstGeom>
            <a:noFill/>
            <a:ln w="28575" cap="flat" cmpd="sng">
              <a:solidFill>
                <a:schemeClr val="accent6"/>
              </a:solidFill>
              <a:prstDash val="solid"/>
              <a:round/>
              <a:headEnd type="none" w="med" len="med"/>
              <a:tailEnd type="triangle" w="med" len="med"/>
            </a:ln>
          </p:spPr>
        </p:cxnSp>
      </p:grpSp>
      <p:grpSp>
        <p:nvGrpSpPr>
          <p:cNvPr id="439" name="Google Shape;439;p55"/>
          <p:cNvGrpSpPr/>
          <p:nvPr/>
        </p:nvGrpSpPr>
        <p:grpSpPr>
          <a:xfrm>
            <a:off x="1801491" y="666443"/>
            <a:ext cx="2821011" cy="891433"/>
            <a:chOff x="-951225" y="4097675"/>
            <a:chExt cx="2778500" cy="878000"/>
          </a:xfrm>
        </p:grpSpPr>
        <p:sp>
          <p:nvSpPr>
            <p:cNvPr id="440" name="Google Shape;440;p55"/>
            <p:cNvSpPr txBox="1"/>
            <p:nvPr/>
          </p:nvSpPr>
          <p:spPr>
            <a:xfrm>
              <a:off x="535175" y="4097675"/>
              <a:ext cx="1292100" cy="431100"/>
            </a:xfrm>
            <a:prstGeom prst="rect">
              <a:avLst/>
            </a:prstGeom>
            <a:noFill/>
            <a:ln>
              <a:noFill/>
            </a:ln>
          </p:spPr>
          <p:txBody>
            <a:bodyPr spcFirstLastPara="1" wrap="square" lIns="92825" tIns="92825" rIns="92825" bIns="92825" anchor="t" anchorCtr="0">
              <a:spAutoFit/>
            </a:bodyPr>
            <a:lstStyle/>
            <a:p>
              <a:pPr marL="0" lvl="0" indent="0" algn="l" rtl="0">
                <a:spcBef>
                  <a:spcPts val="0"/>
                </a:spcBef>
                <a:spcAft>
                  <a:spcPts val="0"/>
                </a:spcAft>
                <a:buNone/>
              </a:pPr>
              <a:r>
                <a:rPr lang="en" sz="1624" b="1">
                  <a:solidFill>
                    <a:schemeClr val="accent6"/>
                  </a:solidFill>
                  <a:latin typeface="Source Sans 3"/>
                  <a:ea typeface="Source Sans 3"/>
                  <a:cs typeface="Source Sans 3"/>
                  <a:sym typeface="Source Sans 3"/>
                </a:rPr>
                <a:t>Useful</a:t>
              </a:r>
              <a:endParaRPr sz="1624" b="1">
                <a:solidFill>
                  <a:schemeClr val="accent6"/>
                </a:solidFill>
                <a:latin typeface="Source Sans 3"/>
                <a:ea typeface="Source Sans 3"/>
                <a:cs typeface="Source Sans 3"/>
                <a:sym typeface="Source Sans 3"/>
              </a:endParaRPr>
            </a:p>
          </p:txBody>
        </p:sp>
        <p:cxnSp>
          <p:nvCxnSpPr>
            <p:cNvPr id="441" name="Google Shape;441;p55"/>
            <p:cNvCxnSpPr/>
            <p:nvPr/>
          </p:nvCxnSpPr>
          <p:spPr>
            <a:xfrm flipH="1">
              <a:off x="-951225" y="4420800"/>
              <a:ext cx="1613700" cy="540300"/>
            </a:xfrm>
            <a:prstGeom prst="straightConnector1">
              <a:avLst/>
            </a:prstGeom>
            <a:noFill/>
            <a:ln w="29000" cap="flat" cmpd="sng">
              <a:solidFill>
                <a:schemeClr val="accent6"/>
              </a:solidFill>
              <a:prstDash val="solid"/>
              <a:round/>
              <a:headEnd type="none" w="med" len="med"/>
              <a:tailEnd type="triangle" w="med" len="med"/>
            </a:ln>
          </p:spPr>
        </p:cxnSp>
        <p:cxnSp>
          <p:nvCxnSpPr>
            <p:cNvPr id="442" name="Google Shape;442;p55"/>
            <p:cNvCxnSpPr/>
            <p:nvPr/>
          </p:nvCxnSpPr>
          <p:spPr>
            <a:xfrm>
              <a:off x="1068575" y="4428175"/>
              <a:ext cx="154800" cy="547500"/>
            </a:xfrm>
            <a:prstGeom prst="straightConnector1">
              <a:avLst/>
            </a:prstGeom>
            <a:noFill/>
            <a:ln w="29000" cap="flat" cmpd="sng">
              <a:solidFill>
                <a:schemeClr val="accent6"/>
              </a:solidFill>
              <a:prstDash val="solid"/>
              <a:round/>
              <a:headEnd type="none" w="med" len="me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6"/>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“I just received the following alarm: "corncajw-ols1:1-A-2-L1: Span Loss Out of Range - High". What do I do?!?”</a:t>
            </a:r>
            <a:endParaRPr sz="2100"/>
          </a:p>
          <a:p>
            <a:pPr marL="0" lvl="0" indent="0" algn="l" rtl="0">
              <a:spcBef>
                <a:spcPts val="0"/>
              </a:spcBef>
              <a:spcAft>
                <a:spcPts val="0"/>
              </a:spcAft>
              <a:buNone/>
            </a:pPr>
            <a:endParaRPr sz="2100"/>
          </a:p>
        </p:txBody>
      </p:sp>
      <p:pic>
        <p:nvPicPr>
          <p:cNvPr id="448" name="Google Shape;448;p56" title="Screenshot 2026-05-29 at 10.39.57 AM.png"/>
          <p:cNvPicPr preferRelativeResize="0"/>
          <p:nvPr/>
        </p:nvPicPr>
        <p:blipFill>
          <a:blip r:embed="rId3">
            <a:alphaModFix/>
          </a:blip>
          <a:stretch>
            <a:fillRect/>
          </a:stretch>
        </p:blipFill>
        <p:spPr>
          <a:xfrm>
            <a:off x="152400" y="1409700"/>
            <a:ext cx="8839199" cy="2885833"/>
          </a:xfrm>
          <a:prstGeom prst="rect">
            <a:avLst/>
          </a:prstGeom>
          <a:noFill/>
          <a:ln>
            <a:noFill/>
          </a:ln>
        </p:spPr>
      </p:pic>
      <p:pic>
        <p:nvPicPr>
          <p:cNvPr id="449" name="Google Shape;449;p56" title="Screenshot 2026-05-29 at 10.40.04 AM.png"/>
          <p:cNvPicPr preferRelativeResize="0"/>
          <p:nvPr/>
        </p:nvPicPr>
        <p:blipFill>
          <a:blip r:embed="rId4">
            <a:alphaModFix/>
          </a:blip>
          <a:stretch>
            <a:fillRect/>
          </a:stretch>
        </p:blipFill>
        <p:spPr>
          <a:xfrm>
            <a:off x="457200" y="1406225"/>
            <a:ext cx="8229600" cy="2331045"/>
          </a:xfrm>
          <a:prstGeom prst="rect">
            <a:avLst/>
          </a:prstGeom>
          <a:noFill/>
          <a:ln>
            <a:noFill/>
          </a:ln>
        </p:spPr>
      </p:pic>
      <p:pic>
        <p:nvPicPr>
          <p:cNvPr id="450" name="Google Shape;450;p56" title="Screenshot 2026-05-29 at 10.40.35 AM.png"/>
          <p:cNvPicPr preferRelativeResize="0"/>
          <p:nvPr/>
        </p:nvPicPr>
        <p:blipFill>
          <a:blip r:embed="rId5">
            <a:alphaModFix/>
          </a:blip>
          <a:stretch>
            <a:fillRect/>
          </a:stretch>
        </p:blipFill>
        <p:spPr>
          <a:xfrm>
            <a:off x="1475338" y="1289300"/>
            <a:ext cx="6193324" cy="3388075"/>
          </a:xfrm>
          <a:prstGeom prst="rect">
            <a:avLst/>
          </a:prstGeom>
          <a:noFill/>
          <a:ln>
            <a:noFill/>
          </a:ln>
        </p:spPr>
      </p:pic>
      <p:pic>
        <p:nvPicPr>
          <p:cNvPr id="451" name="Google Shape;451;p56" title="Screenshot 2026-05-29 at 10.40.48 AM.png"/>
          <p:cNvPicPr preferRelativeResize="0"/>
          <p:nvPr/>
        </p:nvPicPr>
        <p:blipFill>
          <a:blip r:embed="rId6">
            <a:alphaModFix/>
          </a:blip>
          <a:stretch>
            <a:fillRect/>
          </a:stretch>
        </p:blipFill>
        <p:spPr>
          <a:xfrm>
            <a:off x="1588062" y="1112063"/>
            <a:ext cx="5967875" cy="3742550"/>
          </a:xfrm>
          <a:prstGeom prst="rect">
            <a:avLst/>
          </a:prstGeom>
          <a:noFill/>
          <a:ln>
            <a:noFill/>
          </a:ln>
        </p:spPr>
      </p:pic>
      <p:pic>
        <p:nvPicPr>
          <p:cNvPr id="452" name="Google Shape;452;p56" title="Screenshot 2026-05-29 at 10.40.58 AM.png"/>
          <p:cNvPicPr preferRelativeResize="0"/>
          <p:nvPr/>
        </p:nvPicPr>
        <p:blipFill>
          <a:blip r:embed="rId7">
            <a:alphaModFix/>
          </a:blip>
          <a:stretch>
            <a:fillRect/>
          </a:stretch>
        </p:blipFill>
        <p:spPr>
          <a:xfrm>
            <a:off x="1266438" y="1232399"/>
            <a:ext cx="6611100" cy="3501900"/>
          </a:xfrm>
          <a:prstGeom prst="rect">
            <a:avLst/>
          </a:prstGeom>
          <a:noFill/>
          <a:ln>
            <a:noFill/>
          </a:ln>
        </p:spPr>
      </p:pic>
      <p:sp>
        <p:nvSpPr>
          <p:cNvPr id="453" name="Google Shape;453;p56"/>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0"/>
                                        <p:tgtEl>
                                          <p:spTgt spid="448"/>
                                        </p:tgtEl>
                                      </p:cBhvr>
                                    </p:animEffect>
                                    <p:set>
                                      <p:cBhvr>
                                        <p:cTn id="11" dur="1" fill="hold">
                                          <p:stCondLst>
                                            <p:cond delay="100"/>
                                          </p:stCondLst>
                                        </p:cTn>
                                        <p:tgtEl>
                                          <p:spTgt spid="448"/>
                                        </p:tgtEl>
                                        <p:attrNameLst>
                                          <p:attrName>style.visibility</p:attrName>
                                        </p:attrNameLst>
                                      </p:cBhvr>
                                      <p:to>
                                        <p:strVal val="hidden"/>
                                      </p:to>
                                    </p:set>
                                  </p:childTnLst>
                                </p:cTn>
                              </p:par>
                            </p:childTnLst>
                          </p:cTn>
                        </p:par>
                        <p:par>
                          <p:cTn id="12" fill="hold">
                            <p:stCondLst>
                              <p:cond delay="100"/>
                            </p:stCondLst>
                            <p:childTnLst>
                              <p:par>
                                <p:cTn id="13" presetID="10" presetClass="entr" presetSubtype="0" fill="hold" nodeType="afterEffect">
                                  <p:stCondLst>
                                    <p:cond delay="0"/>
                                  </p:stCondLst>
                                  <p:childTnLst>
                                    <p:set>
                                      <p:cBhvr>
                                        <p:cTn id="14" dur="1" fill="hold">
                                          <p:stCondLst>
                                            <p:cond delay="0"/>
                                          </p:stCondLst>
                                        </p:cTn>
                                        <p:tgtEl>
                                          <p:spTgt spid="449"/>
                                        </p:tgtEl>
                                        <p:attrNameLst>
                                          <p:attrName>style.visibility</p:attrName>
                                        </p:attrNameLst>
                                      </p:cBhvr>
                                      <p:to>
                                        <p:strVal val="visible"/>
                                      </p:to>
                                    </p:set>
                                    <p:animEffect transition="in" filter="fade">
                                      <p:cBhvr>
                                        <p:cTn id="15" dur="100"/>
                                        <p:tgtEl>
                                          <p:spTgt spid="44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
                                        <p:tgtEl>
                                          <p:spTgt spid="449"/>
                                        </p:tgtEl>
                                      </p:cBhvr>
                                    </p:animEffect>
                                    <p:set>
                                      <p:cBhvr>
                                        <p:cTn id="20" dur="1" fill="hold">
                                          <p:stCondLst>
                                            <p:cond delay="100"/>
                                          </p:stCondLst>
                                        </p:cTn>
                                        <p:tgtEl>
                                          <p:spTgt spid="449"/>
                                        </p:tgtEl>
                                        <p:attrNameLst>
                                          <p:attrName>style.visibility</p:attrName>
                                        </p:attrNameLst>
                                      </p:cBhvr>
                                      <p:to>
                                        <p:strVal val="hidden"/>
                                      </p:to>
                                    </p:set>
                                  </p:childTnLst>
                                </p:cTn>
                              </p:par>
                            </p:childTnLst>
                          </p:cTn>
                        </p:par>
                        <p:par>
                          <p:cTn id="21" fill="hold">
                            <p:stCondLst>
                              <p:cond delay="100"/>
                            </p:stCondLst>
                            <p:childTnLst>
                              <p:par>
                                <p:cTn id="22" presetID="10" presetClass="entr" presetSubtype="0" fill="hold" nodeType="afterEffect">
                                  <p:stCondLst>
                                    <p:cond delay="0"/>
                                  </p:stCondLst>
                                  <p:childTnLst>
                                    <p:set>
                                      <p:cBhvr>
                                        <p:cTn id="23" dur="1" fill="hold">
                                          <p:stCondLst>
                                            <p:cond delay="0"/>
                                          </p:stCondLst>
                                        </p:cTn>
                                        <p:tgtEl>
                                          <p:spTgt spid="450"/>
                                        </p:tgtEl>
                                        <p:attrNameLst>
                                          <p:attrName>style.visibility</p:attrName>
                                        </p:attrNameLst>
                                      </p:cBhvr>
                                      <p:to>
                                        <p:strVal val="visible"/>
                                      </p:to>
                                    </p:set>
                                    <p:animEffect transition="in" filter="fade">
                                      <p:cBhvr>
                                        <p:cTn id="24" dur="100"/>
                                        <p:tgtEl>
                                          <p:spTgt spid="4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
                                        <p:tgtEl>
                                          <p:spTgt spid="450"/>
                                        </p:tgtEl>
                                      </p:cBhvr>
                                    </p:animEffect>
                                    <p:set>
                                      <p:cBhvr>
                                        <p:cTn id="29" dur="1" fill="hold">
                                          <p:stCondLst>
                                            <p:cond delay="100"/>
                                          </p:stCondLst>
                                        </p:cTn>
                                        <p:tgtEl>
                                          <p:spTgt spid="450"/>
                                        </p:tgtEl>
                                        <p:attrNameLst>
                                          <p:attrName>style.visibility</p:attrName>
                                        </p:attrNameLst>
                                      </p:cBhvr>
                                      <p:to>
                                        <p:strVal val="hidden"/>
                                      </p:to>
                                    </p:set>
                                  </p:childTnLst>
                                </p:cTn>
                              </p:par>
                            </p:childTnLst>
                          </p:cTn>
                        </p:par>
                        <p:par>
                          <p:cTn id="30" fill="hold">
                            <p:stCondLst>
                              <p:cond delay="100"/>
                            </p:stCondLst>
                            <p:childTnLst>
                              <p:par>
                                <p:cTn id="31" presetID="10" presetClass="entr" presetSubtype="0" fill="hold" nodeType="afterEffect">
                                  <p:stCondLst>
                                    <p:cond delay="0"/>
                                  </p:stCondLst>
                                  <p:childTnLst>
                                    <p:set>
                                      <p:cBhvr>
                                        <p:cTn id="32" dur="1" fill="hold">
                                          <p:stCondLst>
                                            <p:cond delay="0"/>
                                          </p:stCondLst>
                                        </p:cTn>
                                        <p:tgtEl>
                                          <p:spTgt spid="451"/>
                                        </p:tgtEl>
                                        <p:attrNameLst>
                                          <p:attrName>style.visibility</p:attrName>
                                        </p:attrNameLst>
                                      </p:cBhvr>
                                      <p:to>
                                        <p:strVal val="visible"/>
                                      </p:to>
                                    </p:set>
                                    <p:animEffect transition="in" filter="fade">
                                      <p:cBhvr>
                                        <p:cTn id="33" dur="100"/>
                                        <p:tgtEl>
                                          <p:spTgt spid="45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100"/>
                                        <p:tgtEl>
                                          <p:spTgt spid="451"/>
                                        </p:tgtEl>
                                      </p:cBhvr>
                                    </p:animEffect>
                                    <p:set>
                                      <p:cBhvr>
                                        <p:cTn id="38" dur="1" fill="hold">
                                          <p:stCondLst>
                                            <p:cond delay="100"/>
                                          </p:stCondLst>
                                        </p:cTn>
                                        <p:tgtEl>
                                          <p:spTgt spid="451"/>
                                        </p:tgtEl>
                                        <p:attrNameLst>
                                          <p:attrName>style.visibility</p:attrName>
                                        </p:attrNameLst>
                                      </p:cBhvr>
                                      <p:to>
                                        <p:strVal val="hidden"/>
                                      </p:to>
                                    </p:set>
                                  </p:childTnLst>
                                </p:cTn>
                              </p:par>
                            </p:childTnLst>
                          </p:cTn>
                        </p:par>
                        <p:par>
                          <p:cTn id="39" fill="hold">
                            <p:stCondLst>
                              <p:cond delay="100"/>
                            </p:stCondLst>
                            <p:childTnLst>
                              <p:par>
                                <p:cTn id="40" presetID="10" presetClass="entr" presetSubtype="0" fill="hold" nodeType="afterEffect">
                                  <p:stCondLst>
                                    <p:cond delay="0"/>
                                  </p:stCondLst>
                                  <p:childTnLst>
                                    <p:set>
                                      <p:cBhvr>
                                        <p:cTn id="41" dur="1" fill="hold">
                                          <p:stCondLst>
                                            <p:cond delay="0"/>
                                          </p:stCondLst>
                                        </p:cTn>
                                        <p:tgtEl>
                                          <p:spTgt spid="452"/>
                                        </p:tgtEl>
                                        <p:attrNameLst>
                                          <p:attrName>style.visibility</p:attrName>
                                        </p:attrNameLst>
                                      </p:cBhvr>
                                      <p:to>
                                        <p:strVal val="visible"/>
                                      </p:to>
                                    </p:set>
                                    <p:animEffect transition="in" filter="fade">
                                      <p:cBhvr>
                                        <p:cTn id="42" dur="1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8"/>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Example Future Use Cases </a:t>
            </a:r>
            <a:endParaRPr dirty="0"/>
          </a:p>
        </p:txBody>
      </p:sp>
      <p:sp>
        <p:nvSpPr>
          <p:cNvPr id="465" name="Google Shape;465;p58"/>
          <p:cNvSpPr txBox="1">
            <a:spLocks noGrp="1"/>
          </p:cNvSpPr>
          <p:nvPr>
            <p:ph type="body" idx="1"/>
          </p:nvPr>
        </p:nvSpPr>
        <p:spPr>
          <a:xfrm>
            <a:off x="457225" y="938225"/>
            <a:ext cx="3632700" cy="3848100"/>
          </a:xfrm>
          <a:prstGeom prst="rect">
            <a:avLst/>
          </a:prstGeom>
        </p:spPr>
        <p:txBody>
          <a:bodyPr spcFirstLastPara="1" wrap="square" lIns="91425" tIns="91425" rIns="91425" bIns="91425" anchor="t" anchorCtr="0">
            <a:normAutofit/>
          </a:bodyPr>
          <a:lstStyle/>
          <a:p>
            <a:pPr marL="457200" lvl="0" indent="-381000" algn="l" rtl="0">
              <a:spcBef>
                <a:spcPts val="880"/>
              </a:spcBef>
              <a:spcAft>
                <a:spcPts val="0"/>
              </a:spcAft>
              <a:buSzPts val="2400"/>
              <a:buChar char="•"/>
            </a:pPr>
            <a:r>
              <a:rPr lang="en" dirty="0"/>
              <a:t>Daily Incident Ticket Quality Report</a:t>
            </a:r>
            <a:endParaRPr dirty="0"/>
          </a:p>
          <a:p>
            <a:pPr marL="914400" lvl="1" indent="-336550" algn="l" rtl="0">
              <a:spcBef>
                <a:spcPts val="0"/>
              </a:spcBef>
              <a:spcAft>
                <a:spcPts val="0"/>
              </a:spcAft>
              <a:buSzPts val="1700"/>
              <a:buChar char="–"/>
            </a:pPr>
            <a:r>
              <a:rPr lang="en" dirty="0"/>
              <a:t>Identify tickets that need more attention</a:t>
            </a:r>
            <a:endParaRPr dirty="0"/>
          </a:p>
          <a:p>
            <a:pPr marL="457200" lvl="0" indent="-381000" algn="l" rtl="0">
              <a:spcBef>
                <a:spcPts val="0"/>
              </a:spcBef>
              <a:spcAft>
                <a:spcPts val="0"/>
              </a:spcAft>
              <a:buSzPts val="2400"/>
              <a:buChar char="•"/>
            </a:pPr>
            <a:r>
              <a:rPr lang="en" dirty="0"/>
              <a:t>Daily NOC “Ledger”</a:t>
            </a:r>
            <a:endParaRPr dirty="0"/>
          </a:p>
          <a:p>
            <a:pPr marL="914400" lvl="1" indent="-336550" algn="l" rtl="0">
              <a:spcBef>
                <a:spcPts val="0"/>
              </a:spcBef>
              <a:spcAft>
                <a:spcPts val="0"/>
              </a:spcAft>
              <a:buSzPts val="1700"/>
              <a:buChar char="–"/>
            </a:pPr>
            <a:r>
              <a:rPr lang="en" dirty="0"/>
              <a:t>daily summary for handoff</a:t>
            </a:r>
            <a:endParaRPr dirty="0"/>
          </a:p>
          <a:p>
            <a:pPr marL="914400" lvl="1" indent="-336550" algn="l" rtl="0">
              <a:spcBef>
                <a:spcPts val="0"/>
              </a:spcBef>
              <a:spcAft>
                <a:spcPts val="0"/>
              </a:spcAft>
              <a:buSzPts val="1700"/>
              <a:buChar char="–"/>
            </a:pPr>
            <a:r>
              <a:rPr lang="en" dirty="0"/>
              <a:t>Aggregate summaries for trends</a:t>
            </a:r>
            <a:endParaRPr dirty="0"/>
          </a:p>
        </p:txBody>
      </p:sp>
      <p:sp>
        <p:nvSpPr>
          <p:cNvPr id="466" name="Google Shape;466;p58"/>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12</a:t>
            </a:fld>
            <a:endParaRPr/>
          </a:p>
        </p:txBody>
      </p:sp>
      <p:pic>
        <p:nvPicPr>
          <p:cNvPr id="467" name="Google Shape;467;p58" title="Screenshot 2026-06-03 at 3.32.13 PM.png"/>
          <p:cNvPicPr preferRelativeResize="0"/>
          <p:nvPr/>
        </p:nvPicPr>
        <p:blipFill>
          <a:blip r:embed="rId3">
            <a:alphaModFix/>
          </a:blip>
          <a:stretch>
            <a:fillRect/>
          </a:stretch>
        </p:blipFill>
        <p:spPr>
          <a:xfrm>
            <a:off x="4089912" y="1171750"/>
            <a:ext cx="4833224" cy="2799999"/>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9"/>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“Show me all incidents from the past week that were related to an Office of Science sites. Summarize each incident and keep the conversation compact”</a:t>
            </a:r>
            <a:endParaRPr sz="1800"/>
          </a:p>
        </p:txBody>
      </p:sp>
      <p:pic>
        <p:nvPicPr>
          <p:cNvPr id="473" name="Google Shape;473;p59" title="Screenshot 2026-05-29 at 10.34.29 AM.png"/>
          <p:cNvPicPr preferRelativeResize="0"/>
          <p:nvPr/>
        </p:nvPicPr>
        <p:blipFill>
          <a:blip r:embed="rId3">
            <a:alphaModFix/>
          </a:blip>
          <a:stretch>
            <a:fillRect/>
          </a:stretch>
        </p:blipFill>
        <p:spPr>
          <a:xfrm>
            <a:off x="1143000" y="1028700"/>
            <a:ext cx="6858002" cy="3810001"/>
          </a:xfrm>
          <a:prstGeom prst="rect">
            <a:avLst/>
          </a:prstGeom>
          <a:noFill/>
          <a:ln>
            <a:noFill/>
          </a:ln>
        </p:spPr>
      </p:pic>
      <p:pic>
        <p:nvPicPr>
          <p:cNvPr id="474" name="Google Shape;474;p59" title="Screenshot 2026-05-29 at 10.34.48 AM.png"/>
          <p:cNvPicPr preferRelativeResize="0"/>
          <p:nvPr/>
        </p:nvPicPr>
        <p:blipFill>
          <a:blip r:embed="rId4">
            <a:alphaModFix/>
          </a:blip>
          <a:stretch>
            <a:fillRect/>
          </a:stretch>
        </p:blipFill>
        <p:spPr>
          <a:xfrm>
            <a:off x="1264174" y="1052350"/>
            <a:ext cx="6297925" cy="3762700"/>
          </a:xfrm>
          <a:prstGeom prst="rect">
            <a:avLst/>
          </a:prstGeom>
          <a:noFill/>
          <a:ln>
            <a:noFill/>
          </a:ln>
        </p:spPr>
      </p:pic>
      <p:pic>
        <p:nvPicPr>
          <p:cNvPr id="475" name="Google Shape;475;p59" title="Screenshot 2026-05-29 at 10.35.02 AM.png"/>
          <p:cNvPicPr preferRelativeResize="0"/>
          <p:nvPr/>
        </p:nvPicPr>
        <p:blipFill>
          <a:blip r:embed="rId5">
            <a:alphaModFix/>
          </a:blip>
          <a:stretch>
            <a:fillRect/>
          </a:stretch>
        </p:blipFill>
        <p:spPr>
          <a:xfrm>
            <a:off x="1454377" y="1083564"/>
            <a:ext cx="6235258" cy="3810001"/>
          </a:xfrm>
          <a:prstGeom prst="rect">
            <a:avLst/>
          </a:prstGeom>
          <a:noFill/>
          <a:ln>
            <a:noFill/>
          </a:ln>
        </p:spPr>
      </p:pic>
      <p:sp>
        <p:nvSpPr>
          <p:cNvPr id="476" name="Google Shape;476;p59"/>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0"/>
                                        <p:tgtEl>
                                          <p:spTgt spid="473"/>
                                        </p:tgtEl>
                                      </p:cBhvr>
                                    </p:animEffect>
                                    <p:set>
                                      <p:cBhvr>
                                        <p:cTn id="11" dur="1" fill="hold">
                                          <p:stCondLst>
                                            <p:cond delay="100"/>
                                          </p:stCondLst>
                                        </p:cTn>
                                        <p:tgtEl>
                                          <p:spTgt spid="473"/>
                                        </p:tgtEl>
                                        <p:attrNameLst>
                                          <p:attrName>style.visibility</p:attrName>
                                        </p:attrNameLst>
                                      </p:cBhvr>
                                      <p:to>
                                        <p:strVal val="hidden"/>
                                      </p:to>
                                    </p:set>
                                  </p:childTnLst>
                                </p:cTn>
                              </p:par>
                            </p:childTnLst>
                          </p:cTn>
                        </p:par>
                        <p:par>
                          <p:cTn id="12" fill="hold">
                            <p:stCondLst>
                              <p:cond delay="100"/>
                            </p:stCondLst>
                            <p:childTnLst>
                              <p:par>
                                <p:cTn id="13" presetID="10" presetClass="entr" presetSubtype="0" fill="hold" nodeType="afterEffect">
                                  <p:stCondLst>
                                    <p:cond delay="0"/>
                                  </p:stCondLst>
                                  <p:childTnLst>
                                    <p:set>
                                      <p:cBhvr>
                                        <p:cTn id="14" dur="1" fill="hold">
                                          <p:stCondLst>
                                            <p:cond delay="0"/>
                                          </p:stCondLst>
                                        </p:cTn>
                                        <p:tgtEl>
                                          <p:spTgt spid="474"/>
                                        </p:tgtEl>
                                        <p:attrNameLst>
                                          <p:attrName>style.visibility</p:attrName>
                                        </p:attrNameLst>
                                      </p:cBhvr>
                                      <p:to>
                                        <p:strVal val="visible"/>
                                      </p:to>
                                    </p:set>
                                    <p:animEffect transition="in" filter="fade">
                                      <p:cBhvr>
                                        <p:cTn id="15" dur="100"/>
                                        <p:tgtEl>
                                          <p:spTgt spid="4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
                                        <p:tgtEl>
                                          <p:spTgt spid="474"/>
                                        </p:tgtEl>
                                      </p:cBhvr>
                                    </p:animEffect>
                                    <p:set>
                                      <p:cBhvr>
                                        <p:cTn id="20" dur="1" fill="hold">
                                          <p:stCondLst>
                                            <p:cond delay="100"/>
                                          </p:stCondLst>
                                        </p:cTn>
                                        <p:tgtEl>
                                          <p:spTgt spid="474"/>
                                        </p:tgtEl>
                                        <p:attrNameLst>
                                          <p:attrName>style.visibility</p:attrName>
                                        </p:attrNameLst>
                                      </p:cBhvr>
                                      <p:to>
                                        <p:strVal val="hidden"/>
                                      </p:to>
                                    </p:set>
                                  </p:childTnLst>
                                </p:cTn>
                              </p:par>
                            </p:childTnLst>
                          </p:cTn>
                        </p:par>
                        <p:par>
                          <p:cTn id="21" fill="hold">
                            <p:stCondLst>
                              <p:cond delay="100"/>
                            </p:stCondLst>
                            <p:childTnLst>
                              <p:par>
                                <p:cTn id="22" presetID="10" presetClass="entr" presetSubtype="0" fill="hold" nodeType="afterEffect">
                                  <p:stCondLst>
                                    <p:cond delay="0"/>
                                  </p:stCondLst>
                                  <p:childTnLst>
                                    <p:set>
                                      <p:cBhvr>
                                        <p:cTn id="23" dur="1" fill="hold">
                                          <p:stCondLst>
                                            <p:cond delay="0"/>
                                          </p:stCondLst>
                                        </p:cTn>
                                        <p:tgtEl>
                                          <p:spTgt spid="475"/>
                                        </p:tgtEl>
                                        <p:attrNameLst>
                                          <p:attrName>style.visibility</p:attrName>
                                        </p:attrNameLst>
                                      </p:cBhvr>
                                      <p:to>
                                        <p:strVal val="visible"/>
                                      </p:to>
                                    </p:set>
                                    <p:animEffect transition="in" filter="fade">
                                      <p:cBhvr>
                                        <p:cTn id="24" dur="1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0"/>
          <p:cNvSpPr txBox="1">
            <a:spLocks noGrp="1"/>
          </p:cNvSpPr>
          <p:nvPr>
            <p:ph type="title"/>
          </p:nvPr>
        </p:nvSpPr>
        <p:spPr>
          <a:xfrm>
            <a:off x="0" y="1993200"/>
            <a:ext cx="91440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How we make work</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61" title="Brain_diagram_without_text.png"/>
          <p:cNvPicPr preferRelativeResize="0"/>
          <p:nvPr/>
        </p:nvPicPr>
        <p:blipFill>
          <a:blip r:embed="rId3">
            <a:alphaModFix/>
          </a:blip>
          <a:stretch>
            <a:fillRect/>
          </a:stretch>
        </p:blipFill>
        <p:spPr>
          <a:xfrm>
            <a:off x="5034524" y="1481023"/>
            <a:ext cx="3570299" cy="2613225"/>
          </a:xfrm>
          <a:prstGeom prst="rect">
            <a:avLst/>
          </a:prstGeom>
          <a:noFill/>
          <a:ln>
            <a:noFill/>
          </a:ln>
        </p:spPr>
      </p:pic>
      <p:sp>
        <p:nvSpPr>
          <p:cNvPr id="487" name="Google Shape;487;p61"/>
          <p:cNvSpPr txBox="1">
            <a:spLocks noGrp="1"/>
          </p:cNvSpPr>
          <p:nvPr>
            <p:ph type="title"/>
          </p:nvPr>
        </p:nvSpPr>
        <p:spPr>
          <a:xfrm>
            <a:off x="1515750" y="342900"/>
            <a:ext cx="71712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rPr>
              <a:t>Observe → Orient → Decide → Act </a:t>
            </a:r>
            <a:endParaRPr>
              <a:solidFill>
                <a:schemeClr val="accent2"/>
              </a:solidFill>
            </a:endParaRPr>
          </a:p>
        </p:txBody>
      </p:sp>
      <p:sp>
        <p:nvSpPr>
          <p:cNvPr id="488" name="Google Shape;488;p61"/>
          <p:cNvSpPr txBox="1">
            <a:spLocks noGrp="1"/>
          </p:cNvSpPr>
          <p:nvPr>
            <p:ph type="sldNum" idx="12"/>
          </p:nvPr>
        </p:nvSpPr>
        <p:spPr>
          <a:xfrm>
            <a:off x="457200" y="48005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latin typeface="Calibri"/>
                <a:ea typeface="Calibri"/>
                <a:cs typeface="Calibri"/>
                <a:sym typeface="Calibri"/>
              </a:rPr>
              <a:t>15</a:t>
            </a:fld>
            <a:endParaRPr>
              <a:latin typeface="Calibri"/>
              <a:ea typeface="Calibri"/>
              <a:cs typeface="Calibri"/>
              <a:sym typeface="Calibri"/>
            </a:endParaRPr>
          </a:p>
        </p:txBody>
      </p:sp>
      <p:sp>
        <p:nvSpPr>
          <p:cNvPr id="489" name="Google Shape;489;p61"/>
          <p:cNvSpPr txBox="1">
            <a:spLocks noGrp="1"/>
          </p:cNvSpPr>
          <p:nvPr>
            <p:ph type="body" idx="1"/>
          </p:nvPr>
        </p:nvSpPr>
        <p:spPr>
          <a:xfrm>
            <a:off x="457200" y="1176900"/>
            <a:ext cx="3811200" cy="3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t>Network Management Stack  as a </a:t>
            </a:r>
            <a:r>
              <a:rPr lang="en" sz="2000" b="1">
                <a:solidFill>
                  <a:schemeClr val="accent4"/>
                </a:solidFill>
              </a:rPr>
              <a:t>crude brain</a:t>
            </a:r>
            <a:r>
              <a:rPr lang="en" sz="2000"/>
              <a:t> approximation</a:t>
            </a:r>
            <a:endParaRPr sz="1200"/>
          </a:p>
          <a:p>
            <a:pPr marL="457200" lvl="0" indent="-342900" algn="l" rtl="0">
              <a:spcBef>
                <a:spcPts val="1000"/>
              </a:spcBef>
              <a:spcAft>
                <a:spcPts val="0"/>
              </a:spcAft>
              <a:buSzPts val="1800"/>
              <a:buChar char="•"/>
            </a:pPr>
            <a:r>
              <a:rPr lang="en" sz="1800"/>
              <a:t>Combine </a:t>
            </a:r>
            <a:r>
              <a:rPr lang="en" sz="1800" b="1">
                <a:solidFill>
                  <a:schemeClr val="accent4"/>
                </a:solidFill>
              </a:rPr>
              <a:t>AI with human intellect</a:t>
            </a:r>
            <a:r>
              <a:rPr lang="en" sz="1800" b="1">
                <a:solidFill>
                  <a:schemeClr val="accent2"/>
                </a:solidFill>
              </a:rPr>
              <a:t> </a:t>
            </a:r>
            <a:r>
              <a:rPr lang="en" sz="1800"/>
              <a:t>to manage risk</a:t>
            </a:r>
            <a:endParaRPr sz="1800"/>
          </a:p>
          <a:p>
            <a:pPr marL="457200" lvl="0" indent="-342900" algn="l" rtl="0">
              <a:spcBef>
                <a:spcPts val="1000"/>
              </a:spcBef>
              <a:spcAft>
                <a:spcPts val="0"/>
              </a:spcAft>
              <a:buSzPts val="1800"/>
              <a:buChar char="•"/>
            </a:pPr>
            <a:r>
              <a:rPr lang="en" sz="1800"/>
              <a:t>deliver reliable and performant capabilities</a:t>
            </a:r>
            <a:endParaRPr sz="1800"/>
          </a:p>
          <a:p>
            <a:pPr marL="457200" lvl="0" indent="-342900" algn="l" rtl="0">
              <a:spcBef>
                <a:spcPts val="1000"/>
              </a:spcBef>
              <a:spcAft>
                <a:spcPts val="1000"/>
              </a:spcAft>
              <a:buSzPts val="1800"/>
              <a:buChar char="•"/>
            </a:pPr>
            <a:r>
              <a:rPr lang="en" sz="1800"/>
              <a:t>Integrate where we can, Innovate as needed.</a:t>
            </a:r>
            <a:endParaRPr sz="1800"/>
          </a:p>
        </p:txBody>
      </p:sp>
      <p:sp>
        <p:nvSpPr>
          <p:cNvPr id="490" name="Google Shape;490;p61"/>
          <p:cNvSpPr txBox="1"/>
          <p:nvPr/>
        </p:nvSpPr>
        <p:spPr>
          <a:xfrm>
            <a:off x="7422000" y="4025950"/>
            <a:ext cx="1722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2"/>
                </a:solidFill>
                <a:latin typeface="Source Sans 3"/>
                <a:ea typeface="Source Sans 3"/>
                <a:cs typeface="Source Sans 3"/>
                <a:sym typeface="Source Sans 3"/>
              </a:rPr>
              <a:t>Network Observability</a:t>
            </a:r>
            <a:endParaRPr sz="1800" b="1">
              <a:solidFill>
                <a:schemeClr val="accent2"/>
              </a:solidFill>
              <a:latin typeface="Source Sans 3"/>
              <a:ea typeface="Source Sans 3"/>
              <a:cs typeface="Source Sans 3"/>
              <a:sym typeface="Source Sans 3"/>
            </a:endParaRPr>
          </a:p>
        </p:txBody>
      </p:sp>
      <p:sp>
        <p:nvSpPr>
          <p:cNvPr id="491" name="Google Shape;491;p61"/>
          <p:cNvSpPr txBox="1"/>
          <p:nvPr/>
        </p:nvSpPr>
        <p:spPr>
          <a:xfrm>
            <a:off x="4357625" y="3783900"/>
            <a:ext cx="13857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3"/>
                </a:solidFill>
                <a:latin typeface="Source Sans 3"/>
                <a:ea typeface="Source Sans 3"/>
                <a:cs typeface="Source Sans 3"/>
                <a:sym typeface="Source Sans 3"/>
              </a:rPr>
              <a:t>Artificial Intelligence + Wetware</a:t>
            </a:r>
            <a:endParaRPr sz="1800" b="1">
              <a:solidFill>
                <a:schemeClr val="accent3"/>
              </a:solidFill>
            </a:endParaRPr>
          </a:p>
        </p:txBody>
      </p:sp>
      <p:sp>
        <p:nvSpPr>
          <p:cNvPr id="492" name="Google Shape;492;p61"/>
          <p:cNvSpPr txBox="1"/>
          <p:nvPr/>
        </p:nvSpPr>
        <p:spPr>
          <a:xfrm>
            <a:off x="7509725" y="1098175"/>
            <a:ext cx="1773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1"/>
                </a:solidFill>
                <a:latin typeface="Source Sans 3"/>
                <a:ea typeface="Source Sans 3"/>
                <a:cs typeface="Source Sans 3"/>
                <a:sym typeface="Source Sans 3"/>
              </a:rPr>
              <a:t>Network Automation</a:t>
            </a:r>
            <a:endParaRPr sz="1800" b="1">
              <a:solidFill>
                <a:schemeClr val="accent1"/>
              </a:solidFill>
            </a:endParaRPr>
          </a:p>
        </p:txBody>
      </p:sp>
      <p:sp>
        <p:nvSpPr>
          <p:cNvPr id="493" name="Google Shape;493;p61"/>
          <p:cNvSpPr/>
          <p:nvPr/>
        </p:nvSpPr>
        <p:spPr>
          <a:xfrm>
            <a:off x="7975075" y="454950"/>
            <a:ext cx="964200" cy="461700"/>
          </a:xfrm>
          <a:prstGeom prst="curvedLeftArrow">
            <a:avLst>
              <a:gd name="adj1" fmla="val 25000"/>
              <a:gd name="adj2" fmla="val 50000"/>
              <a:gd name="adj3" fmla="val 25000"/>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Source Sans 3"/>
              <a:ea typeface="Source Sans 3"/>
              <a:cs typeface="Source Sans 3"/>
              <a:sym typeface="Source Sans 3"/>
            </a:endParaRPr>
          </a:p>
        </p:txBody>
      </p:sp>
      <p:sp>
        <p:nvSpPr>
          <p:cNvPr id="494" name="Google Shape;494;p61"/>
          <p:cNvSpPr/>
          <p:nvPr/>
        </p:nvSpPr>
        <p:spPr>
          <a:xfrm rot="-10647003">
            <a:off x="288754" y="455026"/>
            <a:ext cx="964255" cy="461564"/>
          </a:xfrm>
          <a:prstGeom prst="curvedLeftArrow">
            <a:avLst>
              <a:gd name="adj1" fmla="val 25000"/>
              <a:gd name="adj2" fmla="val 50000"/>
              <a:gd name="adj3" fmla="val 25000"/>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Source Sans 3"/>
              <a:ea typeface="Source Sans 3"/>
              <a:cs typeface="Source Sans 3"/>
              <a:sym typeface="Source Sans 3"/>
            </a:endParaRPr>
          </a:p>
        </p:txBody>
      </p:sp>
      <p:pic>
        <p:nvPicPr>
          <p:cNvPr id="495" name="Google Shape;495;p61"/>
          <p:cNvPicPr preferRelativeResize="0"/>
          <p:nvPr/>
        </p:nvPicPr>
        <p:blipFill>
          <a:blip r:embed="rId4">
            <a:alphaModFix/>
          </a:blip>
          <a:stretch>
            <a:fillRect/>
          </a:stretch>
        </p:blipFill>
        <p:spPr>
          <a:xfrm>
            <a:off x="6237388" y="3917300"/>
            <a:ext cx="868925" cy="1226200"/>
          </a:xfrm>
          <a:prstGeom prst="rect">
            <a:avLst/>
          </a:prstGeom>
          <a:noFill/>
          <a:ln>
            <a:noFill/>
          </a:ln>
        </p:spPr>
      </p:pic>
      <p:cxnSp>
        <p:nvCxnSpPr>
          <p:cNvPr id="496" name="Google Shape;496;p61"/>
          <p:cNvCxnSpPr/>
          <p:nvPr/>
        </p:nvCxnSpPr>
        <p:spPr>
          <a:xfrm flipH="1">
            <a:off x="6555075" y="3635975"/>
            <a:ext cx="295800" cy="620100"/>
          </a:xfrm>
          <a:prstGeom prst="straightConnector1">
            <a:avLst/>
          </a:prstGeom>
          <a:noFill/>
          <a:ln w="28575" cap="flat" cmpd="sng">
            <a:solidFill>
              <a:srgbClr val="E53E3E"/>
            </a:solidFill>
            <a:prstDash val="solid"/>
            <a:round/>
            <a:headEnd type="none" w="med" len="med"/>
            <a:tailEnd type="stealth" w="med" len="med"/>
          </a:ln>
        </p:spPr>
      </p:cxnSp>
      <p:sp>
        <p:nvSpPr>
          <p:cNvPr id="497" name="Google Shape;497;p61"/>
          <p:cNvSpPr txBox="1"/>
          <p:nvPr/>
        </p:nvSpPr>
        <p:spPr>
          <a:xfrm>
            <a:off x="6506863" y="4648800"/>
            <a:ext cx="330000" cy="2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E53E3E"/>
                </a:solidFill>
                <a:latin typeface="Comic Sans MS"/>
                <a:ea typeface="Comic Sans MS"/>
                <a:cs typeface="Comic Sans MS"/>
                <a:sym typeface="Comic Sans MS"/>
              </a:rPr>
              <a:t>Ed</a:t>
            </a:r>
            <a:endParaRPr sz="600" b="1">
              <a:solidFill>
                <a:srgbClr val="E53E3E"/>
              </a:solidFill>
              <a:latin typeface="Comic Sans MS"/>
              <a:ea typeface="Comic Sans MS"/>
              <a:cs typeface="Comic Sans MS"/>
              <a:sym typeface="Comic Sans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2"/>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rPr>
              <a:t>High Level Architecture</a:t>
            </a:r>
            <a:endParaRPr>
              <a:solidFill>
                <a:schemeClr val="accent2"/>
              </a:solidFill>
            </a:endParaRPr>
          </a:p>
        </p:txBody>
      </p:sp>
      <p:sp>
        <p:nvSpPr>
          <p:cNvPr id="503" name="Google Shape;503;p62"/>
          <p:cNvSpPr txBox="1">
            <a:spLocks noGrp="1"/>
          </p:cNvSpPr>
          <p:nvPr>
            <p:ph type="body" idx="1"/>
          </p:nvPr>
        </p:nvSpPr>
        <p:spPr>
          <a:xfrm>
            <a:off x="457275" y="1028700"/>
            <a:ext cx="5464500" cy="3770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en" sz="1800">
                <a:solidFill>
                  <a:schemeClr val="dk2"/>
                </a:solidFill>
              </a:rPr>
              <a:t>Unified data access gives us a more complete view of the situation.</a:t>
            </a:r>
            <a:endParaRPr sz="1800">
              <a:solidFill>
                <a:schemeClr val="dk2"/>
              </a:solidFill>
            </a:endParaRPr>
          </a:p>
          <a:p>
            <a:pPr marL="914400" lvl="1" indent="-330200" algn="l" rtl="0">
              <a:spcBef>
                <a:spcPts val="1000"/>
              </a:spcBef>
              <a:spcAft>
                <a:spcPts val="0"/>
              </a:spcAft>
              <a:buClr>
                <a:schemeClr val="dk2"/>
              </a:buClr>
              <a:buSzPts val="1600"/>
              <a:buChar char="–"/>
            </a:pPr>
            <a:r>
              <a:rPr lang="en" sz="1600">
                <a:solidFill>
                  <a:schemeClr val="dk2"/>
                </a:solidFill>
              </a:rPr>
              <a:t>Slack data fills in missing context that never made it to the ticket</a:t>
            </a:r>
            <a:endParaRPr sz="1600">
              <a:solidFill>
                <a:schemeClr val="dk2"/>
              </a:solidFill>
            </a:endParaRPr>
          </a:p>
          <a:p>
            <a:pPr marL="914400" lvl="1" indent="-330200" algn="l" rtl="0">
              <a:spcBef>
                <a:spcPts val="1000"/>
              </a:spcBef>
              <a:spcAft>
                <a:spcPts val="0"/>
              </a:spcAft>
              <a:buClr>
                <a:schemeClr val="dk2"/>
              </a:buClr>
              <a:buSzPts val="1600"/>
              <a:buChar char="–"/>
            </a:pPr>
            <a:r>
              <a:rPr lang="en" sz="1600">
                <a:solidFill>
                  <a:schemeClr val="dk2"/>
                </a:solidFill>
              </a:rPr>
              <a:t>integrated policies and procedures allow agents to recommend actions inline with established practice</a:t>
            </a:r>
            <a:endParaRPr sz="1600">
              <a:solidFill>
                <a:schemeClr val="dk2"/>
              </a:solidFill>
            </a:endParaRPr>
          </a:p>
          <a:p>
            <a:pPr marL="457200" lvl="0" indent="-342900" algn="l" rtl="0">
              <a:spcBef>
                <a:spcPts val="1000"/>
              </a:spcBef>
              <a:spcAft>
                <a:spcPts val="1000"/>
              </a:spcAft>
              <a:buClr>
                <a:schemeClr val="dk2"/>
              </a:buClr>
              <a:buSzPts val="1800"/>
              <a:buChar char="•"/>
            </a:pPr>
            <a:r>
              <a:rPr lang="en" sz="1800">
                <a:solidFill>
                  <a:schemeClr val="dk2"/>
                </a:solidFill>
              </a:rPr>
              <a:t>Developers focused on refining context / prompts to agents to improve effectiveness of system.</a:t>
            </a:r>
            <a:endParaRPr sz="1800">
              <a:solidFill>
                <a:schemeClr val="accent3"/>
              </a:solidFill>
            </a:endParaRPr>
          </a:p>
        </p:txBody>
      </p:sp>
      <p:sp>
        <p:nvSpPr>
          <p:cNvPr id="504" name="Google Shape;504;p62"/>
          <p:cNvSpPr txBox="1">
            <a:spLocks noGrp="1"/>
          </p:cNvSpPr>
          <p:nvPr>
            <p:ph type="sldNum" idx="12"/>
          </p:nvPr>
        </p:nvSpPr>
        <p:spPr>
          <a:xfrm>
            <a:off x="457200" y="48005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latin typeface="Calibri"/>
                <a:ea typeface="Calibri"/>
                <a:cs typeface="Calibri"/>
                <a:sym typeface="Calibri"/>
              </a:rPr>
              <a:t>16</a:t>
            </a:fld>
            <a:endParaRPr>
              <a:latin typeface="Calibri"/>
              <a:ea typeface="Calibri"/>
              <a:cs typeface="Calibri"/>
              <a:sym typeface="Calibri"/>
            </a:endParaRPr>
          </a:p>
        </p:txBody>
      </p:sp>
      <p:pic>
        <p:nvPicPr>
          <p:cNvPr id="505" name="Google Shape;505;p62" title="ORBIT (1).png"/>
          <p:cNvPicPr preferRelativeResize="0"/>
          <p:nvPr/>
        </p:nvPicPr>
        <p:blipFill>
          <a:blip r:embed="rId3">
            <a:alphaModFix/>
          </a:blip>
          <a:stretch>
            <a:fillRect/>
          </a:stretch>
        </p:blipFill>
        <p:spPr>
          <a:xfrm>
            <a:off x="5967075" y="90775"/>
            <a:ext cx="2856984" cy="4709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3"/>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rPr>
              <a:t>Agentic Access to Semi-Structured Data</a:t>
            </a:r>
            <a:endParaRPr>
              <a:solidFill>
                <a:schemeClr val="accent2"/>
              </a:solidFill>
            </a:endParaRPr>
          </a:p>
        </p:txBody>
      </p:sp>
      <p:sp>
        <p:nvSpPr>
          <p:cNvPr id="511" name="Google Shape;511;p63"/>
          <p:cNvSpPr txBox="1">
            <a:spLocks noGrp="1"/>
          </p:cNvSpPr>
          <p:nvPr>
            <p:ph type="sldNum" idx="12"/>
          </p:nvPr>
        </p:nvSpPr>
        <p:spPr>
          <a:xfrm>
            <a:off x="457200" y="48005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latin typeface="Calibri"/>
                <a:ea typeface="Calibri"/>
                <a:cs typeface="Calibri"/>
                <a:sym typeface="Calibri"/>
              </a:rPr>
              <a:t>17</a:t>
            </a:fld>
            <a:endParaRPr>
              <a:latin typeface="Calibri"/>
              <a:ea typeface="Calibri"/>
              <a:cs typeface="Calibri"/>
              <a:sym typeface="Calibri"/>
            </a:endParaRPr>
          </a:p>
        </p:txBody>
      </p:sp>
      <p:sp>
        <p:nvSpPr>
          <p:cNvPr id="512" name="Google Shape;512;p63"/>
          <p:cNvSpPr txBox="1">
            <a:spLocks noGrp="1"/>
          </p:cNvSpPr>
          <p:nvPr>
            <p:ph type="body" idx="1"/>
          </p:nvPr>
        </p:nvSpPr>
        <p:spPr>
          <a:xfrm>
            <a:off x="457275" y="1028700"/>
            <a:ext cx="4114800" cy="3770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900" b="1" i="1">
                <a:solidFill>
                  <a:schemeClr val="accent1"/>
                </a:solidFill>
              </a:rPr>
              <a:t>Integrate LLMs and Semantic Search with local skill building</a:t>
            </a:r>
            <a:endParaRPr sz="1900" b="1" i="1">
              <a:solidFill>
                <a:schemeClr val="accent1"/>
              </a:solidFill>
            </a:endParaRPr>
          </a:p>
          <a:p>
            <a:pPr marL="0" lvl="0" indent="0" algn="l" rtl="0">
              <a:lnSpc>
                <a:spcPct val="100000"/>
              </a:lnSpc>
              <a:spcBef>
                <a:spcPts val="800"/>
              </a:spcBef>
              <a:spcAft>
                <a:spcPts val="0"/>
              </a:spcAft>
              <a:buNone/>
            </a:pPr>
            <a:endParaRPr sz="1900" b="1" i="1">
              <a:solidFill>
                <a:schemeClr val="accent1"/>
              </a:solidFill>
            </a:endParaRPr>
          </a:p>
          <a:p>
            <a:pPr marL="0" lvl="0" indent="0" algn="l" rtl="0">
              <a:lnSpc>
                <a:spcPct val="100000"/>
              </a:lnSpc>
              <a:spcBef>
                <a:spcPts val="800"/>
              </a:spcBef>
              <a:spcAft>
                <a:spcPts val="0"/>
              </a:spcAft>
              <a:buNone/>
            </a:pPr>
            <a:r>
              <a:rPr lang="en" sz="1668">
                <a:solidFill>
                  <a:schemeClr val="dk2"/>
                </a:solidFill>
              </a:rPr>
              <a:t>Move beyond keyword search into </a:t>
            </a:r>
            <a:r>
              <a:rPr lang="en" sz="1668" b="1">
                <a:solidFill>
                  <a:schemeClr val="dk2"/>
                </a:solidFill>
              </a:rPr>
              <a:t>meaning and context </a:t>
            </a:r>
            <a:r>
              <a:rPr lang="en" sz="1668">
                <a:solidFill>
                  <a:schemeClr val="dk2"/>
                </a:solidFill>
              </a:rPr>
              <a:t>comprehension</a:t>
            </a:r>
            <a:endParaRPr sz="1668">
              <a:solidFill>
                <a:schemeClr val="dk2"/>
              </a:solidFill>
            </a:endParaRPr>
          </a:p>
          <a:p>
            <a:pPr marL="457200" lvl="0" indent="0" algn="l" rtl="0">
              <a:lnSpc>
                <a:spcPct val="100000"/>
              </a:lnSpc>
              <a:spcBef>
                <a:spcPts val="800"/>
              </a:spcBef>
              <a:spcAft>
                <a:spcPts val="0"/>
              </a:spcAft>
              <a:buNone/>
            </a:pPr>
            <a:endParaRPr sz="1668">
              <a:solidFill>
                <a:schemeClr val="dk2"/>
              </a:solidFill>
            </a:endParaRPr>
          </a:p>
          <a:p>
            <a:pPr marL="0" lvl="0" indent="0" algn="l" rtl="0">
              <a:spcBef>
                <a:spcPts val="800"/>
              </a:spcBef>
              <a:spcAft>
                <a:spcPts val="0"/>
              </a:spcAft>
              <a:buNone/>
            </a:pPr>
            <a:r>
              <a:rPr lang="en" sz="1668">
                <a:solidFill>
                  <a:schemeClr val="dk2"/>
                </a:solidFill>
              </a:rPr>
              <a:t>Create </a:t>
            </a:r>
            <a:r>
              <a:rPr lang="en" sz="1668" b="1">
                <a:solidFill>
                  <a:schemeClr val="dk2"/>
                </a:solidFill>
              </a:rPr>
              <a:t>AI-ready knowledge </a:t>
            </a:r>
            <a:r>
              <a:rPr lang="en" sz="1668">
                <a:solidFill>
                  <a:schemeClr val="dk2"/>
                </a:solidFill>
              </a:rPr>
              <a:t>with</a:t>
            </a:r>
            <a:r>
              <a:rPr lang="en" sz="1668" b="1">
                <a:solidFill>
                  <a:schemeClr val="dk2"/>
                </a:solidFill>
              </a:rPr>
              <a:t> semantic search </a:t>
            </a:r>
            <a:r>
              <a:rPr lang="en" sz="1668">
                <a:solidFill>
                  <a:schemeClr val="dk2"/>
                </a:solidFill>
              </a:rPr>
              <a:t>and</a:t>
            </a:r>
            <a:r>
              <a:rPr lang="en" sz="1668" b="1">
                <a:solidFill>
                  <a:schemeClr val="dk2"/>
                </a:solidFill>
              </a:rPr>
              <a:t> MCP</a:t>
            </a:r>
            <a:endParaRPr sz="1668" b="1">
              <a:solidFill>
                <a:schemeClr val="dk2"/>
              </a:solidFill>
            </a:endParaRPr>
          </a:p>
          <a:p>
            <a:pPr marL="0" lvl="0" indent="0" algn="l" rtl="0">
              <a:lnSpc>
                <a:spcPct val="100000"/>
              </a:lnSpc>
              <a:spcBef>
                <a:spcPts val="800"/>
              </a:spcBef>
              <a:spcAft>
                <a:spcPts val="0"/>
              </a:spcAft>
              <a:buNone/>
            </a:pPr>
            <a:endParaRPr sz="1668">
              <a:solidFill>
                <a:schemeClr val="dk2"/>
              </a:solidFill>
            </a:endParaRPr>
          </a:p>
          <a:p>
            <a:pPr marL="0" lvl="0" indent="0" algn="l" rtl="0">
              <a:lnSpc>
                <a:spcPct val="100000"/>
              </a:lnSpc>
              <a:spcBef>
                <a:spcPts val="800"/>
              </a:spcBef>
              <a:spcAft>
                <a:spcPts val="800"/>
              </a:spcAft>
              <a:buNone/>
            </a:pPr>
            <a:endParaRPr sz="1668">
              <a:solidFill>
                <a:schemeClr val="dk2"/>
              </a:solidFill>
            </a:endParaRPr>
          </a:p>
        </p:txBody>
      </p:sp>
      <p:pic>
        <p:nvPicPr>
          <p:cNvPr id="513" name="Google Shape;513;p63" title="Screenshot 2026-05-04 at 10.29.48 AM.png"/>
          <p:cNvPicPr preferRelativeResize="0"/>
          <p:nvPr/>
        </p:nvPicPr>
        <p:blipFill>
          <a:blip r:embed="rId3">
            <a:alphaModFix/>
          </a:blip>
          <a:stretch>
            <a:fillRect/>
          </a:stretch>
        </p:blipFill>
        <p:spPr>
          <a:xfrm>
            <a:off x="4572078" y="1028700"/>
            <a:ext cx="4264819" cy="685800"/>
          </a:xfrm>
          <a:prstGeom prst="rect">
            <a:avLst/>
          </a:prstGeom>
          <a:noFill/>
          <a:ln>
            <a:noFill/>
          </a:ln>
          <a:effectLst>
            <a:outerShdw blurRad="57150" dist="19050" dir="5400000" algn="bl" rotWithShape="0">
              <a:srgbClr val="000000">
                <a:alpha val="50000"/>
              </a:srgbClr>
            </a:outerShdw>
          </a:effectLst>
        </p:spPr>
      </p:pic>
      <p:pic>
        <p:nvPicPr>
          <p:cNvPr id="514" name="Google Shape;514;p63" title="Screenshot 2026-05-04 at 10.31.43 AM.png"/>
          <p:cNvPicPr preferRelativeResize="0"/>
          <p:nvPr/>
        </p:nvPicPr>
        <p:blipFill rotWithShape="1">
          <a:blip r:embed="rId4">
            <a:alphaModFix/>
          </a:blip>
          <a:srcRect t="11504"/>
          <a:stretch/>
        </p:blipFill>
        <p:spPr>
          <a:xfrm>
            <a:off x="4572075" y="1861675"/>
            <a:ext cx="3551494" cy="293772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4"/>
          <p:cNvSpPr/>
          <p:nvPr/>
        </p:nvSpPr>
        <p:spPr>
          <a:xfrm>
            <a:off x="640080" y="1261872"/>
            <a:ext cx="164700" cy="164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64"/>
          <p:cNvSpPr/>
          <p:nvPr/>
        </p:nvSpPr>
        <p:spPr>
          <a:xfrm>
            <a:off x="960120" y="1188720"/>
            <a:ext cx="2560200" cy="27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200"/>
              <a:buFont typeface="Trebuchet MS"/>
              <a:buNone/>
            </a:pPr>
            <a:r>
              <a:rPr lang="en" b="1" i="0" u="none" strike="noStrike" cap="none">
                <a:solidFill>
                  <a:srgbClr val="0B3D61"/>
                </a:solidFill>
                <a:latin typeface="Source Sans 3"/>
                <a:ea typeface="Source Sans 3"/>
                <a:cs typeface="Source Sans 3"/>
                <a:sym typeface="Source Sans 3"/>
              </a:rPr>
              <a:t>Triggered Automatically </a:t>
            </a:r>
            <a:endParaRPr b="1" i="0" u="none" strike="noStrike" cap="none">
              <a:solidFill>
                <a:schemeClr val="dk1"/>
              </a:solidFill>
              <a:latin typeface="Source Sans 3"/>
              <a:ea typeface="Source Sans 3"/>
              <a:cs typeface="Source Sans 3"/>
              <a:sym typeface="Source Sans 3"/>
            </a:endParaRPr>
          </a:p>
        </p:txBody>
      </p:sp>
      <p:sp>
        <p:nvSpPr>
          <p:cNvPr id="522" name="Google Shape;522;p64"/>
          <p:cNvSpPr/>
          <p:nvPr/>
        </p:nvSpPr>
        <p:spPr>
          <a:xfrm>
            <a:off x="3566160" y="1188720"/>
            <a:ext cx="47550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100"/>
              <a:buFont typeface="Calibri"/>
              <a:buNone/>
            </a:pPr>
            <a:r>
              <a:rPr lang="en" sz="1200">
                <a:solidFill>
                  <a:srgbClr val="2D3748"/>
                </a:solidFill>
                <a:latin typeface="Inter"/>
                <a:ea typeface="Inter"/>
                <a:cs typeface="Inter"/>
                <a:sym typeface="Inter"/>
              </a:rPr>
              <a:t>Where appropriate, b</a:t>
            </a:r>
            <a:r>
              <a:rPr lang="en" sz="1200" i="0" u="none" strike="noStrike" cap="none">
                <a:solidFill>
                  <a:srgbClr val="2D3748"/>
                </a:solidFill>
                <a:latin typeface="Inter"/>
                <a:ea typeface="Inter"/>
                <a:cs typeface="Inter"/>
                <a:sym typeface="Inter"/>
              </a:rPr>
              <a:t>usiness rules can fire on new incident tasks — no operator action needed</a:t>
            </a:r>
            <a:endParaRPr sz="1200" i="0" u="none" strike="noStrike" cap="none">
              <a:solidFill>
                <a:schemeClr val="dk1"/>
              </a:solidFill>
              <a:latin typeface="Inter"/>
              <a:ea typeface="Inter"/>
              <a:cs typeface="Inter"/>
              <a:sym typeface="Inter"/>
            </a:endParaRPr>
          </a:p>
        </p:txBody>
      </p:sp>
      <p:cxnSp>
        <p:nvCxnSpPr>
          <p:cNvPr id="523" name="Google Shape;523;p64"/>
          <p:cNvCxnSpPr/>
          <p:nvPr/>
        </p:nvCxnSpPr>
        <p:spPr>
          <a:xfrm>
            <a:off x="960120" y="1645920"/>
            <a:ext cx="7315200" cy="0"/>
          </a:xfrm>
          <a:prstGeom prst="straightConnector1">
            <a:avLst/>
          </a:prstGeom>
          <a:noFill/>
          <a:ln w="12700" cap="flat" cmpd="sng">
            <a:solidFill>
              <a:srgbClr val="EDF2F7"/>
            </a:solidFill>
            <a:prstDash val="solid"/>
            <a:round/>
            <a:headEnd type="none" w="sm" len="sm"/>
            <a:tailEnd type="none" w="sm" len="sm"/>
          </a:ln>
        </p:spPr>
      </p:cxnSp>
      <p:sp>
        <p:nvSpPr>
          <p:cNvPr id="524" name="Google Shape;524;p64"/>
          <p:cNvSpPr/>
          <p:nvPr/>
        </p:nvSpPr>
        <p:spPr>
          <a:xfrm>
            <a:off x="640080" y="1810512"/>
            <a:ext cx="164700" cy="164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64"/>
          <p:cNvSpPr/>
          <p:nvPr/>
        </p:nvSpPr>
        <p:spPr>
          <a:xfrm>
            <a:off x="960120" y="1737360"/>
            <a:ext cx="2560200" cy="27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200"/>
              <a:buFont typeface="Trebuchet MS"/>
              <a:buNone/>
            </a:pPr>
            <a:r>
              <a:rPr lang="en" b="1" i="0" u="none" strike="noStrike" cap="none">
                <a:solidFill>
                  <a:srgbClr val="0B3D61"/>
                </a:solidFill>
                <a:latin typeface="Source Sans 3"/>
                <a:ea typeface="Source Sans 3"/>
                <a:cs typeface="Source Sans 3"/>
                <a:sym typeface="Source Sans 3"/>
              </a:rPr>
              <a:t>Results in Work Notes</a:t>
            </a:r>
            <a:endParaRPr b="1" i="0" u="none" strike="noStrike" cap="none">
              <a:solidFill>
                <a:schemeClr val="dk1"/>
              </a:solidFill>
              <a:latin typeface="Source Sans 3"/>
              <a:ea typeface="Source Sans 3"/>
              <a:cs typeface="Source Sans 3"/>
              <a:sym typeface="Source Sans 3"/>
            </a:endParaRPr>
          </a:p>
        </p:txBody>
      </p:sp>
      <p:sp>
        <p:nvSpPr>
          <p:cNvPr id="526" name="Google Shape;526;p64"/>
          <p:cNvSpPr/>
          <p:nvPr/>
        </p:nvSpPr>
        <p:spPr>
          <a:xfrm>
            <a:off x="3566160" y="1737360"/>
            <a:ext cx="47550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100"/>
              <a:buFont typeface="Calibri"/>
              <a:buNone/>
            </a:pPr>
            <a:r>
              <a:rPr lang="en" sz="1200" i="0" u="none" strike="noStrike" cap="none">
                <a:solidFill>
                  <a:srgbClr val="2D3748"/>
                </a:solidFill>
                <a:latin typeface="Inter"/>
                <a:ea typeface="Inter"/>
                <a:cs typeface="Inter"/>
                <a:sym typeface="Inter"/>
              </a:rPr>
              <a:t>AI content appears directly in tickets, visible to the whole team</a:t>
            </a:r>
            <a:endParaRPr sz="1200" i="0" u="none" strike="noStrike" cap="none">
              <a:solidFill>
                <a:schemeClr val="dk1"/>
              </a:solidFill>
              <a:latin typeface="Inter"/>
              <a:ea typeface="Inter"/>
              <a:cs typeface="Inter"/>
              <a:sym typeface="Inter"/>
            </a:endParaRPr>
          </a:p>
        </p:txBody>
      </p:sp>
      <p:cxnSp>
        <p:nvCxnSpPr>
          <p:cNvPr id="527" name="Google Shape;527;p64"/>
          <p:cNvCxnSpPr/>
          <p:nvPr/>
        </p:nvCxnSpPr>
        <p:spPr>
          <a:xfrm>
            <a:off x="960120" y="2194560"/>
            <a:ext cx="7315200" cy="0"/>
          </a:xfrm>
          <a:prstGeom prst="straightConnector1">
            <a:avLst/>
          </a:prstGeom>
          <a:noFill/>
          <a:ln w="12700" cap="flat" cmpd="sng">
            <a:solidFill>
              <a:srgbClr val="EDF2F7"/>
            </a:solidFill>
            <a:prstDash val="solid"/>
            <a:round/>
            <a:headEnd type="none" w="sm" len="sm"/>
            <a:tailEnd type="none" w="sm" len="sm"/>
          </a:ln>
        </p:spPr>
      </p:cxnSp>
      <p:sp>
        <p:nvSpPr>
          <p:cNvPr id="528" name="Google Shape;528;p64"/>
          <p:cNvSpPr/>
          <p:nvPr/>
        </p:nvSpPr>
        <p:spPr>
          <a:xfrm>
            <a:off x="640080" y="2359152"/>
            <a:ext cx="164700" cy="164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64"/>
          <p:cNvSpPr/>
          <p:nvPr/>
        </p:nvSpPr>
        <p:spPr>
          <a:xfrm>
            <a:off x="960120" y="2286000"/>
            <a:ext cx="2560200" cy="27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200"/>
              <a:buFont typeface="Trebuchet MS"/>
              <a:buNone/>
            </a:pPr>
            <a:r>
              <a:rPr lang="en" b="1" i="0" u="none" strike="noStrike" cap="none">
                <a:solidFill>
                  <a:srgbClr val="0B3D61"/>
                </a:solidFill>
                <a:latin typeface="Source Sans 3"/>
                <a:ea typeface="Source Sans 3"/>
                <a:cs typeface="Source Sans 3"/>
                <a:sym typeface="Source Sans 3"/>
              </a:rPr>
              <a:t>Model Selection</a:t>
            </a:r>
            <a:endParaRPr b="1" i="0" u="none" strike="noStrike" cap="none">
              <a:solidFill>
                <a:schemeClr val="dk1"/>
              </a:solidFill>
              <a:latin typeface="Source Sans 3"/>
              <a:ea typeface="Source Sans 3"/>
              <a:cs typeface="Source Sans 3"/>
              <a:sym typeface="Source Sans 3"/>
            </a:endParaRPr>
          </a:p>
        </p:txBody>
      </p:sp>
      <p:sp>
        <p:nvSpPr>
          <p:cNvPr id="530" name="Google Shape;530;p64"/>
          <p:cNvSpPr/>
          <p:nvPr/>
        </p:nvSpPr>
        <p:spPr>
          <a:xfrm>
            <a:off x="3566160" y="2286000"/>
            <a:ext cx="47550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100"/>
              <a:buFont typeface="Calibri"/>
              <a:buNone/>
            </a:pPr>
            <a:r>
              <a:rPr lang="en" sz="1200" i="0" u="none" strike="noStrike" cap="none">
                <a:solidFill>
                  <a:srgbClr val="2D3748"/>
                </a:solidFill>
                <a:latin typeface="Inter"/>
                <a:ea typeface="Inter"/>
                <a:cs typeface="Inter"/>
                <a:sym typeface="Inter"/>
              </a:rPr>
              <a:t>Claude Opus via LiteLLM — configurable per action type</a:t>
            </a:r>
            <a:endParaRPr sz="1200" i="0" u="none" strike="noStrike" cap="none">
              <a:solidFill>
                <a:schemeClr val="dk1"/>
              </a:solidFill>
              <a:latin typeface="Inter"/>
              <a:ea typeface="Inter"/>
              <a:cs typeface="Inter"/>
              <a:sym typeface="Inter"/>
            </a:endParaRPr>
          </a:p>
        </p:txBody>
      </p:sp>
      <p:cxnSp>
        <p:nvCxnSpPr>
          <p:cNvPr id="531" name="Google Shape;531;p64"/>
          <p:cNvCxnSpPr/>
          <p:nvPr/>
        </p:nvCxnSpPr>
        <p:spPr>
          <a:xfrm>
            <a:off x="960120" y="2743200"/>
            <a:ext cx="7315200" cy="0"/>
          </a:xfrm>
          <a:prstGeom prst="straightConnector1">
            <a:avLst/>
          </a:prstGeom>
          <a:noFill/>
          <a:ln w="12700" cap="flat" cmpd="sng">
            <a:solidFill>
              <a:srgbClr val="EDF2F7"/>
            </a:solidFill>
            <a:prstDash val="solid"/>
            <a:round/>
            <a:headEnd type="none" w="sm" len="sm"/>
            <a:tailEnd type="none" w="sm" len="sm"/>
          </a:ln>
        </p:spPr>
      </p:cxnSp>
      <p:sp>
        <p:nvSpPr>
          <p:cNvPr id="532" name="Google Shape;532;p64"/>
          <p:cNvSpPr/>
          <p:nvPr/>
        </p:nvSpPr>
        <p:spPr>
          <a:xfrm>
            <a:off x="640080" y="2907792"/>
            <a:ext cx="164700" cy="164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64"/>
          <p:cNvSpPr/>
          <p:nvPr/>
        </p:nvSpPr>
        <p:spPr>
          <a:xfrm>
            <a:off x="960120" y="2834640"/>
            <a:ext cx="2560200" cy="27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200"/>
              <a:buFont typeface="Trebuchet MS"/>
              <a:buNone/>
            </a:pPr>
            <a:r>
              <a:rPr lang="en" b="1" i="0" u="none" strike="noStrike" cap="none">
                <a:solidFill>
                  <a:srgbClr val="0B3D61"/>
                </a:solidFill>
                <a:latin typeface="Source Sans 3"/>
                <a:ea typeface="Source Sans 3"/>
                <a:cs typeface="Source Sans 3"/>
                <a:sym typeface="Source Sans 3"/>
              </a:rPr>
              <a:t>Operator Always in Control</a:t>
            </a:r>
            <a:endParaRPr b="1" i="0" u="none" strike="noStrike" cap="none">
              <a:solidFill>
                <a:schemeClr val="dk1"/>
              </a:solidFill>
              <a:latin typeface="Source Sans 3"/>
              <a:ea typeface="Source Sans 3"/>
              <a:cs typeface="Source Sans 3"/>
              <a:sym typeface="Source Sans 3"/>
            </a:endParaRPr>
          </a:p>
        </p:txBody>
      </p:sp>
      <p:sp>
        <p:nvSpPr>
          <p:cNvPr id="534" name="Google Shape;534;p64"/>
          <p:cNvSpPr/>
          <p:nvPr/>
        </p:nvSpPr>
        <p:spPr>
          <a:xfrm>
            <a:off x="3566160" y="2834640"/>
            <a:ext cx="47550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100"/>
              <a:buFont typeface="Calibri"/>
              <a:buNone/>
            </a:pPr>
            <a:r>
              <a:rPr lang="en" sz="1200" i="0" u="none" strike="noStrike" cap="none">
                <a:solidFill>
                  <a:srgbClr val="2D3748"/>
                </a:solidFill>
                <a:latin typeface="Inter"/>
                <a:ea typeface="Inter"/>
                <a:cs typeface="Inter"/>
                <a:sym typeface="Inter"/>
              </a:rPr>
              <a:t>Accept or reject any suggestion. It's an assistant, not a boss.</a:t>
            </a:r>
            <a:endParaRPr sz="1200" i="0" u="none" strike="noStrike" cap="none">
              <a:solidFill>
                <a:schemeClr val="dk1"/>
              </a:solidFill>
              <a:latin typeface="Inter"/>
              <a:ea typeface="Inter"/>
              <a:cs typeface="Inter"/>
              <a:sym typeface="Inter"/>
            </a:endParaRPr>
          </a:p>
        </p:txBody>
      </p:sp>
      <p:cxnSp>
        <p:nvCxnSpPr>
          <p:cNvPr id="535" name="Google Shape;535;p64"/>
          <p:cNvCxnSpPr/>
          <p:nvPr/>
        </p:nvCxnSpPr>
        <p:spPr>
          <a:xfrm>
            <a:off x="960120" y="3291840"/>
            <a:ext cx="7315200" cy="0"/>
          </a:xfrm>
          <a:prstGeom prst="straightConnector1">
            <a:avLst/>
          </a:prstGeom>
          <a:noFill/>
          <a:ln w="12700" cap="flat" cmpd="sng">
            <a:solidFill>
              <a:srgbClr val="EDF2F7"/>
            </a:solidFill>
            <a:prstDash val="solid"/>
            <a:round/>
            <a:headEnd type="none" w="sm" len="sm"/>
            <a:tailEnd type="none" w="sm" len="sm"/>
          </a:ln>
        </p:spPr>
      </p:cxnSp>
      <p:sp>
        <p:nvSpPr>
          <p:cNvPr id="536" name="Google Shape;536;p64"/>
          <p:cNvSpPr/>
          <p:nvPr/>
        </p:nvSpPr>
        <p:spPr>
          <a:xfrm>
            <a:off x="640080" y="3456432"/>
            <a:ext cx="164700" cy="164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64"/>
          <p:cNvSpPr/>
          <p:nvPr/>
        </p:nvSpPr>
        <p:spPr>
          <a:xfrm>
            <a:off x="960120" y="3383280"/>
            <a:ext cx="2560200" cy="27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200"/>
              <a:buFont typeface="Trebuchet MS"/>
              <a:buNone/>
            </a:pPr>
            <a:r>
              <a:rPr lang="en" b="1" i="0" u="none" strike="noStrike" cap="none">
                <a:solidFill>
                  <a:srgbClr val="0B3D61"/>
                </a:solidFill>
                <a:latin typeface="Source Sans 3"/>
                <a:ea typeface="Source Sans 3"/>
                <a:cs typeface="Source Sans 3"/>
                <a:sym typeface="Source Sans 3"/>
              </a:rPr>
              <a:t>Feedback Built In</a:t>
            </a:r>
            <a:endParaRPr b="1" i="0" u="none" strike="noStrike" cap="none">
              <a:solidFill>
                <a:schemeClr val="dk1"/>
              </a:solidFill>
              <a:latin typeface="Source Sans 3"/>
              <a:ea typeface="Source Sans 3"/>
              <a:cs typeface="Source Sans 3"/>
              <a:sym typeface="Source Sans 3"/>
            </a:endParaRPr>
          </a:p>
        </p:txBody>
      </p:sp>
      <p:sp>
        <p:nvSpPr>
          <p:cNvPr id="538" name="Google Shape;538;p64"/>
          <p:cNvSpPr/>
          <p:nvPr/>
        </p:nvSpPr>
        <p:spPr>
          <a:xfrm>
            <a:off x="3566160" y="3383280"/>
            <a:ext cx="47550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100"/>
              <a:buFont typeface="Calibri"/>
              <a:buNone/>
            </a:pPr>
            <a:r>
              <a:rPr lang="en" sz="1200" i="0" u="none" strike="noStrike" cap="none">
                <a:solidFill>
                  <a:srgbClr val="2D3748"/>
                </a:solidFill>
                <a:latin typeface="Inter"/>
                <a:ea typeface="Inter"/>
                <a:cs typeface="Inter"/>
                <a:sym typeface="Inter"/>
              </a:rPr>
              <a:t>Quality tracking so we can measure and improve over time</a:t>
            </a:r>
            <a:endParaRPr sz="1200" i="0" u="none" strike="noStrike" cap="none">
              <a:solidFill>
                <a:schemeClr val="dk1"/>
              </a:solidFill>
              <a:latin typeface="Inter"/>
              <a:ea typeface="Inter"/>
              <a:cs typeface="Inter"/>
              <a:sym typeface="Inter"/>
            </a:endParaRPr>
          </a:p>
        </p:txBody>
      </p:sp>
      <p:sp>
        <p:nvSpPr>
          <p:cNvPr id="539" name="Google Shape;539;p64"/>
          <p:cNvSpPr txBox="1">
            <a:spLocks noGrp="1"/>
          </p:cNvSpPr>
          <p:nvPr>
            <p:ph type="title"/>
          </p:nvPr>
        </p:nvSpPr>
        <p:spPr>
          <a:xfrm>
            <a:off x="457225" y="2153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ServiceNow Integration</a:t>
            </a:r>
            <a:endParaRPr/>
          </a:p>
        </p:txBody>
      </p:sp>
      <p:sp>
        <p:nvSpPr>
          <p:cNvPr id="540" name="Google Shape;540;p64"/>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solidFill>
                  <a:srgbClr val="363738"/>
                </a:solidFill>
              </a:rPr>
              <a:t>18</a:t>
            </a:fld>
            <a:endParaRPr>
              <a:solidFill>
                <a:srgbClr val="363738"/>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5"/>
          <p:cNvSpPr txBox="1">
            <a:spLocks noGrp="1"/>
          </p:cNvSpPr>
          <p:nvPr>
            <p:ph type="title"/>
          </p:nvPr>
        </p:nvSpPr>
        <p:spPr>
          <a:xfrm>
            <a:off x="-75" y="1993200"/>
            <a:ext cx="91440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Lessons Learned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8"/>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Agenda</a:t>
            </a:r>
            <a:endParaRPr/>
          </a:p>
        </p:txBody>
      </p:sp>
      <p:sp>
        <p:nvSpPr>
          <p:cNvPr id="254" name="Google Shape;254;p48"/>
          <p:cNvSpPr txBox="1">
            <a:spLocks noGrp="1"/>
          </p:cNvSpPr>
          <p:nvPr>
            <p:ph type="body" idx="1"/>
          </p:nvPr>
        </p:nvSpPr>
        <p:spPr>
          <a:xfrm>
            <a:off x="457275" y="1028700"/>
            <a:ext cx="4114800" cy="3770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What is ORBIT?</a:t>
            </a:r>
            <a:endParaRPr/>
          </a:p>
          <a:p>
            <a:pPr marL="457200" lvl="0" indent="-381000" algn="l" rtl="0">
              <a:spcBef>
                <a:spcPts val="0"/>
              </a:spcBef>
              <a:spcAft>
                <a:spcPts val="0"/>
              </a:spcAft>
              <a:buSzPts val="2400"/>
              <a:buChar char="•"/>
            </a:pPr>
            <a:r>
              <a:rPr lang="en"/>
              <a:t>Our approach</a:t>
            </a:r>
            <a:endParaRPr/>
          </a:p>
          <a:p>
            <a:pPr marL="457200" lvl="0" indent="-381000" algn="l" rtl="0">
              <a:spcBef>
                <a:spcPts val="0"/>
              </a:spcBef>
              <a:spcAft>
                <a:spcPts val="0"/>
              </a:spcAft>
              <a:buSzPts val="2400"/>
              <a:buChar char="•"/>
            </a:pPr>
            <a:r>
              <a:rPr lang="en"/>
              <a:t>How it went</a:t>
            </a:r>
            <a:endParaRPr/>
          </a:p>
          <a:p>
            <a:pPr marL="457200" lvl="0" indent="-381000" algn="l" rtl="0">
              <a:spcBef>
                <a:spcPts val="0"/>
              </a:spcBef>
              <a:spcAft>
                <a:spcPts val="0"/>
              </a:spcAft>
              <a:buSzPts val="2400"/>
              <a:buChar char="•"/>
            </a:pPr>
            <a:r>
              <a:rPr lang="en"/>
              <a:t>How it works</a:t>
            </a:r>
            <a:endParaRPr/>
          </a:p>
          <a:p>
            <a:pPr marL="457200" lvl="0" indent="-381000" algn="l" rtl="0">
              <a:spcBef>
                <a:spcPts val="0"/>
              </a:spcBef>
              <a:spcAft>
                <a:spcPts val="0"/>
              </a:spcAft>
              <a:buSzPts val="2400"/>
              <a:buChar char="•"/>
            </a:pPr>
            <a:r>
              <a:rPr lang="en"/>
              <a:t>Lessons learned</a:t>
            </a:r>
            <a:endParaRPr/>
          </a:p>
          <a:p>
            <a:pPr marL="457200" lvl="0" indent="-381000" algn="l" rtl="0">
              <a:spcBef>
                <a:spcPts val="0"/>
              </a:spcBef>
              <a:spcAft>
                <a:spcPts val="0"/>
              </a:spcAft>
              <a:buSzPts val="2400"/>
              <a:buChar char="•"/>
            </a:pPr>
            <a:r>
              <a:rPr lang="en"/>
              <a:t>What comes next</a:t>
            </a:r>
            <a:endParaRPr/>
          </a:p>
          <a:p>
            <a:pPr marL="0" lvl="0" indent="0" algn="l" rtl="0">
              <a:spcBef>
                <a:spcPts val="800"/>
              </a:spcBef>
              <a:spcAft>
                <a:spcPts val="800"/>
              </a:spcAft>
              <a:buNone/>
            </a:pPr>
            <a:endParaRPr/>
          </a:p>
        </p:txBody>
      </p:sp>
      <p:sp>
        <p:nvSpPr>
          <p:cNvPr id="255" name="Google Shape;255;p48"/>
          <p:cNvSpPr txBox="1">
            <a:spLocks noGrp="1"/>
          </p:cNvSpPr>
          <p:nvPr>
            <p:ph type="sldNum" idx="12"/>
          </p:nvPr>
        </p:nvSpPr>
        <p:spPr>
          <a:xfrm>
            <a:off x="457200" y="48005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latin typeface="Calibri"/>
                <a:ea typeface="Calibri"/>
                <a:cs typeface="Calibri"/>
                <a:sym typeface="Calibri"/>
              </a:rPr>
              <a:t>2</a:t>
            </a:fld>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6"/>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Technical Lessons</a:t>
            </a:r>
            <a:endParaRPr/>
          </a:p>
        </p:txBody>
      </p:sp>
      <p:sp>
        <p:nvSpPr>
          <p:cNvPr id="551" name="Google Shape;551;p66"/>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solidFill>
                  <a:srgbClr val="363738"/>
                </a:solidFill>
              </a:rPr>
              <a:t>20</a:t>
            </a:fld>
            <a:endParaRPr>
              <a:solidFill>
                <a:srgbClr val="363738"/>
              </a:solidFill>
            </a:endParaRPr>
          </a:p>
        </p:txBody>
      </p:sp>
      <p:sp>
        <p:nvSpPr>
          <p:cNvPr id="552" name="Google Shape;552;p66"/>
          <p:cNvSpPr txBox="1">
            <a:spLocks noGrp="1"/>
          </p:cNvSpPr>
          <p:nvPr>
            <p:ph type="body" idx="1"/>
          </p:nvPr>
        </p:nvSpPr>
        <p:spPr>
          <a:xfrm>
            <a:off x="457225" y="938225"/>
            <a:ext cx="8229600" cy="3848100"/>
          </a:xfrm>
          <a:prstGeom prst="rect">
            <a:avLst/>
          </a:prstGeom>
        </p:spPr>
        <p:txBody>
          <a:bodyPr spcFirstLastPara="1" wrap="square" lIns="91425" tIns="91425" rIns="91425" bIns="91425" anchor="t" anchorCtr="0">
            <a:normAutofit/>
          </a:bodyPr>
          <a:lstStyle/>
          <a:p>
            <a:pPr marL="457200" lvl="0" indent="-381000" algn="l" rtl="0">
              <a:spcBef>
                <a:spcPts val="880"/>
              </a:spcBef>
              <a:spcAft>
                <a:spcPts val="0"/>
              </a:spcAft>
              <a:buClr>
                <a:schemeClr val="dk2"/>
              </a:buClr>
              <a:buSzPts val="2400"/>
              <a:buAutoNum type="arabicPeriod"/>
            </a:pPr>
            <a:r>
              <a:rPr lang="en">
                <a:solidFill>
                  <a:schemeClr val="dk2"/>
                </a:solidFill>
              </a:rPr>
              <a:t>Treat prompts as code</a:t>
            </a:r>
            <a:endParaRPr>
              <a:solidFill>
                <a:schemeClr val="dk2"/>
              </a:solidFill>
            </a:endParaRPr>
          </a:p>
          <a:p>
            <a:pPr marL="914400" lvl="1" indent="-323850" algn="l" rtl="0">
              <a:spcBef>
                <a:spcPts val="0"/>
              </a:spcBef>
              <a:spcAft>
                <a:spcPts val="0"/>
              </a:spcAft>
              <a:buClr>
                <a:schemeClr val="dk2"/>
              </a:buClr>
              <a:buSzPts val="1500"/>
              <a:buAutoNum type="alphaLcPeriod"/>
            </a:pPr>
            <a:r>
              <a:rPr lang="en" sz="1500">
                <a:solidFill>
                  <a:schemeClr val="dk2"/>
                </a:solidFill>
              </a:rPr>
              <a:t>If you are precise in your guidance, your results improve</a:t>
            </a:r>
            <a:endParaRPr sz="1500">
              <a:solidFill>
                <a:schemeClr val="dk2"/>
              </a:solidFill>
            </a:endParaRPr>
          </a:p>
          <a:p>
            <a:pPr marL="914400" lvl="1" indent="-323850" algn="l" rtl="0">
              <a:spcBef>
                <a:spcPts val="0"/>
              </a:spcBef>
              <a:spcAft>
                <a:spcPts val="0"/>
              </a:spcAft>
              <a:buClr>
                <a:schemeClr val="dk2"/>
              </a:buClr>
              <a:buSzPts val="1500"/>
              <a:buAutoNum type="alphaLcPeriod"/>
            </a:pPr>
            <a:r>
              <a:rPr lang="en" sz="1500">
                <a:solidFill>
                  <a:schemeClr val="dk2"/>
                </a:solidFill>
              </a:rPr>
              <a:t>How you express things directly impacts token efficiency</a:t>
            </a:r>
            <a:endParaRPr sz="1500">
              <a:solidFill>
                <a:schemeClr val="dk2"/>
              </a:solidFill>
            </a:endParaRPr>
          </a:p>
          <a:p>
            <a:pPr marL="914400" lvl="1" indent="-323850" algn="l" rtl="0">
              <a:spcBef>
                <a:spcPts val="0"/>
              </a:spcBef>
              <a:spcAft>
                <a:spcPts val="0"/>
              </a:spcAft>
              <a:buClr>
                <a:schemeClr val="dk2"/>
              </a:buClr>
              <a:buSzPts val="1500"/>
              <a:buAutoNum type="alphaLcPeriod"/>
            </a:pPr>
            <a:r>
              <a:rPr lang="en" sz="1500">
                <a:solidFill>
                  <a:schemeClr val="dk2"/>
                </a:solidFill>
              </a:rPr>
              <a:t>We have seen 25% speed up with modest refinements</a:t>
            </a:r>
            <a:endParaRPr sz="1500">
              <a:solidFill>
                <a:schemeClr val="dk2"/>
              </a:solidFill>
            </a:endParaRPr>
          </a:p>
          <a:p>
            <a:pPr marL="914400" lvl="1" indent="-323850" algn="l" rtl="0">
              <a:spcBef>
                <a:spcPts val="0"/>
              </a:spcBef>
              <a:spcAft>
                <a:spcPts val="0"/>
              </a:spcAft>
              <a:buClr>
                <a:schemeClr val="dk2"/>
              </a:buClr>
              <a:buSzPts val="1500"/>
              <a:buAutoNum type="alphaLcPeriod"/>
            </a:pPr>
            <a:r>
              <a:rPr lang="en" sz="1500">
                <a:solidFill>
                  <a:schemeClr val="dk2"/>
                </a:solidFill>
              </a:rPr>
              <a:t>Version them and do QA</a:t>
            </a:r>
            <a:endParaRPr sz="1500">
              <a:solidFill>
                <a:schemeClr val="dk2"/>
              </a:solidFill>
            </a:endParaRPr>
          </a:p>
          <a:p>
            <a:pPr marL="457200" lvl="0" indent="0" algn="l" rtl="0">
              <a:spcBef>
                <a:spcPts val="880"/>
              </a:spcBef>
              <a:spcAft>
                <a:spcPts val="0"/>
              </a:spcAft>
              <a:buNone/>
            </a:pPr>
            <a:endParaRPr sz="1600">
              <a:solidFill>
                <a:schemeClr val="dk2"/>
              </a:solidFill>
            </a:endParaRPr>
          </a:p>
          <a:p>
            <a:pPr marL="457200" lvl="0" indent="-381000" algn="l" rtl="0">
              <a:spcBef>
                <a:spcPts val="880"/>
              </a:spcBef>
              <a:spcAft>
                <a:spcPts val="0"/>
              </a:spcAft>
              <a:buClr>
                <a:schemeClr val="dk2"/>
              </a:buClr>
              <a:buSzPts val="2400"/>
              <a:buAutoNum type="arabicPeriod"/>
            </a:pPr>
            <a:r>
              <a:rPr lang="en">
                <a:solidFill>
                  <a:schemeClr val="dk2"/>
                </a:solidFill>
              </a:rPr>
              <a:t>Plan for inconsistent responses</a:t>
            </a:r>
            <a:endParaRPr>
              <a:solidFill>
                <a:schemeClr val="dk2"/>
              </a:solidFill>
            </a:endParaRPr>
          </a:p>
          <a:p>
            <a:pPr marL="914400" lvl="1" indent="-323850" algn="l" rtl="0">
              <a:spcBef>
                <a:spcPts val="0"/>
              </a:spcBef>
              <a:spcAft>
                <a:spcPts val="0"/>
              </a:spcAft>
              <a:buClr>
                <a:schemeClr val="dk2"/>
              </a:buClr>
              <a:buSzPts val="1500"/>
              <a:buAutoNum type="alphaLcPeriod"/>
            </a:pPr>
            <a:r>
              <a:rPr lang="en" sz="1500">
                <a:solidFill>
                  <a:schemeClr val="dk2"/>
                </a:solidFill>
              </a:rPr>
              <a:t>These are probabilistic, outputs can be a bit stochastic</a:t>
            </a:r>
            <a:endParaRPr sz="1500">
              <a:solidFill>
                <a:schemeClr val="dk2"/>
              </a:solidFill>
            </a:endParaRPr>
          </a:p>
          <a:p>
            <a:pPr marL="914400" lvl="1" indent="-323850" algn="l" rtl="0">
              <a:spcBef>
                <a:spcPts val="0"/>
              </a:spcBef>
              <a:spcAft>
                <a:spcPts val="0"/>
              </a:spcAft>
              <a:buClr>
                <a:schemeClr val="dk2"/>
              </a:buClr>
              <a:buSzPts val="1500"/>
              <a:buAutoNum type="alphaLcPeriod"/>
            </a:pPr>
            <a:r>
              <a:rPr lang="en" sz="1500">
                <a:solidFill>
                  <a:schemeClr val="dk2"/>
                </a:solidFill>
              </a:rPr>
              <a:t>Precise guidance helps but does not eliminate</a:t>
            </a:r>
            <a:endParaRPr sz="1500">
              <a:solidFill>
                <a:schemeClr val="dk2"/>
              </a:solidFill>
            </a:endParaRPr>
          </a:p>
          <a:p>
            <a:pPr marL="0" lvl="0" indent="0" algn="l" rtl="0">
              <a:spcBef>
                <a:spcPts val="880"/>
              </a:spcBef>
              <a:spcAft>
                <a:spcPts val="800"/>
              </a:spcAft>
              <a:buNone/>
            </a:pPr>
            <a:endParaRPr sz="1600">
              <a:solidFill>
                <a:schemeClr val="accen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7"/>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Non-Technical Lessons</a:t>
            </a:r>
            <a:endParaRPr/>
          </a:p>
        </p:txBody>
      </p:sp>
      <p:sp>
        <p:nvSpPr>
          <p:cNvPr id="558" name="Google Shape;558;p67"/>
          <p:cNvSpPr txBox="1">
            <a:spLocks noGrp="1"/>
          </p:cNvSpPr>
          <p:nvPr>
            <p:ph type="body" idx="4294967295"/>
          </p:nvPr>
        </p:nvSpPr>
        <p:spPr>
          <a:xfrm>
            <a:off x="457275" y="1028700"/>
            <a:ext cx="8229600" cy="3770700"/>
          </a:xfrm>
          <a:prstGeom prst="rect">
            <a:avLst/>
          </a:prstGeom>
        </p:spPr>
        <p:txBody>
          <a:bodyPr spcFirstLastPara="1" wrap="square" lIns="91425" tIns="91425" rIns="91425" bIns="91425" anchor="t" anchorCtr="0">
            <a:normAutofit lnSpcReduction="10000"/>
          </a:bodyPr>
          <a:lstStyle/>
          <a:p>
            <a:pPr marL="457200" lvl="0" indent="-361950" algn="l" rtl="0">
              <a:spcBef>
                <a:spcPts val="0"/>
              </a:spcBef>
              <a:spcAft>
                <a:spcPts val="0"/>
              </a:spcAft>
              <a:buSzPts val="2100"/>
              <a:buAutoNum type="arabicPeriod"/>
            </a:pPr>
            <a:r>
              <a:rPr lang="en" sz="2100" dirty="0"/>
              <a:t>AI is so new, most people have difficulty envisioning use cases</a:t>
            </a:r>
            <a:endParaRPr sz="2100" dirty="0"/>
          </a:p>
          <a:p>
            <a:pPr marL="914400" lvl="1" indent="-323850" algn="l" rtl="0">
              <a:spcBef>
                <a:spcPts val="0"/>
              </a:spcBef>
              <a:spcAft>
                <a:spcPts val="0"/>
              </a:spcAft>
              <a:buSzPts val="1500"/>
              <a:buAutoNum type="alphaLcPeriod"/>
            </a:pPr>
            <a:r>
              <a:rPr lang="en" sz="1500" dirty="0"/>
              <a:t>Most people still view AI as glorified chatbots and aren’t keeping up with the field</a:t>
            </a:r>
            <a:endParaRPr sz="1500" dirty="0"/>
          </a:p>
          <a:p>
            <a:pPr marL="914400" lvl="1" indent="-323850" algn="l" rtl="0">
              <a:spcBef>
                <a:spcPts val="0"/>
              </a:spcBef>
              <a:spcAft>
                <a:spcPts val="0"/>
              </a:spcAft>
              <a:buSzPts val="1500"/>
              <a:buAutoNum type="alphaLcPeriod"/>
            </a:pPr>
            <a:r>
              <a:rPr lang="en" sz="1500" dirty="0"/>
              <a:t>It is difficult to reason about what is possible vs what is pipe dream</a:t>
            </a:r>
            <a:endParaRPr sz="1500" dirty="0"/>
          </a:p>
          <a:p>
            <a:pPr marL="914400" lvl="1" indent="-323850" algn="l" rtl="0">
              <a:spcBef>
                <a:spcPts val="0"/>
              </a:spcBef>
              <a:spcAft>
                <a:spcPts val="0"/>
              </a:spcAft>
              <a:buSzPts val="1500"/>
              <a:buAutoNum type="alphaLcPeriod"/>
            </a:pPr>
            <a:r>
              <a:rPr lang="en" sz="1500" dirty="0"/>
              <a:t>Once you give people a taste of what’s possible, the ideas begin to flow rapidly</a:t>
            </a:r>
            <a:endParaRPr sz="1500" dirty="0"/>
          </a:p>
          <a:p>
            <a:pPr marL="1371600" lvl="0" indent="0" algn="l" rtl="0">
              <a:spcBef>
                <a:spcPts val="800"/>
              </a:spcBef>
              <a:spcAft>
                <a:spcPts val="0"/>
              </a:spcAft>
              <a:buNone/>
            </a:pPr>
            <a:endParaRPr sz="1500" dirty="0"/>
          </a:p>
          <a:p>
            <a:pPr marL="457200" lvl="0" indent="-361950" algn="l" rtl="0">
              <a:spcBef>
                <a:spcPts val="800"/>
              </a:spcBef>
              <a:spcAft>
                <a:spcPts val="0"/>
              </a:spcAft>
              <a:buSzPts val="2100"/>
              <a:buAutoNum type="arabicPeriod"/>
            </a:pPr>
            <a:r>
              <a:rPr lang="en" sz="2100" dirty="0"/>
              <a:t>Don’t expect your initial use cases to be your strongest </a:t>
            </a:r>
            <a:endParaRPr sz="2100" dirty="0"/>
          </a:p>
          <a:p>
            <a:pPr marL="914400" lvl="1" indent="-323850" algn="l" rtl="0">
              <a:spcBef>
                <a:spcPts val="0"/>
              </a:spcBef>
              <a:spcAft>
                <a:spcPts val="0"/>
              </a:spcAft>
              <a:buSzPts val="1500"/>
              <a:buAutoNum type="alphaLcPeriod"/>
            </a:pPr>
            <a:r>
              <a:rPr lang="en" sz="1500" dirty="0"/>
              <a:t>The more infrastructure you build out and the more data sources you add, the more options become available</a:t>
            </a:r>
          </a:p>
          <a:p>
            <a:pPr marL="914400" lvl="1" indent="-323850" algn="l" rtl="0">
              <a:spcBef>
                <a:spcPts val="0"/>
              </a:spcBef>
              <a:spcAft>
                <a:spcPts val="0"/>
              </a:spcAft>
              <a:buSzPts val="1500"/>
              <a:buAutoNum type="alphaLcPeriod"/>
            </a:pPr>
            <a:r>
              <a:rPr lang="en" sz="1500" dirty="0"/>
              <a:t>Initial uses cases help you discover your REAL use cases</a:t>
            </a:r>
            <a:endParaRPr sz="1500" dirty="0"/>
          </a:p>
          <a:p>
            <a:pPr marL="1371600" lvl="0" indent="0" algn="l" rtl="0">
              <a:spcBef>
                <a:spcPts val="800"/>
              </a:spcBef>
              <a:spcAft>
                <a:spcPts val="0"/>
              </a:spcAft>
              <a:buNone/>
            </a:pPr>
            <a:endParaRPr sz="1500" dirty="0"/>
          </a:p>
          <a:p>
            <a:pPr marL="457200" lvl="0" indent="-361950" algn="l" rtl="0">
              <a:spcBef>
                <a:spcPts val="800"/>
              </a:spcBef>
              <a:spcAft>
                <a:spcPts val="0"/>
              </a:spcAft>
              <a:buSzPts val="2100"/>
              <a:buAutoNum type="arabicPeriod"/>
            </a:pPr>
            <a:r>
              <a:rPr lang="en" sz="2100" dirty="0"/>
              <a:t>Pace and power of AI presents risks</a:t>
            </a:r>
            <a:endParaRPr sz="2100" dirty="0"/>
          </a:p>
          <a:p>
            <a:pPr marL="914400" lvl="1" indent="-323850" algn="l" rtl="0">
              <a:spcBef>
                <a:spcPts val="0"/>
              </a:spcBef>
              <a:spcAft>
                <a:spcPts val="0"/>
              </a:spcAft>
              <a:buSzPts val="1500"/>
              <a:buAutoNum type="alphaLcPeriod"/>
            </a:pPr>
            <a:r>
              <a:rPr lang="en" sz="1500" dirty="0"/>
              <a:t>Just because you can do something does not mean you should</a:t>
            </a:r>
            <a:endParaRPr sz="1500" dirty="0"/>
          </a:p>
          <a:p>
            <a:pPr marL="914400" lvl="1" indent="-323850" algn="l" rtl="0">
              <a:spcBef>
                <a:spcPts val="0"/>
              </a:spcBef>
              <a:spcAft>
                <a:spcPts val="0"/>
              </a:spcAft>
              <a:buSzPts val="1500"/>
              <a:buAutoNum type="alphaLcPeriod"/>
            </a:pPr>
            <a:r>
              <a:rPr lang="en" sz="1500" dirty="0"/>
              <a:t>Develop organizational policies for AI usage and data access</a:t>
            </a:r>
            <a:endParaRPr sz="1500" dirty="0"/>
          </a:p>
          <a:p>
            <a:pPr marL="914400" lvl="1" indent="-323850" algn="l" rtl="0">
              <a:spcBef>
                <a:spcPts val="0"/>
              </a:spcBef>
              <a:spcAft>
                <a:spcPts val="0"/>
              </a:spcAft>
              <a:buSzPts val="1500"/>
              <a:buAutoNum type="alphaLcPeriod"/>
            </a:pPr>
            <a:r>
              <a:rPr lang="en" sz="1500" dirty="0"/>
              <a:t>Focus on security, but don’t overcorrect and stifle innovation</a:t>
            </a:r>
            <a:endParaRPr sz="1500" dirty="0"/>
          </a:p>
        </p:txBody>
      </p:sp>
      <p:sp>
        <p:nvSpPr>
          <p:cNvPr id="559" name="Google Shape;559;p67"/>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564" name="Google Shape;564;p68"/>
          <p:cNvGrpSpPr/>
          <p:nvPr/>
        </p:nvGrpSpPr>
        <p:grpSpPr>
          <a:xfrm>
            <a:off x="476175" y="952500"/>
            <a:ext cx="2571900" cy="1524000"/>
            <a:chOff x="476250" y="1333500"/>
            <a:chExt cx="2571900" cy="1524000"/>
          </a:xfrm>
        </p:grpSpPr>
        <p:sp>
          <p:nvSpPr>
            <p:cNvPr id="565" name="Google Shape;565;p68"/>
            <p:cNvSpPr/>
            <p:nvPr/>
          </p:nvSpPr>
          <p:spPr>
            <a:xfrm>
              <a:off x="476250" y="1333500"/>
              <a:ext cx="2571900" cy="1524000"/>
            </a:xfrm>
            <a:prstGeom prst="roundRect">
              <a:avLst>
                <a:gd name="adj" fmla="val 5000"/>
              </a:avLst>
            </a:prstGeom>
            <a:solidFill>
              <a:schemeClr val="lt1"/>
            </a:solidFill>
            <a:ln w="9525" cap="flat" cmpd="sng">
              <a:solidFill>
                <a:srgbClr val="CCCCC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68"/>
            <p:cNvSpPr txBox="1"/>
            <p:nvPr/>
          </p:nvSpPr>
          <p:spPr>
            <a:xfrm>
              <a:off x="666750" y="1464763"/>
              <a:ext cx="2190900" cy="1297500"/>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1" i="0" u="none" strike="noStrike" cap="none">
                  <a:solidFill>
                    <a:schemeClr val="accent2"/>
                  </a:solidFill>
                  <a:latin typeface="Inter"/>
                  <a:ea typeface="Inter"/>
                  <a:cs typeface="Inter"/>
                  <a:sym typeface="Inter"/>
                </a:rPr>
                <a:t>Listen to Your Operators</a:t>
              </a:r>
              <a:endParaRPr b="1" i="0" u="none" strike="noStrike" cap="none">
                <a:solidFill>
                  <a:schemeClr val="accent2"/>
                </a:solidFill>
                <a:latin typeface="Inter"/>
                <a:ea typeface="Inter"/>
                <a:cs typeface="Inter"/>
                <a:sym typeface="Inter"/>
              </a:endParaRPr>
            </a:p>
            <a:p>
              <a:pPr marL="0" marR="0" lvl="0" indent="0" algn="l" rtl="0">
                <a:lnSpc>
                  <a:spcPct val="100000"/>
                </a:lnSpc>
                <a:spcBef>
                  <a:spcPts val="300"/>
                </a:spcBef>
                <a:spcAft>
                  <a:spcPts val="300"/>
                </a:spcAft>
                <a:buClr>
                  <a:srgbClr val="000000"/>
                </a:buClr>
                <a:buSzPts val="1100"/>
                <a:buFont typeface="Arial"/>
                <a:buNone/>
              </a:pPr>
              <a:r>
                <a:rPr lang="en" sz="1100" b="0" i="0" u="none" strike="noStrike" cap="none">
                  <a:solidFill>
                    <a:schemeClr val="dk2"/>
                  </a:solidFill>
                  <a:latin typeface="Inter"/>
                  <a:ea typeface="Inter"/>
                  <a:cs typeface="Inter"/>
                  <a:sym typeface="Inter"/>
                </a:rPr>
                <a:t>Identify real pain points directly from the front lines to ensure tool relevance.</a:t>
              </a:r>
              <a:endParaRPr sz="1100" b="0" i="0" u="none" strike="noStrike" cap="none">
                <a:solidFill>
                  <a:schemeClr val="dk2"/>
                </a:solidFill>
                <a:latin typeface="Inter"/>
                <a:ea typeface="Inter"/>
                <a:cs typeface="Inter"/>
                <a:sym typeface="Inter"/>
              </a:endParaRPr>
            </a:p>
          </p:txBody>
        </p:sp>
      </p:grpSp>
      <p:grpSp>
        <p:nvGrpSpPr>
          <p:cNvPr id="567" name="Google Shape;567;p68"/>
          <p:cNvGrpSpPr/>
          <p:nvPr/>
        </p:nvGrpSpPr>
        <p:grpSpPr>
          <a:xfrm>
            <a:off x="3286050" y="952500"/>
            <a:ext cx="2571900" cy="1524000"/>
            <a:chOff x="3286125" y="1333500"/>
            <a:chExt cx="2571900" cy="1524000"/>
          </a:xfrm>
        </p:grpSpPr>
        <p:sp>
          <p:nvSpPr>
            <p:cNvPr id="568" name="Google Shape;568;p68"/>
            <p:cNvSpPr/>
            <p:nvPr/>
          </p:nvSpPr>
          <p:spPr>
            <a:xfrm>
              <a:off x="3286125" y="1333500"/>
              <a:ext cx="2571900" cy="1524000"/>
            </a:xfrm>
            <a:prstGeom prst="roundRect">
              <a:avLst>
                <a:gd name="adj" fmla="val 5000"/>
              </a:avLst>
            </a:prstGeom>
            <a:solidFill>
              <a:schemeClr val="lt1"/>
            </a:solidFill>
            <a:ln w="9525" cap="flat" cmpd="sng">
              <a:solidFill>
                <a:srgbClr val="CCCCC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68"/>
            <p:cNvSpPr txBox="1"/>
            <p:nvPr/>
          </p:nvSpPr>
          <p:spPr>
            <a:xfrm>
              <a:off x="3476625" y="1476138"/>
              <a:ext cx="2190900" cy="1286400"/>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1" i="0" u="none" strike="noStrike" cap="none">
                  <a:solidFill>
                    <a:schemeClr val="accent2"/>
                  </a:solidFill>
                  <a:latin typeface="Inter"/>
                  <a:ea typeface="Inter"/>
                  <a:cs typeface="Inter"/>
                  <a:sym typeface="Inter"/>
                </a:rPr>
                <a:t>Data Integration is Key</a:t>
              </a:r>
              <a:endParaRPr b="1" i="0" u="none" strike="noStrike" cap="none">
                <a:solidFill>
                  <a:schemeClr val="accent2"/>
                </a:solidFill>
                <a:latin typeface="Inter"/>
                <a:ea typeface="Inter"/>
                <a:cs typeface="Inter"/>
                <a:sym typeface="Inter"/>
              </a:endParaRPr>
            </a:p>
            <a:p>
              <a:pPr marL="0" marR="0" lvl="0" indent="0" algn="l" rtl="0">
                <a:lnSpc>
                  <a:spcPct val="100000"/>
                </a:lnSpc>
                <a:spcBef>
                  <a:spcPts val="300"/>
                </a:spcBef>
                <a:spcAft>
                  <a:spcPts val="300"/>
                </a:spcAft>
                <a:buClr>
                  <a:srgbClr val="000000"/>
                </a:buClr>
                <a:buSzPts val="1100"/>
                <a:buFont typeface="Arial"/>
                <a:buNone/>
              </a:pPr>
              <a:r>
                <a:rPr lang="en" sz="1100" b="0" i="0" u="none" strike="noStrike" cap="none">
                  <a:solidFill>
                    <a:schemeClr val="dk2"/>
                  </a:solidFill>
                  <a:latin typeface="Inter"/>
                  <a:ea typeface="Inter"/>
                  <a:cs typeface="Inter"/>
                  <a:sym typeface="Inter"/>
                </a:rPr>
                <a:t>The challenge isn't the AI — it's unifying data access across siloed, legacy systems.</a:t>
              </a:r>
              <a:endParaRPr sz="1100" b="0" i="0" u="none" strike="noStrike" cap="none">
                <a:solidFill>
                  <a:schemeClr val="dk2"/>
                </a:solidFill>
                <a:latin typeface="Inter"/>
                <a:ea typeface="Inter"/>
                <a:cs typeface="Inter"/>
                <a:sym typeface="Inter"/>
              </a:endParaRPr>
            </a:p>
          </p:txBody>
        </p:sp>
      </p:grpSp>
      <p:grpSp>
        <p:nvGrpSpPr>
          <p:cNvPr id="570" name="Google Shape;570;p68"/>
          <p:cNvGrpSpPr/>
          <p:nvPr/>
        </p:nvGrpSpPr>
        <p:grpSpPr>
          <a:xfrm>
            <a:off x="6095925" y="952500"/>
            <a:ext cx="2571900" cy="1524000"/>
            <a:chOff x="6096000" y="1333500"/>
            <a:chExt cx="2571900" cy="1524000"/>
          </a:xfrm>
        </p:grpSpPr>
        <p:sp>
          <p:nvSpPr>
            <p:cNvPr id="571" name="Google Shape;571;p68"/>
            <p:cNvSpPr/>
            <p:nvPr/>
          </p:nvSpPr>
          <p:spPr>
            <a:xfrm>
              <a:off x="6096000" y="1333500"/>
              <a:ext cx="2571900" cy="1524000"/>
            </a:xfrm>
            <a:prstGeom prst="roundRect">
              <a:avLst>
                <a:gd name="adj" fmla="val 5000"/>
              </a:avLst>
            </a:prstGeom>
            <a:solidFill>
              <a:schemeClr val="lt1"/>
            </a:solidFill>
            <a:ln w="9525" cap="flat" cmpd="sng">
              <a:solidFill>
                <a:srgbClr val="CCCCC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68"/>
            <p:cNvSpPr txBox="1"/>
            <p:nvPr/>
          </p:nvSpPr>
          <p:spPr>
            <a:xfrm>
              <a:off x="6286500" y="1461913"/>
              <a:ext cx="2190900" cy="1300500"/>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1" i="0" u="none" strike="noStrike" cap="none">
                  <a:solidFill>
                    <a:schemeClr val="accent2"/>
                  </a:solidFill>
                  <a:latin typeface="Inter"/>
                  <a:ea typeface="Inter"/>
                  <a:cs typeface="Inter"/>
                  <a:sym typeface="Inter"/>
                </a:rPr>
                <a:t>Custom Synthesis</a:t>
              </a:r>
              <a:endParaRPr b="1" i="0" u="none" strike="noStrike" cap="none">
                <a:solidFill>
                  <a:schemeClr val="accent2"/>
                </a:solidFill>
                <a:latin typeface="Inter"/>
                <a:ea typeface="Inter"/>
                <a:cs typeface="Inter"/>
                <a:sym typeface="Inter"/>
              </a:endParaRPr>
            </a:p>
            <a:p>
              <a:pPr marL="0" marR="0" lvl="0" indent="0" algn="l" rtl="0">
                <a:lnSpc>
                  <a:spcPct val="100000"/>
                </a:lnSpc>
                <a:spcBef>
                  <a:spcPts val="300"/>
                </a:spcBef>
                <a:spcAft>
                  <a:spcPts val="300"/>
                </a:spcAft>
                <a:buClr>
                  <a:srgbClr val="000000"/>
                </a:buClr>
                <a:buSzPts val="1100"/>
                <a:buFont typeface="Arial"/>
                <a:buNone/>
              </a:pPr>
              <a:r>
                <a:rPr lang="en" sz="1100" b="0" i="0" u="none" strike="noStrike" cap="none">
                  <a:solidFill>
                    <a:schemeClr val="dk2"/>
                  </a:solidFill>
                  <a:latin typeface="Inter"/>
                  <a:ea typeface="Inter"/>
                  <a:cs typeface="Inter"/>
                  <a:sym typeface="Inter"/>
                </a:rPr>
                <a:t>Off-the-shelf bots can't see across platforms; bespoke work is required for synthesis.</a:t>
              </a:r>
              <a:endParaRPr sz="1100" b="0" i="0" u="none" strike="noStrike" cap="none">
                <a:solidFill>
                  <a:schemeClr val="dk2"/>
                </a:solidFill>
                <a:latin typeface="Inter"/>
                <a:ea typeface="Inter"/>
                <a:cs typeface="Inter"/>
                <a:sym typeface="Inter"/>
              </a:endParaRPr>
            </a:p>
          </p:txBody>
        </p:sp>
      </p:grpSp>
      <p:grpSp>
        <p:nvGrpSpPr>
          <p:cNvPr id="573" name="Google Shape;573;p68"/>
          <p:cNvGrpSpPr/>
          <p:nvPr/>
        </p:nvGrpSpPr>
        <p:grpSpPr>
          <a:xfrm>
            <a:off x="476175" y="2667000"/>
            <a:ext cx="2571900" cy="1524000"/>
            <a:chOff x="476250" y="3048000"/>
            <a:chExt cx="2571900" cy="1524000"/>
          </a:xfrm>
        </p:grpSpPr>
        <p:sp>
          <p:nvSpPr>
            <p:cNvPr id="574" name="Google Shape;574;p68"/>
            <p:cNvSpPr/>
            <p:nvPr/>
          </p:nvSpPr>
          <p:spPr>
            <a:xfrm>
              <a:off x="476250" y="3048000"/>
              <a:ext cx="2571900" cy="1524000"/>
            </a:xfrm>
            <a:prstGeom prst="roundRect">
              <a:avLst>
                <a:gd name="adj" fmla="val 5000"/>
              </a:avLst>
            </a:prstGeom>
            <a:solidFill>
              <a:schemeClr val="lt1"/>
            </a:solidFill>
            <a:ln w="9525" cap="flat" cmpd="sng">
              <a:solidFill>
                <a:srgbClr val="CCCCC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68"/>
            <p:cNvSpPr txBox="1"/>
            <p:nvPr/>
          </p:nvSpPr>
          <p:spPr>
            <a:xfrm>
              <a:off x="666750" y="3214675"/>
              <a:ext cx="2190900" cy="1262100"/>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1" i="0" u="none" strike="noStrike" cap="none">
                  <a:solidFill>
                    <a:schemeClr val="accent2"/>
                  </a:solidFill>
                  <a:latin typeface="Inter"/>
                  <a:ea typeface="Inter"/>
                  <a:cs typeface="Inter"/>
                  <a:sym typeface="Inter"/>
                </a:rPr>
                <a:t>Avoid Vendor Lock-in</a:t>
              </a:r>
              <a:endParaRPr b="1" i="0" u="none" strike="noStrike" cap="none">
                <a:solidFill>
                  <a:schemeClr val="accent2"/>
                </a:solidFill>
                <a:latin typeface="Inter"/>
                <a:ea typeface="Inter"/>
                <a:cs typeface="Inter"/>
                <a:sym typeface="Inter"/>
              </a:endParaRPr>
            </a:p>
            <a:p>
              <a:pPr marL="0" marR="0" lvl="0" indent="0" algn="l" rtl="0">
                <a:lnSpc>
                  <a:spcPct val="100000"/>
                </a:lnSpc>
                <a:spcBef>
                  <a:spcPts val="300"/>
                </a:spcBef>
                <a:spcAft>
                  <a:spcPts val="300"/>
                </a:spcAft>
                <a:buClr>
                  <a:srgbClr val="000000"/>
                </a:buClr>
                <a:buSzPts val="1100"/>
                <a:buFont typeface="Arial"/>
                <a:buNone/>
              </a:pPr>
              <a:r>
                <a:rPr lang="en" sz="1100" b="0" i="0" u="none" strike="noStrike" cap="none">
                  <a:solidFill>
                    <a:schemeClr val="dk2"/>
                  </a:solidFill>
                  <a:latin typeface="Inter"/>
                  <a:ea typeface="Inter"/>
                  <a:cs typeface="Inter"/>
                  <a:sym typeface="Inter"/>
                </a:rPr>
                <a:t>Leverage open-source tools like LangChain and LiteLLM for long-term flexibility.</a:t>
              </a:r>
              <a:endParaRPr sz="1100" b="0" i="0" u="none" strike="noStrike" cap="none">
                <a:solidFill>
                  <a:schemeClr val="dk2"/>
                </a:solidFill>
                <a:latin typeface="Inter"/>
                <a:ea typeface="Inter"/>
                <a:cs typeface="Inter"/>
                <a:sym typeface="Inter"/>
              </a:endParaRPr>
            </a:p>
          </p:txBody>
        </p:sp>
      </p:grpSp>
      <p:grpSp>
        <p:nvGrpSpPr>
          <p:cNvPr id="576" name="Google Shape;576;p68"/>
          <p:cNvGrpSpPr/>
          <p:nvPr/>
        </p:nvGrpSpPr>
        <p:grpSpPr>
          <a:xfrm>
            <a:off x="3286050" y="2667000"/>
            <a:ext cx="2571900" cy="1524000"/>
            <a:chOff x="3286125" y="3048000"/>
            <a:chExt cx="2571900" cy="1524000"/>
          </a:xfrm>
        </p:grpSpPr>
        <p:sp>
          <p:nvSpPr>
            <p:cNvPr id="577" name="Google Shape;577;p68"/>
            <p:cNvSpPr/>
            <p:nvPr/>
          </p:nvSpPr>
          <p:spPr>
            <a:xfrm>
              <a:off x="3286125" y="3048000"/>
              <a:ext cx="2571900" cy="1524000"/>
            </a:xfrm>
            <a:prstGeom prst="roundRect">
              <a:avLst>
                <a:gd name="adj" fmla="val 5000"/>
              </a:avLst>
            </a:prstGeom>
            <a:solidFill>
              <a:schemeClr val="lt1"/>
            </a:solidFill>
            <a:ln w="9525" cap="flat" cmpd="sng">
              <a:solidFill>
                <a:srgbClr val="CCCCC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68"/>
            <p:cNvSpPr txBox="1"/>
            <p:nvPr/>
          </p:nvSpPr>
          <p:spPr>
            <a:xfrm>
              <a:off x="3476625" y="3197600"/>
              <a:ext cx="2190900" cy="1279200"/>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1" i="0" u="none" strike="noStrike" cap="none">
                  <a:solidFill>
                    <a:schemeClr val="accent2"/>
                  </a:solidFill>
                  <a:latin typeface="Inter"/>
                  <a:ea typeface="Inter"/>
                  <a:cs typeface="Inter"/>
                  <a:sym typeface="Inter"/>
                </a:rPr>
                <a:t>Prompt Engineering</a:t>
              </a:r>
              <a:endParaRPr b="1" i="0" u="none" strike="noStrike" cap="none">
                <a:solidFill>
                  <a:schemeClr val="accent2"/>
                </a:solidFill>
                <a:latin typeface="Inter"/>
                <a:ea typeface="Inter"/>
                <a:cs typeface="Inter"/>
                <a:sym typeface="Inter"/>
              </a:endParaRPr>
            </a:p>
            <a:p>
              <a:pPr marL="0" marR="0" lvl="0" indent="0" algn="l" rtl="0">
                <a:lnSpc>
                  <a:spcPct val="100000"/>
                </a:lnSpc>
                <a:spcBef>
                  <a:spcPts val="300"/>
                </a:spcBef>
                <a:spcAft>
                  <a:spcPts val="300"/>
                </a:spcAft>
                <a:buClr>
                  <a:srgbClr val="000000"/>
                </a:buClr>
                <a:buSzPts val="1100"/>
                <a:buFont typeface="Arial"/>
                <a:buNone/>
              </a:pPr>
              <a:r>
                <a:rPr lang="en" sz="1100" b="0" i="0" u="none" strike="noStrike" cap="none">
                  <a:solidFill>
                    <a:schemeClr val="dk2"/>
                  </a:solidFill>
                  <a:latin typeface="Inter"/>
                  <a:ea typeface="Inter"/>
                  <a:cs typeface="Inter"/>
                  <a:sym typeface="Inter"/>
                </a:rPr>
                <a:t>Budget for iterative prompt design—it's more art than science right now.</a:t>
              </a:r>
              <a:endParaRPr sz="1100" b="0" i="0" u="none" strike="noStrike" cap="none">
                <a:solidFill>
                  <a:schemeClr val="dk2"/>
                </a:solidFill>
                <a:latin typeface="Inter"/>
                <a:ea typeface="Inter"/>
                <a:cs typeface="Inter"/>
                <a:sym typeface="Inter"/>
              </a:endParaRPr>
            </a:p>
          </p:txBody>
        </p:sp>
      </p:grpSp>
      <p:grpSp>
        <p:nvGrpSpPr>
          <p:cNvPr id="579" name="Google Shape;579;p68"/>
          <p:cNvGrpSpPr/>
          <p:nvPr/>
        </p:nvGrpSpPr>
        <p:grpSpPr>
          <a:xfrm>
            <a:off x="6095925" y="2667000"/>
            <a:ext cx="2571900" cy="1524000"/>
            <a:chOff x="6096000" y="3048000"/>
            <a:chExt cx="2571900" cy="1524000"/>
          </a:xfrm>
        </p:grpSpPr>
        <p:sp>
          <p:nvSpPr>
            <p:cNvPr id="580" name="Google Shape;580;p68"/>
            <p:cNvSpPr/>
            <p:nvPr/>
          </p:nvSpPr>
          <p:spPr>
            <a:xfrm>
              <a:off x="6096000" y="3048000"/>
              <a:ext cx="2571900" cy="1524000"/>
            </a:xfrm>
            <a:prstGeom prst="roundRect">
              <a:avLst>
                <a:gd name="adj" fmla="val 5000"/>
              </a:avLst>
            </a:prstGeom>
            <a:solidFill>
              <a:schemeClr val="lt1"/>
            </a:solidFill>
            <a:ln w="9525" cap="flat" cmpd="sng">
              <a:solidFill>
                <a:srgbClr val="CCCCC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68"/>
            <p:cNvSpPr txBox="1"/>
            <p:nvPr/>
          </p:nvSpPr>
          <p:spPr>
            <a:xfrm>
              <a:off x="6286500" y="3203300"/>
              <a:ext cx="2190900" cy="1273500"/>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1" i="0" u="none" strike="noStrike" cap="none">
                  <a:solidFill>
                    <a:schemeClr val="accent2"/>
                  </a:solidFill>
                  <a:latin typeface="Inter"/>
                  <a:ea typeface="Inter"/>
                  <a:cs typeface="Inter"/>
                  <a:sym typeface="Inter"/>
                </a:rPr>
                <a:t>Platform </a:t>
              </a:r>
              <a:r>
                <a:rPr lang="en" b="1">
                  <a:solidFill>
                    <a:schemeClr val="accent2"/>
                  </a:solidFill>
                  <a:latin typeface="Inter"/>
                  <a:ea typeface="Inter"/>
                  <a:cs typeface="Inter"/>
                  <a:sym typeface="Inter"/>
                </a:rPr>
                <a:t>and Use Cases</a:t>
              </a:r>
              <a:endParaRPr b="1" i="0" u="none" strike="noStrike" cap="none">
                <a:solidFill>
                  <a:schemeClr val="accent2"/>
                </a:solidFill>
                <a:latin typeface="Inter"/>
                <a:ea typeface="Inter"/>
                <a:cs typeface="Inter"/>
                <a:sym typeface="Inter"/>
              </a:endParaRPr>
            </a:p>
            <a:p>
              <a:pPr marL="0" marR="0" lvl="0" indent="0" algn="l" rtl="0">
                <a:lnSpc>
                  <a:spcPct val="100000"/>
                </a:lnSpc>
                <a:spcBef>
                  <a:spcPts val="300"/>
                </a:spcBef>
                <a:spcAft>
                  <a:spcPts val="300"/>
                </a:spcAft>
                <a:buClr>
                  <a:srgbClr val="000000"/>
                </a:buClr>
                <a:buSzPts val="1100"/>
                <a:buFont typeface="Arial"/>
                <a:buNone/>
              </a:pPr>
              <a:r>
                <a:rPr lang="en" sz="1100" b="0" i="0" u="none" strike="noStrike" cap="none">
                  <a:solidFill>
                    <a:schemeClr val="dk2"/>
                  </a:solidFill>
                  <a:latin typeface="Inter"/>
                  <a:ea typeface="Inter"/>
                  <a:cs typeface="Inter"/>
                  <a:sym typeface="Inter"/>
                </a:rPr>
                <a:t>Build the foundation, </a:t>
              </a:r>
              <a:r>
                <a:rPr lang="en" sz="1100">
                  <a:solidFill>
                    <a:schemeClr val="dk2"/>
                  </a:solidFill>
                  <a:latin typeface="Inter"/>
                  <a:ea typeface="Inter"/>
                  <a:cs typeface="Inter"/>
                  <a:sym typeface="Inter"/>
                </a:rPr>
                <a:t>let users innovate, but maintain focus on important use cases.</a:t>
              </a:r>
              <a:endParaRPr sz="1100" b="0" i="0" u="none" strike="noStrike" cap="none">
                <a:solidFill>
                  <a:schemeClr val="dk2"/>
                </a:solidFill>
                <a:latin typeface="Inter"/>
                <a:ea typeface="Inter"/>
                <a:cs typeface="Inter"/>
                <a:sym typeface="Inter"/>
              </a:endParaRPr>
            </a:p>
          </p:txBody>
        </p:sp>
      </p:grpSp>
      <p:sp>
        <p:nvSpPr>
          <p:cNvPr id="582" name="Google Shape;582;p68"/>
          <p:cNvSpPr/>
          <p:nvPr/>
        </p:nvSpPr>
        <p:spPr>
          <a:xfrm>
            <a:off x="476250" y="4762500"/>
            <a:ext cx="8191500" cy="9600"/>
          </a:xfrm>
          <a:prstGeom prst="rect">
            <a:avLst/>
          </a:prstGeom>
          <a:solidFill>
            <a:srgbClr val="64FFDA">
              <a:alpha val="2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68"/>
          <p:cNvSpPr txBox="1">
            <a:spLocks noGrp="1"/>
          </p:cNvSpPr>
          <p:nvPr>
            <p:ph type="title"/>
          </p:nvPr>
        </p:nvSpPr>
        <p:spPr>
          <a:xfrm>
            <a:off x="476250" y="103625"/>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2800"/>
              <a:buFont typeface="Arial"/>
              <a:buNone/>
            </a:pPr>
            <a:r>
              <a:rPr lang="en" sz="2800"/>
              <a:t>If you walk away with one slide in mind….</a:t>
            </a:r>
            <a:endParaRPr sz="2800"/>
          </a:p>
          <a:p>
            <a:pPr marL="0" lvl="0" indent="0" algn="l" rtl="0">
              <a:spcBef>
                <a:spcPts val="300"/>
              </a:spcBef>
              <a:spcAft>
                <a:spcPts val="0"/>
              </a:spcAft>
              <a:buNone/>
            </a:pPr>
            <a:endParaRPr/>
          </a:p>
        </p:txBody>
      </p:sp>
      <p:sp>
        <p:nvSpPr>
          <p:cNvPr id="584" name="Google Shape;584;p68"/>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69"/>
          <p:cNvSpPr txBox="1">
            <a:spLocks noGrp="1"/>
          </p:cNvSpPr>
          <p:nvPr>
            <p:ph type="title"/>
          </p:nvPr>
        </p:nvSpPr>
        <p:spPr>
          <a:xfrm>
            <a:off x="-75" y="1993200"/>
            <a:ext cx="91440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Future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0"/>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rPr>
              <a:t>Desired Future State</a:t>
            </a:r>
            <a:r>
              <a:rPr lang="en" sz="1200">
                <a:solidFill>
                  <a:schemeClr val="accent2"/>
                </a:solidFill>
              </a:rPr>
              <a:t> </a:t>
            </a:r>
            <a:r>
              <a:rPr lang="en" sz="1600">
                <a:solidFill>
                  <a:schemeClr val="accent2"/>
                </a:solidFill>
              </a:rPr>
              <a:t>(for Network Operations)</a:t>
            </a:r>
            <a:endParaRPr sz="1600">
              <a:solidFill>
                <a:schemeClr val="accent2"/>
              </a:solidFill>
            </a:endParaRPr>
          </a:p>
        </p:txBody>
      </p:sp>
      <p:sp>
        <p:nvSpPr>
          <p:cNvPr id="595" name="Google Shape;595;p70"/>
          <p:cNvSpPr txBox="1">
            <a:spLocks noGrp="1"/>
          </p:cNvSpPr>
          <p:nvPr>
            <p:ph type="sldNum" idx="12"/>
          </p:nvPr>
        </p:nvSpPr>
        <p:spPr>
          <a:xfrm>
            <a:off x="457200" y="48005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latin typeface="Calibri"/>
                <a:ea typeface="Calibri"/>
                <a:cs typeface="Calibri"/>
                <a:sym typeface="Calibri"/>
              </a:rPr>
              <a:t>24</a:t>
            </a:fld>
            <a:endParaRPr>
              <a:latin typeface="Calibri"/>
              <a:ea typeface="Calibri"/>
              <a:cs typeface="Calibri"/>
              <a:sym typeface="Calibri"/>
            </a:endParaRPr>
          </a:p>
        </p:txBody>
      </p:sp>
      <p:sp>
        <p:nvSpPr>
          <p:cNvPr id="596" name="Google Shape;596;p70"/>
          <p:cNvSpPr txBox="1">
            <a:spLocks noGrp="1"/>
          </p:cNvSpPr>
          <p:nvPr>
            <p:ph type="body" idx="1"/>
          </p:nvPr>
        </p:nvSpPr>
        <p:spPr>
          <a:xfrm>
            <a:off x="457275" y="1028700"/>
            <a:ext cx="5097900" cy="37707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Clr>
                <a:schemeClr val="dk1"/>
              </a:buClr>
              <a:buSzPts val="1700"/>
              <a:buAutoNum type="arabicPeriod"/>
            </a:pPr>
            <a:r>
              <a:rPr lang="en" sz="2000" b="1">
                <a:solidFill>
                  <a:schemeClr val="accent6"/>
                </a:solidFill>
              </a:rPr>
              <a:t>Human-mediated and  AI-Assisted</a:t>
            </a:r>
            <a:r>
              <a:rPr lang="en" sz="2000"/>
              <a:t>  Automation resolves issues faster with less labor</a:t>
            </a:r>
            <a:endParaRPr sz="2000"/>
          </a:p>
          <a:p>
            <a:pPr marL="457200" lvl="0" indent="-336550" algn="l" rtl="0">
              <a:spcBef>
                <a:spcPts val="1000"/>
              </a:spcBef>
              <a:spcAft>
                <a:spcPts val="0"/>
              </a:spcAft>
              <a:buClr>
                <a:schemeClr val="dk1"/>
              </a:buClr>
              <a:buSzPts val="1700"/>
              <a:buAutoNum type="arabicPeriod"/>
            </a:pPr>
            <a:r>
              <a:rPr lang="en" sz="2000"/>
              <a:t>A</a:t>
            </a:r>
            <a:r>
              <a:rPr lang="en" sz="2000" b="1">
                <a:solidFill>
                  <a:schemeClr val="accent4"/>
                </a:solidFill>
              </a:rPr>
              <a:t> network of agents</a:t>
            </a:r>
            <a:r>
              <a:rPr lang="en" sz="2000"/>
              <a:t>  will give us powerful capabilities not available possible with one agent</a:t>
            </a:r>
            <a:endParaRPr sz="2000"/>
          </a:p>
          <a:p>
            <a:pPr marL="457200" lvl="0" indent="-336550" algn="l" rtl="0">
              <a:spcBef>
                <a:spcPts val="1000"/>
              </a:spcBef>
              <a:spcAft>
                <a:spcPts val="1000"/>
              </a:spcAft>
              <a:buClr>
                <a:schemeClr val="dk1"/>
              </a:buClr>
              <a:buSzPts val="1700"/>
              <a:buAutoNum type="arabicPeriod"/>
            </a:pPr>
            <a:r>
              <a:rPr lang="en" sz="2000"/>
              <a:t>All </a:t>
            </a:r>
            <a:r>
              <a:rPr lang="en" sz="2000" b="1">
                <a:solidFill>
                  <a:schemeClr val="accent1"/>
                </a:solidFill>
              </a:rPr>
              <a:t>services and relevant data will be accessible</a:t>
            </a:r>
            <a:r>
              <a:rPr lang="en" sz="2000"/>
              <a:t> to agents on behalf of authed users</a:t>
            </a:r>
            <a:r>
              <a:rPr lang="en" sz="1200"/>
              <a:t> (Zero Trust arch.)</a:t>
            </a:r>
            <a:endParaRPr sz="2000"/>
          </a:p>
        </p:txBody>
      </p:sp>
      <p:cxnSp>
        <p:nvCxnSpPr>
          <p:cNvPr id="597" name="Google Shape;597;p70"/>
          <p:cNvCxnSpPr/>
          <p:nvPr/>
        </p:nvCxnSpPr>
        <p:spPr>
          <a:xfrm rot="10800000" flipH="1">
            <a:off x="5505725" y="713375"/>
            <a:ext cx="1759800" cy="573900"/>
          </a:xfrm>
          <a:prstGeom prst="straightConnector1">
            <a:avLst/>
          </a:prstGeom>
          <a:noFill/>
          <a:ln w="28575" cap="flat" cmpd="sng">
            <a:solidFill>
              <a:schemeClr val="accent6"/>
            </a:solidFill>
            <a:prstDash val="solid"/>
            <a:round/>
            <a:headEnd type="none" w="med" len="med"/>
            <a:tailEnd type="stealth" w="med" len="med"/>
          </a:ln>
        </p:spPr>
      </p:cxnSp>
      <p:cxnSp>
        <p:nvCxnSpPr>
          <p:cNvPr id="598" name="Google Shape;598;p70"/>
          <p:cNvCxnSpPr/>
          <p:nvPr/>
        </p:nvCxnSpPr>
        <p:spPr>
          <a:xfrm rot="10800000" flipH="1">
            <a:off x="5483425" y="1963700"/>
            <a:ext cx="1481100" cy="376800"/>
          </a:xfrm>
          <a:prstGeom prst="straightConnector1">
            <a:avLst/>
          </a:prstGeom>
          <a:noFill/>
          <a:ln w="28575" cap="flat" cmpd="sng">
            <a:solidFill>
              <a:schemeClr val="accent4"/>
            </a:solidFill>
            <a:prstDash val="solid"/>
            <a:round/>
            <a:headEnd type="none" w="med" len="med"/>
            <a:tailEnd type="stealth" w="med" len="med"/>
          </a:ln>
        </p:spPr>
      </p:cxnSp>
      <p:cxnSp>
        <p:nvCxnSpPr>
          <p:cNvPr id="599" name="Google Shape;599;p70"/>
          <p:cNvCxnSpPr/>
          <p:nvPr/>
        </p:nvCxnSpPr>
        <p:spPr>
          <a:xfrm>
            <a:off x="5367275" y="3593450"/>
            <a:ext cx="1448100" cy="140100"/>
          </a:xfrm>
          <a:prstGeom prst="straightConnector1">
            <a:avLst/>
          </a:prstGeom>
          <a:noFill/>
          <a:ln w="28575" cap="flat" cmpd="sng">
            <a:solidFill>
              <a:schemeClr val="accent1"/>
            </a:solidFill>
            <a:prstDash val="solid"/>
            <a:round/>
            <a:headEnd type="none" w="med" len="med"/>
            <a:tailEnd type="stealth" w="med" len="med"/>
          </a:ln>
        </p:spPr>
      </p:cxnSp>
      <p:pic>
        <p:nvPicPr>
          <p:cNvPr id="600" name="Google Shape;600;p70"/>
          <p:cNvPicPr preferRelativeResize="0"/>
          <p:nvPr/>
        </p:nvPicPr>
        <p:blipFill>
          <a:blip r:embed="rId3">
            <a:alphaModFix/>
          </a:blip>
          <a:stretch>
            <a:fillRect/>
          </a:stretch>
        </p:blipFill>
        <p:spPr>
          <a:xfrm>
            <a:off x="6998674" y="474075"/>
            <a:ext cx="1987075" cy="42926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71"/>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rPr>
              <a:t>Drishti Automated Log Analysis</a:t>
            </a:r>
            <a:endParaRPr>
              <a:solidFill>
                <a:schemeClr val="accent2"/>
              </a:solidFill>
            </a:endParaRPr>
          </a:p>
        </p:txBody>
      </p:sp>
      <p:sp>
        <p:nvSpPr>
          <p:cNvPr id="606" name="Google Shape;606;p71"/>
          <p:cNvSpPr txBox="1">
            <a:spLocks noGrp="1"/>
          </p:cNvSpPr>
          <p:nvPr>
            <p:ph type="body" idx="1"/>
          </p:nvPr>
        </p:nvSpPr>
        <p:spPr>
          <a:xfrm>
            <a:off x="457275" y="1028700"/>
            <a:ext cx="3290400" cy="3770700"/>
          </a:xfrm>
          <a:prstGeom prst="rect">
            <a:avLst/>
          </a:prstGeom>
          <a:solidFill>
            <a:schemeClr val="lt1"/>
          </a:solidFill>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AutoNum type="arabicPeriod"/>
            </a:pPr>
            <a:r>
              <a:rPr lang="en" sz="1800" dirty="0"/>
              <a:t>Identify interesting events</a:t>
            </a:r>
            <a:endParaRPr sz="1800" dirty="0"/>
          </a:p>
          <a:p>
            <a:pPr marL="457200" lvl="0" indent="-342900" algn="l" rtl="0">
              <a:spcBef>
                <a:spcPts val="800"/>
              </a:spcBef>
              <a:spcAft>
                <a:spcPts val="0"/>
              </a:spcAft>
              <a:buSzPts val="1800"/>
              <a:buAutoNum type="arabicPeriod"/>
            </a:pPr>
            <a:r>
              <a:rPr lang="en" sz="1800" dirty="0"/>
              <a:t>Cluster events</a:t>
            </a:r>
            <a:endParaRPr sz="1800" dirty="0"/>
          </a:p>
          <a:p>
            <a:pPr marL="457200" lvl="0" indent="-342900" algn="l" rtl="0">
              <a:spcBef>
                <a:spcPts val="800"/>
              </a:spcBef>
              <a:spcAft>
                <a:spcPts val="0"/>
              </a:spcAft>
              <a:buSzPts val="1800"/>
              <a:buAutoNum type="arabicPeriod"/>
            </a:pPr>
            <a:r>
              <a:rPr lang="en" sz="1800" dirty="0"/>
              <a:t>Generalize into behavioral sequences</a:t>
            </a:r>
            <a:endParaRPr sz="1800" dirty="0"/>
          </a:p>
          <a:p>
            <a:pPr marL="457200" lvl="0" indent="-342900" algn="l" rtl="0">
              <a:spcBef>
                <a:spcPts val="800"/>
              </a:spcBef>
              <a:spcAft>
                <a:spcPts val="0"/>
              </a:spcAft>
              <a:buSzPts val="1800"/>
              <a:buAutoNum type="arabicPeriod"/>
            </a:pPr>
            <a:r>
              <a:rPr lang="en" sz="1800" dirty="0"/>
              <a:t>Provide text summary</a:t>
            </a:r>
            <a:endParaRPr sz="1800" dirty="0"/>
          </a:p>
          <a:p>
            <a:pPr marL="457200" lvl="0" indent="-342900" algn="l" rtl="0">
              <a:spcBef>
                <a:spcPts val="800"/>
              </a:spcBef>
              <a:spcAft>
                <a:spcPts val="0"/>
              </a:spcAft>
              <a:buSzPts val="1800"/>
              <a:buAutoNum type="arabicPeriod"/>
            </a:pPr>
            <a:r>
              <a:rPr lang="en" sz="1800" dirty="0"/>
              <a:t>Do this without supervision.</a:t>
            </a:r>
            <a:endParaRPr sz="1800" dirty="0"/>
          </a:p>
          <a:p>
            <a:pPr marL="0" lvl="0" indent="0" algn="l" rtl="0">
              <a:spcBef>
                <a:spcPts val="800"/>
              </a:spcBef>
              <a:spcAft>
                <a:spcPts val="0"/>
              </a:spcAft>
              <a:buNone/>
            </a:pPr>
            <a:endParaRPr sz="1800" dirty="0"/>
          </a:p>
          <a:p>
            <a:pPr marL="0" lvl="0" indent="0" algn="l" rtl="0">
              <a:spcBef>
                <a:spcPts val="800"/>
              </a:spcBef>
              <a:spcAft>
                <a:spcPts val="0"/>
              </a:spcAft>
              <a:buNone/>
            </a:pPr>
            <a:r>
              <a:rPr lang="en" sz="2200" b="1" dirty="0">
                <a:solidFill>
                  <a:schemeClr val="accent1"/>
                </a:solidFill>
              </a:rPr>
              <a:t>Early Alpha Stage</a:t>
            </a:r>
            <a:endParaRPr sz="2200" b="1" dirty="0">
              <a:solidFill>
                <a:schemeClr val="accent1"/>
              </a:solidFill>
            </a:endParaRPr>
          </a:p>
          <a:p>
            <a:pPr marL="0" lvl="0" indent="0" algn="l" rtl="0">
              <a:spcBef>
                <a:spcPts val="800"/>
              </a:spcBef>
              <a:spcAft>
                <a:spcPts val="800"/>
              </a:spcAft>
              <a:buNone/>
            </a:pPr>
            <a:r>
              <a:rPr lang="en" sz="2200" b="1" dirty="0">
                <a:solidFill>
                  <a:schemeClr val="accent1"/>
                </a:solidFill>
              </a:rPr>
              <a:t>Open Telemetry and Router Logs</a:t>
            </a:r>
            <a:endParaRPr sz="1800" dirty="0">
              <a:solidFill>
                <a:schemeClr val="accent1"/>
              </a:solidFill>
            </a:endParaRPr>
          </a:p>
        </p:txBody>
      </p:sp>
      <p:sp>
        <p:nvSpPr>
          <p:cNvPr id="607" name="Google Shape;607;p71"/>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latin typeface="Calibri"/>
                <a:ea typeface="Calibri"/>
                <a:cs typeface="Calibri"/>
                <a:sym typeface="Calibri"/>
              </a:rPr>
              <a:t>25</a:t>
            </a:fld>
            <a:endParaRPr>
              <a:latin typeface="Calibri"/>
              <a:ea typeface="Calibri"/>
              <a:cs typeface="Calibri"/>
              <a:sym typeface="Calibri"/>
            </a:endParaRPr>
          </a:p>
        </p:txBody>
      </p:sp>
      <p:pic>
        <p:nvPicPr>
          <p:cNvPr id="608" name="Google Shape;608;p71" title="Screenshot 2026-06-01 at 11.11.07 AM.png"/>
          <p:cNvPicPr preferRelativeResize="0"/>
          <p:nvPr/>
        </p:nvPicPr>
        <p:blipFill>
          <a:blip r:embed="rId3">
            <a:alphaModFix/>
          </a:blip>
          <a:stretch>
            <a:fillRect/>
          </a:stretch>
        </p:blipFill>
        <p:spPr>
          <a:xfrm>
            <a:off x="4411175" y="989400"/>
            <a:ext cx="4161173" cy="3809999"/>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72"/>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rPr>
              <a:t>Leverage Vendor Features</a:t>
            </a:r>
            <a:endParaRPr>
              <a:solidFill>
                <a:schemeClr val="accent2"/>
              </a:solidFill>
            </a:endParaRPr>
          </a:p>
        </p:txBody>
      </p:sp>
      <p:sp>
        <p:nvSpPr>
          <p:cNvPr id="614" name="Google Shape;614;p72"/>
          <p:cNvSpPr txBox="1">
            <a:spLocks noGrp="1"/>
          </p:cNvSpPr>
          <p:nvPr>
            <p:ph type="sldNum" idx="12"/>
          </p:nvPr>
        </p:nvSpPr>
        <p:spPr>
          <a:xfrm>
            <a:off x="457200" y="48005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latin typeface="Calibri"/>
                <a:ea typeface="Calibri"/>
                <a:cs typeface="Calibri"/>
                <a:sym typeface="Calibri"/>
              </a:rPr>
              <a:t>26</a:t>
            </a:fld>
            <a:endParaRPr>
              <a:latin typeface="Calibri"/>
              <a:ea typeface="Calibri"/>
              <a:cs typeface="Calibri"/>
              <a:sym typeface="Calibri"/>
            </a:endParaRPr>
          </a:p>
        </p:txBody>
      </p:sp>
      <p:sp>
        <p:nvSpPr>
          <p:cNvPr id="615" name="Google Shape;615;p72"/>
          <p:cNvSpPr txBox="1">
            <a:spLocks noGrp="1"/>
          </p:cNvSpPr>
          <p:nvPr>
            <p:ph type="body" idx="1"/>
          </p:nvPr>
        </p:nvSpPr>
        <p:spPr>
          <a:xfrm>
            <a:off x="492475" y="1028700"/>
            <a:ext cx="5003400" cy="2376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b="1" i="1" dirty="0">
                <a:solidFill>
                  <a:schemeClr val="accent1"/>
                </a:solidFill>
              </a:rPr>
              <a:t>Integrate commercial capabilities where we can</a:t>
            </a:r>
            <a:endParaRPr sz="1800" b="1" i="1" dirty="0">
              <a:solidFill>
                <a:schemeClr val="accent1"/>
              </a:solidFill>
            </a:endParaRPr>
          </a:p>
          <a:p>
            <a:pPr marL="457200" lvl="0" indent="-374650" algn="l" rtl="0">
              <a:spcBef>
                <a:spcPts val="800"/>
              </a:spcBef>
              <a:spcAft>
                <a:spcPts val="0"/>
              </a:spcAft>
              <a:buSzPts val="2300"/>
              <a:buChar char="•"/>
            </a:pPr>
            <a:r>
              <a:rPr lang="en" sz="2300" dirty="0"/>
              <a:t>Elasticsearch</a:t>
            </a:r>
            <a:endParaRPr sz="2300" dirty="0"/>
          </a:p>
          <a:p>
            <a:pPr marL="914400" lvl="1" indent="-330200" algn="l" rtl="0">
              <a:spcBef>
                <a:spcPts val="0"/>
              </a:spcBef>
              <a:spcAft>
                <a:spcPts val="0"/>
              </a:spcAft>
              <a:buClr>
                <a:schemeClr val="accent4"/>
              </a:buClr>
              <a:buSzPts val="1600"/>
              <a:buChar char="–"/>
            </a:pPr>
            <a:r>
              <a:rPr lang="en" sz="1600" dirty="0">
                <a:solidFill>
                  <a:schemeClr val="accent4"/>
                </a:solidFill>
              </a:rPr>
              <a:t>Find interesting data movements</a:t>
            </a:r>
            <a:endParaRPr sz="1600" dirty="0">
              <a:solidFill>
                <a:schemeClr val="accent4"/>
              </a:solidFill>
            </a:endParaRPr>
          </a:p>
          <a:p>
            <a:pPr marL="914400" lvl="1" indent="-330200" algn="l" rtl="0">
              <a:spcBef>
                <a:spcPts val="0"/>
              </a:spcBef>
              <a:spcAft>
                <a:spcPts val="0"/>
              </a:spcAft>
              <a:buClr>
                <a:schemeClr val="accent4"/>
              </a:buClr>
              <a:buSzPts val="1600"/>
              <a:buChar char="–"/>
            </a:pPr>
            <a:r>
              <a:rPr lang="en" sz="1600" dirty="0">
                <a:solidFill>
                  <a:schemeClr val="accent4"/>
                </a:solidFill>
              </a:rPr>
              <a:t>Predict resource exhaustion</a:t>
            </a:r>
            <a:endParaRPr sz="1600" dirty="0">
              <a:solidFill>
                <a:schemeClr val="accent4"/>
              </a:solidFill>
            </a:endParaRPr>
          </a:p>
          <a:p>
            <a:pPr marL="457200" lvl="0" indent="-374650" algn="l" rtl="0">
              <a:spcBef>
                <a:spcPts val="0"/>
              </a:spcBef>
              <a:spcAft>
                <a:spcPts val="0"/>
              </a:spcAft>
              <a:buSzPts val="2300"/>
              <a:buChar char="•"/>
            </a:pPr>
            <a:r>
              <a:rPr lang="en" sz="2300" dirty="0"/>
              <a:t>Grafana</a:t>
            </a:r>
            <a:endParaRPr sz="2300" dirty="0"/>
          </a:p>
          <a:p>
            <a:pPr marL="914400" lvl="1" indent="-342900" algn="l" rtl="0">
              <a:spcBef>
                <a:spcPts val="0"/>
              </a:spcBef>
              <a:spcAft>
                <a:spcPts val="0"/>
              </a:spcAft>
              <a:buClr>
                <a:schemeClr val="accent3"/>
              </a:buClr>
              <a:buSzPts val="1800"/>
              <a:buChar char="–"/>
            </a:pPr>
            <a:r>
              <a:rPr lang="en" sz="1800" dirty="0">
                <a:solidFill>
                  <a:schemeClr val="accent3"/>
                </a:solidFill>
              </a:rPr>
              <a:t>Create a dashboard for me</a:t>
            </a:r>
            <a:endParaRPr sz="1800" dirty="0">
              <a:solidFill>
                <a:schemeClr val="accent3"/>
              </a:solidFill>
            </a:endParaRPr>
          </a:p>
          <a:p>
            <a:pPr marL="0" lvl="0" indent="0" algn="l" rtl="0">
              <a:spcBef>
                <a:spcPts val="800"/>
              </a:spcBef>
              <a:spcAft>
                <a:spcPts val="0"/>
              </a:spcAft>
              <a:buNone/>
            </a:pPr>
            <a:endParaRPr sz="2300" dirty="0"/>
          </a:p>
          <a:p>
            <a:pPr marL="457200" lvl="0" indent="0" algn="l" rtl="0">
              <a:spcBef>
                <a:spcPts val="800"/>
              </a:spcBef>
              <a:spcAft>
                <a:spcPts val="800"/>
              </a:spcAft>
              <a:buNone/>
            </a:pPr>
            <a:endParaRPr sz="1600" dirty="0"/>
          </a:p>
        </p:txBody>
      </p:sp>
      <p:pic>
        <p:nvPicPr>
          <p:cNvPr id="616" name="Google Shape;616;p72" title="Screenshot 2026-04-28 at 11.22.11 AM.png"/>
          <p:cNvPicPr preferRelativeResize="0"/>
          <p:nvPr/>
        </p:nvPicPr>
        <p:blipFill>
          <a:blip r:embed="rId3">
            <a:alphaModFix/>
          </a:blip>
          <a:stretch>
            <a:fillRect/>
          </a:stretch>
        </p:blipFill>
        <p:spPr>
          <a:xfrm>
            <a:off x="5873842" y="2265288"/>
            <a:ext cx="3112151" cy="1139850"/>
          </a:xfrm>
          <a:prstGeom prst="rect">
            <a:avLst/>
          </a:prstGeom>
          <a:noFill/>
          <a:ln w="9525" cap="flat" cmpd="sng">
            <a:solidFill>
              <a:schemeClr val="accent4"/>
            </a:solidFill>
            <a:prstDash val="solid"/>
            <a:round/>
            <a:headEnd type="none" w="sm" len="sm"/>
            <a:tailEnd type="none" w="sm" len="sm"/>
          </a:ln>
        </p:spPr>
      </p:pic>
      <p:pic>
        <p:nvPicPr>
          <p:cNvPr id="617" name="Google Shape;617;p72" title="Screenshot 2026-04-28 at 11.30.33 AM.png"/>
          <p:cNvPicPr preferRelativeResize="0"/>
          <p:nvPr/>
        </p:nvPicPr>
        <p:blipFill rotWithShape="1">
          <a:blip r:embed="rId4">
            <a:alphaModFix/>
          </a:blip>
          <a:srcRect r="18666"/>
          <a:stretch/>
        </p:blipFill>
        <p:spPr>
          <a:xfrm>
            <a:off x="5688825" y="281275"/>
            <a:ext cx="3297172" cy="1880499"/>
          </a:xfrm>
          <a:prstGeom prst="rect">
            <a:avLst/>
          </a:prstGeom>
          <a:noFill/>
          <a:ln w="9525" cap="flat" cmpd="sng">
            <a:solidFill>
              <a:schemeClr val="accent4"/>
            </a:solidFill>
            <a:prstDash val="solid"/>
            <a:round/>
            <a:headEnd type="none" w="sm" len="sm"/>
            <a:tailEnd type="none" w="sm" len="sm"/>
          </a:ln>
        </p:spPr>
      </p:pic>
      <p:cxnSp>
        <p:nvCxnSpPr>
          <p:cNvPr id="618" name="Google Shape;618;p72"/>
          <p:cNvCxnSpPr>
            <a:endCxn id="617" idx="1"/>
          </p:cNvCxnSpPr>
          <p:nvPr/>
        </p:nvCxnSpPr>
        <p:spPr>
          <a:xfrm rot="10800000" flipH="1">
            <a:off x="4338525" y="1221524"/>
            <a:ext cx="1350300" cy="561600"/>
          </a:xfrm>
          <a:prstGeom prst="straightConnector1">
            <a:avLst/>
          </a:prstGeom>
          <a:noFill/>
          <a:ln w="9525" cap="flat" cmpd="sng">
            <a:solidFill>
              <a:schemeClr val="accent4"/>
            </a:solidFill>
            <a:prstDash val="solid"/>
            <a:round/>
            <a:headEnd type="none" w="med" len="med"/>
            <a:tailEnd type="triangle" w="med" len="med"/>
          </a:ln>
        </p:spPr>
      </p:cxnSp>
      <p:cxnSp>
        <p:nvCxnSpPr>
          <p:cNvPr id="619" name="Google Shape;619;p72"/>
          <p:cNvCxnSpPr>
            <a:endCxn id="616" idx="1"/>
          </p:cNvCxnSpPr>
          <p:nvPr/>
        </p:nvCxnSpPr>
        <p:spPr>
          <a:xfrm>
            <a:off x="3888742" y="2011712"/>
            <a:ext cx="1985100" cy="823500"/>
          </a:xfrm>
          <a:prstGeom prst="straightConnector1">
            <a:avLst/>
          </a:prstGeom>
          <a:noFill/>
          <a:ln w="9525" cap="flat" cmpd="sng">
            <a:solidFill>
              <a:schemeClr val="accent4"/>
            </a:solidFill>
            <a:prstDash val="solid"/>
            <a:round/>
            <a:headEnd type="none" w="med" len="med"/>
            <a:tailEnd type="triangle" w="med" len="med"/>
          </a:ln>
        </p:spPr>
      </p:cxnSp>
      <p:pic>
        <p:nvPicPr>
          <p:cNvPr id="620" name="Google Shape;620;p72" title="Screenshot 2026-05-06 at 11.33.56 AM.png"/>
          <p:cNvPicPr preferRelativeResize="0"/>
          <p:nvPr/>
        </p:nvPicPr>
        <p:blipFill rotWithShape="1">
          <a:blip r:embed="rId5">
            <a:alphaModFix/>
          </a:blip>
          <a:srcRect l="357" t="49210" r="25316"/>
          <a:stretch/>
        </p:blipFill>
        <p:spPr>
          <a:xfrm>
            <a:off x="457200" y="2872537"/>
            <a:ext cx="5003400" cy="350763"/>
          </a:xfrm>
          <a:prstGeom prst="rect">
            <a:avLst/>
          </a:prstGeom>
          <a:noFill/>
          <a:ln w="9525" cap="flat" cmpd="sng">
            <a:solidFill>
              <a:schemeClr val="accent3"/>
            </a:solidFill>
            <a:prstDash val="solid"/>
            <a:round/>
            <a:headEnd type="none" w="sm" len="sm"/>
            <a:tailEnd type="none" w="sm" len="sm"/>
          </a:ln>
        </p:spPr>
      </p:pic>
      <p:pic>
        <p:nvPicPr>
          <p:cNvPr id="621" name="Google Shape;621;p72" title="Screenshot 2026-05-05 at 4.08.55 PM.png"/>
          <p:cNvPicPr preferRelativeResize="0"/>
          <p:nvPr/>
        </p:nvPicPr>
        <p:blipFill rotWithShape="1">
          <a:blip r:embed="rId6">
            <a:alphaModFix/>
          </a:blip>
          <a:srcRect t="42103"/>
          <a:stretch/>
        </p:blipFill>
        <p:spPr>
          <a:xfrm>
            <a:off x="1385775" y="3405001"/>
            <a:ext cx="3146251" cy="1582199"/>
          </a:xfrm>
          <a:prstGeom prst="rect">
            <a:avLst/>
          </a:prstGeom>
          <a:noFill/>
          <a:ln w="9525" cap="flat" cmpd="sng">
            <a:solidFill>
              <a:schemeClr val="accent3"/>
            </a:solidFill>
            <a:prstDash val="solid"/>
            <a:round/>
            <a:headEnd type="none" w="sm" len="sm"/>
            <a:tailEnd type="none" w="sm" len="sm"/>
          </a:ln>
        </p:spPr>
      </p:pic>
      <p:pic>
        <p:nvPicPr>
          <p:cNvPr id="622" name="Google Shape;622;p72" title="Screenshot 2026-05-05 at 4.15.41 PM.png"/>
          <p:cNvPicPr preferRelativeResize="0"/>
          <p:nvPr/>
        </p:nvPicPr>
        <p:blipFill>
          <a:blip r:embed="rId7">
            <a:alphaModFix/>
          </a:blip>
          <a:stretch>
            <a:fillRect/>
          </a:stretch>
        </p:blipFill>
        <p:spPr>
          <a:xfrm>
            <a:off x="5230652" y="3455000"/>
            <a:ext cx="2447370" cy="1582200"/>
          </a:xfrm>
          <a:prstGeom prst="rect">
            <a:avLst/>
          </a:prstGeom>
          <a:noFill/>
          <a:ln w="9525" cap="flat" cmpd="sng">
            <a:solidFill>
              <a:schemeClr val="accent3"/>
            </a:solidFill>
            <a:prstDash val="solid"/>
            <a:round/>
            <a:headEnd type="none" w="sm" len="sm"/>
            <a:tailEnd type="none" w="sm" len="sm"/>
          </a:ln>
        </p:spPr>
      </p:pic>
      <p:cxnSp>
        <p:nvCxnSpPr>
          <p:cNvPr id="623" name="Google Shape;623;p72"/>
          <p:cNvCxnSpPr>
            <a:endCxn id="620" idx="0"/>
          </p:cNvCxnSpPr>
          <p:nvPr/>
        </p:nvCxnSpPr>
        <p:spPr>
          <a:xfrm>
            <a:off x="2950200" y="2598337"/>
            <a:ext cx="8700" cy="274200"/>
          </a:xfrm>
          <a:prstGeom prst="straightConnector1">
            <a:avLst/>
          </a:prstGeom>
          <a:noFill/>
          <a:ln w="9525" cap="flat" cmpd="sng">
            <a:solidFill>
              <a:schemeClr val="accent3"/>
            </a:solidFill>
            <a:prstDash val="solid"/>
            <a:round/>
            <a:headEnd type="none" w="med" len="med"/>
            <a:tailEnd type="stealth" w="med" len="med"/>
          </a:ln>
        </p:spPr>
      </p:cxnSp>
      <p:cxnSp>
        <p:nvCxnSpPr>
          <p:cNvPr id="624" name="Google Shape;624;p72"/>
          <p:cNvCxnSpPr>
            <a:stCxn id="620" idx="2"/>
            <a:endCxn id="621" idx="0"/>
          </p:cNvCxnSpPr>
          <p:nvPr/>
        </p:nvCxnSpPr>
        <p:spPr>
          <a:xfrm>
            <a:off x="2958900" y="3223300"/>
            <a:ext cx="0" cy="181800"/>
          </a:xfrm>
          <a:prstGeom prst="straightConnector1">
            <a:avLst/>
          </a:prstGeom>
          <a:noFill/>
          <a:ln w="9525" cap="flat" cmpd="sng">
            <a:solidFill>
              <a:schemeClr val="accent3"/>
            </a:solidFill>
            <a:prstDash val="solid"/>
            <a:round/>
            <a:headEnd type="none" w="med" len="med"/>
            <a:tailEnd type="stealth" w="med" len="med"/>
          </a:ln>
        </p:spPr>
      </p:cxnSp>
      <p:cxnSp>
        <p:nvCxnSpPr>
          <p:cNvPr id="625" name="Google Shape;625;p72"/>
          <p:cNvCxnSpPr>
            <a:stCxn id="621" idx="3"/>
            <a:endCxn id="622" idx="1"/>
          </p:cNvCxnSpPr>
          <p:nvPr/>
        </p:nvCxnSpPr>
        <p:spPr>
          <a:xfrm>
            <a:off x="4532026" y="4196100"/>
            <a:ext cx="698700" cy="50100"/>
          </a:xfrm>
          <a:prstGeom prst="straightConnector1">
            <a:avLst/>
          </a:prstGeom>
          <a:noFill/>
          <a:ln w="9525" cap="flat" cmpd="sng">
            <a:solidFill>
              <a:schemeClr val="accent3"/>
            </a:solidFill>
            <a:prstDash val="solid"/>
            <a:round/>
            <a:headEnd type="none" w="med" len="med"/>
            <a:tailEnd type="stealth"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73"/>
          <p:cNvSpPr txBox="1">
            <a:spLocks noGrp="1"/>
          </p:cNvSpPr>
          <p:nvPr>
            <p:ph type="title"/>
          </p:nvPr>
        </p:nvSpPr>
        <p:spPr>
          <a:xfrm>
            <a:off x="0" y="1993200"/>
            <a:ext cx="91440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 You</a:t>
            </a:r>
            <a:endParaRPr/>
          </a:p>
        </p:txBody>
      </p:sp>
      <p:sp>
        <p:nvSpPr>
          <p:cNvPr id="631" name="Google Shape;631;p73"/>
          <p:cNvSpPr txBox="1"/>
          <p:nvPr/>
        </p:nvSpPr>
        <p:spPr>
          <a:xfrm>
            <a:off x="1359925" y="3658750"/>
            <a:ext cx="6150900" cy="961500"/>
          </a:xfrm>
          <a:prstGeom prst="rect">
            <a:avLst/>
          </a:prstGeom>
          <a:noFill/>
          <a:ln>
            <a:noFill/>
          </a:ln>
        </p:spPr>
        <p:txBody>
          <a:bodyPr spcFirstLastPara="1" wrap="square" lIns="91425" tIns="91425" rIns="91425" bIns="91425" anchor="t" anchorCtr="0">
            <a:noAutofit/>
          </a:bodyPr>
          <a:lstStyle/>
          <a:p>
            <a:pPr marL="228600" lvl="0" indent="-101600" algn="l" rtl="0">
              <a:spcBef>
                <a:spcPts val="0"/>
              </a:spcBef>
              <a:spcAft>
                <a:spcPts val="0"/>
              </a:spcAft>
              <a:buNone/>
            </a:pPr>
            <a:r>
              <a:rPr lang="en" b="1" u="sng">
                <a:solidFill>
                  <a:schemeClr val="lt1"/>
                </a:solidFill>
              </a:rPr>
              <a:t>Contributors:</a:t>
            </a:r>
            <a:endParaRPr b="1" u="sng">
              <a:solidFill>
                <a:schemeClr val="lt1"/>
              </a:solidFill>
            </a:endParaRPr>
          </a:p>
          <a:p>
            <a:pPr marL="685800" lvl="0" indent="-101600" algn="l" rtl="0">
              <a:spcBef>
                <a:spcPts val="0"/>
              </a:spcBef>
              <a:spcAft>
                <a:spcPts val="0"/>
              </a:spcAft>
              <a:buNone/>
            </a:pPr>
            <a:r>
              <a:rPr lang="en" sz="1200" b="1">
                <a:solidFill>
                  <a:schemeClr val="lt1"/>
                </a:solidFill>
              </a:rPr>
              <a:t>David Mitchell, Sukhada Gholba, Bin Dong, Garrett Stewart, </a:t>
            </a:r>
            <a:endParaRPr sz="1200" b="1">
              <a:solidFill>
                <a:schemeClr val="lt1"/>
              </a:solidFill>
            </a:endParaRPr>
          </a:p>
          <a:p>
            <a:pPr marL="685800" lvl="0" indent="-101600" algn="l" rtl="0">
              <a:spcBef>
                <a:spcPts val="0"/>
              </a:spcBef>
              <a:spcAft>
                <a:spcPts val="0"/>
              </a:spcAft>
              <a:buNone/>
            </a:pPr>
            <a:r>
              <a:rPr lang="en" sz="1200" b="1">
                <a:solidFill>
                  <a:schemeClr val="lt1"/>
                </a:solidFill>
              </a:rPr>
              <a:t>Brendan White, Brooklin Gore, Shawn Kwang, Luke Baker, </a:t>
            </a:r>
            <a:endParaRPr sz="1200" b="1">
              <a:solidFill>
                <a:schemeClr val="lt1"/>
              </a:solidFill>
            </a:endParaRPr>
          </a:p>
          <a:p>
            <a:pPr marL="685800" lvl="0" indent="-101600" algn="l" rtl="0">
              <a:spcBef>
                <a:spcPts val="0"/>
              </a:spcBef>
              <a:spcAft>
                <a:spcPts val="0"/>
              </a:spcAft>
              <a:buNone/>
            </a:pPr>
            <a:r>
              <a:rPr lang="en" sz="1200" b="1">
                <a:solidFill>
                  <a:schemeClr val="lt1"/>
                </a:solidFill>
              </a:rPr>
              <a:t>Chin Guok, Jon-Paul Herron, John Macauley, Scott Richmond, </a:t>
            </a:r>
            <a:endParaRPr sz="1200" b="1">
              <a:solidFill>
                <a:schemeClr val="lt1"/>
              </a:solidFill>
            </a:endParaRPr>
          </a:p>
          <a:p>
            <a:pPr marL="685800" lvl="0" indent="-101600" algn="l" rtl="0">
              <a:spcBef>
                <a:spcPts val="0"/>
              </a:spcBef>
              <a:spcAft>
                <a:spcPts val="0"/>
              </a:spcAft>
              <a:buNone/>
            </a:pPr>
            <a:r>
              <a:rPr lang="en" sz="1200" b="1">
                <a:solidFill>
                  <a:schemeClr val="lt1"/>
                </a:solidFill>
              </a:rPr>
              <a:t>Chris Robb, Chris Tracy, John Wu, Ed Balas</a:t>
            </a:r>
            <a:endParaRPr sz="2200" b="1">
              <a:solidFill>
                <a:schemeClr val="lt1"/>
              </a:solidFill>
              <a:latin typeface="Source Sans 3"/>
              <a:ea typeface="Source Sans 3"/>
              <a:cs typeface="Source Sans 3"/>
              <a:sym typeface="Source Sans 3"/>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9"/>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rPr>
              <a:t>Our Operations Challenge                        </a:t>
            </a:r>
            <a:endParaRPr>
              <a:solidFill>
                <a:schemeClr val="accent2"/>
              </a:solidFill>
            </a:endParaRPr>
          </a:p>
        </p:txBody>
      </p:sp>
      <p:sp>
        <p:nvSpPr>
          <p:cNvPr id="261" name="Google Shape;261;p49"/>
          <p:cNvSpPr txBox="1">
            <a:spLocks noGrp="1"/>
          </p:cNvSpPr>
          <p:nvPr>
            <p:ph type="body" idx="1"/>
          </p:nvPr>
        </p:nvSpPr>
        <p:spPr>
          <a:xfrm>
            <a:off x="457275" y="1028700"/>
            <a:ext cx="4114800" cy="3770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Growing Scale</a:t>
            </a:r>
            <a:endParaRPr/>
          </a:p>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r>
              <a:rPr lang="en"/>
              <a:t> </a:t>
            </a:r>
            <a:endParaRPr/>
          </a:p>
          <a:p>
            <a:pPr marL="0" lvl="0" indent="0" algn="l" rtl="0">
              <a:spcBef>
                <a:spcPts val="800"/>
              </a:spcBef>
              <a:spcAft>
                <a:spcPts val="800"/>
              </a:spcAft>
              <a:buNone/>
            </a:pPr>
            <a:r>
              <a:rPr lang="en"/>
              <a:t> But Fixed Staffing Levels</a:t>
            </a:r>
            <a:endParaRPr/>
          </a:p>
        </p:txBody>
      </p:sp>
      <p:sp>
        <p:nvSpPr>
          <p:cNvPr id="262" name="Google Shape;262;p49"/>
          <p:cNvSpPr txBox="1">
            <a:spLocks noGrp="1"/>
          </p:cNvSpPr>
          <p:nvPr>
            <p:ph type="body" idx="2"/>
          </p:nvPr>
        </p:nvSpPr>
        <p:spPr>
          <a:xfrm>
            <a:off x="4640950" y="1028700"/>
            <a:ext cx="4114800" cy="3770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Accelerating Demands</a:t>
            </a:r>
            <a:endParaRPr/>
          </a:p>
          <a:p>
            <a:pPr marL="0" lvl="0" indent="0" algn="l" rtl="0">
              <a:spcBef>
                <a:spcPts val="800"/>
              </a:spcBef>
              <a:spcAft>
                <a:spcPts val="800"/>
              </a:spcAft>
              <a:buNone/>
            </a:pPr>
            <a:endParaRPr/>
          </a:p>
        </p:txBody>
      </p:sp>
      <p:sp>
        <p:nvSpPr>
          <p:cNvPr id="263" name="Google Shape;263;p49"/>
          <p:cNvSpPr txBox="1">
            <a:spLocks noGrp="1"/>
          </p:cNvSpPr>
          <p:nvPr>
            <p:ph type="sldNum" idx="12"/>
          </p:nvPr>
        </p:nvSpPr>
        <p:spPr>
          <a:xfrm>
            <a:off x="457200" y="48005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latin typeface="Calibri"/>
                <a:ea typeface="Calibri"/>
                <a:cs typeface="Calibri"/>
                <a:sym typeface="Calibri"/>
              </a:rPr>
              <a:t>3</a:t>
            </a:fld>
            <a:endParaRPr>
              <a:latin typeface="Calibri"/>
              <a:ea typeface="Calibri"/>
              <a:cs typeface="Calibri"/>
              <a:sym typeface="Calibri"/>
            </a:endParaRPr>
          </a:p>
        </p:txBody>
      </p:sp>
      <p:pic>
        <p:nvPicPr>
          <p:cNvPr id="264" name="Google Shape;264;p49" title="Chart"/>
          <p:cNvPicPr preferRelativeResize="0"/>
          <p:nvPr/>
        </p:nvPicPr>
        <p:blipFill>
          <a:blip r:embed="rId3">
            <a:alphaModFix/>
          </a:blip>
          <a:stretch>
            <a:fillRect/>
          </a:stretch>
        </p:blipFill>
        <p:spPr>
          <a:xfrm>
            <a:off x="2389725" y="1529600"/>
            <a:ext cx="1781700" cy="991041"/>
          </a:xfrm>
          <a:prstGeom prst="rect">
            <a:avLst/>
          </a:prstGeom>
          <a:noFill/>
          <a:ln>
            <a:noFill/>
          </a:ln>
        </p:spPr>
      </p:pic>
      <p:pic>
        <p:nvPicPr>
          <p:cNvPr id="265" name="Google Shape;265;p49" title="Chart"/>
          <p:cNvPicPr preferRelativeResize="0"/>
          <p:nvPr/>
        </p:nvPicPr>
        <p:blipFill>
          <a:blip r:embed="rId4">
            <a:alphaModFix/>
          </a:blip>
          <a:stretch>
            <a:fillRect/>
          </a:stretch>
        </p:blipFill>
        <p:spPr>
          <a:xfrm>
            <a:off x="600001" y="3369687"/>
            <a:ext cx="2312193" cy="1429700"/>
          </a:xfrm>
          <a:prstGeom prst="rect">
            <a:avLst/>
          </a:prstGeom>
          <a:noFill/>
          <a:ln>
            <a:noFill/>
          </a:ln>
        </p:spPr>
      </p:pic>
      <p:pic>
        <p:nvPicPr>
          <p:cNvPr id="266" name="Google Shape;266;p49" title="Chart"/>
          <p:cNvPicPr preferRelativeResize="0"/>
          <p:nvPr/>
        </p:nvPicPr>
        <p:blipFill>
          <a:blip r:embed="rId5">
            <a:alphaModFix/>
          </a:blip>
          <a:stretch>
            <a:fillRect/>
          </a:stretch>
        </p:blipFill>
        <p:spPr>
          <a:xfrm>
            <a:off x="600000" y="1529600"/>
            <a:ext cx="1723626" cy="1065775"/>
          </a:xfrm>
          <a:prstGeom prst="rect">
            <a:avLst/>
          </a:prstGeom>
          <a:noFill/>
          <a:ln>
            <a:noFill/>
          </a:ln>
        </p:spPr>
      </p:pic>
      <p:pic>
        <p:nvPicPr>
          <p:cNvPr id="267" name="Google Shape;267;p49"/>
          <p:cNvPicPr preferRelativeResize="0"/>
          <p:nvPr/>
        </p:nvPicPr>
        <p:blipFill>
          <a:blip r:embed="rId6">
            <a:alphaModFix/>
          </a:blip>
          <a:stretch>
            <a:fillRect/>
          </a:stretch>
        </p:blipFill>
        <p:spPr>
          <a:xfrm>
            <a:off x="6619424" y="1529600"/>
            <a:ext cx="1987188" cy="1324800"/>
          </a:xfrm>
          <a:prstGeom prst="rect">
            <a:avLst/>
          </a:prstGeom>
          <a:noFill/>
          <a:ln>
            <a:noFill/>
          </a:ln>
        </p:spPr>
      </p:pic>
      <p:pic>
        <p:nvPicPr>
          <p:cNvPr id="268" name="Google Shape;268;p49"/>
          <p:cNvPicPr preferRelativeResize="0"/>
          <p:nvPr/>
        </p:nvPicPr>
        <p:blipFill>
          <a:blip r:embed="rId7">
            <a:alphaModFix/>
          </a:blip>
          <a:stretch>
            <a:fillRect/>
          </a:stretch>
        </p:blipFill>
        <p:spPr>
          <a:xfrm>
            <a:off x="4010063" y="3732586"/>
            <a:ext cx="1987174" cy="557934"/>
          </a:xfrm>
          <a:prstGeom prst="rect">
            <a:avLst/>
          </a:prstGeom>
          <a:noFill/>
          <a:ln>
            <a:noFill/>
          </a:ln>
        </p:spPr>
      </p:pic>
      <p:pic>
        <p:nvPicPr>
          <p:cNvPr id="269" name="Google Shape;269;p49"/>
          <p:cNvPicPr preferRelativeResize="0"/>
          <p:nvPr/>
        </p:nvPicPr>
        <p:blipFill>
          <a:blip r:embed="rId8">
            <a:alphaModFix/>
          </a:blip>
          <a:stretch>
            <a:fillRect/>
          </a:stretch>
        </p:blipFill>
        <p:spPr>
          <a:xfrm>
            <a:off x="5917900" y="2857050"/>
            <a:ext cx="2837848" cy="1942350"/>
          </a:xfrm>
          <a:prstGeom prst="rect">
            <a:avLst/>
          </a:prstGeom>
          <a:noFill/>
          <a:ln>
            <a:noFill/>
          </a:ln>
        </p:spPr>
      </p:pic>
      <p:pic>
        <p:nvPicPr>
          <p:cNvPr id="270" name="Google Shape;270;p49"/>
          <p:cNvPicPr preferRelativeResize="0"/>
          <p:nvPr/>
        </p:nvPicPr>
        <p:blipFill>
          <a:blip r:embed="rId9">
            <a:alphaModFix/>
          </a:blip>
          <a:stretch>
            <a:fillRect/>
          </a:stretch>
        </p:blipFill>
        <p:spPr>
          <a:xfrm>
            <a:off x="4578850" y="1529600"/>
            <a:ext cx="2033806" cy="13247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50"/>
          <p:cNvSpPr txBox="1">
            <a:spLocks noGrp="1"/>
          </p:cNvSpPr>
          <p:nvPr>
            <p:ph type="title"/>
          </p:nvPr>
        </p:nvSpPr>
        <p:spPr>
          <a:xfrm>
            <a:off x="457200" y="342900"/>
            <a:ext cx="36531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ORBIT</a:t>
            </a:r>
            <a:endParaRPr/>
          </a:p>
          <a:p>
            <a:pPr marL="0" lvl="0" indent="0" algn="l" rtl="0">
              <a:spcBef>
                <a:spcPts val="0"/>
              </a:spcBef>
              <a:spcAft>
                <a:spcPts val="0"/>
              </a:spcAft>
              <a:buNone/>
            </a:pPr>
            <a:endParaRPr/>
          </a:p>
        </p:txBody>
      </p:sp>
      <p:sp>
        <p:nvSpPr>
          <p:cNvPr id="276" name="Google Shape;276;p50"/>
          <p:cNvSpPr txBox="1">
            <a:spLocks noGrp="1"/>
          </p:cNvSpPr>
          <p:nvPr>
            <p:ph type="body" idx="1"/>
          </p:nvPr>
        </p:nvSpPr>
        <p:spPr>
          <a:xfrm>
            <a:off x="417950" y="1384200"/>
            <a:ext cx="1821300" cy="2375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t>O</a:t>
            </a:r>
            <a:r>
              <a:rPr lang="en"/>
              <a:t>perations</a:t>
            </a:r>
            <a:endParaRPr/>
          </a:p>
          <a:p>
            <a:pPr marL="0" lvl="0" indent="0" algn="l" rtl="0">
              <a:spcBef>
                <a:spcPts val="800"/>
              </a:spcBef>
              <a:spcAft>
                <a:spcPts val="0"/>
              </a:spcAft>
              <a:buNone/>
            </a:pPr>
            <a:r>
              <a:rPr lang="en" b="1"/>
              <a:t>R</a:t>
            </a:r>
            <a:r>
              <a:rPr lang="en"/>
              <a:t>esponse &amp;</a:t>
            </a:r>
            <a:endParaRPr/>
          </a:p>
          <a:p>
            <a:pPr marL="0" lvl="0" indent="0" algn="l" rtl="0">
              <a:spcBef>
                <a:spcPts val="800"/>
              </a:spcBef>
              <a:spcAft>
                <a:spcPts val="0"/>
              </a:spcAft>
              <a:buNone/>
            </a:pPr>
            <a:r>
              <a:rPr lang="en" b="1"/>
              <a:t>B</a:t>
            </a:r>
            <a:r>
              <a:rPr lang="en"/>
              <a:t>usiness</a:t>
            </a:r>
            <a:endParaRPr/>
          </a:p>
          <a:p>
            <a:pPr marL="0" lvl="0" indent="0" algn="l" rtl="0">
              <a:spcBef>
                <a:spcPts val="800"/>
              </a:spcBef>
              <a:spcAft>
                <a:spcPts val="0"/>
              </a:spcAft>
              <a:buNone/>
            </a:pPr>
            <a:r>
              <a:rPr lang="en" b="1"/>
              <a:t>I</a:t>
            </a:r>
            <a:r>
              <a:rPr lang="en"/>
              <a:t>ntelligence</a:t>
            </a:r>
            <a:endParaRPr/>
          </a:p>
          <a:p>
            <a:pPr marL="0" lvl="0" indent="0" algn="l" rtl="0">
              <a:spcBef>
                <a:spcPts val="800"/>
              </a:spcBef>
              <a:spcAft>
                <a:spcPts val="800"/>
              </a:spcAft>
              <a:buNone/>
            </a:pPr>
            <a:r>
              <a:rPr lang="en" b="1"/>
              <a:t>T</a:t>
            </a:r>
            <a:r>
              <a:rPr lang="en"/>
              <a:t>oolkit</a:t>
            </a:r>
            <a:endParaRPr/>
          </a:p>
        </p:txBody>
      </p:sp>
      <p:sp>
        <p:nvSpPr>
          <p:cNvPr id="277" name="Google Shape;277;p50"/>
          <p:cNvSpPr txBox="1">
            <a:spLocks noGrp="1"/>
          </p:cNvSpPr>
          <p:nvPr>
            <p:ph type="sldNum" idx="12"/>
          </p:nvPr>
        </p:nvSpPr>
        <p:spPr>
          <a:xfrm>
            <a:off x="457200" y="48005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latin typeface="Calibri"/>
                <a:ea typeface="Calibri"/>
                <a:cs typeface="Calibri"/>
                <a:sym typeface="Calibri"/>
              </a:rPr>
              <a:t>4</a:t>
            </a:fld>
            <a:endParaRPr>
              <a:latin typeface="Calibri"/>
              <a:ea typeface="Calibri"/>
              <a:cs typeface="Calibri"/>
              <a:sym typeface="Calibri"/>
            </a:endParaRPr>
          </a:p>
        </p:txBody>
      </p:sp>
      <p:sp>
        <p:nvSpPr>
          <p:cNvPr id="278" name="Google Shape;278;p50"/>
          <p:cNvSpPr/>
          <p:nvPr/>
        </p:nvSpPr>
        <p:spPr>
          <a:xfrm>
            <a:off x="2819613" y="1391588"/>
            <a:ext cx="1143000" cy="5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lt1"/>
                </a:solidFill>
                <a:latin typeface="Source Sans 3"/>
                <a:ea typeface="Source Sans 3"/>
                <a:cs typeface="Source Sans 3"/>
                <a:sym typeface="Source Sans 3"/>
              </a:rPr>
              <a:t>Network Database (ESDB)</a:t>
            </a:r>
            <a:endParaRPr sz="1100">
              <a:solidFill>
                <a:schemeClr val="lt1"/>
              </a:solidFill>
              <a:latin typeface="Source Sans 3"/>
              <a:ea typeface="Source Sans 3"/>
              <a:cs typeface="Source Sans 3"/>
              <a:sym typeface="Source Sans 3"/>
            </a:endParaRPr>
          </a:p>
        </p:txBody>
      </p:sp>
      <p:sp>
        <p:nvSpPr>
          <p:cNvPr id="279" name="Google Shape;279;p50"/>
          <p:cNvSpPr/>
          <p:nvPr/>
        </p:nvSpPr>
        <p:spPr>
          <a:xfrm>
            <a:off x="2809350" y="2593738"/>
            <a:ext cx="1143000" cy="5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lt1"/>
                </a:solidFill>
                <a:latin typeface="Source Sans 3"/>
                <a:ea typeface="Source Sans 3"/>
                <a:cs typeface="Source Sans 3"/>
                <a:sym typeface="Source Sans 3"/>
              </a:rPr>
              <a:t>Ticketing (ServiceNow)</a:t>
            </a:r>
            <a:endParaRPr sz="1100">
              <a:solidFill>
                <a:schemeClr val="lt1"/>
              </a:solidFill>
              <a:latin typeface="Source Sans 3"/>
              <a:ea typeface="Source Sans 3"/>
              <a:cs typeface="Source Sans 3"/>
              <a:sym typeface="Source Sans 3"/>
            </a:endParaRPr>
          </a:p>
        </p:txBody>
      </p:sp>
      <p:sp>
        <p:nvSpPr>
          <p:cNvPr id="280" name="Google Shape;280;p50"/>
          <p:cNvSpPr/>
          <p:nvPr/>
        </p:nvSpPr>
        <p:spPr>
          <a:xfrm>
            <a:off x="2809350" y="3194813"/>
            <a:ext cx="1143000" cy="5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lt1"/>
                </a:solidFill>
                <a:latin typeface="Source Sans 3"/>
                <a:ea typeface="Source Sans 3"/>
                <a:cs typeface="Source Sans 3"/>
                <a:sym typeface="Source Sans 3"/>
              </a:rPr>
              <a:t>Procedures / Documentation (Wiki)</a:t>
            </a:r>
            <a:endParaRPr sz="1100">
              <a:solidFill>
                <a:schemeClr val="lt1"/>
              </a:solidFill>
              <a:latin typeface="Source Sans 3"/>
              <a:ea typeface="Source Sans 3"/>
              <a:cs typeface="Source Sans 3"/>
              <a:sym typeface="Source Sans 3"/>
            </a:endParaRPr>
          </a:p>
        </p:txBody>
      </p:sp>
      <p:sp>
        <p:nvSpPr>
          <p:cNvPr id="281" name="Google Shape;281;p50"/>
          <p:cNvSpPr/>
          <p:nvPr/>
        </p:nvSpPr>
        <p:spPr>
          <a:xfrm>
            <a:off x="2819625" y="1992663"/>
            <a:ext cx="1143000" cy="5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lt1"/>
                </a:solidFill>
                <a:latin typeface="Source Sans 3"/>
                <a:ea typeface="Source Sans 3"/>
                <a:cs typeface="Source Sans 3"/>
                <a:sym typeface="Source Sans 3"/>
              </a:rPr>
              <a:t>Ops Chat (Slack)</a:t>
            </a:r>
            <a:endParaRPr sz="1100">
              <a:solidFill>
                <a:schemeClr val="lt1"/>
              </a:solidFill>
              <a:latin typeface="Source Sans 3"/>
              <a:ea typeface="Source Sans 3"/>
              <a:cs typeface="Source Sans 3"/>
              <a:sym typeface="Source Sans 3"/>
            </a:endParaRPr>
          </a:p>
        </p:txBody>
      </p:sp>
      <p:sp>
        <p:nvSpPr>
          <p:cNvPr id="283" name="Google Shape;283;p50"/>
          <p:cNvSpPr/>
          <p:nvPr/>
        </p:nvSpPr>
        <p:spPr>
          <a:xfrm>
            <a:off x="5923650" y="1421800"/>
            <a:ext cx="836700" cy="5571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lt1"/>
                </a:solidFill>
                <a:latin typeface="Source Sans 3"/>
                <a:ea typeface="Source Sans 3"/>
                <a:cs typeface="Source Sans 3"/>
                <a:sym typeface="Source Sans 3"/>
              </a:rPr>
              <a:t>AAR Timelines</a:t>
            </a:r>
            <a:endParaRPr sz="1100">
              <a:solidFill>
                <a:schemeClr val="lt1"/>
              </a:solidFill>
              <a:latin typeface="Source Sans 3"/>
              <a:ea typeface="Source Sans 3"/>
              <a:cs typeface="Source Sans 3"/>
              <a:sym typeface="Source Sans 3"/>
            </a:endParaRPr>
          </a:p>
        </p:txBody>
      </p:sp>
      <p:sp>
        <p:nvSpPr>
          <p:cNvPr id="284" name="Google Shape;284;p50"/>
          <p:cNvSpPr/>
          <p:nvPr/>
        </p:nvSpPr>
        <p:spPr>
          <a:xfrm>
            <a:off x="5923650" y="2583075"/>
            <a:ext cx="836700" cy="5571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Source Sans 3"/>
                <a:ea typeface="Source Sans 3"/>
                <a:cs typeface="Source Sans 3"/>
                <a:sym typeface="Source Sans 3"/>
              </a:rPr>
              <a:t>RFO Suggestions</a:t>
            </a:r>
            <a:endParaRPr sz="1000">
              <a:solidFill>
                <a:schemeClr val="lt1"/>
              </a:solidFill>
              <a:latin typeface="Source Sans 3"/>
              <a:ea typeface="Source Sans 3"/>
              <a:cs typeface="Source Sans 3"/>
              <a:sym typeface="Source Sans 3"/>
            </a:endParaRPr>
          </a:p>
        </p:txBody>
      </p:sp>
      <p:sp>
        <p:nvSpPr>
          <p:cNvPr id="285" name="Google Shape;285;p50"/>
          <p:cNvSpPr/>
          <p:nvPr/>
        </p:nvSpPr>
        <p:spPr>
          <a:xfrm>
            <a:off x="5923650" y="2001475"/>
            <a:ext cx="836700" cy="5571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lt1"/>
                </a:solidFill>
                <a:latin typeface="Source Sans 3"/>
                <a:ea typeface="Source Sans 3"/>
                <a:cs typeface="Source Sans 3"/>
                <a:sym typeface="Source Sans 3"/>
              </a:rPr>
              <a:t>Shift Reports</a:t>
            </a:r>
            <a:endParaRPr sz="1100">
              <a:solidFill>
                <a:schemeClr val="lt1"/>
              </a:solidFill>
              <a:latin typeface="Source Sans 3"/>
              <a:ea typeface="Source Sans 3"/>
              <a:cs typeface="Source Sans 3"/>
              <a:sym typeface="Source Sans 3"/>
            </a:endParaRPr>
          </a:p>
        </p:txBody>
      </p:sp>
      <p:sp>
        <p:nvSpPr>
          <p:cNvPr id="286" name="Google Shape;286;p50"/>
          <p:cNvSpPr/>
          <p:nvPr/>
        </p:nvSpPr>
        <p:spPr>
          <a:xfrm>
            <a:off x="5923650" y="3164675"/>
            <a:ext cx="836700" cy="5571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Source Sans 3"/>
                <a:ea typeface="Source Sans 3"/>
                <a:cs typeface="Source Sans 3"/>
                <a:sym typeface="Source Sans 3"/>
              </a:rPr>
              <a:t>Procedure Suggestions</a:t>
            </a:r>
            <a:endParaRPr sz="1000">
              <a:solidFill>
                <a:schemeClr val="lt1"/>
              </a:solidFill>
              <a:latin typeface="Source Sans 3"/>
              <a:ea typeface="Source Sans 3"/>
              <a:cs typeface="Source Sans 3"/>
              <a:sym typeface="Source Sans 3"/>
            </a:endParaRPr>
          </a:p>
        </p:txBody>
      </p:sp>
      <p:sp>
        <p:nvSpPr>
          <p:cNvPr id="287" name="Google Shape;287;p50"/>
          <p:cNvSpPr txBox="1"/>
          <p:nvPr/>
        </p:nvSpPr>
        <p:spPr>
          <a:xfrm>
            <a:off x="7108513" y="3095088"/>
            <a:ext cx="1692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Source Sans 3"/>
                <a:ea typeface="Source Sans 3"/>
                <a:cs typeface="Source Sans 3"/>
                <a:sym typeface="Source Sans 3"/>
              </a:rPr>
              <a:t>Happy NOC Engineers </a:t>
            </a:r>
            <a:endParaRPr sz="900">
              <a:solidFill>
                <a:schemeClr val="dk1"/>
              </a:solidFill>
              <a:latin typeface="Source Sans 3"/>
              <a:ea typeface="Source Sans 3"/>
              <a:cs typeface="Source Sans 3"/>
              <a:sym typeface="Source Sans 3"/>
            </a:endParaRPr>
          </a:p>
        </p:txBody>
      </p:sp>
      <p:sp>
        <p:nvSpPr>
          <p:cNvPr id="288" name="Google Shape;288;p50"/>
          <p:cNvSpPr txBox="1"/>
          <p:nvPr/>
        </p:nvSpPr>
        <p:spPr>
          <a:xfrm>
            <a:off x="4434707" y="3095088"/>
            <a:ext cx="1000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accent6"/>
                </a:solidFill>
                <a:latin typeface="Source Sans 3"/>
                <a:ea typeface="Source Sans 3"/>
                <a:cs typeface="Source Sans 3"/>
                <a:sym typeface="Source Sans 3"/>
              </a:rPr>
              <a:t>ORBIT</a:t>
            </a:r>
            <a:endParaRPr sz="1200" b="1">
              <a:solidFill>
                <a:schemeClr val="accent6"/>
              </a:solidFill>
              <a:latin typeface="Source Sans 3"/>
              <a:ea typeface="Source Sans 3"/>
              <a:cs typeface="Source Sans 3"/>
              <a:sym typeface="Source Sans 3"/>
            </a:endParaRPr>
          </a:p>
        </p:txBody>
      </p:sp>
      <p:pic>
        <p:nvPicPr>
          <p:cNvPr id="289" name="Google Shape;289;p50" title="artificial-intelligence(2).png"/>
          <p:cNvPicPr preferRelativeResize="0"/>
          <p:nvPr/>
        </p:nvPicPr>
        <p:blipFill>
          <a:blip r:embed="rId3">
            <a:alphaModFix/>
          </a:blip>
          <a:stretch>
            <a:fillRect/>
          </a:stretch>
        </p:blipFill>
        <p:spPr>
          <a:xfrm>
            <a:off x="4333288" y="1970263"/>
            <a:ext cx="1203050" cy="1203050"/>
          </a:xfrm>
          <a:prstGeom prst="rect">
            <a:avLst/>
          </a:prstGeom>
          <a:noFill/>
          <a:ln>
            <a:noFill/>
          </a:ln>
        </p:spPr>
      </p:pic>
      <p:sp>
        <p:nvSpPr>
          <p:cNvPr id="290" name="Google Shape;290;p50"/>
          <p:cNvSpPr/>
          <p:nvPr/>
        </p:nvSpPr>
        <p:spPr>
          <a:xfrm rot="5400000">
            <a:off x="3021511" y="2420438"/>
            <a:ext cx="2266800" cy="3027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urce Sans 3"/>
              <a:ea typeface="Source Sans 3"/>
              <a:cs typeface="Source Sans 3"/>
              <a:sym typeface="Source Sans 3"/>
            </a:endParaRPr>
          </a:p>
        </p:txBody>
      </p:sp>
      <p:sp>
        <p:nvSpPr>
          <p:cNvPr id="291" name="Google Shape;291;p50"/>
          <p:cNvSpPr/>
          <p:nvPr/>
        </p:nvSpPr>
        <p:spPr>
          <a:xfrm rot="5400000">
            <a:off x="5821625" y="2420438"/>
            <a:ext cx="2266800" cy="302700"/>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urce Sans 3"/>
              <a:ea typeface="Source Sans 3"/>
              <a:cs typeface="Source Sans 3"/>
              <a:sym typeface="Source Sans 3"/>
            </a:endParaRPr>
          </a:p>
        </p:txBody>
      </p:sp>
      <p:sp>
        <p:nvSpPr>
          <p:cNvPr id="292" name="Google Shape;292;p50"/>
          <p:cNvSpPr/>
          <p:nvPr/>
        </p:nvSpPr>
        <p:spPr>
          <a:xfrm rot="-5400000">
            <a:off x="4581336" y="2420438"/>
            <a:ext cx="2266800" cy="302700"/>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urce Sans 3"/>
              <a:ea typeface="Source Sans 3"/>
              <a:cs typeface="Source Sans 3"/>
              <a:sym typeface="Source Sans 3"/>
            </a:endParaRPr>
          </a:p>
        </p:txBody>
      </p:sp>
      <p:sp>
        <p:nvSpPr>
          <p:cNvPr id="293" name="Google Shape;293;p50"/>
          <p:cNvSpPr/>
          <p:nvPr/>
        </p:nvSpPr>
        <p:spPr>
          <a:xfrm>
            <a:off x="2819625" y="1101889"/>
            <a:ext cx="1143000" cy="27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accent2"/>
                </a:solidFill>
                <a:latin typeface="Source Sans 3"/>
                <a:ea typeface="Source Sans 3"/>
                <a:cs typeface="Source Sans 3"/>
                <a:sym typeface="Source Sans 3"/>
              </a:rPr>
              <a:t>Data Source Examples</a:t>
            </a:r>
            <a:endParaRPr sz="1100">
              <a:solidFill>
                <a:schemeClr val="accent2"/>
              </a:solidFill>
              <a:latin typeface="Source Sans 3"/>
              <a:ea typeface="Source Sans 3"/>
              <a:cs typeface="Source Sans 3"/>
              <a:sym typeface="Source Sans 3"/>
            </a:endParaRPr>
          </a:p>
        </p:txBody>
      </p:sp>
      <p:sp>
        <p:nvSpPr>
          <p:cNvPr id="294" name="Google Shape;294;p50"/>
          <p:cNvSpPr/>
          <p:nvPr/>
        </p:nvSpPr>
        <p:spPr>
          <a:xfrm>
            <a:off x="5916525" y="1105752"/>
            <a:ext cx="8367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accent4"/>
                </a:solidFill>
                <a:latin typeface="Source Sans 3"/>
                <a:ea typeface="Source Sans 3"/>
                <a:cs typeface="Source Sans 3"/>
                <a:sym typeface="Source Sans 3"/>
              </a:rPr>
              <a:t>Use Case Examples</a:t>
            </a:r>
            <a:endParaRPr sz="1100">
              <a:solidFill>
                <a:schemeClr val="accent4"/>
              </a:solidFill>
              <a:latin typeface="Source Sans 3"/>
              <a:ea typeface="Source Sans 3"/>
              <a:cs typeface="Source Sans 3"/>
              <a:sym typeface="Source Sans 3"/>
            </a:endParaRPr>
          </a:p>
        </p:txBody>
      </p:sp>
      <p:pic>
        <p:nvPicPr>
          <p:cNvPr id="296" name="Google Shape;296;p50"/>
          <p:cNvPicPr preferRelativeResize="0"/>
          <p:nvPr/>
        </p:nvPicPr>
        <p:blipFill rotWithShape="1">
          <a:blip r:embed="rId4">
            <a:alphaModFix/>
          </a:blip>
          <a:srcRect l="50712" t="18875" b="26901"/>
          <a:stretch/>
        </p:blipFill>
        <p:spPr>
          <a:xfrm>
            <a:off x="7302900" y="1700350"/>
            <a:ext cx="1303825" cy="143444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1"/>
          <p:cNvSpPr/>
          <p:nvPr/>
        </p:nvSpPr>
        <p:spPr>
          <a:xfrm>
            <a:off x="548640" y="274320"/>
            <a:ext cx="8046600" cy="50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2800"/>
              <a:buFont typeface="Trebuchet MS"/>
              <a:buNone/>
            </a:pPr>
            <a:r>
              <a:rPr lang="en" sz="3200" b="1">
                <a:solidFill>
                  <a:schemeClr val="accent1"/>
                </a:solidFill>
                <a:latin typeface="Source Sans 3"/>
                <a:ea typeface="Source Sans 3"/>
                <a:cs typeface="Source Sans 3"/>
                <a:sym typeface="Source Sans 3"/>
              </a:rPr>
              <a:t>Our Principles</a:t>
            </a:r>
            <a:endParaRPr sz="3200" b="1" i="0" u="none" strike="noStrike" cap="none">
              <a:solidFill>
                <a:schemeClr val="accent1"/>
              </a:solidFill>
              <a:latin typeface="Source Sans 3"/>
              <a:ea typeface="Source Sans 3"/>
              <a:cs typeface="Source Sans 3"/>
              <a:sym typeface="Source Sans 3"/>
            </a:endParaRPr>
          </a:p>
        </p:txBody>
      </p:sp>
      <p:sp>
        <p:nvSpPr>
          <p:cNvPr id="304" name="Google Shape;304;p51"/>
          <p:cNvSpPr/>
          <p:nvPr/>
        </p:nvSpPr>
        <p:spPr>
          <a:xfrm>
            <a:off x="640080" y="1115568"/>
            <a:ext cx="183000" cy="1830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51"/>
          <p:cNvSpPr/>
          <p:nvPr/>
        </p:nvSpPr>
        <p:spPr>
          <a:xfrm>
            <a:off x="1005840" y="1024128"/>
            <a:ext cx="32004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400"/>
              <a:buFont typeface="Trebuchet MS"/>
              <a:buNone/>
            </a:pPr>
            <a:r>
              <a:rPr lang="en" sz="1400" b="1" i="0" u="none" strike="noStrike" cap="none">
                <a:solidFill>
                  <a:srgbClr val="0B3D61"/>
                </a:solidFill>
                <a:latin typeface="Source Sans 3"/>
                <a:ea typeface="Source Sans 3"/>
                <a:cs typeface="Source Sans 3"/>
                <a:sym typeface="Source Sans 3"/>
              </a:rPr>
              <a:t>Start With Real Workflows</a:t>
            </a:r>
            <a:endParaRPr sz="1400" i="0" u="none" strike="noStrike" cap="none">
              <a:solidFill>
                <a:schemeClr val="dk1"/>
              </a:solidFill>
              <a:latin typeface="Source Sans 3"/>
              <a:ea typeface="Source Sans 3"/>
              <a:cs typeface="Source Sans 3"/>
              <a:sym typeface="Source Sans 3"/>
            </a:endParaRPr>
          </a:p>
        </p:txBody>
      </p:sp>
      <p:sp>
        <p:nvSpPr>
          <p:cNvPr id="306" name="Google Shape;306;p51"/>
          <p:cNvSpPr/>
          <p:nvPr/>
        </p:nvSpPr>
        <p:spPr>
          <a:xfrm>
            <a:off x="1005840" y="1325880"/>
            <a:ext cx="73152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100"/>
              <a:buFont typeface="Calibri"/>
              <a:buNone/>
            </a:pPr>
            <a:r>
              <a:rPr lang="en" sz="1100" i="0" u="none" strike="noStrike" cap="none">
                <a:solidFill>
                  <a:srgbClr val="2D3748"/>
                </a:solidFill>
                <a:latin typeface="Source Sans 3"/>
                <a:ea typeface="Source Sans 3"/>
                <a:cs typeface="Source Sans 3"/>
                <a:sym typeface="Source Sans 3"/>
              </a:rPr>
              <a:t>Every capability maps to a pain point identified by operators — not by us in a conference room</a:t>
            </a:r>
            <a:endParaRPr sz="1100" i="0" u="none" strike="noStrike" cap="none">
              <a:solidFill>
                <a:schemeClr val="dk1"/>
              </a:solidFill>
              <a:latin typeface="Source Sans 3"/>
              <a:ea typeface="Source Sans 3"/>
              <a:cs typeface="Source Sans 3"/>
              <a:sym typeface="Source Sans 3"/>
            </a:endParaRPr>
          </a:p>
        </p:txBody>
      </p:sp>
      <p:cxnSp>
        <p:nvCxnSpPr>
          <p:cNvPr id="307" name="Google Shape;307;p51"/>
          <p:cNvCxnSpPr/>
          <p:nvPr/>
        </p:nvCxnSpPr>
        <p:spPr>
          <a:xfrm>
            <a:off x="1005840" y="1664208"/>
            <a:ext cx="7315200" cy="0"/>
          </a:xfrm>
          <a:prstGeom prst="straightConnector1">
            <a:avLst/>
          </a:prstGeom>
          <a:noFill/>
          <a:ln w="12700" cap="flat" cmpd="sng">
            <a:solidFill>
              <a:srgbClr val="EDF2F7"/>
            </a:solidFill>
            <a:prstDash val="solid"/>
            <a:round/>
            <a:headEnd type="none" w="sm" len="sm"/>
            <a:tailEnd type="none" w="sm" len="sm"/>
          </a:ln>
        </p:spPr>
      </p:cxnSp>
      <p:sp>
        <p:nvSpPr>
          <p:cNvPr id="308" name="Google Shape;308;p51"/>
          <p:cNvSpPr/>
          <p:nvPr/>
        </p:nvSpPr>
        <p:spPr>
          <a:xfrm>
            <a:off x="640080" y="1828800"/>
            <a:ext cx="183000" cy="183000"/>
          </a:xfrm>
          <a:prstGeom prst="ellipse">
            <a:avLst/>
          </a:prstGeom>
          <a:solidFill>
            <a:srgbClr val="0B3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51"/>
          <p:cNvSpPr/>
          <p:nvPr/>
        </p:nvSpPr>
        <p:spPr>
          <a:xfrm>
            <a:off x="1005840" y="1737360"/>
            <a:ext cx="32004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400"/>
              <a:buFont typeface="Trebuchet MS"/>
              <a:buNone/>
            </a:pPr>
            <a:r>
              <a:rPr lang="en" sz="1400" b="1" i="0" u="none" strike="noStrike" cap="none">
                <a:solidFill>
                  <a:srgbClr val="0B3D61"/>
                </a:solidFill>
                <a:latin typeface="Source Sans 3"/>
                <a:ea typeface="Source Sans 3"/>
                <a:cs typeface="Source Sans 3"/>
                <a:sym typeface="Source Sans 3"/>
              </a:rPr>
              <a:t>Human</a:t>
            </a:r>
            <a:r>
              <a:rPr lang="en" b="1">
                <a:solidFill>
                  <a:srgbClr val="0B3D61"/>
                </a:solidFill>
                <a:latin typeface="Source Sans 3"/>
                <a:ea typeface="Source Sans 3"/>
                <a:cs typeface="Source Sans 3"/>
                <a:sym typeface="Source Sans 3"/>
              </a:rPr>
              <a:t>s in the Driver’s Seat</a:t>
            </a:r>
            <a:endParaRPr sz="1400" i="0" u="none" strike="noStrike" cap="none">
              <a:solidFill>
                <a:schemeClr val="dk1"/>
              </a:solidFill>
              <a:latin typeface="Source Sans 3"/>
              <a:ea typeface="Source Sans 3"/>
              <a:cs typeface="Source Sans 3"/>
              <a:sym typeface="Source Sans 3"/>
            </a:endParaRPr>
          </a:p>
        </p:txBody>
      </p:sp>
      <p:sp>
        <p:nvSpPr>
          <p:cNvPr id="310" name="Google Shape;310;p51"/>
          <p:cNvSpPr/>
          <p:nvPr/>
        </p:nvSpPr>
        <p:spPr>
          <a:xfrm>
            <a:off x="1005840" y="2039112"/>
            <a:ext cx="73152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100"/>
              <a:buFont typeface="Calibri"/>
              <a:buNone/>
            </a:pPr>
            <a:r>
              <a:rPr lang="en" sz="1100" i="0" u="none" strike="noStrike" cap="none">
                <a:solidFill>
                  <a:srgbClr val="2D3748"/>
                </a:solidFill>
                <a:latin typeface="Source Sans 3"/>
                <a:ea typeface="Source Sans 3"/>
                <a:cs typeface="Source Sans 3"/>
                <a:sym typeface="Source Sans 3"/>
              </a:rPr>
              <a:t>ORBIT suggests. The operator decides.</a:t>
            </a:r>
            <a:endParaRPr sz="1100" i="0" u="none" strike="noStrike" cap="none">
              <a:solidFill>
                <a:schemeClr val="dk1"/>
              </a:solidFill>
              <a:latin typeface="Source Sans 3"/>
              <a:ea typeface="Source Sans 3"/>
              <a:cs typeface="Source Sans 3"/>
              <a:sym typeface="Source Sans 3"/>
            </a:endParaRPr>
          </a:p>
        </p:txBody>
      </p:sp>
      <p:cxnSp>
        <p:nvCxnSpPr>
          <p:cNvPr id="311" name="Google Shape;311;p51"/>
          <p:cNvCxnSpPr/>
          <p:nvPr/>
        </p:nvCxnSpPr>
        <p:spPr>
          <a:xfrm>
            <a:off x="1005840" y="2377440"/>
            <a:ext cx="7315200" cy="0"/>
          </a:xfrm>
          <a:prstGeom prst="straightConnector1">
            <a:avLst/>
          </a:prstGeom>
          <a:noFill/>
          <a:ln w="12700" cap="flat" cmpd="sng">
            <a:solidFill>
              <a:srgbClr val="EDF2F7"/>
            </a:solidFill>
            <a:prstDash val="solid"/>
            <a:round/>
            <a:headEnd type="none" w="sm" len="sm"/>
            <a:tailEnd type="none" w="sm" len="sm"/>
          </a:ln>
        </p:spPr>
      </p:cxnSp>
      <p:sp>
        <p:nvSpPr>
          <p:cNvPr id="312" name="Google Shape;312;p51"/>
          <p:cNvSpPr/>
          <p:nvPr/>
        </p:nvSpPr>
        <p:spPr>
          <a:xfrm>
            <a:off x="640080" y="2542032"/>
            <a:ext cx="183000" cy="183000"/>
          </a:xfrm>
          <a:prstGeom prst="ellipse">
            <a:avLst/>
          </a:prstGeom>
          <a:solidFill>
            <a:srgbClr val="E87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51"/>
          <p:cNvSpPr/>
          <p:nvPr/>
        </p:nvSpPr>
        <p:spPr>
          <a:xfrm>
            <a:off x="1005840" y="2450592"/>
            <a:ext cx="32004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400"/>
              <a:buFont typeface="Trebuchet MS"/>
              <a:buNone/>
            </a:pPr>
            <a:r>
              <a:rPr lang="en" sz="1400" b="1" i="0" u="none" strike="noStrike" cap="none">
                <a:solidFill>
                  <a:srgbClr val="0B3D61"/>
                </a:solidFill>
                <a:latin typeface="Source Sans 3"/>
                <a:ea typeface="Source Sans 3"/>
                <a:cs typeface="Source Sans 3"/>
                <a:sym typeface="Source Sans 3"/>
              </a:rPr>
              <a:t>Meet People Where They Are</a:t>
            </a:r>
            <a:endParaRPr sz="1400" i="0" u="none" strike="noStrike" cap="none">
              <a:solidFill>
                <a:schemeClr val="dk1"/>
              </a:solidFill>
              <a:latin typeface="Source Sans 3"/>
              <a:ea typeface="Source Sans 3"/>
              <a:cs typeface="Source Sans 3"/>
              <a:sym typeface="Source Sans 3"/>
            </a:endParaRPr>
          </a:p>
        </p:txBody>
      </p:sp>
      <p:sp>
        <p:nvSpPr>
          <p:cNvPr id="314" name="Google Shape;314;p51"/>
          <p:cNvSpPr/>
          <p:nvPr/>
        </p:nvSpPr>
        <p:spPr>
          <a:xfrm>
            <a:off x="1005840" y="2752344"/>
            <a:ext cx="73152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100"/>
              <a:buFont typeface="Calibri"/>
              <a:buNone/>
            </a:pPr>
            <a:r>
              <a:rPr lang="en" sz="1100" i="0" u="none" strike="noStrike" cap="none">
                <a:solidFill>
                  <a:srgbClr val="2D3748"/>
                </a:solidFill>
                <a:latin typeface="Source Sans 3"/>
                <a:ea typeface="Source Sans 3"/>
                <a:cs typeface="Source Sans 3"/>
                <a:sym typeface="Source Sans 3"/>
              </a:rPr>
              <a:t>AI shows up in ServiceNow — not a shiny new app nobody asked for</a:t>
            </a:r>
            <a:endParaRPr sz="1100" i="0" u="none" strike="noStrike" cap="none">
              <a:solidFill>
                <a:schemeClr val="dk1"/>
              </a:solidFill>
              <a:latin typeface="Source Sans 3"/>
              <a:ea typeface="Source Sans 3"/>
              <a:cs typeface="Source Sans 3"/>
              <a:sym typeface="Source Sans 3"/>
            </a:endParaRPr>
          </a:p>
        </p:txBody>
      </p:sp>
      <p:cxnSp>
        <p:nvCxnSpPr>
          <p:cNvPr id="315" name="Google Shape;315;p51"/>
          <p:cNvCxnSpPr/>
          <p:nvPr/>
        </p:nvCxnSpPr>
        <p:spPr>
          <a:xfrm>
            <a:off x="1005840" y="3090672"/>
            <a:ext cx="7315200" cy="0"/>
          </a:xfrm>
          <a:prstGeom prst="straightConnector1">
            <a:avLst/>
          </a:prstGeom>
          <a:noFill/>
          <a:ln w="12700" cap="flat" cmpd="sng">
            <a:solidFill>
              <a:srgbClr val="EDF2F7"/>
            </a:solidFill>
            <a:prstDash val="solid"/>
            <a:round/>
            <a:headEnd type="none" w="sm" len="sm"/>
            <a:tailEnd type="none" w="sm" len="sm"/>
          </a:ln>
        </p:spPr>
      </p:cxnSp>
      <p:sp>
        <p:nvSpPr>
          <p:cNvPr id="316" name="Google Shape;316;p51"/>
          <p:cNvSpPr/>
          <p:nvPr/>
        </p:nvSpPr>
        <p:spPr>
          <a:xfrm>
            <a:off x="640080" y="3255264"/>
            <a:ext cx="183000" cy="183000"/>
          </a:xfrm>
          <a:prstGeom prst="ellipse">
            <a:avLst/>
          </a:prstGeom>
          <a:solidFill>
            <a:srgbClr val="38A1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51"/>
          <p:cNvSpPr/>
          <p:nvPr/>
        </p:nvSpPr>
        <p:spPr>
          <a:xfrm>
            <a:off x="1005840" y="3163824"/>
            <a:ext cx="32004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400"/>
              <a:buFont typeface="Trebuchet MS"/>
              <a:buNone/>
            </a:pPr>
            <a:r>
              <a:rPr lang="en" sz="1400" b="1" i="0" u="none" strike="noStrike" cap="none">
                <a:solidFill>
                  <a:srgbClr val="0B3D61"/>
                </a:solidFill>
                <a:latin typeface="Source Sans 3"/>
                <a:ea typeface="Source Sans 3"/>
                <a:cs typeface="Source Sans 3"/>
                <a:sym typeface="Source Sans 3"/>
              </a:rPr>
              <a:t>Exploration &gt; </a:t>
            </a:r>
            <a:r>
              <a:rPr lang="en" b="1">
                <a:solidFill>
                  <a:srgbClr val="0B3D61"/>
                </a:solidFill>
                <a:latin typeface="Source Sans 3"/>
                <a:ea typeface="Source Sans 3"/>
                <a:cs typeface="Source Sans 3"/>
                <a:sym typeface="Source Sans 3"/>
              </a:rPr>
              <a:t>Tunnel Vision</a:t>
            </a:r>
            <a:endParaRPr sz="1400" i="0" u="none" strike="noStrike" cap="none">
              <a:solidFill>
                <a:schemeClr val="dk1"/>
              </a:solidFill>
              <a:latin typeface="Source Sans 3"/>
              <a:ea typeface="Source Sans 3"/>
              <a:cs typeface="Source Sans 3"/>
              <a:sym typeface="Source Sans 3"/>
            </a:endParaRPr>
          </a:p>
        </p:txBody>
      </p:sp>
      <p:sp>
        <p:nvSpPr>
          <p:cNvPr id="318" name="Google Shape;318;p51"/>
          <p:cNvSpPr/>
          <p:nvPr/>
        </p:nvSpPr>
        <p:spPr>
          <a:xfrm>
            <a:off x="1005840" y="3465576"/>
            <a:ext cx="73152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100"/>
              <a:buFont typeface="Calibri"/>
              <a:buNone/>
            </a:pPr>
            <a:r>
              <a:rPr lang="en" sz="1100">
                <a:solidFill>
                  <a:srgbClr val="2D3748"/>
                </a:solidFill>
                <a:latin typeface="Source Sans 3"/>
                <a:ea typeface="Source Sans 3"/>
                <a:cs typeface="Source Sans 3"/>
                <a:sym typeface="Source Sans 3"/>
              </a:rPr>
              <a:t>This is </a:t>
            </a:r>
            <a:r>
              <a:rPr lang="en" sz="1100" i="0" u="none" strike="noStrike" cap="none">
                <a:solidFill>
                  <a:srgbClr val="2D3748"/>
                </a:solidFill>
                <a:latin typeface="Source Sans 3"/>
                <a:ea typeface="Source Sans 3"/>
                <a:cs typeface="Source Sans 3"/>
                <a:sym typeface="Source Sans 3"/>
              </a:rPr>
              <a:t>ESnet's first AIops effort — learning what works is the real deliverable</a:t>
            </a:r>
            <a:endParaRPr sz="1100" i="0" u="none" strike="noStrike" cap="none">
              <a:solidFill>
                <a:schemeClr val="dk1"/>
              </a:solidFill>
              <a:latin typeface="Source Sans 3"/>
              <a:ea typeface="Source Sans 3"/>
              <a:cs typeface="Source Sans 3"/>
              <a:sym typeface="Source Sans 3"/>
            </a:endParaRPr>
          </a:p>
        </p:txBody>
      </p:sp>
      <p:cxnSp>
        <p:nvCxnSpPr>
          <p:cNvPr id="319" name="Google Shape;319;p51"/>
          <p:cNvCxnSpPr/>
          <p:nvPr/>
        </p:nvCxnSpPr>
        <p:spPr>
          <a:xfrm>
            <a:off x="1005840" y="3803904"/>
            <a:ext cx="7315200" cy="0"/>
          </a:xfrm>
          <a:prstGeom prst="straightConnector1">
            <a:avLst/>
          </a:prstGeom>
          <a:noFill/>
          <a:ln w="12700" cap="flat" cmpd="sng">
            <a:solidFill>
              <a:srgbClr val="EDF2F7"/>
            </a:solidFill>
            <a:prstDash val="solid"/>
            <a:round/>
            <a:headEnd type="none" w="sm" len="sm"/>
            <a:tailEnd type="none" w="sm" len="sm"/>
          </a:ln>
        </p:spPr>
      </p:cxnSp>
      <p:sp>
        <p:nvSpPr>
          <p:cNvPr id="320" name="Google Shape;320;p51"/>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2"/>
          <p:cNvSpPr/>
          <p:nvPr/>
        </p:nvSpPr>
        <p:spPr>
          <a:xfrm>
            <a:off x="548640" y="274320"/>
            <a:ext cx="8046600" cy="50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2800"/>
              <a:buFont typeface="Trebuchet MS"/>
              <a:buNone/>
            </a:pPr>
            <a:r>
              <a:rPr lang="en" sz="2800" b="1" i="0" u="none" strike="noStrike" cap="none">
                <a:solidFill>
                  <a:schemeClr val="accent1"/>
                </a:solidFill>
                <a:latin typeface="Trebuchet MS"/>
                <a:ea typeface="Trebuchet MS"/>
                <a:cs typeface="Trebuchet MS"/>
                <a:sym typeface="Trebuchet MS"/>
              </a:rPr>
              <a:t>What AI Brings to the Table</a:t>
            </a:r>
            <a:endParaRPr sz="2800" b="0" i="0" u="none" strike="noStrike" cap="none">
              <a:solidFill>
                <a:schemeClr val="accent1"/>
              </a:solidFill>
              <a:latin typeface="Calibri"/>
              <a:ea typeface="Calibri"/>
              <a:cs typeface="Calibri"/>
              <a:sym typeface="Calibri"/>
            </a:endParaRPr>
          </a:p>
        </p:txBody>
      </p:sp>
      <p:sp>
        <p:nvSpPr>
          <p:cNvPr id="327" name="Google Shape;327;p52"/>
          <p:cNvSpPr/>
          <p:nvPr/>
        </p:nvSpPr>
        <p:spPr>
          <a:xfrm>
            <a:off x="548640" y="1005840"/>
            <a:ext cx="3931800" cy="11430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52"/>
          <p:cNvSpPr/>
          <p:nvPr/>
        </p:nvSpPr>
        <p:spPr>
          <a:xfrm>
            <a:off x="731520" y="1188720"/>
            <a:ext cx="502800" cy="5028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9" name="Google Shape;329;p52" descr="preencoded.png"/>
          <p:cNvPicPr preferRelativeResize="0"/>
          <p:nvPr/>
        </p:nvPicPr>
        <p:blipFill rotWithShape="1">
          <a:blip r:embed="rId3">
            <a:alphaModFix/>
          </a:blip>
          <a:srcRect/>
          <a:stretch/>
        </p:blipFill>
        <p:spPr>
          <a:xfrm>
            <a:off x="822960" y="1280160"/>
            <a:ext cx="320040" cy="320040"/>
          </a:xfrm>
          <a:prstGeom prst="rect">
            <a:avLst/>
          </a:prstGeom>
          <a:noFill/>
          <a:ln>
            <a:noFill/>
          </a:ln>
        </p:spPr>
      </p:pic>
      <p:sp>
        <p:nvSpPr>
          <p:cNvPr id="330" name="Google Shape;330;p52"/>
          <p:cNvSpPr/>
          <p:nvPr/>
        </p:nvSpPr>
        <p:spPr>
          <a:xfrm>
            <a:off x="1371600" y="1188720"/>
            <a:ext cx="2834700" cy="27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400"/>
              <a:buFont typeface="Trebuchet MS"/>
              <a:buNone/>
            </a:pPr>
            <a:r>
              <a:rPr lang="en" sz="1400" b="1" i="0" u="none" strike="noStrike" cap="none">
                <a:solidFill>
                  <a:srgbClr val="0B3D61"/>
                </a:solidFill>
                <a:latin typeface="Trebuchet MS"/>
                <a:ea typeface="Trebuchet MS"/>
                <a:cs typeface="Trebuchet MS"/>
                <a:sym typeface="Trebuchet MS"/>
              </a:rPr>
              <a:t>Understands Intent</a:t>
            </a:r>
            <a:endParaRPr sz="1400" b="0" i="0" u="none" strike="noStrike" cap="none">
              <a:solidFill>
                <a:schemeClr val="dk1"/>
              </a:solidFill>
              <a:latin typeface="Calibri"/>
              <a:ea typeface="Calibri"/>
              <a:cs typeface="Calibri"/>
              <a:sym typeface="Calibri"/>
            </a:endParaRPr>
          </a:p>
        </p:txBody>
      </p:sp>
      <p:sp>
        <p:nvSpPr>
          <p:cNvPr id="331" name="Google Shape;331;p52"/>
          <p:cNvSpPr/>
          <p:nvPr/>
        </p:nvSpPr>
        <p:spPr>
          <a:xfrm>
            <a:off x="731520" y="1600200"/>
            <a:ext cx="35661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b="0" i="0" u="none" strike="noStrike" cap="none">
                <a:solidFill>
                  <a:srgbClr val="2D3748"/>
                </a:solidFill>
                <a:latin typeface="Calibri"/>
                <a:ea typeface="Calibri"/>
                <a:cs typeface="Calibri"/>
                <a:sym typeface="Calibri"/>
              </a:rPr>
              <a:t>Semantic search gets context, not just keywords — "VPN broken" matches "can't access network from home"</a:t>
            </a:r>
            <a:endParaRPr sz="1000" b="0" i="0" u="none" strike="noStrike" cap="none">
              <a:solidFill>
                <a:schemeClr val="dk1"/>
              </a:solidFill>
              <a:latin typeface="Calibri"/>
              <a:ea typeface="Calibri"/>
              <a:cs typeface="Calibri"/>
              <a:sym typeface="Calibri"/>
            </a:endParaRPr>
          </a:p>
        </p:txBody>
      </p:sp>
      <p:sp>
        <p:nvSpPr>
          <p:cNvPr id="332" name="Google Shape;332;p52"/>
          <p:cNvSpPr/>
          <p:nvPr/>
        </p:nvSpPr>
        <p:spPr>
          <a:xfrm>
            <a:off x="4663440" y="1005840"/>
            <a:ext cx="3931800" cy="11430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52"/>
          <p:cNvSpPr/>
          <p:nvPr/>
        </p:nvSpPr>
        <p:spPr>
          <a:xfrm>
            <a:off x="4846320" y="1188720"/>
            <a:ext cx="502800" cy="5028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4" name="Google Shape;334;p52" descr="preencoded.png"/>
          <p:cNvPicPr preferRelativeResize="0"/>
          <p:nvPr/>
        </p:nvPicPr>
        <p:blipFill rotWithShape="1">
          <a:blip r:embed="rId4">
            <a:alphaModFix/>
          </a:blip>
          <a:srcRect/>
          <a:stretch/>
        </p:blipFill>
        <p:spPr>
          <a:xfrm>
            <a:off x="4937760" y="1280160"/>
            <a:ext cx="320040" cy="320040"/>
          </a:xfrm>
          <a:prstGeom prst="rect">
            <a:avLst/>
          </a:prstGeom>
          <a:noFill/>
          <a:ln>
            <a:noFill/>
          </a:ln>
        </p:spPr>
      </p:pic>
      <p:sp>
        <p:nvSpPr>
          <p:cNvPr id="335" name="Google Shape;335;p52"/>
          <p:cNvSpPr/>
          <p:nvPr/>
        </p:nvSpPr>
        <p:spPr>
          <a:xfrm>
            <a:off x="5486400" y="1188720"/>
            <a:ext cx="2834700" cy="27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400"/>
              <a:buFont typeface="Trebuchet MS"/>
              <a:buNone/>
            </a:pPr>
            <a:r>
              <a:rPr lang="en" sz="1400" b="1" i="0" u="none" strike="noStrike" cap="none">
                <a:solidFill>
                  <a:srgbClr val="0B3D61"/>
                </a:solidFill>
                <a:latin typeface="Trebuchet MS"/>
                <a:ea typeface="Trebuchet MS"/>
                <a:cs typeface="Trebuchet MS"/>
                <a:sym typeface="Trebuchet MS"/>
              </a:rPr>
              <a:t>Cross-Source Synthesis</a:t>
            </a:r>
            <a:endParaRPr sz="1400" b="0" i="0" u="none" strike="noStrike" cap="none">
              <a:solidFill>
                <a:schemeClr val="dk1"/>
              </a:solidFill>
              <a:latin typeface="Calibri"/>
              <a:ea typeface="Calibri"/>
              <a:cs typeface="Calibri"/>
              <a:sym typeface="Calibri"/>
            </a:endParaRPr>
          </a:p>
        </p:txBody>
      </p:sp>
      <p:sp>
        <p:nvSpPr>
          <p:cNvPr id="336" name="Google Shape;336;p52"/>
          <p:cNvSpPr/>
          <p:nvPr/>
        </p:nvSpPr>
        <p:spPr>
          <a:xfrm>
            <a:off x="4846320" y="1600200"/>
            <a:ext cx="35661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b="0" i="0" u="none" strike="noStrike" cap="none">
                <a:solidFill>
                  <a:srgbClr val="2D3748"/>
                </a:solidFill>
                <a:latin typeface="Calibri"/>
                <a:ea typeface="Calibri"/>
                <a:cs typeface="Calibri"/>
                <a:sym typeface="Calibri"/>
              </a:rPr>
              <a:t>Combines tickets + docs + Slack into coherent answers. No more five browser tabs.</a:t>
            </a:r>
            <a:endParaRPr sz="1000" b="0" i="0" u="none" strike="noStrike" cap="none">
              <a:solidFill>
                <a:schemeClr val="dk1"/>
              </a:solidFill>
              <a:latin typeface="Calibri"/>
              <a:ea typeface="Calibri"/>
              <a:cs typeface="Calibri"/>
              <a:sym typeface="Calibri"/>
            </a:endParaRPr>
          </a:p>
        </p:txBody>
      </p:sp>
      <p:sp>
        <p:nvSpPr>
          <p:cNvPr id="337" name="Google Shape;337;p52"/>
          <p:cNvSpPr/>
          <p:nvPr/>
        </p:nvSpPr>
        <p:spPr>
          <a:xfrm>
            <a:off x="548640" y="2377440"/>
            <a:ext cx="3931800" cy="11430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52"/>
          <p:cNvSpPr/>
          <p:nvPr/>
        </p:nvSpPr>
        <p:spPr>
          <a:xfrm>
            <a:off x="731520" y="2560320"/>
            <a:ext cx="502800" cy="5028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9" name="Google Shape;339;p52" descr="preencoded.png"/>
          <p:cNvPicPr preferRelativeResize="0"/>
          <p:nvPr/>
        </p:nvPicPr>
        <p:blipFill rotWithShape="1">
          <a:blip r:embed="rId5">
            <a:alphaModFix/>
          </a:blip>
          <a:srcRect/>
          <a:stretch/>
        </p:blipFill>
        <p:spPr>
          <a:xfrm>
            <a:off x="822960" y="2651760"/>
            <a:ext cx="320040" cy="320040"/>
          </a:xfrm>
          <a:prstGeom prst="rect">
            <a:avLst/>
          </a:prstGeom>
          <a:noFill/>
          <a:ln>
            <a:noFill/>
          </a:ln>
        </p:spPr>
      </p:pic>
      <p:sp>
        <p:nvSpPr>
          <p:cNvPr id="340" name="Google Shape;340;p52"/>
          <p:cNvSpPr/>
          <p:nvPr/>
        </p:nvSpPr>
        <p:spPr>
          <a:xfrm>
            <a:off x="1371600" y="2560320"/>
            <a:ext cx="2834700" cy="27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400"/>
              <a:buFont typeface="Trebuchet MS"/>
              <a:buNone/>
            </a:pPr>
            <a:r>
              <a:rPr lang="en" sz="1400" b="1" i="0" u="none" strike="noStrike" cap="none">
                <a:solidFill>
                  <a:srgbClr val="0B3D61"/>
                </a:solidFill>
                <a:latin typeface="Trebuchet MS"/>
                <a:ea typeface="Trebuchet MS"/>
                <a:cs typeface="Trebuchet MS"/>
                <a:sym typeface="Trebuchet MS"/>
              </a:rPr>
              <a:t>Pattern Matching</a:t>
            </a:r>
            <a:endParaRPr sz="1400" b="0" i="0" u="none" strike="noStrike" cap="none">
              <a:solidFill>
                <a:schemeClr val="dk1"/>
              </a:solidFill>
              <a:latin typeface="Calibri"/>
              <a:ea typeface="Calibri"/>
              <a:cs typeface="Calibri"/>
              <a:sym typeface="Calibri"/>
            </a:endParaRPr>
          </a:p>
        </p:txBody>
      </p:sp>
      <p:sp>
        <p:nvSpPr>
          <p:cNvPr id="341" name="Google Shape;341;p52"/>
          <p:cNvSpPr/>
          <p:nvPr/>
        </p:nvSpPr>
        <p:spPr>
          <a:xfrm>
            <a:off x="731520" y="2971800"/>
            <a:ext cx="35661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b="0" i="0" u="none" strike="noStrike" cap="none">
                <a:solidFill>
                  <a:srgbClr val="2D3748"/>
                </a:solidFill>
                <a:latin typeface="Calibri"/>
                <a:ea typeface="Calibri"/>
                <a:cs typeface="Calibri"/>
                <a:sym typeface="Calibri"/>
              </a:rPr>
              <a:t>Connects new alarms to relevant past incidents and resolution procedures</a:t>
            </a:r>
            <a:endParaRPr sz="1000" b="0" i="0" u="none" strike="noStrike" cap="none">
              <a:solidFill>
                <a:schemeClr val="dk1"/>
              </a:solidFill>
              <a:latin typeface="Calibri"/>
              <a:ea typeface="Calibri"/>
              <a:cs typeface="Calibri"/>
              <a:sym typeface="Calibri"/>
            </a:endParaRPr>
          </a:p>
        </p:txBody>
      </p:sp>
      <p:sp>
        <p:nvSpPr>
          <p:cNvPr id="342" name="Google Shape;342;p52"/>
          <p:cNvSpPr/>
          <p:nvPr/>
        </p:nvSpPr>
        <p:spPr>
          <a:xfrm>
            <a:off x="4663440" y="2377440"/>
            <a:ext cx="3931800" cy="11430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52"/>
          <p:cNvSpPr/>
          <p:nvPr/>
        </p:nvSpPr>
        <p:spPr>
          <a:xfrm>
            <a:off x="4846320" y="2560320"/>
            <a:ext cx="502800" cy="5028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4" name="Google Shape;344;p52" descr="preencoded.png"/>
          <p:cNvPicPr preferRelativeResize="0"/>
          <p:nvPr/>
        </p:nvPicPr>
        <p:blipFill rotWithShape="1">
          <a:blip r:embed="rId6">
            <a:alphaModFix/>
          </a:blip>
          <a:srcRect/>
          <a:stretch/>
        </p:blipFill>
        <p:spPr>
          <a:xfrm>
            <a:off x="4937760" y="2651760"/>
            <a:ext cx="320040" cy="320040"/>
          </a:xfrm>
          <a:prstGeom prst="rect">
            <a:avLst/>
          </a:prstGeom>
          <a:noFill/>
          <a:ln>
            <a:noFill/>
          </a:ln>
        </p:spPr>
      </p:pic>
      <p:sp>
        <p:nvSpPr>
          <p:cNvPr id="345" name="Google Shape;345;p52"/>
          <p:cNvSpPr/>
          <p:nvPr/>
        </p:nvSpPr>
        <p:spPr>
          <a:xfrm>
            <a:off x="5486400" y="2560320"/>
            <a:ext cx="2834700" cy="27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400"/>
              <a:buFont typeface="Trebuchet MS"/>
              <a:buNone/>
            </a:pPr>
            <a:r>
              <a:rPr lang="en" sz="1400" b="1" i="0" u="none" strike="noStrike" cap="none">
                <a:solidFill>
                  <a:srgbClr val="0B3D61"/>
                </a:solidFill>
                <a:latin typeface="Trebuchet MS"/>
                <a:ea typeface="Trebuchet MS"/>
                <a:cs typeface="Trebuchet MS"/>
                <a:sym typeface="Trebuchet MS"/>
              </a:rPr>
              <a:t>Speed of </a:t>
            </a:r>
            <a:r>
              <a:rPr lang="en" b="1">
                <a:solidFill>
                  <a:srgbClr val="0B3D61"/>
                </a:solidFill>
                <a:latin typeface="Trebuchet MS"/>
                <a:ea typeface="Trebuchet MS"/>
                <a:cs typeface="Trebuchet MS"/>
                <a:sym typeface="Trebuchet MS"/>
              </a:rPr>
              <a:t>Insight</a:t>
            </a:r>
            <a:endParaRPr sz="1400" b="0" i="0" u="none" strike="noStrike" cap="none">
              <a:solidFill>
                <a:schemeClr val="dk1"/>
              </a:solidFill>
              <a:latin typeface="Calibri"/>
              <a:ea typeface="Calibri"/>
              <a:cs typeface="Calibri"/>
              <a:sym typeface="Calibri"/>
            </a:endParaRPr>
          </a:p>
        </p:txBody>
      </p:sp>
      <p:sp>
        <p:nvSpPr>
          <p:cNvPr id="346" name="Google Shape;346;p52"/>
          <p:cNvSpPr/>
          <p:nvPr/>
        </p:nvSpPr>
        <p:spPr>
          <a:xfrm>
            <a:off x="4846320" y="2971800"/>
            <a:ext cx="35661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b="0" i="0" u="none" strike="noStrike" cap="none">
                <a:solidFill>
                  <a:srgbClr val="2D3748"/>
                </a:solidFill>
                <a:latin typeface="Calibri"/>
                <a:ea typeface="Calibri"/>
                <a:cs typeface="Calibri"/>
                <a:sym typeface="Calibri"/>
              </a:rPr>
              <a:t>Information surfaces when needed, not after 20 minutes of searching</a:t>
            </a:r>
            <a:endParaRPr sz="1000" b="0" i="0" u="none" strike="noStrike" cap="none">
              <a:solidFill>
                <a:schemeClr val="dk1"/>
              </a:solidFill>
              <a:latin typeface="Calibri"/>
              <a:ea typeface="Calibri"/>
              <a:cs typeface="Calibri"/>
              <a:sym typeface="Calibri"/>
            </a:endParaRPr>
          </a:p>
        </p:txBody>
      </p:sp>
      <p:sp>
        <p:nvSpPr>
          <p:cNvPr id="347" name="Google Shape;347;p52"/>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3"/>
          <p:cNvSpPr/>
          <p:nvPr/>
        </p:nvSpPr>
        <p:spPr>
          <a:xfrm>
            <a:off x="548640" y="274320"/>
            <a:ext cx="8046600" cy="50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2800"/>
              <a:buFont typeface="Trebuchet MS"/>
              <a:buNone/>
            </a:pPr>
            <a:r>
              <a:rPr lang="en" sz="2800" b="1" i="0" u="none" strike="noStrike" cap="none">
                <a:solidFill>
                  <a:schemeClr val="accent1"/>
                </a:solidFill>
                <a:latin typeface="Source Sans 3"/>
                <a:ea typeface="Source Sans 3"/>
                <a:cs typeface="Source Sans 3"/>
                <a:sym typeface="Source Sans 3"/>
              </a:rPr>
              <a:t>Six NOC Use Cases</a:t>
            </a:r>
            <a:endParaRPr sz="2800" b="1" i="0" u="none" strike="noStrike" cap="none">
              <a:solidFill>
                <a:schemeClr val="accent1"/>
              </a:solidFill>
              <a:latin typeface="Source Sans 3"/>
              <a:ea typeface="Source Sans 3"/>
              <a:cs typeface="Source Sans 3"/>
              <a:sym typeface="Source Sans 3"/>
            </a:endParaRPr>
          </a:p>
        </p:txBody>
      </p:sp>
      <p:sp>
        <p:nvSpPr>
          <p:cNvPr id="354" name="Google Shape;354;p53"/>
          <p:cNvSpPr/>
          <p:nvPr/>
        </p:nvSpPr>
        <p:spPr>
          <a:xfrm>
            <a:off x="548640" y="960120"/>
            <a:ext cx="80466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100"/>
              <a:buFont typeface="Calibri"/>
              <a:buNone/>
            </a:pPr>
            <a:r>
              <a:rPr lang="en" sz="1100" b="0" i="0" u="none" strike="noStrike" cap="none">
                <a:solidFill>
                  <a:srgbClr val="2D3748"/>
                </a:solidFill>
                <a:latin typeface="Calibri"/>
                <a:ea typeface="Calibri"/>
                <a:cs typeface="Calibri"/>
                <a:sym typeface="Calibri"/>
              </a:rPr>
              <a:t>We evaluated 20 candidate workflows with ENOC and picked the six with the best feasibility-to-impact ratio:</a:t>
            </a:r>
            <a:endParaRPr sz="1100" b="0" i="0" u="none" strike="noStrike" cap="none">
              <a:solidFill>
                <a:schemeClr val="dk1"/>
              </a:solidFill>
              <a:latin typeface="Calibri"/>
              <a:ea typeface="Calibri"/>
              <a:cs typeface="Calibri"/>
              <a:sym typeface="Calibri"/>
            </a:endParaRPr>
          </a:p>
        </p:txBody>
      </p:sp>
      <p:sp>
        <p:nvSpPr>
          <p:cNvPr id="355" name="Google Shape;355;p53"/>
          <p:cNvSpPr/>
          <p:nvPr/>
        </p:nvSpPr>
        <p:spPr>
          <a:xfrm>
            <a:off x="548640" y="1417320"/>
            <a:ext cx="2590800" cy="10974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356" name="Google Shape;356;p53"/>
          <p:cNvSpPr/>
          <p:nvPr/>
        </p:nvSpPr>
        <p:spPr>
          <a:xfrm>
            <a:off x="685800" y="1554480"/>
            <a:ext cx="365700" cy="365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357" name="Google Shape;357;p53"/>
          <p:cNvSpPr/>
          <p:nvPr/>
        </p:nvSpPr>
        <p:spPr>
          <a:xfrm>
            <a:off x="685800" y="1554480"/>
            <a:ext cx="365700" cy="365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Source Sans 3"/>
                <a:ea typeface="Source Sans 3"/>
                <a:cs typeface="Source Sans 3"/>
                <a:sym typeface="Source Sans 3"/>
              </a:rPr>
              <a:t>1</a:t>
            </a:r>
            <a:endParaRPr sz="1400" i="0" u="none" strike="noStrike" cap="none">
              <a:solidFill>
                <a:schemeClr val="dk1"/>
              </a:solidFill>
              <a:latin typeface="Source Sans 3"/>
              <a:ea typeface="Source Sans 3"/>
              <a:cs typeface="Source Sans 3"/>
              <a:sym typeface="Source Sans 3"/>
            </a:endParaRPr>
          </a:p>
        </p:txBody>
      </p:sp>
      <p:sp>
        <p:nvSpPr>
          <p:cNvPr id="358" name="Google Shape;358;p53"/>
          <p:cNvSpPr/>
          <p:nvPr/>
        </p:nvSpPr>
        <p:spPr>
          <a:xfrm>
            <a:off x="1143000" y="1508760"/>
            <a:ext cx="18135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Alarm Procedure</a:t>
            </a:r>
            <a:endParaRPr sz="1100" i="0" u="none" strike="noStrike" cap="none">
              <a:solidFill>
                <a:schemeClr val="dk1"/>
              </a:solidFill>
              <a:latin typeface="Source Sans 3"/>
              <a:ea typeface="Source Sans 3"/>
              <a:cs typeface="Source Sans 3"/>
              <a:sym typeface="Source Sans 3"/>
            </a:endParaRPr>
          </a:p>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Suggestion</a:t>
            </a:r>
            <a:endParaRPr sz="1100" i="0" u="none" strike="noStrike" cap="none">
              <a:solidFill>
                <a:schemeClr val="dk1"/>
              </a:solidFill>
              <a:latin typeface="Source Sans 3"/>
              <a:ea typeface="Source Sans 3"/>
              <a:cs typeface="Source Sans 3"/>
              <a:sym typeface="Source Sans 3"/>
            </a:endParaRPr>
          </a:p>
        </p:txBody>
      </p:sp>
      <p:sp>
        <p:nvSpPr>
          <p:cNvPr id="359" name="Google Shape;359;p53"/>
          <p:cNvSpPr/>
          <p:nvPr/>
        </p:nvSpPr>
        <p:spPr>
          <a:xfrm>
            <a:off x="685800" y="2011680"/>
            <a:ext cx="2316600" cy="41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a:solidFill>
                  <a:srgbClr val="2D3748"/>
                </a:solidFill>
                <a:latin typeface="Source Sans 3"/>
                <a:ea typeface="Source Sans 3"/>
                <a:cs typeface="Source Sans 3"/>
                <a:sym typeface="Source Sans 3"/>
              </a:rPr>
              <a:t>Alarm -&gt; Procedure</a:t>
            </a:r>
            <a:endParaRPr sz="1000" i="0" u="none" strike="noStrike" cap="none">
              <a:solidFill>
                <a:schemeClr val="dk1"/>
              </a:solidFill>
              <a:latin typeface="Source Sans 3"/>
              <a:ea typeface="Source Sans 3"/>
              <a:cs typeface="Source Sans 3"/>
              <a:sym typeface="Source Sans 3"/>
            </a:endParaRPr>
          </a:p>
        </p:txBody>
      </p:sp>
      <p:sp>
        <p:nvSpPr>
          <p:cNvPr id="360" name="Google Shape;360;p53"/>
          <p:cNvSpPr/>
          <p:nvPr/>
        </p:nvSpPr>
        <p:spPr>
          <a:xfrm>
            <a:off x="3276600" y="1417320"/>
            <a:ext cx="2590800" cy="10974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361" name="Google Shape;361;p53"/>
          <p:cNvSpPr/>
          <p:nvPr/>
        </p:nvSpPr>
        <p:spPr>
          <a:xfrm>
            <a:off x="3413760" y="1554480"/>
            <a:ext cx="365700" cy="365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362" name="Google Shape;362;p53"/>
          <p:cNvSpPr/>
          <p:nvPr/>
        </p:nvSpPr>
        <p:spPr>
          <a:xfrm>
            <a:off x="3413760" y="1554480"/>
            <a:ext cx="365700" cy="365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Source Sans 3"/>
                <a:ea typeface="Source Sans 3"/>
                <a:cs typeface="Source Sans 3"/>
                <a:sym typeface="Source Sans 3"/>
              </a:rPr>
              <a:t>2</a:t>
            </a:r>
            <a:endParaRPr sz="1400" i="0" u="none" strike="noStrike" cap="none">
              <a:solidFill>
                <a:schemeClr val="dk1"/>
              </a:solidFill>
              <a:latin typeface="Source Sans 3"/>
              <a:ea typeface="Source Sans 3"/>
              <a:cs typeface="Source Sans 3"/>
              <a:sym typeface="Source Sans 3"/>
            </a:endParaRPr>
          </a:p>
        </p:txBody>
      </p:sp>
      <p:sp>
        <p:nvSpPr>
          <p:cNvPr id="363" name="Google Shape;363;p53"/>
          <p:cNvSpPr/>
          <p:nvPr/>
        </p:nvSpPr>
        <p:spPr>
          <a:xfrm>
            <a:off x="3870960" y="1508760"/>
            <a:ext cx="18135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Process &amp; Procedure</a:t>
            </a:r>
            <a:endParaRPr sz="1100" i="0" u="none" strike="noStrike" cap="none">
              <a:solidFill>
                <a:schemeClr val="dk1"/>
              </a:solidFill>
              <a:latin typeface="Source Sans 3"/>
              <a:ea typeface="Source Sans 3"/>
              <a:cs typeface="Source Sans 3"/>
              <a:sym typeface="Source Sans 3"/>
            </a:endParaRPr>
          </a:p>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Chat Bot</a:t>
            </a:r>
            <a:endParaRPr sz="1100" i="0" u="none" strike="noStrike" cap="none">
              <a:solidFill>
                <a:schemeClr val="dk1"/>
              </a:solidFill>
              <a:latin typeface="Source Sans 3"/>
              <a:ea typeface="Source Sans 3"/>
              <a:cs typeface="Source Sans 3"/>
              <a:sym typeface="Source Sans 3"/>
            </a:endParaRPr>
          </a:p>
        </p:txBody>
      </p:sp>
      <p:sp>
        <p:nvSpPr>
          <p:cNvPr id="364" name="Google Shape;364;p53"/>
          <p:cNvSpPr/>
          <p:nvPr/>
        </p:nvSpPr>
        <p:spPr>
          <a:xfrm>
            <a:off x="3413760" y="2011680"/>
            <a:ext cx="2316600" cy="41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i="0" u="none" strike="noStrike" cap="none">
                <a:solidFill>
                  <a:srgbClr val="2D3748"/>
                </a:solidFill>
                <a:latin typeface="Source Sans 3"/>
                <a:ea typeface="Source Sans 3"/>
                <a:cs typeface="Source Sans 3"/>
                <a:sym typeface="Source Sans 3"/>
              </a:rPr>
              <a:t>Natural language Q&amp;A across all data sources</a:t>
            </a:r>
            <a:endParaRPr sz="1000" i="0" u="none" strike="noStrike" cap="none">
              <a:solidFill>
                <a:schemeClr val="dk1"/>
              </a:solidFill>
              <a:latin typeface="Source Sans 3"/>
              <a:ea typeface="Source Sans 3"/>
              <a:cs typeface="Source Sans 3"/>
              <a:sym typeface="Source Sans 3"/>
            </a:endParaRPr>
          </a:p>
        </p:txBody>
      </p:sp>
      <p:sp>
        <p:nvSpPr>
          <p:cNvPr id="365" name="Google Shape;365;p53"/>
          <p:cNvSpPr/>
          <p:nvPr/>
        </p:nvSpPr>
        <p:spPr>
          <a:xfrm>
            <a:off x="6004560" y="1417320"/>
            <a:ext cx="2590800" cy="10974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366" name="Google Shape;366;p53"/>
          <p:cNvSpPr/>
          <p:nvPr/>
        </p:nvSpPr>
        <p:spPr>
          <a:xfrm>
            <a:off x="6141720" y="1554480"/>
            <a:ext cx="365700" cy="365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367" name="Google Shape;367;p53"/>
          <p:cNvSpPr/>
          <p:nvPr/>
        </p:nvSpPr>
        <p:spPr>
          <a:xfrm>
            <a:off x="6141720" y="1554480"/>
            <a:ext cx="365700" cy="365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Source Sans 3"/>
                <a:ea typeface="Source Sans 3"/>
                <a:cs typeface="Source Sans 3"/>
                <a:sym typeface="Source Sans 3"/>
              </a:rPr>
              <a:t>3</a:t>
            </a:r>
            <a:endParaRPr sz="1400" i="0" u="none" strike="noStrike" cap="none">
              <a:solidFill>
                <a:schemeClr val="dk1"/>
              </a:solidFill>
              <a:latin typeface="Source Sans 3"/>
              <a:ea typeface="Source Sans 3"/>
              <a:cs typeface="Source Sans 3"/>
              <a:sym typeface="Source Sans 3"/>
            </a:endParaRPr>
          </a:p>
        </p:txBody>
      </p:sp>
      <p:sp>
        <p:nvSpPr>
          <p:cNvPr id="368" name="Google Shape;368;p53"/>
          <p:cNvSpPr/>
          <p:nvPr/>
        </p:nvSpPr>
        <p:spPr>
          <a:xfrm>
            <a:off x="6598920" y="1508760"/>
            <a:ext cx="18135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Recommend </a:t>
            </a:r>
            <a:r>
              <a:rPr lang="en" sz="1100" b="1">
                <a:solidFill>
                  <a:srgbClr val="0B3D61"/>
                </a:solidFill>
                <a:latin typeface="Source Sans 3"/>
                <a:ea typeface="Source Sans 3"/>
                <a:cs typeface="Source Sans 3"/>
                <a:sym typeface="Source Sans 3"/>
              </a:rPr>
              <a:t>Incident</a:t>
            </a:r>
            <a:endParaRPr sz="1100" i="0" u="none" strike="noStrike" cap="none">
              <a:solidFill>
                <a:schemeClr val="dk1"/>
              </a:solidFill>
              <a:latin typeface="Source Sans 3"/>
              <a:ea typeface="Source Sans 3"/>
              <a:cs typeface="Source Sans 3"/>
              <a:sym typeface="Source Sans 3"/>
            </a:endParaRPr>
          </a:p>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Priority</a:t>
            </a:r>
            <a:endParaRPr sz="1100" i="0" u="none" strike="noStrike" cap="none">
              <a:solidFill>
                <a:schemeClr val="dk1"/>
              </a:solidFill>
              <a:latin typeface="Source Sans 3"/>
              <a:ea typeface="Source Sans 3"/>
              <a:cs typeface="Source Sans 3"/>
              <a:sym typeface="Source Sans 3"/>
            </a:endParaRPr>
          </a:p>
        </p:txBody>
      </p:sp>
      <p:sp>
        <p:nvSpPr>
          <p:cNvPr id="369" name="Google Shape;369;p53"/>
          <p:cNvSpPr/>
          <p:nvPr/>
        </p:nvSpPr>
        <p:spPr>
          <a:xfrm>
            <a:off x="6141720" y="2011680"/>
            <a:ext cx="2316600" cy="41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i="0" u="none" strike="noStrike" cap="none">
                <a:solidFill>
                  <a:srgbClr val="2D3748"/>
                </a:solidFill>
                <a:latin typeface="Source Sans 3"/>
                <a:ea typeface="Source Sans 3"/>
                <a:cs typeface="Source Sans 3"/>
                <a:sym typeface="Source Sans 3"/>
              </a:rPr>
              <a:t>Suggest priority based on alarm profile + docs</a:t>
            </a:r>
            <a:endParaRPr sz="1000" i="0" u="none" strike="noStrike" cap="none">
              <a:solidFill>
                <a:schemeClr val="dk1"/>
              </a:solidFill>
              <a:latin typeface="Source Sans 3"/>
              <a:ea typeface="Source Sans 3"/>
              <a:cs typeface="Source Sans 3"/>
              <a:sym typeface="Source Sans 3"/>
            </a:endParaRPr>
          </a:p>
        </p:txBody>
      </p:sp>
      <p:sp>
        <p:nvSpPr>
          <p:cNvPr id="370" name="Google Shape;370;p53"/>
          <p:cNvSpPr/>
          <p:nvPr/>
        </p:nvSpPr>
        <p:spPr>
          <a:xfrm>
            <a:off x="548640" y="2743200"/>
            <a:ext cx="2590800" cy="10974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371" name="Google Shape;371;p53"/>
          <p:cNvSpPr/>
          <p:nvPr/>
        </p:nvSpPr>
        <p:spPr>
          <a:xfrm>
            <a:off x="685800" y="2880360"/>
            <a:ext cx="365700" cy="365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372" name="Google Shape;372;p53"/>
          <p:cNvSpPr/>
          <p:nvPr/>
        </p:nvSpPr>
        <p:spPr>
          <a:xfrm>
            <a:off x="685800" y="2880360"/>
            <a:ext cx="365700" cy="365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Source Sans 3"/>
                <a:ea typeface="Source Sans 3"/>
                <a:cs typeface="Source Sans 3"/>
                <a:sym typeface="Source Sans 3"/>
              </a:rPr>
              <a:t>4</a:t>
            </a:r>
            <a:endParaRPr sz="1400" i="0" u="none" strike="noStrike" cap="none">
              <a:solidFill>
                <a:schemeClr val="dk1"/>
              </a:solidFill>
              <a:latin typeface="Source Sans 3"/>
              <a:ea typeface="Source Sans 3"/>
              <a:cs typeface="Source Sans 3"/>
              <a:sym typeface="Source Sans 3"/>
            </a:endParaRPr>
          </a:p>
        </p:txBody>
      </p:sp>
      <p:sp>
        <p:nvSpPr>
          <p:cNvPr id="373" name="Google Shape;373;p53"/>
          <p:cNvSpPr/>
          <p:nvPr/>
        </p:nvSpPr>
        <p:spPr>
          <a:xfrm>
            <a:off x="1143000" y="2834640"/>
            <a:ext cx="18135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100"/>
              <a:buFont typeface="Trebuchet MS"/>
              <a:buNone/>
            </a:pPr>
            <a:r>
              <a:rPr lang="en" sz="1100" b="1">
                <a:solidFill>
                  <a:srgbClr val="0B3D61"/>
                </a:solidFill>
                <a:latin typeface="Source Sans 3"/>
                <a:ea typeface="Source Sans 3"/>
                <a:cs typeface="Source Sans 3"/>
                <a:sym typeface="Source Sans 3"/>
              </a:rPr>
              <a:t>Suggest Likely</a:t>
            </a:r>
            <a:endParaRPr sz="1100" i="0" u="none" strike="noStrike" cap="none">
              <a:solidFill>
                <a:schemeClr val="dk1"/>
              </a:solidFill>
              <a:latin typeface="Source Sans 3"/>
              <a:ea typeface="Source Sans 3"/>
              <a:cs typeface="Source Sans 3"/>
              <a:sym typeface="Source Sans 3"/>
            </a:endParaRPr>
          </a:p>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RFO</a:t>
            </a:r>
            <a:endParaRPr sz="1100" i="0" u="none" strike="noStrike" cap="none">
              <a:solidFill>
                <a:schemeClr val="dk1"/>
              </a:solidFill>
              <a:latin typeface="Source Sans 3"/>
              <a:ea typeface="Source Sans 3"/>
              <a:cs typeface="Source Sans 3"/>
              <a:sym typeface="Source Sans 3"/>
            </a:endParaRPr>
          </a:p>
        </p:txBody>
      </p:sp>
      <p:sp>
        <p:nvSpPr>
          <p:cNvPr id="374" name="Google Shape;374;p53"/>
          <p:cNvSpPr/>
          <p:nvPr/>
        </p:nvSpPr>
        <p:spPr>
          <a:xfrm>
            <a:off x="685800" y="3337560"/>
            <a:ext cx="2316600" cy="41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i="0" u="none" strike="noStrike" cap="none">
                <a:solidFill>
                  <a:srgbClr val="2D3748"/>
                </a:solidFill>
                <a:latin typeface="Source Sans 3"/>
                <a:ea typeface="Source Sans 3"/>
                <a:cs typeface="Source Sans 3"/>
                <a:sym typeface="Source Sans 3"/>
              </a:rPr>
              <a:t>Draft RFO code and close-out summary</a:t>
            </a:r>
            <a:endParaRPr sz="1000" i="0" u="none" strike="noStrike" cap="none">
              <a:solidFill>
                <a:schemeClr val="dk1"/>
              </a:solidFill>
              <a:latin typeface="Source Sans 3"/>
              <a:ea typeface="Source Sans 3"/>
              <a:cs typeface="Source Sans 3"/>
              <a:sym typeface="Source Sans 3"/>
            </a:endParaRPr>
          </a:p>
        </p:txBody>
      </p:sp>
      <p:sp>
        <p:nvSpPr>
          <p:cNvPr id="375" name="Google Shape;375;p53"/>
          <p:cNvSpPr/>
          <p:nvPr/>
        </p:nvSpPr>
        <p:spPr>
          <a:xfrm>
            <a:off x="3276600" y="2743200"/>
            <a:ext cx="2590800" cy="10974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376" name="Google Shape;376;p53"/>
          <p:cNvSpPr/>
          <p:nvPr/>
        </p:nvSpPr>
        <p:spPr>
          <a:xfrm>
            <a:off x="3413760" y="2880360"/>
            <a:ext cx="365700" cy="365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377" name="Google Shape;377;p53"/>
          <p:cNvSpPr/>
          <p:nvPr/>
        </p:nvSpPr>
        <p:spPr>
          <a:xfrm>
            <a:off x="3413760" y="2880360"/>
            <a:ext cx="365700" cy="365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Source Sans 3"/>
                <a:ea typeface="Source Sans 3"/>
                <a:cs typeface="Source Sans 3"/>
                <a:sym typeface="Source Sans 3"/>
              </a:rPr>
              <a:t>5</a:t>
            </a:r>
            <a:endParaRPr sz="1400" i="0" u="none" strike="noStrike" cap="none">
              <a:solidFill>
                <a:schemeClr val="dk1"/>
              </a:solidFill>
              <a:latin typeface="Source Sans 3"/>
              <a:ea typeface="Source Sans 3"/>
              <a:cs typeface="Source Sans 3"/>
              <a:sym typeface="Source Sans 3"/>
            </a:endParaRPr>
          </a:p>
        </p:txBody>
      </p:sp>
      <p:sp>
        <p:nvSpPr>
          <p:cNvPr id="378" name="Google Shape;378;p53"/>
          <p:cNvSpPr/>
          <p:nvPr/>
        </p:nvSpPr>
        <p:spPr>
          <a:xfrm>
            <a:off x="3870960" y="2834640"/>
            <a:ext cx="18135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Generate </a:t>
            </a:r>
            <a:r>
              <a:rPr lang="en" sz="1100" b="1">
                <a:solidFill>
                  <a:srgbClr val="0B3D61"/>
                </a:solidFill>
                <a:latin typeface="Source Sans 3"/>
                <a:ea typeface="Source Sans 3"/>
                <a:cs typeface="Source Sans 3"/>
                <a:sym typeface="Source Sans 3"/>
              </a:rPr>
              <a:t>Incident</a:t>
            </a:r>
            <a:endParaRPr sz="1100" i="0" u="none" strike="noStrike" cap="none">
              <a:solidFill>
                <a:schemeClr val="dk1"/>
              </a:solidFill>
              <a:latin typeface="Source Sans 3"/>
              <a:ea typeface="Source Sans 3"/>
              <a:cs typeface="Source Sans 3"/>
              <a:sym typeface="Source Sans 3"/>
            </a:endParaRPr>
          </a:p>
          <a:p>
            <a:pPr marL="0" marR="0" lvl="0" indent="0" algn="l" rtl="0">
              <a:lnSpc>
                <a:spcPct val="100000"/>
              </a:lnSpc>
              <a:spcBef>
                <a:spcPts val="0"/>
              </a:spcBef>
              <a:spcAft>
                <a:spcPts val="0"/>
              </a:spcAft>
              <a:buClr>
                <a:srgbClr val="0B3D61"/>
              </a:buClr>
              <a:buSzPts val="1100"/>
              <a:buFont typeface="Trebuchet MS"/>
              <a:buNone/>
            </a:pPr>
            <a:r>
              <a:rPr lang="en" sz="1100" b="1" i="0" u="none" strike="noStrike" cap="none">
                <a:solidFill>
                  <a:srgbClr val="0B3D61"/>
                </a:solidFill>
                <a:latin typeface="Source Sans 3"/>
                <a:ea typeface="Source Sans 3"/>
                <a:cs typeface="Source Sans 3"/>
                <a:sym typeface="Source Sans 3"/>
              </a:rPr>
              <a:t>Timeline</a:t>
            </a:r>
            <a:endParaRPr sz="1100" i="0" u="none" strike="noStrike" cap="none">
              <a:solidFill>
                <a:schemeClr val="dk1"/>
              </a:solidFill>
              <a:latin typeface="Source Sans 3"/>
              <a:ea typeface="Source Sans 3"/>
              <a:cs typeface="Source Sans 3"/>
              <a:sym typeface="Source Sans 3"/>
            </a:endParaRPr>
          </a:p>
        </p:txBody>
      </p:sp>
      <p:sp>
        <p:nvSpPr>
          <p:cNvPr id="379" name="Google Shape;379;p53"/>
          <p:cNvSpPr/>
          <p:nvPr/>
        </p:nvSpPr>
        <p:spPr>
          <a:xfrm>
            <a:off x="3413760" y="3337560"/>
            <a:ext cx="2316600" cy="41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i="0" u="none" strike="noStrike" cap="none">
                <a:solidFill>
                  <a:srgbClr val="2D3748"/>
                </a:solidFill>
                <a:latin typeface="Source Sans 3"/>
                <a:ea typeface="Source Sans 3"/>
                <a:cs typeface="Source Sans 3"/>
                <a:sym typeface="Source Sans 3"/>
              </a:rPr>
              <a:t>Summarize ticket activity for after-action reports</a:t>
            </a:r>
            <a:endParaRPr sz="1000" i="0" u="none" strike="noStrike" cap="none">
              <a:solidFill>
                <a:schemeClr val="dk1"/>
              </a:solidFill>
              <a:latin typeface="Source Sans 3"/>
              <a:ea typeface="Source Sans 3"/>
              <a:cs typeface="Source Sans 3"/>
              <a:sym typeface="Source Sans 3"/>
            </a:endParaRPr>
          </a:p>
        </p:txBody>
      </p:sp>
      <p:sp>
        <p:nvSpPr>
          <p:cNvPr id="380" name="Google Shape;380;p53"/>
          <p:cNvSpPr/>
          <p:nvPr/>
        </p:nvSpPr>
        <p:spPr>
          <a:xfrm>
            <a:off x="6004560" y="2743200"/>
            <a:ext cx="2590800" cy="1097400"/>
          </a:xfrm>
          <a:prstGeom prst="rect">
            <a:avLst/>
          </a:prstGeom>
          <a:solidFill>
            <a:srgbClr val="FFFFFF"/>
          </a:solidFill>
          <a:ln>
            <a:noFill/>
          </a:ln>
          <a:effectLst>
            <a:outerShdw blurRad="50800" dist="25400" dir="8100000" algn="bl" rotWithShape="0">
              <a:srgbClr val="000000">
                <a:alpha val="78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381" name="Google Shape;381;p53"/>
          <p:cNvSpPr/>
          <p:nvPr/>
        </p:nvSpPr>
        <p:spPr>
          <a:xfrm>
            <a:off x="6141720" y="2880360"/>
            <a:ext cx="365700" cy="365700"/>
          </a:xfrm>
          <a:prstGeom prst="ellipse">
            <a:avLst/>
          </a:prstGeom>
          <a:solidFill>
            <a:srgbClr val="00A7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3"/>
              <a:ea typeface="Source Sans 3"/>
              <a:cs typeface="Source Sans 3"/>
              <a:sym typeface="Source Sans 3"/>
            </a:endParaRPr>
          </a:p>
        </p:txBody>
      </p:sp>
      <p:sp>
        <p:nvSpPr>
          <p:cNvPr id="382" name="Google Shape;382;p53"/>
          <p:cNvSpPr/>
          <p:nvPr/>
        </p:nvSpPr>
        <p:spPr>
          <a:xfrm>
            <a:off x="6141720" y="2880360"/>
            <a:ext cx="365700" cy="365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Source Sans 3"/>
                <a:ea typeface="Source Sans 3"/>
                <a:cs typeface="Source Sans 3"/>
                <a:sym typeface="Source Sans 3"/>
              </a:rPr>
              <a:t>6</a:t>
            </a:r>
            <a:endParaRPr sz="1400" i="0" u="none" strike="noStrike" cap="none">
              <a:solidFill>
                <a:schemeClr val="dk1"/>
              </a:solidFill>
              <a:latin typeface="Source Sans 3"/>
              <a:ea typeface="Source Sans 3"/>
              <a:cs typeface="Source Sans 3"/>
              <a:sym typeface="Source Sans 3"/>
            </a:endParaRPr>
          </a:p>
        </p:txBody>
      </p:sp>
      <p:sp>
        <p:nvSpPr>
          <p:cNvPr id="383" name="Google Shape;383;p53"/>
          <p:cNvSpPr/>
          <p:nvPr/>
        </p:nvSpPr>
        <p:spPr>
          <a:xfrm>
            <a:off x="6598920" y="2834640"/>
            <a:ext cx="18135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B3D61"/>
              </a:buClr>
              <a:buSzPts val="1100"/>
              <a:buFont typeface="Trebuchet MS"/>
              <a:buNone/>
            </a:pPr>
            <a:r>
              <a:rPr lang="en" sz="1100" b="1">
                <a:solidFill>
                  <a:srgbClr val="0B3D61"/>
                </a:solidFill>
                <a:latin typeface="Source Sans 3"/>
                <a:ea typeface="Source Sans 3"/>
                <a:cs typeface="Source Sans 3"/>
                <a:sym typeface="Source Sans 3"/>
              </a:rPr>
              <a:t>Incident</a:t>
            </a:r>
            <a:r>
              <a:rPr lang="en" sz="1100" b="1" i="0" u="none" strike="noStrike" cap="none">
                <a:solidFill>
                  <a:srgbClr val="0B3D61"/>
                </a:solidFill>
                <a:latin typeface="Source Sans 3"/>
                <a:ea typeface="Source Sans 3"/>
                <a:cs typeface="Source Sans 3"/>
                <a:sym typeface="Source Sans 3"/>
              </a:rPr>
              <a:t> Handoff</a:t>
            </a:r>
            <a:endParaRPr sz="1100" i="0" u="none" strike="noStrike" cap="none">
              <a:solidFill>
                <a:schemeClr val="dk1"/>
              </a:solidFill>
              <a:latin typeface="Source Sans 3"/>
              <a:ea typeface="Source Sans 3"/>
              <a:cs typeface="Source Sans 3"/>
              <a:sym typeface="Source Sans 3"/>
            </a:endParaRPr>
          </a:p>
          <a:p>
            <a:pPr marL="0" marR="0" lvl="0" indent="0" algn="l" rtl="0">
              <a:lnSpc>
                <a:spcPct val="100000"/>
              </a:lnSpc>
              <a:spcBef>
                <a:spcPts val="0"/>
              </a:spcBef>
              <a:spcAft>
                <a:spcPts val="0"/>
              </a:spcAft>
              <a:buClr>
                <a:srgbClr val="0B3D61"/>
              </a:buClr>
              <a:buSzPts val="1100"/>
              <a:buFont typeface="Trebuchet MS"/>
              <a:buNone/>
            </a:pPr>
            <a:r>
              <a:rPr lang="en" sz="1100" b="1">
                <a:solidFill>
                  <a:srgbClr val="0B3D61"/>
                </a:solidFill>
                <a:latin typeface="Source Sans 3"/>
                <a:ea typeface="Source Sans 3"/>
                <a:cs typeface="Source Sans 3"/>
                <a:sym typeface="Source Sans 3"/>
              </a:rPr>
              <a:t>Report</a:t>
            </a:r>
            <a:endParaRPr sz="1100" i="0" u="none" strike="noStrike" cap="none">
              <a:solidFill>
                <a:schemeClr val="dk1"/>
              </a:solidFill>
              <a:latin typeface="Source Sans 3"/>
              <a:ea typeface="Source Sans 3"/>
              <a:cs typeface="Source Sans 3"/>
              <a:sym typeface="Source Sans 3"/>
            </a:endParaRPr>
          </a:p>
        </p:txBody>
      </p:sp>
      <p:sp>
        <p:nvSpPr>
          <p:cNvPr id="384" name="Google Shape;384;p53"/>
          <p:cNvSpPr/>
          <p:nvPr/>
        </p:nvSpPr>
        <p:spPr>
          <a:xfrm>
            <a:off x="6141720" y="3337560"/>
            <a:ext cx="2316600" cy="41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D3748"/>
              </a:buClr>
              <a:buSzPts val="1000"/>
              <a:buFont typeface="Calibri"/>
              <a:buNone/>
            </a:pPr>
            <a:r>
              <a:rPr lang="en" sz="1000" i="0" u="none" strike="noStrike" cap="none">
                <a:solidFill>
                  <a:srgbClr val="2D3748"/>
                </a:solidFill>
                <a:latin typeface="Source Sans 3"/>
                <a:ea typeface="Source Sans 3"/>
                <a:cs typeface="Source Sans 3"/>
                <a:sym typeface="Source Sans 3"/>
              </a:rPr>
              <a:t>Auto-summary for escalation</a:t>
            </a:r>
            <a:endParaRPr sz="1000" i="0" u="none" strike="noStrike" cap="none">
              <a:solidFill>
                <a:schemeClr val="dk1"/>
              </a:solidFill>
              <a:latin typeface="Source Sans 3"/>
              <a:ea typeface="Source Sans 3"/>
              <a:cs typeface="Source Sans 3"/>
              <a:sym typeface="Source Sans 3"/>
            </a:endParaRPr>
          </a:p>
        </p:txBody>
      </p:sp>
      <p:sp>
        <p:nvSpPr>
          <p:cNvPr id="385" name="Google Shape;385;p53"/>
          <p:cNvSpPr/>
          <p:nvPr/>
        </p:nvSpPr>
        <p:spPr>
          <a:xfrm>
            <a:off x="548640" y="4206240"/>
            <a:ext cx="8046600" cy="27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A7B5"/>
              </a:buClr>
              <a:buSzPts val="1100"/>
              <a:buFont typeface="Calibri"/>
              <a:buNone/>
            </a:pPr>
            <a:endParaRPr sz="1100" i="0" u="none" strike="noStrike" cap="none">
              <a:solidFill>
                <a:schemeClr val="dk1"/>
              </a:solidFill>
              <a:latin typeface="Source Sans 3"/>
              <a:ea typeface="Source Sans 3"/>
              <a:cs typeface="Source Sans 3"/>
              <a:sym typeface="Source Sans 3"/>
            </a:endParaRPr>
          </a:p>
        </p:txBody>
      </p:sp>
      <p:sp>
        <p:nvSpPr>
          <p:cNvPr id="386" name="Google Shape;386;p53"/>
          <p:cNvSpPr txBox="1">
            <a:spLocks noGrp="1"/>
          </p:cNvSpPr>
          <p:nvPr>
            <p:ph type="sldNum" idx="12"/>
          </p:nvPr>
        </p:nvSpPr>
        <p:spPr>
          <a:xfrm>
            <a:off x="457225"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4"/>
          <p:cNvSpPr txBox="1">
            <a:spLocks noGrp="1"/>
          </p:cNvSpPr>
          <p:nvPr>
            <p:ph type="title"/>
          </p:nvPr>
        </p:nvSpPr>
        <p:spPr>
          <a:xfrm>
            <a:off x="0" y="1993200"/>
            <a:ext cx="91440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How It Went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57"/>
          <p:cNvPicPr preferRelativeResize="0"/>
          <p:nvPr/>
        </p:nvPicPr>
        <p:blipFill>
          <a:blip r:embed="rId3">
            <a:alphaModFix/>
          </a:blip>
          <a:stretch>
            <a:fillRect/>
          </a:stretch>
        </p:blipFill>
        <p:spPr>
          <a:xfrm>
            <a:off x="-502100" y="-122275"/>
            <a:ext cx="10044999" cy="6696676"/>
          </a:xfrm>
          <a:prstGeom prst="rect">
            <a:avLst/>
          </a:prstGeom>
          <a:noFill/>
          <a:ln>
            <a:noFill/>
          </a:ln>
        </p:spPr>
      </p:pic>
      <p:sp>
        <p:nvSpPr>
          <p:cNvPr id="459" name="Google Shape;459;p57"/>
          <p:cNvSpPr txBox="1"/>
          <p:nvPr/>
        </p:nvSpPr>
        <p:spPr>
          <a:xfrm>
            <a:off x="123010" y="1456325"/>
            <a:ext cx="38523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lt1"/>
                </a:solidFill>
                <a:latin typeface="Signika"/>
                <a:ea typeface="Signika"/>
                <a:cs typeface="Signika"/>
                <a:sym typeface="Signika"/>
              </a:rPr>
              <a:t>“As you start to walk on the way, the way appears.” </a:t>
            </a:r>
            <a:endParaRPr sz="2400">
              <a:solidFill>
                <a:schemeClr val="lt1"/>
              </a:solidFill>
              <a:latin typeface="Signika"/>
              <a:ea typeface="Signika"/>
              <a:cs typeface="Signika"/>
              <a:sym typeface="Signika"/>
            </a:endParaRPr>
          </a:p>
          <a:p>
            <a:pPr marL="0" lvl="0" indent="0" algn="ctr" rtl="0">
              <a:spcBef>
                <a:spcPts val="0"/>
              </a:spcBef>
              <a:spcAft>
                <a:spcPts val="0"/>
              </a:spcAft>
              <a:buNone/>
            </a:pPr>
            <a:r>
              <a:rPr lang="en" sz="2400">
                <a:solidFill>
                  <a:schemeClr val="lt1"/>
                </a:solidFill>
                <a:latin typeface="Signika"/>
                <a:ea typeface="Signika"/>
                <a:cs typeface="Signika"/>
                <a:sym typeface="Signika"/>
              </a:rPr>
              <a:t>- Rumi</a:t>
            </a:r>
            <a:endParaRPr sz="2400">
              <a:solidFill>
                <a:schemeClr val="lt1"/>
              </a:solidFill>
              <a:latin typeface="Signika"/>
              <a:ea typeface="Signika"/>
              <a:cs typeface="Signika"/>
              <a:sym typeface="Signika"/>
            </a:endParaRPr>
          </a:p>
        </p:txBody>
      </p:sp>
    </p:spTree>
  </p:cSld>
  <p:clrMapOvr>
    <a:masterClrMapping/>
  </p:clrMapOvr>
</p:sld>
</file>

<file path=ppt/theme/theme1.xml><?xml version="1.0" encoding="utf-8"?>
<a:theme xmlns:a="http://schemas.openxmlformats.org/drawingml/2006/main" name="ESnet Theme 2025 - light">
  <a:themeElements>
    <a:clrScheme name="ESnet theme colors 080714">
      <a:dk1>
        <a:srgbClr val="3D3D3D"/>
      </a:dk1>
      <a:lt1>
        <a:srgbClr val="FFFFFF"/>
      </a:lt1>
      <a:dk2>
        <a:srgbClr val="4D515E"/>
      </a:dk2>
      <a:lt2>
        <a:srgbClr val="E6E6E6"/>
      </a:lt2>
      <a:accent1>
        <a:srgbClr val="0088B5"/>
      </a:accent1>
      <a:accent2>
        <a:srgbClr val="004573"/>
      </a:accent2>
      <a:accent3>
        <a:srgbClr val="D96300"/>
      </a:accent3>
      <a:accent4>
        <a:srgbClr val="00960A"/>
      </a:accent4>
      <a:accent5>
        <a:srgbClr val="267A87"/>
      </a:accent5>
      <a:accent6>
        <a:srgbClr val="6F19BF"/>
      </a:accent6>
      <a:hlink>
        <a:srgbClr val="D96300"/>
      </a:hlink>
      <a:folHlink>
        <a:srgbClr val="504F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TotalTime>
  <Words>1481</Words>
  <Application>Microsoft Macintosh PowerPoint</Application>
  <PresentationFormat>On-screen Show (16:9)</PresentationFormat>
  <Paragraphs>272</Paragraphs>
  <Slides>27</Slides>
  <Notes>27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vt:i4>
      </vt:variant>
    </vt:vector>
  </HeadingPairs>
  <TitlesOfParts>
    <vt:vector size="43" baseType="lpstr">
      <vt:lpstr>Inter Tight</vt:lpstr>
      <vt:lpstr>Roboto</vt:lpstr>
      <vt:lpstr>Calibri</vt:lpstr>
      <vt:lpstr>Signika</vt:lpstr>
      <vt:lpstr>Source Sans 3</vt:lpstr>
      <vt:lpstr>Times</vt:lpstr>
      <vt:lpstr>Inter Medium</vt:lpstr>
      <vt:lpstr>Source Sans 3 Medium</vt:lpstr>
      <vt:lpstr>Signika SemiBold</vt:lpstr>
      <vt:lpstr>Comic Sans MS</vt:lpstr>
      <vt:lpstr>Arial</vt:lpstr>
      <vt:lpstr>Source Sans 3 SemiBold</vt:lpstr>
      <vt:lpstr>Inter</vt:lpstr>
      <vt:lpstr>Trebuchet MS</vt:lpstr>
      <vt:lpstr>Inter SemiBold</vt:lpstr>
      <vt:lpstr>ESnet Theme 2025 - light</vt:lpstr>
      <vt:lpstr>Building AI That Works: ESnet's Pragmatic Approach to AI-Driven Operations</vt:lpstr>
      <vt:lpstr>Agenda</vt:lpstr>
      <vt:lpstr>Our Operations Challenge                        </vt:lpstr>
      <vt:lpstr>ORBIT </vt:lpstr>
      <vt:lpstr>PowerPoint Presentation</vt:lpstr>
      <vt:lpstr>PowerPoint Presentation</vt:lpstr>
      <vt:lpstr>PowerPoint Presentation</vt:lpstr>
      <vt:lpstr>How It Went</vt:lpstr>
      <vt:lpstr>PowerPoint Presentation</vt:lpstr>
      <vt:lpstr>PowerPoint Presentation</vt:lpstr>
      <vt:lpstr>“I just received the following alarm: "corncajw-ols1:1-A-2-L1: Span Loss Out of Range - High". What do I do?!?” </vt:lpstr>
      <vt:lpstr>Example Future Use Cases </vt:lpstr>
      <vt:lpstr>“Show me all incidents from the past week that were related to an Office of Science sites. Summarize each incident and keep the conversation compact”</vt:lpstr>
      <vt:lpstr>How we make work</vt:lpstr>
      <vt:lpstr>Observe → Orient → Decide → Act </vt:lpstr>
      <vt:lpstr>High Level Architecture</vt:lpstr>
      <vt:lpstr>Agentic Access to Semi-Structured Data</vt:lpstr>
      <vt:lpstr>ServiceNow Integration</vt:lpstr>
      <vt:lpstr>Lessons Learned</vt:lpstr>
      <vt:lpstr>Technical Lessons</vt:lpstr>
      <vt:lpstr>Non-Technical Lessons</vt:lpstr>
      <vt:lpstr>If you walk away with one slide in mind…. </vt:lpstr>
      <vt:lpstr>Future</vt:lpstr>
      <vt:lpstr>Desired Future State (for Network Operations)</vt:lpstr>
      <vt:lpstr>Drishti Automated Log Analysis</vt:lpstr>
      <vt:lpstr>Leverage Vendor Features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AI That Works: ESnet's Pragmatic Approach to AI-Driven Operations</dc:title>
  <cp:lastModifiedBy>Jon-Paul  Herron</cp:lastModifiedBy>
  <cp:revision>3</cp:revision>
  <dcterms:modified xsi:type="dcterms:W3CDTF">2026-06-04T22:57:34Z</dcterms:modified>
</cp:coreProperties>
</file>