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2" r:id="rId13"/>
    <p:sldId id="283" r:id="rId14"/>
    <p:sldId id="267" r:id="rId15"/>
    <p:sldId id="273" r:id="rId16"/>
    <p:sldId id="274" r:id="rId17"/>
    <p:sldId id="279" r:id="rId18"/>
    <p:sldId id="271" r:id="rId19"/>
    <p:sldId id="272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1809"/>
  </p:normalViewPr>
  <p:slideViewPr>
    <p:cSldViewPr snapToGrid="0">
      <p:cViewPr>
        <p:scale>
          <a:sx n="103" d="100"/>
          <a:sy n="103" d="100"/>
        </p:scale>
        <p:origin x="68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FD0E8-019C-4FA4-869A-E6E8B5CAEE09}" type="datetime1">
              <a:rPr lang="en-GB" smtClean="0"/>
              <a:t>28/05/2026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8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Ingrid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D025B-ACD2-45C1-B156-1DDB470CE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ffer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7C201-29D0-4D50-AD15-0AA790C361F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ffer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28/05/2026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5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Ingrid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5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br>
              <a:rPr lang="nb-NO"/>
            </a:br>
            <a:r>
              <a:rPr lang="nb-NO"/>
              <a:t>INgrid</a:t>
            </a:r>
            <a:br>
              <a:rPr lang="nb-NO"/>
            </a:br>
            <a:r>
              <a:rPr lang="nb-NO" err="1"/>
              <a:t>Example</a:t>
            </a:r>
            <a:r>
              <a:rPr lang="nb-NO"/>
              <a:t> from </a:t>
            </a:r>
            <a:r>
              <a:rPr lang="nb-NO" err="1"/>
              <a:t>Upper</a:t>
            </a:r>
            <a:r>
              <a:rPr lang="nb-NO"/>
              <a:t> </a:t>
            </a:r>
            <a:r>
              <a:rPr lang="nb-NO" err="1"/>
              <a:t>secondary</a:t>
            </a:r>
            <a:r>
              <a:rPr lang="nb-NO"/>
              <a:t> </a:t>
            </a:r>
            <a:r>
              <a:rPr lang="nb-NO" err="1"/>
              <a:t>school</a:t>
            </a:r>
            <a:endParaRPr lang="nb-NO"/>
          </a:p>
          <a:p>
            <a:r>
              <a:rPr lang="nb-NO" err="1"/>
              <a:t>Userstory</a:t>
            </a:r>
            <a:r>
              <a:rPr lang="nb-NO"/>
              <a:t> </a:t>
            </a:r>
            <a:r>
              <a:rPr lang="nb-NO" err="1"/>
              <a:t>mapping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12</a:t>
            </a:fld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Plassholder for topptekst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92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FF42C-B1CB-C6C3-23B2-919093DB6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96CB3E6-DFF0-3334-338A-3E752F898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1BFF05B-2AA3-D502-3364-52D75F637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b-NO"/>
            </a:br>
            <a:r>
              <a:rPr lang="nb-NO"/>
              <a:t>Ingrid</a:t>
            </a:r>
            <a:br>
              <a:rPr lang="nb-NO"/>
            </a:br>
            <a:br>
              <a:rPr lang="nb-NO"/>
            </a:br>
            <a:r>
              <a:rPr lang="nb-NO" err="1"/>
              <a:t>Example</a:t>
            </a:r>
            <a:r>
              <a:rPr lang="nb-NO"/>
              <a:t> from </a:t>
            </a:r>
            <a:r>
              <a:rPr lang="nb-NO" err="1"/>
              <a:t>Upper</a:t>
            </a:r>
            <a:r>
              <a:rPr lang="nb-NO"/>
              <a:t> </a:t>
            </a:r>
            <a:r>
              <a:rPr lang="nb-NO" err="1"/>
              <a:t>secondary</a:t>
            </a:r>
            <a:r>
              <a:rPr lang="nb-NO"/>
              <a:t> </a:t>
            </a:r>
            <a:r>
              <a:rPr lang="nb-NO" err="1"/>
              <a:t>school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787C8D6-3B26-5798-1307-7F5A142F4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13</a:t>
            </a:fld>
            <a:endParaRPr lang="en-GB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368BCF9-B60E-9BF8-8B12-0464EA6341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Plassholder for topptekst 5">
            <a:extLst>
              <a:ext uri="{FF2B5EF4-FFF2-40B4-BE49-F238E27FC236}">
                <a16:creationId xmlns:a16="http://schemas.microsoft.com/office/drawing/2014/main" id="{D400FC9B-7B1B-0AF4-C385-7B56FB16E4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D0059F77-2FBC-27B6-36F7-6A4AFA2B95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69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66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4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Begge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Adrian</a:t>
            </a:r>
            <a:br>
              <a:rPr lang="nb-NO"/>
            </a:br>
            <a:br>
              <a:rPr lang="nb-NO"/>
            </a:br>
            <a:r>
              <a:rPr lang="nb-NO"/>
              <a:t>Alternativ: National </a:t>
            </a:r>
            <a:r>
              <a:rPr lang="nb-NO" err="1"/>
              <a:t>catalogue</a:t>
            </a:r>
            <a:r>
              <a:rPr lang="nb-NO"/>
              <a:t> </a:t>
            </a:r>
            <a:r>
              <a:rPr lang="nb-NO" err="1"/>
              <a:t>connecting</a:t>
            </a:r>
            <a:r>
              <a:rPr lang="nb-NO"/>
              <a:t> </a:t>
            </a:r>
            <a:r>
              <a:rPr lang="nb-NO" err="1"/>
              <a:t>schools</a:t>
            </a:r>
            <a:r>
              <a:rPr lang="nb-NO"/>
              <a:t>, </a:t>
            </a:r>
            <a:r>
              <a:rPr lang="nb-NO" err="1"/>
              <a:t>teachers</a:t>
            </a:r>
            <a:r>
              <a:rPr lang="nb-NO"/>
              <a:t> and </a:t>
            </a:r>
            <a:r>
              <a:rPr lang="nb-NO" err="1"/>
              <a:t>edtech</a:t>
            </a:r>
            <a:r>
              <a:rPr lang="nb-NO"/>
              <a:t> </a:t>
            </a:r>
            <a:r>
              <a:rPr lang="nb-NO" err="1"/>
              <a:t>vendors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4</a:t>
            </a:fld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Plassholder for topptekst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3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6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8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Adrian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6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Ingrid</a:t>
            </a: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Given this challenge, we needed a way to reduce risk and learn faster. Our approach is hypothesis‑driven development.</a:t>
            </a:r>
            <a:endParaRPr lang="nb-NO" b="0" i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8</a:t>
            </a:fld>
            <a:endParaRPr lang="en-GB"/>
          </a:p>
        </p:txBody>
      </p:sp>
      <p:sp>
        <p:nvSpPr>
          <p:cNvPr id="5" name="Plassholder for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307C201-29D0-4D50-AD15-0AA790C361FB}" type="datetime1">
              <a:rPr lang="en-GB" smtClean="0"/>
              <a:t>28/05/2026</a:t>
            </a:fld>
            <a:endParaRPr lang="en-GB"/>
          </a:p>
        </p:txBody>
      </p:sp>
      <p:sp>
        <p:nvSpPr>
          <p:cNvPr id="6" name="Plassholder for topptekst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46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/>
              <a:t>Ingrid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D025B-ACD2-45C1-B156-1DDB470CE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ffer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7C201-29D0-4D50-AD15-0AA790C361FB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ffer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28/05/2026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ffer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8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 (Primary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ackground">
            <a:extLst>
              <a:ext uri="{FF2B5EF4-FFF2-40B4-BE49-F238E27FC236}">
                <a16:creationId xmlns:a16="http://schemas.microsoft.com/office/drawing/2014/main" id="{D571D042-282A-C3E9-DB90-5BA71457BD9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4825" y="719139"/>
            <a:ext cx="8640764" cy="2509264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25" y="3429000"/>
            <a:ext cx="8624048" cy="16560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grpSp>
        <p:nvGrpSpPr>
          <p:cNvPr id="20" name="Background elements">
            <a:extLst>
              <a:ext uri="{FF2B5EF4-FFF2-40B4-BE49-F238E27FC236}">
                <a16:creationId xmlns:a16="http://schemas.microsoft.com/office/drawing/2014/main" id="{240FBF3D-AF10-E32A-E4A3-B4ADE5CB3D55}"/>
              </a:ext>
            </a:extLst>
          </p:cNvPr>
          <p:cNvGrpSpPr/>
          <p:nvPr userDrawn="1"/>
        </p:nvGrpSpPr>
        <p:grpSpPr>
          <a:xfrm>
            <a:off x="1" y="2910422"/>
            <a:ext cx="10738285" cy="3947579"/>
            <a:chOff x="1" y="2910422"/>
            <a:chExt cx="10738285" cy="39475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6E5E7C-455B-E741-AEAF-C239813C90C9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9618F6-39D5-173D-655C-1D3EDB3A7698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1774825" y="6206950"/>
            <a:ext cx="2840039" cy="236539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algn="l">
              <a:defRPr sz="1600" b="0" i="0" u="none" strike="noStrike">
                <a:solidFill>
                  <a:schemeClr val="bg1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fld id="{BA6E8678-BC65-418D-88C1-9C57EB1A468F}" type="datetime4">
              <a:rPr lang="nb-NO" smtClean="0"/>
              <a:t>28. mai 2026</a:t>
            </a:fld>
            <a:endParaRPr lang="nb-NO"/>
          </a:p>
        </p:txBody>
      </p:sp>
      <p:sp>
        <p:nvSpPr>
          <p:cNvPr id="31" name="Logo">
            <a:extLst>
              <a:ext uri="{FF2B5EF4-FFF2-40B4-BE49-F238E27FC236}">
                <a16:creationId xmlns:a16="http://schemas.microsoft.com/office/drawing/2014/main" id="{C2A22ED9-401A-2ECF-093F-625F722710E1}"/>
              </a:ext>
            </a:extLst>
          </p:cNvPr>
          <p:cNvSpPr/>
          <p:nvPr/>
        </p:nvSpPr>
        <p:spPr bwMode="black">
          <a:xfrm>
            <a:off x="10770281" y="6188400"/>
            <a:ext cx="954994" cy="255089"/>
          </a:xfrm>
          <a:custGeom>
            <a:avLst/>
            <a:gdLst>
              <a:gd name="connsiteX0" fmla="*/ 490086 w 708018"/>
              <a:gd name="connsiteY0" fmla="*/ 61174 h 189119"/>
              <a:gd name="connsiteX1" fmla="*/ 509231 w 708018"/>
              <a:gd name="connsiteY1" fmla="*/ 61174 h 189119"/>
              <a:gd name="connsiteX2" fmla="*/ 509231 w 708018"/>
              <a:gd name="connsiteY2" fmla="*/ 173474 h 189119"/>
              <a:gd name="connsiteX3" fmla="*/ 490086 w 708018"/>
              <a:gd name="connsiteY3" fmla="*/ 173474 h 189119"/>
              <a:gd name="connsiteX4" fmla="*/ 659916 w 708018"/>
              <a:gd name="connsiteY4" fmla="*/ 32694 h 189119"/>
              <a:gd name="connsiteX5" fmla="*/ 678871 w 708018"/>
              <a:gd name="connsiteY5" fmla="*/ 32694 h 189119"/>
              <a:gd name="connsiteX6" fmla="*/ 678871 w 708018"/>
              <a:gd name="connsiteY6" fmla="*/ 61174 h 189119"/>
              <a:gd name="connsiteX7" fmla="*/ 707351 w 708018"/>
              <a:gd name="connsiteY7" fmla="*/ 61174 h 189119"/>
              <a:gd name="connsiteX8" fmla="*/ 707351 w 708018"/>
              <a:gd name="connsiteY8" fmla="*/ 76985 h 189119"/>
              <a:gd name="connsiteX9" fmla="*/ 678871 w 708018"/>
              <a:gd name="connsiteY9" fmla="*/ 76985 h 189119"/>
              <a:gd name="connsiteX10" fmla="*/ 678871 w 708018"/>
              <a:gd name="connsiteY10" fmla="*/ 138707 h 189119"/>
              <a:gd name="connsiteX11" fmla="*/ 695349 w 708018"/>
              <a:gd name="connsiteY11" fmla="*/ 158329 h 189119"/>
              <a:gd name="connsiteX12" fmla="*/ 708018 w 708018"/>
              <a:gd name="connsiteY12" fmla="*/ 156138 h 189119"/>
              <a:gd name="connsiteX13" fmla="*/ 708018 w 708018"/>
              <a:gd name="connsiteY13" fmla="*/ 172426 h 189119"/>
              <a:gd name="connsiteX14" fmla="*/ 693063 w 708018"/>
              <a:gd name="connsiteY14" fmla="*/ 175283 h 189119"/>
              <a:gd name="connsiteX15" fmla="*/ 659821 w 708018"/>
              <a:gd name="connsiteY15" fmla="*/ 140327 h 189119"/>
              <a:gd name="connsiteX16" fmla="*/ 659916 w 708018"/>
              <a:gd name="connsiteY16" fmla="*/ 140231 h 189119"/>
              <a:gd name="connsiteX17" fmla="*/ 659916 w 708018"/>
              <a:gd name="connsiteY17" fmla="*/ 76985 h 189119"/>
              <a:gd name="connsiteX18" fmla="*/ 640771 w 708018"/>
              <a:gd name="connsiteY18" fmla="*/ 76985 h 189119"/>
              <a:gd name="connsiteX19" fmla="*/ 640771 w 708018"/>
              <a:gd name="connsiteY19" fmla="*/ 61174 h 189119"/>
              <a:gd name="connsiteX20" fmla="*/ 659916 w 708018"/>
              <a:gd name="connsiteY20" fmla="*/ 61174 h 189119"/>
              <a:gd name="connsiteX21" fmla="*/ 539139 w 708018"/>
              <a:gd name="connsiteY21" fmla="*/ 15740 h 189119"/>
              <a:gd name="connsiteX22" fmla="*/ 558284 w 708018"/>
              <a:gd name="connsiteY22" fmla="*/ 15740 h 189119"/>
              <a:gd name="connsiteX23" fmla="*/ 558284 w 708018"/>
              <a:gd name="connsiteY23" fmla="*/ 107561 h 189119"/>
              <a:gd name="connsiteX24" fmla="*/ 610672 w 708018"/>
              <a:gd name="connsiteY24" fmla="*/ 61174 h 189119"/>
              <a:gd name="connsiteX25" fmla="*/ 636294 w 708018"/>
              <a:gd name="connsiteY25" fmla="*/ 61174 h 189119"/>
              <a:gd name="connsiteX26" fmla="*/ 589050 w 708018"/>
              <a:gd name="connsiteY26" fmla="*/ 104132 h 189119"/>
              <a:gd name="connsiteX27" fmla="*/ 640295 w 708018"/>
              <a:gd name="connsiteY27" fmla="*/ 173474 h 189119"/>
              <a:gd name="connsiteX28" fmla="*/ 617339 w 708018"/>
              <a:gd name="connsiteY28" fmla="*/ 173474 h 189119"/>
              <a:gd name="connsiteX29" fmla="*/ 574763 w 708018"/>
              <a:gd name="connsiteY29" fmla="*/ 117086 h 189119"/>
              <a:gd name="connsiteX30" fmla="*/ 558284 w 708018"/>
              <a:gd name="connsiteY30" fmla="*/ 132231 h 189119"/>
              <a:gd name="connsiteX31" fmla="*/ 558284 w 708018"/>
              <a:gd name="connsiteY31" fmla="*/ 173474 h 189119"/>
              <a:gd name="connsiteX32" fmla="*/ 539139 w 708018"/>
              <a:gd name="connsiteY32" fmla="*/ 173474 h 189119"/>
              <a:gd name="connsiteX33" fmla="*/ 408742 w 708018"/>
              <a:gd name="connsiteY33" fmla="*/ 15740 h 189119"/>
              <a:gd name="connsiteX34" fmla="*/ 464463 w 708018"/>
              <a:gd name="connsiteY34" fmla="*/ 60317 h 189119"/>
              <a:gd name="connsiteX35" fmla="*/ 444365 w 708018"/>
              <a:gd name="connsiteY35" fmla="*/ 60317 h 189119"/>
              <a:gd name="connsiteX36" fmla="*/ 408742 w 708018"/>
              <a:gd name="connsiteY36" fmla="*/ 33361 h 189119"/>
              <a:gd name="connsiteX37" fmla="*/ 377976 w 708018"/>
              <a:gd name="connsiteY37" fmla="*/ 56316 h 189119"/>
              <a:gd name="connsiteX38" fmla="*/ 467130 w 708018"/>
              <a:gd name="connsiteY38" fmla="*/ 130993 h 189119"/>
              <a:gd name="connsiteX39" fmla="*/ 412742 w 708018"/>
              <a:gd name="connsiteY39" fmla="*/ 175379 h 189119"/>
              <a:gd name="connsiteX40" fmla="*/ 352830 w 708018"/>
              <a:gd name="connsiteY40" fmla="*/ 121849 h 189119"/>
              <a:gd name="connsiteX41" fmla="*/ 352830 w 708018"/>
              <a:gd name="connsiteY41" fmla="*/ 121753 h 189119"/>
              <a:gd name="connsiteX42" fmla="*/ 372642 w 708018"/>
              <a:gd name="connsiteY42" fmla="*/ 121753 h 189119"/>
              <a:gd name="connsiteX43" fmla="*/ 412742 w 708018"/>
              <a:gd name="connsiteY43" fmla="*/ 157663 h 189119"/>
              <a:gd name="connsiteX44" fmla="*/ 446651 w 708018"/>
              <a:gd name="connsiteY44" fmla="*/ 132040 h 189119"/>
              <a:gd name="connsiteX45" fmla="*/ 357497 w 708018"/>
              <a:gd name="connsiteY45" fmla="*/ 56983 h 189119"/>
              <a:gd name="connsiteX46" fmla="*/ 408742 w 708018"/>
              <a:gd name="connsiteY46" fmla="*/ 15740 h 189119"/>
              <a:gd name="connsiteX47" fmla="*/ 499420 w 708018"/>
              <a:gd name="connsiteY47" fmla="*/ 13930 h 189119"/>
              <a:gd name="connsiteX48" fmla="*/ 512564 w 708018"/>
              <a:gd name="connsiteY48" fmla="*/ 26598 h 189119"/>
              <a:gd name="connsiteX49" fmla="*/ 499420 w 708018"/>
              <a:gd name="connsiteY49" fmla="*/ 39266 h 189119"/>
              <a:gd name="connsiteX50" fmla="*/ 486466 w 708018"/>
              <a:gd name="connsiteY50" fmla="*/ 26598 h 189119"/>
              <a:gd name="connsiteX51" fmla="*/ 499420 w 708018"/>
              <a:gd name="connsiteY51" fmla="*/ 13930 h 189119"/>
              <a:gd name="connsiteX52" fmla="*/ 94512 w 708018"/>
              <a:gd name="connsiteY52" fmla="*/ 0 h 189119"/>
              <a:gd name="connsiteX53" fmla="*/ 114991 w 708018"/>
              <a:gd name="connsiteY53" fmla="*/ 8501 h 189119"/>
              <a:gd name="connsiteX54" fmla="*/ 141184 w 708018"/>
              <a:gd name="connsiteY54" fmla="*/ 34695 h 189119"/>
              <a:gd name="connsiteX55" fmla="*/ 117753 w 708018"/>
              <a:gd name="connsiteY55" fmla="*/ 94512 h 189119"/>
              <a:gd name="connsiteX56" fmla="*/ 117848 w 708018"/>
              <a:gd name="connsiteY56" fmla="*/ 94607 h 189119"/>
              <a:gd name="connsiteX57" fmla="*/ 124099 w 708018"/>
              <a:gd name="connsiteY57" fmla="*/ 127266 h 189119"/>
              <a:gd name="connsiteX58" fmla="*/ 141206 w 708018"/>
              <a:gd name="connsiteY58" fmla="*/ 154307 h 189119"/>
              <a:gd name="connsiteX59" fmla="*/ 180523 w 708018"/>
              <a:gd name="connsiteY59" fmla="*/ 114990 h 189119"/>
              <a:gd name="connsiteX60" fmla="*/ 180523 w 708018"/>
              <a:gd name="connsiteY60" fmla="*/ 74033 h 189119"/>
              <a:gd name="connsiteX61" fmla="*/ 141185 w 708018"/>
              <a:gd name="connsiteY61" fmla="*/ 34694 h 189119"/>
              <a:gd name="connsiteX62" fmla="*/ 205860 w 708018"/>
              <a:gd name="connsiteY62" fmla="*/ 6405 h 189119"/>
              <a:gd name="connsiteX63" fmla="*/ 293966 w 708018"/>
              <a:gd name="connsiteY63" fmla="*/ 94511 h 189119"/>
              <a:gd name="connsiteX64" fmla="*/ 205860 w 708018"/>
              <a:gd name="connsiteY64" fmla="*/ 182617 h 189119"/>
              <a:gd name="connsiteX65" fmla="*/ 169951 w 708018"/>
              <a:gd name="connsiteY65" fmla="*/ 174974 h 189119"/>
              <a:gd name="connsiteX66" fmla="*/ 141248 w 708018"/>
              <a:gd name="connsiteY66" fmla="*/ 154373 h 189119"/>
              <a:gd name="connsiteX67" fmla="*/ 141280 w 708018"/>
              <a:gd name="connsiteY67" fmla="*/ 154424 h 189119"/>
              <a:gd name="connsiteX68" fmla="*/ 115086 w 708018"/>
              <a:gd name="connsiteY68" fmla="*/ 180618 h 189119"/>
              <a:gd name="connsiteX69" fmla="*/ 74128 w 708018"/>
              <a:gd name="connsiteY69" fmla="*/ 180618 h 189119"/>
              <a:gd name="connsiteX70" fmla="*/ 8501 w 708018"/>
              <a:gd name="connsiteY70" fmla="*/ 115086 h 189119"/>
              <a:gd name="connsiteX71" fmla="*/ 8501 w 708018"/>
              <a:gd name="connsiteY71" fmla="*/ 74128 h 189119"/>
              <a:gd name="connsiteX72" fmla="*/ 74033 w 708018"/>
              <a:gd name="connsiteY72" fmla="*/ 8501 h 189119"/>
              <a:gd name="connsiteX73" fmla="*/ 94512 w 708018"/>
              <a:gd name="connsiteY73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08018" h="189119">
                <a:moveTo>
                  <a:pt x="490086" y="61174"/>
                </a:moveTo>
                <a:lnTo>
                  <a:pt x="509231" y="61174"/>
                </a:lnTo>
                <a:lnTo>
                  <a:pt x="509231" y="173474"/>
                </a:lnTo>
                <a:lnTo>
                  <a:pt x="490086" y="173474"/>
                </a:lnTo>
                <a:close/>
                <a:moveTo>
                  <a:pt x="659916" y="32694"/>
                </a:moveTo>
                <a:lnTo>
                  <a:pt x="678871" y="32694"/>
                </a:lnTo>
                <a:lnTo>
                  <a:pt x="678871" y="61174"/>
                </a:lnTo>
                <a:lnTo>
                  <a:pt x="707351" y="61174"/>
                </a:lnTo>
                <a:lnTo>
                  <a:pt x="707351" y="76985"/>
                </a:lnTo>
                <a:lnTo>
                  <a:pt x="678871" y="76985"/>
                </a:lnTo>
                <a:lnTo>
                  <a:pt x="678871" y="138707"/>
                </a:lnTo>
                <a:cubicBezTo>
                  <a:pt x="678871" y="151852"/>
                  <a:pt x="685539" y="158329"/>
                  <a:pt x="695349" y="158329"/>
                </a:cubicBezTo>
                <a:cubicBezTo>
                  <a:pt x="699636" y="158329"/>
                  <a:pt x="704303" y="157472"/>
                  <a:pt x="708018" y="156138"/>
                </a:cubicBezTo>
                <a:lnTo>
                  <a:pt x="708018" y="172426"/>
                </a:lnTo>
                <a:cubicBezTo>
                  <a:pt x="703731" y="174426"/>
                  <a:pt x="698207" y="175283"/>
                  <a:pt x="693063" y="175283"/>
                </a:cubicBezTo>
                <a:cubicBezTo>
                  <a:pt x="673918" y="175283"/>
                  <a:pt x="659821" y="163282"/>
                  <a:pt x="659821" y="140327"/>
                </a:cubicBezTo>
                <a:lnTo>
                  <a:pt x="659916" y="140231"/>
                </a:lnTo>
                <a:lnTo>
                  <a:pt x="659916" y="76985"/>
                </a:lnTo>
                <a:lnTo>
                  <a:pt x="640771" y="76985"/>
                </a:lnTo>
                <a:lnTo>
                  <a:pt x="640771" y="61174"/>
                </a:lnTo>
                <a:lnTo>
                  <a:pt x="659916" y="61174"/>
                </a:lnTo>
                <a:close/>
                <a:moveTo>
                  <a:pt x="539139" y="15740"/>
                </a:moveTo>
                <a:lnTo>
                  <a:pt x="558284" y="15740"/>
                </a:lnTo>
                <a:lnTo>
                  <a:pt x="558284" y="107561"/>
                </a:lnTo>
                <a:lnTo>
                  <a:pt x="610672" y="61174"/>
                </a:lnTo>
                <a:lnTo>
                  <a:pt x="636294" y="61174"/>
                </a:lnTo>
                <a:lnTo>
                  <a:pt x="589050" y="104132"/>
                </a:lnTo>
                <a:lnTo>
                  <a:pt x="640295" y="173474"/>
                </a:lnTo>
                <a:lnTo>
                  <a:pt x="617339" y="173474"/>
                </a:lnTo>
                <a:lnTo>
                  <a:pt x="574763" y="117086"/>
                </a:lnTo>
                <a:lnTo>
                  <a:pt x="558284" y="132231"/>
                </a:lnTo>
                <a:lnTo>
                  <a:pt x="558284" y="173474"/>
                </a:lnTo>
                <a:lnTo>
                  <a:pt x="539139" y="173474"/>
                </a:lnTo>
                <a:close/>
                <a:moveTo>
                  <a:pt x="408742" y="15740"/>
                </a:moveTo>
                <a:cubicBezTo>
                  <a:pt x="440555" y="15740"/>
                  <a:pt x="460653" y="32409"/>
                  <a:pt x="464463" y="60317"/>
                </a:cubicBezTo>
                <a:lnTo>
                  <a:pt x="444365" y="60317"/>
                </a:lnTo>
                <a:cubicBezTo>
                  <a:pt x="441222" y="43172"/>
                  <a:pt x="427887" y="33361"/>
                  <a:pt x="408742" y="33361"/>
                </a:cubicBezTo>
                <a:cubicBezTo>
                  <a:pt x="389596" y="33361"/>
                  <a:pt x="377976" y="42315"/>
                  <a:pt x="377976" y="56316"/>
                </a:cubicBezTo>
                <a:cubicBezTo>
                  <a:pt x="377976" y="92416"/>
                  <a:pt x="467130" y="70604"/>
                  <a:pt x="467130" y="130993"/>
                </a:cubicBezTo>
                <a:cubicBezTo>
                  <a:pt x="467130" y="157758"/>
                  <a:pt x="444365" y="175379"/>
                  <a:pt x="412742" y="175379"/>
                </a:cubicBezTo>
                <a:cubicBezTo>
                  <a:pt x="381119" y="175379"/>
                  <a:pt x="355497" y="156901"/>
                  <a:pt x="352830" y="121849"/>
                </a:cubicBezTo>
                <a:lnTo>
                  <a:pt x="352830" y="121753"/>
                </a:lnTo>
                <a:lnTo>
                  <a:pt x="372642" y="121753"/>
                </a:lnTo>
                <a:cubicBezTo>
                  <a:pt x="374833" y="145852"/>
                  <a:pt x="391406" y="157663"/>
                  <a:pt x="412742" y="157663"/>
                </a:cubicBezTo>
                <a:cubicBezTo>
                  <a:pt x="432554" y="157663"/>
                  <a:pt x="446651" y="147376"/>
                  <a:pt x="446651" y="132040"/>
                </a:cubicBezTo>
                <a:cubicBezTo>
                  <a:pt x="446651" y="90130"/>
                  <a:pt x="357497" y="112419"/>
                  <a:pt x="357497" y="56983"/>
                </a:cubicBezTo>
                <a:cubicBezTo>
                  <a:pt x="357497" y="32028"/>
                  <a:pt x="379119" y="15740"/>
                  <a:pt x="408742" y="15740"/>
                </a:cubicBezTo>
                <a:close/>
                <a:moveTo>
                  <a:pt x="499420" y="13930"/>
                </a:moveTo>
                <a:cubicBezTo>
                  <a:pt x="507040" y="13930"/>
                  <a:pt x="512564" y="19264"/>
                  <a:pt x="512564" y="26598"/>
                </a:cubicBezTo>
                <a:cubicBezTo>
                  <a:pt x="512564" y="33933"/>
                  <a:pt x="506945" y="39266"/>
                  <a:pt x="499420" y="39266"/>
                </a:cubicBezTo>
                <a:cubicBezTo>
                  <a:pt x="491895" y="39266"/>
                  <a:pt x="486466" y="33933"/>
                  <a:pt x="486466" y="26598"/>
                </a:cubicBezTo>
                <a:cubicBezTo>
                  <a:pt x="486466" y="19264"/>
                  <a:pt x="492086" y="13930"/>
                  <a:pt x="499420" y="13930"/>
                </a:cubicBezTo>
                <a:close/>
                <a:moveTo>
                  <a:pt x="94512" y="0"/>
                </a:moveTo>
                <a:cubicBezTo>
                  <a:pt x="101918" y="0"/>
                  <a:pt x="109323" y="2833"/>
                  <a:pt x="114991" y="8501"/>
                </a:cubicBezTo>
                <a:lnTo>
                  <a:pt x="141184" y="34695"/>
                </a:lnTo>
                <a:cubicBezTo>
                  <a:pt x="126706" y="50411"/>
                  <a:pt x="117753" y="71366"/>
                  <a:pt x="117753" y="94512"/>
                </a:cubicBezTo>
                <a:lnTo>
                  <a:pt x="117848" y="94607"/>
                </a:lnTo>
                <a:cubicBezTo>
                  <a:pt x="117848" y="106133"/>
                  <a:pt x="120062" y="117158"/>
                  <a:pt x="124099" y="127266"/>
                </a:cubicBezTo>
                <a:lnTo>
                  <a:pt x="141206" y="154307"/>
                </a:lnTo>
                <a:lnTo>
                  <a:pt x="180523" y="114990"/>
                </a:lnTo>
                <a:cubicBezTo>
                  <a:pt x="191858" y="103655"/>
                  <a:pt x="191858" y="85367"/>
                  <a:pt x="180523" y="74033"/>
                </a:cubicBezTo>
                <a:lnTo>
                  <a:pt x="141185" y="34694"/>
                </a:lnTo>
                <a:cubicBezTo>
                  <a:pt x="157282" y="17264"/>
                  <a:pt x="180333" y="6405"/>
                  <a:pt x="205860" y="6405"/>
                </a:cubicBezTo>
                <a:cubicBezTo>
                  <a:pt x="254533" y="6405"/>
                  <a:pt x="293966" y="45839"/>
                  <a:pt x="293966" y="94511"/>
                </a:cubicBezTo>
                <a:cubicBezTo>
                  <a:pt x="293966" y="143184"/>
                  <a:pt x="254533" y="182617"/>
                  <a:pt x="205860" y="182617"/>
                </a:cubicBezTo>
                <a:cubicBezTo>
                  <a:pt x="193049" y="182617"/>
                  <a:pt x="180905" y="179879"/>
                  <a:pt x="169951" y="174974"/>
                </a:cubicBezTo>
                <a:lnTo>
                  <a:pt x="141248" y="154373"/>
                </a:lnTo>
                <a:lnTo>
                  <a:pt x="141280" y="154424"/>
                </a:ln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5086"/>
                </a:lnTo>
                <a:cubicBezTo>
                  <a:pt x="-2834" y="103751"/>
                  <a:pt x="-2834" y="85463"/>
                  <a:pt x="8501" y="74128"/>
                </a:cubicBezTo>
                <a:lnTo>
                  <a:pt x="74033" y="8501"/>
                </a:lnTo>
                <a:cubicBezTo>
                  <a:pt x="79700" y="2833"/>
                  <a:pt x="87106" y="0"/>
                  <a:pt x="9451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088" y="887730"/>
            <a:ext cx="5078412" cy="5082540"/>
          </a:xfrm>
          <a:prstGeom prst="roundRect">
            <a:avLst>
              <a:gd name="adj" fmla="val 2778"/>
            </a:avLst>
          </a:prstGeo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  <a:effectLst/>
        </p:spPr>
        <p:txBody>
          <a:bodyPr vert="horz" wrap="square" anchor="b">
            <a:noAutofit/>
          </a:bodyPr>
          <a:lstStyle>
            <a:lvl1pPr algn="l">
              <a:defRPr sz="2200" b="0" i="0" u="none" strike="noStrike">
                <a:solidFill>
                  <a:schemeClr val="tx2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813" y="1973262"/>
            <a:ext cx="4735512" cy="4165599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Trykk ENTER og deretter TAB for å vise neste tekststil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72FAD3-8E6B-1BAD-169F-7CFA0CB6DD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000" y="6433200"/>
            <a:ext cx="2743200" cy="180000"/>
          </a:xfrm>
          <a:prstGeom prst="rect">
            <a:avLst/>
          </a:prstGeom>
        </p:spPr>
        <p:txBody>
          <a:bodyPr/>
          <a:lstStyle/>
          <a:p>
            <a:fld id="{168D5DE3-9A71-46CD-B40D-2CB6C15676E6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433200"/>
            <a:ext cx="4114800" cy="1800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13553" y="6433200"/>
            <a:ext cx="335521" cy="180000"/>
          </a:xfrm>
          <a:prstGeom prst="rect">
            <a:avLst/>
          </a:prstGeom>
        </p:spPr>
        <p:txBody>
          <a:bodyPr/>
          <a:lstStyle/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476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A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B54ABE4C-63AF-44C3-9AF2-8DAA9143CF9D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00B4AAF-0107-2436-B560-02DCC89CD8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46270 w 6096000"/>
              <a:gd name="connsiteY0" fmla="*/ 6197249 h 6858000"/>
              <a:gd name="connsiteX1" fmla="*/ 5458627 w 6096000"/>
              <a:gd name="connsiteY1" fmla="*/ 6235528 h 6858000"/>
              <a:gd name="connsiteX2" fmla="*/ 5511987 w 6096000"/>
              <a:gd name="connsiteY2" fmla="*/ 6288888 h 6858000"/>
              <a:gd name="connsiteX3" fmla="*/ 5511987 w 6096000"/>
              <a:gd name="connsiteY3" fmla="*/ 6344439 h 6858000"/>
              <a:gd name="connsiteX4" fmla="*/ 5458627 w 6096000"/>
              <a:gd name="connsiteY4" fmla="*/ 6397797 h 6858000"/>
              <a:gd name="connsiteX5" fmla="*/ 5546270 w 6096000"/>
              <a:gd name="connsiteY5" fmla="*/ 6436077 h 6858000"/>
              <a:gd name="connsiteX6" fmla="*/ 5665621 w 6096000"/>
              <a:gd name="connsiteY6" fmla="*/ 6316728 h 6858000"/>
              <a:gd name="connsiteX7" fmla="*/ 5546270 w 6096000"/>
              <a:gd name="connsiteY7" fmla="*/ 6197249 h 6858000"/>
              <a:gd name="connsiteX8" fmla="*/ 5395552 w 6096000"/>
              <a:gd name="connsiteY8" fmla="*/ 6188710 h 6858000"/>
              <a:gd name="connsiteX9" fmla="*/ 5367890 w 6096000"/>
              <a:gd name="connsiteY9" fmla="*/ 6200213 h 6858000"/>
              <a:gd name="connsiteX10" fmla="*/ 5278828 w 6096000"/>
              <a:gd name="connsiteY10" fmla="*/ 6288888 h 6858000"/>
              <a:gd name="connsiteX11" fmla="*/ 5278828 w 6096000"/>
              <a:gd name="connsiteY11" fmla="*/ 6344310 h 6858000"/>
              <a:gd name="connsiteX12" fmla="*/ 5367631 w 6096000"/>
              <a:gd name="connsiteY12" fmla="*/ 6433113 h 6858000"/>
              <a:gd name="connsiteX13" fmla="*/ 5423054 w 6096000"/>
              <a:gd name="connsiteY13" fmla="*/ 6433113 h 6858000"/>
              <a:gd name="connsiteX14" fmla="*/ 5458498 w 6096000"/>
              <a:gd name="connsiteY14" fmla="*/ 6397669 h 6858000"/>
              <a:gd name="connsiteX15" fmla="*/ 5426663 w 6096000"/>
              <a:gd name="connsiteY15" fmla="*/ 6316599 h 6858000"/>
              <a:gd name="connsiteX16" fmla="*/ 5426920 w 6096000"/>
              <a:gd name="connsiteY16" fmla="*/ 6316728 h 6858000"/>
              <a:gd name="connsiteX17" fmla="*/ 5458755 w 6096000"/>
              <a:gd name="connsiteY17" fmla="*/ 6235658 h 6858000"/>
              <a:gd name="connsiteX18" fmla="*/ 5423311 w 6096000"/>
              <a:gd name="connsiteY18" fmla="*/ 6200213 h 6858000"/>
              <a:gd name="connsiteX19" fmla="*/ 5395552 w 6096000"/>
              <a:gd name="connsiteY19" fmla="*/ 6188710 h 6858000"/>
              <a:gd name="connsiteX20" fmla="*/ 0 w 6096000"/>
              <a:gd name="connsiteY20" fmla="*/ 0 h 6858000"/>
              <a:gd name="connsiteX21" fmla="*/ 6096000 w 6096000"/>
              <a:gd name="connsiteY21" fmla="*/ 0 h 6858000"/>
              <a:gd name="connsiteX22" fmla="*/ 6096000 w 6096000"/>
              <a:gd name="connsiteY22" fmla="*/ 6858000 h 6858000"/>
              <a:gd name="connsiteX23" fmla="*/ 0 w 6096000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6000" h="6858000">
                <a:moveTo>
                  <a:pt x="5546270" y="6197249"/>
                </a:moveTo>
                <a:cubicBezTo>
                  <a:pt x="5511600" y="6197249"/>
                  <a:pt x="5480537" y="6211942"/>
                  <a:pt x="5458627" y="6235528"/>
                </a:cubicBezTo>
                <a:lnTo>
                  <a:pt x="5511987" y="6288888"/>
                </a:lnTo>
                <a:cubicBezTo>
                  <a:pt x="5527324" y="6304226"/>
                  <a:pt x="5527324" y="6329101"/>
                  <a:pt x="5511987" y="6344439"/>
                </a:cubicBezTo>
                <a:lnTo>
                  <a:pt x="5458627" y="6397797"/>
                </a:lnTo>
                <a:cubicBezTo>
                  <a:pt x="5480408" y="6421384"/>
                  <a:pt x="5511600" y="6436077"/>
                  <a:pt x="5546270" y="6436077"/>
                </a:cubicBezTo>
                <a:cubicBezTo>
                  <a:pt x="5612261" y="6436077"/>
                  <a:pt x="5665621" y="6382589"/>
                  <a:pt x="5665621" y="6316728"/>
                </a:cubicBezTo>
                <a:cubicBezTo>
                  <a:pt x="5665621" y="6250866"/>
                  <a:pt x="5612132" y="6197249"/>
                  <a:pt x="5546270" y="6197249"/>
                </a:cubicBezTo>
                <a:close/>
                <a:moveTo>
                  <a:pt x="5395552" y="6188710"/>
                </a:moveTo>
                <a:cubicBezTo>
                  <a:pt x="5385515" y="6188710"/>
                  <a:pt x="5375493" y="6192544"/>
                  <a:pt x="5367890" y="6200213"/>
                </a:cubicBezTo>
                <a:lnTo>
                  <a:pt x="5278828" y="6288888"/>
                </a:lnTo>
                <a:cubicBezTo>
                  <a:pt x="5263490" y="6304226"/>
                  <a:pt x="5263490" y="6329101"/>
                  <a:pt x="5278828" y="6344310"/>
                </a:cubicBezTo>
                <a:lnTo>
                  <a:pt x="5367631" y="6433113"/>
                </a:lnTo>
                <a:cubicBezTo>
                  <a:pt x="5382969" y="6448451"/>
                  <a:pt x="5407716" y="6448451"/>
                  <a:pt x="5423054" y="6433113"/>
                </a:cubicBezTo>
                <a:lnTo>
                  <a:pt x="5458498" y="6397669"/>
                </a:lnTo>
                <a:cubicBezTo>
                  <a:pt x="5438777" y="6376403"/>
                  <a:pt x="5426663" y="6347919"/>
                  <a:pt x="5426663" y="6316599"/>
                </a:cubicBezTo>
                <a:lnTo>
                  <a:pt x="5426920" y="6316728"/>
                </a:lnTo>
                <a:cubicBezTo>
                  <a:pt x="5426920" y="6285408"/>
                  <a:pt x="5439036" y="6256924"/>
                  <a:pt x="5458755" y="6235658"/>
                </a:cubicBezTo>
                <a:lnTo>
                  <a:pt x="5423311" y="6200213"/>
                </a:lnTo>
                <a:cubicBezTo>
                  <a:pt x="5415643" y="6192544"/>
                  <a:pt x="5405589" y="6188710"/>
                  <a:pt x="5395552" y="618871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</p:spTree>
    <p:extLst>
      <p:ext uri="{BB962C8B-B14F-4D97-AF65-F5344CB8AC3E}">
        <p14:creationId xmlns:p14="http://schemas.microsoft.com/office/powerpoint/2010/main" val="185451229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B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51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D68DDA1-059B-4FC9-BA58-9BA2EDD76698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847EF-7FA5-6A0E-F380-86A0ED8861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</p:spTree>
    <p:extLst>
      <p:ext uri="{BB962C8B-B14F-4D97-AF65-F5344CB8AC3E}">
        <p14:creationId xmlns:p14="http://schemas.microsoft.com/office/powerpoint/2010/main" val="29718389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60973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0" y="1068298"/>
            <a:ext cx="4854575" cy="5068977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9D514B17-A8A8-459B-BAA4-C769A8BFF2A7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2915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405523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8" name="5th element">
            <a:extLst>
              <a:ext uri="{FF2B5EF4-FFF2-40B4-BE49-F238E27FC236}">
                <a16:creationId xmlns:a16="http://schemas.microsoft.com/office/drawing/2014/main" id="{B1FC3C6B-68B4-A17C-9DD9-5767CF39AEE8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9"/>
            <a:ext cx="2960686" cy="1911121"/>
          </a:xfrm>
        </p:spPr>
        <p:txBody>
          <a:bodyPr tIns="72000"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33926" y="1068298"/>
            <a:ext cx="6629400" cy="5068977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BEF6FC10-F55C-4806-9B64-541F49CA4542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3881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C26B627F-C5E9-4DA0-A894-C8337A435A23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612BFB-03A3-E327-C354-6D2F6200E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8" y="1424940"/>
            <a:ext cx="10536237" cy="2468880"/>
          </a:xfrm>
        </p:spPr>
        <p:txBody>
          <a:bodyPr anchor="ctr"/>
          <a:lstStyle>
            <a:lvl1pPr>
              <a:lnSpc>
                <a:spcPct val="92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5818005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FFB2E5F-AB3E-4E15-8046-2E2A6DA8424E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120788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39C0A4-81A6-F5D1-8743-5BA7CA25D980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3141F53A-E915-4EC0-A495-C2AA3C5757B5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5th element">
            <a:extLst>
              <a:ext uri="{FF2B5EF4-FFF2-40B4-BE49-F238E27FC236}">
                <a16:creationId xmlns:a16="http://schemas.microsoft.com/office/drawing/2014/main" id="{B1FC3C6B-68B4-A17C-9DD9-5767CF39AEE8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60662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914B7914-BACC-2FB6-AA91-1F6E669978DD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8750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83CCF15A-8774-45B0-BD40-127B12988205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8228B6D0-E3C7-88DB-3917-1B5538EF3031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8974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27E5B3B4-526B-D9C7-6C72-9FE05A406C63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</p:spPr>
        <p:txBody>
          <a:bodyPr/>
          <a:lstStyle>
            <a:lvl1pPr>
              <a:defRPr sz="2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887730"/>
            <a:ext cx="5078412" cy="50825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0E09D013-EE37-4C7A-9DFE-F6472CC210C4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9B9E87-A119-830E-2F3F-8B51BE755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813" y="1973262"/>
            <a:ext cx="4735512" cy="4165599"/>
          </a:xfrm>
        </p:spPr>
        <p:txBody>
          <a:bodyPr/>
          <a:lstStyle/>
          <a:p>
            <a:pPr lvl="0"/>
            <a:r>
              <a:rPr lang="nb-NO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33CE1B56-0541-CC2D-9B42-0B81F3FB6833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2394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 (Primary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">
            <a:extLst>
              <a:ext uri="{FF2B5EF4-FFF2-40B4-BE49-F238E27FC236}">
                <a16:creationId xmlns:a16="http://schemas.microsoft.com/office/drawing/2014/main" id="{C47EC5CB-5D2F-183B-E701-A72A38E2B22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4825" y="719138"/>
            <a:ext cx="8640764" cy="306228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25" y="3976688"/>
            <a:ext cx="8640764" cy="1108312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grpSp>
        <p:nvGrpSpPr>
          <p:cNvPr id="20" name="Background elements">
            <a:extLst>
              <a:ext uri="{FF2B5EF4-FFF2-40B4-BE49-F238E27FC236}">
                <a16:creationId xmlns:a16="http://schemas.microsoft.com/office/drawing/2014/main" id="{240FBF3D-AF10-E32A-E4A3-B4ADE5CB3D55}"/>
              </a:ext>
            </a:extLst>
          </p:cNvPr>
          <p:cNvGrpSpPr/>
          <p:nvPr userDrawn="1"/>
        </p:nvGrpSpPr>
        <p:grpSpPr>
          <a:xfrm>
            <a:off x="1" y="2910422"/>
            <a:ext cx="10738285" cy="3947579"/>
            <a:chOff x="1" y="2910422"/>
            <a:chExt cx="10738285" cy="39475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6E5E7C-455B-E741-AEAF-C239813C90C9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9618F6-39D5-173D-655C-1D3EDB3A7698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1774825" y="6206950"/>
            <a:ext cx="2840039" cy="236539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algn="l">
              <a:defRPr sz="1600" b="0" i="0" u="none" strike="noStrike">
                <a:solidFill>
                  <a:schemeClr val="bg1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fld id="{C90182F7-47A6-454B-9315-B14F8F81B80B}" type="datetime4">
              <a:rPr lang="nb-NO" smtClean="0"/>
              <a:t>28. mai 2026</a:t>
            </a:fld>
            <a:endParaRPr lang="nb-NO"/>
          </a:p>
        </p:txBody>
      </p:sp>
      <p:sp>
        <p:nvSpPr>
          <p:cNvPr id="31" name="Logo">
            <a:extLst>
              <a:ext uri="{FF2B5EF4-FFF2-40B4-BE49-F238E27FC236}">
                <a16:creationId xmlns:a16="http://schemas.microsoft.com/office/drawing/2014/main" id="{C2A22ED9-401A-2ECF-093F-625F722710E1}"/>
              </a:ext>
            </a:extLst>
          </p:cNvPr>
          <p:cNvSpPr/>
          <p:nvPr/>
        </p:nvSpPr>
        <p:spPr bwMode="black">
          <a:xfrm>
            <a:off x="10770281" y="6188400"/>
            <a:ext cx="954994" cy="255089"/>
          </a:xfrm>
          <a:custGeom>
            <a:avLst/>
            <a:gdLst>
              <a:gd name="connsiteX0" fmla="*/ 490086 w 708018"/>
              <a:gd name="connsiteY0" fmla="*/ 61174 h 189119"/>
              <a:gd name="connsiteX1" fmla="*/ 509231 w 708018"/>
              <a:gd name="connsiteY1" fmla="*/ 61174 h 189119"/>
              <a:gd name="connsiteX2" fmla="*/ 509231 w 708018"/>
              <a:gd name="connsiteY2" fmla="*/ 173474 h 189119"/>
              <a:gd name="connsiteX3" fmla="*/ 490086 w 708018"/>
              <a:gd name="connsiteY3" fmla="*/ 173474 h 189119"/>
              <a:gd name="connsiteX4" fmla="*/ 659916 w 708018"/>
              <a:gd name="connsiteY4" fmla="*/ 32694 h 189119"/>
              <a:gd name="connsiteX5" fmla="*/ 678871 w 708018"/>
              <a:gd name="connsiteY5" fmla="*/ 32694 h 189119"/>
              <a:gd name="connsiteX6" fmla="*/ 678871 w 708018"/>
              <a:gd name="connsiteY6" fmla="*/ 61174 h 189119"/>
              <a:gd name="connsiteX7" fmla="*/ 707351 w 708018"/>
              <a:gd name="connsiteY7" fmla="*/ 61174 h 189119"/>
              <a:gd name="connsiteX8" fmla="*/ 707351 w 708018"/>
              <a:gd name="connsiteY8" fmla="*/ 76985 h 189119"/>
              <a:gd name="connsiteX9" fmla="*/ 678871 w 708018"/>
              <a:gd name="connsiteY9" fmla="*/ 76985 h 189119"/>
              <a:gd name="connsiteX10" fmla="*/ 678871 w 708018"/>
              <a:gd name="connsiteY10" fmla="*/ 138707 h 189119"/>
              <a:gd name="connsiteX11" fmla="*/ 695349 w 708018"/>
              <a:gd name="connsiteY11" fmla="*/ 158329 h 189119"/>
              <a:gd name="connsiteX12" fmla="*/ 708018 w 708018"/>
              <a:gd name="connsiteY12" fmla="*/ 156138 h 189119"/>
              <a:gd name="connsiteX13" fmla="*/ 708018 w 708018"/>
              <a:gd name="connsiteY13" fmla="*/ 172426 h 189119"/>
              <a:gd name="connsiteX14" fmla="*/ 693063 w 708018"/>
              <a:gd name="connsiteY14" fmla="*/ 175283 h 189119"/>
              <a:gd name="connsiteX15" fmla="*/ 659821 w 708018"/>
              <a:gd name="connsiteY15" fmla="*/ 140327 h 189119"/>
              <a:gd name="connsiteX16" fmla="*/ 659916 w 708018"/>
              <a:gd name="connsiteY16" fmla="*/ 140231 h 189119"/>
              <a:gd name="connsiteX17" fmla="*/ 659916 w 708018"/>
              <a:gd name="connsiteY17" fmla="*/ 76985 h 189119"/>
              <a:gd name="connsiteX18" fmla="*/ 640771 w 708018"/>
              <a:gd name="connsiteY18" fmla="*/ 76985 h 189119"/>
              <a:gd name="connsiteX19" fmla="*/ 640771 w 708018"/>
              <a:gd name="connsiteY19" fmla="*/ 61174 h 189119"/>
              <a:gd name="connsiteX20" fmla="*/ 659916 w 708018"/>
              <a:gd name="connsiteY20" fmla="*/ 61174 h 189119"/>
              <a:gd name="connsiteX21" fmla="*/ 539139 w 708018"/>
              <a:gd name="connsiteY21" fmla="*/ 15740 h 189119"/>
              <a:gd name="connsiteX22" fmla="*/ 558284 w 708018"/>
              <a:gd name="connsiteY22" fmla="*/ 15740 h 189119"/>
              <a:gd name="connsiteX23" fmla="*/ 558284 w 708018"/>
              <a:gd name="connsiteY23" fmla="*/ 107561 h 189119"/>
              <a:gd name="connsiteX24" fmla="*/ 610672 w 708018"/>
              <a:gd name="connsiteY24" fmla="*/ 61174 h 189119"/>
              <a:gd name="connsiteX25" fmla="*/ 636294 w 708018"/>
              <a:gd name="connsiteY25" fmla="*/ 61174 h 189119"/>
              <a:gd name="connsiteX26" fmla="*/ 589050 w 708018"/>
              <a:gd name="connsiteY26" fmla="*/ 104132 h 189119"/>
              <a:gd name="connsiteX27" fmla="*/ 640295 w 708018"/>
              <a:gd name="connsiteY27" fmla="*/ 173474 h 189119"/>
              <a:gd name="connsiteX28" fmla="*/ 617339 w 708018"/>
              <a:gd name="connsiteY28" fmla="*/ 173474 h 189119"/>
              <a:gd name="connsiteX29" fmla="*/ 574763 w 708018"/>
              <a:gd name="connsiteY29" fmla="*/ 117086 h 189119"/>
              <a:gd name="connsiteX30" fmla="*/ 558284 w 708018"/>
              <a:gd name="connsiteY30" fmla="*/ 132231 h 189119"/>
              <a:gd name="connsiteX31" fmla="*/ 558284 w 708018"/>
              <a:gd name="connsiteY31" fmla="*/ 173474 h 189119"/>
              <a:gd name="connsiteX32" fmla="*/ 539139 w 708018"/>
              <a:gd name="connsiteY32" fmla="*/ 173474 h 189119"/>
              <a:gd name="connsiteX33" fmla="*/ 408742 w 708018"/>
              <a:gd name="connsiteY33" fmla="*/ 15740 h 189119"/>
              <a:gd name="connsiteX34" fmla="*/ 464463 w 708018"/>
              <a:gd name="connsiteY34" fmla="*/ 60317 h 189119"/>
              <a:gd name="connsiteX35" fmla="*/ 444365 w 708018"/>
              <a:gd name="connsiteY35" fmla="*/ 60317 h 189119"/>
              <a:gd name="connsiteX36" fmla="*/ 408742 w 708018"/>
              <a:gd name="connsiteY36" fmla="*/ 33361 h 189119"/>
              <a:gd name="connsiteX37" fmla="*/ 377976 w 708018"/>
              <a:gd name="connsiteY37" fmla="*/ 56316 h 189119"/>
              <a:gd name="connsiteX38" fmla="*/ 467130 w 708018"/>
              <a:gd name="connsiteY38" fmla="*/ 130993 h 189119"/>
              <a:gd name="connsiteX39" fmla="*/ 412742 w 708018"/>
              <a:gd name="connsiteY39" fmla="*/ 175379 h 189119"/>
              <a:gd name="connsiteX40" fmla="*/ 352830 w 708018"/>
              <a:gd name="connsiteY40" fmla="*/ 121849 h 189119"/>
              <a:gd name="connsiteX41" fmla="*/ 352830 w 708018"/>
              <a:gd name="connsiteY41" fmla="*/ 121753 h 189119"/>
              <a:gd name="connsiteX42" fmla="*/ 372642 w 708018"/>
              <a:gd name="connsiteY42" fmla="*/ 121753 h 189119"/>
              <a:gd name="connsiteX43" fmla="*/ 412742 w 708018"/>
              <a:gd name="connsiteY43" fmla="*/ 157663 h 189119"/>
              <a:gd name="connsiteX44" fmla="*/ 446651 w 708018"/>
              <a:gd name="connsiteY44" fmla="*/ 132040 h 189119"/>
              <a:gd name="connsiteX45" fmla="*/ 357497 w 708018"/>
              <a:gd name="connsiteY45" fmla="*/ 56983 h 189119"/>
              <a:gd name="connsiteX46" fmla="*/ 408742 w 708018"/>
              <a:gd name="connsiteY46" fmla="*/ 15740 h 189119"/>
              <a:gd name="connsiteX47" fmla="*/ 499420 w 708018"/>
              <a:gd name="connsiteY47" fmla="*/ 13930 h 189119"/>
              <a:gd name="connsiteX48" fmla="*/ 512564 w 708018"/>
              <a:gd name="connsiteY48" fmla="*/ 26598 h 189119"/>
              <a:gd name="connsiteX49" fmla="*/ 499420 w 708018"/>
              <a:gd name="connsiteY49" fmla="*/ 39266 h 189119"/>
              <a:gd name="connsiteX50" fmla="*/ 486466 w 708018"/>
              <a:gd name="connsiteY50" fmla="*/ 26598 h 189119"/>
              <a:gd name="connsiteX51" fmla="*/ 499420 w 708018"/>
              <a:gd name="connsiteY51" fmla="*/ 13930 h 189119"/>
              <a:gd name="connsiteX52" fmla="*/ 94512 w 708018"/>
              <a:gd name="connsiteY52" fmla="*/ 0 h 189119"/>
              <a:gd name="connsiteX53" fmla="*/ 114991 w 708018"/>
              <a:gd name="connsiteY53" fmla="*/ 8501 h 189119"/>
              <a:gd name="connsiteX54" fmla="*/ 141184 w 708018"/>
              <a:gd name="connsiteY54" fmla="*/ 34695 h 189119"/>
              <a:gd name="connsiteX55" fmla="*/ 117753 w 708018"/>
              <a:gd name="connsiteY55" fmla="*/ 94512 h 189119"/>
              <a:gd name="connsiteX56" fmla="*/ 117848 w 708018"/>
              <a:gd name="connsiteY56" fmla="*/ 94607 h 189119"/>
              <a:gd name="connsiteX57" fmla="*/ 124099 w 708018"/>
              <a:gd name="connsiteY57" fmla="*/ 127266 h 189119"/>
              <a:gd name="connsiteX58" fmla="*/ 141206 w 708018"/>
              <a:gd name="connsiteY58" fmla="*/ 154307 h 189119"/>
              <a:gd name="connsiteX59" fmla="*/ 180523 w 708018"/>
              <a:gd name="connsiteY59" fmla="*/ 114990 h 189119"/>
              <a:gd name="connsiteX60" fmla="*/ 180523 w 708018"/>
              <a:gd name="connsiteY60" fmla="*/ 74033 h 189119"/>
              <a:gd name="connsiteX61" fmla="*/ 141185 w 708018"/>
              <a:gd name="connsiteY61" fmla="*/ 34694 h 189119"/>
              <a:gd name="connsiteX62" fmla="*/ 205860 w 708018"/>
              <a:gd name="connsiteY62" fmla="*/ 6405 h 189119"/>
              <a:gd name="connsiteX63" fmla="*/ 293966 w 708018"/>
              <a:gd name="connsiteY63" fmla="*/ 94511 h 189119"/>
              <a:gd name="connsiteX64" fmla="*/ 205860 w 708018"/>
              <a:gd name="connsiteY64" fmla="*/ 182617 h 189119"/>
              <a:gd name="connsiteX65" fmla="*/ 169951 w 708018"/>
              <a:gd name="connsiteY65" fmla="*/ 174974 h 189119"/>
              <a:gd name="connsiteX66" fmla="*/ 141248 w 708018"/>
              <a:gd name="connsiteY66" fmla="*/ 154373 h 189119"/>
              <a:gd name="connsiteX67" fmla="*/ 141280 w 708018"/>
              <a:gd name="connsiteY67" fmla="*/ 154424 h 189119"/>
              <a:gd name="connsiteX68" fmla="*/ 115086 w 708018"/>
              <a:gd name="connsiteY68" fmla="*/ 180618 h 189119"/>
              <a:gd name="connsiteX69" fmla="*/ 74128 w 708018"/>
              <a:gd name="connsiteY69" fmla="*/ 180618 h 189119"/>
              <a:gd name="connsiteX70" fmla="*/ 8501 w 708018"/>
              <a:gd name="connsiteY70" fmla="*/ 115086 h 189119"/>
              <a:gd name="connsiteX71" fmla="*/ 8501 w 708018"/>
              <a:gd name="connsiteY71" fmla="*/ 74128 h 189119"/>
              <a:gd name="connsiteX72" fmla="*/ 74033 w 708018"/>
              <a:gd name="connsiteY72" fmla="*/ 8501 h 189119"/>
              <a:gd name="connsiteX73" fmla="*/ 94512 w 708018"/>
              <a:gd name="connsiteY73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08018" h="189119">
                <a:moveTo>
                  <a:pt x="490086" y="61174"/>
                </a:moveTo>
                <a:lnTo>
                  <a:pt x="509231" y="61174"/>
                </a:lnTo>
                <a:lnTo>
                  <a:pt x="509231" y="173474"/>
                </a:lnTo>
                <a:lnTo>
                  <a:pt x="490086" y="173474"/>
                </a:lnTo>
                <a:close/>
                <a:moveTo>
                  <a:pt x="659916" y="32694"/>
                </a:moveTo>
                <a:lnTo>
                  <a:pt x="678871" y="32694"/>
                </a:lnTo>
                <a:lnTo>
                  <a:pt x="678871" y="61174"/>
                </a:lnTo>
                <a:lnTo>
                  <a:pt x="707351" y="61174"/>
                </a:lnTo>
                <a:lnTo>
                  <a:pt x="707351" y="76985"/>
                </a:lnTo>
                <a:lnTo>
                  <a:pt x="678871" y="76985"/>
                </a:lnTo>
                <a:lnTo>
                  <a:pt x="678871" y="138707"/>
                </a:lnTo>
                <a:cubicBezTo>
                  <a:pt x="678871" y="151852"/>
                  <a:pt x="685539" y="158329"/>
                  <a:pt x="695349" y="158329"/>
                </a:cubicBezTo>
                <a:cubicBezTo>
                  <a:pt x="699636" y="158329"/>
                  <a:pt x="704303" y="157472"/>
                  <a:pt x="708018" y="156138"/>
                </a:cubicBezTo>
                <a:lnTo>
                  <a:pt x="708018" y="172426"/>
                </a:lnTo>
                <a:cubicBezTo>
                  <a:pt x="703731" y="174426"/>
                  <a:pt x="698207" y="175283"/>
                  <a:pt x="693063" y="175283"/>
                </a:cubicBezTo>
                <a:cubicBezTo>
                  <a:pt x="673918" y="175283"/>
                  <a:pt x="659821" y="163282"/>
                  <a:pt x="659821" y="140327"/>
                </a:cubicBezTo>
                <a:lnTo>
                  <a:pt x="659916" y="140231"/>
                </a:lnTo>
                <a:lnTo>
                  <a:pt x="659916" y="76985"/>
                </a:lnTo>
                <a:lnTo>
                  <a:pt x="640771" y="76985"/>
                </a:lnTo>
                <a:lnTo>
                  <a:pt x="640771" y="61174"/>
                </a:lnTo>
                <a:lnTo>
                  <a:pt x="659916" y="61174"/>
                </a:lnTo>
                <a:close/>
                <a:moveTo>
                  <a:pt x="539139" y="15740"/>
                </a:moveTo>
                <a:lnTo>
                  <a:pt x="558284" y="15740"/>
                </a:lnTo>
                <a:lnTo>
                  <a:pt x="558284" y="107561"/>
                </a:lnTo>
                <a:lnTo>
                  <a:pt x="610672" y="61174"/>
                </a:lnTo>
                <a:lnTo>
                  <a:pt x="636294" y="61174"/>
                </a:lnTo>
                <a:lnTo>
                  <a:pt x="589050" y="104132"/>
                </a:lnTo>
                <a:lnTo>
                  <a:pt x="640295" y="173474"/>
                </a:lnTo>
                <a:lnTo>
                  <a:pt x="617339" y="173474"/>
                </a:lnTo>
                <a:lnTo>
                  <a:pt x="574763" y="117086"/>
                </a:lnTo>
                <a:lnTo>
                  <a:pt x="558284" y="132231"/>
                </a:lnTo>
                <a:lnTo>
                  <a:pt x="558284" y="173474"/>
                </a:lnTo>
                <a:lnTo>
                  <a:pt x="539139" y="173474"/>
                </a:lnTo>
                <a:close/>
                <a:moveTo>
                  <a:pt x="408742" y="15740"/>
                </a:moveTo>
                <a:cubicBezTo>
                  <a:pt x="440555" y="15740"/>
                  <a:pt x="460653" y="32409"/>
                  <a:pt x="464463" y="60317"/>
                </a:cubicBezTo>
                <a:lnTo>
                  <a:pt x="444365" y="60317"/>
                </a:lnTo>
                <a:cubicBezTo>
                  <a:pt x="441222" y="43172"/>
                  <a:pt x="427887" y="33361"/>
                  <a:pt x="408742" y="33361"/>
                </a:cubicBezTo>
                <a:cubicBezTo>
                  <a:pt x="389596" y="33361"/>
                  <a:pt x="377976" y="42315"/>
                  <a:pt x="377976" y="56316"/>
                </a:cubicBezTo>
                <a:cubicBezTo>
                  <a:pt x="377976" y="92416"/>
                  <a:pt x="467130" y="70604"/>
                  <a:pt x="467130" y="130993"/>
                </a:cubicBezTo>
                <a:cubicBezTo>
                  <a:pt x="467130" y="157758"/>
                  <a:pt x="444365" y="175379"/>
                  <a:pt x="412742" y="175379"/>
                </a:cubicBezTo>
                <a:cubicBezTo>
                  <a:pt x="381119" y="175379"/>
                  <a:pt x="355497" y="156901"/>
                  <a:pt x="352830" y="121849"/>
                </a:cubicBezTo>
                <a:lnTo>
                  <a:pt x="352830" y="121753"/>
                </a:lnTo>
                <a:lnTo>
                  <a:pt x="372642" y="121753"/>
                </a:lnTo>
                <a:cubicBezTo>
                  <a:pt x="374833" y="145852"/>
                  <a:pt x="391406" y="157663"/>
                  <a:pt x="412742" y="157663"/>
                </a:cubicBezTo>
                <a:cubicBezTo>
                  <a:pt x="432554" y="157663"/>
                  <a:pt x="446651" y="147376"/>
                  <a:pt x="446651" y="132040"/>
                </a:cubicBezTo>
                <a:cubicBezTo>
                  <a:pt x="446651" y="90130"/>
                  <a:pt x="357497" y="112419"/>
                  <a:pt x="357497" y="56983"/>
                </a:cubicBezTo>
                <a:cubicBezTo>
                  <a:pt x="357497" y="32028"/>
                  <a:pt x="379119" y="15740"/>
                  <a:pt x="408742" y="15740"/>
                </a:cubicBezTo>
                <a:close/>
                <a:moveTo>
                  <a:pt x="499420" y="13930"/>
                </a:moveTo>
                <a:cubicBezTo>
                  <a:pt x="507040" y="13930"/>
                  <a:pt x="512564" y="19264"/>
                  <a:pt x="512564" y="26598"/>
                </a:cubicBezTo>
                <a:cubicBezTo>
                  <a:pt x="512564" y="33933"/>
                  <a:pt x="506945" y="39266"/>
                  <a:pt x="499420" y="39266"/>
                </a:cubicBezTo>
                <a:cubicBezTo>
                  <a:pt x="491895" y="39266"/>
                  <a:pt x="486466" y="33933"/>
                  <a:pt x="486466" y="26598"/>
                </a:cubicBezTo>
                <a:cubicBezTo>
                  <a:pt x="486466" y="19264"/>
                  <a:pt x="492086" y="13930"/>
                  <a:pt x="499420" y="13930"/>
                </a:cubicBezTo>
                <a:close/>
                <a:moveTo>
                  <a:pt x="94512" y="0"/>
                </a:moveTo>
                <a:cubicBezTo>
                  <a:pt x="101918" y="0"/>
                  <a:pt x="109323" y="2833"/>
                  <a:pt x="114991" y="8501"/>
                </a:cubicBezTo>
                <a:lnTo>
                  <a:pt x="141184" y="34695"/>
                </a:lnTo>
                <a:cubicBezTo>
                  <a:pt x="126706" y="50411"/>
                  <a:pt x="117753" y="71366"/>
                  <a:pt x="117753" y="94512"/>
                </a:cubicBezTo>
                <a:lnTo>
                  <a:pt x="117848" y="94607"/>
                </a:lnTo>
                <a:cubicBezTo>
                  <a:pt x="117848" y="106133"/>
                  <a:pt x="120062" y="117158"/>
                  <a:pt x="124099" y="127266"/>
                </a:cubicBezTo>
                <a:lnTo>
                  <a:pt x="141206" y="154307"/>
                </a:lnTo>
                <a:lnTo>
                  <a:pt x="180523" y="114990"/>
                </a:lnTo>
                <a:cubicBezTo>
                  <a:pt x="191858" y="103655"/>
                  <a:pt x="191858" y="85367"/>
                  <a:pt x="180523" y="74033"/>
                </a:cubicBezTo>
                <a:lnTo>
                  <a:pt x="141185" y="34694"/>
                </a:lnTo>
                <a:cubicBezTo>
                  <a:pt x="157282" y="17264"/>
                  <a:pt x="180333" y="6405"/>
                  <a:pt x="205860" y="6405"/>
                </a:cubicBezTo>
                <a:cubicBezTo>
                  <a:pt x="254533" y="6405"/>
                  <a:pt x="293966" y="45839"/>
                  <a:pt x="293966" y="94511"/>
                </a:cubicBezTo>
                <a:cubicBezTo>
                  <a:pt x="293966" y="143184"/>
                  <a:pt x="254533" y="182617"/>
                  <a:pt x="205860" y="182617"/>
                </a:cubicBezTo>
                <a:cubicBezTo>
                  <a:pt x="193049" y="182617"/>
                  <a:pt x="180905" y="179879"/>
                  <a:pt x="169951" y="174974"/>
                </a:cubicBezTo>
                <a:lnTo>
                  <a:pt x="141248" y="154373"/>
                </a:lnTo>
                <a:lnTo>
                  <a:pt x="141280" y="154424"/>
                </a:ln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5086"/>
                </a:lnTo>
                <a:cubicBezTo>
                  <a:pt x="-2834" y="103751"/>
                  <a:pt x="-2834" y="85463"/>
                  <a:pt x="8501" y="74128"/>
                </a:cubicBezTo>
                <a:lnTo>
                  <a:pt x="74033" y="8501"/>
                </a:lnTo>
                <a:cubicBezTo>
                  <a:pt x="79700" y="2833"/>
                  <a:pt x="87106" y="0"/>
                  <a:pt x="94512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38677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48CB0FD2-FD9C-20BC-2401-FE53471B2BB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088" y="887730"/>
            <a:ext cx="5078412" cy="5082540"/>
          </a:xfrm>
          <a:prstGeom prst="roundRect">
            <a:avLst>
              <a:gd name="adj" fmla="val 2778"/>
            </a:avLst>
          </a:prstGeom>
          <a:solidFill>
            <a:schemeClr val="bg1">
              <a:lumMod val="9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  <a:effectLst/>
        </p:spPr>
        <p:txBody>
          <a:bodyPr vert="horz" wrap="square" anchor="b">
            <a:noAutofit/>
          </a:bodyPr>
          <a:lstStyle>
            <a:lvl1pPr algn="l">
              <a:defRPr sz="2200" b="0" i="0" u="none" strike="noStrike">
                <a:solidFill>
                  <a:schemeClr val="tx2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813" y="1973262"/>
            <a:ext cx="4735512" cy="4165599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Trykk ENTER og deretter TAB for å vise neste tekststil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72FAD3-8E6B-1BAD-169F-7CFA0CB6DD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CDED2439-438A-4492-8D0D-309074B7193B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4" name="5th element">
            <a:extLst>
              <a:ext uri="{FF2B5EF4-FFF2-40B4-BE49-F238E27FC236}">
                <a16:creationId xmlns:a16="http://schemas.microsoft.com/office/drawing/2014/main" id="{DB9E9E66-78CB-86F3-75F8-37C711309265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l"/>
            <a:endParaRPr lang="nb-NO" sz="100" b="0" i="0" u="none" strike="noStrike">
              <a:solidFill>
                <a:srgbClr val="000000">
                  <a:alpha val="0"/>
                </a:srgbClr>
              </a:solidFill>
              <a:latin typeface="Haf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235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A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6097394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D20431B-0C78-4BC3-A476-25902D603D19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847EF-7FA5-6A0E-F380-86A0ED8861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46270 w 6096000"/>
              <a:gd name="connsiteY0" fmla="*/ 6197249 h 6858000"/>
              <a:gd name="connsiteX1" fmla="*/ 5458627 w 6096000"/>
              <a:gd name="connsiteY1" fmla="*/ 6235528 h 6858000"/>
              <a:gd name="connsiteX2" fmla="*/ 5511987 w 6096000"/>
              <a:gd name="connsiteY2" fmla="*/ 6288888 h 6858000"/>
              <a:gd name="connsiteX3" fmla="*/ 5511987 w 6096000"/>
              <a:gd name="connsiteY3" fmla="*/ 6344439 h 6858000"/>
              <a:gd name="connsiteX4" fmla="*/ 5458627 w 6096000"/>
              <a:gd name="connsiteY4" fmla="*/ 6397797 h 6858000"/>
              <a:gd name="connsiteX5" fmla="*/ 5546270 w 6096000"/>
              <a:gd name="connsiteY5" fmla="*/ 6436077 h 6858000"/>
              <a:gd name="connsiteX6" fmla="*/ 5665621 w 6096000"/>
              <a:gd name="connsiteY6" fmla="*/ 6316728 h 6858000"/>
              <a:gd name="connsiteX7" fmla="*/ 5546270 w 6096000"/>
              <a:gd name="connsiteY7" fmla="*/ 6197249 h 6858000"/>
              <a:gd name="connsiteX8" fmla="*/ 5395552 w 6096000"/>
              <a:gd name="connsiteY8" fmla="*/ 6188710 h 6858000"/>
              <a:gd name="connsiteX9" fmla="*/ 5367890 w 6096000"/>
              <a:gd name="connsiteY9" fmla="*/ 6200213 h 6858000"/>
              <a:gd name="connsiteX10" fmla="*/ 5278828 w 6096000"/>
              <a:gd name="connsiteY10" fmla="*/ 6288888 h 6858000"/>
              <a:gd name="connsiteX11" fmla="*/ 5278828 w 6096000"/>
              <a:gd name="connsiteY11" fmla="*/ 6344310 h 6858000"/>
              <a:gd name="connsiteX12" fmla="*/ 5367631 w 6096000"/>
              <a:gd name="connsiteY12" fmla="*/ 6433113 h 6858000"/>
              <a:gd name="connsiteX13" fmla="*/ 5423054 w 6096000"/>
              <a:gd name="connsiteY13" fmla="*/ 6433113 h 6858000"/>
              <a:gd name="connsiteX14" fmla="*/ 5458498 w 6096000"/>
              <a:gd name="connsiteY14" fmla="*/ 6397669 h 6858000"/>
              <a:gd name="connsiteX15" fmla="*/ 5426663 w 6096000"/>
              <a:gd name="connsiteY15" fmla="*/ 6316599 h 6858000"/>
              <a:gd name="connsiteX16" fmla="*/ 5426920 w 6096000"/>
              <a:gd name="connsiteY16" fmla="*/ 6316728 h 6858000"/>
              <a:gd name="connsiteX17" fmla="*/ 5458755 w 6096000"/>
              <a:gd name="connsiteY17" fmla="*/ 6235658 h 6858000"/>
              <a:gd name="connsiteX18" fmla="*/ 5423311 w 6096000"/>
              <a:gd name="connsiteY18" fmla="*/ 6200213 h 6858000"/>
              <a:gd name="connsiteX19" fmla="*/ 5395552 w 6096000"/>
              <a:gd name="connsiteY19" fmla="*/ 6188710 h 6858000"/>
              <a:gd name="connsiteX20" fmla="*/ 0 w 6096000"/>
              <a:gd name="connsiteY20" fmla="*/ 0 h 6858000"/>
              <a:gd name="connsiteX21" fmla="*/ 6096000 w 6096000"/>
              <a:gd name="connsiteY21" fmla="*/ 0 h 6858000"/>
              <a:gd name="connsiteX22" fmla="*/ 6096000 w 6096000"/>
              <a:gd name="connsiteY22" fmla="*/ 6858000 h 6858000"/>
              <a:gd name="connsiteX23" fmla="*/ 0 w 6096000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6000" h="6858000">
                <a:moveTo>
                  <a:pt x="5546270" y="6197249"/>
                </a:moveTo>
                <a:cubicBezTo>
                  <a:pt x="5511600" y="6197249"/>
                  <a:pt x="5480537" y="6211942"/>
                  <a:pt x="5458627" y="6235528"/>
                </a:cubicBezTo>
                <a:lnTo>
                  <a:pt x="5511987" y="6288888"/>
                </a:lnTo>
                <a:cubicBezTo>
                  <a:pt x="5527324" y="6304226"/>
                  <a:pt x="5527324" y="6329101"/>
                  <a:pt x="5511987" y="6344439"/>
                </a:cubicBezTo>
                <a:lnTo>
                  <a:pt x="5458627" y="6397797"/>
                </a:lnTo>
                <a:cubicBezTo>
                  <a:pt x="5480408" y="6421384"/>
                  <a:pt x="5511600" y="6436077"/>
                  <a:pt x="5546270" y="6436077"/>
                </a:cubicBezTo>
                <a:cubicBezTo>
                  <a:pt x="5612261" y="6436077"/>
                  <a:pt x="5665621" y="6382589"/>
                  <a:pt x="5665621" y="6316728"/>
                </a:cubicBezTo>
                <a:cubicBezTo>
                  <a:pt x="5665621" y="6250866"/>
                  <a:pt x="5612132" y="6197249"/>
                  <a:pt x="5546270" y="6197249"/>
                </a:cubicBezTo>
                <a:close/>
                <a:moveTo>
                  <a:pt x="5395552" y="6188710"/>
                </a:moveTo>
                <a:cubicBezTo>
                  <a:pt x="5385515" y="6188710"/>
                  <a:pt x="5375493" y="6192544"/>
                  <a:pt x="5367890" y="6200213"/>
                </a:cubicBezTo>
                <a:lnTo>
                  <a:pt x="5278828" y="6288888"/>
                </a:lnTo>
                <a:cubicBezTo>
                  <a:pt x="5263490" y="6304226"/>
                  <a:pt x="5263490" y="6329101"/>
                  <a:pt x="5278828" y="6344310"/>
                </a:cubicBezTo>
                <a:lnTo>
                  <a:pt x="5367631" y="6433113"/>
                </a:lnTo>
                <a:cubicBezTo>
                  <a:pt x="5382969" y="6448451"/>
                  <a:pt x="5407716" y="6448451"/>
                  <a:pt x="5423054" y="6433113"/>
                </a:cubicBezTo>
                <a:lnTo>
                  <a:pt x="5458498" y="6397669"/>
                </a:lnTo>
                <a:cubicBezTo>
                  <a:pt x="5438777" y="6376403"/>
                  <a:pt x="5426663" y="6347919"/>
                  <a:pt x="5426663" y="6316599"/>
                </a:cubicBezTo>
                <a:lnTo>
                  <a:pt x="5426920" y="6316728"/>
                </a:lnTo>
                <a:cubicBezTo>
                  <a:pt x="5426920" y="6285408"/>
                  <a:pt x="5439036" y="6256924"/>
                  <a:pt x="5458755" y="6235658"/>
                </a:cubicBezTo>
                <a:lnTo>
                  <a:pt x="5423311" y="6200213"/>
                </a:lnTo>
                <a:cubicBezTo>
                  <a:pt x="5415643" y="6192544"/>
                  <a:pt x="5405589" y="6188710"/>
                  <a:pt x="5395552" y="618871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</p:spTree>
    <p:extLst>
      <p:ext uri="{BB962C8B-B14F-4D97-AF65-F5344CB8AC3E}">
        <p14:creationId xmlns:p14="http://schemas.microsoft.com/office/powerpoint/2010/main" val="174476583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B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6094606" y="0"/>
            <a:ext cx="6097394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51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5FE88172-2A18-403B-8919-C9DECEBAFD9E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847EF-7FA5-6A0E-F380-86A0ED8861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  <p:sp>
        <p:nvSpPr>
          <p:cNvPr id="10" name="5th element">
            <a:extLst>
              <a:ext uri="{FF2B5EF4-FFF2-40B4-BE49-F238E27FC236}">
                <a16:creationId xmlns:a16="http://schemas.microsoft.com/office/drawing/2014/main" id="{7E08BDD9-809F-BF7E-0691-E56C00A948A4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66807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39C0A4-81A6-F5D1-8743-5BA7CA25D980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8" name="5th element">
            <a:extLst>
              <a:ext uri="{FF2B5EF4-FFF2-40B4-BE49-F238E27FC236}">
                <a16:creationId xmlns:a16="http://schemas.microsoft.com/office/drawing/2014/main" id="{B1FC3C6B-68B4-A17C-9DD9-5767CF39AEE8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60973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50" y="1068298"/>
            <a:ext cx="4854575" cy="5068977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93BC22D-CB01-4726-BFB6-C8F80F0AFD78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6041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39C0A4-81A6-F5D1-8743-5BA7CA25D980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405523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8" name="5th element">
            <a:extLst>
              <a:ext uri="{FF2B5EF4-FFF2-40B4-BE49-F238E27FC236}">
                <a16:creationId xmlns:a16="http://schemas.microsoft.com/office/drawing/2014/main" id="{B1FC3C6B-68B4-A17C-9DD9-5767CF39AEE8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9"/>
            <a:ext cx="2960686" cy="1911121"/>
          </a:xfrm>
        </p:spPr>
        <p:txBody>
          <a:bodyPr tIns="72000"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33926" y="1068298"/>
            <a:ext cx="6629400" cy="5068977"/>
          </a:xfrm>
        </p:spPr>
        <p:txBody>
          <a:bodyPr vert="horz" lIns="0" tIns="144000" rIns="0" bIns="0" rtlCol="0" anchor="t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4DB5FD23-0F86-4469-AA9F-63A7BFFEA81E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3551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B6CA022A-DAFA-41D8-C2D4-CDF5D94045CD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66B8037-1575-4CA7-94FB-2B644C220FE8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612BFB-03A3-E327-C354-6D2F6200E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8" y="1424940"/>
            <a:ext cx="10536237" cy="2468880"/>
          </a:xfrm>
        </p:spPr>
        <p:txBody>
          <a:bodyPr anchor="ctr"/>
          <a:lstStyle>
            <a:lvl1pPr>
              <a:lnSpc>
                <a:spcPct val="92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07CBBD4F-F4C6-7F6A-5B4D-3E1D98832BF0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28505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Lil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55A9DD0-A647-E8D6-CAC3-356FD7DC9B1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3F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63A5DD25-794A-4FDA-B3EF-173728549B7B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4" name="5th element">
            <a:extLst>
              <a:ext uri="{FF2B5EF4-FFF2-40B4-BE49-F238E27FC236}">
                <a16:creationId xmlns:a16="http://schemas.microsoft.com/office/drawing/2014/main" id="{040E4057-7612-CB33-F079-17C8FE0A8DB4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53017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BEC5E625-B6AE-15D5-1707-2A2BA7A8383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E6E618C5-C6AE-457F-B8ED-8829A7433C7E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9" name="5th element">
            <a:extLst>
              <a:ext uri="{FF2B5EF4-FFF2-40B4-BE49-F238E27FC236}">
                <a16:creationId xmlns:a16="http://schemas.microsoft.com/office/drawing/2014/main" id="{8F1A5694-3E95-1A8F-DB77-E40FA940FB5D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760178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8811BAAF-4C91-A491-C448-84A0E693608C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8750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04FCB4F7-9614-43A5-8324-184E876464BE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6479E381-D51B-8136-94FB-84448AD84294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37027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F125DF35-8532-B6F8-E1B5-58188B7E062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</p:spPr>
        <p:txBody>
          <a:bodyPr/>
          <a:lstStyle>
            <a:lvl1pPr>
              <a:defRPr sz="2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887730"/>
            <a:ext cx="5078412" cy="50825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59B34038-61BB-404A-AA61-2D14F9FC7D98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9B9E87-A119-830E-2F3F-8B51BE755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813" y="1973262"/>
            <a:ext cx="4735512" cy="4165599"/>
          </a:xfrm>
        </p:spPr>
        <p:txBody>
          <a:bodyPr/>
          <a:lstStyle/>
          <a:p>
            <a:pPr lvl="0"/>
            <a:r>
              <a:rPr lang="nb-NO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9F6B831E-0639-72F9-1AD1-6E97FD196EE3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641120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 (Secondary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ackground">
            <a:extLst>
              <a:ext uri="{FF2B5EF4-FFF2-40B4-BE49-F238E27FC236}">
                <a16:creationId xmlns:a16="http://schemas.microsoft.com/office/drawing/2014/main" id="{D571D042-282A-C3E9-DB90-5BA71457BD97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4825" y="719139"/>
            <a:ext cx="8640764" cy="2509264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25" y="3429000"/>
            <a:ext cx="8640764" cy="1656000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grpSp>
        <p:nvGrpSpPr>
          <p:cNvPr id="20" name="Background elements">
            <a:extLst>
              <a:ext uri="{FF2B5EF4-FFF2-40B4-BE49-F238E27FC236}">
                <a16:creationId xmlns:a16="http://schemas.microsoft.com/office/drawing/2014/main" id="{240FBF3D-AF10-E32A-E4A3-B4ADE5CB3D55}"/>
              </a:ext>
            </a:extLst>
          </p:cNvPr>
          <p:cNvGrpSpPr/>
          <p:nvPr userDrawn="1"/>
        </p:nvGrpSpPr>
        <p:grpSpPr>
          <a:xfrm>
            <a:off x="1" y="2910422"/>
            <a:ext cx="10738285" cy="3947579"/>
            <a:chOff x="1" y="2910422"/>
            <a:chExt cx="10738285" cy="39475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6E5E7C-455B-E741-AEAF-C239813C90C9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9618F6-39D5-173D-655C-1D3EDB3A7698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1774825" y="6206950"/>
            <a:ext cx="2840039" cy="236539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algn="l">
              <a:defRPr sz="1600" b="0" i="0" u="none" strike="noStrike">
                <a:solidFill>
                  <a:schemeClr val="bg1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fld id="{C003CCA7-C785-4D65-8F09-362E35770B26}" type="datetime4">
              <a:rPr lang="nb-NO" smtClean="0"/>
              <a:t>28. mai 2026</a:t>
            </a:fld>
            <a:endParaRPr lang="nb-NO"/>
          </a:p>
        </p:txBody>
      </p:sp>
      <p:sp>
        <p:nvSpPr>
          <p:cNvPr id="4" name="Logo Secondary">
            <a:extLst>
              <a:ext uri="{FF2B5EF4-FFF2-40B4-BE49-F238E27FC236}">
                <a16:creationId xmlns:a16="http://schemas.microsoft.com/office/drawing/2014/main" id="{BCE01E0F-0746-1576-79BB-5B13B808927D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10770281" y="6187902"/>
            <a:ext cx="1290749" cy="264260"/>
          </a:xfrm>
          <a:custGeom>
            <a:avLst/>
            <a:gdLst>
              <a:gd name="connsiteX0" fmla="*/ 5490854 w 6233614"/>
              <a:gd name="connsiteY0" fmla="*/ 1193268 h 1276231"/>
              <a:gd name="connsiteX1" fmla="*/ 5491002 w 6233614"/>
              <a:gd name="connsiteY1" fmla="*/ 1193399 h 1276231"/>
              <a:gd name="connsiteX2" fmla="*/ 5490950 w 6233614"/>
              <a:gd name="connsiteY2" fmla="*/ 1193459 h 1276231"/>
              <a:gd name="connsiteX3" fmla="*/ 4894399 w 6233614"/>
              <a:gd name="connsiteY3" fmla="*/ 1091446 h 1276231"/>
              <a:gd name="connsiteX4" fmla="*/ 4850298 w 6233614"/>
              <a:gd name="connsiteY4" fmla="*/ 1096590 h 1276231"/>
              <a:gd name="connsiteX5" fmla="*/ 4801245 w 6233614"/>
              <a:gd name="connsiteY5" fmla="*/ 1109925 h 1276231"/>
              <a:gd name="connsiteX6" fmla="*/ 4786481 w 6233614"/>
              <a:gd name="connsiteY6" fmla="*/ 1138595 h 1276231"/>
              <a:gd name="connsiteX7" fmla="*/ 4797816 w 6233614"/>
              <a:gd name="connsiteY7" fmla="*/ 1161741 h 1276231"/>
              <a:gd name="connsiteX8" fmla="*/ 4828867 w 6233614"/>
              <a:gd name="connsiteY8" fmla="*/ 1170313 h 1276231"/>
              <a:gd name="connsiteX9" fmla="*/ 4862681 w 6233614"/>
              <a:gd name="connsiteY9" fmla="*/ 1161074 h 1276231"/>
              <a:gd name="connsiteX10" fmla="*/ 4886017 w 6233614"/>
              <a:gd name="connsiteY10" fmla="*/ 1136214 h 1276231"/>
              <a:gd name="connsiteX11" fmla="*/ 4894399 w 6233614"/>
              <a:gd name="connsiteY11" fmla="*/ 1101733 h 1276231"/>
              <a:gd name="connsiteX12" fmla="*/ 5653351 w 6233614"/>
              <a:gd name="connsiteY12" fmla="*/ 1040392 h 1276231"/>
              <a:gd name="connsiteX13" fmla="*/ 5553910 w 6233614"/>
              <a:gd name="connsiteY13" fmla="*/ 1156502 h 1276231"/>
              <a:gd name="connsiteX14" fmla="*/ 5595439 w 6233614"/>
              <a:gd name="connsiteY14" fmla="*/ 1169361 h 1276231"/>
              <a:gd name="connsiteX15" fmla="*/ 5595439 w 6233614"/>
              <a:gd name="connsiteY15" fmla="*/ 1169456 h 1276231"/>
              <a:gd name="connsiteX16" fmla="*/ 5632491 w 6233614"/>
              <a:gd name="connsiteY16" fmla="*/ 1159360 h 1276231"/>
              <a:gd name="connsiteX17" fmla="*/ 5658208 w 6233614"/>
              <a:gd name="connsiteY17" fmla="*/ 1131261 h 1276231"/>
              <a:gd name="connsiteX18" fmla="*/ 5667448 w 6233614"/>
              <a:gd name="connsiteY18" fmla="*/ 1090113 h 1276231"/>
              <a:gd name="connsiteX19" fmla="*/ 5653351 w 6233614"/>
              <a:gd name="connsiteY19" fmla="*/ 1040392 h 1276231"/>
              <a:gd name="connsiteX20" fmla="*/ 5595439 w 6233614"/>
              <a:gd name="connsiteY20" fmla="*/ 1010579 h 1276231"/>
              <a:gd name="connsiteX21" fmla="*/ 5558196 w 6233614"/>
              <a:gd name="connsiteY21" fmla="*/ 1020676 h 1276231"/>
              <a:gd name="connsiteX22" fmla="*/ 5532669 w 6233614"/>
              <a:gd name="connsiteY22" fmla="*/ 1048965 h 1276231"/>
              <a:gd name="connsiteX23" fmla="*/ 5523430 w 6233614"/>
              <a:gd name="connsiteY23" fmla="*/ 1090303 h 1276231"/>
              <a:gd name="connsiteX24" fmla="*/ 5537146 w 6233614"/>
              <a:gd name="connsiteY24" fmla="*/ 1139166 h 1276231"/>
              <a:gd name="connsiteX25" fmla="*/ 5537146 w 6233614"/>
              <a:gd name="connsiteY25" fmla="*/ 1139071 h 1276231"/>
              <a:gd name="connsiteX26" fmla="*/ 5636587 w 6233614"/>
              <a:gd name="connsiteY26" fmla="*/ 1022962 h 1276231"/>
              <a:gd name="connsiteX27" fmla="*/ 5595439 w 6233614"/>
              <a:gd name="connsiteY27" fmla="*/ 1010579 h 1276231"/>
              <a:gd name="connsiteX28" fmla="*/ 5331025 w 6233614"/>
              <a:gd name="connsiteY28" fmla="*/ 1010484 h 1276231"/>
              <a:gd name="connsiteX29" fmla="*/ 5293972 w 6233614"/>
              <a:gd name="connsiteY29" fmla="*/ 1020581 h 1276231"/>
              <a:gd name="connsiteX30" fmla="*/ 5268065 w 6233614"/>
              <a:gd name="connsiteY30" fmla="*/ 1048870 h 1276231"/>
              <a:gd name="connsiteX31" fmla="*/ 5258635 w 6233614"/>
              <a:gd name="connsiteY31" fmla="*/ 1090208 h 1276231"/>
              <a:gd name="connsiteX32" fmla="*/ 5268065 w 6233614"/>
              <a:gd name="connsiteY32" fmla="*/ 1131547 h 1276231"/>
              <a:gd name="connsiteX33" fmla="*/ 5293972 w 6233614"/>
              <a:gd name="connsiteY33" fmla="*/ 1159836 h 1276231"/>
              <a:gd name="connsiteX34" fmla="*/ 5331025 w 6233614"/>
              <a:gd name="connsiteY34" fmla="*/ 1169933 h 1276231"/>
              <a:gd name="connsiteX35" fmla="*/ 5368553 w 6233614"/>
              <a:gd name="connsiteY35" fmla="*/ 1159836 h 1276231"/>
              <a:gd name="connsiteX36" fmla="*/ 5394271 w 6233614"/>
              <a:gd name="connsiteY36" fmla="*/ 1131547 h 1276231"/>
              <a:gd name="connsiteX37" fmla="*/ 5403510 w 6233614"/>
              <a:gd name="connsiteY37" fmla="*/ 1090208 h 1276231"/>
              <a:gd name="connsiteX38" fmla="*/ 5394271 w 6233614"/>
              <a:gd name="connsiteY38" fmla="*/ 1048870 h 1276231"/>
              <a:gd name="connsiteX39" fmla="*/ 5368553 w 6233614"/>
              <a:gd name="connsiteY39" fmla="*/ 1020581 h 1276231"/>
              <a:gd name="connsiteX40" fmla="*/ 5331025 w 6233614"/>
              <a:gd name="connsiteY40" fmla="*/ 1010484 h 1276231"/>
              <a:gd name="connsiteX41" fmla="*/ 4459964 w 6233614"/>
              <a:gd name="connsiteY41" fmla="*/ 1010008 h 1276231"/>
              <a:gd name="connsiteX42" fmla="*/ 4416244 w 6233614"/>
              <a:gd name="connsiteY42" fmla="*/ 1024391 h 1276231"/>
              <a:gd name="connsiteX43" fmla="*/ 4393574 w 6233614"/>
              <a:gd name="connsiteY43" fmla="*/ 1065729 h 1276231"/>
              <a:gd name="connsiteX44" fmla="*/ 4521686 w 6233614"/>
              <a:gd name="connsiteY44" fmla="*/ 1065729 h 1276231"/>
              <a:gd name="connsiteX45" fmla="*/ 4504541 w 6233614"/>
              <a:gd name="connsiteY45" fmla="*/ 1025248 h 1276231"/>
              <a:gd name="connsiteX46" fmla="*/ 4459964 w 6233614"/>
              <a:gd name="connsiteY46" fmla="*/ 1010008 h 1276231"/>
              <a:gd name="connsiteX47" fmla="*/ 4019051 w 6233614"/>
              <a:gd name="connsiteY47" fmla="*/ 1010008 h 1276231"/>
              <a:gd name="connsiteX48" fmla="*/ 3975331 w 6233614"/>
              <a:gd name="connsiteY48" fmla="*/ 1024391 h 1276231"/>
              <a:gd name="connsiteX49" fmla="*/ 3952662 w 6233614"/>
              <a:gd name="connsiteY49" fmla="*/ 1065729 h 1276231"/>
              <a:gd name="connsiteX50" fmla="*/ 4080773 w 6233614"/>
              <a:gd name="connsiteY50" fmla="*/ 1065729 h 1276231"/>
              <a:gd name="connsiteX51" fmla="*/ 4063628 w 6233614"/>
              <a:gd name="connsiteY51" fmla="*/ 1025248 h 1276231"/>
              <a:gd name="connsiteX52" fmla="*/ 4019051 w 6233614"/>
              <a:gd name="connsiteY52" fmla="*/ 1010008 h 1276231"/>
              <a:gd name="connsiteX53" fmla="*/ 3687867 w 6233614"/>
              <a:gd name="connsiteY53" fmla="*/ 1010008 h 1276231"/>
              <a:gd name="connsiteX54" fmla="*/ 3644147 w 6233614"/>
              <a:gd name="connsiteY54" fmla="*/ 1024391 h 1276231"/>
              <a:gd name="connsiteX55" fmla="*/ 3621478 w 6233614"/>
              <a:gd name="connsiteY55" fmla="*/ 1065729 h 1276231"/>
              <a:gd name="connsiteX56" fmla="*/ 3749589 w 6233614"/>
              <a:gd name="connsiteY56" fmla="*/ 1065729 h 1276231"/>
              <a:gd name="connsiteX57" fmla="*/ 3732444 w 6233614"/>
              <a:gd name="connsiteY57" fmla="*/ 1025248 h 1276231"/>
              <a:gd name="connsiteX58" fmla="*/ 3687867 w 6233614"/>
              <a:gd name="connsiteY58" fmla="*/ 1010008 h 1276231"/>
              <a:gd name="connsiteX59" fmla="*/ 3122654 w 6233614"/>
              <a:gd name="connsiteY59" fmla="*/ 1010008 h 1276231"/>
              <a:gd name="connsiteX60" fmla="*/ 3078934 w 6233614"/>
              <a:gd name="connsiteY60" fmla="*/ 1024391 h 1276231"/>
              <a:gd name="connsiteX61" fmla="*/ 3056264 w 6233614"/>
              <a:gd name="connsiteY61" fmla="*/ 1065729 h 1276231"/>
              <a:gd name="connsiteX62" fmla="*/ 3184376 w 6233614"/>
              <a:gd name="connsiteY62" fmla="*/ 1065729 h 1276231"/>
              <a:gd name="connsiteX63" fmla="*/ 3167231 w 6233614"/>
              <a:gd name="connsiteY63" fmla="*/ 1025248 h 1276231"/>
              <a:gd name="connsiteX64" fmla="*/ 3122654 w 6233614"/>
              <a:gd name="connsiteY64" fmla="*/ 1010008 h 1276231"/>
              <a:gd name="connsiteX65" fmla="*/ 2636783 w 6233614"/>
              <a:gd name="connsiteY65" fmla="*/ 1010008 h 1276231"/>
              <a:gd name="connsiteX66" fmla="*/ 2593063 w 6233614"/>
              <a:gd name="connsiteY66" fmla="*/ 1024391 h 1276231"/>
              <a:gd name="connsiteX67" fmla="*/ 2570394 w 6233614"/>
              <a:gd name="connsiteY67" fmla="*/ 1065729 h 1276231"/>
              <a:gd name="connsiteX68" fmla="*/ 2698505 w 6233614"/>
              <a:gd name="connsiteY68" fmla="*/ 1065729 h 1276231"/>
              <a:gd name="connsiteX69" fmla="*/ 2681360 w 6233614"/>
              <a:gd name="connsiteY69" fmla="*/ 1025248 h 1276231"/>
              <a:gd name="connsiteX70" fmla="*/ 2636783 w 6233614"/>
              <a:gd name="connsiteY70" fmla="*/ 1010008 h 1276231"/>
              <a:gd name="connsiteX71" fmla="*/ 2449903 w 6233614"/>
              <a:gd name="connsiteY71" fmla="*/ 982290 h 1276231"/>
              <a:gd name="connsiteX72" fmla="*/ 2486765 w 6233614"/>
              <a:gd name="connsiteY72" fmla="*/ 982290 h 1276231"/>
              <a:gd name="connsiteX73" fmla="*/ 2486765 w 6233614"/>
              <a:gd name="connsiteY73" fmla="*/ 1210223 h 1276231"/>
              <a:gd name="connsiteX74" fmla="*/ 2470287 w 6233614"/>
              <a:gd name="connsiteY74" fmla="*/ 1258896 h 1276231"/>
              <a:gd name="connsiteX75" fmla="*/ 2425519 w 6233614"/>
              <a:gd name="connsiteY75" fmla="*/ 1276231 h 1276231"/>
              <a:gd name="connsiteX76" fmla="*/ 2413994 w 6233614"/>
              <a:gd name="connsiteY76" fmla="*/ 1275374 h 1276231"/>
              <a:gd name="connsiteX77" fmla="*/ 2413994 w 6233614"/>
              <a:gd name="connsiteY77" fmla="*/ 1275279 h 1276231"/>
              <a:gd name="connsiteX78" fmla="*/ 2413994 w 6233614"/>
              <a:gd name="connsiteY78" fmla="*/ 1244037 h 1276231"/>
              <a:gd name="connsiteX79" fmla="*/ 2422090 w 6233614"/>
              <a:gd name="connsiteY79" fmla="*/ 1244037 h 1276231"/>
              <a:gd name="connsiteX80" fmla="*/ 2442855 w 6233614"/>
              <a:gd name="connsiteY80" fmla="*/ 1234416 h 1276231"/>
              <a:gd name="connsiteX81" fmla="*/ 2449903 w 6233614"/>
              <a:gd name="connsiteY81" fmla="*/ 1205937 h 1276231"/>
              <a:gd name="connsiteX82" fmla="*/ 4133828 w 6233614"/>
              <a:gd name="connsiteY82" fmla="*/ 982195 h 1276231"/>
              <a:gd name="connsiteX83" fmla="*/ 4133923 w 6233614"/>
              <a:gd name="connsiteY83" fmla="*/ 982195 h 1276231"/>
              <a:gd name="connsiteX84" fmla="*/ 4173738 w 6233614"/>
              <a:gd name="connsiteY84" fmla="*/ 982195 h 1276231"/>
              <a:gd name="connsiteX85" fmla="*/ 4237555 w 6233614"/>
              <a:gd name="connsiteY85" fmla="*/ 1150978 h 1276231"/>
              <a:gd name="connsiteX86" fmla="*/ 4301849 w 6233614"/>
              <a:gd name="connsiteY86" fmla="*/ 982195 h 1276231"/>
              <a:gd name="connsiteX87" fmla="*/ 4339949 w 6233614"/>
              <a:gd name="connsiteY87" fmla="*/ 982195 h 1276231"/>
              <a:gd name="connsiteX88" fmla="*/ 4255081 w 6233614"/>
              <a:gd name="connsiteY88" fmla="*/ 1198127 h 1276231"/>
              <a:gd name="connsiteX89" fmla="*/ 4218696 w 6233614"/>
              <a:gd name="connsiteY89" fmla="*/ 1198127 h 1276231"/>
              <a:gd name="connsiteX90" fmla="*/ 3330775 w 6233614"/>
              <a:gd name="connsiteY90" fmla="*/ 978956 h 1276231"/>
              <a:gd name="connsiteX91" fmla="*/ 3388020 w 6233614"/>
              <a:gd name="connsiteY91" fmla="*/ 995625 h 1276231"/>
              <a:gd name="connsiteX92" fmla="*/ 3413928 w 6233614"/>
              <a:gd name="connsiteY92" fmla="*/ 1043631 h 1276231"/>
              <a:gd name="connsiteX93" fmla="*/ 3377066 w 6233614"/>
              <a:gd name="connsiteY93" fmla="*/ 1043631 h 1276231"/>
              <a:gd name="connsiteX94" fmla="*/ 3362302 w 6233614"/>
              <a:gd name="connsiteY94" fmla="*/ 1018961 h 1276231"/>
              <a:gd name="connsiteX95" fmla="*/ 3330775 w 6233614"/>
              <a:gd name="connsiteY95" fmla="*/ 1010198 h 1276231"/>
              <a:gd name="connsiteX96" fmla="*/ 3304009 w 6233614"/>
              <a:gd name="connsiteY96" fmla="*/ 1016866 h 1276231"/>
              <a:gd name="connsiteX97" fmla="*/ 3293532 w 6233614"/>
              <a:gd name="connsiteY97" fmla="*/ 1035916 h 1276231"/>
              <a:gd name="connsiteX98" fmla="*/ 3299723 w 6233614"/>
              <a:gd name="connsiteY98" fmla="*/ 1051822 h 1276231"/>
              <a:gd name="connsiteX99" fmla="*/ 3315344 w 6233614"/>
              <a:gd name="connsiteY99" fmla="*/ 1061062 h 1276231"/>
              <a:gd name="connsiteX100" fmla="*/ 3342300 w 6233614"/>
              <a:gd name="connsiteY100" fmla="*/ 1068586 h 1276231"/>
              <a:gd name="connsiteX101" fmla="*/ 3381257 w 6233614"/>
              <a:gd name="connsiteY101" fmla="*/ 1080112 h 1276231"/>
              <a:gd name="connsiteX102" fmla="*/ 3406975 w 6233614"/>
              <a:gd name="connsiteY102" fmla="*/ 1099352 h 1276231"/>
              <a:gd name="connsiteX103" fmla="*/ 3417643 w 6233614"/>
              <a:gd name="connsiteY103" fmla="*/ 1135737 h 1276231"/>
              <a:gd name="connsiteX104" fmla="*/ 3407356 w 6233614"/>
              <a:gd name="connsiteY104" fmla="*/ 1170027 h 1276231"/>
              <a:gd name="connsiteX105" fmla="*/ 3378876 w 6233614"/>
              <a:gd name="connsiteY105" fmla="*/ 1193364 h 1276231"/>
              <a:gd name="connsiteX106" fmla="*/ 3337537 w 6233614"/>
              <a:gd name="connsiteY106" fmla="*/ 1201746 h 1276231"/>
              <a:gd name="connsiteX107" fmla="*/ 3291912 w 6233614"/>
              <a:gd name="connsiteY107" fmla="*/ 1191268 h 1276231"/>
              <a:gd name="connsiteX108" fmla="*/ 3292198 w 6233614"/>
              <a:gd name="connsiteY108" fmla="*/ 1191078 h 1276231"/>
              <a:gd name="connsiteX109" fmla="*/ 3263242 w 6233614"/>
              <a:gd name="connsiteY109" fmla="*/ 1163646 h 1276231"/>
              <a:gd name="connsiteX110" fmla="*/ 3252098 w 6233614"/>
              <a:gd name="connsiteY110" fmla="*/ 1127451 h 1276231"/>
              <a:gd name="connsiteX111" fmla="*/ 3288960 w 6233614"/>
              <a:gd name="connsiteY111" fmla="*/ 1127451 h 1276231"/>
              <a:gd name="connsiteX112" fmla="*/ 3303914 w 6233614"/>
              <a:gd name="connsiteY112" fmla="*/ 1159169 h 1276231"/>
              <a:gd name="connsiteX113" fmla="*/ 3337728 w 6233614"/>
              <a:gd name="connsiteY113" fmla="*/ 1170313 h 1276231"/>
              <a:gd name="connsiteX114" fmla="*/ 3369446 w 6233614"/>
              <a:gd name="connsiteY114" fmla="*/ 1161550 h 1276231"/>
              <a:gd name="connsiteX115" fmla="*/ 3380971 w 6233614"/>
              <a:gd name="connsiteY115" fmla="*/ 1136500 h 1276231"/>
              <a:gd name="connsiteX116" fmla="*/ 3374113 w 6233614"/>
              <a:gd name="connsiteY116" fmla="*/ 1118307 h 1276231"/>
              <a:gd name="connsiteX117" fmla="*/ 3356968 w 6233614"/>
              <a:gd name="connsiteY117" fmla="*/ 1107353 h 1276231"/>
              <a:gd name="connsiteX118" fmla="*/ 3328679 w 6233614"/>
              <a:gd name="connsiteY118" fmla="*/ 1099257 h 1276231"/>
              <a:gd name="connsiteX119" fmla="*/ 3291817 w 6233614"/>
              <a:gd name="connsiteY119" fmla="*/ 1087731 h 1276231"/>
              <a:gd name="connsiteX120" fmla="*/ 3267624 w 6233614"/>
              <a:gd name="connsiteY120" fmla="*/ 1069539 h 1276231"/>
              <a:gd name="connsiteX121" fmla="*/ 3257527 w 6233614"/>
              <a:gd name="connsiteY121" fmla="*/ 1037154 h 1276231"/>
              <a:gd name="connsiteX122" fmla="*/ 3266767 w 6233614"/>
              <a:gd name="connsiteY122" fmla="*/ 1007626 h 1276231"/>
              <a:gd name="connsiteX123" fmla="*/ 3292675 w 6233614"/>
              <a:gd name="connsiteY123" fmla="*/ 986671 h 1276231"/>
              <a:gd name="connsiteX124" fmla="*/ 3330775 w 6233614"/>
              <a:gd name="connsiteY124" fmla="*/ 978956 h 1276231"/>
              <a:gd name="connsiteX125" fmla="*/ 5854233 w 6233614"/>
              <a:gd name="connsiteY125" fmla="*/ 978766 h 1276231"/>
              <a:gd name="connsiteX126" fmla="*/ 5878617 w 6233614"/>
              <a:gd name="connsiteY126" fmla="*/ 983529 h 1276231"/>
              <a:gd name="connsiteX127" fmla="*/ 5878617 w 6233614"/>
              <a:gd name="connsiteY127" fmla="*/ 1018676 h 1276231"/>
              <a:gd name="connsiteX128" fmla="*/ 5849947 w 6233614"/>
              <a:gd name="connsiteY128" fmla="*/ 1013151 h 1276231"/>
              <a:gd name="connsiteX129" fmla="*/ 5817371 w 6233614"/>
              <a:gd name="connsiteY129" fmla="*/ 1024676 h 1276231"/>
              <a:gd name="connsiteX130" fmla="*/ 5794702 w 6233614"/>
              <a:gd name="connsiteY130" fmla="*/ 1058490 h 1276231"/>
              <a:gd name="connsiteX131" fmla="*/ 5786606 w 6233614"/>
              <a:gd name="connsiteY131" fmla="*/ 1111640 h 1276231"/>
              <a:gd name="connsiteX132" fmla="*/ 5786606 w 6233614"/>
              <a:gd name="connsiteY132" fmla="*/ 1198222 h 1276231"/>
              <a:gd name="connsiteX133" fmla="*/ 5750220 w 6233614"/>
              <a:gd name="connsiteY133" fmla="*/ 1198222 h 1276231"/>
              <a:gd name="connsiteX134" fmla="*/ 5750220 w 6233614"/>
              <a:gd name="connsiteY134" fmla="*/ 982290 h 1276231"/>
              <a:gd name="connsiteX135" fmla="*/ 5750125 w 6233614"/>
              <a:gd name="connsiteY135" fmla="*/ 982195 h 1276231"/>
              <a:gd name="connsiteX136" fmla="*/ 5786511 w 6233614"/>
              <a:gd name="connsiteY136" fmla="*/ 982195 h 1276231"/>
              <a:gd name="connsiteX137" fmla="*/ 5786511 w 6233614"/>
              <a:gd name="connsiteY137" fmla="*/ 1020295 h 1276231"/>
              <a:gd name="connsiteX138" fmla="*/ 5814133 w 6233614"/>
              <a:gd name="connsiteY138" fmla="*/ 990101 h 1276231"/>
              <a:gd name="connsiteX139" fmla="*/ 5854233 w 6233614"/>
              <a:gd name="connsiteY139" fmla="*/ 978766 h 1276231"/>
              <a:gd name="connsiteX140" fmla="*/ 5099186 w 6233614"/>
              <a:gd name="connsiteY140" fmla="*/ 978766 h 1276231"/>
              <a:gd name="connsiteX141" fmla="*/ 5156813 w 6233614"/>
              <a:gd name="connsiteY141" fmla="*/ 999531 h 1276231"/>
              <a:gd name="connsiteX142" fmla="*/ 5179292 w 6233614"/>
              <a:gd name="connsiteY142" fmla="*/ 1056681 h 1276231"/>
              <a:gd name="connsiteX143" fmla="*/ 5179292 w 6233614"/>
              <a:gd name="connsiteY143" fmla="*/ 1198127 h 1276231"/>
              <a:gd name="connsiteX144" fmla="*/ 5142430 w 6233614"/>
              <a:gd name="connsiteY144" fmla="*/ 1198127 h 1276231"/>
              <a:gd name="connsiteX145" fmla="*/ 5142430 w 6233614"/>
              <a:gd name="connsiteY145" fmla="*/ 1064872 h 1276231"/>
              <a:gd name="connsiteX146" fmla="*/ 5128904 w 6233614"/>
              <a:gd name="connsiteY146" fmla="*/ 1025058 h 1276231"/>
              <a:gd name="connsiteX147" fmla="*/ 5091852 w 6233614"/>
              <a:gd name="connsiteY147" fmla="*/ 1010865 h 1276231"/>
              <a:gd name="connsiteX148" fmla="*/ 5041274 w 6233614"/>
              <a:gd name="connsiteY148" fmla="*/ 1036583 h 1276231"/>
              <a:gd name="connsiteX149" fmla="*/ 5022415 w 6233614"/>
              <a:gd name="connsiteY149" fmla="*/ 1105544 h 1276231"/>
              <a:gd name="connsiteX150" fmla="*/ 5022415 w 6233614"/>
              <a:gd name="connsiteY150" fmla="*/ 1198127 h 1276231"/>
              <a:gd name="connsiteX151" fmla="*/ 4986029 w 6233614"/>
              <a:gd name="connsiteY151" fmla="*/ 1198127 h 1276231"/>
              <a:gd name="connsiteX152" fmla="*/ 4986029 w 6233614"/>
              <a:gd name="connsiteY152" fmla="*/ 982195 h 1276231"/>
              <a:gd name="connsiteX153" fmla="*/ 4986124 w 6233614"/>
              <a:gd name="connsiteY153" fmla="*/ 982195 h 1276231"/>
              <a:gd name="connsiteX154" fmla="*/ 5022510 w 6233614"/>
              <a:gd name="connsiteY154" fmla="*/ 982195 h 1276231"/>
              <a:gd name="connsiteX155" fmla="*/ 5022510 w 6233614"/>
              <a:gd name="connsiteY155" fmla="*/ 1019438 h 1276231"/>
              <a:gd name="connsiteX156" fmla="*/ 5053371 w 6233614"/>
              <a:gd name="connsiteY156" fmla="*/ 990101 h 1276231"/>
              <a:gd name="connsiteX157" fmla="*/ 5099186 w 6233614"/>
              <a:gd name="connsiteY157" fmla="*/ 978766 h 1276231"/>
              <a:gd name="connsiteX158" fmla="*/ 4708947 w 6233614"/>
              <a:gd name="connsiteY158" fmla="*/ 978766 h 1276231"/>
              <a:gd name="connsiteX159" fmla="*/ 4733331 w 6233614"/>
              <a:gd name="connsiteY159" fmla="*/ 983529 h 1276231"/>
              <a:gd name="connsiteX160" fmla="*/ 4733331 w 6233614"/>
              <a:gd name="connsiteY160" fmla="*/ 1018676 h 1276231"/>
              <a:gd name="connsiteX161" fmla="*/ 4704661 w 6233614"/>
              <a:gd name="connsiteY161" fmla="*/ 1013151 h 1276231"/>
              <a:gd name="connsiteX162" fmla="*/ 4672085 w 6233614"/>
              <a:gd name="connsiteY162" fmla="*/ 1024676 h 1276231"/>
              <a:gd name="connsiteX163" fmla="*/ 4649416 w 6233614"/>
              <a:gd name="connsiteY163" fmla="*/ 1058490 h 1276231"/>
              <a:gd name="connsiteX164" fmla="*/ 4641320 w 6233614"/>
              <a:gd name="connsiteY164" fmla="*/ 1111640 h 1276231"/>
              <a:gd name="connsiteX165" fmla="*/ 4641320 w 6233614"/>
              <a:gd name="connsiteY165" fmla="*/ 1198222 h 1276231"/>
              <a:gd name="connsiteX166" fmla="*/ 4604934 w 6233614"/>
              <a:gd name="connsiteY166" fmla="*/ 1198222 h 1276231"/>
              <a:gd name="connsiteX167" fmla="*/ 4604934 w 6233614"/>
              <a:gd name="connsiteY167" fmla="*/ 982290 h 1276231"/>
              <a:gd name="connsiteX168" fmla="*/ 4604839 w 6233614"/>
              <a:gd name="connsiteY168" fmla="*/ 982195 h 1276231"/>
              <a:gd name="connsiteX169" fmla="*/ 4641224 w 6233614"/>
              <a:gd name="connsiteY169" fmla="*/ 982195 h 1276231"/>
              <a:gd name="connsiteX170" fmla="*/ 4641224 w 6233614"/>
              <a:gd name="connsiteY170" fmla="*/ 1020295 h 1276231"/>
              <a:gd name="connsiteX171" fmla="*/ 4668847 w 6233614"/>
              <a:gd name="connsiteY171" fmla="*/ 990101 h 1276231"/>
              <a:gd name="connsiteX172" fmla="*/ 4708947 w 6233614"/>
              <a:gd name="connsiteY172" fmla="*/ 978766 h 1276231"/>
              <a:gd name="connsiteX173" fmla="*/ 4459964 w 6233614"/>
              <a:gd name="connsiteY173" fmla="*/ 978766 h 1276231"/>
              <a:gd name="connsiteX174" fmla="*/ 4512256 w 6233614"/>
              <a:gd name="connsiteY174" fmla="*/ 991815 h 1276231"/>
              <a:gd name="connsiteX175" fmla="*/ 4547403 w 6233614"/>
              <a:gd name="connsiteY175" fmla="*/ 1027629 h 1276231"/>
              <a:gd name="connsiteX176" fmla="*/ 4559786 w 6233614"/>
              <a:gd name="connsiteY176" fmla="*/ 1078588 h 1276231"/>
              <a:gd name="connsiteX177" fmla="*/ 4558929 w 6233614"/>
              <a:gd name="connsiteY177" fmla="*/ 1094876 h 1276231"/>
              <a:gd name="connsiteX178" fmla="*/ 4391384 w 6233614"/>
              <a:gd name="connsiteY178" fmla="*/ 1094876 h 1276231"/>
              <a:gd name="connsiteX179" fmla="*/ 4411767 w 6233614"/>
              <a:gd name="connsiteY179" fmla="*/ 1149549 h 1276231"/>
              <a:gd name="connsiteX180" fmla="*/ 4461297 w 6233614"/>
              <a:gd name="connsiteY180" fmla="*/ 1169933 h 1276231"/>
              <a:gd name="connsiteX181" fmla="*/ 4499683 w 6233614"/>
              <a:gd name="connsiteY181" fmla="*/ 1158979 h 1276231"/>
              <a:gd name="connsiteX182" fmla="*/ 4520066 w 6233614"/>
              <a:gd name="connsiteY182" fmla="*/ 1129166 h 1276231"/>
              <a:gd name="connsiteX183" fmla="*/ 4556928 w 6233614"/>
              <a:gd name="connsiteY183" fmla="*/ 1129166 h 1276231"/>
              <a:gd name="connsiteX184" fmla="*/ 4525210 w 6233614"/>
              <a:gd name="connsiteY184" fmla="*/ 1181458 h 1276231"/>
              <a:gd name="connsiteX185" fmla="*/ 4462631 w 6233614"/>
              <a:gd name="connsiteY185" fmla="*/ 1201651 h 1276231"/>
              <a:gd name="connsiteX186" fmla="*/ 4406243 w 6233614"/>
              <a:gd name="connsiteY186" fmla="*/ 1187459 h 1276231"/>
              <a:gd name="connsiteX187" fmla="*/ 4367857 w 6233614"/>
              <a:gd name="connsiteY187" fmla="*/ 1147835 h 1276231"/>
              <a:gd name="connsiteX188" fmla="*/ 4354141 w 6233614"/>
              <a:gd name="connsiteY188" fmla="*/ 1090208 h 1276231"/>
              <a:gd name="connsiteX189" fmla="*/ 4367857 w 6233614"/>
              <a:gd name="connsiteY189" fmla="*/ 1032773 h 1276231"/>
              <a:gd name="connsiteX190" fmla="*/ 4405576 w 6233614"/>
              <a:gd name="connsiteY190" fmla="*/ 993149 h 1276231"/>
              <a:gd name="connsiteX191" fmla="*/ 4459964 w 6233614"/>
              <a:gd name="connsiteY191" fmla="*/ 978766 h 1276231"/>
              <a:gd name="connsiteX192" fmla="*/ 4019051 w 6233614"/>
              <a:gd name="connsiteY192" fmla="*/ 978766 h 1276231"/>
              <a:gd name="connsiteX193" fmla="*/ 4071343 w 6233614"/>
              <a:gd name="connsiteY193" fmla="*/ 991815 h 1276231"/>
              <a:gd name="connsiteX194" fmla="*/ 4106490 w 6233614"/>
              <a:gd name="connsiteY194" fmla="*/ 1027629 h 1276231"/>
              <a:gd name="connsiteX195" fmla="*/ 4118873 w 6233614"/>
              <a:gd name="connsiteY195" fmla="*/ 1078588 h 1276231"/>
              <a:gd name="connsiteX196" fmla="*/ 4118016 w 6233614"/>
              <a:gd name="connsiteY196" fmla="*/ 1094876 h 1276231"/>
              <a:gd name="connsiteX197" fmla="*/ 3950471 w 6233614"/>
              <a:gd name="connsiteY197" fmla="*/ 1094876 h 1276231"/>
              <a:gd name="connsiteX198" fmla="*/ 3970854 w 6233614"/>
              <a:gd name="connsiteY198" fmla="*/ 1149549 h 1276231"/>
              <a:gd name="connsiteX199" fmla="*/ 4020384 w 6233614"/>
              <a:gd name="connsiteY199" fmla="*/ 1169933 h 1276231"/>
              <a:gd name="connsiteX200" fmla="*/ 4058770 w 6233614"/>
              <a:gd name="connsiteY200" fmla="*/ 1158979 h 1276231"/>
              <a:gd name="connsiteX201" fmla="*/ 4079154 w 6233614"/>
              <a:gd name="connsiteY201" fmla="*/ 1129166 h 1276231"/>
              <a:gd name="connsiteX202" fmla="*/ 4116015 w 6233614"/>
              <a:gd name="connsiteY202" fmla="*/ 1129166 h 1276231"/>
              <a:gd name="connsiteX203" fmla="*/ 4084297 w 6233614"/>
              <a:gd name="connsiteY203" fmla="*/ 1181458 h 1276231"/>
              <a:gd name="connsiteX204" fmla="*/ 4021718 w 6233614"/>
              <a:gd name="connsiteY204" fmla="*/ 1201651 h 1276231"/>
              <a:gd name="connsiteX205" fmla="*/ 3965330 w 6233614"/>
              <a:gd name="connsiteY205" fmla="*/ 1187459 h 1276231"/>
              <a:gd name="connsiteX206" fmla="*/ 3926944 w 6233614"/>
              <a:gd name="connsiteY206" fmla="*/ 1147835 h 1276231"/>
              <a:gd name="connsiteX207" fmla="*/ 3913228 w 6233614"/>
              <a:gd name="connsiteY207" fmla="*/ 1090208 h 1276231"/>
              <a:gd name="connsiteX208" fmla="*/ 3926944 w 6233614"/>
              <a:gd name="connsiteY208" fmla="*/ 1032773 h 1276231"/>
              <a:gd name="connsiteX209" fmla="*/ 3964663 w 6233614"/>
              <a:gd name="connsiteY209" fmla="*/ 993149 h 1276231"/>
              <a:gd name="connsiteX210" fmla="*/ 4019051 w 6233614"/>
              <a:gd name="connsiteY210" fmla="*/ 978766 h 1276231"/>
              <a:gd name="connsiteX211" fmla="*/ 3687772 w 6233614"/>
              <a:gd name="connsiteY211" fmla="*/ 978766 h 1276231"/>
              <a:gd name="connsiteX212" fmla="*/ 3740064 w 6233614"/>
              <a:gd name="connsiteY212" fmla="*/ 991815 h 1276231"/>
              <a:gd name="connsiteX213" fmla="*/ 3775211 w 6233614"/>
              <a:gd name="connsiteY213" fmla="*/ 1027629 h 1276231"/>
              <a:gd name="connsiteX214" fmla="*/ 3787594 w 6233614"/>
              <a:gd name="connsiteY214" fmla="*/ 1078588 h 1276231"/>
              <a:gd name="connsiteX215" fmla="*/ 3786737 w 6233614"/>
              <a:gd name="connsiteY215" fmla="*/ 1094876 h 1276231"/>
              <a:gd name="connsiteX216" fmla="*/ 3619192 w 6233614"/>
              <a:gd name="connsiteY216" fmla="*/ 1094876 h 1276231"/>
              <a:gd name="connsiteX217" fmla="*/ 3639575 w 6233614"/>
              <a:gd name="connsiteY217" fmla="*/ 1149549 h 1276231"/>
              <a:gd name="connsiteX218" fmla="*/ 3689105 w 6233614"/>
              <a:gd name="connsiteY218" fmla="*/ 1169933 h 1276231"/>
              <a:gd name="connsiteX219" fmla="*/ 3727491 w 6233614"/>
              <a:gd name="connsiteY219" fmla="*/ 1158979 h 1276231"/>
              <a:gd name="connsiteX220" fmla="*/ 3747875 w 6233614"/>
              <a:gd name="connsiteY220" fmla="*/ 1129166 h 1276231"/>
              <a:gd name="connsiteX221" fmla="*/ 3784736 w 6233614"/>
              <a:gd name="connsiteY221" fmla="*/ 1129166 h 1276231"/>
              <a:gd name="connsiteX222" fmla="*/ 3753018 w 6233614"/>
              <a:gd name="connsiteY222" fmla="*/ 1181458 h 1276231"/>
              <a:gd name="connsiteX223" fmla="*/ 3690439 w 6233614"/>
              <a:gd name="connsiteY223" fmla="*/ 1201651 h 1276231"/>
              <a:gd name="connsiteX224" fmla="*/ 3634051 w 6233614"/>
              <a:gd name="connsiteY224" fmla="*/ 1187459 h 1276231"/>
              <a:gd name="connsiteX225" fmla="*/ 3595665 w 6233614"/>
              <a:gd name="connsiteY225" fmla="*/ 1147835 h 1276231"/>
              <a:gd name="connsiteX226" fmla="*/ 3581949 w 6233614"/>
              <a:gd name="connsiteY226" fmla="*/ 1090208 h 1276231"/>
              <a:gd name="connsiteX227" fmla="*/ 3595665 w 6233614"/>
              <a:gd name="connsiteY227" fmla="*/ 1032773 h 1276231"/>
              <a:gd name="connsiteX228" fmla="*/ 3633384 w 6233614"/>
              <a:gd name="connsiteY228" fmla="*/ 993149 h 1276231"/>
              <a:gd name="connsiteX229" fmla="*/ 3687772 w 6233614"/>
              <a:gd name="connsiteY229" fmla="*/ 978766 h 1276231"/>
              <a:gd name="connsiteX230" fmla="*/ 3122654 w 6233614"/>
              <a:gd name="connsiteY230" fmla="*/ 978766 h 1276231"/>
              <a:gd name="connsiteX231" fmla="*/ 3174946 w 6233614"/>
              <a:gd name="connsiteY231" fmla="*/ 991815 h 1276231"/>
              <a:gd name="connsiteX232" fmla="*/ 3210093 w 6233614"/>
              <a:gd name="connsiteY232" fmla="*/ 1027629 h 1276231"/>
              <a:gd name="connsiteX233" fmla="*/ 3222476 w 6233614"/>
              <a:gd name="connsiteY233" fmla="*/ 1078588 h 1276231"/>
              <a:gd name="connsiteX234" fmla="*/ 3221619 w 6233614"/>
              <a:gd name="connsiteY234" fmla="*/ 1094876 h 1276231"/>
              <a:gd name="connsiteX235" fmla="*/ 3054074 w 6233614"/>
              <a:gd name="connsiteY235" fmla="*/ 1094876 h 1276231"/>
              <a:gd name="connsiteX236" fmla="*/ 3074457 w 6233614"/>
              <a:gd name="connsiteY236" fmla="*/ 1149549 h 1276231"/>
              <a:gd name="connsiteX237" fmla="*/ 3123987 w 6233614"/>
              <a:gd name="connsiteY237" fmla="*/ 1169933 h 1276231"/>
              <a:gd name="connsiteX238" fmla="*/ 3162373 w 6233614"/>
              <a:gd name="connsiteY238" fmla="*/ 1158979 h 1276231"/>
              <a:gd name="connsiteX239" fmla="*/ 3182756 w 6233614"/>
              <a:gd name="connsiteY239" fmla="*/ 1129166 h 1276231"/>
              <a:gd name="connsiteX240" fmla="*/ 3219618 w 6233614"/>
              <a:gd name="connsiteY240" fmla="*/ 1129166 h 1276231"/>
              <a:gd name="connsiteX241" fmla="*/ 3187900 w 6233614"/>
              <a:gd name="connsiteY241" fmla="*/ 1181458 h 1276231"/>
              <a:gd name="connsiteX242" fmla="*/ 3125321 w 6233614"/>
              <a:gd name="connsiteY242" fmla="*/ 1201651 h 1276231"/>
              <a:gd name="connsiteX243" fmla="*/ 3068933 w 6233614"/>
              <a:gd name="connsiteY243" fmla="*/ 1187459 h 1276231"/>
              <a:gd name="connsiteX244" fmla="*/ 3030547 w 6233614"/>
              <a:gd name="connsiteY244" fmla="*/ 1147835 h 1276231"/>
              <a:gd name="connsiteX245" fmla="*/ 3016831 w 6233614"/>
              <a:gd name="connsiteY245" fmla="*/ 1090208 h 1276231"/>
              <a:gd name="connsiteX246" fmla="*/ 3030547 w 6233614"/>
              <a:gd name="connsiteY246" fmla="*/ 1032773 h 1276231"/>
              <a:gd name="connsiteX247" fmla="*/ 3068266 w 6233614"/>
              <a:gd name="connsiteY247" fmla="*/ 993149 h 1276231"/>
              <a:gd name="connsiteX248" fmla="*/ 3122654 w 6233614"/>
              <a:gd name="connsiteY248" fmla="*/ 978766 h 1276231"/>
              <a:gd name="connsiteX249" fmla="*/ 2894625 w 6233614"/>
              <a:gd name="connsiteY249" fmla="*/ 978766 h 1276231"/>
              <a:gd name="connsiteX250" fmla="*/ 2952251 w 6233614"/>
              <a:gd name="connsiteY250" fmla="*/ 999531 h 1276231"/>
              <a:gd name="connsiteX251" fmla="*/ 2974730 w 6233614"/>
              <a:gd name="connsiteY251" fmla="*/ 1056681 h 1276231"/>
              <a:gd name="connsiteX252" fmla="*/ 2974730 w 6233614"/>
              <a:gd name="connsiteY252" fmla="*/ 1198127 h 1276231"/>
              <a:gd name="connsiteX253" fmla="*/ 2937869 w 6233614"/>
              <a:gd name="connsiteY253" fmla="*/ 1198127 h 1276231"/>
              <a:gd name="connsiteX254" fmla="*/ 2937869 w 6233614"/>
              <a:gd name="connsiteY254" fmla="*/ 1064872 h 1276231"/>
              <a:gd name="connsiteX255" fmla="*/ 2924343 w 6233614"/>
              <a:gd name="connsiteY255" fmla="*/ 1025058 h 1276231"/>
              <a:gd name="connsiteX256" fmla="*/ 2887291 w 6233614"/>
              <a:gd name="connsiteY256" fmla="*/ 1010865 h 1276231"/>
              <a:gd name="connsiteX257" fmla="*/ 2836713 w 6233614"/>
              <a:gd name="connsiteY257" fmla="*/ 1036583 h 1276231"/>
              <a:gd name="connsiteX258" fmla="*/ 2817854 w 6233614"/>
              <a:gd name="connsiteY258" fmla="*/ 1105544 h 1276231"/>
              <a:gd name="connsiteX259" fmla="*/ 2817854 w 6233614"/>
              <a:gd name="connsiteY259" fmla="*/ 1198127 h 1276231"/>
              <a:gd name="connsiteX260" fmla="*/ 2781468 w 6233614"/>
              <a:gd name="connsiteY260" fmla="*/ 1198127 h 1276231"/>
              <a:gd name="connsiteX261" fmla="*/ 2781468 w 6233614"/>
              <a:gd name="connsiteY261" fmla="*/ 982195 h 1276231"/>
              <a:gd name="connsiteX262" fmla="*/ 2781563 w 6233614"/>
              <a:gd name="connsiteY262" fmla="*/ 982195 h 1276231"/>
              <a:gd name="connsiteX263" fmla="*/ 2817949 w 6233614"/>
              <a:gd name="connsiteY263" fmla="*/ 982195 h 1276231"/>
              <a:gd name="connsiteX264" fmla="*/ 2817949 w 6233614"/>
              <a:gd name="connsiteY264" fmla="*/ 1019438 h 1276231"/>
              <a:gd name="connsiteX265" fmla="*/ 2848810 w 6233614"/>
              <a:gd name="connsiteY265" fmla="*/ 990101 h 1276231"/>
              <a:gd name="connsiteX266" fmla="*/ 2894625 w 6233614"/>
              <a:gd name="connsiteY266" fmla="*/ 978766 h 1276231"/>
              <a:gd name="connsiteX267" fmla="*/ 2636688 w 6233614"/>
              <a:gd name="connsiteY267" fmla="*/ 978766 h 1276231"/>
              <a:gd name="connsiteX268" fmla="*/ 2688980 w 6233614"/>
              <a:gd name="connsiteY268" fmla="*/ 991815 h 1276231"/>
              <a:gd name="connsiteX269" fmla="*/ 2724127 w 6233614"/>
              <a:gd name="connsiteY269" fmla="*/ 1027629 h 1276231"/>
              <a:gd name="connsiteX270" fmla="*/ 2736510 w 6233614"/>
              <a:gd name="connsiteY270" fmla="*/ 1078588 h 1276231"/>
              <a:gd name="connsiteX271" fmla="*/ 2735653 w 6233614"/>
              <a:gd name="connsiteY271" fmla="*/ 1094876 h 1276231"/>
              <a:gd name="connsiteX272" fmla="*/ 2568108 w 6233614"/>
              <a:gd name="connsiteY272" fmla="*/ 1094876 h 1276231"/>
              <a:gd name="connsiteX273" fmla="*/ 2588491 w 6233614"/>
              <a:gd name="connsiteY273" fmla="*/ 1149549 h 1276231"/>
              <a:gd name="connsiteX274" fmla="*/ 2638021 w 6233614"/>
              <a:gd name="connsiteY274" fmla="*/ 1169933 h 1276231"/>
              <a:gd name="connsiteX275" fmla="*/ 2676407 w 6233614"/>
              <a:gd name="connsiteY275" fmla="*/ 1158979 h 1276231"/>
              <a:gd name="connsiteX276" fmla="*/ 2696791 w 6233614"/>
              <a:gd name="connsiteY276" fmla="*/ 1129166 h 1276231"/>
              <a:gd name="connsiteX277" fmla="*/ 2733652 w 6233614"/>
              <a:gd name="connsiteY277" fmla="*/ 1129166 h 1276231"/>
              <a:gd name="connsiteX278" fmla="*/ 2701934 w 6233614"/>
              <a:gd name="connsiteY278" fmla="*/ 1181458 h 1276231"/>
              <a:gd name="connsiteX279" fmla="*/ 2639355 w 6233614"/>
              <a:gd name="connsiteY279" fmla="*/ 1201651 h 1276231"/>
              <a:gd name="connsiteX280" fmla="*/ 2582967 w 6233614"/>
              <a:gd name="connsiteY280" fmla="*/ 1187459 h 1276231"/>
              <a:gd name="connsiteX281" fmla="*/ 2544581 w 6233614"/>
              <a:gd name="connsiteY281" fmla="*/ 1147835 h 1276231"/>
              <a:gd name="connsiteX282" fmla="*/ 2530865 w 6233614"/>
              <a:gd name="connsiteY282" fmla="*/ 1090208 h 1276231"/>
              <a:gd name="connsiteX283" fmla="*/ 2544581 w 6233614"/>
              <a:gd name="connsiteY283" fmla="*/ 1032773 h 1276231"/>
              <a:gd name="connsiteX284" fmla="*/ 2582300 w 6233614"/>
              <a:gd name="connsiteY284" fmla="*/ 993149 h 1276231"/>
              <a:gd name="connsiteX285" fmla="*/ 2636688 w 6233614"/>
              <a:gd name="connsiteY285" fmla="*/ 978766 h 1276231"/>
              <a:gd name="connsiteX286" fmla="*/ 4842202 w 6233614"/>
              <a:gd name="connsiteY286" fmla="*/ 978575 h 1276231"/>
              <a:gd name="connsiteX287" fmla="*/ 4906496 w 6233614"/>
              <a:gd name="connsiteY287" fmla="*/ 1000387 h 1276231"/>
              <a:gd name="connsiteX288" fmla="*/ 4931356 w 6233614"/>
              <a:gd name="connsiteY288" fmla="*/ 1059061 h 1276231"/>
              <a:gd name="connsiteX289" fmla="*/ 4931356 w 6233614"/>
              <a:gd name="connsiteY289" fmla="*/ 1197936 h 1276231"/>
              <a:gd name="connsiteX290" fmla="*/ 4894494 w 6233614"/>
              <a:gd name="connsiteY290" fmla="*/ 1197936 h 1276231"/>
              <a:gd name="connsiteX291" fmla="*/ 4894494 w 6233614"/>
              <a:gd name="connsiteY291" fmla="*/ 1161931 h 1276231"/>
              <a:gd name="connsiteX292" fmla="*/ 4867920 w 6233614"/>
              <a:gd name="connsiteY292" fmla="*/ 1189554 h 1276231"/>
              <a:gd name="connsiteX293" fmla="*/ 4825533 w 6233614"/>
              <a:gd name="connsiteY293" fmla="*/ 1201365 h 1276231"/>
              <a:gd name="connsiteX294" fmla="*/ 4769812 w 6233614"/>
              <a:gd name="connsiteY294" fmla="*/ 1184696 h 1276231"/>
              <a:gd name="connsiteX295" fmla="*/ 4769812 w 6233614"/>
              <a:gd name="connsiteY295" fmla="*/ 1184887 h 1276231"/>
              <a:gd name="connsiteX296" fmla="*/ 4749238 w 6233614"/>
              <a:gd name="connsiteY296" fmla="*/ 1139929 h 1276231"/>
              <a:gd name="connsiteX297" fmla="*/ 4773051 w 6233614"/>
              <a:gd name="connsiteY297" fmla="*/ 1090208 h 1276231"/>
              <a:gd name="connsiteX298" fmla="*/ 4848203 w 6233614"/>
              <a:gd name="connsiteY298" fmla="*/ 1067920 h 1276231"/>
              <a:gd name="connsiteX299" fmla="*/ 4894494 w 6233614"/>
              <a:gd name="connsiteY299" fmla="*/ 1063157 h 1276231"/>
              <a:gd name="connsiteX300" fmla="*/ 4894494 w 6233614"/>
              <a:gd name="connsiteY300" fmla="*/ 1055442 h 1276231"/>
              <a:gd name="connsiteX301" fmla="*/ 4880397 w 6233614"/>
              <a:gd name="connsiteY301" fmla="*/ 1022009 h 1276231"/>
              <a:gd name="connsiteX302" fmla="*/ 4842297 w 6233614"/>
              <a:gd name="connsiteY302" fmla="*/ 1010008 h 1276231"/>
              <a:gd name="connsiteX303" fmla="*/ 4805436 w 6233614"/>
              <a:gd name="connsiteY303" fmla="*/ 1021533 h 1276231"/>
              <a:gd name="connsiteX304" fmla="*/ 4788291 w 6233614"/>
              <a:gd name="connsiteY304" fmla="*/ 1055347 h 1276231"/>
              <a:gd name="connsiteX305" fmla="*/ 4751429 w 6233614"/>
              <a:gd name="connsiteY305" fmla="*/ 1055347 h 1276231"/>
              <a:gd name="connsiteX306" fmla="*/ 4780099 w 6233614"/>
              <a:gd name="connsiteY306" fmla="*/ 1000673 h 1276231"/>
              <a:gd name="connsiteX307" fmla="*/ 4842202 w 6233614"/>
              <a:gd name="connsiteY307" fmla="*/ 978575 h 1276231"/>
              <a:gd name="connsiteX308" fmla="*/ 5680973 w 6233614"/>
              <a:gd name="connsiteY308" fmla="*/ 970574 h 1276231"/>
              <a:gd name="connsiteX309" fmla="*/ 5698976 w 6233614"/>
              <a:gd name="connsiteY309" fmla="*/ 986862 h 1276231"/>
              <a:gd name="connsiteX310" fmla="*/ 5676687 w 6233614"/>
              <a:gd name="connsiteY310" fmla="*/ 1012960 h 1276231"/>
              <a:gd name="connsiteX311" fmla="*/ 5697261 w 6233614"/>
              <a:gd name="connsiteY311" fmla="*/ 1047631 h 1276231"/>
              <a:gd name="connsiteX312" fmla="*/ 5704500 w 6233614"/>
              <a:gd name="connsiteY312" fmla="*/ 1090018 h 1276231"/>
              <a:gd name="connsiteX313" fmla="*/ 5690403 w 6233614"/>
              <a:gd name="connsiteY313" fmla="*/ 1147453 h 1276231"/>
              <a:gd name="connsiteX314" fmla="*/ 5651446 w 6233614"/>
              <a:gd name="connsiteY314" fmla="*/ 1187077 h 1276231"/>
              <a:gd name="connsiteX315" fmla="*/ 5595344 w 6233614"/>
              <a:gd name="connsiteY315" fmla="*/ 1201460 h 1276231"/>
              <a:gd name="connsiteX316" fmla="*/ 5531526 w 6233614"/>
              <a:gd name="connsiteY316" fmla="*/ 1182601 h 1276231"/>
              <a:gd name="connsiteX317" fmla="*/ 5508857 w 6233614"/>
              <a:gd name="connsiteY317" fmla="*/ 1209175 h 1276231"/>
              <a:gd name="connsiteX318" fmla="*/ 5491002 w 6233614"/>
              <a:gd name="connsiteY318" fmla="*/ 1193399 h 1276231"/>
              <a:gd name="connsiteX319" fmla="*/ 5513619 w 6233614"/>
              <a:gd name="connsiteY319" fmla="*/ 1166884 h 1276231"/>
              <a:gd name="connsiteX320" fmla="*/ 5486187 w 6233614"/>
              <a:gd name="connsiteY320" fmla="*/ 1090208 h 1276231"/>
              <a:gd name="connsiteX321" fmla="*/ 5500284 w 6233614"/>
              <a:gd name="connsiteY321" fmla="*/ 1032772 h 1276231"/>
              <a:gd name="connsiteX322" fmla="*/ 5539241 w 6233614"/>
              <a:gd name="connsiteY322" fmla="*/ 993148 h 1276231"/>
              <a:gd name="connsiteX323" fmla="*/ 5595344 w 6233614"/>
              <a:gd name="connsiteY323" fmla="*/ 978766 h 1276231"/>
              <a:gd name="connsiteX324" fmla="*/ 5658304 w 6233614"/>
              <a:gd name="connsiteY324" fmla="*/ 997149 h 1276231"/>
              <a:gd name="connsiteX325" fmla="*/ 3471078 w 6233614"/>
              <a:gd name="connsiteY325" fmla="*/ 927331 h 1276231"/>
              <a:gd name="connsiteX326" fmla="*/ 3507463 w 6233614"/>
              <a:gd name="connsiteY326" fmla="*/ 927331 h 1276231"/>
              <a:gd name="connsiteX327" fmla="*/ 3507463 w 6233614"/>
              <a:gd name="connsiteY327" fmla="*/ 982195 h 1276231"/>
              <a:gd name="connsiteX328" fmla="*/ 3562327 w 6233614"/>
              <a:gd name="connsiteY328" fmla="*/ 982195 h 1276231"/>
              <a:gd name="connsiteX329" fmla="*/ 3562327 w 6233614"/>
              <a:gd name="connsiteY329" fmla="*/ 1012580 h 1276231"/>
              <a:gd name="connsiteX330" fmla="*/ 3507463 w 6233614"/>
              <a:gd name="connsiteY330" fmla="*/ 1012580 h 1276231"/>
              <a:gd name="connsiteX331" fmla="*/ 3507463 w 6233614"/>
              <a:gd name="connsiteY331" fmla="*/ 1131261 h 1276231"/>
              <a:gd name="connsiteX332" fmla="*/ 3516036 w 6233614"/>
              <a:gd name="connsiteY332" fmla="*/ 1159360 h 1276231"/>
              <a:gd name="connsiteX333" fmla="*/ 3539182 w 6233614"/>
              <a:gd name="connsiteY333" fmla="*/ 1168980 h 1276231"/>
              <a:gd name="connsiteX334" fmla="*/ 3563566 w 6233614"/>
              <a:gd name="connsiteY334" fmla="*/ 1164694 h 1276231"/>
              <a:gd name="connsiteX335" fmla="*/ 3563566 w 6233614"/>
              <a:gd name="connsiteY335" fmla="*/ 1195936 h 1276231"/>
              <a:gd name="connsiteX336" fmla="*/ 3534895 w 6233614"/>
              <a:gd name="connsiteY336" fmla="*/ 1201461 h 1276231"/>
              <a:gd name="connsiteX337" fmla="*/ 3488604 w 6233614"/>
              <a:gd name="connsiteY337" fmla="*/ 1183935 h 1276231"/>
              <a:gd name="connsiteX338" fmla="*/ 3488604 w 6233614"/>
              <a:gd name="connsiteY338" fmla="*/ 1184030 h 1276231"/>
              <a:gd name="connsiteX339" fmla="*/ 3471078 w 6233614"/>
              <a:gd name="connsiteY339" fmla="*/ 1134309 h 1276231"/>
              <a:gd name="connsiteX340" fmla="*/ 3471078 w 6233614"/>
              <a:gd name="connsiteY340" fmla="*/ 1012580 h 1276231"/>
              <a:gd name="connsiteX341" fmla="*/ 3434216 w 6233614"/>
              <a:gd name="connsiteY341" fmla="*/ 1012580 h 1276231"/>
              <a:gd name="connsiteX342" fmla="*/ 3434216 w 6233614"/>
              <a:gd name="connsiteY342" fmla="*/ 982195 h 1276231"/>
              <a:gd name="connsiteX343" fmla="*/ 3471078 w 6233614"/>
              <a:gd name="connsiteY343" fmla="*/ 982195 h 1276231"/>
              <a:gd name="connsiteX344" fmla="*/ 2321030 w 6233614"/>
              <a:gd name="connsiteY344" fmla="*/ 927331 h 1276231"/>
              <a:gd name="connsiteX345" fmla="*/ 2357415 w 6233614"/>
              <a:gd name="connsiteY345" fmla="*/ 927331 h 1276231"/>
              <a:gd name="connsiteX346" fmla="*/ 2357415 w 6233614"/>
              <a:gd name="connsiteY346" fmla="*/ 982195 h 1276231"/>
              <a:gd name="connsiteX347" fmla="*/ 2412279 w 6233614"/>
              <a:gd name="connsiteY347" fmla="*/ 982195 h 1276231"/>
              <a:gd name="connsiteX348" fmla="*/ 2412279 w 6233614"/>
              <a:gd name="connsiteY348" fmla="*/ 1012580 h 1276231"/>
              <a:gd name="connsiteX349" fmla="*/ 2357415 w 6233614"/>
              <a:gd name="connsiteY349" fmla="*/ 1012580 h 1276231"/>
              <a:gd name="connsiteX350" fmla="*/ 2357415 w 6233614"/>
              <a:gd name="connsiteY350" fmla="*/ 1131261 h 1276231"/>
              <a:gd name="connsiteX351" fmla="*/ 2365988 w 6233614"/>
              <a:gd name="connsiteY351" fmla="*/ 1159360 h 1276231"/>
              <a:gd name="connsiteX352" fmla="*/ 2389134 w 6233614"/>
              <a:gd name="connsiteY352" fmla="*/ 1168980 h 1276231"/>
              <a:gd name="connsiteX353" fmla="*/ 2413518 w 6233614"/>
              <a:gd name="connsiteY353" fmla="*/ 1164694 h 1276231"/>
              <a:gd name="connsiteX354" fmla="*/ 2413518 w 6233614"/>
              <a:gd name="connsiteY354" fmla="*/ 1195936 h 1276231"/>
              <a:gd name="connsiteX355" fmla="*/ 2384847 w 6233614"/>
              <a:gd name="connsiteY355" fmla="*/ 1201461 h 1276231"/>
              <a:gd name="connsiteX356" fmla="*/ 2338556 w 6233614"/>
              <a:gd name="connsiteY356" fmla="*/ 1183935 h 1276231"/>
              <a:gd name="connsiteX357" fmla="*/ 2338556 w 6233614"/>
              <a:gd name="connsiteY357" fmla="*/ 1184030 h 1276231"/>
              <a:gd name="connsiteX358" fmla="*/ 2321030 w 6233614"/>
              <a:gd name="connsiteY358" fmla="*/ 1134309 h 1276231"/>
              <a:gd name="connsiteX359" fmla="*/ 2321030 w 6233614"/>
              <a:gd name="connsiteY359" fmla="*/ 1012580 h 1276231"/>
              <a:gd name="connsiteX360" fmla="*/ 2284168 w 6233614"/>
              <a:gd name="connsiteY360" fmla="*/ 1012580 h 1276231"/>
              <a:gd name="connsiteX361" fmla="*/ 2284168 w 6233614"/>
              <a:gd name="connsiteY361" fmla="*/ 982195 h 1276231"/>
              <a:gd name="connsiteX362" fmla="*/ 2321030 w 6233614"/>
              <a:gd name="connsiteY362" fmla="*/ 982195 h 1276231"/>
              <a:gd name="connsiteX363" fmla="*/ 3832266 w 6233614"/>
              <a:gd name="connsiteY363" fmla="*/ 894755 h 1276231"/>
              <a:gd name="connsiteX364" fmla="*/ 3869128 w 6233614"/>
              <a:gd name="connsiteY364" fmla="*/ 894755 h 1276231"/>
              <a:gd name="connsiteX365" fmla="*/ 3869128 w 6233614"/>
              <a:gd name="connsiteY365" fmla="*/ 1198126 h 1276231"/>
              <a:gd name="connsiteX366" fmla="*/ 3832266 w 6233614"/>
              <a:gd name="connsiteY366" fmla="*/ 1198126 h 1276231"/>
              <a:gd name="connsiteX367" fmla="*/ 5403510 w 6233614"/>
              <a:gd name="connsiteY367" fmla="*/ 894660 h 1276231"/>
              <a:gd name="connsiteX368" fmla="*/ 5440372 w 6233614"/>
              <a:gd name="connsiteY368" fmla="*/ 894660 h 1276231"/>
              <a:gd name="connsiteX369" fmla="*/ 5440372 w 6233614"/>
              <a:gd name="connsiteY369" fmla="*/ 1198031 h 1276231"/>
              <a:gd name="connsiteX370" fmla="*/ 5403510 w 6233614"/>
              <a:gd name="connsiteY370" fmla="*/ 1198031 h 1276231"/>
              <a:gd name="connsiteX371" fmla="*/ 5403510 w 6233614"/>
              <a:gd name="connsiteY371" fmla="*/ 1162503 h 1276231"/>
              <a:gd name="connsiteX372" fmla="*/ 5373507 w 6233614"/>
              <a:gd name="connsiteY372" fmla="*/ 1190792 h 1276231"/>
              <a:gd name="connsiteX373" fmla="*/ 5328929 w 6233614"/>
              <a:gd name="connsiteY373" fmla="*/ 1201460 h 1276231"/>
              <a:gd name="connsiteX374" fmla="*/ 5272351 w 6233614"/>
              <a:gd name="connsiteY374" fmla="*/ 1187554 h 1276231"/>
              <a:gd name="connsiteX375" fmla="*/ 5272351 w 6233614"/>
              <a:gd name="connsiteY375" fmla="*/ 1187649 h 1276231"/>
              <a:gd name="connsiteX376" fmla="*/ 5234632 w 6233614"/>
              <a:gd name="connsiteY376" fmla="*/ 1148406 h 1276231"/>
              <a:gd name="connsiteX377" fmla="*/ 5221392 w 6233614"/>
              <a:gd name="connsiteY377" fmla="*/ 1090113 h 1276231"/>
              <a:gd name="connsiteX378" fmla="*/ 5234632 w 6233614"/>
              <a:gd name="connsiteY378" fmla="*/ 1031820 h 1276231"/>
              <a:gd name="connsiteX379" fmla="*/ 5272351 w 6233614"/>
              <a:gd name="connsiteY379" fmla="*/ 992577 h 1276231"/>
              <a:gd name="connsiteX380" fmla="*/ 5328929 w 6233614"/>
              <a:gd name="connsiteY380" fmla="*/ 978671 h 1276231"/>
              <a:gd name="connsiteX381" fmla="*/ 5373507 w 6233614"/>
              <a:gd name="connsiteY381" fmla="*/ 989148 h 1276231"/>
              <a:gd name="connsiteX382" fmla="*/ 5403510 w 6233614"/>
              <a:gd name="connsiteY382" fmla="*/ 1017247 h 1276231"/>
              <a:gd name="connsiteX383" fmla="*/ 2467524 w 6233614"/>
              <a:gd name="connsiteY383" fmla="*/ 891421 h 1276231"/>
              <a:gd name="connsiteX384" fmla="*/ 2485717 w 6233614"/>
              <a:gd name="connsiteY384" fmla="*/ 898279 h 1276231"/>
              <a:gd name="connsiteX385" fmla="*/ 2492766 w 6233614"/>
              <a:gd name="connsiteY385" fmla="*/ 915805 h 1276231"/>
              <a:gd name="connsiteX386" fmla="*/ 2485717 w 6233614"/>
              <a:gd name="connsiteY386" fmla="*/ 933331 h 1276231"/>
              <a:gd name="connsiteX387" fmla="*/ 2467524 w 6233614"/>
              <a:gd name="connsiteY387" fmla="*/ 940189 h 1276231"/>
              <a:gd name="connsiteX388" fmla="*/ 2449713 w 6233614"/>
              <a:gd name="connsiteY388" fmla="*/ 933331 h 1276231"/>
              <a:gd name="connsiteX389" fmla="*/ 2442664 w 6233614"/>
              <a:gd name="connsiteY389" fmla="*/ 915805 h 1276231"/>
              <a:gd name="connsiteX390" fmla="*/ 2449713 w 6233614"/>
              <a:gd name="connsiteY390" fmla="*/ 898279 h 1276231"/>
              <a:gd name="connsiteX391" fmla="*/ 2467524 w 6233614"/>
              <a:gd name="connsiteY391" fmla="*/ 891421 h 1276231"/>
              <a:gd name="connsiteX392" fmla="*/ 3858746 w 6233614"/>
              <a:gd name="connsiteY392" fmla="*/ 655678 h 1276231"/>
              <a:gd name="connsiteX393" fmla="*/ 3814645 w 6233614"/>
              <a:gd name="connsiteY393" fmla="*/ 660821 h 1276231"/>
              <a:gd name="connsiteX394" fmla="*/ 3765591 w 6233614"/>
              <a:gd name="connsiteY394" fmla="*/ 674061 h 1276231"/>
              <a:gd name="connsiteX395" fmla="*/ 3750828 w 6233614"/>
              <a:gd name="connsiteY395" fmla="*/ 702731 h 1276231"/>
              <a:gd name="connsiteX396" fmla="*/ 3762163 w 6233614"/>
              <a:gd name="connsiteY396" fmla="*/ 725877 h 1276231"/>
              <a:gd name="connsiteX397" fmla="*/ 3762163 w 6233614"/>
              <a:gd name="connsiteY397" fmla="*/ 725973 h 1276231"/>
              <a:gd name="connsiteX398" fmla="*/ 3793214 w 6233614"/>
              <a:gd name="connsiteY398" fmla="*/ 734545 h 1276231"/>
              <a:gd name="connsiteX399" fmla="*/ 3827028 w 6233614"/>
              <a:gd name="connsiteY399" fmla="*/ 725306 h 1276231"/>
              <a:gd name="connsiteX400" fmla="*/ 3850364 w 6233614"/>
              <a:gd name="connsiteY400" fmla="*/ 700446 h 1276231"/>
              <a:gd name="connsiteX401" fmla="*/ 3858746 w 6233614"/>
              <a:gd name="connsiteY401" fmla="*/ 665965 h 1276231"/>
              <a:gd name="connsiteX402" fmla="*/ 4059818 w 6233614"/>
              <a:gd name="connsiteY402" fmla="*/ 574715 h 1276231"/>
              <a:gd name="connsiteX403" fmla="*/ 4022290 w 6233614"/>
              <a:gd name="connsiteY403" fmla="*/ 584812 h 1276231"/>
              <a:gd name="connsiteX404" fmla="*/ 3996572 w 6233614"/>
              <a:gd name="connsiteY404" fmla="*/ 613101 h 1276231"/>
              <a:gd name="connsiteX405" fmla="*/ 3987333 w 6233614"/>
              <a:gd name="connsiteY405" fmla="*/ 654440 h 1276231"/>
              <a:gd name="connsiteX406" fmla="*/ 3996572 w 6233614"/>
              <a:gd name="connsiteY406" fmla="*/ 695778 h 1276231"/>
              <a:gd name="connsiteX407" fmla="*/ 4022290 w 6233614"/>
              <a:gd name="connsiteY407" fmla="*/ 724067 h 1276231"/>
              <a:gd name="connsiteX408" fmla="*/ 4059818 w 6233614"/>
              <a:gd name="connsiteY408" fmla="*/ 734164 h 1276231"/>
              <a:gd name="connsiteX409" fmla="*/ 4096870 w 6233614"/>
              <a:gd name="connsiteY409" fmla="*/ 724067 h 1276231"/>
              <a:gd name="connsiteX410" fmla="*/ 4122778 w 6233614"/>
              <a:gd name="connsiteY410" fmla="*/ 695778 h 1276231"/>
              <a:gd name="connsiteX411" fmla="*/ 4132208 w 6233614"/>
              <a:gd name="connsiteY411" fmla="*/ 654440 h 1276231"/>
              <a:gd name="connsiteX412" fmla="*/ 4122778 w 6233614"/>
              <a:gd name="connsiteY412" fmla="*/ 613101 h 1276231"/>
              <a:gd name="connsiteX413" fmla="*/ 4096870 w 6233614"/>
              <a:gd name="connsiteY413" fmla="*/ 584812 h 1276231"/>
              <a:gd name="connsiteX414" fmla="*/ 4059818 w 6233614"/>
              <a:gd name="connsiteY414" fmla="*/ 574715 h 1276231"/>
              <a:gd name="connsiteX415" fmla="*/ 5291687 w 6233614"/>
              <a:gd name="connsiteY415" fmla="*/ 574620 h 1276231"/>
              <a:gd name="connsiteX416" fmla="*/ 5254444 w 6233614"/>
              <a:gd name="connsiteY416" fmla="*/ 584717 h 1276231"/>
              <a:gd name="connsiteX417" fmla="*/ 5228917 w 6233614"/>
              <a:gd name="connsiteY417" fmla="*/ 613006 h 1276231"/>
              <a:gd name="connsiteX418" fmla="*/ 5219678 w 6233614"/>
              <a:gd name="connsiteY418" fmla="*/ 654344 h 1276231"/>
              <a:gd name="connsiteX419" fmla="*/ 5228917 w 6233614"/>
              <a:gd name="connsiteY419" fmla="*/ 695492 h 1276231"/>
              <a:gd name="connsiteX420" fmla="*/ 5254634 w 6233614"/>
              <a:gd name="connsiteY420" fmla="*/ 723591 h 1276231"/>
              <a:gd name="connsiteX421" fmla="*/ 5291687 w 6233614"/>
              <a:gd name="connsiteY421" fmla="*/ 733688 h 1276231"/>
              <a:gd name="connsiteX422" fmla="*/ 5328739 w 6233614"/>
              <a:gd name="connsiteY422" fmla="*/ 723591 h 1276231"/>
              <a:gd name="connsiteX423" fmla="*/ 5354457 w 6233614"/>
              <a:gd name="connsiteY423" fmla="*/ 695492 h 1276231"/>
              <a:gd name="connsiteX424" fmla="*/ 5363696 w 6233614"/>
              <a:gd name="connsiteY424" fmla="*/ 654344 h 1276231"/>
              <a:gd name="connsiteX425" fmla="*/ 5354457 w 6233614"/>
              <a:gd name="connsiteY425" fmla="*/ 613006 h 1276231"/>
              <a:gd name="connsiteX426" fmla="*/ 5328929 w 6233614"/>
              <a:gd name="connsiteY426" fmla="*/ 584717 h 1276231"/>
              <a:gd name="connsiteX427" fmla="*/ 5291687 w 6233614"/>
              <a:gd name="connsiteY427" fmla="*/ 574620 h 1276231"/>
              <a:gd name="connsiteX428" fmla="*/ 5689736 w 6233614"/>
              <a:gd name="connsiteY428" fmla="*/ 574239 h 1276231"/>
              <a:gd name="connsiteX429" fmla="*/ 5646017 w 6233614"/>
              <a:gd name="connsiteY429" fmla="*/ 588622 h 1276231"/>
              <a:gd name="connsiteX430" fmla="*/ 5623347 w 6233614"/>
              <a:gd name="connsiteY430" fmla="*/ 629960 h 1276231"/>
              <a:gd name="connsiteX431" fmla="*/ 5751458 w 6233614"/>
              <a:gd name="connsiteY431" fmla="*/ 629960 h 1276231"/>
              <a:gd name="connsiteX432" fmla="*/ 5734313 w 6233614"/>
              <a:gd name="connsiteY432" fmla="*/ 589479 h 1276231"/>
              <a:gd name="connsiteX433" fmla="*/ 5689736 w 6233614"/>
              <a:gd name="connsiteY433" fmla="*/ 574239 h 1276231"/>
              <a:gd name="connsiteX434" fmla="*/ 4694374 w 6233614"/>
              <a:gd name="connsiteY434" fmla="*/ 574239 h 1276231"/>
              <a:gd name="connsiteX435" fmla="*/ 4650654 w 6233614"/>
              <a:gd name="connsiteY435" fmla="*/ 588622 h 1276231"/>
              <a:gd name="connsiteX436" fmla="*/ 4627985 w 6233614"/>
              <a:gd name="connsiteY436" fmla="*/ 629960 h 1276231"/>
              <a:gd name="connsiteX437" fmla="*/ 4756096 w 6233614"/>
              <a:gd name="connsiteY437" fmla="*/ 629960 h 1276231"/>
              <a:gd name="connsiteX438" fmla="*/ 4738951 w 6233614"/>
              <a:gd name="connsiteY438" fmla="*/ 589479 h 1276231"/>
              <a:gd name="connsiteX439" fmla="*/ 4694374 w 6233614"/>
              <a:gd name="connsiteY439" fmla="*/ 574239 h 1276231"/>
              <a:gd name="connsiteX440" fmla="*/ 2722508 w 6233614"/>
              <a:gd name="connsiteY440" fmla="*/ 546235 h 1276231"/>
              <a:gd name="connsiteX441" fmla="*/ 2759370 w 6233614"/>
              <a:gd name="connsiteY441" fmla="*/ 546235 h 1276231"/>
              <a:gd name="connsiteX442" fmla="*/ 2759370 w 6233614"/>
              <a:gd name="connsiteY442" fmla="*/ 762167 h 1276231"/>
              <a:gd name="connsiteX443" fmla="*/ 2722508 w 6233614"/>
              <a:gd name="connsiteY443" fmla="*/ 762167 h 1276231"/>
              <a:gd name="connsiteX444" fmla="*/ 2722508 w 6233614"/>
              <a:gd name="connsiteY444" fmla="*/ 723210 h 1276231"/>
              <a:gd name="connsiteX445" fmla="*/ 2691838 w 6233614"/>
              <a:gd name="connsiteY445" fmla="*/ 754071 h 1276231"/>
              <a:gd name="connsiteX446" fmla="*/ 2646213 w 6233614"/>
              <a:gd name="connsiteY446" fmla="*/ 765596 h 1276231"/>
              <a:gd name="connsiteX447" fmla="*/ 2588777 w 6233614"/>
              <a:gd name="connsiteY447" fmla="*/ 744164 h 1276231"/>
              <a:gd name="connsiteX448" fmla="*/ 2588777 w 6233614"/>
              <a:gd name="connsiteY448" fmla="*/ 744355 h 1276231"/>
              <a:gd name="connsiteX449" fmla="*/ 2566489 w 6233614"/>
              <a:gd name="connsiteY449" fmla="*/ 683966 h 1276231"/>
              <a:gd name="connsiteX450" fmla="*/ 2566489 w 6233614"/>
              <a:gd name="connsiteY450" fmla="*/ 546426 h 1276231"/>
              <a:gd name="connsiteX451" fmla="*/ 2602874 w 6233614"/>
              <a:gd name="connsiteY451" fmla="*/ 546426 h 1276231"/>
              <a:gd name="connsiteX452" fmla="*/ 2602874 w 6233614"/>
              <a:gd name="connsiteY452" fmla="*/ 679680 h 1276231"/>
              <a:gd name="connsiteX453" fmla="*/ 2616400 w 6233614"/>
              <a:gd name="connsiteY453" fmla="*/ 719495 h 1276231"/>
              <a:gd name="connsiteX454" fmla="*/ 2653071 w 6233614"/>
              <a:gd name="connsiteY454" fmla="*/ 733592 h 1276231"/>
              <a:gd name="connsiteX455" fmla="*/ 2703839 w 6233614"/>
              <a:gd name="connsiteY455" fmla="*/ 708065 h 1276231"/>
              <a:gd name="connsiteX456" fmla="*/ 2722508 w 6233614"/>
              <a:gd name="connsiteY456" fmla="*/ 638818 h 1276231"/>
              <a:gd name="connsiteX457" fmla="*/ 6146746 w 6233614"/>
              <a:gd name="connsiteY457" fmla="*/ 543187 h 1276231"/>
              <a:gd name="connsiteX458" fmla="*/ 6203991 w 6233614"/>
              <a:gd name="connsiteY458" fmla="*/ 559856 h 1276231"/>
              <a:gd name="connsiteX459" fmla="*/ 6229899 w 6233614"/>
              <a:gd name="connsiteY459" fmla="*/ 607862 h 1276231"/>
              <a:gd name="connsiteX460" fmla="*/ 6193037 w 6233614"/>
              <a:gd name="connsiteY460" fmla="*/ 607862 h 1276231"/>
              <a:gd name="connsiteX461" fmla="*/ 6178273 w 6233614"/>
              <a:gd name="connsiteY461" fmla="*/ 583192 h 1276231"/>
              <a:gd name="connsiteX462" fmla="*/ 6146746 w 6233614"/>
              <a:gd name="connsiteY462" fmla="*/ 574429 h 1276231"/>
              <a:gd name="connsiteX463" fmla="*/ 6119980 w 6233614"/>
              <a:gd name="connsiteY463" fmla="*/ 581096 h 1276231"/>
              <a:gd name="connsiteX464" fmla="*/ 6109503 w 6233614"/>
              <a:gd name="connsiteY464" fmla="*/ 600146 h 1276231"/>
              <a:gd name="connsiteX465" fmla="*/ 6115694 w 6233614"/>
              <a:gd name="connsiteY465" fmla="*/ 615958 h 1276231"/>
              <a:gd name="connsiteX466" fmla="*/ 6131315 w 6233614"/>
              <a:gd name="connsiteY466" fmla="*/ 625197 h 1276231"/>
              <a:gd name="connsiteX467" fmla="*/ 6158270 w 6233614"/>
              <a:gd name="connsiteY467" fmla="*/ 632722 h 1276231"/>
              <a:gd name="connsiteX468" fmla="*/ 6197228 w 6233614"/>
              <a:gd name="connsiteY468" fmla="*/ 644247 h 1276231"/>
              <a:gd name="connsiteX469" fmla="*/ 6222946 w 6233614"/>
              <a:gd name="connsiteY469" fmla="*/ 663488 h 1276231"/>
              <a:gd name="connsiteX470" fmla="*/ 6233614 w 6233614"/>
              <a:gd name="connsiteY470" fmla="*/ 699873 h 1276231"/>
              <a:gd name="connsiteX471" fmla="*/ 6223326 w 6233614"/>
              <a:gd name="connsiteY471" fmla="*/ 734163 h 1276231"/>
              <a:gd name="connsiteX472" fmla="*/ 6194847 w 6233614"/>
              <a:gd name="connsiteY472" fmla="*/ 757500 h 1276231"/>
              <a:gd name="connsiteX473" fmla="*/ 6153508 w 6233614"/>
              <a:gd name="connsiteY473" fmla="*/ 765882 h 1276231"/>
              <a:gd name="connsiteX474" fmla="*/ 6107883 w 6233614"/>
              <a:gd name="connsiteY474" fmla="*/ 755404 h 1276231"/>
              <a:gd name="connsiteX475" fmla="*/ 6108169 w 6233614"/>
              <a:gd name="connsiteY475" fmla="*/ 755309 h 1276231"/>
              <a:gd name="connsiteX476" fmla="*/ 6079213 w 6233614"/>
              <a:gd name="connsiteY476" fmla="*/ 727877 h 1276231"/>
              <a:gd name="connsiteX477" fmla="*/ 6068069 w 6233614"/>
              <a:gd name="connsiteY477" fmla="*/ 691682 h 1276231"/>
              <a:gd name="connsiteX478" fmla="*/ 6104931 w 6233614"/>
              <a:gd name="connsiteY478" fmla="*/ 691682 h 1276231"/>
              <a:gd name="connsiteX479" fmla="*/ 6119885 w 6233614"/>
              <a:gd name="connsiteY479" fmla="*/ 723400 h 1276231"/>
              <a:gd name="connsiteX480" fmla="*/ 6153699 w 6233614"/>
              <a:gd name="connsiteY480" fmla="*/ 734544 h 1276231"/>
              <a:gd name="connsiteX481" fmla="*/ 6185417 w 6233614"/>
              <a:gd name="connsiteY481" fmla="*/ 725781 h 1276231"/>
              <a:gd name="connsiteX482" fmla="*/ 6196942 w 6233614"/>
              <a:gd name="connsiteY482" fmla="*/ 700731 h 1276231"/>
              <a:gd name="connsiteX483" fmla="*/ 6190084 w 6233614"/>
              <a:gd name="connsiteY483" fmla="*/ 682538 h 1276231"/>
              <a:gd name="connsiteX484" fmla="*/ 6172939 w 6233614"/>
              <a:gd name="connsiteY484" fmla="*/ 671584 h 1276231"/>
              <a:gd name="connsiteX485" fmla="*/ 6144650 w 6233614"/>
              <a:gd name="connsiteY485" fmla="*/ 663488 h 1276231"/>
              <a:gd name="connsiteX486" fmla="*/ 6107788 w 6233614"/>
              <a:gd name="connsiteY486" fmla="*/ 651962 h 1276231"/>
              <a:gd name="connsiteX487" fmla="*/ 6083595 w 6233614"/>
              <a:gd name="connsiteY487" fmla="*/ 633770 h 1276231"/>
              <a:gd name="connsiteX488" fmla="*/ 6073498 w 6233614"/>
              <a:gd name="connsiteY488" fmla="*/ 601385 h 1276231"/>
              <a:gd name="connsiteX489" fmla="*/ 6082737 w 6233614"/>
              <a:gd name="connsiteY489" fmla="*/ 571857 h 1276231"/>
              <a:gd name="connsiteX490" fmla="*/ 6108646 w 6233614"/>
              <a:gd name="connsiteY490" fmla="*/ 550902 h 1276231"/>
              <a:gd name="connsiteX491" fmla="*/ 6146746 w 6233614"/>
              <a:gd name="connsiteY491" fmla="*/ 543187 h 1276231"/>
              <a:gd name="connsiteX492" fmla="*/ 4471394 w 6233614"/>
              <a:gd name="connsiteY492" fmla="*/ 543187 h 1276231"/>
              <a:gd name="connsiteX493" fmla="*/ 4528639 w 6233614"/>
              <a:gd name="connsiteY493" fmla="*/ 559856 h 1276231"/>
              <a:gd name="connsiteX494" fmla="*/ 4554547 w 6233614"/>
              <a:gd name="connsiteY494" fmla="*/ 607862 h 1276231"/>
              <a:gd name="connsiteX495" fmla="*/ 4517685 w 6233614"/>
              <a:gd name="connsiteY495" fmla="*/ 607862 h 1276231"/>
              <a:gd name="connsiteX496" fmla="*/ 4502921 w 6233614"/>
              <a:gd name="connsiteY496" fmla="*/ 583192 h 1276231"/>
              <a:gd name="connsiteX497" fmla="*/ 4471394 w 6233614"/>
              <a:gd name="connsiteY497" fmla="*/ 574429 h 1276231"/>
              <a:gd name="connsiteX498" fmla="*/ 4444628 w 6233614"/>
              <a:gd name="connsiteY498" fmla="*/ 581096 h 1276231"/>
              <a:gd name="connsiteX499" fmla="*/ 4434151 w 6233614"/>
              <a:gd name="connsiteY499" fmla="*/ 600146 h 1276231"/>
              <a:gd name="connsiteX500" fmla="*/ 4440342 w 6233614"/>
              <a:gd name="connsiteY500" fmla="*/ 615958 h 1276231"/>
              <a:gd name="connsiteX501" fmla="*/ 4455963 w 6233614"/>
              <a:gd name="connsiteY501" fmla="*/ 625197 h 1276231"/>
              <a:gd name="connsiteX502" fmla="*/ 4482919 w 6233614"/>
              <a:gd name="connsiteY502" fmla="*/ 632722 h 1276231"/>
              <a:gd name="connsiteX503" fmla="*/ 4521876 w 6233614"/>
              <a:gd name="connsiteY503" fmla="*/ 644247 h 1276231"/>
              <a:gd name="connsiteX504" fmla="*/ 4547594 w 6233614"/>
              <a:gd name="connsiteY504" fmla="*/ 663488 h 1276231"/>
              <a:gd name="connsiteX505" fmla="*/ 4558262 w 6233614"/>
              <a:gd name="connsiteY505" fmla="*/ 699873 h 1276231"/>
              <a:gd name="connsiteX506" fmla="*/ 4547975 w 6233614"/>
              <a:gd name="connsiteY506" fmla="*/ 734163 h 1276231"/>
              <a:gd name="connsiteX507" fmla="*/ 4519495 w 6233614"/>
              <a:gd name="connsiteY507" fmla="*/ 757500 h 1276231"/>
              <a:gd name="connsiteX508" fmla="*/ 4478156 w 6233614"/>
              <a:gd name="connsiteY508" fmla="*/ 765882 h 1276231"/>
              <a:gd name="connsiteX509" fmla="*/ 4432531 w 6233614"/>
              <a:gd name="connsiteY509" fmla="*/ 755404 h 1276231"/>
              <a:gd name="connsiteX510" fmla="*/ 4432817 w 6233614"/>
              <a:gd name="connsiteY510" fmla="*/ 755309 h 1276231"/>
              <a:gd name="connsiteX511" fmla="*/ 4403861 w 6233614"/>
              <a:gd name="connsiteY511" fmla="*/ 727877 h 1276231"/>
              <a:gd name="connsiteX512" fmla="*/ 4392717 w 6233614"/>
              <a:gd name="connsiteY512" fmla="*/ 691682 h 1276231"/>
              <a:gd name="connsiteX513" fmla="*/ 4429579 w 6233614"/>
              <a:gd name="connsiteY513" fmla="*/ 691682 h 1276231"/>
              <a:gd name="connsiteX514" fmla="*/ 4444533 w 6233614"/>
              <a:gd name="connsiteY514" fmla="*/ 723400 h 1276231"/>
              <a:gd name="connsiteX515" fmla="*/ 4478347 w 6233614"/>
              <a:gd name="connsiteY515" fmla="*/ 734544 h 1276231"/>
              <a:gd name="connsiteX516" fmla="*/ 4510065 w 6233614"/>
              <a:gd name="connsiteY516" fmla="*/ 725781 h 1276231"/>
              <a:gd name="connsiteX517" fmla="*/ 4521590 w 6233614"/>
              <a:gd name="connsiteY517" fmla="*/ 700731 h 1276231"/>
              <a:gd name="connsiteX518" fmla="*/ 4514732 w 6233614"/>
              <a:gd name="connsiteY518" fmla="*/ 682538 h 1276231"/>
              <a:gd name="connsiteX519" fmla="*/ 4497587 w 6233614"/>
              <a:gd name="connsiteY519" fmla="*/ 671584 h 1276231"/>
              <a:gd name="connsiteX520" fmla="*/ 4469298 w 6233614"/>
              <a:gd name="connsiteY520" fmla="*/ 663488 h 1276231"/>
              <a:gd name="connsiteX521" fmla="*/ 4432436 w 6233614"/>
              <a:gd name="connsiteY521" fmla="*/ 651962 h 1276231"/>
              <a:gd name="connsiteX522" fmla="*/ 4408243 w 6233614"/>
              <a:gd name="connsiteY522" fmla="*/ 633770 h 1276231"/>
              <a:gd name="connsiteX523" fmla="*/ 4398146 w 6233614"/>
              <a:gd name="connsiteY523" fmla="*/ 601385 h 1276231"/>
              <a:gd name="connsiteX524" fmla="*/ 4407386 w 6233614"/>
              <a:gd name="connsiteY524" fmla="*/ 571857 h 1276231"/>
              <a:gd name="connsiteX525" fmla="*/ 4433294 w 6233614"/>
              <a:gd name="connsiteY525" fmla="*/ 550902 h 1276231"/>
              <a:gd name="connsiteX526" fmla="*/ 4471394 w 6233614"/>
              <a:gd name="connsiteY526" fmla="*/ 543187 h 1276231"/>
              <a:gd name="connsiteX527" fmla="*/ 4277274 w 6233614"/>
              <a:gd name="connsiteY527" fmla="*/ 543187 h 1276231"/>
              <a:gd name="connsiteX528" fmla="*/ 4334519 w 6233614"/>
              <a:gd name="connsiteY528" fmla="*/ 559856 h 1276231"/>
              <a:gd name="connsiteX529" fmla="*/ 4360427 w 6233614"/>
              <a:gd name="connsiteY529" fmla="*/ 607862 h 1276231"/>
              <a:gd name="connsiteX530" fmla="*/ 4323565 w 6233614"/>
              <a:gd name="connsiteY530" fmla="*/ 607862 h 1276231"/>
              <a:gd name="connsiteX531" fmla="*/ 4308801 w 6233614"/>
              <a:gd name="connsiteY531" fmla="*/ 583192 h 1276231"/>
              <a:gd name="connsiteX532" fmla="*/ 4277274 w 6233614"/>
              <a:gd name="connsiteY532" fmla="*/ 574429 h 1276231"/>
              <a:gd name="connsiteX533" fmla="*/ 4250508 w 6233614"/>
              <a:gd name="connsiteY533" fmla="*/ 581096 h 1276231"/>
              <a:gd name="connsiteX534" fmla="*/ 4240031 w 6233614"/>
              <a:gd name="connsiteY534" fmla="*/ 600146 h 1276231"/>
              <a:gd name="connsiteX535" fmla="*/ 4246222 w 6233614"/>
              <a:gd name="connsiteY535" fmla="*/ 615958 h 1276231"/>
              <a:gd name="connsiteX536" fmla="*/ 4261843 w 6233614"/>
              <a:gd name="connsiteY536" fmla="*/ 625197 h 1276231"/>
              <a:gd name="connsiteX537" fmla="*/ 4288799 w 6233614"/>
              <a:gd name="connsiteY537" fmla="*/ 632722 h 1276231"/>
              <a:gd name="connsiteX538" fmla="*/ 4327756 w 6233614"/>
              <a:gd name="connsiteY538" fmla="*/ 644247 h 1276231"/>
              <a:gd name="connsiteX539" fmla="*/ 4353474 w 6233614"/>
              <a:gd name="connsiteY539" fmla="*/ 663488 h 1276231"/>
              <a:gd name="connsiteX540" fmla="*/ 4364142 w 6233614"/>
              <a:gd name="connsiteY540" fmla="*/ 699873 h 1276231"/>
              <a:gd name="connsiteX541" fmla="*/ 4353855 w 6233614"/>
              <a:gd name="connsiteY541" fmla="*/ 734163 h 1276231"/>
              <a:gd name="connsiteX542" fmla="*/ 4325375 w 6233614"/>
              <a:gd name="connsiteY542" fmla="*/ 757500 h 1276231"/>
              <a:gd name="connsiteX543" fmla="*/ 4284036 w 6233614"/>
              <a:gd name="connsiteY543" fmla="*/ 765882 h 1276231"/>
              <a:gd name="connsiteX544" fmla="*/ 4238412 w 6233614"/>
              <a:gd name="connsiteY544" fmla="*/ 755404 h 1276231"/>
              <a:gd name="connsiteX545" fmla="*/ 4238697 w 6233614"/>
              <a:gd name="connsiteY545" fmla="*/ 755309 h 1276231"/>
              <a:gd name="connsiteX546" fmla="*/ 4209741 w 6233614"/>
              <a:gd name="connsiteY546" fmla="*/ 727877 h 1276231"/>
              <a:gd name="connsiteX547" fmla="*/ 4198597 w 6233614"/>
              <a:gd name="connsiteY547" fmla="*/ 691682 h 1276231"/>
              <a:gd name="connsiteX548" fmla="*/ 4235459 w 6233614"/>
              <a:gd name="connsiteY548" fmla="*/ 691682 h 1276231"/>
              <a:gd name="connsiteX549" fmla="*/ 4250413 w 6233614"/>
              <a:gd name="connsiteY549" fmla="*/ 723400 h 1276231"/>
              <a:gd name="connsiteX550" fmla="*/ 4284227 w 6233614"/>
              <a:gd name="connsiteY550" fmla="*/ 734544 h 1276231"/>
              <a:gd name="connsiteX551" fmla="*/ 4315945 w 6233614"/>
              <a:gd name="connsiteY551" fmla="*/ 725781 h 1276231"/>
              <a:gd name="connsiteX552" fmla="*/ 4327470 w 6233614"/>
              <a:gd name="connsiteY552" fmla="*/ 700731 h 1276231"/>
              <a:gd name="connsiteX553" fmla="*/ 4320612 w 6233614"/>
              <a:gd name="connsiteY553" fmla="*/ 682538 h 1276231"/>
              <a:gd name="connsiteX554" fmla="*/ 4303467 w 6233614"/>
              <a:gd name="connsiteY554" fmla="*/ 671584 h 1276231"/>
              <a:gd name="connsiteX555" fmla="*/ 4275178 w 6233614"/>
              <a:gd name="connsiteY555" fmla="*/ 663488 h 1276231"/>
              <a:gd name="connsiteX556" fmla="*/ 4238316 w 6233614"/>
              <a:gd name="connsiteY556" fmla="*/ 651962 h 1276231"/>
              <a:gd name="connsiteX557" fmla="*/ 4214123 w 6233614"/>
              <a:gd name="connsiteY557" fmla="*/ 633770 h 1276231"/>
              <a:gd name="connsiteX558" fmla="*/ 4204026 w 6233614"/>
              <a:gd name="connsiteY558" fmla="*/ 601385 h 1276231"/>
              <a:gd name="connsiteX559" fmla="*/ 4213266 w 6233614"/>
              <a:gd name="connsiteY559" fmla="*/ 571857 h 1276231"/>
              <a:gd name="connsiteX560" fmla="*/ 4239174 w 6233614"/>
              <a:gd name="connsiteY560" fmla="*/ 550902 h 1276231"/>
              <a:gd name="connsiteX561" fmla="*/ 4277274 w 6233614"/>
              <a:gd name="connsiteY561" fmla="*/ 543187 h 1276231"/>
              <a:gd name="connsiteX562" fmla="*/ 3378686 w 6233614"/>
              <a:gd name="connsiteY562" fmla="*/ 543187 h 1276231"/>
              <a:gd name="connsiteX563" fmla="*/ 3435931 w 6233614"/>
              <a:gd name="connsiteY563" fmla="*/ 559856 h 1276231"/>
              <a:gd name="connsiteX564" fmla="*/ 3461839 w 6233614"/>
              <a:gd name="connsiteY564" fmla="*/ 607862 h 1276231"/>
              <a:gd name="connsiteX565" fmla="*/ 3424977 w 6233614"/>
              <a:gd name="connsiteY565" fmla="*/ 607862 h 1276231"/>
              <a:gd name="connsiteX566" fmla="*/ 3410213 w 6233614"/>
              <a:gd name="connsiteY566" fmla="*/ 583192 h 1276231"/>
              <a:gd name="connsiteX567" fmla="*/ 3378686 w 6233614"/>
              <a:gd name="connsiteY567" fmla="*/ 574429 h 1276231"/>
              <a:gd name="connsiteX568" fmla="*/ 3351920 w 6233614"/>
              <a:gd name="connsiteY568" fmla="*/ 581096 h 1276231"/>
              <a:gd name="connsiteX569" fmla="*/ 3341443 w 6233614"/>
              <a:gd name="connsiteY569" fmla="*/ 600146 h 1276231"/>
              <a:gd name="connsiteX570" fmla="*/ 3347634 w 6233614"/>
              <a:gd name="connsiteY570" fmla="*/ 615958 h 1276231"/>
              <a:gd name="connsiteX571" fmla="*/ 3363255 w 6233614"/>
              <a:gd name="connsiteY571" fmla="*/ 625197 h 1276231"/>
              <a:gd name="connsiteX572" fmla="*/ 3390211 w 6233614"/>
              <a:gd name="connsiteY572" fmla="*/ 632722 h 1276231"/>
              <a:gd name="connsiteX573" fmla="*/ 3429168 w 6233614"/>
              <a:gd name="connsiteY573" fmla="*/ 644247 h 1276231"/>
              <a:gd name="connsiteX574" fmla="*/ 3454886 w 6233614"/>
              <a:gd name="connsiteY574" fmla="*/ 663488 h 1276231"/>
              <a:gd name="connsiteX575" fmla="*/ 3465554 w 6233614"/>
              <a:gd name="connsiteY575" fmla="*/ 699873 h 1276231"/>
              <a:gd name="connsiteX576" fmla="*/ 3455267 w 6233614"/>
              <a:gd name="connsiteY576" fmla="*/ 734163 h 1276231"/>
              <a:gd name="connsiteX577" fmla="*/ 3426787 w 6233614"/>
              <a:gd name="connsiteY577" fmla="*/ 757500 h 1276231"/>
              <a:gd name="connsiteX578" fmla="*/ 3385448 w 6233614"/>
              <a:gd name="connsiteY578" fmla="*/ 765882 h 1276231"/>
              <a:gd name="connsiteX579" fmla="*/ 3339824 w 6233614"/>
              <a:gd name="connsiteY579" fmla="*/ 755404 h 1276231"/>
              <a:gd name="connsiteX580" fmla="*/ 3340109 w 6233614"/>
              <a:gd name="connsiteY580" fmla="*/ 755309 h 1276231"/>
              <a:gd name="connsiteX581" fmla="*/ 3311153 w 6233614"/>
              <a:gd name="connsiteY581" fmla="*/ 727877 h 1276231"/>
              <a:gd name="connsiteX582" fmla="*/ 3300009 w 6233614"/>
              <a:gd name="connsiteY582" fmla="*/ 691682 h 1276231"/>
              <a:gd name="connsiteX583" fmla="*/ 3336871 w 6233614"/>
              <a:gd name="connsiteY583" fmla="*/ 691682 h 1276231"/>
              <a:gd name="connsiteX584" fmla="*/ 3351825 w 6233614"/>
              <a:gd name="connsiteY584" fmla="*/ 723400 h 1276231"/>
              <a:gd name="connsiteX585" fmla="*/ 3385639 w 6233614"/>
              <a:gd name="connsiteY585" fmla="*/ 734544 h 1276231"/>
              <a:gd name="connsiteX586" fmla="*/ 3417357 w 6233614"/>
              <a:gd name="connsiteY586" fmla="*/ 725781 h 1276231"/>
              <a:gd name="connsiteX587" fmla="*/ 3428882 w 6233614"/>
              <a:gd name="connsiteY587" fmla="*/ 700731 h 1276231"/>
              <a:gd name="connsiteX588" fmla="*/ 3422024 w 6233614"/>
              <a:gd name="connsiteY588" fmla="*/ 682538 h 1276231"/>
              <a:gd name="connsiteX589" fmla="*/ 3404879 w 6233614"/>
              <a:gd name="connsiteY589" fmla="*/ 671584 h 1276231"/>
              <a:gd name="connsiteX590" fmla="*/ 3376590 w 6233614"/>
              <a:gd name="connsiteY590" fmla="*/ 663488 h 1276231"/>
              <a:gd name="connsiteX591" fmla="*/ 3339728 w 6233614"/>
              <a:gd name="connsiteY591" fmla="*/ 651962 h 1276231"/>
              <a:gd name="connsiteX592" fmla="*/ 3315535 w 6233614"/>
              <a:gd name="connsiteY592" fmla="*/ 633770 h 1276231"/>
              <a:gd name="connsiteX593" fmla="*/ 3305438 w 6233614"/>
              <a:gd name="connsiteY593" fmla="*/ 601385 h 1276231"/>
              <a:gd name="connsiteX594" fmla="*/ 3314678 w 6233614"/>
              <a:gd name="connsiteY594" fmla="*/ 571857 h 1276231"/>
              <a:gd name="connsiteX595" fmla="*/ 3340586 w 6233614"/>
              <a:gd name="connsiteY595" fmla="*/ 550902 h 1276231"/>
              <a:gd name="connsiteX596" fmla="*/ 3378686 w 6233614"/>
              <a:gd name="connsiteY596" fmla="*/ 543187 h 1276231"/>
              <a:gd name="connsiteX597" fmla="*/ 5947578 w 6233614"/>
              <a:gd name="connsiteY597" fmla="*/ 542997 h 1276231"/>
              <a:gd name="connsiteX598" fmla="*/ 6005204 w 6233614"/>
              <a:gd name="connsiteY598" fmla="*/ 563762 h 1276231"/>
              <a:gd name="connsiteX599" fmla="*/ 6027684 w 6233614"/>
              <a:gd name="connsiteY599" fmla="*/ 621007 h 1276231"/>
              <a:gd name="connsiteX600" fmla="*/ 6027684 w 6233614"/>
              <a:gd name="connsiteY600" fmla="*/ 762453 h 1276231"/>
              <a:gd name="connsiteX601" fmla="*/ 5990822 w 6233614"/>
              <a:gd name="connsiteY601" fmla="*/ 762453 h 1276231"/>
              <a:gd name="connsiteX602" fmla="*/ 5990822 w 6233614"/>
              <a:gd name="connsiteY602" fmla="*/ 629198 h 1276231"/>
              <a:gd name="connsiteX603" fmla="*/ 5977296 w 6233614"/>
              <a:gd name="connsiteY603" fmla="*/ 589384 h 1276231"/>
              <a:gd name="connsiteX604" fmla="*/ 5940244 w 6233614"/>
              <a:gd name="connsiteY604" fmla="*/ 575287 h 1276231"/>
              <a:gd name="connsiteX605" fmla="*/ 5889666 w 6233614"/>
              <a:gd name="connsiteY605" fmla="*/ 601004 h 1276231"/>
              <a:gd name="connsiteX606" fmla="*/ 5870807 w 6233614"/>
              <a:gd name="connsiteY606" fmla="*/ 669965 h 1276231"/>
              <a:gd name="connsiteX607" fmla="*/ 5870807 w 6233614"/>
              <a:gd name="connsiteY607" fmla="*/ 762548 h 1276231"/>
              <a:gd name="connsiteX608" fmla="*/ 5834421 w 6233614"/>
              <a:gd name="connsiteY608" fmla="*/ 762548 h 1276231"/>
              <a:gd name="connsiteX609" fmla="*/ 5834421 w 6233614"/>
              <a:gd name="connsiteY609" fmla="*/ 546617 h 1276231"/>
              <a:gd name="connsiteX610" fmla="*/ 5834516 w 6233614"/>
              <a:gd name="connsiteY610" fmla="*/ 546426 h 1276231"/>
              <a:gd name="connsiteX611" fmla="*/ 5870902 w 6233614"/>
              <a:gd name="connsiteY611" fmla="*/ 546426 h 1276231"/>
              <a:gd name="connsiteX612" fmla="*/ 5870902 w 6233614"/>
              <a:gd name="connsiteY612" fmla="*/ 583669 h 1276231"/>
              <a:gd name="connsiteX613" fmla="*/ 5901763 w 6233614"/>
              <a:gd name="connsiteY613" fmla="*/ 554332 h 1276231"/>
              <a:gd name="connsiteX614" fmla="*/ 5947578 w 6233614"/>
              <a:gd name="connsiteY614" fmla="*/ 542997 h 1276231"/>
              <a:gd name="connsiteX615" fmla="*/ 5689641 w 6233614"/>
              <a:gd name="connsiteY615" fmla="*/ 542997 h 1276231"/>
              <a:gd name="connsiteX616" fmla="*/ 5741933 w 6233614"/>
              <a:gd name="connsiteY616" fmla="*/ 556046 h 1276231"/>
              <a:gd name="connsiteX617" fmla="*/ 5777081 w 6233614"/>
              <a:gd name="connsiteY617" fmla="*/ 591860 h 1276231"/>
              <a:gd name="connsiteX618" fmla="*/ 5789463 w 6233614"/>
              <a:gd name="connsiteY618" fmla="*/ 642819 h 1276231"/>
              <a:gd name="connsiteX619" fmla="*/ 5788606 w 6233614"/>
              <a:gd name="connsiteY619" fmla="*/ 659107 h 1276231"/>
              <a:gd name="connsiteX620" fmla="*/ 5621061 w 6233614"/>
              <a:gd name="connsiteY620" fmla="*/ 659107 h 1276231"/>
              <a:gd name="connsiteX621" fmla="*/ 5641445 w 6233614"/>
              <a:gd name="connsiteY621" fmla="*/ 713780 h 1276231"/>
              <a:gd name="connsiteX622" fmla="*/ 5690974 w 6233614"/>
              <a:gd name="connsiteY622" fmla="*/ 734164 h 1276231"/>
              <a:gd name="connsiteX623" fmla="*/ 5729360 w 6233614"/>
              <a:gd name="connsiteY623" fmla="*/ 723210 h 1276231"/>
              <a:gd name="connsiteX624" fmla="*/ 5749744 w 6233614"/>
              <a:gd name="connsiteY624" fmla="*/ 693397 h 1276231"/>
              <a:gd name="connsiteX625" fmla="*/ 5786606 w 6233614"/>
              <a:gd name="connsiteY625" fmla="*/ 693397 h 1276231"/>
              <a:gd name="connsiteX626" fmla="*/ 5754887 w 6233614"/>
              <a:gd name="connsiteY626" fmla="*/ 745689 h 1276231"/>
              <a:gd name="connsiteX627" fmla="*/ 5692308 w 6233614"/>
              <a:gd name="connsiteY627" fmla="*/ 765787 h 1276231"/>
              <a:gd name="connsiteX628" fmla="*/ 5635920 w 6233614"/>
              <a:gd name="connsiteY628" fmla="*/ 751690 h 1276231"/>
              <a:gd name="connsiteX629" fmla="*/ 5597534 w 6233614"/>
              <a:gd name="connsiteY629" fmla="*/ 712066 h 1276231"/>
              <a:gd name="connsiteX630" fmla="*/ 5583818 w 6233614"/>
              <a:gd name="connsiteY630" fmla="*/ 654440 h 1276231"/>
              <a:gd name="connsiteX631" fmla="*/ 5597534 w 6233614"/>
              <a:gd name="connsiteY631" fmla="*/ 597004 h 1276231"/>
              <a:gd name="connsiteX632" fmla="*/ 5635253 w 6233614"/>
              <a:gd name="connsiteY632" fmla="*/ 557380 h 1276231"/>
              <a:gd name="connsiteX633" fmla="*/ 5689641 w 6233614"/>
              <a:gd name="connsiteY633" fmla="*/ 542997 h 1276231"/>
              <a:gd name="connsiteX634" fmla="*/ 5549623 w 6233614"/>
              <a:gd name="connsiteY634" fmla="*/ 542997 h 1276231"/>
              <a:gd name="connsiteX635" fmla="*/ 5574007 w 6233614"/>
              <a:gd name="connsiteY635" fmla="*/ 547664 h 1276231"/>
              <a:gd name="connsiteX636" fmla="*/ 5574007 w 6233614"/>
              <a:gd name="connsiteY636" fmla="*/ 582812 h 1276231"/>
              <a:gd name="connsiteX637" fmla="*/ 5545337 w 6233614"/>
              <a:gd name="connsiteY637" fmla="*/ 577287 h 1276231"/>
              <a:gd name="connsiteX638" fmla="*/ 5512761 w 6233614"/>
              <a:gd name="connsiteY638" fmla="*/ 588812 h 1276231"/>
              <a:gd name="connsiteX639" fmla="*/ 5490092 w 6233614"/>
              <a:gd name="connsiteY639" fmla="*/ 622626 h 1276231"/>
              <a:gd name="connsiteX640" fmla="*/ 5481995 w 6233614"/>
              <a:gd name="connsiteY640" fmla="*/ 675775 h 1276231"/>
              <a:gd name="connsiteX641" fmla="*/ 5481995 w 6233614"/>
              <a:gd name="connsiteY641" fmla="*/ 762358 h 1276231"/>
              <a:gd name="connsiteX642" fmla="*/ 5445610 w 6233614"/>
              <a:gd name="connsiteY642" fmla="*/ 762358 h 1276231"/>
              <a:gd name="connsiteX643" fmla="*/ 5445610 w 6233614"/>
              <a:gd name="connsiteY643" fmla="*/ 546426 h 1276231"/>
              <a:gd name="connsiteX644" fmla="*/ 5481901 w 6233614"/>
              <a:gd name="connsiteY644" fmla="*/ 546426 h 1276231"/>
              <a:gd name="connsiteX645" fmla="*/ 5481901 w 6233614"/>
              <a:gd name="connsiteY645" fmla="*/ 584526 h 1276231"/>
              <a:gd name="connsiteX646" fmla="*/ 5509523 w 6233614"/>
              <a:gd name="connsiteY646" fmla="*/ 554332 h 1276231"/>
              <a:gd name="connsiteX647" fmla="*/ 5549623 w 6233614"/>
              <a:gd name="connsiteY647" fmla="*/ 542997 h 1276231"/>
              <a:gd name="connsiteX648" fmla="*/ 5291591 w 6233614"/>
              <a:gd name="connsiteY648" fmla="*/ 542997 h 1276231"/>
              <a:gd name="connsiteX649" fmla="*/ 5347694 w 6233614"/>
              <a:gd name="connsiteY649" fmla="*/ 557380 h 1276231"/>
              <a:gd name="connsiteX650" fmla="*/ 5386651 w 6233614"/>
              <a:gd name="connsiteY650" fmla="*/ 597004 h 1276231"/>
              <a:gd name="connsiteX651" fmla="*/ 5400748 w 6233614"/>
              <a:gd name="connsiteY651" fmla="*/ 654440 h 1276231"/>
              <a:gd name="connsiteX652" fmla="*/ 5386651 w 6233614"/>
              <a:gd name="connsiteY652" fmla="*/ 711875 h 1276231"/>
              <a:gd name="connsiteX653" fmla="*/ 5347694 w 6233614"/>
              <a:gd name="connsiteY653" fmla="*/ 751499 h 1276231"/>
              <a:gd name="connsiteX654" fmla="*/ 5291591 w 6233614"/>
              <a:gd name="connsiteY654" fmla="*/ 765882 h 1276231"/>
              <a:gd name="connsiteX655" fmla="*/ 5235489 w 6233614"/>
              <a:gd name="connsiteY655" fmla="*/ 751499 h 1276231"/>
              <a:gd name="connsiteX656" fmla="*/ 5196532 w 6233614"/>
              <a:gd name="connsiteY656" fmla="*/ 711875 h 1276231"/>
              <a:gd name="connsiteX657" fmla="*/ 5182340 w 6233614"/>
              <a:gd name="connsiteY657" fmla="*/ 654440 h 1276231"/>
              <a:gd name="connsiteX658" fmla="*/ 5196532 w 6233614"/>
              <a:gd name="connsiteY658" fmla="*/ 597004 h 1276231"/>
              <a:gd name="connsiteX659" fmla="*/ 5235489 w 6233614"/>
              <a:gd name="connsiteY659" fmla="*/ 557380 h 1276231"/>
              <a:gd name="connsiteX660" fmla="*/ 5291591 w 6233614"/>
              <a:gd name="connsiteY660" fmla="*/ 542997 h 1276231"/>
              <a:gd name="connsiteX661" fmla="*/ 4694279 w 6233614"/>
              <a:gd name="connsiteY661" fmla="*/ 542997 h 1276231"/>
              <a:gd name="connsiteX662" fmla="*/ 4746571 w 6233614"/>
              <a:gd name="connsiteY662" fmla="*/ 556046 h 1276231"/>
              <a:gd name="connsiteX663" fmla="*/ 4781718 w 6233614"/>
              <a:gd name="connsiteY663" fmla="*/ 591860 h 1276231"/>
              <a:gd name="connsiteX664" fmla="*/ 4794101 w 6233614"/>
              <a:gd name="connsiteY664" fmla="*/ 642819 h 1276231"/>
              <a:gd name="connsiteX665" fmla="*/ 4793244 w 6233614"/>
              <a:gd name="connsiteY665" fmla="*/ 659107 h 1276231"/>
              <a:gd name="connsiteX666" fmla="*/ 4625699 w 6233614"/>
              <a:gd name="connsiteY666" fmla="*/ 659107 h 1276231"/>
              <a:gd name="connsiteX667" fmla="*/ 4646082 w 6233614"/>
              <a:gd name="connsiteY667" fmla="*/ 713780 h 1276231"/>
              <a:gd name="connsiteX668" fmla="*/ 4695612 w 6233614"/>
              <a:gd name="connsiteY668" fmla="*/ 734164 h 1276231"/>
              <a:gd name="connsiteX669" fmla="*/ 4733998 w 6233614"/>
              <a:gd name="connsiteY669" fmla="*/ 723210 h 1276231"/>
              <a:gd name="connsiteX670" fmla="*/ 4754381 w 6233614"/>
              <a:gd name="connsiteY670" fmla="*/ 693397 h 1276231"/>
              <a:gd name="connsiteX671" fmla="*/ 4791243 w 6233614"/>
              <a:gd name="connsiteY671" fmla="*/ 693397 h 1276231"/>
              <a:gd name="connsiteX672" fmla="*/ 4759525 w 6233614"/>
              <a:gd name="connsiteY672" fmla="*/ 745689 h 1276231"/>
              <a:gd name="connsiteX673" fmla="*/ 4696946 w 6233614"/>
              <a:gd name="connsiteY673" fmla="*/ 765787 h 1276231"/>
              <a:gd name="connsiteX674" fmla="*/ 4640558 w 6233614"/>
              <a:gd name="connsiteY674" fmla="*/ 751690 h 1276231"/>
              <a:gd name="connsiteX675" fmla="*/ 4602172 w 6233614"/>
              <a:gd name="connsiteY675" fmla="*/ 712066 h 1276231"/>
              <a:gd name="connsiteX676" fmla="*/ 4588456 w 6233614"/>
              <a:gd name="connsiteY676" fmla="*/ 654440 h 1276231"/>
              <a:gd name="connsiteX677" fmla="*/ 4602172 w 6233614"/>
              <a:gd name="connsiteY677" fmla="*/ 597004 h 1276231"/>
              <a:gd name="connsiteX678" fmla="*/ 4639891 w 6233614"/>
              <a:gd name="connsiteY678" fmla="*/ 557380 h 1276231"/>
              <a:gd name="connsiteX679" fmla="*/ 4694279 w 6233614"/>
              <a:gd name="connsiteY679" fmla="*/ 542997 h 1276231"/>
              <a:gd name="connsiteX680" fmla="*/ 4061914 w 6233614"/>
              <a:gd name="connsiteY680" fmla="*/ 542997 h 1276231"/>
              <a:gd name="connsiteX681" fmla="*/ 4118492 w 6233614"/>
              <a:gd name="connsiteY681" fmla="*/ 556904 h 1276231"/>
              <a:gd name="connsiteX682" fmla="*/ 4156211 w 6233614"/>
              <a:gd name="connsiteY682" fmla="*/ 596147 h 1276231"/>
              <a:gd name="connsiteX683" fmla="*/ 4169451 w 6233614"/>
              <a:gd name="connsiteY683" fmla="*/ 654440 h 1276231"/>
              <a:gd name="connsiteX684" fmla="*/ 4156211 w 6233614"/>
              <a:gd name="connsiteY684" fmla="*/ 712733 h 1276231"/>
              <a:gd name="connsiteX685" fmla="*/ 4118492 w 6233614"/>
              <a:gd name="connsiteY685" fmla="*/ 751975 h 1276231"/>
              <a:gd name="connsiteX686" fmla="*/ 4061914 w 6233614"/>
              <a:gd name="connsiteY686" fmla="*/ 765882 h 1276231"/>
              <a:gd name="connsiteX687" fmla="*/ 4017336 w 6233614"/>
              <a:gd name="connsiteY687" fmla="*/ 755214 h 1276231"/>
              <a:gd name="connsiteX688" fmla="*/ 3987333 w 6233614"/>
              <a:gd name="connsiteY688" fmla="*/ 726925 h 1276231"/>
              <a:gd name="connsiteX689" fmla="*/ 3987333 w 6233614"/>
              <a:gd name="connsiteY689" fmla="*/ 840463 h 1276231"/>
              <a:gd name="connsiteX690" fmla="*/ 3950471 w 6233614"/>
              <a:gd name="connsiteY690" fmla="*/ 840463 h 1276231"/>
              <a:gd name="connsiteX691" fmla="*/ 3950471 w 6233614"/>
              <a:gd name="connsiteY691" fmla="*/ 546521 h 1276231"/>
              <a:gd name="connsiteX692" fmla="*/ 3950471 w 6233614"/>
              <a:gd name="connsiteY692" fmla="*/ 546426 h 1276231"/>
              <a:gd name="connsiteX693" fmla="*/ 3987333 w 6233614"/>
              <a:gd name="connsiteY693" fmla="*/ 546426 h 1276231"/>
              <a:gd name="connsiteX694" fmla="*/ 3987333 w 6233614"/>
              <a:gd name="connsiteY694" fmla="*/ 581573 h 1276231"/>
              <a:gd name="connsiteX695" fmla="*/ 4017336 w 6233614"/>
              <a:gd name="connsiteY695" fmla="*/ 553475 h 1276231"/>
              <a:gd name="connsiteX696" fmla="*/ 4061914 w 6233614"/>
              <a:gd name="connsiteY696" fmla="*/ 542997 h 1276231"/>
              <a:gd name="connsiteX697" fmla="*/ 3179613 w 6233614"/>
              <a:gd name="connsiteY697" fmla="*/ 542997 h 1276231"/>
              <a:gd name="connsiteX698" fmla="*/ 3237239 w 6233614"/>
              <a:gd name="connsiteY698" fmla="*/ 563762 h 1276231"/>
              <a:gd name="connsiteX699" fmla="*/ 3259718 w 6233614"/>
              <a:gd name="connsiteY699" fmla="*/ 621007 h 1276231"/>
              <a:gd name="connsiteX700" fmla="*/ 3259718 w 6233614"/>
              <a:gd name="connsiteY700" fmla="*/ 762453 h 1276231"/>
              <a:gd name="connsiteX701" fmla="*/ 3222856 w 6233614"/>
              <a:gd name="connsiteY701" fmla="*/ 762453 h 1276231"/>
              <a:gd name="connsiteX702" fmla="*/ 3222856 w 6233614"/>
              <a:gd name="connsiteY702" fmla="*/ 629198 h 1276231"/>
              <a:gd name="connsiteX703" fmla="*/ 3209331 w 6233614"/>
              <a:gd name="connsiteY703" fmla="*/ 589384 h 1276231"/>
              <a:gd name="connsiteX704" fmla="*/ 3172279 w 6233614"/>
              <a:gd name="connsiteY704" fmla="*/ 575287 h 1276231"/>
              <a:gd name="connsiteX705" fmla="*/ 3121701 w 6233614"/>
              <a:gd name="connsiteY705" fmla="*/ 601004 h 1276231"/>
              <a:gd name="connsiteX706" fmla="*/ 3102842 w 6233614"/>
              <a:gd name="connsiteY706" fmla="*/ 669965 h 1276231"/>
              <a:gd name="connsiteX707" fmla="*/ 3102842 w 6233614"/>
              <a:gd name="connsiteY707" fmla="*/ 762548 h 1276231"/>
              <a:gd name="connsiteX708" fmla="*/ 3066456 w 6233614"/>
              <a:gd name="connsiteY708" fmla="*/ 762548 h 1276231"/>
              <a:gd name="connsiteX709" fmla="*/ 3066456 w 6233614"/>
              <a:gd name="connsiteY709" fmla="*/ 546617 h 1276231"/>
              <a:gd name="connsiteX710" fmla="*/ 3066551 w 6233614"/>
              <a:gd name="connsiteY710" fmla="*/ 546426 h 1276231"/>
              <a:gd name="connsiteX711" fmla="*/ 3102937 w 6233614"/>
              <a:gd name="connsiteY711" fmla="*/ 546426 h 1276231"/>
              <a:gd name="connsiteX712" fmla="*/ 3102937 w 6233614"/>
              <a:gd name="connsiteY712" fmla="*/ 583669 h 1276231"/>
              <a:gd name="connsiteX713" fmla="*/ 3133798 w 6233614"/>
              <a:gd name="connsiteY713" fmla="*/ 554332 h 1276231"/>
              <a:gd name="connsiteX714" fmla="*/ 3179613 w 6233614"/>
              <a:gd name="connsiteY714" fmla="*/ 542997 h 1276231"/>
              <a:gd name="connsiteX715" fmla="*/ 2930629 w 6233614"/>
              <a:gd name="connsiteY715" fmla="*/ 542997 h 1276231"/>
              <a:gd name="connsiteX716" fmla="*/ 2988255 w 6233614"/>
              <a:gd name="connsiteY716" fmla="*/ 563762 h 1276231"/>
              <a:gd name="connsiteX717" fmla="*/ 3010734 w 6233614"/>
              <a:gd name="connsiteY717" fmla="*/ 621007 h 1276231"/>
              <a:gd name="connsiteX718" fmla="*/ 3010734 w 6233614"/>
              <a:gd name="connsiteY718" fmla="*/ 762453 h 1276231"/>
              <a:gd name="connsiteX719" fmla="*/ 2973873 w 6233614"/>
              <a:gd name="connsiteY719" fmla="*/ 762453 h 1276231"/>
              <a:gd name="connsiteX720" fmla="*/ 2973873 w 6233614"/>
              <a:gd name="connsiteY720" fmla="*/ 629198 h 1276231"/>
              <a:gd name="connsiteX721" fmla="*/ 2960347 w 6233614"/>
              <a:gd name="connsiteY721" fmla="*/ 589384 h 1276231"/>
              <a:gd name="connsiteX722" fmla="*/ 2923295 w 6233614"/>
              <a:gd name="connsiteY722" fmla="*/ 575287 h 1276231"/>
              <a:gd name="connsiteX723" fmla="*/ 2872717 w 6233614"/>
              <a:gd name="connsiteY723" fmla="*/ 601004 h 1276231"/>
              <a:gd name="connsiteX724" fmla="*/ 2853858 w 6233614"/>
              <a:gd name="connsiteY724" fmla="*/ 669965 h 1276231"/>
              <a:gd name="connsiteX725" fmla="*/ 2853858 w 6233614"/>
              <a:gd name="connsiteY725" fmla="*/ 762548 h 1276231"/>
              <a:gd name="connsiteX726" fmla="*/ 2817472 w 6233614"/>
              <a:gd name="connsiteY726" fmla="*/ 762548 h 1276231"/>
              <a:gd name="connsiteX727" fmla="*/ 2817472 w 6233614"/>
              <a:gd name="connsiteY727" fmla="*/ 546617 h 1276231"/>
              <a:gd name="connsiteX728" fmla="*/ 2817567 w 6233614"/>
              <a:gd name="connsiteY728" fmla="*/ 546426 h 1276231"/>
              <a:gd name="connsiteX729" fmla="*/ 2853953 w 6233614"/>
              <a:gd name="connsiteY729" fmla="*/ 546426 h 1276231"/>
              <a:gd name="connsiteX730" fmla="*/ 2853953 w 6233614"/>
              <a:gd name="connsiteY730" fmla="*/ 583669 h 1276231"/>
              <a:gd name="connsiteX731" fmla="*/ 2884814 w 6233614"/>
              <a:gd name="connsiteY731" fmla="*/ 554332 h 1276231"/>
              <a:gd name="connsiteX732" fmla="*/ 2930629 w 6233614"/>
              <a:gd name="connsiteY732" fmla="*/ 542997 h 1276231"/>
              <a:gd name="connsiteX733" fmla="*/ 3806549 w 6233614"/>
              <a:gd name="connsiteY733" fmla="*/ 542902 h 1276231"/>
              <a:gd name="connsiteX734" fmla="*/ 3870843 w 6233614"/>
              <a:gd name="connsiteY734" fmla="*/ 564714 h 1276231"/>
              <a:gd name="connsiteX735" fmla="*/ 3895703 w 6233614"/>
              <a:gd name="connsiteY735" fmla="*/ 623388 h 1276231"/>
              <a:gd name="connsiteX736" fmla="*/ 3895703 w 6233614"/>
              <a:gd name="connsiteY736" fmla="*/ 762263 h 1276231"/>
              <a:gd name="connsiteX737" fmla="*/ 3858841 w 6233614"/>
              <a:gd name="connsiteY737" fmla="*/ 762263 h 1276231"/>
              <a:gd name="connsiteX738" fmla="*/ 3858841 w 6233614"/>
              <a:gd name="connsiteY738" fmla="*/ 726258 h 1276231"/>
              <a:gd name="connsiteX739" fmla="*/ 3832266 w 6233614"/>
              <a:gd name="connsiteY739" fmla="*/ 753881 h 1276231"/>
              <a:gd name="connsiteX740" fmla="*/ 3789880 w 6233614"/>
              <a:gd name="connsiteY740" fmla="*/ 765692 h 1276231"/>
              <a:gd name="connsiteX741" fmla="*/ 3734159 w 6233614"/>
              <a:gd name="connsiteY741" fmla="*/ 749023 h 1276231"/>
              <a:gd name="connsiteX742" fmla="*/ 3734159 w 6233614"/>
              <a:gd name="connsiteY742" fmla="*/ 749118 h 1276231"/>
              <a:gd name="connsiteX743" fmla="*/ 3713585 w 6233614"/>
              <a:gd name="connsiteY743" fmla="*/ 704160 h 1276231"/>
              <a:gd name="connsiteX744" fmla="*/ 3737398 w 6233614"/>
              <a:gd name="connsiteY744" fmla="*/ 654440 h 1276231"/>
              <a:gd name="connsiteX745" fmla="*/ 3812550 w 6233614"/>
              <a:gd name="connsiteY745" fmla="*/ 632151 h 1276231"/>
              <a:gd name="connsiteX746" fmla="*/ 3858841 w 6233614"/>
              <a:gd name="connsiteY746" fmla="*/ 627484 h 1276231"/>
              <a:gd name="connsiteX747" fmla="*/ 3858841 w 6233614"/>
              <a:gd name="connsiteY747" fmla="*/ 619769 h 1276231"/>
              <a:gd name="connsiteX748" fmla="*/ 3844744 w 6233614"/>
              <a:gd name="connsiteY748" fmla="*/ 586336 h 1276231"/>
              <a:gd name="connsiteX749" fmla="*/ 3806644 w 6233614"/>
              <a:gd name="connsiteY749" fmla="*/ 574334 h 1276231"/>
              <a:gd name="connsiteX750" fmla="*/ 3769782 w 6233614"/>
              <a:gd name="connsiteY750" fmla="*/ 585860 h 1276231"/>
              <a:gd name="connsiteX751" fmla="*/ 3752638 w 6233614"/>
              <a:gd name="connsiteY751" fmla="*/ 619673 h 1276231"/>
              <a:gd name="connsiteX752" fmla="*/ 3715776 w 6233614"/>
              <a:gd name="connsiteY752" fmla="*/ 619673 h 1276231"/>
              <a:gd name="connsiteX753" fmla="*/ 3744446 w 6233614"/>
              <a:gd name="connsiteY753" fmla="*/ 565000 h 1276231"/>
              <a:gd name="connsiteX754" fmla="*/ 3806549 w 6233614"/>
              <a:gd name="connsiteY754" fmla="*/ 542902 h 1276231"/>
              <a:gd name="connsiteX755" fmla="*/ 5070993 w 6233614"/>
              <a:gd name="connsiteY755" fmla="*/ 491562 h 1276231"/>
              <a:gd name="connsiteX756" fmla="*/ 5107378 w 6233614"/>
              <a:gd name="connsiteY756" fmla="*/ 491562 h 1276231"/>
              <a:gd name="connsiteX757" fmla="*/ 5107378 w 6233614"/>
              <a:gd name="connsiteY757" fmla="*/ 546426 h 1276231"/>
              <a:gd name="connsiteX758" fmla="*/ 5162242 w 6233614"/>
              <a:gd name="connsiteY758" fmla="*/ 546426 h 1276231"/>
              <a:gd name="connsiteX759" fmla="*/ 5162242 w 6233614"/>
              <a:gd name="connsiteY759" fmla="*/ 576811 h 1276231"/>
              <a:gd name="connsiteX760" fmla="*/ 5107378 w 6233614"/>
              <a:gd name="connsiteY760" fmla="*/ 576811 h 1276231"/>
              <a:gd name="connsiteX761" fmla="*/ 5107378 w 6233614"/>
              <a:gd name="connsiteY761" fmla="*/ 695492 h 1276231"/>
              <a:gd name="connsiteX762" fmla="*/ 5115950 w 6233614"/>
              <a:gd name="connsiteY762" fmla="*/ 723591 h 1276231"/>
              <a:gd name="connsiteX763" fmla="*/ 5139096 w 6233614"/>
              <a:gd name="connsiteY763" fmla="*/ 733211 h 1276231"/>
              <a:gd name="connsiteX764" fmla="*/ 5163480 w 6233614"/>
              <a:gd name="connsiteY764" fmla="*/ 728925 h 1276231"/>
              <a:gd name="connsiteX765" fmla="*/ 5163480 w 6233614"/>
              <a:gd name="connsiteY765" fmla="*/ 760167 h 1276231"/>
              <a:gd name="connsiteX766" fmla="*/ 5134810 w 6233614"/>
              <a:gd name="connsiteY766" fmla="*/ 765692 h 1276231"/>
              <a:gd name="connsiteX767" fmla="*/ 5088518 w 6233614"/>
              <a:gd name="connsiteY767" fmla="*/ 748166 h 1276231"/>
              <a:gd name="connsiteX768" fmla="*/ 5088518 w 6233614"/>
              <a:gd name="connsiteY768" fmla="*/ 748261 h 1276231"/>
              <a:gd name="connsiteX769" fmla="*/ 5070993 w 6233614"/>
              <a:gd name="connsiteY769" fmla="*/ 698540 h 1276231"/>
              <a:gd name="connsiteX770" fmla="*/ 5070993 w 6233614"/>
              <a:gd name="connsiteY770" fmla="*/ 576811 h 1276231"/>
              <a:gd name="connsiteX771" fmla="*/ 5034131 w 6233614"/>
              <a:gd name="connsiteY771" fmla="*/ 576811 h 1276231"/>
              <a:gd name="connsiteX772" fmla="*/ 5034131 w 6233614"/>
              <a:gd name="connsiteY772" fmla="*/ 546426 h 1276231"/>
              <a:gd name="connsiteX773" fmla="*/ 5070993 w 6233614"/>
              <a:gd name="connsiteY773" fmla="*/ 546426 h 1276231"/>
              <a:gd name="connsiteX774" fmla="*/ 2312933 w 6233614"/>
              <a:gd name="connsiteY774" fmla="*/ 462415 h 1276231"/>
              <a:gd name="connsiteX775" fmla="*/ 2351795 w 6233614"/>
              <a:gd name="connsiteY775" fmla="*/ 462415 h 1276231"/>
              <a:gd name="connsiteX776" fmla="*/ 2351795 w 6233614"/>
              <a:gd name="connsiteY776" fmla="*/ 599099 h 1276231"/>
              <a:gd name="connsiteX777" fmla="*/ 2488098 w 6233614"/>
              <a:gd name="connsiteY777" fmla="*/ 462415 h 1276231"/>
              <a:gd name="connsiteX778" fmla="*/ 2540390 w 6233614"/>
              <a:gd name="connsiteY778" fmla="*/ 462415 h 1276231"/>
              <a:gd name="connsiteX779" fmla="*/ 2422566 w 6233614"/>
              <a:gd name="connsiteY779" fmla="*/ 580716 h 1276231"/>
              <a:gd name="connsiteX780" fmla="*/ 2552868 w 6233614"/>
              <a:gd name="connsiteY780" fmla="*/ 762357 h 1276231"/>
              <a:gd name="connsiteX781" fmla="*/ 2504862 w 6233614"/>
              <a:gd name="connsiteY781" fmla="*/ 762357 h 1276231"/>
              <a:gd name="connsiteX782" fmla="*/ 2395991 w 6233614"/>
              <a:gd name="connsiteY782" fmla="*/ 607290 h 1276231"/>
              <a:gd name="connsiteX783" fmla="*/ 2352271 w 6233614"/>
              <a:gd name="connsiteY783" fmla="*/ 651391 h 1276231"/>
              <a:gd name="connsiteX784" fmla="*/ 2352271 w 6233614"/>
              <a:gd name="connsiteY784" fmla="*/ 762357 h 1276231"/>
              <a:gd name="connsiteX785" fmla="*/ 2313314 w 6233614"/>
              <a:gd name="connsiteY785" fmla="*/ 762357 h 1276231"/>
              <a:gd name="connsiteX786" fmla="*/ 4838773 w 6233614"/>
              <a:gd name="connsiteY786" fmla="*/ 458986 h 1276231"/>
              <a:gd name="connsiteX787" fmla="*/ 4875635 w 6233614"/>
              <a:gd name="connsiteY787" fmla="*/ 458986 h 1276231"/>
              <a:gd name="connsiteX788" fmla="*/ 4875635 w 6233614"/>
              <a:gd name="connsiteY788" fmla="*/ 635484 h 1276231"/>
              <a:gd name="connsiteX789" fmla="*/ 4976314 w 6233614"/>
              <a:gd name="connsiteY789" fmla="*/ 546330 h 1276231"/>
              <a:gd name="connsiteX790" fmla="*/ 5025558 w 6233614"/>
              <a:gd name="connsiteY790" fmla="*/ 546330 h 1276231"/>
              <a:gd name="connsiteX791" fmla="*/ 4934690 w 6233614"/>
              <a:gd name="connsiteY791" fmla="*/ 629007 h 1276231"/>
              <a:gd name="connsiteX792" fmla="*/ 5033273 w 6233614"/>
              <a:gd name="connsiteY792" fmla="*/ 762262 h 1276231"/>
              <a:gd name="connsiteX793" fmla="*/ 4989173 w 6233614"/>
              <a:gd name="connsiteY793" fmla="*/ 762262 h 1276231"/>
              <a:gd name="connsiteX794" fmla="*/ 4907353 w 6233614"/>
              <a:gd name="connsiteY794" fmla="*/ 653868 h 1276231"/>
              <a:gd name="connsiteX795" fmla="*/ 4907353 w 6233614"/>
              <a:gd name="connsiteY795" fmla="*/ 653963 h 1276231"/>
              <a:gd name="connsiteX796" fmla="*/ 4875635 w 6233614"/>
              <a:gd name="connsiteY796" fmla="*/ 683109 h 1276231"/>
              <a:gd name="connsiteX797" fmla="*/ 4875635 w 6233614"/>
              <a:gd name="connsiteY797" fmla="*/ 762357 h 1276231"/>
              <a:gd name="connsiteX798" fmla="*/ 4838773 w 6233614"/>
              <a:gd name="connsiteY798" fmla="*/ 762357 h 1276231"/>
              <a:gd name="connsiteX799" fmla="*/ 3509178 w 6233614"/>
              <a:gd name="connsiteY799" fmla="*/ 458986 h 1276231"/>
              <a:gd name="connsiteX800" fmla="*/ 3546040 w 6233614"/>
              <a:gd name="connsiteY800" fmla="*/ 458986 h 1276231"/>
              <a:gd name="connsiteX801" fmla="*/ 3546040 w 6233614"/>
              <a:gd name="connsiteY801" fmla="*/ 635484 h 1276231"/>
              <a:gd name="connsiteX802" fmla="*/ 3646719 w 6233614"/>
              <a:gd name="connsiteY802" fmla="*/ 546330 h 1276231"/>
              <a:gd name="connsiteX803" fmla="*/ 3695963 w 6233614"/>
              <a:gd name="connsiteY803" fmla="*/ 546330 h 1276231"/>
              <a:gd name="connsiteX804" fmla="*/ 3605095 w 6233614"/>
              <a:gd name="connsiteY804" fmla="*/ 629007 h 1276231"/>
              <a:gd name="connsiteX805" fmla="*/ 3703678 w 6233614"/>
              <a:gd name="connsiteY805" fmla="*/ 762262 h 1276231"/>
              <a:gd name="connsiteX806" fmla="*/ 3659578 w 6233614"/>
              <a:gd name="connsiteY806" fmla="*/ 762262 h 1276231"/>
              <a:gd name="connsiteX807" fmla="*/ 3577758 w 6233614"/>
              <a:gd name="connsiteY807" fmla="*/ 653868 h 1276231"/>
              <a:gd name="connsiteX808" fmla="*/ 3577758 w 6233614"/>
              <a:gd name="connsiteY808" fmla="*/ 653963 h 1276231"/>
              <a:gd name="connsiteX809" fmla="*/ 3546040 w 6233614"/>
              <a:gd name="connsiteY809" fmla="*/ 683109 h 1276231"/>
              <a:gd name="connsiteX810" fmla="*/ 3546040 w 6233614"/>
              <a:gd name="connsiteY810" fmla="*/ 762357 h 1276231"/>
              <a:gd name="connsiteX811" fmla="*/ 3509178 w 6233614"/>
              <a:gd name="connsiteY811" fmla="*/ 762357 h 1276231"/>
              <a:gd name="connsiteX812" fmla="*/ 2327983 w 6233614"/>
              <a:gd name="connsiteY812" fmla="*/ 302490 h 1276231"/>
              <a:gd name="connsiteX813" fmla="*/ 2328020 w 6233614"/>
              <a:gd name="connsiteY813" fmla="*/ 302511 h 1276231"/>
              <a:gd name="connsiteX814" fmla="*/ 2328078 w 6233614"/>
              <a:gd name="connsiteY814" fmla="*/ 302586 h 1276231"/>
              <a:gd name="connsiteX815" fmla="*/ 2557535 w 6233614"/>
              <a:gd name="connsiteY815" fmla="*/ 110657 h 1276231"/>
              <a:gd name="connsiteX816" fmla="*/ 2611923 w 6233614"/>
              <a:gd name="connsiteY816" fmla="*/ 110657 h 1276231"/>
              <a:gd name="connsiteX817" fmla="*/ 2611923 w 6233614"/>
              <a:gd name="connsiteY817" fmla="*/ 326589 h 1276231"/>
              <a:gd name="connsiteX818" fmla="*/ 2557535 w 6233614"/>
              <a:gd name="connsiteY818" fmla="*/ 326589 h 1276231"/>
              <a:gd name="connsiteX819" fmla="*/ 2907960 w 6233614"/>
              <a:gd name="connsiteY819" fmla="*/ 57984 h 1276231"/>
              <a:gd name="connsiteX820" fmla="*/ 2962348 w 6233614"/>
              <a:gd name="connsiteY820" fmla="*/ 57984 h 1276231"/>
              <a:gd name="connsiteX821" fmla="*/ 2962348 w 6233614"/>
              <a:gd name="connsiteY821" fmla="*/ 110657 h 1276231"/>
              <a:gd name="connsiteX822" fmla="*/ 3013306 w 6233614"/>
              <a:gd name="connsiteY822" fmla="*/ 110657 h 1276231"/>
              <a:gd name="connsiteX823" fmla="*/ 3013306 w 6233614"/>
              <a:gd name="connsiteY823" fmla="*/ 154758 h 1276231"/>
              <a:gd name="connsiteX824" fmla="*/ 2962348 w 6233614"/>
              <a:gd name="connsiteY824" fmla="*/ 154758 h 1276231"/>
              <a:gd name="connsiteX825" fmla="*/ 2962348 w 6233614"/>
              <a:gd name="connsiteY825" fmla="*/ 249913 h 1276231"/>
              <a:gd name="connsiteX826" fmla="*/ 2970063 w 6233614"/>
              <a:gd name="connsiteY826" fmla="*/ 274583 h 1276231"/>
              <a:gd name="connsiteX827" fmla="*/ 2991494 w 6233614"/>
              <a:gd name="connsiteY827" fmla="*/ 282964 h 1276231"/>
              <a:gd name="connsiteX828" fmla="*/ 3015021 w 6233614"/>
              <a:gd name="connsiteY828" fmla="*/ 278678 h 1276231"/>
              <a:gd name="connsiteX829" fmla="*/ 3015021 w 6233614"/>
              <a:gd name="connsiteY829" fmla="*/ 324494 h 1276231"/>
              <a:gd name="connsiteX830" fmla="*/ 2984160 w 6233614"/>
              <a:gd name="connsiteY830" fmla="*/ 330018 h 1276231"/>
              <a:gd name="connsiteX831" fmla="*/ 2929105 w 6233614"/>
              <a:gd name="connsiteY831" fmla="*/ 310111 h 1276231"/>
              <a:gd name="connsiteX832" fmla="*/ 2929201 w 6233614"/>
              <a:gd name="connsiteY832" fmla="*/ 310111 h 1276231"/>
              <a:gd name="connsiteX833" fmla="*/ 2907960 w 6233614"/>
              <a:gd name="connsiteY833" fmla="*/ 254580 h 1276231"/>
              <a:gd name="connsiteX834" fmla="*/ 2907960 w 6233614"/>
              <a:gd name="connsiteY834" fmla="*/ 154758 h 1276231"/>
              <a:gd name="connsiteX835" fmla="*/ 2873289 w 6233614"/>
              <a:gd name="connsiteY835" fmla="*/ 154758 h 1276231"/>
              <a:gd name="connsiteX836" fmla="*/ 2873289 w 6233614"/>
              <a:gd name="connsiteY836" fmla="*/ 110657 h 1276231"/>
              <a:gd name="connsiteX837" fmla="*/ 2907960 w 6233614"/>
              <a:gd name="connsiteY837" fmla="*/ 110657 h 1276231"/>
              <a:gd name="connsiteX838" fmla="*/ 1333572 w 6233614"/>
              <a:gd name="connsiteY838" fmla="*/ 41601 h 1276231"/>
              <a:gd name="connsiteX839" fmla="*/ 1904406 w 6233614"/>
              <a:gd name="connsiteY839" fmla="*/ 612530 h 1276231"/>
              <a:gd name="connsiteX840" fmla="*/ 1333572 w 6233614"/>
              <a:gd name="connsiteY840" fmla="*/ 1183363 h 1276231"/>
              <a:gd name="connsiteX841" fmla="*/ 914758 w 6233614"/>
              <a:gd name="connsiteY841" fmla="*/ 1000292 h 1276231"/>
              <a:gd name="connsiteX842" fmla="*/ 1169933 w 6233614"/>
              <a:gd name="connsiteY842" fmla="*/ 745118 h 1276231"/>
              <a:gd name="connsiteX843" fmla="*/ 1169933 w 6233614"/>
              <a:gd name="connsiteY843" fmla="*/ 479846 h 1276231"/>
              <a:gd name="connsiteX844" fmla="*/ 914758 w 6233614"/>
              <a:gd name="connsiteY844" fmla="*/ 224672 h 1276231"/>
              <a:gd name="connsiteX845" fmla="*/ 1333572 w 6233614"/>
              <a:gd name="connsiteY845" fmla="*/ 41601 h 1276231"/>
              <a:gd name="connsiteX846" fmla="*/ 2660024 w 6233614"/>
              <a:gd name="connsiteY846" fmla="*/ 23218 h 1276231"/>
              <a:gd name="connsiteX847" fmla="*/ 2714412 w 6233614"/>
              <a:gd name="connsiteY847" fmla="*/ 23218 h 1276231"/>
              <a:gd name="connsiteX848" fmla="*/ 2714412 w 6233614"/>
              <a:gd name="connsiteY848" fmla="*/ 186858 h 1276231"/>
              <a:gd name="connsiteX849" fmla="*/ 2795374 w 6233614"/>
              <a:gd name="connsiteY849" fmla="*/ 110562 h 1276231"/>
              <a:gd name="connsiteX850" fmla="*/ 2867383 w 6233614"/>
              <a:gd name="connsiteY850" fmla="*/ 110562 h 1276231"/>
              <a:gd name="connsiteX851" fmla="*/ 2782516 w 6233614"/>
              <a:gd name="connsiteY851" fmla="*/ 192382 h 1276231"/>
              <a:gd name="connsiteX852" fmla="*/ 2874622 w 6233614"/>
              <a:gd name="connsiteY852" fmla="*/ 326494 h 1276231"/>
              <a:gd name="connsiteX853" fmla="*/ 2809471 w 6233614"/>
              <a:gd name="connsiteY853" fmla="*/ 326494 h 1276231"/>
              <a:gd name="connsiteX854" fmla="*/ 2743082 w 6233614"/>
              <a:gd name="connsiteY854" fmla="*/ 230482 h 1276231"/>
              <a:gd name="connsiteX855" fmla="*/ 2743082 w 6233614"/>
              <a:gd name="connsiteY855" fmla="*/ 230673 h 1276231"/>
              <a:gd name="connsiteX856" fmla="*/ 2714412 w 6233614"/>
              <a:gd name="connsiteY856" fmla="*/ 258486 h 1276231"/>
              <a:gd name="connsiteX857" fmla="*/ 2714412 w 6233614"/>
              <a:gd name="connsiteY857" fmla="*/ 326589 h 1276231"/>
              <a:gd name="connsiteX858" fmla="*/ 2660024 w 6233614"/>
              <a:gd name="connsiteY858" fmla="*/ 326589 h 1276231"/>
              <a:gd name="connsiteX859" fmla="*/ 2403230 w 6233614"/>
              <a:gd name="connsiteY859" fmla="*/ 23122 h 1276231"/>
              <a:gd name="connsiteX860" fmla="*/ 2481621 w 6233614"/>
              <a:gd name="connsiteY860" fmla="*/ 47315 h 1276231"/>
              <a:gd name="connsiteX861" fmla="*/ 2516292 w 6233614"/>
              <a:gd name="connsiteY861" fmla="*/ 114753 h 1276231"/>
              <a:gd name="connsiteX862" fmla="*/ 2459714 w 6233614"/>
              <a:gd name="connsiteY862" fmla="*/ 114753 h 1276231"/>
              <a:gd name="connsiteX863" fmla="*/ 2440473 w 6233614"/>
              <a:gd name="connsiteY863" fmla="*/ 83892 h 1276231"/>
              <a:gd name="connsiteX864" fmla="*/ 2403230 w 6233614"/>
              <a:gd name="connsiteY864" fmla="*/ 72747 h 1276231"/>
              <a:gd name="connsiteX865" fmla="*/ 2371131 w 6233614"/>
              <a:gd name="connsiteY865" fmla="*/ 81510 h 1276231"/>
              <a:gd name="connsiteX866" fmla="*/ 2359130 w 6233614"/>
              <a:gd name="connsiteY866" fmla="*/ 104847 h 1276231"/>
              <a:gd name="connsiteX867" fmla="*/ 2366654 w 6233614"/>
              <a:gd name="connsiteY867" fmla="*/ 121992 h 1276231"/>
              <a:gd name="connsiteX868" fmla="*/ 2385323 w 6233614"/>
              <a:gd name="connsiteY868" fmla="*/ 133136 h 1276231"/>
              <a:gd name="connsiteX869" fmla="*/ 2417423 w 6233614"/>
              <a:gd name="connsiteY869" fmla="*/ 143423 h 1276231"/>
              <a:gd name="connsiteX870" fmla="*/ 2469524 w 6233614"/>
              <a:gd name="connsiteY870" fmla="*/ 160949 h 1276231"/>
              <a:gd name="connsiteX871" fmla="*/ 2504672 w 6233614"/>
              <a:gd name="connsiteY871" fmla="*/ 189048 h 1276231"/>
              <a:gd name="connsiteX872" fmla="*/ 2519436 w 6233614"/>
              <a:gd name="connsiteY872" fmla="*/ 240292 h 1276231"/>
              <a:gd name="connsiteX873" fmla="*/ 2505720 w 6233614"/>
              <a:gd name="connsiteY873" fmla="*/ 287250 h 1276231"/>
              <a:gd name="connsiteX874" fmla="*/ 2467334 w 6233614"/>
              <a:gd name="connsiteY874" fmla="*/ 318778 h 1276231"/>
              <a:gd name="connsiteX875" fmla="*/ 2410946 w 6233614"/>
              <a:gd name="connsiteY875" fmla="*/ 329922 h 1276231"/>
              <a:gd name="connsiteX876" fmla="*/ 2364928 w 6233614"/>
              <a:gd name="connsiteY876" fmla="*/ 323064 h 1276231"/>
              <a:gd name="connsiteX877" fmla="*/ 2328020 w 6233614"/>
              <a:gd name="connsiteY877" fmla="*/ 302511 h 1276231"/>
              <a:gd name="connsiteX878" fmla="*/ 2302741 w 6233614"/>
              <a:gd name="connsiteY878" fmla="*/ 269582 h 1276231"/>
              <a:gd name="connsiteX879" fmla="*/ 2291407 w 6233614"/>
              <a:gd name="connsiteY879" fmla="*/ 225433 h 1276231"/>
              <a:gd name="connsiteX880" fmla="*/ 2348366 w 6233614"/>
              <a:gd name="connsiteY880" fmla="*/ 225433 h 1276231"/>
              <a:gd name="connsiteX881" fmla="*/ 2368559 w 6233614"/>
              <a:gd name="connsiteY881" fmla="*/ 266105 h 1276231"/>
              <a:gd name="connsiteX882" fmla="*/ 2410946 w 6233614"/>
              <a:gd name="connsiteY882" fmla="*/ 280202 h 1276231"/>
              <a:gd name="connsiteX883" fmla="*/ 2447141 w 6233614"/>
              <a:gd name="connsiteY883" fmla="*/ 270391 h 1276231"/>
              <a:gd name="connsiteX884" fmla="*/ 2461047 w 6233614"/>
              <a:gd name="connsiteY884" fmla="*/ 243816 h 1276231"/>
              <a:gd name="connsiteX885" fmla="*/ 2452665 w 6233614"/>
              <a:gd name="connsiteY885" fmla="*/ 222576 h 1276231"/>
              <a:gd name="connsiteX886" fmla="*/ 2432091 w 6233614"/>
              <a:gd name="connsiteY886" fmla="*/ 209336 h 1276231"/>
              <a:gd name="connsiteX887" fmla="*/ 2397134 w 6233614"/>
              <a:gd name="connsiteY887" fmla="*/ 197525 h 1276231"/>
              <a:gd name="connsiteX888" fmla="*/ 2347414 w 6233614"/>
              <a:gd name="connsiteY888" fmla="*/ 180189 h 1276231"/>
              <a:gd name="connsiteX889" fmla="*/ 2314457 w 6233614"/>
              <a:gd name="connsiteY889" fmla="*/ 153805 h 1276231"/>
              <a:gd name="connsiteX890" fmla="*/ 2300741 w 6233614"/>
              <a:gd name="connsiteY890" fmla="*/ 107514 h 1276231"/>
              <a:gd name="connsiteX891" fmla="*/ 2314267 w 6233614"/>
              <a:gd name="connsiteY891" fmla="*/ 63603 h 1276231"/>
              <a:gd name="connsiteX892" fmla="*/ 2351129 w 6233614"/>
              <a:gd name="connsiteY892" fmla="*/ 33790 h 1276231"/>
              <a:gd name="connsiteX893" fmla="*/ 2403230 w 6233614"/>
              <a:gd name="connsiteY893" fmla="*/ 23122 h 1276231"/>
              <a:gd name="connsiteX894" fmla="*/ 2584491 w 6233614"/>
              <a:gd name="connsiteY894" fmla="*/ 14645 h 1276231"/>
              <a:gd name="connsiteX895" fmla="*/ 2608494 w 6233614"/>
              <a:gd name="connsiteY895" fmla="*/ 23884 h 1276231"/>
              <a:gd name="connsiteX896" fmla="*/ 2617924 w 6233614"/>
              <a:gd name="connsiteY896" fmla="*/ 47221 h 1276231"/>
              <a:gd name="connsiteX897" fmla="*/ 2608494 w 6233614"/>
              <a:gd name="connsiteY897" fmla="*/ 70176 h 1276231"/>
              <a:gd name="connsiteX898" fmla="*/ 2584491 w 6233614"/>
              <a:gd name="connsiteY898" fmla="*/ 79415 h 1276231"/>
              <a:gd name="connsiteX899" fmla="*/ 2560488 w 6233614"/>
              <a:gd name="connsiteY899" fmla="*/ 70176 h 1276231"/>
              <a:gd name="connsiteX900" fmla="*/ 2551058 w 6233614"/>
              <a:gd name="connsiteY900" fmla="*/ 47221 h 1276231"/>
              <a:gd name="connsiteX901" fmla="*/ 2560488 w 6233614"/>
              <a:gd name="connsiteY901" fmla="*/ 23884 h 1276231"/>
              <a:gd name="connsiteX902" fmla="*/ 2584491 w 6233614"/>
              <a:gd name="connsiteY902" fmla="*/ 14645 h 1276231"/>
              <a:gd name="connsiteX903" fmla="*/ 612386 w 6233614"/>
              <a:gd name="connsiteY903" fmla="*/ 0 h 1276231"/>
              <a:gd name="connsiteX904" fmla="*/ 745022 w 6233614"/>
              <a:gd name="connsiteY904" fmla="*/ 54935 h 1276231"/>
              <a:gd name="connsiteX905" fmla="*/ 914757 w 6233614"/>
              <a:gd name="connsiteY905" fmla="*/ 224671 h 1276231"/>
              <a:gd name="connsiteX906" fmla="*/ 762738 w 6233614"/>
              <a:gd name="connsiteY906" fmla="*/ 612434 h 1276231"/>
              <a:gd name="connsiteX907" fmla="*/ 762833 w 6233614"/>
              <a:gd name="connsiteY907" fmla="*/ 612434 h 1276231"/>
              <a:gd name="connsiteX908" fmla="*/ 914852 w 6233614"/>
              <a:gd name="connsiteY908" fmla="*/ 1000196 h 1276231"/>
              <a:gd name="connsiteX909" fmla="*/ 745117 w 6233614"/>
              <a:gd name="connsiteY909" fmla="*/ 1169932 h 1276231"/>
              <a:gd name="connsiteX910" fmla="*/ 479846 w 6233614"/>
              <a:gd name="connsiteY910" fmla="*/ 1169932 h 1276231"/>
              <a:gd name="connsiteX911" fmla="*/ 54935 w 6233614"/>
              <a:gd name="connsiteY911" fmla="*/ 745022 h 1276231"/>
              <a:gd name="connsiteX912" fmla="*/ 54935 w 6233614"/>
              <a:gd name="connsiteY912" fmla="*/ 479750 h 1276231"/>
              <a:gd name="connsiteX913" fmla="*/ 479750 w 6233614"/>
              <a:gd name="connsiteY913" fmla="*/ 54935 h 1276231"/>
              <a:gd name="connsiteX914" fmla="*/ 612386 w 6233614"/>
              <a:gd name="connsiteY914" fmla="*/ 0 h 12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</a:cxnLst>
            <a:rect l="l" t="t" r="r" b="b"/>
            <a:pathLst>
              <a:path w="6233614" h="1276231">
                <a:moveTo>
                  <a:pt x="5490854" y="1193268"/>
                </a:moveTo>
                <a:lnTo>
                  <a:pt x="5491002" y="1193399"/>
                </a:lnTo>
                <a:lnTo>
                  <a:pt x="5490950" y="1193459"/>
                </a:lnTo>
                <a:close/>
                <a:moveTo>
                  <a:pt x="4894399" y="1091446"/>
                </a:moveTo>
                <a:lnTo>
                  <a:pt x="4850298" y="1096590"/>
                </a:lnTo>
                <a:cubicBezTo>
                  <a:pt x="4827438" y="1099162"/>
                  <a:pt x="4811055" y="1103638"/>
                  <a:pt x="4801245" y="1109925"/>
                </a:cubicBezTo>
                <a:cubicBezTo>
                  <a:pt x="4791339" y="1116211"/>
                  <a:pt x="4786481" y="1125736"/>
                  <a:pt x="4786481" y="1138595"/>
                </a:cubicBezTo>
                <a:cubicBezTo>
                  <a:pt x="4786481" y="1148311"/>
                  <a:pt x="4790291" y="1156026"/>
                  <a:pt x="4797816" y="1161741"/>
                </a:cubicBezTo>
                <a:cubicBezTo>
                  <a:pt x="4805340" y="1167456"/>
                  <a:pt x="4815723" y="1170313"/>
                  <a:pt x="4828867" y="1170313"/>
                </a:cubicBezTo>
                <a:cubicBezTo>
                  <a:pt x="4842012" y="1170313"/>
                  <a:pt x="4852680" y="1167265"/>
                  <a:pt x="4862681" y="1161074"/>
                </a:cubicBezTo>
                <a:cubicBezTo>
                  <a:pt x="4872682" y="1154978"/>
                  <a:pt x="4880493" y="1146691"/>
                  <a:pt x="4886017" y="1136214"/>
                </a:cubicBezTo>
                <a:cubicBezTo>
                  <a:pt x="4891542" y="1125736"/>
                  <a:pt x="4894399" y="1114306"/>
                  <a:pt x="4894399" y="1101733"/>
                </a:cubicBezTo>
                <a:close/>
                <a:moveTo>
                  <a:pt x="5653351" y="1040392"/>
                </a:moveTo>
                <a:lnTo>
                  <a:pt x="5553910" y="1156502"/>
                </a:lnTo>
                <a:cubicBezTo>
                  <a:pt x="5566197" y="1165074"/>
                  <a:pt x="5580009" y="1169361"/>
                  <a:pt x="5595439" y="1169361"/>
                </a:cubicBezTo>
                <a:lnTo>
                  <a:pt x="5595439" y="1169456"/>
                </a:lnTo>
                <a:cubicBezTo>
                  <a:pt x="5609155" y="1169456"/>
                  <a:pt x="5621537" y="1166122"/>
                  <a:pt x="5632491" y="1159360"/>
                </a:cubicBezTo>
                <a:cubicBezTo>
                  <a:pt x="5643445" y="1152692"/>
                  <a:pt x="5652018" y="1143262"/>
                  <a:pt x="5658208" y="1131261"/>
                </a:cubicBezTo>
                <a:cubicBezTo>
                  <a:pt x="5664305" y="1119259"/>
                  <a:pt x="5667448" y="1105543"/>
                  <a:pt x="5667448" y="1090113"/>
                </a:cubicBezTo>
                <a:cubicBezTo>
                  <a:pt x="5667448" y="1070968"/>
                  <a:pt x="5662781" y="1054394"/>
                  <a:pt x="5653351" y="1040392"/>
                </a:cubicBezTo>
                <a:close/>
                <a:moveTo>
                  <a:pt x="5595439" y="1010579"/>
                </a:moveTo>
                <a:cubicBezTo>
                  <a:pt x="5581437" y="1010579"/>
                  <a:pt x="5569055" y="1013913"/>
                  <a:pt x="5558196" y="1020676"/>
                </a:cubicBezTo>
                <a:cubicBezTo>
                  <a:pt x="5547338" y="1027438"/>
                  <a:pt x="5538861" y="1036773"/>
                  <a:pt x="5532669" y="1048965"/>
                </a:cubicBezTo>
                <a:cubicBezTo>
                  <a:pt x="5526478" y="1061157"/>
                  <a:pt x="5523430" y="1074873"/>
                  <a:pt x="5523430" y="1090303"/>
                </a:cubicBezTo>
                <a:cubicBezTo>
                  <a:pt x="5523430" y="1109163"/>
                  <a:pt x="5528002" y="1125451"/>
                  <a:pt x="5537146" y="1139166"/>
                </a:cubicBezTo>
                <a:lnTo>
                  <a:pt x="5537146" y="1139071"/>
                </a:lnTo>
                <a:lnTo>
                  <a:pt x="5636587" y="1022962"/>
                </a:lnTo>
                <a:cubicBezTo>
                  <a:pt x="5624300" y="1014675"/>
                  <a:pt x="5610583" y="1010579"/>
                  <a:pt x="5595439" y="1010579"/>
                </a:cubicBezTo>
                <a:close/>
                <a:moveTo>
                  <a:pt x="5331025" y="1010484"/>
                </a:moveTo>
                <a:cubicBezTo>
                  <a:pt x="5317023" y="1010484"/>
                  <a:pt x="5304926" y="1013818"/>
                  <a:pt x="5293972" y="1020581"/>
                </a:cubicBezTo>
                <a:cubicBezTo>
                  <a:pt x="5283019" y="1027343"/>
                  <a:pt x="5274351" y="1036678"/>
                  <a:pt x="5268065" y="1048870"/>
                </a:cubicBezTo>
                <a:cubicBezTo>
                  <a:pt x="5261778" y="1061062"/>
                  <a:pt x="5258635" y="1074778"/>
                  <a:pt x="5258635" y="1090208"/>
                </a:cubicBezTo>
                <a:cubicBezTo>
                  <a:pt x="5258635" y="1105639"/>
                  <a:pt x="5261778" y="1119450"/>
                  <a:pt x="5268065" y="1131547"/>
                </a:cubicBezTo>
                <a:cubicBezTo>
                  <a:pt x="5274351" y="1143644"/>
                  <a:pt x="5283019" y="1153073"/>
                  <a:pt x="5293972" y="1159836"/>
                </a:cubicBezTo>
                <a:cubicBezTo>
                  <a:pt x="5304926" y="1166599"/>
                  <a:pt x="5317309" y="1169933"/>
                  <a:pt x="5331025" y="1169933"/>
                </a:cubicBezTo>
                <a:cubicBezTo>
                  <a:pt x="5344741" y="1169933"/>
                  <a:pt x="5357504" y="1166599"/>
                  <a:pt x="5368553" y="1159836"/>
                </a:cubicBezTo>
                <a:cubicBezTo>
                  <a:pt x="5379507" y="1153169"/>
                  <a:pt x="5388080" y="1143739"/>
                  <a:pt x="5394271" y="1131547"/>
                </a:cubicBezTo>
                <a:cubicBezTo>
                  <a:pt x="5400367" y="1119450"/>
                  <a:pt x="5403510" y="1105639"/>
                  <a:pt x="5403510" y="1090208"/>
                </a:cubicBezTo>
                <a:cubicBezTo>
                  <a:pt x="5403510" y="1074778"/>
                  <a:pt x="5400462" y="1060966"/>
                  <a:pt x="5394271" y="1048870"/>
                </a:cubicBezTo>
                <a:cubicBezTo>
                  <a:pt x="5388080" y="1036773"/>
                  <a:pt x="5379602" y="1027343"/>
                  <a:pt x="5368553" y="1020581"/>
                </a:cubicBezTo>
                <a:cubicBezTo>
                  <a:pt x="5357504" y="1013913"/>
                  <a:pt x="5345026" y="1010484"/>
                  <a:pt x="5331025" y="1010484"/>
                </a:cubicBezTo>
                <a:close/>
                <a:moveTo>
                  <a:pt x="4459964" y="1010008"/>
                </a:moveTo>
                <a:cubicBezTo>
                  <a:pt x="4441676" y="1010008"/>
                  <a:pt x="4427674" y="1014770"/>
                  <a:pt x="4416244" y="1024391"/>
                </a:cubicBezTo>
                <a:cubicBezTo>
                  <a:pt x="4404814" y="1034011"/>
                  <a:pt x="4397194" y="1047727"/>
                  <a:pt x="4393574" y="1065729"/>
                </a:cubicBezTo>
                <a:lnTo>
                  <a:pt x="4521686" y="1065729"/>
                </a:lnTo>
                <a:cubicBezTo>
                  <a:pt x="4521686" y="1048870"/>
                  <a:pt x="4515971" y="1035344"/>
                  <a:pt x="4504541" y="1025248"/>
                </a:cubicBezTo>
                <a:cubicBezTo>
                  <a:pt x="4493111" y="1015151"/>
                  <a:pt x="4478252" y="1010008"/>
                  <a:pt x="4459964" y="1010008"/>
                </a:cubicBezTo>
                <a:close/>
                <a:moveTo>
                  <a:pt x="4019051" y="1010008"/>
                </a:moveTo>
                <a:cubicBezTo>
                  <a:pt x="4000763" y="1010008"/>
                  <a:pt x="3986761" y="1014770"/>
                  <a:pt x="3975331" y="1024391"/>
                </a:cubicBezTo>
                <a:cubicBezTo>
                  <a:pt x="3963901" y="1034011"/>
                  <a:pt x="3956281" y="1047727"/>
                  <a:pt x="3952662" y="1065729"/>
                </a:cubicBezTo>
                <a:lnTo>
                  <a:pt x="4080773" y="1065729"/>
                </a:lnTo>
                <a:cubicBezTo>
                  <a:pt x="4080773" y="1048870"/>
                  <a:pt x="4075058" y="1035344"/>
                  <a:pt x="4063628" y="1025248"/>
                </a:cubicBezTo>
                <a:cubicBezTo>
                  <a:pt x="4052198" y="1015151"/>
                  <a:pt x="4037339" y="1010008"/>
                  <a:pt x="4019051" y="1010008"/>
                </a:cubicBezTo>
                <a:close/>
                <a:moveTo>
                  <a:pt x="3687867" y="1010008"/>
                </a:moveTo>
                <a:cubicBezTo>
                  <a:pt x="3669579" y="1010008"/>
                  <a:pt x="3655577" y="1014770"/>
                  <a:pt x="3644147" y="1024391"/>
                </a:cubicBezTo>
                <a:cubicBezTo>
                  <a:pt x="3632717" y="1034011"/>
                  <a:pt x="3625097" y="1047727"/>
                  <a:pt x="3621478" y="1065729"/>
                </a:cubicBezTo>
                <a:lnTo>
                  <a:pt x="3749589" y="1065729"/>
                </a:lnTo>
                <a:cubicBezTo>
                  <a:pt x="3749589" y="1048870"/>
                  <a:pt x="3743874" y="1035344"/>
                  <a:pt x="3732444" y="1025248"/>
                </a:cubicBezTo>
                <a:cubicBezTo>
                  <a:pt x="3721014" y="1015151"/>
                  <a:pt x="3706155" y="1010008"/>
                  <a:pt x="3687867" y="1010008"/>
                </a:cubicBezTo>
                <a:close/>
                <a:moveTo>
                  <a:pt x="3122654" y="1010008"/>
                </a:moveTo>
                <a:cubicBezTo>
                  <a:pt x="3104366" y="1010008"/>
                  <a:pt x="3090364" y="1014770"/>
                  <a:pt x="3078934" y="1024391"/>
                </a:cubicBezTo>
                <a:cubicBezTo>
                  <a:pt x="3067504" y="1034011"/>
                  <a:pt x="3059884" y="1047727"/>
                  <a:pt x="3056264" y="1065729"/>
                </a:cubicBezTo>
                <a:lnTo>
                  <a:pt x="3184376" y="1065729"/>
                </a:lnTo>
                <a:cubicBezTo>
                  <a:pt x="3184376" y="1048870"/>
                  <a:pt x="3178661" y="1035344"/>
                  <a:pt x="3167231" y="1025248"/>
                </a:cubicBezTo>
                <a:cubicBezTo>
                  <a:pt x="3155801" y="1015151"/>
                  <a:pt x="3140942" y="1010008"/>
                  <a:pt x="3122654" y="1010008"/>
                </a:cubicBezTo>
                <a:close/>
                <a:moveTo>
                  <a:pt x="2636783" y="1010008"/>
                </a:moveTo>
                <a:cubicBezTo>
                  <a:pt x="2618495" y="1010008"/>
                  <a:pt x="2604493" y="1014770"/>
                  <a:pt x="2593063" y="1024391"/>
                </a:cubicBezTo>
                <a:cubicBezTo>
                  <a:pt x="2581633" y="1034011"/>
                  <a:pt x="2574013" y="1047727"/>
                  <a:pt x="2570394" y="1065729"/>
                </a:cubicBezTo>
                <a:lnTo>
                  <a:pt x="2698505" y="1065729"/>
                </a:lnTo>
                <a:cubicBezTo>
                  <a:pt x="2698505" y="1048870"/>
                  <a:pt x="2692790" y="1035344"/>
                  <a:pt x="2681360" y="1025248"/>
                </a:cubicBezTo>
                <a:cubicBezTo>
                  <a:pt x="2669930" y="1015151"/>
                  <a:pt x="2655071" y="1010008"/>
                  <a:pt x="2636783" y="1010008"/>
                </a:cubicBezTo>
                <a:close/>
                <a:moveTo>
                  <a:pt x="2449903" y="982290"/>
                </a:moveTo>
                <a:lnTo>
                  <a:pt x="2486765" y="982290"/>
                </a:lnTo>
                <a:lnTo>
                  <a:pt x="2486765" y="1210223"/>
                </a:lnTo>
                <a:cubicBezTo>
                  <a:pt x="2486765" y="1231083"/>
                  <a:pt x="2481240" y="1247275"/>
                  <a:pt x="2470287" y="1258896"/>
                </a:cubicBezTo>
                <a:cubicBezTo>
                  <a:pt x="2459238" y="1270421"/>
                  <a:pt x="2444379" y="1276231"/>
                  <a:pt x="2425519" y="1276231"/>
                </a:cubicBezTo>
                <a:cubicBezTo>
                  <a:pt x="2420947" y="1276231"/>
                  <a:pt x="2417137" y="1275945"/>
                  <a:pt x="2413994" y="1275374"/>
                </a:cubicBezTo>
                <a:lnTo>
                  <a:pt x="2413994" y="1275279"/>
                </a:lnTo>
                <a:lnTo>
                  <a:pt x="2413994" y="1244037"/>
                </a:lnTo>
                <a:lnTo>
                  <a:pt x="2422090" y="1244037"/>
                </a:lnTo>
                <a:cubicBezTo>
                  <a:pt x="2431234" y="1244037"/>
                  <a:pt x="2438187" y="1240798"/>
                  <a:pt x="2442855" y="1234416"/>
                </a:cubicBezTo>
                <a:cubicBezTo>
                  <a:pt x="2447617" y="1228034"/>
                  <a:pt x="2449903" y="1218510"/>
                  <a:pt x="2449903" y="1205937"/>
                </a:cubicBezTo>
                <a:close/>
                <a:moveTo>
                  <a:pt x="4133828" y="982195"/>
                </a:moveTo>
                <a:lnTo>
                  <a:pt x="4133923" y="982195"/>
                </a:lnTo>
                <a:lnTo>
                  <a:pt x="4173738" y="982195"/>
                </a:lnTo>
                <a:lnTo>
                  <a:pt x="4237555" y="1150978"/>
                </a:lnTo>
                <a:lnTo>
                  <a:pt x="4301849" y="982195"/>
                </a:lnTo>
                <a:lnTo>
                  <a:pt x="4339949" y="982195"/>
                </a:lnTo>
                <a:lnTo>
                  <a:pt x="4255081" y="1198127"/>
                </a:lnTo>
                <a:lnTo>
                  <a:pt x="4218696" y="1198127"/>
                </a:lnTo>
                <a:close/>
                <a:moveTo>
                  <a:pt x="3330775" y="978956"/>
                </a:moveTo>
                <a:cubicBezTo>
                  <a:pt x="3354492" y="978956"/>
                  <a:pt x="3373542" y="984481"/>
                  <a:pt x="3388020" y="995625"/>
                </a:cubicBezTo>
                <a:cubicBezTo>
                  <a:pt x="3402402" y="1006769"/>
                  <a:pt x="3411070" y="1022771"/>
                  <a:pt x="3413928" y="1043631"/>
                </a:cubicBezTo>
                <a:lnTo>
                  <a:pt x="3377066" y="1043631"/>
                </a:lnTo>
                <a:cubicBezTo>
                  <a:pt x="3375637" y="1033058"/>
                  <a:pt x="3370684" y="1024866"/>
                  <a:pt x="3362302" y="1018961"/>
                </a:cubicBezTo>
                <a:cubicBezTo>
                  <a:pt x="3353920" y="1013151"/>
                  <a:pt x="3343348" y="1010198"/>
                  <a:pt x="3330775" y="1010198"/>
                </a:cubicBezTo>
                <a:cubicBezTo>
                  <a:pt x="3319916" y="1010198"/>
                  <a:pt x="3310962" y="1012389"/>
                  <a:pt x="3304009" y="1016866"/>
                </a:cubicBezTo>
                <a:cubicBezTo>
                  <a:pt x="3296961" y="1021342"/>
                  <a:pt x="3293532" y="1027629"/>
                  <a:pt x="3293532" y="1035916"/>
                </a:cubicBezTo>
                <a:cubicBezTo>
                  <a:pt x="3293532" y="1042488"/>
                  <a:pt x="3295627" y="1047822"/>
                  <a:pt x="3299723" y="1051822"/>
                </a:cubicBezTo>
                <a:cubicBezTo>
                  <a:pt x="3303819" y="1055823"/>
                  <a:pt x="3309058" y="1058871"/>
                  <a:pt x="3315344" y="1061062"/>
                </a:cubicBezTo>
                <a:cubicBezTo>
                  <a:pt x="3321631" y="1063157"/>
                  <a:pt x="3330584" y="1065729"/>
                  <a:pt x="3342300" y="1068586"/>
                </a:cubicBezTo>
                <a:cubicBezTo>
                  <a:pt x="3358302" y="1072301"/>
                  <a:pt x="3371256" y="1076111"/>
                  <a:pt x="3381257" y="1080112"/>
                </a:cubicBezTo>
                <a:cubicBezTo>
                  <a:pt x="3391258" y="1084112"/>
                  <a:pt x="3399831" y="1090494"/>
                  <a:pt x="3406975" y="1099352"/>
                </a:cubicBezTo>
                <a:cubicBezTo>
                  <a:pt x="3414118" y="1108210"/>
                  <a:pt x="3417643" y="1120307"/>
                  <a:pt x="3417643" y="1135737"/>
                </a:cubicBezTo>
                <a:cubicBezTo>
                  <a:pt x="3417643" y="1148596"/>
                  <a:pt x="3414214" y="1160026"/>
                  <a:pt x="3407356" y="1170027"/>
                </a:cubicBezTo>
                <a:cubicBezTo>
                  <a:pt x="3400498" y="1180029"/>
                  <a:pt x="3390973" y="1187839"/>
                  <a:pt x="3378876" y="1193364"/>
                </a:cubicBezTo>
                <a:cubicBezTo>
                  <a:pt x="3366684" y="1198888"/>
                  <a:pt x="3352968" y="1201746"/>
                  <a:pt x="3337537" y="1201746"/>
                </a:cubicBezTo>
                <a:cubicBezTo>
                  <a:pt x="3319821" y="1201746"/>
                  <a:pt x="3304581" y="1198222"/>
                  <a:pt x="3291912" y="1191268"/>
                </a:cubicBezTo>
                <a:lnTo>
                  <a:pt x="3292198" y="1191078"/>
                </a:lnTo>
                <a:cubicBezTo>
                  <a:pt x="3279530" y="1184125"/>
                  <a:pt x="3269815" y="1174981"/>
                  <a:pt x="3263242" y="1163646"/>
                </a:cubicBezTo>
                <a:cubicBezTo>
                  <a:pt x="3256670" y="1152406"/>
                  <a:pt x="3252955" y="1140310"/>
                  <a:pt x="3252098" y="1127451"/>
                </a:cubicBezTo>
                <a:lnTo>
                  <a:pt x="3288960" y="1127451"/>
                </a:lnTo>
                <a:cubicBezTo>
                  <a:pt x="3290389" y="1141167"/>
                  <a:pt x="3295342" y="1151740"/>
                  <a:pt x="3303914" y="1159169"/>
                </a:cubicBezTo>
                <a:cubicBezTo>
                  <a:pt x="3312486" y="1166599"/>
                  <a:pt x="3323726" y="1170313"/>
                  <a:pt x="3337728" y="1170313"/>
                </a:cubicBezTo>
                <a:cubicBezTo>
                  <a:pt x="3351730" y="1170313"/>
                  <a:pt x="3361731" y="1167360"/>
                  <a:pt x="3369446" y="1161550"/>
                </a:cubicBezTo>
                <a:cubicBezTo>
                  <a:pt x="3377161" y="1155740"/>
                  <a:pt x="3380971" y="1147358"/>
                  <a:pt x="3380971" y="1136500"/>
                </a:cubicBezTo>
                <a:cubicBezTo>
                  <a:pt x="3380971" y="1129070"/>
                  <a:pt x="3378685" y="1122974"/>
                  <a:pt x="3374113" y="1118307"/>
                </a:cubicBezTo>
                <a:cubicBezTo>
                  <a:pt x="3369541" y="1113544"/>
                  <a:pt x="3363826" y="1109925"/>
                  <a:pt x="3356968" y="1107353"/>
                </a:cubicBezTo>
                <a:cubicBezTo>
                  <a:pt x="3350110" y="1104781"/>
                  <a:pt x="3340681" y="1102114"/>
                  <a:pt x="3328679" y="1099257"/>
                </a:cubicBezTo>
                <a:cubicBezTo>
                  <a:pt x="3313534" y="1095542"/>
                  <a:pt x="3301247" y="1091732"/>
                  <a:pt x="3291817" y="1087731"/>
                </a:cubicBezTo>
                <a:cubicBezTo>
                  <a:pt x="3282387" y="1083731"/>
                  <a:pt x="3274291" y="1077635"/>
                  <a:pt x="3267624" y="1069539"/>
                </a:cubicBezTo>
                <a:cubicBezTo>
                  <a:pt x="3260956" y="1061443"/>
                  <a:pt x="3257527" y="1050584"/>
                  <a:pt x="3257527" y="1037154"/>
                </a:cubicBezTo>
                <a:cubicBezTo>
                  <a:pt x="3257527" y="1026295"/>
                  <a:pt x="3260575" y="1016485"/>
                  <a:pt x="3266767" y="1007626"/>
                </a:cubicBezTo>
                <a:cubicBezTo>
                  <a:pt x="3272958" y="998768"/>
                  <a:pt x="3281530" y="991720"/>
                  <a:pt x="3292675" y="986671"/>
                </a:cubicBezTo>
                <a:cubicBezTo>
                  <a:pt x="3303819" y="981528"/>
                  <a:pt x="3316487" y="978956"/>
                  <a:pt x="3330775" y="978956"/>
                </a:cubicBezTo>
                <a:close/>
                <a:moveTo>
                  <a:pt x="5854233" y="978766"/>
                </a:moveTo>
                <a:cubicBezTo>
                  <a:pt x="5864234" y="978766"/>
                  <a:pt x="5872331" y="980385"/>
                  <a:pt x="5878617" y="983529"/>
                </a:cubicBezTo>
                <a:lnTo>
                  <a:pt x="5878617" y="1018676"/>
                </a:lnTo>
                <a:cubicBezTo>
                  <a:pt x="5869759" y="1014961"/>
                  <a:pt x="5860234" y="1013151"/>
                  <a:pt x="5849947" y="1013151"/>
                </a:cubicBezTo>
                <a:cubicBezTo>
                  <a:pt x="5837945" y="1013151"/>
                  <a:pt x="5827087" y="1016961"/>
                  <a:pt x="5817371" y="1024676"/>
                </a:cubicBezTo>
                <a:cubicBezTo>
                  <a:pt x="5807656" y="1032392"/>
                  <a:pt x="5800036" y="1043726"/>
                  <a:pt x="5794702" y="1058490"/>
                </a:cubicBezTo>
                <a:cubicBezTo>
                  <a:pt x="5789368" y="1073254"/>
                  <a:pt x="5786606" y="1091066"/>
                  <a:pt x="5786606" y="1111640"/>
                </a:cubicBezTo>
                <a:lnTo>
                  <a:pt x="5786606" y="1198222"/>
                </a:lnTo>
                <a:lnTo>
                  <a:pt x="5750220" y="1198222"/>
                </a:lnTo>
                <a:lnTo>
                  <a:pt x="5750220" y="982290"/>
                </a:lnTo>
                <a:lnTo>
                  <a:pt x="5750125" y="982195"/>
                </a:lnTo>
                <a:lnTo>
                  <a:pt x="5786511" y="982195"/>
                </a:lnTo>
                <a:lnTo>
                  <a:pt x="5786511" y="1020295"/>
                </a:lnTo>
                <a:cubicBezTo>
                  <a:pt x="5792511" y="1007722"/>
                  <a:pt x="5801750" y="997625"/>
                  <a:pt x="5814133" y="990101"/>
                </a:cubicBezTo>
                <a:cubicBezTo>
                  <a:pt x="5826516" y="982576"/>
                  <a:pt x="5839946" y="978766"/>
                  <a:pt x="5854233" y="978766"/>
                </a:cubicBezTo>
                <a:close/>
                <a:moveTo>
                  <a:pt x="5099186" y="978766"/>
                </a:moveTo>
                <a:cubicBezTo>
                  <a:pt x="5122618" y="978766"/>
                  <a:pt x="5141858" y="985719"/>
                  <a:pt x="5156813" y="999531"/>
                </a:cubicBezTo>
                <a:cubicBezTo>
                  <a:pt x="5171767" y="1013437"/>
                  <a:pt x="5179292" y="1032487"/>
                  <a:pt x="5179292" y="1056681"/>
                </a:cubicBezTo>
                <a:lnTo>
                  <a:pt x="5179292" y="1198127"/>
                </a:lnTo>
                <a:lnTo>
                  <a:pt x="5142430" y="1198127"/>
                </a:lnTo>
                <a:lnTo>
                  <a:pt x="5142430" y="1064872"/>
                </a:lnTo>
                <a:cubicBezTo>
                  <a:pt x="5142430" y="1047727"/>
                  <a:pt x="5137953" y="1034487"/>
                  <a:pt x="5128904" y="1025058"/>
                </a:cubicBezTo>
                <a:cubicBezTo>
                  <a:pt x="5119951" y="1015628"/>
                  <a:pt x="5107568" y="1010865"/>
                  <a:pt x="5091852" y="1010865"/>
                </a:cubicBezTo>
                <a:cubicBezTo>
                  <a:pt x="5070706" y="1010865"/>
                  <a:pt x="5053848" y="1019438"/>
                  <a:pt x="5041274" y="1036583"/>
                </a:cubicBezTo>
                <a:cubicBezTo>
                  <a:pt x="5028701" y="1053728"/>
                  <a:pt x="5022415" y="1076683"/>
                  <a:pt x="5022415" y="1105544"/>
                </a:cubicBezTo>
                <a:lnTo>
                  <a:pt x="5022415" y="1198127"/>
                </a:lnTo>
                <a:lnTo>
                  <a:pt x="4986029" y="1198127"/>
                </a:lnTo>
                <a:lnTo>
                  <a:pt x="4986029" y="982195"/>
                </a:lnTo>
                <a:lnTo>
                  <a:pt x="4986124" y="982195"/>
                </a:lnTo>
                <a:lnTo>
                  <a:pt x="5022510" y="982195"/>
                </a:lnTo>
                <a:lnTo>
                  <a:pt x="5022510" y="1019438"/>
                </a:lnTo>
                <a:cubicBezTo>
                  <a:pt x="5029654" y="1007436"/>
                  <a:pt x="5039941" y="997625"/>
                  <a:pt x="5053371" y="990101"/>
                </a:cubicBezTo>
                <a:cubicBezTo>
                  <a:pt x="5066801" y="982576"/>
                  <a:pt x="5082041" y="978766"/>
                  <a:pt x="5099186" y="978766"/>
                </a:cubicBezTo>
                <a:close/>
                <a:moveTo>
                  <a:pt x="4708947" y="978766"/>
                </a:moveTo>
                <a:cubicBezTo>
                  <a:pt x="4718948" y="978766"/>
                  <a:pt x="4727045" y="980385"/>
                  <a:pt x="4733331" y="983529"/>
                </a:cubicBezTo>
                <a:lnTo>
                  <a:pt x="4733331" y="1018676"/>
                </a:lnTo>
                <a:cubicBezTo>
                  <a:pt x="4724473" y="1014961"/>
                  <a:pt x="4714948" y="1013151"/>
                  <a:pt x="4704661" y="1013151"/>
                </a:cubicBezTo>
                <a:cubicBezTo>
                  <a:pt x="4692660" y="1013151"/>
                  <a:pt x="4681801" y="1016961"/>
                  <a:pt x="4672085" y="1024676"/>
                </a:cubicBezTo>
                <a:cubicBezTo>
                  <a:pt x="4662370" y="1032392"/>
                  <a:pt x="4654750" y="1043726"/>
                  <a:pt x="4649416" y="1058490"/>
                </a:cubicBezTo>
                <a:cubicBezTo>
                  <a:pt x="4644082" y="1073254"/>
                  <a:pt x="4641320" y="1091066"/>
                  <a:pt x="4641320" y="1111640"/>
                </a:cubicBezTo>
                <a:lnTo>
                  <a:pt x="4641320" y="1198222"/>
                </a:lnTo>
                <a:lnTo>
                  <a:pt x="4604934" y="1198222"/>
                </a:lnTo>
                <a:lnTo>
                  <a:pt x="4604934" y="982290"/>
                </a:lnTo>
                <a:lnTo>
                  <a:pt x="4604839" y="982195"/>
                </a:lnTo>
                <a:lnTo>
                  <a:pt x="4641224" y="982195"/>
                </a:lnTo>
                <a:lnTo>
                  <a:pt x="4641224" y="1020295"/>
                </a:lnTo>
                <a:cubicBezTo>
                  <a:pt x="4647225" y="1007722"/>
                  <a:pt x="4656464" y="997625"/>
                  <a:pt x="4668847" y="990101"/>
                </a:cubicBezTo>
                <a:cubicBezTo>
                  <a:pt x="4681229" y="982576"/>
                  <a:pt x="4694660" y="978766"/>
                  <a:pt x="4708947" y="978766"/>
                </a:cubicBezTo>
                <a:close/>
                <a:moveTo>
                  <a:pt x="4459964" y="978766"/>
                </a:moveTo>
                <a:cubicBezTo>
                  <a:pt x="4480252" y="978766"/>
                  <a:pt x="4497111" y="983147"/>
                  <a:pt x="4512256" y="991815"/>
                </a:cubicBezTo>
                <a:cubicBezTo>
                  <a:pt x="4527401" y="1000578"/>
                  <a:pt x="4539116" y="1012485"/>
                  <a:pt x="4547403" y="1027629"/>
                </a:cubicBezTo>
                <a:cubicBezTo>
                  <a:pt x="4555690" y="1042774"/>
                  <a:pt x="4559786" y="1059729"/>
                  <a:pt x="4559786" y="1078588"/>
                </a:cubicBezTo>
                <a:cubicBezTo>
                  <a:pt x="4559786" y="1085732"/>
                  <a:pt x="4559500" y="1091161"/>
                  <a:pt x="4558929" y="1094876"/>
                </a:cubicBezTo>
                <a:lnTo>
                  <a:pt x="4391384" y="1094876"/>
                </a:lnTo>
                <a:cubicBezTo>
                  <a:pt x="4392241" y="1117736"/>
                  <a:pt x="4399004" y="1135929"/>
                  <a:pt x="4411767" y="1149549"/>
                </a:cubicBezTo>
                <a:cubicBezTo>
                  <a:pt x="4424436" y="1163075"/>
                  <a:pt x="4441009" y="1169933"/>
                  <a:pt x="4461297" y="1169933"/>
                </a:cubicBezTo>
                <a:cubicBezTo>
                  <a:pt x="4476728" y="1169933"/>
                  <a:pt x="4489491" y="1166313"/>
                  <a:pt x="4499683" y="1158979"/>
                </a:cubicBezTo>
                <a:cubicBezTo>
                  <a:pt x="4509779" y="1151740"/>
                  <a:pt x="4516637" y="1141739"/>
                  <a:pt x="4520066" y="1129166"/>
                </a:cubicBezTo>
                <a:lnTo>
                  <a:pt x="4556928" y="1129166"/>
                </a:lnTo>
                <a:cubicBezTo>
                  <a:pt x="4552928" y="1150597"/>
                  <a:pt x="4542355" y="1168028"/>
                  <a:pt x="4525210" y="1181458"/>
                </a:cubicBezTo>
                <a:cubicBezTo>
                  <a:pt x="4508065" y="1194888"/>
                  <a:pt x="4487205" y="1201651"/>
                  <a:pt x="4462631" y="1201651"/>
                </a:cubicBezTo>
                <a:cubicBezTo>
                  <a:pt x="4441485" y="1201651"/>
                  <a:pt x="4422721" y="1196889"/>
                  <a:pt x="4406243" y="1187459"/>
                </a:cubicBezTo>
                <a:cubicBezTo>
                  <a:pt x="4389860" y="1178029"/>
                  <a:pt x="4377001" y="1164789"/>
                  <a:pt x="4367857" y="1147835"/>
                </a:cubicBezTo>
                <a:cubicBezTo>
                  <a:pt x="4358713" y="1130880"/>
                  <a:pt x="4354141" y="1111640"/>
                  <a:pt x="4354141" y="1090208"/>
                </a:cubicBezTo>
                <a:cubicBezTo>
                  <a:pt x="4354141" y="1068777"/>
                  <a:pt x="4358713" y="1049632"/>
                  <a:pt x="4367857" y="1032773"/>
                </a:cubicBezTo>
                <a:cubicBezTo>
                  <a:pt x="4377001" y="1015914"/>
                  <a:pt x="4389574" y="1002674"/>
                  <a:pt x="4405576" y="993149"/>
                </a:cubicBezTo>
                <a:cubicBezTo>
                  <a:pt x="4421578" y="983624"/>
                  <a:pt x="4439675" y="978766"/>
                  <a:pt x="4459964" y="978766"/>
                </a:cubicBezTo>
                <a:close/>
                <a:moveTo>
                  <a:pt x="4019051" y="978766"/>
                </a:moveTo>
                <a:cubicBezTo>
                  <a:pt x="4039339" y="978766"/>
                  <a:pt x="4056198" y="983147"/>
                  <a:pt x="4071343" y="991815"/>
                </a:cubicBezTo>
                <a:cubicBezTo>
                  <a:pt x="4086488" y="1000578"/>
                  <a:pt x="4098204" y="1012485"/>
                  <a:pt x="4106490" y="1027629"/>
                </a:cubicBezTo>
                <a:cubicBezTo>
                  <a:pt x="4114777" y="1042774"/>
                  <a:pt x="4118873" y="1059729"/>
                  <a:pt x="4118873" y="1078588"/>
                </a:cubicBezTo>
                <a:cubicBezTo>
                  <a:pt x="4118873" y="1085732"/>
                  <a:pt x="4118587" y="1091161"/>
                  <a:pt x="4118016" y="1094876"/>
                </a:cubicBezTo>
                <a:lnTo>
                  <a:pt x="3950471" y="1094876"/>
                </a:lnTo>
                <a:cubicBezTo>
                  <a:pt x="3951328" y="1117736"/>
                  <a:pt x="3958091" y="1135929"/>
                  <a:pt x="3970854" y="1149549"/>
                </a:cubicBezTo>
                <a:cubicBezTo>
                  <a:pt x="3983523" y="1163075"/>
                  <a:pt x="4000096" y="1169933"/>
                  <a:pt x="4020384" y="1169933"/>
                </a:cubicBezTo>
                <a:cubicBezTo>
                  <a:pt x="4035815" y="1169933"/>
                  <a:pt x="4048578" y="1166313"/>
                  <a:pt x="4058770" y="1158979"/>
                </a:cubicBezTo>
                <a:cubicBezTo>
                  <a:pt x="4068866" y="1151740"/>
                  <a:pt x="4075724" y="1141739"/>
                  <a:pt x="4079154" y="1129166"/>
                </a:cubicBezTo>
                <a:lnTo>
                  <a:pt x="4116015" y="1129166"/>
                </a:lnTo>
                <a:cubicBezTo>
                  <a:pt x="4112015" y="1150597"/>
                  <a:pt x="4101442" y="1168028"/>
                  <a:pt x="4084297" y="1181458"/>
                </a:cubicBezTo>
                <a:cubicBezTo>
                  <a:pt x="4067152" y="1194888"/>
                  <a:pt x="4046292" y="1201651"/>
                  <a:pt x="4021718" y="1201651"/>
                </a:cubicBezTo>
                <a:cubicBezTo>
                  <a:pt x="4000572" y="1201651"/>
                  <a:pt x="3981808" y="1196889"/>
                  <a:pt x="3965330" y="1187459"/>
                </a:cubicBezTo>
                <a:cubicBezTo>
                  <a:pt x="3948947" y="1178029"/>
                  <a:pt x="3936088" y="1164789"/>
                  <a:pt x="3926944" y="1147835"/>
                </a:cubicBezTo>
                <a:cubicBezTo>
                  <a:pt x="3917800" y="1130880"/>
                  <a:pt x="3913228" y="1111640"/>
                  <a:pt x="3913228" y="1090208"/>
                </a:cubicBezTo>
                <a:cubicBezTo>
                  <a:pt x="3913228" y="1068777"/>
                  <a:pt x="3917800" y="1049632"/>
                  <a:pt x="3926944" y="1032773"/>
                </a:cubicBezTo>
                <a:cubicBezTo>
                  <a:pt x="3936088" y="1015914"/>
                  <a:pt x="3948661" y="1002674"/>
                  <a:pt x="3964663" y="993149"/>
                </a:cubicBezTo>
                <a:cubicBezTo>
                  <a:pt x="3980665" y="983624"/>
                  <a:pt x="3998763" y="978766"/>
                  <a:pt x="4019051" y="978766"/>
                </a:cubicBezTo>
                <a:close/>
                <a:moveTo>
                  <a:pt x="3687772" y="978766"/>
                </a:moveTo>
                <a:cubicBezTo>
                  <a:pt x="3708060" y="978766"/>
                  <a:pt x="3724919" y="983147"/>
                  <a:pt x="3740064" y="991815"/>
                </a:cubicBezTo>
                <a:cubicBezTo>
                  <a:pt x="3755209" y="1000578"/>
                  <a:pt x="3766925" y="1012485"/>
                  <a:pt x="3775211" y="1027629"/>
                </a:cubicBezTo>
                <a:cubicBezTo>
                  <a:pt x="3783498" y="1042774"/>
                  <a:pt x="3787594" y="1059729"/>
                  <a:pt x="3787594" y="1078588"/>
                </a:cubicBezTo>
                <a:cubicBezTo>
                  <a:pt x="3787594" y="1085732"/>
                  <a:pt x="3787308" y="1091161"/>
                  <a:pt x="3786737" y="1094876"/>
                </a:cubicBezTo>
                <a:lnTo>
                  <a:pt x="3619192" y="1094876"/>
                </a:lnTo>
                <a:cubicBezTo>
                  <a:pt x="3620049" y="1117736"/>
                  <a:pt x="3626812" y="1135929"/>
                  <a:pt x="3639575" y="1149549"/>
                </a:cubicBezTo>
                <a:cubicBezTo>
                  <a:pt x="3652244" y="1163075"/>
                  <a:pt x="3668817" y="1169933"/>
                  <a:pt x="3689105" y="1169933"/>
                </a:cubicBezTo>
                <a:cubicBezTo>
                  <a:pt x="3704536" y="1169933"/>
                  <a:pt x="3717299" y="1166313"/>
                  <a:pt x="3727491" y="1158979"/>
                </a:cubicBezTo>
                <a:cubicBezTo>
                  <a:pt x="3737587" y="1151740"/>
                  <a:pt x="3744445" y="1141739"/>
                  <a:pt x="3747875" y="1129166"/>
                </a:cubicBezTo>
                <a:lnTo>
                  <a:pt x="3784736" y="1129166"/>
                </a:lnTo>
                <a:cubicBezTo>
                  <a:pt x="3780736" y="1150597"/>
                  <a:pt x="3770163" y="1168028"/>
                  <a:pt x="3753018" y="1181458"/>
                </a:cubicBezTo>
                <a:cubicBezTo>
                  <a:pt x="3735873" y="1194888"/>
                  <a:pt x="3715013" y="1201651"/>
                  <a:pt x="3690439" y="1201651"/>
                </a:cubicBezTo>
                <a:cubicBezTo>
                  <a:pt x="3669293" y="1201651"/>
                  <a:pt x="3650529" y="1196889"/>
                  <a:pt x="3634051" y="1187459"/>
                </a:cubicBezTo>
                <a:cubicBezTo>
                  <a:pt x="3617668" y="1178029"/>
                  <a:pt x="3604809" y="1164789"/>
                  <a:pt x="3595665" y="1147835"/>
                </a:cubicBezTo>
                <a:cubicBezTo>
                  <a:pt x="3586521" y="1130880"/>
                  <a:pt x="3581949" y="1111640"/>
                  <a:pt x="3581949" y="1090208"/>
                </a:cubicBezTo>
                <a:cubicBezTo>
                  <a:pt x="3581949" y="1068777"/>
                  <a:pt x="3586521" y="1049632"/>
                  <a:pt x="3595665" y="1032773"/>
                </a:cubicBezTo>
                <a:cubicBezTo>
                  <a:pt x="3604809" y="1015914"/>
                  <a:pt x="3617382" y="1002674"/>
                  <a:pt x="3633384" y="993149"/>
                </a:cubicBezTo>
                <a:cubicBezTo>
                  <a:pt x="3649386" y="983624"/>
                  <a:pt x="3667484" y="978766"/>
                  <a:pt x="3687772" y="978766"/>
                </a:cubicBezTo>
                <a:close/>
                <a:moveTo>
                  <a:pt x="3122654" y="978766"/>
                </a:moveTo>
                <a:cubicBezTo>
                  <a:pt x="3142942" y="978766"/>
                  <a:pt x="3159801" y="983147"/>
                  <a:pt x="3174946" y="991815"/>
                </a:cubicBezTo>
                <a:cubicBezTo>
                  <a:pt x="3190091" y="1000578"/>
                  <a:pt x="3201806" y="1012485"/>
                  <a:pt x="3210093" y="1027629"/>
                </a:cubicBezTo>
                <a:cubicBezTo>
                  <a:pt x="3218380" y="1042774"/>
                  <a:pt x="3222476" y="1059729"/>
                  <a:pt x="3222476" y="1078588"/>
                </a:cubicBezTo>
                <a:cubicBezTo>
                  <a:pt x="3222476" y="1085732"/>
                  <a:pt x="3222190" y="1091161"/>
                  <a:pt x="3221619" y="1094876"/>
                </a:cubicBezTo>
                <a:lnTo>
                  <a:pt x="3054074" y="1094876"/>
                </a:lnTo>
                <a:cubicBezTo>
                  <a:pt x="3054931" y="1117736"/>
                  <a:pt x="3061694" y="1135929"/>
                  <a:pt x="3074457" y="1149549"/>
                </a:cubicBezTo>
                <a:cubicBezTo>
                  <a:pt x="3087125" y="1163075"/>
                  <a:pt x="3103699" y="1169933"/>
                  <a:pt x="3123987" y="1169933"/>
                </a:cubicBezTo>
                <a:cubicBezTo>
                  <a:pt x="3139418" y="1169933"/>
                  <a:pt x="3152181" y="1166313"/>
                  <a:pt x="3162373" y="1158979"/>
                </a:cubicBezTo>
                <a:cubicBezTo>
                  <a:pt x="3172469" y="1151740"/>
                  <a:pt x="3179327" y="1141739"/>
                  <a:pt x="3182756" y="1129166"/>
                </a:cubicBezTo>
                <a:lnTo>
                  <a:pt x="3219618" y="1129166"/>
                </a:lnTo>
                <a:cubicBezTo>
                  <a:pt x="3215618" y="1150597"/>
                  <a:pt x="3205045" y="1168028"/>
                  <a:pt x="3187900" y="1181458"/>
                </a:cubicBezTo>
                <a:cubicBezTo>
                  <a:pt x="3170755" y="1194888"/>
                  <a:pt x="3149895" y="1201651"/>
                  <a:pt x="3125321" y="1201651"/>
                </a:cubicBezTo>
                <a:cubicBezTo>
                  <a:pt x="3104175" y="1201651"/>
                  <a:pt x="3085411" y="1196889"/>
                  <a:pt x="3068933" y="1187459"/>
                </a:cubicBezTo>
                <a:cubicBezTo>
                  <a:pt x="3052550" y="1178029"/>
                  <a:pt x="3039691" y="1164789"/>
                  <a:pt x="3030547" y="1147835"/>
                </a:cubicBezTo>
                <a:cubicBezTo>
                  <a:pt x="3021403" y="1130880"/>
                  <a:pt x="3016831" y="1111640"/>
                  <a:pt x="3016831" y="1090208"/>
                </a:cubicBezTo>
                <a:cubicBezTo>
                  <a:pt x="3016831" y="1068777"/>
                  <a:pt x="3021403" y="1049632"/>
                  <a:pt x="3030547" y="1032773"/>
                </a:cubicBezTo>
                <a:cubicBezTo>
                  <a:pt x="3039691" y="1015914"/>
                  <a:pt x="3052264" y="1002674"/>
                  <a:pt x="3068266" y="993149"/>
                </a:cubicBezTo>
                <a:cubicBezTo>
                  <a:pt x="3084268" y="983624"/>
                  <a:pt x="3102365" y="978766"/>
                  <a:pt x="3122654" y="978766"/>
                </a:cubicBezTo>
                <a:close/>
                <a:moveTo>
                  <a:pt x="2894625" y="978766"/>
                </a:moveTo>
                <a:cubicBezTo>
                  <a:pt x="2918056" y="978766"/>
                  <a:pt x="2937297" y="985719"/>
                  <a:pt x="2952251" y="999531"/>
                </a:cubicBezTo>
                <a:cubicBezTo>
                  <a:pt x="2967206" y="1013437"/>
                  <a:pt x="2974730" y="1032487"/>
                  <a:pt x="2974730" y="1056681"/>
                </a:cubicBezTo>
                <a:lnTo>
                  <a:pt x="2974730" y="1198127"/>
                </a:lnTo>
                <a:lnTo>
                  <a:pt x="2937869" y="1198127"/>
                </a:lnTo>
                <a:lnTo>
                  <a:pt x="2937869" y="1064872"/>
                </a:lnTo>
                <a:cubicBezTo>
                  <a:pt x="2937869" y="1047727"/>
                  <a:pt x="2933392" y="1034487"/>
                  <a:pt x="2924343" y="1025058"/>
                </a:cubicBezTo>
                <a:cubicBezTo>
                  <a:pt x="2915389" y="1015628"/>
                  <a:pt x="2903007" y="1010865"/>
                  <a:pt x="2887291" y="1010865"/>
                </a:cubicBezTo>
                <a:cubicBezTo>
                  <a:pt x="2866145" y="1010865"/>
                  <a:pt x="2849286" y="1019438"/>
                  <a:pt x="2836713" y="1036583"/>
                </a:cubicBezTo>
                <a:cubicBezTo>
                  <a:pt x="2824140" y="1053728"/>
                  <a:pt x="2817854" y="1076683"/>
                  <a:pt x="2817854" y="1105544"/>
                </a:cubicBezTo>
                <a:lnTo>
                  <a:pt x="2817854" y="1198127"/>
                </a:lnTo>
                <a:lnTo>
                  <a:pt x="2781468" y="1198127"/>
                </a:lnTo>
                <a:lnTo>
                  <a:pt x="2781468" y="982195"/>
                </a:lnTo>
                <a:lnTo>
                  <a:pt x="2781563" y="982195"/>
                </a:lnTo>
                <a:lnTo>
                  <a:pt x="2817949" y="982195"/>
                </a:lnTo>
                <a:lnTo>
                  <a:pt x="2817949" y="1019438"/>
                </a:lnTo>
                <a:cubicBezTo>
                  <a:pt x="2825093" y="1007436"/>
                  <a:pt x="2835380" y="997625"/>
                  <a:pt x="2848810" y="990101"/>
                </a:cubicBezTo>
                <a:cubicBezTo>
                  <a:pt x="2862240" y="982576"/>
                  <a:pt x="2877480" y="978766"/>
                  <a:pt x="2894625" y="978766"/>
                </a:cubicBezTo>
                <a:close/>
                <a:moveTo>
                  <a:pt x="2636688" y="978766"/>
                </a:moveTo>
                <a:cubicBezTo>
                  <a:pt x="2656976" y="978766"/>
                  <a:pt x="2673835" y="983147"/>
                  <a:pt x="2688980" y="991815"/>
                </a:cubicBezTo>
                <a:cubicBezTo>
                  <a:pt x="2704125" y="1000578"/>
                  <a:pt x="2715841" y="1012485"/>
                  <a:pt x="2724127" y="1027629"/>
                </a:cubicBezTo>
                <a:cubicBezTo>
                  <a:pt x="2732414" y="1042774"/>
                  <a:pt x="2736510" y="1059729"/>
                  <a:pt x="2736510" y="1078588"/>
                </a:cubicBezTo>
                <a:cubicBezTo>
                  <a:pt x="2736510" y="1085732"/>
                  <a:pt x="2736224" y="1091161"/>
                  <a:pt x="2735653" y="1094876"/>
                </a:cubicBezTo>
                <a:lnTo>
                  <a:pt x="2568108" y="1094876"/>
                </a:lnTo>
                <a:cubicBezTo>
                  <a:pt x="2568965" y="1117736"/>
                  <a:pt x="2575728" y="1135929"/>
                  <a:pt x="2588491" y="1149549"/>
                </a:cubicBezTo>
                <a:cubicBezTo>
                  <a:pt x="2601160" y="1163075"/>
                  <a:pt x="2617733" y="1169933"/>
                  <a:pt x="2638021" y="1169933"/>
                </a:cubicBezTo>
                <a:cubicBezTo>
                  <a:pt x="2653452" y="1169933"/>
                  <a:pt x="2666215" y="1166313"/>
                  <a:pt x="2676407" y="1158979"/>
                </a:cubicBezTo>
                <a:cubicBezTo>
                  <a:pt x="2686503" y="1151740"/>
                  <a:pt x="2693361" y="1141739"/>
                  <a:pt x="2696791" y="1129166"/>
                </a:cubicBezTo>
                <a:lnTo>
                  <a:pt x="2733652" y="1129166"/>
                </a:lnTo>
                <a:cubicBezTo>
                  <a:pt x="2729652" y="1150597"/>
                  <a:pt x="2719079" y="1168028"/>
                  <a:pt x="2701934" y="1181458"/>
                </a:cubicBezTo>
                <a:cubicBezTo>
                  <a:pt x="2684789" y="1194888"/>
                  <a:pt x="2663929" y="1201651"/>
                  <a:pt x="2639355" y="1201651"/>
                </a:cubicBezTo>
                <a:cubicBezTo>
                  <a:pt x="2618209" y="1201651"/>
                  <a:pt x="2599445" y="1196889"/>
                  <a:pt x="2582967" y="1187459"/>
                </a:cubicBezTo>
                <a:cubicBezTo>
                  <a:pt x="2566584" y="1178029"/>
                  <a:pt x="2553725" y="1164789"/>
                  <a:pt x="2544581" y="1147835"/>
                </a:cubicBezTo>
                <a:cubicBezTo>
                  <a:pt x="2535437" y="1130880"/>
                  <a:pt x="2530865" y="1111640"/>
                  <a:pt x="2530865" y="1090208"/>
                </a:cubicBezTo>
                <a:cubicBezTo>
                  <a:pt x="2530865" y="1068777"/>
                  <a:pt x="2535437" y="1049632"/>
                  <a:pt x="2544581" y="1032773"/>
                </a:cubicBezTo>
                <a:cubicBezTo>
                  <a:pt x="2553725" y="1015914"/>
                  <a:pt x="2566298" y="1002674"/>
                  <a:pt x="2582300" y="993149"/>
                </a:cubicBezTo>
                <a:cubicBezTo>
                  <a:pt x="2598302" y="983624"/>
                  <a:pt x="2616400" y="978766"/>
                  <a:pt x="2636688" y="978766"/>
                </a:cubicBezTo>
                <a:close/>
                <a:moveTo>
                  <a:pt x="4842202" y="978575"/>
                </a:moveTo>
                <a:cubicBezTo>
                  <a:pt x="4867634" y="978575"/>
                  <a:pt x="4889922" y="985909"/>
                  <a:pt x="4906496" y="1000387"/>
                </a:cubicBezTo>
                <a:cubicBezTo>
                  <a:pt x="4923069" y="1014960"/>
                  <a:pt x="4931356" y="1034487"/>
                  <a:pt x="4931356" y="1059061"/>
                </a:cubicBezTo>
                <a:lnTo>
                  <a:pt x="4931356" y="1197936"/>
                </a:lnTo>
                <a:lnTo>
                  <a:pt x="4894494" y="1197936"/>
                </a:lnTo>
                <a:lnTo>
                  <a:pt x="4894494" y="1161931"/>
                </a:lnTo>
                <a:cubicBezTo>
                  <a:pt x="4889922" y="1172504"/>
                  <a:pt x="4881064" y="1181743"/>
                  <a:pt x="4867920" y="1189554"/>
                </a:cubicBezTo>
                <a:cubicBezTo>
                  <a:pt x="4854775" y="1197460"/>
                  <a:pt x="4840678" y="1201365"/>
                  <a:pt x="4825533" y="1201365"/>
                </a:cubicBezTo>
                <a:cubicBezTo>
                  <a:pt x="4802102" y="1201365"/>
                  <a:pt x="4783528" y="1195840"/>
                  <a:pt x="4769812" y="1184696"/>
                </a:cubicBezTo>
                <a:lnTo>
                  <a:pt x="4769812" y="1184887"/>
                </a:lnTo>
                <a:cubicBezTo>
                  <a:pt x="4756096" y="1173742"/>
                  <a:pt x="4749238" y="1158788"/>
                  <a:pt x="4749238" y="1139929"/>
                </a:cubicBezTo>
                <a:cubicBezTo>
                  <a:pt x="4749238" y="1118212"/>
                  <a:pt x="4757144" y="1101638"/>
                  <a:pt x="4773051" y="1090208"/>
                </a:cubicBezTo>
                <a:cubicBezTo>
                  <a:pt x="4788862" y="1078778"/>
                  <a:pt x="4814008" y="1071349"/>
                  <a:pt x="4848203" y="1067920"/>
                </a:cubicBezTo>
                <a:lnTo>
                  <a:pt x="4894494" y="1063157"/>
                </a:lnTo>
                <a:lnTo>
                  <a:pt x="4894494" y="1055442"/>
                </a:lnTo>
                <a:cubicBezTo>
                  <a:pt x="4894494" y="1041154"/>
                  <a:pt x="4889732" y="1030010"/>
                  <a:pt x="4880397" y="1022009"/>
                </a:cubicBezTo>
                <a:cubicBezTo>
                  <a:pt x="4870968" y="1014008"/>
                  <a:pt x="4858299" y="1010008"/>
                  <a:pt x="4842297" y="1010008"/>
                </a:cubicBezTo>
                <a:cubicBezTo>
                  <a:pt x="4827153" y="1010008"/>
                  <a:pt x="4814865" y="1013913"/>
                  <a:pt x="4805436" y="1021533"/>
                </a:cubicBezTo>
                <a:cubicBezTo>
                  <a:pt x="4796006" y="1029248"/>
                  <a:pt x="4790291" y="1040583"/>
                  <a:pt x="4788291" y="1055347"/>
                </a:cubicBezTo>
                <a:lnTo>
                  <a:pt x="4751429" y="1055347"/>
                </a:lnTo>
                <a:cubicBezTo>
                  <a:pt x="4754572" y="1033629"/>
                  <a:pt x="4764097" y="1015437"/>
                  <a:pt x="4780099" y="1000673"/>
                </a:cubicBezTo>
                <a:cubicBezTo>
                  <a:pt x="4796101" y="986004"/>
                  <a:pt x="4816771" y="978575"/>
                  <a:pt x="4842202" y="978575"/>
                </a:cubicBezTo>
                <a:close/>
                <a:moveTo>
                  <a:pt x="5680973" y="970574"/>
                </a:moveTo>
                <a:lnTo>
                  <a:pt x="5698976" y="986862"/>
                </a:lnTo>
                <a:lnTo>
                  <a:pt x="5676687" y="1012960"/>
                </a:lnTo>
                <a:cubicBezTo>
                  <a:pt x="5685545" y="1022962"/>
                  <a:pt x="5692403" y="1034487"/>
                  <a:pt x="5697261" y="1047631"/>
                </a:cubicBezTo>
                <a:cubicBezTo>
                  <a:pt x="5702119" y="1060776"/>
                  <a:pt x="5704500" y="1074873"/>
                  <a:pt x="5704500" y="1090018"/>
                </a:cubicBezTo>
                <a:cubicBezTo>
                  <a:pt x="5704500" y="1111449"/>
                  <a:pt x="5699738" y="1130594"/>
                  <a:pt x="5690403" y="1147453"/>
                </a:cubicBezTo>
                <a:cubicBezTo>
                  <a:pt x="5680973" y="1164312"/>
                  <a:pt x="5668020" y="1177552"/>
                  <a:pt x="5651446" y="1187077"/>
                </a:cubicBezTo>
                <a:cubicBezTo>
                  <a:pt x="5634873" y="1196697"/>
                  <a:pt x="5616203" y="1201460"/>
                  <a:pt x="5595344" y="1201460"/>
                </a:cubicBezTo>
                <a:cubicBezTo>
                  <a:pt x="5571055" y="1201460"/>
                  <a:pt x="5549814" y="1195174"/>
                  <a:pt x="5531526" y="1182601"/>
                </a:cubicBezTo>
                <a:lnTo>
                  <a:pt x="5508857" y="1209175"/>
                </a:lnTo>
                <a:lnTo>
                  <a:pt x="5491002" y="1193399"/>
                </a:lnTo>
                <a:lnTo>
                  <a:pt x="5513619" y="1166884"/>
                </a:lnTo>
                <a:cubicBezTo>
                  <a:pt x="5495331" y="1145739"/>
                  <a:pt x="5486187" y="1120212"/>
                  <a:pt x="5486187" y="1090208"/>
                </a:cubicBezTo>
                <a:cubicBezTo>
                  <a:pt x="5486187" y="1068777"/>
                  <a:pt x="5490854" y="1049631"/>
                  <a:pt x="5500284" y="1032772"/>
                </a:cubicBezTo>
                <a:cubicBezTo>
                  <a:pt x="5509714" y="1015913"/>
                  <a:pt x="5522668" y="1002673"/>
                  <a:pt x="5539241" y="993148"/>
                </a:cubicBezTo>
                <a:cubicBezTo>
                  <a:pt x="5555815" y="983623"/>
                  <a:pt x="5574484" y="978766"/>
                  <a:pt x="5595344" y="978766"/>
                </a:cubicBezTo>
                <a:cubicBezTo>
                  <a:pt x="5618775" y="978766"/>
                  <a:pt x="5639730" y="984957"/>
                  <a:pt x="5658304" y="997149"/>
                </a:cubicBezTo>
                <a:close/>
                <a:moveTo>
                  <a:pt x="3471078" y="927331"/>
                </a:moveTo>
                <a:lnTo>
                  <a:pt x="3507463" y="927331"/>
                </a:lnTo>
                <a:lnTo>
                  <a:pt x="3507463" y="982195"/>
                </a:lnTo>
                <a:lnTo>
                  <a:pt x="3562327" y="982195"/>
                </a:lnTo>
                <a:lnTo>
                  <a:pt x="3562327" y="1012580"/>
                </a:lnTo>
                <a:lnTo>
                  <a:pt x="3507463" y="1012580"/>
                </a:lnTo>
                <a:lnTo>
                  <a:pt x="3507463" y="1131261"/>
                </a:lnTo>
                <a:cubicBezTo>
                  <a:pt x="3507463" y="1143548"/>
                  <a:pt x="3510321" y="1152883"/>
                  <a:pt x="3516036" y="1159360"/>
                </a:cubicBezTo>
                <a:cubicBezTo>
                  <a:pt x="3521751" y="1165742"/>
                  <a:pt x="3529466" y="1168980"/>
                  <a:pt x="3539182" y="1168980"/>
                </a:cubicBezTo>
                <a:cubicBezTo>
                  <a:pt x="3547468" y="1168980"/>
                  <a:pt x="3555565" y="1167552"/>
                  <a:pt x="3563566" y="1164694"/>
                </a:cubicBezTo>
                <a:lnTo>
                  <a:pt x="3563566" y="1195936"/>
                </a:lnTo>
                <a:cubicBezTo>
                  <a:pt x="3555850" y="1199651"/>
                  <a:pt x="3546325" y="1201461"/>
                  <a:pt x="3534895" y="1201461"/>
                </a:cubicBezTo>
                <a:cubicBezTo>
                  <a:pt x="3515750" y="1201461"/>
                  <a:pt x="3500320" y="1195555"/>
                  <a:pt x="3488604" y="1183935"/>
                </a:cubicBezTo>
                <a:lnTo>
                  <a:pt x="3488604" y="1184030"/>
                </a:lnTo>
                <a:cubicBezTo>
                  <a:pt x="3476888" y="1172314"/>
                  <a:pt x="3471078" y="1155740"/>
                  <a:pt x="3471078" y="1134309"/>
                </a:cubicBezTo>
                <a:lnTo>
                  <a:pt x="3471078" y="1012580"/>
                </a:lnTo>
                <a:lnTo>
                  <a:pt x="3434216" y="1012580"/>
                </a:lnTo>
                <a:lnTo>
                  <a:pt x="3434216" y="982195"/>
                </a:lnTo>
                <a:lnTo>
                  <a:pt x="3471078" y="982195"/>
                </a:lnTo>
                <a:close/>
                <a:moveTo>
                  <a:pt x="2321030" y="927331"/>
                </a:moveTo>
                <a:lnTo>
                  <a:pt x="2357415" y="927331"/>
                </a:lnTo>
                <a:lnTo>
                  <a:pt x="2357415" y="982195"/>
                </a:lnTo>
                <a:lnTo>
                  <a:pt x="2412279" y="982195"/>
                </a:lnTo>
                <a:lnTo>
                  <a:pt x="2412279" y="1012580"/>
                </a:lnTo>
                <a:lnTo>
                  <a:pt x="2357415" y="1012580"/>
                </a:lnTo>
                <a:lnTo>
                  <a:pt x="2357415" y="1131261"/>
                </a:lnTo>
                <a:cubicBezTo>
                  <a:pt x="2357415" y="1143548"/>
                  <a:pt x="2360273" y="1152883"/>
                  <a:pt x="2365988" y="1159360"/>
                </a:cubicBezTo>
                <a:cubicBezTo>
                  <a:pt x="2371703" y="1165742"/>
                  <a:pt x="2379418" y="1168980"/>
                  <a:pt x="2389134" y="1168980"/>
                </a:cubicBezTo>
                <a:cubicBezTo>
                  <a:pt x="2397420" y="1168980"/>
                  <a:pt x="2405517" y="1167552"/>
                  <a:pt x="2413518" y="1164694"/>
                </a:cubicBezTo>
                <a:lnTo>
                  <a:pt x="2413518" y="1195936"/>
                </a:lnTo>
                <a:cubicBezTo>
                  <a:pt x="2405802" y="1199651"/>
                  <a:pt x="2396277" y="1201461"/>
                  <a:pt x="2384847" y="1201461"/>
                </a:cubicBezTo>
                <a:cubicBezTo>
                  <a:pt x="2365702" y="1201461"/>
                  <a:pt x="2350272" y="1195555"/>
                  <a:pt x="2338556" y="1183935"/>
                </a:cubicBezTo>
                <a:lnTo>
                  <a:pt x="2338556" y="1184030"/>
                </a:lnTo>
                <a:cubicBezTo>
                  <a:pt x="2326840" y="1172314"/>
                  <a:pt x="2321030" y="1155740"/>
                  <a:pt x="2321030" y="1134309"/>
                </a:cubicBezTo>
                <a:lnTo>
                  <a:pt x="2321030" y="1012580"/>
                </a:lnTo>
                <a:lnTo>
                  <a:pt x="2284168" y="1012580"/>
                </a:lnTo>
                <a:lnTo>
                  <a:pt x="2284168" y="982195"/>
                </a:lnTo>
                <a:lnTo>
                  <a:pt x="2321030" y="982195"/>
                </a:lnTo>
                <a:close/>
                <a:moveTo>
                  <a:pt x="3832266" y="894755"/>
                </a:moveTo>
                <a:lnTo>
                  <a:pt x="3869128" y="894755"/>
                </a:lnTo>
                <a:lnTo>
                  <a:pt x="3869128" y="1198126"/>
                </a:lnTo>
                <a:lnTo>
                  <a:pt x="3832266" y="1198126"/>
                </a:lnTo>
                <a:close/>
                <a:moveTo>
                  <a:pt x="5403510" y="894660"/>
                </a:moveTo>
                <a:lnTo>
                  <a:pt x="5440372" y="894660"/>
                </a:lnTo>
                <a:lnTo>
                  <a:pt x="5440372" y="1198031"/>
                </a:lnTo>
                <a:lnTo>
                  <a:pt x="5403510" y="1198031"/>
                </a:lnTo>
                <a:lnTo>
                  <a:pt x="5403510" y="1162503"/>
                </a:lnTo>
                <a:cubicBezTo>
                  <a:pt x="5397224" y="1174219"/>
                  <a:pt x="5387223" y="1183648"/>
                  <a:pt x="5373507" y="1190792"/>
                </a:cubicBezTo>
                <a:cubicBezTo>
                  <a:pt x="5359791" y="1197936"/>
                  <a:pt x="5344932" y="1201460"/>
                  <a:pt x="5328929" y="1201460"/>
                </a:cubicBezTo>
                <a:cubicBezTo>
                  <a:pt x="5307498" y="1201460"/>
                  <a:pt x="5288638" y="1196793"/>
                  <a:pt x="5272351" y="1187554"/>
                </a:cubicBezTo>
                <a:lnTo>
                  <a:pt x="5272351" y="1187649"/>
                </a:lnTo>
                <a:cubicBezTo>
                  <a:pt x="5256063" y="1178410"/>
                  <a:pt x="5243490" y="1165265"/>
                  <a:pt x="5234632" y="1148406"/>
                </a:cubicBezTo>
                <a:cubicBezTo>
                  <a:pt x="5225774" y="1131547"/>
                  <a:pt x="5221392" y="1112116"/>
                  <a:pt x="5221392" y="1090113"/>
                </a:cubicBezTo>
                <a:cubicBezTo>
                  <a:pt x="5221392" y="1068110"/>
                  <a:pt x="5225774" y="1048679"/>
                  <a:pt x="5234632" y="1031820"/>
                </a:cubicBezTo>
                <a:cubicBezTo>
                  <a:pt x="5243490" y="1014961"/>
                  <a:pt x="5256063" y="1001912"/>
                  <a:pt x="5272351" y="992577"/>
                </a:cubicBezTo>
                <a:cubicBezTo>
                  <a:pt x="5288638" y="983338"/>
                  <a:pt x="5307498" y="978671"/>
                  <a:pt x="5328929" y="978671"/>
                </a:cubicBezTo>
                <a:cubicBezTo>
                  <a:pt x="5344932" y="978671"/>
                  <a:pt x="5359791" y="982195"/>
                  <a:pt x="5373507" y="989148"/>
                </a:cubicBezTo>
                <a:cubicBezTo>
                  <a:pt x="5387223" y="996196"/>
                  <a:pt x="5397224" y="1005531"/>
                  <a:pt x="5403510" y="1017247"/>
                </a:cubicBezTo>
                <a:close/>
                <a:moveTo>
                  <a:pt x="2467524" y="891421"/>
                </a:moveTo>
                <a:cubicBezTo>
                  <a:pt x="2474668" y="891421"/>
                  <a:pt x="2481050" y="893707"/>
                  <a:pt x="2485717" y="898279"/>
                </a:cubicBezTo>
                <a:cubicBezTo>
                  <a:pt x="2490480" y="902851"/>
                  <a:pt x="2492766" y="908757"/>
                  <a:pt x="2492766" y="915805"/>
                </a:cubicBezTo>
                <a:cubicBezTo>
                  <a:pt x="2492766" y="922854"/>
                  <a:pt x="2490384" y="928854"/>
                  <a:pt x="2485717" y="933331"/>
                </a:cubicBezTo>
                <a:cubicBezTo>
                  <a:pt x="2481050" y="937808"/>
                  <a:pt x="2474954" y="940189"/>
                  <a:pt x="2467524" y="940189"/>
                </a:cubicBezTo>
                <a:cubicBezTo>
                  <a:pt x="2460095" y="940189"/>
                  <a:pt x="2454475" y="937903"/>
                  <a:pt x="2449713" y="933331"/>
                </a:cubicBezTo>
                <a:cubicBezTo>
                  <a:pt x="2445046" y="928759"/>
                  <a:pt x="2442664" y="922949"/>
                  <a:pt x="2442664" y="915805"/>
                </a:cubicBezTo>
                <a:cubicBezTo>
                  <a:pt x="2442664" y="908661"/>
                  <a:pt x="2445046" y="902851"/>
                  <a:pt x="2449713" y="898279"/>
                </a:cubicBezTo>
                <a:cubicBezTo>
                  <a:pt x="2454475" y="893707"/>
                  <a:pt x="2460381" y="891421"/>
                  <a:pt x="2467524" y="891421"/>
                </a:cubicBezTo>
                <a:close/>
                <a:moveTo>
                  <a:pt x="3858746" y="655678"/>
                </a:moveTo>
                <a:lnTo>
                  <a:pt x="3814645" y="660821"/>
                </a:lnTo>
                <a:cubicBezTo>
                  <a:pt x="3791785" y="663393"/>
                  <a:pt x="3775402" y="667870"/>
                  <a:pt x="3765591" y="674061"/>
                </a:cubicBezTo>
                <a:cubicBezTo>
                  <a:pt x="3755685" y="680348"/>
                  <a:pt x="3750828" y="689873"/>
                  <a:pt x="3750828" y="702731"/>
                </a:cubicBezTo>
                <a:cubicBezTo>
                  <a:pt x="3750828" y="712447"/>
                  <a:pt x="3754638" y="720162"/>
                  <a:pt x="3762163" y="725877"/>
                </a:cubicBezTo>
                <a:lnTo>
                  <a:pt x="3762163" y="725973"/>
                </a:lnTo>
                <a:cubicBezTo>
                  <a:pt x="3769687" y="731688"/>
                  <a:pt x="3780069" y="734545"/>
                  <a:pt x="3793214" y="734545"/>
                </a:cubicBezTo>
                <a:cubicBezTo>
                  <a:pt x="3806358" y="734545"/>
                  <a:pt x="3817026" y="731497"/>
                  <a:pt x="3827028" y="725306"/>
                </a:cubicBezTo>
                <a:cubicBezTo>
                  <a:pt x="3837029" y="719210"/>
                  <a:pt x="3844839" y="710923"/>
                  <a:pt x="3850364" y="700446"/>
                </a:cubicBezTo>
                <a:cubicBezTo>
                  <a:pt x="3855889" y="690063"/>
                  <a:pt x="3858746" y="678538"/>
                  <a:pt x="3858746" y="665965"/>
                </a:cubicBezTo>
                <a:close/>
                <a:moveTo>
                  <a:pt x="4059818" y="574715"/>
                </a:moveTo>
                <a:cubicBezTo>
                  <a:pt x="4046102" y="574715"/>
                  <a:pt x="4033339" y="578049"/>
                  <a:pt x="4022290" y="584812"/>
                </a:cubicBezTo>
                <a:cubicBezTo>
                  <a:pt x="4011336" y="591575"/>
                  <a:pt x="4002763" y="600909"/>
                  <a:pt x="3996572" y="613101"/>
                </a:cubicBezTo>
                <a:cubicBezTo>
                  <a:pt x="3990476" y="625293"/>
                  <a:pt x="3987333" y="639009"/>
                  <a:pt x="3987333" y="654440"/>
                </a:cubicBezTo>
                <a:cubicBezTo>
                  <a:pt x="3987333" y="669870"/>
                  <a:pt x="3990381" y="683681"/>
                  <a:pt x="3996572" y="695778"/>
                </a:cubicBezTo>
                <a:cubicBezTo>
                  <a:pt x="4002763" y="707875"/>
                  <a:pt x="4011241" y="717305"/>
                  <a:pt x="4022290" y="724067"/>
                </a:cubicBezTo>
                <a:cubicBezTo>
                  <a:pt x="4033243" y="730830"/>
                  <a:pt x="4045816" y="734164"/>
                  <a:pt x="4059818" y="734164"/>
                </a:cubicBezTo>
                <a:cubicBezTo>
                  <a:pt x="4073820" y="734164"/>
                  <a:pt x="4085917" y="730830"/>
                  <a:pt x="4096870" y="724067"/>
                </a:cubicBezTo>
                <a:cubicBezTo>
                  <a:pt x="4107824" y="717400"/>
                  <a:pt x="4116492" y="707970"/>
                  <a:pt x="4122778" y="695778"/>
                </a:cubicBezTo>
                <a:cubicBezTo>
                  <a:pt x="4129065" y="683681"/>
                  <a:pt x="4132208" y="669870"/>
                  <a:pt x="4132208" y="654440"/>
                </a:cubicBezTo>
                <a:cubicBezTo>
                  <a:pt x="4132208" y="639009"/>
                  <a:pt x="4129065" y="625198"/>
                  <a:pt x="4122778" y="613101"/>
                </a:cubicBezTo>
                <a:cubicBezTo>
                  <a:pt x="4116492" y="601004"/>
                  <a:pt x="4107824" y="591575"/>
                  <a:pt x="4096870" y="584812"/>
                </a:cubicBezTo>
                <a:cubicBezTo>
                  <a:pt x="4085821" y="578144"/>
                  <a:pt x="4073534" y="574715"/>
                  <a:pt x="4059818" y="574715"/>
                </a:cubicBezTo>
                <a:close/>
                <a:moveTo>
                  <a:pt x="5291687" y="574620"/>
                </a:moveTo>
                <a:cubicBezTo>
                  <a:pt x="5277780" y="574620"/>
                  <a:pt x="5265302" y="577954"/>
                  <a:pt x="5254444" y="584717"/>
                </a:cubicBezTo>
                <a:cubicBezTo>
                  <a:pt x="5243586" y="591479"/>
                  <a:pt x="5235108" y="600814"/>
                  <a:pt x="5228917" y="613006"/>
                </a:cubicBezTo>
                <a:cubicBezTo>
                  <a:pt x="5222821" y="625198"/>
                  <a:pt x="5219678" y="638914"/>
                  <a:pt x="5219678" y="654344"/>
                </a:cubicBezTo>
                <a:cubicBezTo>
                  <a:pt x="5219678" y="669775"/>
                  <a:pt x="5222726" y="683491"/>
                  <a:pt x="5228917" y="695492"/>
                </a:cubicBezTo>
                <a:cubicBezTo>
                  <a:pt x="5235013" y="707494"/>
                  <a:pt x="5243586" y="716828"/>
                  <a:pt x="5254634" y="723591"/>
                </a:cubicBezTo>
                <a:cubicBezTo>
                  <a:pt x="5265588" y="730354"/>
                  <a:pt x="5277971" y="733688"/>
                  <a:pt x="5291687" y="733688"/>
                </a:cubicBezTo>
                <a:cubicBezTo>
                  <a:pt x="5305403" y="733688"/>
                  <a:pt x="5317785" y="730354"/>
                  <a:pt x="5328739" y="723591"/>
                </a:cubicBezTo>
                <a:cubicBezTo>
                  <a:pt x="5339693" y="716923"/>
                  <a:pt x="5348265" y="707494"/>
                  <a:pt x="5354457" y="695492"/>
                </a:cubicBezTo>
                <a:cubicBezTo>
                  <a:pt x="5360552" y="683491"/>
                  <a:pt x="5363696" y="669775"/>
                  <a:pt x="5363696" y="654344"/>
                </a:cubicBezTo>
                <a:cubicBezTo>
                  <a:pt x="5363696" y="638914"/>
                  <a:pt x="5360648" y="625102"/>
                  <a:pt x="5354457" y="613006"/>
                </a:cubicBezTo>
                <a:cubicBezTo>
                  <a:pt x="5348265" y="600909"/>
                  <a:pt x="5339788" y="591479"/>
                  <a:pt x="5328929" y="584717"/>
                </a:cubicBezTo>
                <a:cubicBezTo>
                  <a:pt x="5318071" y="578049"/>
                  <a:pt x="5305594" y="574620"/>
                  <a:pt x="5291687" y="574620"/>
                </a:cubicBezTo>
                <a:close/>
                <a:moveTo>
                  <a:pt x="5689736" y="574239"/>
                </a:moveTo>
                <a:cubicBezTo>
                  <a:pt x="5671448" y="574239"/>
                  <a:pt x="5657447" y="579002"/>
                  <a:pt x="5646017" y="588622"/>
                </a:cubicBezTo>
                <a:cubicBezTo>
                  <a:pt x="5634586" y="598147"/>
                  <a:pt x="5626967" y="611958"/>
                  <a:pt x="5623347" y="629960"/>
                </a:cubicBezTo>
                <a:lnTo>
                  <a:pt x="5751458" y="629960"/>
                </a:lnTo>
                <a:cubicBezTo>
                  <a:pt x="5751458" y="613101"/>
                  <a:pt x="5745743" y="599576"/>
                  <a:pt x="5734313" y="589479"/>
                </a:cubicBezTo>
                <a:cubicBezTo>
                  <a:pt x="5722883" y="579383"/>
                  <a:pt x="5708024" y="574239"/>
                  <a:pt x="5689736" y="574239"/>
                </a:cubicBezTo>
                <a:close/>
                <a:moveTo>
                  <a:pt x="4694374" y="574239"/>
                </a:moveTo>
                <a:cubicBezTo>
                  <a:pt x="4676086" y="574239"/>
                  <a:pt x="4662084" y="579002"/>
                  <a:pt x="4650654" y="588622"/>
                </a:cubicBezTo>
                <a:cubicBezTo>
                  <a:pt x="4639224" y="598147"/>
                  <a:pt x="4631604" y="611958"/>
                  <a:pt x="4627985" y="629960"/>
                </a:cubicBezTo>
                <a:lnTo>
                  <a:pt x="4756096" y="629960"/>
                </a:lnTo>
                <a:cubicBezTo>
                  <a:pt x="4756096" y="613101"/>
                  <a:pt x="4750381" y="599576"/>
                  <a:pt x="4738951" y="589479"/>
                </a:cubicBezTo>
                <a:cubicBezTo>
                  <a:pt x="4727521" y="579383"/>
                  <a:pt x="4712662" y="574239"/>
                  <a:pt x="4694374" y="574239"/>
                </a:cubicBezTo>
                <a:close/>
                <a:moveTo>
                  <a:pt x="2722508" y="546235"/>
                </a:moveTo>
                <a:lnTo>
                  <a:pt x="2759370" y="546235"/>
                </a:lnTo>
                <a:lnTo>
                  <a:pt x="2759370" y="762167"/>
                </a:lnTo>
                <a:lnTo>
                  <a:pt x="2722508" y="762167"/>
                </a:lnTo>
                <a:lnTo>
                  <a:pt x="2722508" y="723210"/>
                </a:lnTo>
                <a:cubicBezTo>
                  <a:pt x="2715365" y="736068"/>
                  <a:pt x="2705173" y="746355"/>
                  <a:pt x="2691838" y="754071"/>
                </a:cubicBezTo>
                <a:cubicBezTo>
                  <a:pt x="2678598" y="761786"/>
                  <a:pt x="2663358" y="765596"/>
                  <a:pt x="2646213" y="765596"/>
                </a:cubicBezTo>
                <a:cubicBezTo>
                  <a:pt x="2622781" y="765596"/>
                  <a:pt x="2603636" y="758452"/>
                  <a:pt x="2588777" y="744164"/>
                </a:cubicBezTo>
                <a:lnTo>
                  <a:pt x="2588777" y="744355"/>
                </a:lnTo>
                <a:cubicBezTo>
                  <a:pt x="2573918" y="730068"/>
                  <a:pt x="2566489" y="709970"/>
                  <a:pt x="2566489" y="683966"/>
                </a:cubicBezTo>
                <a:lnTo>
                  <a:pt x="2566489" y="546426"/>
                </a:lnTo>
                <a:lnTo>
                  <a:pt x="2602874" y="546426"/>
                </a:lnTo>
                <a:lnTo>
                  <a:pt x="2602874" y="679680"/>
                </a:lnTo>
                <a:cubicBezTo>
                  <a:pt x="2602874" y="696825"/>
                  <a:pt x="2607351" y="710065"/>
                  <a:pt x="2616400" y="719495"/>
                </a:cubicBezTo>
                <a:cubicBezTo>
                  <a:pt x="2625353" y="728925"/>
                  <a:pt x="2637641" y="733592"/>
                  <a:pt x="2653071" y="733592"/>
                </a:cubicBezTo>
                <a:cubicBezTo>
                  <a:pt x="2674502" y="733592"/>
                  <a:pt x="2691457" y="725114"/>
                  <a:pt x="2703839" y="708065"/>
                </a:cubicBezTo>
                <a:cubicBezTo>
                  <a:pt x="2716222" y="691110"/>
                  <a:pt x="2722508" y="667964"/>
                  <a:pt x="2722508" y="638818"/>
                </a:cubicBezTo>
                <a:close/>
                <a:moveTo>
                  <a:pt x="6146746" y="543187"/>
                </a:moveTo>
                <a:cubicBezTo>
                  <a:pt x="6170463" y="543187"/>
                  <a:pt x="6189513" y="548712"/>
                  <a:pt x="6203991" y="559856"/>
                </a:cubicBezTo>
                <a:cubicBezTo>
                  <a:pt x="6218373" y="571000"/>
                  <a:pt x="6227041" y="587002"/>
                  <a:pt x="6229899" y="607862"/>
                </a:cubicBezTo>
                <a:lnTo>
                  <a:pt x="6193037" y="607862"/>
                </a:lnTo>
                <a:cubicBezTo>
                  <a:pt x="6191608" y="597289"/>
                  <a:pt x="6186655" y="589097"/>
                  <a:pt x="6178273" y="583192"/>
                </a:cubicBezTo>
                <a:cubicBezTo>
                  <a:pt x="6169891" y="577382"/>
                  <a:pt x="6159319" y="574429"/>
                  <a:pt x="6146746" y="574429"/>
                </a:cubicBezTo>
                <a:cubicBezTo>
                  <a:pt x="6135887" y="574429"/>
                  <a:pt x="6126933" y="576620"/>
                  <a:pt x="6119980" y="581096"/>
                </a:cubicBezTo>
                <a:cubicBezTo>
                  <a:pt x="6112932" y="585573"/>
                  <a:pt x="6109503" y="591860"/>
                  <a:pt x="6109503" y="600146"/>
                </a:cubicBezTo>
                <a:cubicBezTo>
                  <a:pt x="6109503" y="606719"/>
                  <a:pt x="6111598" y="612053"/>
                  <a:pt x="6115694" y="615958"/>
                </a:cubicBezTo>
                <a:cubicBezTo>
                  <a:pt x="6119790" y="619958"/>
                  <a:pt x="6125028" y="623007"/>
                  <a:pt x="6131315" y="625197"/>
                </a:cubicBezTo>
                <a:cubicBezTo>
                  <a:pt x="6137601" y="627388"/>
                  <a:pt x="6146555" y="629864"/>
                  <a:pt x="6158270" y="632722"/>
                </a:cubicBezTo>
                <a:cubicBezTo>
                  <a:pt x="6174272" y="636437"/>
                  <a:pt x="6187227" y="640247"/>
                  <a:pt x="6197228" y="644247"/>
                </a:cubicBezTo>
                <a:cubicBezTo>
                  <a:pt x="6207229" y="648248"/>
                  <a:pt x="6215802" y="654725"/>
                  <a:pt x="6222946" y="663488"/>
                </a:cubicBezTo>
                <a:cubicBezTo>
                  <a:pt x="6230089" y="672346"/>
                  <a:pt x="6233614" y="684443"/>
                  <a:pt x="6233614" y="699873"/>
                </a:cubicBezTo>
                <a:cubicBezTo>
                  <a:pt x="6233614" y="712732"/>
                  <a:pt x="6230185" y="724162"/>
                  <a:pt x="6223326" y="734163"/>
                </a:cubicBezTo>
                <a:cubicBezTo>
                  <a:pt x="6216469" y="744164"/>
                  <a:pt x="6206944" y="751975"/>
                  <a:pt x="6194847" y="757500"/>
                </a:cubicBezTo>
                <a:cubicBezTo>
                  <a:pt x="6182654" y="763024"/>
                  <a:pt x="6168938" y="765882"/>
                  <a:pt x="6153508" y="765882"/>
                </a:cubicBezTo>
                <a:cubicBezTo>
                  <a:pt x="6135792" y="765882"/>
                  <a:pt x="6120552" y="762357"/>
                  <a:pt x="6107883" y="755404"/>
                </a:cubicBezTo>
                <a:lnTo>
                  <a:pt x="6108169" y="755309"/>
                </a:lnTo>
                <a:cubicBezTo>
                  <a:pt x="6095501" y="748356"/>
                  <a:pt x="6085785" y="739212"/>
                  <a:pt x="6079213" y="727877"/>
                </a:cubicBezTo>
                <a:cubicBezTo>
                  <a:pt x="6072641" y="716637"/>
                  <a:pt x="6068926" y="704541"/>
                  <a:pt x="6068069" y="691682"/>
                </a:cubicBezTo>
                <a:lnTo>
                  <a:pt x="6104931" y="691682"/>
                </a:lnTo>
                <a:cubicBezTo>
                  <a:pt x="6106360" y="705398"/>
                  <a:pt x="6111312" y="715971"/>
                  <a:pt x="6119885" y="723400"/>
                </a:cubicBezTo>
                <a:cubicBezTo>
                  <a:pt x="6128457" y="730830"/>
                  <a:pt x="6139697" y="734544"/>
                  <a:pt x="6153699" y="734544"/>
                </a:cubicBezTo>
                <a:cubicBezTo>
                  <a:pt x="6167701" y="734544"/>
                  <a:pt x="6177702" y="731591"/>
                  <a:pt x="6185417" y="725781"/>
                </a:cubicBezTo>
                <a:cubicBezTo>
                  <a:pt x="6193132" y="719971"/>
                  <a:pt x="6196942" y="711589"/>
                  <a:pt x="6196942" y="700731"/>
                </a:cubicBezTo>
                <a:cubicBezTo>
                  <a:pt x="6196942" y="693301"/>
                  <a:pt x="6194656" y="687205"/>
                  <a:pt x="6190084" y="682538"/>
                </a:cubicBezTo>
                <a:cubicBezTo>
                  <a:pt x="6185512" y="677775"/>
                  <a:pt x="6179797" y="674156"/>
                  <a:pt x="6172939" y="671584"/>
                </a:cubicBezTo>
                <a:cubicBezTo>
                  <a:pt x="6166081" y="669012"/>
                  <a:pt x="6156651" y="666345"/>
                  <a:pt x="6144650" y="663488"/>
                </a:cubicBezTo>
                <a:cubicBezTo>
                  <a:pt x="6129505" y="659773"/>
                  <a:pt x="6117218" y="655963"/>
                  <a:pt x="6107788" y="651962"/>
                </a:cubicBezTo>
                <a:cubicBezTo>
                  <a:pt x="6098358" y="647962"/>
                  <a:pt x="6090262" y="641866"/>
                  <a:pt x="6083595" y="633770"/>
                </a:cubicBezTo>
                <a:cubicBezTo>
                  <a:pt x="6076927" y="625674"/>
                  <a:pt x="6073498" y="614815"/>
                  <a:pt x="6073498" y="601385"/>
                </a:cubicBezTo>
                <a:cubicBezTo>
                  <a:pt x="6073498" y="590526"/>
                  <a:pt x="6076546" y="580716"/>
                  <a:pt x="6082737" y="571857"/>
                </a:cubicBezTo>
                <a:cubicBezTo>
                  <a:pt x="6088833" y="562999"/>
                  <a:pt x="6097501" y="556046"/>
                  <a:pt x="6108646" y="550902"/>
                </a:cubicBezTo>
                <a:cubicBezTo>
                  <a:pt x="6119790" y="545759"/>
                  <a:pt x="6132458" y="543187"/>
                  <a:pt x="6146746" y="543187"/>
                </a:cubicBezTo>
                <a:close/>
                <a:moveTo>
                  <a:pt x="4471394" y="543187"/>
                </a:moveTo>
                <a:cubicBezTo>
                  <a:pt x="4495111" y="543187"/>
                  <a:pt x="4514161" y="548712"/>
                  <a:pt x="4528639" y="559856"/>
                </a:cubicBezTo>
                <a:cubicBezTo>
                  <a:pt x="4543021" y="571000"/>
                  <a:pt x="4551689" y="587002"/>
                  <a:pt x="4554547" y="607862"/>
                </a:cubicBezTo>
                <a:lnTo>
                  <a:pt x="4517685" y="607862"/>
                </a:lnTo>
                <a:cubicBezTo>
                  <a:pt x="4516256" y="597289"/>
                  <a:pt x="4511303" y="589097"/>
                  <a:pt x="4502921" y="583192"/>
                </a:cubicBezTo>
                <a:cubicBezTo>
                  <a:pt x="4494539" y="577382"/>
                  <a:pt x="4483967" y="574429"/>
                  <a:pt x="4471394" y="574429"/>
                </a:cubicBezTo>
                <a:cubicBezTo>
                  <a:pt x="4460535" y="574429"/>
                  <a:pt x="4451581" y="576620"/>
                  <a:pt x="4444628" y="581096"/>
                </a:cubicBezTo>
                <a:cubicBezTo>
                  <a:pt x="4437580" y="585573"/>
                  <a:pt x="4434151" y="591860"/>
                  <a:pt x="4434151" y="600146"/>
                </a:cubicBezTo>
                <a:cubicBezTo>
                  <a:pt x="4434151" y="606719"/>
                  <a:pt x="4436246" y="612053"/>
                  <a:pt x="4440342" y="615958"/>
                </a:cubicBezTo>
                <a:cubicBezTo>
                  <a:pt x="4444438" y="619958"/>
                  <a:pt x="4449677" y="623007"/>
                  <a:pt x="4455963" y="625197"/>
                </a:cubicBezTo>
                <a:cubicBezTo>
                  <a:pt x="4462250" y="627388"/>
                  <a:pt x="4471203" y="629864"/>
                  <a:pt x="4482919" y="632722"/>
                </a:cubicBezTo>
                <a:cubicBezTo>
                  <a:pt x="4498921" y="636437"/>
                  <a:pt x="4511875" y="640247"/>
                  <a:pt x="4521876" y="644247"/>
                </a:cubicBezTo>
                <a:cubicBezTo>
                  <a:pt x="4531877" y="648248"/>
                  <a:pt x="4540450" y="654725"/>
                  <a:pt x="4547594" y="663488"/>
                </a:cubicBezTo>
                <a:cubicBezTo>
                  <a:pt x="4554737" y="672346"/>
                  <a:pt x="4558262" y="684443"/>
                  <a:pt x="4558262" y="699873"/>
                </a:cubicBezTo>
                <a:cubicBezTo>
                  <a:pt x="4558262" y="712732"/>
                  <a:pt x="4554833" y="724162"/>
                  <a:pt x="4547975" y="734163"/>
                </a:cubicBezTo>
                <a:cubicBezTo>
                  <a:pt x="4541117" y="744164"/>
                  <a:pt x="4531592" y="751975"/>
                  <a:pt x="4519495" y="757500"/>
                </a:cubicBezTo>
                <a:cubicBezTo>
                  <a:pt x="4507303" y="763024"/>
                  <a:pt x="4493587" y="765882"/>
                  <a:pt x="4478156" y="765882"/>
                </a:cubicBezTo>
                <a:cubicBezTo>
                  <a:pt x="4460440" y="765882"/>
                  <a:pt x="4445200" y="762357"/>
                  <a:pt x="4432531" y="755404"/>
                </a:cubicBezTo>
                <a:lnTo>
                  <a:pt x="4432817" y="755309"/>
                </a:lnTo>
                <a:cubicBezTo>
                  <a:pt x="4420149" y="748356"/>
                  <a:pt x="4410434" y="739212"/>
                  <a:pt x="4403861" y="727877"/>
                </a:cubicBezTo>
                <a:cubicBezTo>
                  <a:pt x="4397289" y="716637"/>
                  <a:pt x="4393574" y="704541"/>
                  <a:pt x="4392717" y="691682"/>
                </a:cubicBezTo>
                <a:lnTo>
                  <a:pt x="4429579" y="691682"/>
                </a:lnTo>
                <a:cubicBezTo>
                  <a:pt x="4431008" y="705398"/>
                  <a:pt x="4435961" y="715971"/>
                  <a:pt x="4444533" y="723400"/>
                </a:cubicBezTo>
                <a:cubicBezTo>
                  <a:pt x="4453105" y="730830"/>
                  <a:pt x="4464345" y="734544"/>
                  <a:pt x="4478347" y="734544"/>
                </a:cubicBezTo>
                <a:cubicBezTo>
                  <a:pt x="4492349" y="734544"/>
                  <a:pt x="4502350" y="731591"/>
                  <a:pt x="4510065" y="725781"/>
                </a:cubicBezTo>
                <a:cubicBezTo>
                  <a:pt x="4517780" y="719971"/>
                  <a:pt x="4521590" y="711589"/>
                  <a:pt x="4521590" y="700731"/>
                </a:cubicBezTo>
                <a:cubicBezTo>
                  <a:pt x="4521590" y="693301"/>
                  <a:pt x="4519304" y="687205"/>
                  <a:pt x="4514732" y="682538"/>
                </a:cubicBezTo>
                <a:cubicBezTo>
                  <a:pt x="4510160" y="677775"/>
                  <a:pt x="4504445" y="674156"/>
                  <a:pt x="4497587" y="671584"/>
                </a:cubicBezTo>
                <a:cubicBezTo>
                  <a:pt x="4490729" y="669012"/>
                  <a:pt x="4481300" y="666345"/>
                  <a:pt x="4469298" y="663488"/>
                </a:cubicBezTo>
                <a:cubicBezTo>
                  <a:pt x="4454153" y="659773"/>
                  <a:pt x="4441866" y="655963"/>
                  <a:pt x="4432436" y="651962"/>
                </a:cubicBezTo>
                <a:cubicBezTo>
                  <a:pt x="4423006" y="647962"/>
                  <a:pt x="4414910" y="641866"/>
                  <a:pt x="4408243" y="633770"/>
                </a:cubicBezTo>
                <a:cubicBezTo>
                  <a:pt x="4401575" y="625674"/>
                  <a:pt x="4398146" y="614815"/>
                  <a:pt x="4398146" y="601385"/>
                </a:cubicBezTo>
                <a:cubicBezTo>
                  <a:pt x="4398146" y="590526"/>
                  <a:pt x="4401194" y="580716"/>
                  <a:pt x="4407386" y="571857"/>
                </a:cubicBezTo>
                <a:cubicBezTo>
                  <a:pt x="4413481" y="562999"/>
                  <a:pt x="4422149" y="556046"/>
                  <a:pt x="4433294" y="550902"/>
                </a:cubicBezTo>
                <a:cubicBezTo>
                  <a:pt x="4444438" y="545759"/>
                  <a:pt x="4457106" y="543187"/>
                  <a:pt x="4471394" y="543187"/>
                </a:cubicBezTo>
                <a:close/>
                <a:moveTo>
                  <a:pt x="4277274" y="543187"/>
                </a:moveTo>
                <a:cubicBezTo>
                  <a:pt x="4300991" y="543187"/>
                  <a:pt x="4320041" y="548712"/>
                  <a:pt x="4334519" y="559856"/>
                </a:cubicBezTo>
                <a:cubicBezTo>
                  <a:pt x="4348901" y="571000"/>
                  <a:pt x="4357569" y="587002"/>
                  <a:pt x="4360427" y="607862"/>
                </a:cubicBezTo>
                <a:lnTo>
                  <a:pt x="4323565" y="607862"/>
                </a:lnTo>
                <a:cubicBezTo>
                  <a:pt x="4322136" y="597289"/>
                  <a:pt x="4317183" y="589097"/>
                  <a:pt x="4308801" y="583192"/>
                </a:cubicBezTo>
                <a:cubicBezTo>
                  <a:pt x="4300419" y="577382"/>
                  <a:pt x="4289847" y="574429"/>
                  <a:pt x="4277274" y="574429"/>
                </a:cubicBezTo>
                <a:cubicBezTo>
                  <a:pt x="4266415" y="574429"/>
                  <a:pt x="4257462" y="576620"/>
                  <a:pt x="4250508" y="581096"/>
                </a:cubicBezTo>
                <a:cubicBezTo>
                  <a:pt x="4243460" y="585573"/>
                  <a:pt x="4240031" y="591860"/>
                  <a:pt x="4240031" y="600146"/>
                </a:cubicBezTo>
                <a:cubicBezTo>
                  <a:pt x="4240031" y="606719"/>
                  <a:pt x="4242126" y="612053"/>
                  <a:pt x="4246222" y="615958"/>
                </a:cubicBezTo>
                <a:cubicBezTo>
                  <a:pt x="4250318" y="619958"/>
                  <a:pt x="4255557" y="623007"/>
                  <a:pt x="4261843" y="625197"/>
                </a:cubicBezTo>
                <a:cubicBezTo>
                  <a:pt x="4268130" y="627388"/>
                  <a:pt x="4277083" y="629864"/>
                  <a:pt x="4288799" y="632722"/>
                </a:cubicBezTo>
                <a:cubicBezTo>
                  <a:pt x="4304801" y="636437"/>
                  <a:pt x="4317755" y="640247"/>
                  <a:pt x="4327756" y="644247"/>
                </a:cubicBezTo>
                <a:cubicBezTo>
                  <a:pt x="4337757" y="648248"/>
                  <a:pt x="4346330" y="654725"/>
                  <a:pt x="4353474" y="663488"/>
                </a:cubicBezTo>
                <a:cubicBezTo>
                  <a:pt x="4360617" y="672346"/>
                  <a:pt x="4364142" y="684443"/>
                  <a:pt x="4364142" y="699873"/>
                </a:cubicBezTo>
                <a:cubicBezTo>
                  <a:pt x="4364142" y="712732"/>
                  <a:pt x="4360713" y="724162"/>
                  <a:pt x="4353855" y="734163"/>
                </a:cubicBezTo>
                <a:cubicBezTo>
                  <a:pt x="4346997" y="744164"/>
                  <a:pt x="4337472" y="751975"/>
                  <a:pt x="4325375" y="757500"/>
                </a:cubicBezTo>
                <a:cubicBezTo>
                  <a:pt x="4313183" y="763024"/>
                  <a:pt x="4299467" y="765882"/>
                  <a:pt x="4284036" y="765882"/>
                </a:cubicBezTo>
                <a:cubicBezTo>
                  <a:pt x="4266320" y="765882"/>
                  <a:pt x="4251080" y="762357"/>
                  <a:pt x="4238412" y="755404"/>
                </a:cubicBezTo>
                <a:lnTo>
                  <a:pt x="4238697" y="755309"/>
                </a:lnTo>
                <a:cubicBezTo>
                  <a:pt x="4226029" y="748356"/>
                  <a:pt x="4216314" y="739212"/>
                  <a:pt x="4209741" y="727877"/>
                </a:cubicBezTo>
                <a:cubicBezTo>
                  <a:pt x="4203169" y="716637"/>
                  <a:pt x="4199455" y="704541"/>
                  <a:pt x="4198597" y="691682"/>
                </a:cubicBezTo>
                <a:lnTo>
                  <a:pt x="4235459" y="691682"/>
                </a:lnTo>
                <a:cubicBezTo>
                  <a:pt x="4236888" y="705398"/>
                  <a:pt x="4241841" y="715971"/>
                  <a:pt x="4250413" y="723400"/>
                </a:cubicBezTo>
                <a:cubicBezTo>
                  <a:pt x="4258986" y="730830"/>
                  <a:pt x="4270225" y="734544"/>
                  <a:pt x="4284227" y="734544"/>
                </a:cubicBezTo>
                <a:cubicBezTo>
                  <a:pt x="4298229" y="734544"/>
                  <a:pt x="4308230" y="731591"/>
                  <a:pt x="4315945" y="725781"/>
                </a:cubicBezTo>
                <a:cubicBezTo>
                  <a:pt x="4323660" y="719971"/>
                  <a:pt x="4327470" y="711589"/>
                  <a:pt x="4327470" y="700731"/>
                </a:cubicBezTo>
                <a:cubicBezTo>
                  <a:pt x="4327470" y="693301"/>
                  <a:pt x="4325184" y="687205"/>
                  <a:pt x="4320612" y="682538"/>
                </a:cubicBezTo>
                <a:cubicBezTo>
                  <a:pt x="4316040" y="677775"/>
                  <a:pt x="4310325" y="674156"/>
                  <a:pt x="4303467" y="671584"/>
                </a:cubicBezTo>
                <a:cubicBezTo>
                  <a:pt x="4296609" y="669012"/>
                  <a:pt x="4287180" y="666345"/>
                  <a:pt x="4275178" y="663488"/>
                </a:cubicBezTo>
                <a:cubicBezTo>
                  <a:pt x="4260033" y="659773"/>
                  <a:pt x="4247746" y="655963"/>
                  <a:pt x="4238316" y="651962"/>
                </a:cubicBezTo>
                <a:cubicBezTo>
                  <a:pt x="4228887" y="647962"/>
                  <a:pt x="4220790" y="641866"/>
                  <a:pt x="4214123" y="633770"/>
                </a:cubicBezTo>
                <a:cubicBezTo>
                  <a:pt x="4207455" y="625674"/>
                  <a:pt x="4204026" y="614815"/>
                  <a:pt x="4204026" y="601385"/>
                </a:cubicBezTo>
                <a:cubicBezTo>
                  <a:pt x="4204026" y="590526"/>
                  <a:pt x="4207074" y="580716"/>
                  <a:pt x="4213266" y="571857"/>
                </a:cubicBezTo>
                <a:cubicBezTo>
                  <a:pt x="4219362" y="562999"/>
                  <a:pt x="4228030" y="556046"/>
                  <a:pt x="4239174" y="550902"/>
                </a:cubicBezTo>
                <a:cubicBezTo>
                  <a:pt x="4250318" y="545759"/>
                  <a:pt x="4262986" y="543187"/>
                  <a:pt x="4277274" y="543187"/>
                </a:cubicBezTo>
                <a:close/>
                <a:moveTo>
                  <a:pt x="3378686" y="543187"/>
                </a:moveTo>
                <a:cubicBezTo>
                  <a:pt x="3402403" y="543187"/>
                  <a:pt x="3421453" y="548712"/>
                  <a:pt x="3435931" y="559856"/>
                </a:cubicBezTo>
                <a:cubicBezTo>
                  <a:pt x="3450313" y="571000"/>
                  <a:pt x="3458981" y="587002"/>
                  <a:pt x="3461839" y="607862"/>
                </a:cubicBezTo>
                <a:lnTo>
                  <a:pt x="3424977" y="607862"/>
                </a:lnTo>
                <a:cubicBezTo>
                  <a:pt x="3423548" y="597289"/>
                  <a:pt x="3418595" y="589097"/>
                  <a:pt x="3410213" y="583192"/>
                </a:cubicBezTo>
                <a:cubicBezTo>
                  <a:pt x="3401831" y="577382"/>
                  <a:pt x="3391259" y="574429"/>
                  <a:pt x="3378686" y="574429"/>
                </a:cubicBezTo>
                <a:cubicBezTo>
                  <a:pt x="3367827" y="574429"/>
                  <a:pt x="3358874" y="576620"/>
                  <a:pt x="3351920" y="581096"/>
                </a:cubicBezTo>
                <a:cubicBezTo>
                  <a:pt x="3344872" y="585573"/>
                  <a:pt x="3341443" y="591860"/>
                  <a:pt x="3341443" y="600146"/>
                </a:cubicBezTo>
                <a:cubicBezTo>
                  <a:pt x="3341443" y="606719"/>
                  <a:pt x="3343538" y="612053"/>
                  <a:pt x="3347634" y="615958"/>
                </a:cubicBezTo>
                <a:cubicBezTo>
                  <a:pt x="3351730" y="619958"/>
                  <a:pt x="3356969" y="623007"/>
                  <a:pt x="3363255" y="625197"/>
                </a:cubicBezTo>
                <a:cubicBezTo>
                  <a:pt x="3369542" y="627388"/>
                  <a:pt x="3378495" y="629864"/>
                  <a:pt x="3390211" y="632722"/>
                </a:cubicBezTo>
                <a:cubicBezTo>
                  <a:pt x="3406213" y="636437"/>
                  <a:pt x="3419167" y="640247"/>
                  <a:pt x="3429168" y="644247"/>
                </a:cubicBezTo>
                <a:cubicBezTo>
                  <a:pt x="3439169" y="648248"/>
                  <a:pt x="3447742" y="654725"/>
                  <a:pt x="3454886" y="663488"/>
                </a:cubicBezTo>
                <a:cubicBezTo>
                  <a:pt x="3462029" y="672346"/>
                  <a:pt x="3465554" y="684443"/>
                  <a:pt x="3465554" y="699873"/>
                </a:cubicBezTo>
                <a:cubicBezTo>
                  <a:pt x="3465554" y="712732"/>
                  <a:pt x="3462125" y="724162"/>
                  <a:pt x="3455267" y="734163"/>
                </a:cubicBezTo>
                <a:cubicBezTo>
                  <a:pt x="3448409" y="744164"/>
                  <a:pt x="3438884" y="751975"/>
                  <a:pt x="3426787" y="757500"/>
                </a:cubicBezTo>
                <a:cubicBezTo>
                  <a:pt x="3414595" y="763024"/>
                  <a:pt x="3400879" y="765882"/>
                  <a:pt x="3385448" y="765882"/>
                </a:cubicBezTo>
                <a:cubicBezTo>
                  <a:pt x="3367732" y="765882"/>
                  <a:pt x="3352492" y="762357"/>
                  <a:pt x="3339824" y="755404"/>
                </a:cubicBezTo>
                <a:lnTo>
                  <a:pt x="3340109" y="755309"/>
                </a:lnTo>
                <a:cubicBezTo>
                  <a:pt x="3327441" y="748356"/>
                  <a:pt x="3317726" y="739212"/>
                  <a:pt x="3311153" y="727877"/>
                </a:cubicBezTo>
                <a:cubicBezTo>
                  <a:pt x="3304581" y="716637"/>
                  <a:pt x="3300866" y="704541"/>
                  <a:pt x="3300009" y="691682"/>
                </a:cubicBezTo>
                <a:lnTo>
                  <a:pt x="3336871" y="691682"/>
                </a:lnTo>
                <a:cubicBezTo>
                  <a:pt x="3338300" y="705398"/>
                  <a:pt x="3343253" y="715971"/>
                  <a:pt x="3351825" y="723400"/>
                </a:cubicBezTo>
                <a:cubicBezTo>
                  <a:pt x="3360397" y="730830"/>
                  <a:pt x="3371637" y="734544"/>
                  <a:pt x="3385639" y="734544"/>
                </a:cubicBezTo>
                <a:cubicBezTo>
                  <a:pt x="3399641" y="734544"/>
                  <a:pt x="3409642" y="731591"/>
                  <a:pt x="3417357" y="725781"/>
                </a:cubicBezTo>
                <a:cubicBezTo>
                  <a:pt x="3425072" y="719971"/>
                  <a:pt x="3428882" y="711589"/>
                  <a:pt x="3428882" y="700731"/>
                </a:cubicBezTo>
                <a:cubicBezTo>
                  <a:pt x="3428882" y="693301"/>
                  <a:pt x="3426596" y="687205"/>
                  <a:pt x="3422024" y="682538"/>
                </a:cubicBezTo>
                <a:cubicBezTo>
                  <a:pt x="3417452" y="677775"/>
                  <a:pt x="3411737" y="674156"/>
                  <a:pt x="3404879" y="671584"/>
                </a:cubicBezTo>
                <a:cubicBezTo>
                  <a:pt x="3398021" y="669012"/>
                  <a:pt x="3388592" y="666345"/>
                  <a:pt x="3376590" y="663488"/>
                </a:cubicBezTo>
                <a:cubicBezTo>
                  <a:pt x="3361445" y="659773"/>
                  <a:pt x="3349158" y="655963"/>
                  <a:pt x="3339728" y="651962"/>
                </a:cubicBezTo>
                <a:cubicBezTo>
                  <a:pt x="3330299" y="647962"/>
                  <a:pt x="3322202" y="641866"/>
                  <a:pt x="3315535" y="633770"/>
                </a:cubicBezTo>
                <a:cubicBezTo>
                  <a:pt x="3308867" y="625674"/>
                  <a:pt x="3305438" y="614815"/>
                  <a:pt x="3305438" y="601385"/>
                </a:cubicBezTo>
                <a:cubicBezTo>
                  <a:pt x="3305438" y="590526"/>
                  <a:pt x="3308486" y="580716"/>
                  <a:pt x="3314678" y="571857"/>
                </a:cubicBezTo>
                <a:cubicBezTo>
                  <a:pt x="3320774" y="562999"/>
                  <a:pt x="3329441" y="556046"/>
                  <a:pt x="3340586" y="550902"/>
                </a:cubicBezTo>
                <a:cubicBezTo>
                  <a:pt x="3351730" y="545759"/>
                  <a:pt x="3364398" y="543187"/>
                  <a:pt x="3378686" y="543187"/>
                </a:cubicBezTo>
                <a:close/>
                <a:moveTo>
                  <a:pt x="5947578" y="542997"/>
                </a:moveTo>
                <a:cubicBezTo>
                  <a:pt x="5971010" y="542997"/>
                  <a:pt x="5990250" y="549950"/>
                  <a:pt x="6005204" y="563762"/>
                </a:cubicBezTo>
                <a:cubicBezTo>
                  <a:pt x="6020159" y="577668"/>
                  <a:pt x="6027684" y="596718"/>
                  <a:pt x="6027684" y="621007"/>
                </a:cubicBezTo>
                <a:lnTo>
                  <a:pt x="6027684" y="762453"/>
                </a:lnTo>
                <a:lnTo>
                  <a:pt x="5990822" y="762453"/>
                </a:lnTo>
                <a:lnTo>
                  <a:pt x="5990822" y="629198"/>
                </a:lnTo>
                <a:cubicBezTo>
                  <a:pt x="5990822" y="612053"/>
                  <a:pt x="5986345" y="598814"/>
                  <a:pt x="5977296" y="589384"/>
                </a:cubicBezTo>
                <a:cubicBezTo>
                  <a:pt x="5968342" y="579954"/>
                  <a:pt x="5955960" y="575287"/>
                  <a:pt x="5940244" y="575287"/>
                </a:cubicBezTo>
                <a:cubicBezTo>
                  <a:pt x="5919098" y="575287"/>
                  <a:pt x="5902239" y="583859"/>
                  <a:pt x="5889666" y="601004"/>
                </a:cubicBezTo>
                <a:cubicBezTo>
                  <a:pt x="5877093" y="618149"/>
                  <a:pt x="5870807" y="641104"/>
                  <a:pt x="5870807" y="669965"/>
                </a:cubicBezTo>
                <a:lnTo>
                  <a:pt x="5870807" y="762548"/>
                </a:lnTo>
                <a:lnTo>
                  <a:pt x="5834421" y="762548"/>
                </a:lnTo>
                <a:lnTo>
                  <a:pt x="5834421" y="546617"/>
                </a:lnTo>
                <a:lnTo>
                  <a:pt x="5834516" y="546426"/>
                </a:lnTo>
                <a:lnTo>
                  <a:pt x="5870902" y="546426"/>
                </a:lnTo>
                <a:lnTo>
                  <a:pt x="5870902" y="583669"/>
                </a:lnTo>
                <a:cubicBezTo>
                  <a:pt x="5878046" y="571667"/>
                  <a:pt x="5888333" y="561857"/>
                  <a:pt x="5901763" y="554332"/>
                </a:cubicBezTo>
                <a:cubicBezTo>
                  <a:pt x="5915193" y="546807"/>
                  <a:pt x="5930433" y="542997"/>
                  <a:pt x="5947578" y="542997"/>
                </a:cubicBezTo>
                <a:close/>
                <a:moveTo>
                  <a:pt x="5689641" y="542997"/>
                </a:moveTo>
                <a:cubicBezTo>
                  <a:pt x="5709929" y="542997"/>
                  <a:pt x="5726788" y="547379"/>
                  <a:pt x="5741933" y="556046"/>
                </a:cubicBezTo>
                <a:cubicBezTo>
                  <a:pt x="5757078" y="564809"/>
                  <a:pt x="5768794" y="576716"/>
                  <a:pt x="5777081" y="591860"/>
                </a:cubicBezTo>
                <a:cubicBezTo>
                  <a:pt x="5785367" y="607005"/>
                  <a:pt x="5789463" y="623960"/>
                  <a:pt x="5789463" y="642819"/>
                </a:cubicBezTo>
                <a:cubicBezTo>
                  <a:pt x="5789463" y="649963"/>
                  <a:pt x="5789177" y="655392"/>
                  <a:pt x="5788606" y="659107"/>
                </a:cubicBezTo>
                <a:lnTo>
                  <a:pt x="5621061" y="659107"/>
                </a:lnTo>
                <a:cubicBezTo>
                  <a:pt x="5621918" y="681967"/>
                  <a:pt x="5628681" y="700160"/>
                  <a:pt x="5641445" y="713780"/>
                </a:cubicBezTo>
                <a:cubicBezTo>
                  <a:pt x="5654113" y="727306"/>
                  <a:pt x="5670686" y="734164"/>
                  <a:pt x="5690974" y="734164"/>
                </a:cubicBezTo>
                <a:cubicBezTo>
                  <a:pt x="5706405" y="734164"/>
                  <a:pt x="5719168" y="730544"/>
                  <a:pt x="5729360" y="723210"/>
                </a:cubicBezTo>
                <a:cubicBezTo>
                  <a:pt x="5739457" y="715971"/>
                  <a:pt x="5746314" y="705970"/>
                  <a:pt x="5749744" y="693397"/>
                </a:cubicBezTo>
                <a:lnTo>
                  <a:pt x="5786606" y="693397"/>
                </a:lnTo>
                <a:cubicBezTo>
                  <a:pt x="5782605" y="714828"/>
                  <a:pt x="5772032" y="732259"/>
                  <a:pt x="5754887" y="745689"/>
                </a:cubicBezTo>
                <a:cubicBezTo>
                  <a:pt x="5737742" y="759119"/>
                  <a:pt x="5716883" y="765787"/>
                  <a:pt x="5692308" y="765787"/>
                </a:cubicBezTo>
                <a:cubicBezTo>
                  <a:pt x="5671163" y="765787"/>
                  <a:pt x="5652398" y="761120"/>
                  <a:pt x="5635920" y="751690"/>
                </a:cubicBezTo>
                <a:cubicBezTo>
                  <a:pt x="5619537" y="742260"/>
                  <a:pt x="5606678" y="729020"/>
                  <a:pt x="5597534" y="712066"/>
                </a:cubicBezTo>
                <a:cubicBezTo>
                  <a:pt x="5588390" y="695111"/>
                  <a:pt x="5583818" y="675871"/>
                  <a:pt x="5583818" y="654440"/>
                </a:cubicBezTo>
                <a:cubicBezTo>
                  <a:pt x="5583818" y="633008"/>
                  <a:pt x="5588390" y="613863"/>
                  <a:pt x="5597534" y="597004"/>
                </a:cubicBezTo>
                <a:cubicBezTo>
                  <a:pt x="5606678" y="580145"/>
                  <a:pt x="5619251" y="566905"/>
                  <a:pt x="5635253" y="557380"/>
                </a:cubicBezTo>
                <a:cubicBezTo>
                  <a:pt x="5651255" y="547855"/>
                  <a:pt x="5669353" y="542997"/>
                  <a:pt x="5689641" y="542997"/>
                </a:cubicBezTo>
                <a:close/>
                <a:moveTo>
                  <a:pt x="5549623" y="542997"/>
                </a:moveTo>
                <a:cubicBezTo>
                  <a:pt x="5559624" y="542997"/>
                  <a:pt x="5567720" y="544616"/>
                  <a:pt x="5574007" y="547664"/>
                </a:cubicBezTo>
                <a:lnTo>
                  <a:pt x="5574007" y="582812"/>
                </a:lnTo>
                <a:cubicBezTo>
                  <a:pt x="5565149" y="579097"/>
                  <a:pt x="5555624" y="577287"/>
                  <a:pt x="5545337" y="577287"/>
                </a:cubicBezTo>
                <a:cubicBezTo>
                  <a:pt x="5533335" y="577287"/>
                  <a:pt x="5522477" y="581192"/>
                  <a:pt x="5512761" y="588812"/>
                </a:cubicBezTo>
                <a:cubicBezTo>
                  <a:pt x="5503046" y="596528"/>
                  <a:pt x="5495426" y="607767"/>
                  <a:pt x="5490092" y="622626"/>
                </a:cubicBezTo>
                <a:cubicBezTo>
                  <a:pt x="5484663" y="637485"/>
                  <a:pt x="5481995" y="655202"/>
                  <a:pt x="5481995" y="675775"/>
                </a:cubicBezTo>
                <a:lnTo>
                  <a:pt x="5481995" y="762358"/>
                </a:lnTo>
                <a:lnTo>
                  <a:pt x="5445610" y="762358"/>
                </a:lnTo>
                <a:lnTo>
                  <a:pt x="5445610" y="546426"/>
                </a:lnTo>
                <a:lnTo>
                  <a:pt x="5481901" y="546426"/>
                </a:lnTo>
                <a:lnTo>
                  <a:pt x="5481901" y="584526"/>
                </a:lnTo>
                <a:cubicBezTo>
                  <a:pt x="5487901" y="571953"/>
                  <a:pt x="5497140" y="561857"/>
                  <a:pt x="5509523" y="554332"/>
                </a:cubicBezTo>
                <a:cubicBezTo>
                  <a:pt x="5521905" y="546807"/>
                  <a:pt x="5535336" y="542997"/>
                  <a:pt x="5549623" y="542997"/>
                </a:cubicBezTo>
                <a:close/>
                <a:moveTo>
                  <a:pt x="5291591" y="542997"/>
                </a:moveTo>
                <a:cubicBezTo>
                  <a:pt x="5312451" y="542997"/>
                  <a:pt x="5331120" y="547760"/>
                  <a:pt x="5347694" y="557380"/>
                </a:cubicBezTo>
                <a:cubicBezTo>
                  <a:pt x="5364267" y="567000"/>
                  <a:pt x="5377221" y="580145"/>
                  <a:pt x="5386651" y="597004"/>
                </a:cubicBezTo>
                <a:cubicBezTo>
                  <a:pt x="5396081" y="613863"/>
                  <a:pt x="5400748" y="633008"/>
                  <a:pt x="5400748" y="654440"/>
                </a:cubicBezTo>
                <a:cubicBezTo>
                  <a:pt x="5400748" y="675871"/>
                  <a:pt x="5395986" y="695016"/>
                  <a:pt x="5386651" y="711875"/>
                </a:cubicBezTo>
                <a:cubicBezTo>
                  <a:pt x="5377221" y="728735"/>
                  <a:pt x="5364172" y="741974"/>
                  <a:pt x="5347694" y="751499"/>
                </a:cubicBezTo>
                <a:cubicBezTo>
                  <a:pt x="5331120" y="761024"/>
                  <a:pt x="5312356" y="765882"/>
                  <a:pt x="5291591" y="765882"/>
                </a:cubicBezTo>
                <a:cubicBezTo>
                  <a:pt x="5270827" y="765882"/>
                  <a:pt x="5252063" y="761120"/>
                  <a:pt x="5235489" y="751499"/>
                </a:cubicBezTo>
                <a:cubicBezTo>
                  <a:pt x="5218916" y="741974"/>
                  <a:pt x="5205962" y="728735"/>
                  <a:pt x="5196532" y="711875"/>
                </a:cubicBezTo>
                <a:cubicBezTo>
                  <a:pt x="5187103" y="695016"/>
                  <a:pt x="5182340" y="675871"/>
                  <a:pt x="5182340" y="654440"/>
                </a:cubicBezTo>
                <a:cubicBezTo>
                  <a:pt x="5182340" y="633008"/>
                  <a:pt x="5187103" y="613863"/>
                  <a:pt x="5196532" y="597004"/>
                </a:cubicBezTo>
                <a:cubicBezTo>
                  <a:pt x="5205962" y="580145"/>
                  <a:pt x="5218916" y="566905"/>
                  <a:pt x="5235489" y="557380"/>
                </a:cubicBezTo>
                <a:cubicBezTo>
                  <a:pt x="5252063" y="547855"/>
                  <a:pt x="5270732" y="542997"/>
                  <a:pt x="5291591" y="542997"/>
                </a:cubicBezTo>
                <a:close/>
                <a:moveTo>
                  <a:pt x="4694279" y="542997"/>
                </a:moveTo>
                <a:cubicBezTo>
                  <a:pt x="4714567" y="542997"/>
                  <a:pt x="4731426" y="547379"/>
                  <a:pt x="4746571" y="556046"/>
                </a:cubicBezTo>
                <a:cubicBezTo>
                  <a:pt x="4761716" y="564809"/>
                  <a:pt x="4773431" y="576716"/>
                  <a:pt x="4781718" y="591860"/>
                </a:cubicBezTo>
                <a:cubicBezTo>
                  <a:pt x="4790005" y="607005"/>
                  <a:pt x="4794101" y="623960"/>
                  <a:pt x="4794101" y="642819"/>
                </a:cubicBezTo>
                <a:cubicBezTo>
                  <a:pt x="4794101" y="649963"/>
                  <a:pt x="4793815" y="655392"/>
                  <a:pt x="4793244" y="659107"/>
                </a:cubicBezTo>
                <a:lnTo>
                  <a:pt x="4625699" y="659107"/>
                </a:lnTo>
                <a:cubicBezTo>
                  <a:pt x="4626556" y="681967"/>
                  <a:pt x="4633319" y="700160"/>
                  <a:pt x="4646082" y="713780"/>
                </a:cubicBezTo>
                <a:cubicBezTo>
                  <a:pt x="4658750" y="727306"/>
                  <a:pt x="4675324" y="734164"/>
                  <a:pt x="4695612" y="734164"/>
                </a:cubicBezTo>
                <a:cubicBezTo>
                  <a:pt x="4711043" y="734164"/>
                  <a:pt x="4723806" y="730544"/>
                  <a:pt x="4733998" y="723210"/>
                </a:cubicBezTo>
                <a:cubicBezTo>
                  <a:pt x="4744094" y="715971"/>
                  <a:pt x="4750952" y="705970"/>
                  <a:pt x="4754381" y="693397"/>
                </a:cubicBezTo>
                <a:lnTo>
                  <a:pt x="4791243" y="693397"/>
                </a:lnTo>
                <a:cubicBezTo>
                  <a:pt x="4787243" y="714828"/>
                  <a:pt x="4776670" y="732259"/>
                  <a:pt x="4759525" y="745689"/>
                </a:cubicBezTo>
                <a:cubicBezTo>
                  <a:pt x="4742380" y="759119"/>
                  <a:pt x="4721520" y="765787"/>
                  <a:pt x="4696946" y="765787"/>
                </a:cubicBezTo>
                <a:cubicBezTo>
                  <a:pt x="4675800" y="765787"/>
                  <a:pt x="4657036" y="761120"/>
                  <a:pt x="4640558" y="751690"/>
                </a:cubicBezTo>
                <a:cubicBezTo>
                  <a:pt x="4624175" y="742260"/>
                  <a:pt x="4611316" y="729020"/>
                  <a:pt x="4602172" y="712066"/>
                </a:cubicBezTo>
                <a:cubicBezTo>
                  <a:pt x="4593028" y="695111"/>
                  <a:pt x="4588456" y="675871"/>
                  <a:pt x="4588456" y="654440"/>
                </a:cubicBezTo>
                <a:cubicBezTo>
                  <a:pt x="4588456" y="633008"/>
                  <a:pt x="4593028" y="613863"/>
                  <a:pt x="4602172" y="597004"/>
                </a:cubicBezTo>
                <a:cubicBezTo>
                  <a:pt x="4611316" y="580145"/>
                  <a:pt x="4623889" y="566905"/>
                  <a:pt x="4639891" y="557380"/>
                </a:cubicBezTo>
                <a:cubicBezTo>
                  <a:pt x="4655893" y="547855"/>
                  <a:pt x="4673990" y="542997"/>
                  <a:pt x="4694279" y="542997"/>
                </a:cubicBezTo>
                <a:close/>
                <a:moveTo>
                  <a:pt x="4061914" y="542997"/>
                </a:moveTo>
                <a:cubicBezTo>
                  <a:pt x="4083345" y="542997"/>
                  <a:pt x="4102204" y="547664"/>
                  <a:pt x="4118492" y="556904"/>
                </a:cubicBezTo>
                <a:cubicBezTo>
                  <a:pt x="4134780" y="566238"/>
                  <a:pt x="4147353" y="579287"/>
                  <a:pt x="4156211" y="596147"/>
                </a:cubicBezTo>
                <a:cubicBezTo>
                  <a:pt x="4165069" y="613006"/>
                  <a:pt x="4169451" y="632437"/>
                  <a:pt x="4169451" y="654440"/>
                </a:cubicBezTo>
                <a:cubicBezTo>
                  <a:pt x="4169451" y="676442"/>
                  <a:pt x="4164974" y="695873"/>
                  <a:pt x="4156211" y="712733"/>
                </a:cubicBezTo>
                <a:cubicBezTo>
                  <a:pt x="4147353" y="729592"/>
                  <a:pt x="4134780" y="742641"/>
                  <a:pt x="4118492" y="751975"/>
                </a:cubicBezTo>
                <a:cubicBezTo>
                  <a:pt x="4102204" y="761215"/>
                  <a:pt x="4083345" y="765882"/>
                  <a:pt x="4061914" y="765882"/>
                </a:cubicBezTo>
                <a:cubicBezTo>
                  <a:pt x="4045911" y="765882"/>
                  <a:pt x="4031052" y="762358"/>
                  <a:pt x="4017336" y="755214"/>
                </a:cubicBezTo>
                <a:cubicBezTo>
                  <a:pt x="4003620" y="748070"/>
                  <a:pt x="3993619" y="738641"/>
                  <a:pt x="3987333" y="726925"/>
                </a:cubicBezTo>
                <a:lnTo>
                  <a:pt x="3987333" y="840463"/>
                </a:lnTo>
                <a:lnTo>
                  <a:pt x="3950471" y="840463"/>
                </a:lnTo>
                <a:lnTo>
                  <a:pt x="3950471" y="546521"/>
                </a:lnTo>
                <a:lnTo>
                  <a:pt x="3950471" y="546426"/>
                </a:lnTo>
                <a:lnTo>
                  <a:pt x="3987333" y="546426"/>
                </a:lnTo>
                <a:lnTo>
                  <a:pt x="3987333" y="581573"/>
                </a:lnTo>
                <a:cubicBezTo>
                  <a:pt x="3993619" y="569858"/>
                  <a:pt x="4003620" y="560523"/>
                  <a:pt x="4017336" y="553475"/>
                </a:cubicBezTo>
                <a:cubicBezTo>
                  <a:pt x="4031052" y="546521"/>
                  <a:pt x="4045911" y="542997"/>
                  <a:pt x="4061914" y="542997"/>
                </a:cubicBezTo>
                <a:close/>
                <a:moveTo>
                  <a:pt x="3179613" y="542997"/>
                </a:moveTo>
                <a:cubicBezTo>
                  <a:pt x="3203044" y="542997"/>
                  <a:pt x="3222285" y="549950"/>
                  <a:pt x="3237239" y="563762"/>
                </a:cubicBezTo>
                <a:cubicBezTo>
                  <a:pt x="3252194" y="577668"/>
                  <a:pt x="3259718" y="596718"/>
                  <a:pt x="3259718" y="621007"/>
                </a:cubicBezTo>
                <a:lnTo>
                  <a:pt x="3259718" y="762453"/>
                </a:lnTo>
                <a:lnTo>
                  <a:pt x="3222856" y="762453"/>
                </a:lnTo>
                <a:lnTo>
                  <a:pt x="3222856" y="629198"/>
                </a:lnTo>
                <a:cubicBezTo>
                  <a:pt x="3222856" y="612053"/>
                  <a:pt x="3218380" y="598814"/>
                  <a:pt x="3209331" y="589384"/>
                </a:cubicBezTo>
                <a:cubicBezTo>
                  <a:pt x="3200377" y="579954"/>
                  <a:pt x="3187995" y="575287"/>
                  <a:pt x="3172279" y="575287"/>
                </a:cubicBezTo>
                <a:cubicBezTo>
                  <a:pt x="3151133" y="575287"/>
                  <a:pt x="3134274" y="583859"/>
                  <a:pt x="3121701" y="601004"/>
                </a:cubicBezTo>
                <a:cubicBezTo>
                  <a:pt x="3109128" y="618149"/>
                  <a:pt x="3102842" y="641104"/>
                  <a:pt x="3102842" y="669965"/>
                </a:cubicBezTo>
                <a:lnTo>
                  <a:pt x="3102842" y="762548"/>
                </a:lnTo>
                <a:lnTo>
                  <a:pt x="3066456" y="762548"/>
                </a:lnTo>
                <a:lnTo>
                  <a:pt x="3066456" y="546617"/>
                </a:lnTo>
                <a:lnTo>
                  <a:pt x="3066551" y="546426"/>
                </a:lnTo>
                <a:lnTo>
                  <a:pt x="3102937" y="546426"/>
                </a:lnTo>
                <a:lnTo>
                  <a:pt x="3102937" y="583669"/>
                </a:lnTo>
                <a:cubicBezTo>
                  <a:pt x="3110080" y="571667"/>
                  <a:pt x="3120368" y="561857"/>
                  <a:pt x="3133798" y="554332"/>
                </a:cubicBezTo>
                <a:cubicBezTo>
                  <a:pt x="3147228" y="546807"/>
                  <a:pt x="3162468" y="542997"/>
                  <a:pt x="3179613" y="542997"/>
                </a:cubicBezTo>
                <a:close/>
                <a:moveTo>
                  <a:pt x="2930629" y="542997"/>
                </a:moveTo>
                <a:cubicBezTo>
                  <a:pt x="2954061" y="542997"/>
                  <a:pt x="2973301" y="549950"/>
                  <a:pt x="2988255" y="563762"/>
                </a:cubicBezTo>
                <a:cubicBezTo>
                  <a:pt x="3003210" y="577668"/>
                  <a:pt x="3010734" y="596718"/>
                  <a:pt x="3010734" y="621007"/>
                </a:cubicBezTo>
                <a:lnTo>
                  <a:pt x="3010734" y="762453"/>
                </a:lnTo>
                <a:lnTo>
                  <a:pt x="2973873" y="762453"/>
                </a:lnTo>
                <a:lnTo>
                  <a:pt x="2973873" y="629198"/>
                </a:lnTo>
                <a:cubicBezTo>
                  <a:pt x="2973873" y="612053"/>
                  <a:pt x="2969396" y="598814"/>
                  <a:pt x="2960347" y="589384"/>
                </a:cubicBezTo>
                <a:cubicBezTo>
                  <a:pt x="2951393" y="579954"/>
                  <a:pt x="2939011" y="575287"/>
                  <a:pt x="2923295" y="575287"/>
                </a:cubicBezTo>
                <a:cubicBezTo>
                  <a:pt x="2902149" y="575287"/>
                  <a:pt x="2885290" y="583859"/>
                  <a:pt x="2872717" y="601004"/>
                </a:cubicBezTo>
                <a:cubicBezTo>
                  <a:pt x="2860144" y="618149"/>
                  <a:pt x="2853858" y="641104"/>
                  <a:pt x="2853858" y="669965"/>
                </a:cubicBezTo>
                <a:lnTo>
                  <a:pt x="2853858" y="762548"/>
                </a:lnTo>
                <a:lnTo>
                  <a:pt x="2817472" y="762548"/>
                </a:lnTo>
                <a:lnTo>
                  <a:pt x="2817472" y="546617"/>
                </a:lnTo>
                <a:lnTo>
                  <a:pt x="2817567" y="546426"/>
                </a:lnTo>
                <a:lnTo>
                  <a:pt x="2853953" y="546426"/>
                </a:lnTo>
                <a:lnTo>
                  <a:pt x="2853953" y="583669"/>
                </a:lnTo>
                <a:cubicBezTo>
                  <a:pt x="2861097" y="571667"/>
                  <a:pt x="2871384" y="561857"/>
                  <a:pt x="2884814" y="554332"/>
                </a:cubicBezTo>
                <a:cubicBezTo>
                  <a:pt x="2898244" y="546807"/>
                  <a:pt x="2913484" y="542997"/>
                  <a:pt x="2930629" y="542997"/>
                </a:cubicBezTo>
                <a:close/>
                <a:moveTo>
                  <a:pt x="3806549" y="542902"/>
                </a:moveTo>
                <a:cubicBezTo>
                  <a:pt x="3831981" y="542902"/>
                  <a:pt x="3854269" y="550141"/>
                  <a:pt x="3870843" y="564714"/>
                </a:cubicBezTo>
                <a:cubicBezTo>
                  <a:pt x="3887416" y="579287"/>
                  <a:pt x="3895703" y="598814"/>
                  <a:pt x="3895703" y="623388"/>
                </a:cubicBezTo>
                <a:lnTo>
                  <a:pt x="3895703" y="762263"/>
                </a:lnTo>
                <a:lnTo>
                  <a:pt x="3858841" y="762263"/>
                </a:lnTo>
                <a:lnTo>
                  <a:pt x="3858841" y="726258"/>
                </a:lnTo>
                <a:cubicBezTo>
                  <a:pt x="3854269" y="736831"/>
                  <a:pt x="3845411" y="746070"/>
                  <a:pt x="3832266" y="753881"/>
                </a:cubicBezTo>
                <a:cubicBezTo>
                  <a:pt x="3819122" y="761787"/>
                  <a:pt x="3805025" y="765692"/>
                  <a:pt x="3789880" y="765692"/>
                </a:cubicBezTo>
                <a:cubicBezTo>
                  <a:pt x="3766449" y="765692"/>
                  <a:pt x="3747875" y="760167"/>
                  <a:pt x="3734159" y="749023"/>
                </a:cubicBezTo>
                <a:lnTo>
                  <a:pt x="3734159" y="749118"/>
                </a:lnTo>
                <a:cubicBezTo>
                  <a:pt x="3720443" y="737974"/>
                  <a:pt x="3713585" y="723020"/>
                  <a:pt x="3713585" y="704160"/>
                </a:cubicBezTo>
                <a:cubicBezTo>
                  <a:pt x="3713585" y="682443"/>
                  <a:pt x="3721491" y="665870"/>
                  <a:pt x="3737398" y="654440"/>
                </a:cubicBezTo>
                <a:cubicBezTo>
                  <a:pt x="3753209" y="643010"/>
                  <a:pt x="3778355" y="635580"/>
                  <a:pt x="3812550" y="632151"/>
                </a:cubicBezTo>
                <a:lnTo>
                  <a:pt x="3858841" y="627484"/>
                </a:lnTo>
                <a:lnTo>
                  <a:pt x="3858841" y="619769"/>
                </a:lnTo>
                <a:cubicBezTo>
                  <a:pt x="3858841" y="605481"/>
                  <a:pt x="3854079" y="594337"/>
                  <a:pt x="3844744" y="586336"/>
                </a:cubicBezTo>
                <a:cubicBezTo>
                  <a:pt x="3835314" y="578335"/>
                  <a:pt x="3822646" y="574334"/>
                  <a:pt x="3806644" y="574334"/>
                </a:cubicBezTo>
                <a:cubicBezTo>
                  <a:pt x="3791499" y="574334"/>
                  <a:pt x="3779212" y="578145"/>
                  <a:pt x="3769782" y="585860"/>
                </a:cubicBezTo>
                <a:cubicBezTo>
                  <a:pt x="3760353" y="593575"/>
                  <a:pt x="3754638" y="604815"/>
                  <a:pt x="3752638" y="619673"/>
                </a:cubicBezTo>
                <a:lnTo>
                  <a:pt x="3715776" y="619673"/>
                </a:lnTo>
                <a:cubicBezTo>
                  <a:pt x="3718919" y="597956"/>
                  <a:pt x="3728444" y="579764"/>
                  <a:pt x="3744446" y="565000"/>
                </a:cubicBezTo>
                <a:cubicBezTo>
                  <a:pt x="3760448" y="550331"/>
                  <a:pt x="3781117" y="542902"/>
                  <a:pt x="3806549" y="542902"/>
                </a:cubicBezTo>
                <a:close/>
                <a:moveTo>
                  <a:pt x="5070993" y="491562"/>
                </a:moveTo>
                <a:lnTo>
                  <a:pt x="5107378" y="491562"/>
                </a:lnTo>
                <a:lnTo>
                  <a:pt x="5107378" y="546426"/>
                </a:lnTo>
                <a:lnTo>
                  <a:pt x="5162242" y="546426"/>
                </a:lnTo>
                <a:lnTo>
                  <a:pt x="5162242" y="576811"/>
                </a:lnTo>
                <a:lnTo>
                  <a:pt x="5107378" y="576811"/>
                </a:lnTo>
                <a:lnTo>
                  <a:pt x="5107378" y="695492"/>
                </a:lnTo>
                <a:cubicBezTo>
                  <a:pt x="5107378" y="707779"/>
                  <a:pt x="5110236" y="717114"/>
                  <a:pt x="5115950" y="723591"/>
                </a:cubicBezTo>
                <a:cubicBezTo>
                  <a:pt x="5121666" y="729973"/>
                  <a:pt x="5129381" y="733211"/>
                  <a:pt x="5139096" y="733211"/>
                </a:cubicBezTo>
                <a:cubicBezTo>
                  <a:pt x="5147383" y="733211"/>
                  <a:pt x="5155479" y="731783"/>
                  <a:pt x="5163480" y="728925"/>
                </a:cubicBezTo>
                <a:lnTo>
                  <a:pt x="5163480" y="760167"/>
                </a:lnTo>
                <a:cubicBezTo>
                  <a:pt x="5155765" y="763882"/>
                  <a:pt x="5146240" y="765692"/>
                  <a:pt x="5134810" y="765692"/>
                </a:cubicBezTo>
                <a:cubicBezTo>
                  <a:pt x="5115665" y="765692"/>
                  <a:pt x="5100235" y="759881"/>
                  <a:pt x="5088518" y="748166"/>
                </a:cubicBezTo>
                <a:lnTo>
                  <a:pt x="5088518" y="748261"/>
                </a:lnTo>
                <a:cubicBezTo>
                  <a:pt x="5076803" y="736545"/>
                  <a:pt x="5070993" y="719971"/>
                  <a:pt x="5070993" y="698540"/>
                </a:cubicBezTo>
                <a:lnTo>
                  <a:pt x="5070993" y="576811"/>
                </a:lnTo>
                <a:lnTo>
                  <a:pt x="5034131" y="576811"/>
                </a:lnTo>
                <a:lnTo>
                  <a:pt x="5034131" y="546426"/>
                </a:lnTo>
                <a:lnTo>
                  <a:pt x="5070993" y="546426"/>
                </a:lnTo>
                <a:close/>
                <a:moveTo>
                  <a:pt x="2312933" y="462415"/>
                </a:moveTo>
                <a:lnTo>
                  <a:pt x="2351795" y="462415"/>
                </a:lnTo>
                <a:lnTo>
                  <a:pt x="2351795" y="599099"/>
                </a:lnTo>
                <a:lnTo>
                  <a:pt x="2488098" y="462415"/>
                </a:lnTo>
                <a:lnTo>
                  <a:pt x="2540390" y="462415"/>
                </a:lnTo>
                <a:lnTo>
                  <a:pt x="2422566" y="580716"/>
                </a:lnTo>
                <a:lnTo>
                  <a:pt x="2552868" y="762357"/>
                </a:lnTo>
                <a:lnTo>
                  <a:pt x="2504862" y="762357"/>
                </a:lnTo>
                <a:lnTo>
                  <a:pt x="2395991" y="607290"/>
                </a:lnTo>
                <a:lnTo>
                  <a:pt x="2352271" y="651391"/>
                </a:lnTo>
                <a:lnTo>
                  <a:pt x="2352271" y="762357"/>
                </a:lnTo>
                <a:lnTo>
                  <a:pt x="2313314" y="762357"/>
                </a:lnTo>
                <a:close/>
                <a:moveTo>
                  <a:pt x="4838773" y="458986"/>
                </a:moveTo>
                <a:lnTo>
                  <a:pt x="4875635" y="458986"/>
                </a:lnTo>
                <a:lnTo>
                  <a:pt x="4875635" y="635484"/>
                </a:lnTo>
                <a:lnTo>
                  <a:pt x="4976314" y="546330"/>
                </a:lnTo>
                <a:lnTo>
                  <a:pt x="5025558" y="546330"/>
                </a:lnTo>
                <a:lnTo>
                  <a:pt x="4934690" y="629007"/>
                </a:lnTo>
                <a:lnTo>
                  <a:pt x="5033273" y="762262"/>
                </a:lnTo>
                <a:lnTo>
                  <a:pt x="4989173" y="762262"/>
                </a:lnTo>
                <a:lnTo>
                  <a:pt x="4907353" y="653868"/>
                </a:lnTo>
                <a:lnTo>
                  <a:pt x="4907353" y="653963"/>
                </a:lnTo>
                <a:lnTo>
                  <a:pt x="4875635" y="683109"/>
                </a:lnTo>
                <a:lnTo>
                  <a:pt x="4875635" y="762357"/>
                </a:lnTo>
                <a:lnTo>
                  <a:pt x="4838773" y="762357"/>
                </a:lnTo>
                <a:close/>
                <a:moveTo>
                  <a:pt x="3509178" y="458986"/>
                </a:moveTo>
                <a:lnTo>
                  <a:pt x="3546040" y="458986"/>
                </a:lnTo>
                <a:lnTo>
                  <a:pt x="3546040" y="635484"/>
                </a:lnTo>
                <a:lnTo>
                  <a:pt x="3646719" y="546330"/>
                </a:lnTo>
                <a:lnTo>
                  <a:pt x="3695963" y="546330"/>
                </a:lnTo>
                <a:lnTo>
                  <a:pt x="3605095" y="629007"/>
                </a:lnTo>
                <a:lnTo>
                  <a:pt x="3703678" y="762262"/>
                </a:lnTo>
                <a:lnTo>
                  <a:pt x="3659578" y="762262"/>
                </a:lnTo>
                <a:lnTo>
                  <a:pt x="3577758" y="653868"/>
                </a:lnTo>
                <a:lnTo>
                  <a:pt x="3577758" y="653963"/>
                </a:lnTo>
                <a:lnTo>
                  <a:pt x="3546040" y="683109"/>
                </a:lnTo>
                <a:lnTo>
                  <a:pt x="3546040" y="762357"/>
                </a:lnTo>
                <a:lnTo>
                  <a:pt x="3509178" y="762357"/>
                </a:lnTo>
                <a:close/>
                <a:moveTo>
                  <a:pt x="2327983" y="302490"/>
                </a:moveTo>
                <a:lnTo>
                  <a:pt x="2328020" y="302511"/>
                </a:lnTo>
                <a:lnTo>
                  <a:pt x="2328078" y="302586"/>
                </a:lnTo>
                <a:close/>
                <a:moveTo>
                  <a:pt x="2557535" y="110657"/>
                </a:moveTo>
                <a:lnTo>
                  <a:pt x="2611923" y="110657"/>
                </a:lnTo>
                <a:lnTo>
                  <a:pt x="2611923" y="326589"/>
                </a:lnTo>
                <a:lnTo>
                  <a:pt x="2557535" y="326589"/>
                </a:lnTo>
                <a:close/>
                <a:moveTo>
                  <a:pt x="2907960" y="57984"/>
                </a:moveTo>
                <a:lnTo>
                  <a:pt x="2962348" y="57984"/>
                </a:lnTo>
                <a:lnTo>
                  <a:pt x="2962348" y="110657"/>
                </a:lnTo>
                <a:lnTo>
                  <a:pt x="3013306" y="110657"/>
                </a:lnTo>
                <a:lnTo>
                  <a:pt x="3013306" y="154758"/>
                </a:lnTo>
                <a:lnTo>
                  <a:pt x="2962348" y="154758"/>
                </a:lnTo>
                <a:lnTo>
                  <a:pt x="2962348" y="249913"/>
                </a:lnTo>
                <a:cubicBezTo>
                  <a:pt x="2962348" y="260771"/>
                  <a:pt x="2964919" y="268963"/>
                  <a:pt x="2970063" y="274583"/>
                </a:cubicBezTo>
                <a:cubicBezTo>
                  <a:pt x="2975206" y="280107"/>
                  <a:pt x="2982350" y="282964"/>
                  <a:pt x="2991494" y="282964"/>
                </a:cubicBezTo>
                <a:cubicBezTo>
                  <a:pt x="2999495" y="282964"/>
                  <a:pt x="3007306" y="281536"/>
                  <a:pt x="3015021" y="278678"/>
                </a:cubicBezTo>
                <a:lnTo>
                  <a:pt x="3015021" y="324494"/>
                </a:lnTo>
                <a:cubicBezTo>
                  <a:pt x="3005877" y="328208"/>
                  <a:pt x="2995590" y="330018"/>
                  <a:pt x="2984160" y="330018"/>
                </a:cubicBezTo>
                <a:cubicBezTo>
                  <a:pt x="2961586" y="330018"/>
                  <a:pt x="2943202" y="323351"/>
                  <a:pt x="2929105" y="310111"/>
                </a:cubicBezTo>
                <a:lnTo>
                  <a:pt x="2929201" y="310111"/>
                </a:lnTo>
                <a:cubicBezTo>
                  <a:pt x="2915104" y="296871"/>
                  <a:pt x="2907960" y="278297"/>
                  <a:pt x="2907960" y="254580"/>
                </a:cubicBezTo>
                <a:lnTo>
                  <a:pt x="2907960" y="154758"/>
                </a:lnTo>
                <a:lnTo>
                  <a:pt x="2873289" y="154758"/>
                </a:lnTo>
                <a:lnTo>
                  <a:pt x="2873289" y="110657"/>
                </a:lnTo>
                <a:lnTo>
                  <a:pt x="2907960" y="110657"/>
                </a:lnTo>
                <a:close/>
                <a:moveTo>
                  <a:pt x="1333572" y="41601"/>
                </a:moveTo>
                <a:cubicBezTo>
                  <a:pt x="1648850" y="41601"/>
                  <a:pt x="1904406" y="297252"/>
                  <a:pt x="1904406" y="612530"/>
                </a:cubicBezTo>
                <a:cubicBezTo>
                  <a:pt x="1904406" y="927807"/>
                  <a:pt x="1648850" y="1183363"/>
                  <a:pt x="1333572" y="1183363"/>
                </a:cubicBezTo>
                <a:cubicBezTo>
                  <a:pt x="1168028" y="1183363"/>
                  <a:pt x="1019057" y="1112878"/>
                  <a:pt x="914758" y="1000292"/>
                </a:cubicBezTo>
                <a:lnTo>
                  <a:pt x="1169933" y="745118"/>
                </a:lnTo>
                <a:cubicBezTo>
                  <a:pt x="1243180" y="671870"/>
                  <a:pt x="1243180" y="553094"/>
                  <a:pt x="1169933" y="479846"/>
                </a:cubicBezTo>
                <a:lnTo>
                  <a:pt x="914758" y="224672"/>
                </a:lnTo>
                <a:cubicBezTo>
                  <a:pt x="1019057" y="112086"/>
                  <a:pt x="1168028" y="41601"/>
                  <a:pt x="1333572" y="41601"/>
                </a:cubicBezTo>
                <a:close/>
                <a:moveTo>
                  <a:pt x="2660024" y="23218"/>
                </a:moveTo>
                <a:lnTo>
                  <a:pt x="2714412" y="23218"/>
                </a:lnTo>
                <a:lnTo>
                  <a:pt x="2714412" y="186858"/>
                </a:lnTo>
                <a:lnTo>
                  <a:pt x="2795374" y="110562"/>
                </a:lnTo>
                <a:lnTo>
                  <a:pt x="2867383" y="110562"/>
                </a:lnTo>
                <a:lnTo>
                  <a:pt x="2782516" y="192382"/>
                </a:lnTo>
                <a:lnTo>
                  <a:pt x="2874622" y="326494"/>
                </a:lnTo>
                <a:lnTo>
                  <a:pt x="2809471" y="326494"/>
                </a:lnTo>
                <a:lnTo>
                  <a:pt x="2743082" y="230482"/>
                </a:lnTo>
                <a:lnTo>
                  <a:pt x="2743082" y="230673"/>
                </a:lnTo>
                <a:lnTo>
                  <a:pt x="2714412" y="258486"/>
                </a:lnTo>
                <a:lnTo>
                  <a:pt x="2714412" y="326589"/>
                </a:lnTo>
                <a:lnTo>
                  <a:pt x="2660024" y="326589"/>
                </a:lnTo>
                <a:close/>
                <a:moveTo>
                  <a:pt x="2403230" y="23122"/>
                </a:moveTo>
                <a:cubicBezTo>
                  <a:pt x="2435520" y="23122"/>
                  <a:pt x="2461619" y="31218"/>
                  <a:pt x="2481621" y="47315"/>
                </a:cubicBezTo>
                <a:cubicBezTo>
                  <a:pt x="2501624" y="63413"/>
                  <a:pt x="2513149" y="85987"/>
                  <a:pt x="2516292" y="114753"/>
                </a:cubicBezTo>
                <a:lnTo>
                  <a:pt x="2459714" y="114753"/>
                </a:lnTo>
                <a:cubicBezTo>
                  <a:pt x="2456856" y="101608"/>
                  <a:pt x="2450379" y="91321"/>
                  <a:pt x="2440473" y="83892"/>
                </a:cubicBezTo>
                <a:cubicBezTo>
                  <a:pt x="2430472" y="76462"/>
                  <a:pt x="2417994" y="72747"/>
                  <a:pt x="2403230" y="72747"/>
                </a:cubicBezTo>
                <a:cubicBezTo>
                  <a:pt x="2389800" y="72747"/>
                  <a:pt x="2379037" y="75700"/>
                  <a:pt x="2371131" y="81510"/>
                </a:cubicBezTo>
                <a:cubicBezTo>
                  <a:pt x="2363130" y="87416"/>
                  <a:pt x="2359130" y="95131"/>
                  <a:pt x="2359130" y="104847"/>
                </a:cubicBezTo>
                <a:cubicBezTo>
                  <a:pt x="2359130" y="111704"/>
                  <a:pt x="2361606" y="117420"/>
                  <a:pt x="2366654" y="121992"/>
                </a:cubicBezTo>
                <a:cubicBezTo>
                  <a:pt x="2371607" y="126564"/>
                  <a:pt x="2377894" y="130278"/>
                  <a:pt x="2385323" y="133136"/>
                </a:cubicBezTo>
                <a:cubicBezTo>
                  <a:pt x="2392753" y="135993"/>
                  <a:pt x="2403421" y="139422"/>
                  <a:pt x="2417423" y="143423"/>
                </a:cubicBezTo>
                <a:cubicBezTo>
                  <a:pt x="2438568" y="149138"/>
                  <a:pt x="2455904" y="154948"/>
                  <a:pt x="2469524" y="160949"/>
                </a:cubicBezTo>
                <a:cubicBezTo>
                  <a:pt x="2483050" y="166950"/>
                  <a:pt x="2494766" y="176284"/>
                  <a:pt x="2504672" y="189048"/>
                </a:cubicBezTo>
                <a:cubicBezTo>
                  <a:pt x="2514578" y="201716"/>
                  <a:pt x="2519436" y="218861"/>
                  <a:pt x="2519436" y="240292"/>
                </a:cubicBezTo>
                <a:cubicBezTo>
                  <a:pt x="2519436" y="258009"/>
                  <a:pt x="2514863" y="273630"/>
                  <a:pt x="2505720" y="287250"/>
                </a:cubicBezTo>
                <a:cubicBezTo>
                  <a:pt x="2496575" y="300776"/>
                  <a:pt x="2483812" y="311349"/>
                  <a:pt x="2467334" y="318778"/>
                </a:cubicBezTo>
                <a:cubicBezTo>
                  <a:pt x="2450855" y="326208"/>
                  <a:pt x="2432091" y="329922"/>
                  <a:pt x="2410946" y="329922"/>
                </a:cubicBezTo>
                <a:cubicBezTo>
                  <a:pt x="2394086" y="329922"/>
                  <a:pt x="2378751" y="327636"/>
                  <a:pt x="2364928" y="323064"/>
                </a:cubicBezTo>
                <a:lnTo>
                  <a:pt x="2328020" y="302511"/>
                </a:lnTo>
                <a:lnTo>
                  <a:pt x="2302741" y="269582"/>
                </a:lnTo>
                <a:cubicBezTo>
                  <a:pt x="2296622" y="256723"/>
                  <a:pt x="2292835" y="242006"/>
                  <a:pt x="2291407" y="225433"/>
                </a:cubicBezTo>
                <a:lnTo>
                  <a:pt x="2348366" y="225433"/>
                </a:lnTo>
                <a:cubicBezTo>
                  <a:pt x="2350367" y="243150"/>
                  <a:pt x="2357129" y="256675"/>
                  <a:pt x="2368559" y="266105"/>
                </a:cubicBezTo>
                <a:cubicBezTo>
                  <a:pt x="2379989" y="275535"/>
                  <a:pt x="2394086" y="280202"/>
                  <a:pt x="2410946" y="280202"/>
                </a:cubicBezTo>
                <a:cubicBezTo>
                  <a:pt x="2425805" y="280202"/>
                  <a:pt x="2437901" y="276963"/>
                  <a:pt x="2447141" y="270391"/>
                </a:cubicBezTo>
                <a:cubicBezTo>
                  <a:pt x="2456380" y="263819"/>
                  <a:pt x="2461047" y="254961"/>
                  <a:pt x="2461047" y="243816"/>
                </a:cubicBezTo>
                <a:cubicBezTo>
                  <a:pt x="2461047" y="235244"/>
                  <a:pt x="2458285" y="228195"/>
                  <a:pt x="2452665" y="222576"/>
                </a:cubicBezTo>
                <a:cubicBezTo>
                  <a:pt x="2447141" y="217051"/>
                  <a:pt x="2440283" y="212574"/>
                  <a:pt x="2432091" y="209336"/>
                </a:cubicBezTo>
                <a:cubicBezTo>
                  <a:pt x="2423995" y="206097"/>
                  <a:pt x="2412279" y="202097"/>
                  <a:pt x="2397134" y="197525"/>
                </a:cubicBezTo>
                <a:cubicBezTo>
                  <a:pt x="2376846" y="191810"/>
                  <a:pt x="2360273" y="186000"/>
                  <a:pt x="2347414" y="180189"/>
                </a:cubicBezTo>
                <a:cubicBezTo>
                  <a:pt x="2334555" y="174379"/>
                  <a:pt x="2323601" y="165521"/>
                  <a:pt x="2314457" y="153805"/>
                </a:cubicBezTo>
                <a:cubicBezTo>
                  <a:pt x="2305313" y="142089"/>
                  <a:pt x="2300741" y="126659"/>
                  <a:pt x="2300741" y="107514"/>
                </a:cubicBezTo>
                <a:cubicBezTo>
                  <a:pt x="2300741" y="90940"/>
                  <a:pt x="2305218" y="76272"/>
                  <a:pt x="2314267" y="63603"/>
                </a:cubicBezTo>
                <a:cubicBezTo>
                  <a:pt x="2323316" y="50935"/>
                  <a:pt x="2335508" y="40934"/>
                  <a:pt x="2351129" y="33790"/>
                </a:cubicBezTo>
                <a:cubicBezTo>
                  <a:pt x="2366654" y="26646"/>
                  <a:pt x="2384085" y="23122"/>
                  <a:pt x="2403230" y="23122"/>
                </a:cubicBezTo>
                <a:close/>
                <a:moveTo>
                  <a:pt x="2584491" y="14645"/>
                </a:moveTo>
                <a:cubicBezTo>
                  <a:pt x="2594206" y="14645"/>
                  <a:pt x="2602207" y="17693"/>
                  <a:pt x="2608494" y="23884"/>
                </a:cubicBezTo>
                <a:cubicBezTo>
                  <a:pt x="2614780" y="30076"/>
                  <a:pt x="2617924" y="37791"/>
                  <a:pt x="2617924" y="47221"/>
                </a:cubicBezTo>
                <a:cubicBezTo>
                  <a:pt x="2617924" y="56650"/>
                  <a:pt x="2614780" y="63985"/>
                  <a:pt x="2608494" y="70176"/>
                </a:cubicBezTo>
                <a:cubicBezTo>
                  <a:pt x="2602207" y="76367"/>
                  <a:pt x="2594206" y="79415"/>
                  <a:pt x="2584491" y="79415"/>
                </a:cubicBezTo>
                <a:cubicBezTo>
                  <a:pt x="2574775" y="79415"/>
                  <a:pt x="2566774" y="76367"/>
                  <a:pt x="2560488" y="70176"/>
                </a:cubicBezTo>
                <a:cubicBezTo>
                  <a:pt x="2554201" y="64080"/>
                  <a:pt x="2551058" y="56365"/>
                  <a:pt x="2551058" y="47221"/>
                </a:cubicBezTo>
                <a:cubicBezTo>
                  <a:pt x="2551058" y="38077"/>
                  <a:pt x="2554201" y="29980"/>
                  <a:pt x="2560488" y="23884"/>
                </a:cubicBezTo>
                <a:cubicBezTo>
                  <a:pt x="2566774" y="17788"/>
                  <a:pt x="2574775" y="14645"/>
                  <a:pt x="2584491" y="14645"/>
                </a:cubicBezTo>
                <a:close/>
                <a:moveTo>
                  <a:pt x="612386" y="0"/>
                </a:moveTo>
                <a:cubicBezTo>
                  <a:pt x="660392" y="0"/>
                  <a:pt x="708398" y="18311"/>
                  <a:pt x="745022" y="54935"/>
                </a:cubicBezTo>
                <a:lnTo>
                  <a:pt x="914757" y="224671"/>
                </a:lnTo>
                <a:cubicBezTo>
                  <a:pt x="820460" y="326493"/>
                  <a:pt x="762738" y="462701"/>
                  <a:pt x="762738" y="612434"/>
                </a:cubicBezTo>
                <a:lnTo>
                  <a:pt x="762833" y="612434"/>
                </a:lnTo>
                <a:cubicBezTo>
                  <a:pt x="762833" y="762167"/>
                  <a:pt x="820555" y="898374"/>
                  <a:pt x="914852" y="1000196"/>
                </a:cubicBezTo>
                <a:lnTo>
                  <a:pt x="745117" y="1169932"/>
                </a:lnTo>
                <a:cubicBezTo>
                  <a:pt x="671870" y="1243179"/>
                  <a:pt x="553093" y="1243179"/>
                  <a:pt x="479846" y="1169932"/>
                </a:cubicBezTo>
                <a:lnTo>
                  <a:pt x="54935" y="745022"/>
                </a:lnTo>
                <a:cubicBezTo>
                  <a:pt x="-18312" y="671774"/>
                  <a:pt x="-18312" y="552998"/>
                  <a:pt x="54935" y="479750"/>
                </a:cubicBezTo>
                <a:lnTo>
                  <a:pt x="479750" y="54935"/>
                </a:lnTo>
                <a:cubicBezTo>
                  <a:pt x="516374" y="18311"/>
                  <a:pt x="564380" y="0"/>
                  <a:pt x="61238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09329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D48D6552-8411-16BF-869E-6EB51EBD025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7088" y="887730"/>
            <a:ext cx="5078412" cy="5082540"/>
          </a:xfrm>
          <a:prstGeom prst="roundRect">
            <a:avLst>
              <a:gd name="adj" fmla="val 2778"/>
            </a:avLst>
          </a:prstGeom>
          <a:solidFill>
            <a:schemeClr val="tx1">
              <a:lumMod val="95000"/>
            </a:schemeClr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E748F-03E8-47BE-9817-391815934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  <a:effectLst/>
        </p:spPr>
        <p:txBody>
          <a:bodyPr vert="horz" wrap="square" anchor="b">
            <a:noAutofit/>
          </a:bodyPr>
          <a:lstStyle>
            <a:lvl1pPr algn="l">
              <a:defRPr sz="2200" b="0" i="0" u="none" strike="noStrike">
                <a:solidFill>
                  <a:schemeClr val="tx2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085A2B0-5BC7-9D39-928F-93A0A45E7D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813" y="1973262"/>
            <a:ext cx="4735512" cy="4165599"/>
          </a:xfrm>
        </p:spPr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Trykk ENTER og deretter TAB for å vise neste tekststil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A72FAD3-8E6B-1BAD-169F-7CFA0CB6DDD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0C552901-3B1E-4B11-AA02-BC8CF48FEC5C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CD98A2-EED4-8B7C-BD86-E1C052CDFD7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040FA6F-B337-F307-0915-EB8BCA4C7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4" name="5th element">
            <a:extLst>
              <a:ext uri="{FF2B5EF4-FFF2-40B4-BE49-F238E27FC236}">
                <a16:creationId xmlns:a16="http://schemas.microsoft.com/office/drawing/2014/main" id="{6C09C964-B34A-B169-7677-5E31E35CE4AF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l"/>
            <a:endParaRPr lang="nb-NO" sz="100" b="0" i="0" u="none" strike="noStrike">
              <a:solidFill>
                <a:srgbClr val="000000">
                  <a:alpha val="0"/>
                </a:srgbClr>
              </a:solidFill>
              <a:latin typeface="Haff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067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A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-1394" y="0"/>
            <a:ext cx="60973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9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3DD18C78-192B-433F-B759-67DDD6447EBD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C7C83B9-BABA-233D-BB84-092B4F1205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546270 w 6096000"/>
              <a:gd name="connsiteY0" fmla="*/ 6197249 h 6858000"/>
              <a:gd name="connsiteX1" fmla="*/ 5458627 w 6096000"/>
              <a:gd name="connsiteY1" fmla="*/ 6235528 h 6858000"/>
              <a:gd name="connsiteX2" fmla="*/ 5511987 w 6096000"/>
              <a:gd name="connsiteY2" fmla="*/ 6288888 h 6858000"/>
              <a:gd name="connsiteX3" fmla="*/ 5511987 w 6096000"/>
              <a:gd name="connsiteY3" fmla="*/ 6344439 h 6858000"/>
              <a:gd name="connsiteX4" fmla="*/ 5458627 w 6096000"/>
              <a:gd name="connsiteY4" fmla="*/ 6397797 h 6858000"/>
              <a:gd name="connsiteX5" fmla="*/ 5546270 w 6096000"/>
              <a:gd name="connsiteY5" fmla="*/ 6436077 h 6858000"/>
              <a:gd name="connsiteX6" fmla="*/ 5665621 w 6096000"/>
              <a:gd name="connsiteY6" fmla="*/ 6316728 h 6858000"/>
              <a:gd name="connsiteX7" fmla="*/ 5546270 w 6096000"/>
              <a:gd name="connsiteY7" fmla="*/ 6197249 h 6858000"/>
              <a:gd name="connsiteX8" fmla="*/ 5395552 w 6096000"/>
              <a:gd name="connsiteY8" fmla="*/ 6188710 h 6858000"/>
              <a:gd name="connsiteX9" fmla="*/ 5367890 w 6096000"/>
              <a:gd name="connsiteY9" fmla="*/ 6200213 h 6858000"/>
              <a:gd name="connsiteX10" fmla="*/ 5278828 w 6096000"/>
              <a:gd name="connsiteY10" fmla="*/ 6288888 h 6858000"/>
              <a:gd name="connsiteX11" fmla="*/ 5278828 w 6096000"/>
              <a:gd name="connsiteY11" fmla="*/ 6344310 h 6858000"/>
              <a:gd name="connsiteX12" fmla="*/ 5367631 w 6096000"/>
              <a:gd name="connsiteY12" fmla="*/ 6433113 h 6858000"/>
              <a:gd name="connsiteX13" fmla="*/ 5423054 w 6096000"/>
              <a:gd name="connsiteY13" fmla="*/ 6433113 h 6858000"/>
              <a:gd name="connsiteX14" fmla="*/ 5458498 w 6096000"/>
              <a:gd name="connsiteY14" fmla="*/ 6397669 h 6858000"/>
              <a:gd name="connsiteX15" fmla="*/ 5426663 w 6096000"/>
              <a:gd name="connsiteY15" fmla="*/ 6316599 h 6858000"/>
              <a:gd name="connsiteX16" fmla="*/ 5426920 w 6096000"/>
              <a:gd name="connsiteY16" fmla="*/ 6316728 h 6858000"/>
              <a:gd name="connsiteX17" fmla="*/ 5458755 w 6096000"/>
              <a:gd name="connsiteY17" fmla="*/ 6235658 h 6858000"/>
              <a:gd name="connsiteX18" fmla="*/ 5423311 w 6096000"/>
              <a:gd name="connsiteY18" fmla="*/ 6200213 h 6858000"/>
              <a:gd name="connsiteX19" fmla="*/ 5395552 w 6096000"/>
              <a:gd name="connsiteY19" fmla="*/ 6188710 h 6858000"/>
              <a:gd name="connsiteX20" fmla="*/ 0 w 6096000"/>
              <a:gd name="connsiteY20" fmla="*/ 0 h 6858000"/>
              <a:gd name="connsiteX21" fmla="*/ 6096000 w 6096000"/>
              <a:gd name="connsiteY21" fmla="*/ 0 h 6858000"/>
              <a:gd name="connsiteX22" fmla="*/ 6096000 w 6096000"/>
              <a:gd name="connsiteY22" fmla="*/ 6858000 h 6858000"/>
              <a:gd name="connsiteX23" fmla="*/ 0 w 6096000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96000" h="6858000">
                <a:moveTo>
                  <a:pt x="5546270" y="6197249"/>
                </a:moveTo>
                <a:cubicBezTo>
                  <a:pt x="5511600" y="6197249"/>
                  <a:pt x="5480537" y="6211942"/>
                  <a:pt x="5458627" y="6235528"/>
                </a:cubicBezTo>
                <a:lnTo>
                  <a:pt x="5511987" y="6288888"/>
                </a:lnTo>
                <a:cubicBezTo>
                  <a:pt x="5527324" y="6304226"/>
                  <a:pt x="5527324" y="6329101"/>
                  <a:pt x="5511987" y="6344439"/>
                </a:cubicBezTo>
                <a:lnTo>
                  <a:pt x="5458627" y="6397797"/>
                </a:lnTo>
                <a:cubicBezTo>
                  <a:pt x="5480408" y="6421384"/>
                  <a:pt x="5511600" y="6436077"/>
                  <a:pt x="5546270" y="6436077"/>
                </a:cubicBezTo>
                <a:cubicBezTo>
                  <a:pt x="5612261" y="6436077"/>
                  <a:pt x="5665621" y="6382589"/>
                  <a:pt x="5665621" y="6316728"/>
                </a:cubicBezTo>
                <a:cubicBezTo>
                  <a:pt x="5665621" y="6250866"/>
                  <a:pt x="5612132" y="6197249"/>
                  <a:pt x="5546270" y="6197249"/>
                </a:cubicBezTo>
                <a:close/>
                <a:moveTo>
                  <a:pt x="5395552" y="6188710"/>
                </a:moveTo>
                <a:cubicBezTo>
                  <a:pt x="5385515" y="6188710"/>
                  <a:pt x="5375493" y="6192544"/>
                  <a:pt x="5367890" y="6200213"/>
                </a:cubicBezTo>
                <a:lnTo>
                  <a:pt x="5278828" y="6288888"/>
                </a:lnTo>
                <a:cubicBezTo>
                  <a:pt x="5263490" y="6304226"/>
                  <a:pt x="5263490" y="6329101"/>
                  <a:pt x="5278828" y="6344310"/>
                </a:cubicBezTo>
                <a:lnTo>
                  <a:pt x="5367631" y="6433113"/>
                </a:lnTo>
                <a:cubicBezTo>
                  <a:pt x="5382969" y="6448451"/>
                  <a:pt x="5407716" y="6448451"/>
                  <a:pt x="5423054" y="6433113"/>
                </a:cubicBezTo>
                <a:lnTo>
                  <a:pt x="5458498" y="6397669"/>
                </a:lnTo>
                <a:cubicBezTo>
                  <a:pt x="5438777" y="6376403"/>
                  <a:pt x="5426663" y="6347919"/>
                  <a:pt x="5426663" y="6316599"/>
                </a:cubicBezTo>
                <a:lnTo>
                  <a:pt x="5426920" y="6316728"/>
                </a:lnTo>
                <a:cubicBezTo>
                  <a:pt x="5426920" y="6285408"/>
                  <a:pt x="5439036" y="6256924"/>
                  <a:pt x="5458755" y="6235658"/>
                </a:cubicBezTo>
                <a:lnTo>
                  <a:pt x="5423311" y="6200213"/>
                </a:lnTo>
                <a:cubicBezTo>
                  <a:pt x="5415643" y="6192544"/>
                  <a:pt x="5405589" y="6188710"/>
                  <a:pt x="5395552" y="6188710"/>
                </a:cubicBez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</p:spTree>
    <p:extLst>
      <p:ext uri="{BB962C8B-B14F-4D97-AF65-F5344CB8AC3E}">
        <p14:creationId xmlns:p14="http://schemas.microsoft.com/office/powerpoint/2010/main" val="40674344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ing B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23E5B08B-7884-B16D-D241-00C3ABCA5C2B}"/>
              </a:ext>
            </a:extLst>
          </p:cNvPr>
          <p:cNvSpPr/>
          <p:nvPr userDrawn="1"/>
        </p:nvSpPr>
        <p:spPr bwMode="white">
          <a:xfrm>
            <a:off x="6094606" y="0"/>
            <a:ext cx="60973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8751" y="1068298"/>
            <a:ext cx="4854574" cy="5068977"/>
          </a:xfrm>
        </p:spPr>
        <p:txBody>
          <a:bodyPr anchor="t"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0CCF1DB0-9A50-49C0-895A-EA9F71C8CF99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F3847EF-7FA5-6A0E-F380-86A0ED8861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64800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nb-NO" noProof="0"/>
              <a:t>Klikk på ikonet for å legge til et bilde eller via Efromity Bilder/Images </a:t>
            </a:r>
          </a:p>
        </p:txBody>
      </p:sp>
      <p:sp>
        <p:nvSpPr>
          <p:cNvPr id="3" name="5th element">
            <a:extLst>
              <a:ext uri="{FF2B5EF4-FFF2-40B4-BE49-F238E27FC236}">
                <a16:creationId xmlns:a16="http://schemas.microsoft.com/office/drawing/2014/main" id="{55C0ED1D-C273-EE6E-119E-A969A3CDA66D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05421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5CB70FF8-FF1D-227F-ADDA-3978316261DB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E4232FAF-CE53-4785-8442-422AB5D73C5F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612BFB-03A3-E327-C354-6D2F6200E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088" y="1424940"/>
            <a:ext cx="10536237" cy="2468880"/>
          </a:xfrm>
        </p:spPr>
        <p:txBody>
          <a:bodyPr anchor="ctr"/>
          <a:lstStyle>
            <a:lvl1pPr>
              <a:lnSpc>
                <a:spcPct val="92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5" name="5th element">
            <a:extLst>
              <a:ext uri="{FF2B5EF4-FFF2-40B4-BE49-F238E27FC236}">
                <a16:creationId xmlns:a16="http://schemas.microsoft.com/office/drawing/2014/main" id="{F5204145-9849-F431-3DED-3BBBF21EA144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20026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Purple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66F99E62-5B5D-A565-A5E1-DDD89D9CCC7E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61BB6F6E-E2C8-4C26-86BE-8CAEBEEDC582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4" name="5th element">
            <a:extLst>
              <a:ext uri="{FF2B5EF4-FFF2-40B4-BE49-F238E27FC236}">
                <a16:creationId xmlns:a16="http://schemas.microsoft.com/office/drawing/2014/main" id="{92BA55BF-8787-B693-B73F-3307406FA1ED}"/>
              </a:ext>
            </a:extLst>
          </p:cNvPr>
          <p:cNvSpPr/>
          <p:nvPr userDrawn="1"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227922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veiledn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9">
            <a:extLst>
              <a:ext uri="{FF2B5EF4-FFF2-40B4-BE49-F238E27FC236}">
                <a16:creationId xmlns:a16="http://schemas.microsoft.com/office/drawing/2014/main" id="{4F78C7F5-9FF3-47DA-BAC6-B5EA83BCA4C4}"/>
              </a:ext>
            </a:extLst>
          </p:cNvPr>
          <p:cNvGrpSpPr/>
          <p:nvPr userDrawn="1"/>
        </p:nvGrpSpPr>
        <p:grpSpPr>
          <a:xfrm>
            <a:off x="4614003" y="4753662"/>
            <a:ext cx="853698" cy="1373922"/>
            <a:chOff x="9623112" y="4365521"/>
            <a:chExt cx="1350639" cy="2173686"/>
          </a:xfrm>
        </p:grpSpPr>
        <p:pic>
          <p:nvPicPr>
            <p:cNvPr id="11" name="Picture 50">
              <a:extLst>
                <a:ext uri="{FF2B5EF4-FFF2-40B4-BE49-F238E27FC236}">
                  <a16:creationId xmlns:a16="http://schemas.microsoft.com/office/drawing/2014/main" id="{369ABD94-13E2-E61C-D593-9FFB7801E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112" y="4365521"/>
              <a:ext cx="1348851" cy="2173686"/>
            </a:xfrm>
            <a:prstGeom prst="rect">
              <a:avLst/>
            </a:prstGeom>
          </p:spPr>
        </p:pic>
        <p:sp>
          <p:nvSpPr>
            <p:cNvPr id="12" name="Rectangle 51">
              <a:extLst>
                <a:ext uri="{FF2B5EF4-FFF2-40B4-BE49-F238E27FC236}">
                  <a16:creationId xmlns:a16="http://schemas.microsoft.com/office/drawing/2014/main" id="{EEA595C0-4182-ADFE-46CB-F11F20818591}"/>
                </a:ext>
              </a:extLst>
            </p:cNvPr>
            <p:cNvSpPr/>
            <p:nvPr userDrawn="1"/>
          </p:nvSpPr>
          <p:spPr>
            <a:xfrm>
              <a:off x="9641249" y="4477971"/>
              <a:ext cx="1327199" cy="1907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/>
            </a:p>
          </p:txBody>
        </p:sp>
        <p:cxnSp>
          <p:nvCxnSpPr>
            <p:cNvPr id="13" name="Straight Connector 52">
              <a:extLst>
                <a:ext uri="{FF2B5EF4-FFF2-40B4-BE49-F238E27FC236}">
                  <a16:creationId xmlns:a16="http://schemas.microsoft.com/office/drawing/2014/main" id="{21D74692-03A6-F0AA-2D5E-95B11D08C777}"/>
                </a:ext>
              </a:extLst>
            </p:cNvPr>
            <p:cNvCxnSpPr/>
            <p:nvPr userDrawn="1"/>
          </p:nvCxnSpPr>
          <p:spPr>
            <a:xfrm>
              <a:off x="9633073" y="4721622"/>
              <a:ext cx="1340678" cy="5438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3">
              <a:extLst>
                <a:ext uri="{FF2B5EF4-FFF2-40B4-BE49-F238E27FC236}">
                  <a16:creationId xmlns:a16="http://schemas.microsoft.com/office/drawing/2014/main" id="{36D16B90-C31D-4AD7-5507-9ABF84A79994}"/>
                </a:ext>
              </a:extLst>
            </p:cNvPr>
            <p:cNvCxnSpPr/>
            <p:nvPr userDrawn="1"/>
          </p:nvCxnSpPr>
          <p:spPr>
            <a:xfrm flipV="1">
              <a:off x="9638376" y="4727873"/>
              <a:ext cx="1325412" cy="53761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4">
              <a:extLst>
                <a:ext uri="{FF2B5EF4-FFF2-40B4-BE49-F238E27FC236}">
                  <a16:creationId xmlns:a16="http://schemas.microsoft.com/office/drawing/2014/main" id="{7A74DA78-E8EF-C2F2-F3F4-D8398BFBD4CE}"/>
                </a:ext>
              </a:extLst>
            </p:cNvPr>
            <p:cNvCxnSpPr/>
            <p:nvPr userDrawn="1"/>
          </p:nvCxnSpPr>
          <p:spPr>
            <a:xfrm>
              <a:off x="9644154" y="6368096"/>
              <a:ext cx="1319635" cy="1317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5">
              <a:extLst>
                <a:ext uri="{FF2B5EF4-FFF2-40B4-BE49-F238E27FC236}">
                  <a16:creationId xmlns:a16="http://schemas.microsoft.com/office/drawing/2014/main" id="{ED93E303-EA00-7963-AA9E-8561EFEA8148}"/>
                </a:ext>
              </a:extLst>
            </p:cNvPr>
            <p:cNvCxnSpPr/>
            <p:nvPr userDrawn="1"/>
          </p:nvCxnSpPr>
          <p:spPr>
            <a:xfrm flipV="1">
              <a:off x="9641249" y="6368098"/>
              <a:ext cx="1322539" cy="13171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Bilde 25">
            <a:extLst>
              <a:ext uri="{FF2B5EF4-FFF2-40B4-BE49-F238E27FC236}">
                <a16:creationId xmlns:a16="http://schemas.microsoft.com/office/drawing/2014/main" id="{F074359E-1223-AA72-EFD4-4E3E2F65C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8395" y="4062383"/>
            <a:ext cx="444149" cy="53880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3" name="Bilde 52">
            <a:extLst>
              <a:ext uri="{FF2B5EF4-FFF2-40B4-BE49-F238E27FC236}">
                <a16:creationId xmlns:a16="http://schemas.microsoft.com/office/drawing/2014/main" id="{9F26C7AD-D7B8-28BD-D492-04C06E99DD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1824" y="2477341"/>
            <a:ext cx="361904" cy="5283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5" name="Bilde 44">
            <a:extLst>
              <a:ext uri="{FF2B5EF4-FFF2-40B4-BE49-F238E27FC236}">
                <a16:creationId xmlns:a16="http://schemas.microsoft.com/office/drawing/2014/main" id="{3B943E12-3367-2FDB-2EFE-C73FF94266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3560" b="3560"/>
          <a:stretch>
            <a:fillRect/>
          </a:stretch>
        </p:blipFill>
        <p:spPr>
          <a:xfrm>
            <a:off x="3252323" y="2869450"/>
            <a:ext cx="369143" cy="21333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Fast overskrift"/>
          <p:cNvSpPr txBox="1"/>
          <p:nvPr userDrawn="1"/>
        </p:nvSpPr>
        <p:spPr>
          <a:xfrm>
            <a:off x="827088" y="616256"/>
            <a:ext cx="10536237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nb-NO" sz="3600" b="0" noProof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Tips og triks - din brukerveiledning 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9" y="1362253"/>
            <a:ext cx="2414410" cy="512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sz="120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TYPOGRAFIER</a:t>
            </a:r>
            <a:endParaRPr lang="nb-NO" altLang="da-DK" sz="1200" b="0" cap="all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Bruk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å gå videre i tekstnivåer.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Trykk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og deretter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for å gå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fra ett nivå til det neste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For å gå tilbake i tekstnivåer,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bruk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SHIFT+TAB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Øk</a:t>
            </a: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Reduser</a:t>
            </a: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listenivå brukes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TIPS: Bruk punkt-knappen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Fjern punkt for ren tekst.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Klikk på kuleknappen for å angi riktig </a:t>
            </a:r>
            <a:b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kule igjen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1200" b="0" cap="all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LYSBILDE</a:t>
            </a:r>
            <a:r>
              <a:rPr lang="nb-NO" sz="120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&amp; OPPSET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 på menypunktet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Nytt lysbilde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i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-fanen for å sette inn et nytt lysbilde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Endre Oppsett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 på pilen ved siden av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Oppsett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for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å vise en rullegardinmeny med mulige lysbildeoppsett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Tilbakestill lysbildet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1.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 på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-knappen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2.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Velg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Tilbakestill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for å tilbakestille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plassering, størrelse og formatering av plass-holdere til oppsettets opprinnelige design i fanen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Hjem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endParaRPr kumimoji="0" lang="nb-NO" altLang="nb-NO" sz="9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14863" y="1378678"/>
            <a:ext cx="2711226" cy="348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sz="120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BILDER</a:t>
            </a:r>
            <a:endParaRPr lang="nb-NO" sz="1200" b="1" cap="all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På lysbilder med en bildeplassholder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klikker du på ikonet og velger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Sett inn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for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å søke etter bilde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Beskjær bildet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1.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Beskjær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for å endre </a:t>
            </a:r>
            <a:b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</a:b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fokus/størrelse på bildet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2.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Hvis du vil skalere bildet, holder du nede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SHIFT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-knappen mens du drar hjørnene på bildet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TIPS: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Hvis du sletter bildet og setter inn et nytt, kan bildet ligge foran tekst og grafikk. Hvis dette skjer, høyreklikker du på bildet og velger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Plasser lengst bak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450"/>
              </a:spcAft>
              <a:buClrTx/>
              <a:buSzTx/>
              <a:buFontTx/>
              <a:buNone/>
              <a:defRPr/>
            </a:pPr>
            <a:r>
              <a:rPr lang="nb-NO" sz="120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Farger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altLang="da-DK" sz="898" b="0" kern="1200" noProof="1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Bruk kun toppfargene i fargetemaet </a:t>
            </a:r>
            <a:r>
              <a:rPr lang="nb-NO" altLang="da-DK" sz="900" b="0" kern="1200" noProof="1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og Custom Colors dine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lang="nb-NO" altLang="da-DK" sz="898" b="0" kern="1200" noProof="1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2638" y="1378678"/>
            <a:ext cx="2960687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1200" cap="all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STØTTELINJER</a:t>
            </a:r>
            <a:endParaRPr lang="nb-NO" sz="1200" b="1" cap="all" baseline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Klikk på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Visning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-fanen og merk av for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Støttelinjer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TIPS: Alt + F9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for rask visning av støttelinjer </a:t>
            </a: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Mac: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⌘ + alternativ + Ctrl + G </a:t>
            </a:r>
            <a:endParaRPr lang="nb-NO" altLang="da-DK" sz="900" b="0" noProof="1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1200" b="0" cap="all" baseline="0" noProof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KOPIER/LIM INnHOLD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Du har to alternativer når du kopierer gammelt innhold til den nye presentasjonen: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1. Beste praksis: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Lag et lysbilde i den nye presentasjonen og kopier ett innholdselement om gangen (kopier for eksempel all tekst fra én tekstboks)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nb-NO" altLang="nb-NO" sz="9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2. </a:t>
            </a:r>
            <a:r>
              <a:rPr kumimoji="0" lang="nb-NO" altLang="nb-NO" sz="9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Eller kopier et helt lysbilde inn i den nye presentasjonen og velg deretter en passende oppsett. Når presentasjonen er klar, åpne en tom presentasjon (trykk Ctrl + N). Kopier alle lysbildene fra den nye presentasjonen, lim dem inn i den tomme presentasjonen. Dette vil sikre at det ikke er ekstra oppsett </a:t>
            </a:r>
          </a:p>
        </p:txBody>
      </p:sp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FAEE7C4-5F2A-4846-897C-616536AAE5D7}" type="datetime4">
              <a:rPr lang="nb-NO" smtClean="0"/>
              <a:t>28. mai 2026</a:t>
            </a:fld>
            <a:endParaRPr lang="nb-NO"/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pic>
        <p:nvPicPr>
          <p:cNvPr id="41" name="Bilde 40">
            <a:extLst>
              <a:ext uri="{FF2B5EF4-FFF2-40B4-BE49-F238E27FC236}">
                <a16:creationId xmlns:a16="http://schemas.microsoft.com/office/drawing/2014/main" id="{BE4E0E29-2784-DC7E-81F7-8B6928EA43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248058" y="2502205"/>
            <a:ext cx="369143" cy="22438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2" name="Bilde 41">
            <a:extLst>
              <a:ext uri="{FF2B5EF4-FFF2-40B4-BE49-F238E27FC236}">
                <a16:creationId xmlns:a16="http://schemas.microsoft.com/office/drawing/2014/main" id="{F8BB77A0-5D20-693D-FD4B-9A53CD6DB64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37933" y="4708929"/>
            <a:ext cx="600762" cy="231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7" name="Bilde 46">
            <a:extLst>
              <a:ext uri="{FF2B5EF4-FFF2-40B4-BE49-F238E27FC236}">
                <a16:creationId xmlns:a16="http://schemas.microsoft.com/office/drawing/2014/main" id="{90CEA22A-1196-3B67-63A5-E2541EA617B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25240" y="5612307"/>
            <a:ext cx="629714" cy="20266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1" name="Bilde 50">
            <a:extLst>
              <a:ext uri="{FF2B5EF4-FFF2-40B4-BE49-F238E27FC236}">
                <a16:creationId xmlns:a16="http://schemas.microsoft.com/office/drawing/2014/main" id="{CF7E1E68-8177-992D-E8BE-780E82E7A8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15798" r="14806"/>
          <a:stretch>
            <a:fillRect/>
          </a:stretch>
        </p:blipFill>
        <p:spPr>
          <a:xfrm>
            <a:off x="7326949" y="1756226"/>
            <a:ext cx="259078" cy="297143"/>
          </a:xfrm>
          <a:prstGeom prst="rect">
            <a:avLst/>
          </a:prstGeom>
        </p:spPr>
      </p:pic>
      <p:sp>
        <p:nvSpPr>
          <p:cNvPr id="2" name="Rectangle 51">
            <a:extLst>
              <a:ext uri="{FF2B5EF4-FFF2-40B4-BE49-F238E27FC236}">
                <a16:creationId xmlns:a16="http://schemas.microsoft.com/office/drawing/2014/main" id="{B039633E-4D3B-9CE7-D634-C0DC89CB16F1}"/>
              </a:ext>
            </a:extLst>
          </p:cNvPr>
          <p:cNvSpPr/>
          <p:nvPr userDrawn="1"/>
        </p:nvSpPr>
        <p:spPr>
          <a:xfrm>
            <a:off x="4620299" y="5442860"/>
            <a:ext cx="838882" cy="3888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nb-NO" sz="1796"/>
          </a:p>
        </p:txBody>
      </p:sp>
    </p:spTree>
    <p:extLst>
      <p:ext uri="{BB962C8B-B14F-4D97-AF65-F5344CB8AC3E}">
        <p14:creationId xmlns:p14="http://schemas.microsoft.com/office/powerpoint/2010/main" val="32752353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Ikke bruk layout et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561573"/>
            <a:ext cx="11356977" cy="340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nb-NO" sz="4400" b="0" noProof="0">
                <a:solidFill>
                  <a:schemeClr val="bg1"/>
                </a:solidFill>
              </a:rPr>
              <a:t>Hvis du ser </a:t>
            </a:r>
            <a:r>
              <a:rPr lang="nb-NO" sz="4400" b="1" i="1" noProof="0">
                <a:solidFill>
                  <a:schemeClr val="bg1"/>
                </a:solidFill>
              </a:rPr>
              <a:t>andre layout etter dette</a:t>
            </a:r>
            <a:r>
              <a:rPr lang="nb-NO" sz="4400" b="0" noProof="0">
                <a:solidFill>
                  <a:schemeClr val="bg1"/>
                </a:solidFill>
              </a:rPr>
              <a:t>, </a:t>
            </a:r>
            <a:br>
              <a:rPr lang="nb-NO" sz="4400" b="0" noProof="0">
                <a:solidFill>
                  <a:schemeClr val="bg1"/>
                </a:solidFill>
              </a:rPr>
            </a:br>
            <a:r>
              <a:rPr lang="nb-NO" sz="4400" b="0" i="0" noProof="0">
                <a:solidFill>
                  <a:schemeClr val="bg1"/>
                </a:solidFill>
              </a:rPr>
              <a:t>ikke bruk dem. </a:t>
            </a:r>
            <a:br>
              <a:rPr lang="nb-NO" sz="4400" b="0" i="0" noProof="0">
                <a:solidFill>
                  <a:schemeClr val="bg1"/>
                </a:solidFill>
              </a:rPr>
            </a:br>
            <a:r>
              <a:rPr lang="nb-NO" sz="4400" b="0" noProof="0">
                <a:solidFill>
                  <a:schemeClr val="bg1"/>
                </a:solidFill>
              </a:rPr>
              <a:t>Disse layoutene </a:t>
            </a:r>
            <a:r>
              <a:rPr lang="nb-NO" sz="4400" b="1" i="1" noProof="0">
                <a:solidFill>
                  <a:schemeClr val="bg1"/>
                </a:solidFill>
              </a:rPr>
              <a:t>tilhører ikke </a:t>
            </a:r>
            <a:r>
              <a:rPr lang="nb-NO" sz="4400" b="0" noProof="0">
                <a:solidFill>
                  <a:schemeClr val="bg1"/>
                </a:solidFill>
              </a:rPr>
              <a:t>vår mal. 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br>
              <a:rPr lang="nb-NO" sz="2800" b="0" noProof="0">
                <a:solidFill>
                  <a:schemeClr val="bg1"/>
                </a:solidFill>
              </a:rPr>
            </a:br>
            <a:br>
              <a:rPr lang="nb-NO" sz="2800" b="0" noProof="0">
                <a:solidFill>
                  <a:schemeClr val="bg1"/>
                </a:solidFill>
              </a:rPr>
            </a:br>
            <a:endParaRPr lang="nb-NO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72536" y="2986685"/>
            <a:ext cx="101523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1000" b="1" i="1" noProof="0">
                <a:solidFill>
                  <a:schemeClr val="bg1"/>
                </a:solidFill>
              </a:rPr>
              <a:t>Ikke bruk dem </a:t>
            </a: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432127"/>
            <a:ext cx="1135697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nb-NO" sz="2000" b="0" noProof="0" err="1">
                <a:solidFill>
                  <a:schemeClr val="bg1"/>
                </a:solidFill>
              </a:rPr>
              <a:t>Pga PowerPoints standard Kopier/Lim inn-funksjonalitet kan resultere i flere uønskede layout. OPPMERKSOMHET! Layouter etter dette kan inneholde potensielt konfidensiell informasjon. 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53C6B08-DD5F-44ED-A39D-57D5CCD29FD4}" type="datetime4">
              <a:rPr lang="nb-NO" smtClean="0"/>
              <a:t>28. mai 2026</a:t>
            </a:fld>
            <a:endParaRPr lang="nb-NO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 (Secondary logo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Background">
            <a:extLst>
              <a:ext uri="{FF2B5EF4-FFF2-40B4-BE49-F238E27FC236}">
                <a16:creationId xmlns:a16="http://schemas.microsoft.com/office/drawing/2014/main" id="{E655C72C-7429-D151-B0A4-B50CA3FCFBD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74825" y="719138"/>
            <a:ext cx="8640764" cy="3062287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74825" y="3976688"/>
            <a:ext cx="8640764" cy="110831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grpSp>
        <p:nvGrpSpPr>
          <p:cNvPr id="20" name="Background elements">
            <a:extLst>
              <a:ext uri="{FF2B5EF4-FFF2-40B4-BE49-F238E27FC236}">
                <a16:creationId xmlns:a16="http://schemas.microsoft.com/office/drawing/2014/main" id="{240FBF3D-AF10-E32A-E4A3-B4ADE5CB3D55}"/>
              </a:ext>
            </a:extLst>
          </p:cNvPr>
          <p:cNvGrpSpPr/>
          <p:nvPr userDrawn="1"/>
        </p:nvGrpSpPr>
        <p:grpSpPr>
          <a:xfrm>
            <a:off x="1" y="2910422"/>
            <a:ext cx="10738285" cy="3947579"/>
            <a:chOff x="1" y="2910422"/>
            <a:chExt cx="10738285" cy="39475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16E5E7C-455B-E741-AEAF-C239813C90C9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9618F6-39D5-173D-655C-1D3EDB3A7698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>
          <a:xfrm>
            <a:off x="1774825" y="6206950"/>
            <a:ext cx="2840039" cy="236539"/>
          </a:xfrm>
          <a:prstGeom prst="rect">
            <a:avLst/>
          </a:prstGeom>
          <a:effectLst/>
        </p:spPr>
        <p:txBody>
          <a:bodyPr vert="horz" wrap="square" anchor="t">
            <a:noAutofit/>
          </a:bodyPr>
          <a:lstStyle>
            <a:lvl1pPr algn="l">
              <a:defRPr sz="1600" b="0" i="0" u="none" strike="noStrike">
                <a:solidFill>
                  <a:schemeClr val="bg1">
                    <a:lumMod val="100000"/>
                  </a:schemeClr>
                </a:solidFill>
                <a:latin typeface="Haffer" pitchFamily="2" charset="0"/>
              </a:defRPr>
            </a:lvl1pPr>
          </a:lstStyle>
          <a:p>
            <a:fld id="{2BCC3575-F453-4AD9-B546-AA745BF9BC6D}" type="datetime4">
              <a:rPr lang="nb-NO" smtClean="0"/>
              <a:t>28. mai 2026</a:t>
            </a:fld>
            <a:endParaRPr lang="nb-NO"/>
          </a:p>
        </p:txBody>
      </p:sp>
      <p:sp>
        <p:nvSpPr>
          <p:cNvPr id="85" name="Logo Secondary">
            <a:extLst>
              <a:ext uri="{FF2B5EF4-FFF2-40B4-BE49-F238E27FC236}">
                <a16:creationId xmlns:a16="http://schemas.microsoft.com/office/drawing/2014/main" id="{478E68F4-2D2B-1D7B-74C7-DF6C0475D5F3}"/>
              </a:ext>
            </a:extLst>
          </p:cNvPr>
          <p:cNvSpPr>
            <a:spLocks noChangeAspect="1"/>
          </p:cNvSpPr>
          <p:nvPr/>
        </p:nvSpPr>
        <p:spPr bwMode="black">
          <a:xfrm>
            <a:off x="10770281" y="6187902"/>
            <a:ext cx="1290749" cy="264260"/>
          </a:xfrm>
          <a:custGeom>
            <a:avLst/>
            <a:gdLst>
              <a:gd name="connsiteX0" fmla="*/ 5490854 w 6233614"/>
              <a:gd name="connsiteY0" fmla="*/ 1193268 h 1276231"/>
              <a:gd name="connsiteX1" fmla="*/ 5491002 w 6233614"/>
              <a:gd name="connsiteY1" fmla="*/ 1193399 h 1276231"/>
              <a:gd name="connsiteX2" fmla="*/ 5490950 w 6233614"/>
              <a:gd name="connsiteY2" fmla="*/ 1193459 h 1276231"/>
              <a:gd name="connsiteX3" fmla="*/ 4894399 w 6233614"/>
              <a:gd name="connsiteY3" fmla="*/ 1091446 h 1276231"/>
              <a:gd name="connsiteX4" fmla="*/ 4850298 w 6233614"/>
              <a:gd name="connsiteY4" fmla="*/ 1096590 h 1276231"/>
              <a:gd name="connsiteX5" fmla="*/ 4801245 w 6233614"/>
              <a:gd name="connsiteY5" fmla="*/ 1109925 h 1276231"/>
              <a:gd name="connsiteX6" fmla="*/ 4786481 w 6233614"/>
              <a:gd name="connsiteY6" fmla="*/ 1138595 h 1276231"/>
              <a:gd name="connsiteX7" fmla="*/ 4797816 w 6233614"/>
              <a:gd name="connsiteY7" fmla="*/ 1161741 h 1276231"/>
              <a:gd name="connsiteX8" fmla="*/ 4828867 w 6233614"/>
              <a:gd name="connsiteY8" fmla="*/ 1170313 h 1276231"/>
              <a:gd name="connsiteX9" fmla="*/ 4862681 w 6233614"/>
              <a:gd name="connsiteY9" fmla="*/ 1161074 h 1276231"/>
              <a:gd name="connsiteX10" fmla="*/ 4886017 w 6233614"/>
              <a:gd name="connsiteY10" fmla="*/ 1136214 h 1276231"/>
              <a:gd name="connsiteX11" fmla="*/ 4894399 w 6233614"/>
              <a:gd name="connsiteY11" fmla="*/ 1101733 h 1276231"/>
              <a:gd name="connsiteX12" fmla="*/ 5653351 w 6233614"/>
              <a:gd name="connsiteY12" fmla="*/ 1040392 h 1276231"/>
              <a:gd name="connsiteX13" fmla="*/ 5553910 w 6233614"/>
              <a:gd name="connsiteY13" fmla="*/ 1156502 h 1276231"/>
              <a:gd name="connsiteX14" fmla="*/ 5595439 w 6233614"/>
              <a:gd name="connsiteY14" fmla="*/ 1169361 h 1276231"/>
              <a:gd name="connsiteX15" fmla="*/ 5595439 w 6233614"/>
              <a:gd name="connsiteY15" fmla="*/ 1169456 h 1276231"/>
              <a:gd name="connsiteX16" fmla="*/ 5632491 w 6233614"/>
              <a:gd name="connsiteY16" fmla="*/ 1159360 h 1276231"/>
              <a:gd name="connsiteX17" fmla="*/ 5658208 w 6233614"/>
              <a:gd name="connsiteY17" fmla="*/ 1131261 h 1276231"/>
              <a:gd name="connsiteX18" fmla="*/ 5667448 w 6233614"/>
              <a:gd name="connsiteY18" fmla="*/ 1090113 h 1276231"/>
              <a:gd name="connsiteX19" fmla="*/ 5653351 w 6233614"/>
              <a:gd name="connsiteY19" fmla="*/ 1040392 h 1276231"/>
              <a:gd name="connsiteX20" fmla="*/ 5595439 w 6233614"/>
              <a:gd name="connsiteY20" fmla="*/ 1010579 h 1276231"/>
              <a:gd name="connsiteX21" fmla="*/ 5558196 w 6233614"/>
              <a:gd name="connsiteY21" fmla="*/ 1020676 h 1276231"/>
              <a:gd name="connsiteX22" fmla="*/ 5532669 w 6233614"/>
              <a:gd name="connsiteY22" fmla="*/ 1048965 h 1276231"/>
              <a:gd name="connsiteX23" fmla="*/ 5523430 w 6233614"/>
              <a:gd name="connsiteY23" fmla="*/ 1090303 h 1276231"/>
              <a:gd name="connsiteX24" fmla="*/ 5537146 w 6233614"/>
              <a:gd name="connsiteY24" fmla="*/ 1139166 h 1276231"/>
              <a:gd name="connsiteX25" fmla="*/ 5537146 w 6233614"/>
              <a:gd name="connsiteY25" fmla="*/ 1139071 h 1276231"/>
              <a:gd name="connsiteX26" fmla="*/ 5636587 w 6233614"/>
              <a:gd name="connsiteY26" fmla="*/ 1022962 h 1276231"/>
              <a:gd name="connsiteX27" fmla="*/ 5595439 w 6233614"/>
              <a:gd name="connsiteY27" fmla="*/ 1010579 h 1276231"/>
              <a:gd name="connsiteX28" fmla="*/ 5331025 w 6233614"/>
              <a:gd name="connsiteY28" fmla="*/ 1010484 h 1276231"/>
              <a:gd name="connsiteX29" fmla="*/ 5293972 w 6233614"/>
              <a:gd name="connsiteY29" fmla="*/ 1020581 h 1276231"/>
              <a:gd name="connsiteX30" fmla="*/ 5268065 w 6233614"/>
              <a:gd name="connsiteY30" fmla="*/ 1048870 h 1276231"/>
              <a:gd name="connsiteX31" fmla="*/ 5258635 w 6233614"/>
              <a:gd name="connsiteY31" fmla="*/ 1090208 h 1276231"/>
              <a:gd name="connsiteX32" fmla="*/ 5268065 w 6233614"/>
              <a:gd name="connsiteY32" fmla="*/ 1131547 h 1276231"/>
              <a:gd name="connsiteX33" fmla="*/ 5293972 w 6233614"/>
              <a:gd name="connsiteY33" fmla="*/ 1159836 h 1276231"/>
              <a:gd name="connsiteX34" fmla="*/ 5331025 w 6233614"/>
              <a:gd name="connsiteY34" fmla="*/ 1169933 h 1276231"/>
              <a:gd name="connsiteX35" fmla="*/ 5368553 w 6233614"/>
              <a:gd name="connsiteY35" fmla="*/ 1159836 h 1276231"/>
              <a:gd name="connsiteX36" fmla="*/ 5394271 w 6233614"/>
              <a:gd name="connsiteY36" fmla="*/ 1131547 h 1276231"/>
              <a:gd name="connsiteX37" fmla="*/ 5403510 w 6233614"/>
              <a:gd name="connsiteY37" fmla="*/ 1090208 h 1276231"/>
              <a:gd name="connsiteX38" fmla="*/ 5394271 w 6233614"/>
              <a:gd name="connsiteY38" fmla="*/ 1048870 h 1276231"/>
              <a:gd name="connsiteX39" fmla="*/ 5368553 w 6233614"/>
              <a:gd name="connsiteY39" fmla="*/ 1020581 h 1276231"/>
              <a:gd name="connsiteX40" fmla="*/ 5331025 w 6233614"/>
              <a:gd name="connsiteY40" fmla="*/ 1010484 h 1276231"/>
              <a:gd name="connsiteX41" fmla="*/ 4459964 w 6233614"/>
              <a:gd name="connsiteY41" fmla="*/ 1010008 h 1276231"/>
              <a:gd name="connsiteX42" fmla="*/ 4416244 w 6233614"/>
              <a:gd name="connsiteY42" fmla="*/ 1024391 h 1276231"/>
              <a:gd name="connsiteX43" fmla="*/ 4393574 w 6233614"/>
              <a:gd name="connsiteY43" fmla="*/ 1065729 h 1276231"/>
              <a:gd name="connsiteX44" fmla="*/ 4521686 w 6233614"/>
              <a:gd name="connsiteY44" fmla="*/ 1065729 h 1276231"/>
              <a:gd name="connsiteX45" fmla="*/ 4504541 w 6233614"/>
              <a:gd name="connsiteY45" fmla="*/ 1025248 h 1276231"/>
              <a:gd name="connsiteX46" fmla="*/ 4459964 w 6233614"/>
              <a:gd name="connsiteY46" fmla="*/ 1010008 h 1276231"/>
              <a:gd name="connsiteX47" fmla="*/ 4019051 w 6233614"/>
              <a:gd name="connsiteY47" fmla="*/ 1010008 h 1276231"/>
              <a:gd name="connsiteX48" fmla="*/ 3975331 w 6233614"/>
              <a:gd name="connsiteY48" fmla="*/ 1024391 h 1276231"/>
              <a:gd name="connsiteX49" fmla="*/ 3952662 w 6233614"/>
              <a:gd name="connsiteY49" fmla="*/ 1065729 h 1276231"/>
              <a:gd name="connsiteX50" fmla="*/ 4080773 w 6233614"/>
              <a:gd name="connsiteY50" fmla="*/ 1065729 h 1276231"/>
              <a:gd name="connsiteX51" fmla="*/ 4063628 w 6233614"/>
              <a:gd name="connsiteY51" fmla="*/ 1025248 h 1276231"/>
              <a:gd name="connsiteX52" fmla="*/ 4019051 w 6233614"/>
              <a:gd name="connsiteY52" fmla="*/ 1010008 h 1276231"/>
              <a:gd name="connsiteX53" fmla="*/ 3687867 w 6233614"/>
              <a:gd name="connsiteY53" fmla="*/ 1010008 h 1276231"/>
              <a:gd name="connsiteX54" fmla="*/ 3644147 w 6233614"/>
              <a:gd name="connsiteY54" fmla="*/ 1024391 h 1276231"/>
              <a:gd name="connsiteX55" fmla="*/ 3621478 w 6233614"/>
              <a:gd name="connsiteY55" fmla="*/ 1065729 h 1276231"/>
              <a:gd name="connsiteX56" fmla="*/ 3749589 w 6233614"/>
              <a:gd name="connsiteY56" fmla="*/ 1065729 h 1276231"/>
              <a:gd name="connsiteX57" fmla="*/ 3732444 w 6233614"/>
              <a:gd name="connsiteY57" fmla="*/ 1025248 h 1276231"/>
              <a:gd name="connsiteX58" fmla="*/ 3687867 w 6233614"/>
              <a:gd name="connsiteY58" fmla="*/ 1010008 h 1276231"/>
              <a:gd name="connsiteX59" fmla="*/ 3122654 w 6233614"/>
              <a:gd name="connsiteY59" fmla="*/ 1010008 h 1276231"/>
              <a:gd name="connsiteX60" fmla="*/ 3078934 w 6233614"/>
              <a:gd name="connsiteY60" fmla="*/ 1024391 h 1276231"/>
              <a:gd name="connsiteX61" fmla="*/ 3056264 w 6233614"/>
              <a:gd name="connsiteY61" fmla="*/ 1065729 h 1276231"/>
              <a:gd name="connsiteX62" fmla="*/ 3184376 w 6233614"/>
              <a:gd name="connsiteY62" fmla="*/ 1065729 h 1276231"/>
              <a:gd name="connsiteX63" fmla="*/ 3167231 w 6233614"/>
              <a:gd name="connsiteY63" fmla="*/ 1025248 h 1276231"/>
              <a:gd name="connsiteX64" fmla="*/ 3122654 w 6233614"/>
              <a:gd name="connsiteY64" fmla="*/ 1010008 h 1276231"/>
              <a:gd name="connsiteX65" fmla="*/ 2636783 w 6233614"/>
              <a:gd name="connsiteY65" fmla="*/ 1010008 h 1276231"/>
              <a:gd name="connsiteX66" fmla="*/ 2593063 w 6233614"/>
              <a:gd name="connsiteY66" fmla="*/ 1024391 h 1276231"/>
              <a:gd name="connsiteX67" fmla="*/ 2570394 w 6233614"/>
              <a:gd name="connsiteY67" fmla="*/ 1065729 h 1276231"/>
              <a:gd name="connsiteX68" fmla="*/ 2698505 w 6233614"/>
              <a:gd name="connsiteY68" fmla="*/ 1065729 h 1276231"/>
              <a:gd name="connsiteX69" fmla="*/ 2681360 w 6233614"/>
              <a:gd name="connsiteY69" fmla="*/ 1025248 h 1276231"/>
              <a:gd name="connsiteX70" fmla="*/ 2636783 w 6233614"/>
              <a:gd name="connsiteY70" fmla="*/ 1010008 h 1276231"/>
              <a:gd name="connsiteX71" fmla="*/ 2449903 w 6233614"/>
              <a:gd name="connsiteY71" fmla="*/ 982290 h 1276231"/>
              <a:gd name="connsiteX72" fmla="*/ 2486765 w 6233614"/>
              <a:gd name="connsiteY72" fmla="*/ 982290 h 1276231"/>
              <a:gd name="connsiteX73" fmla="*/ 2486765 w 6233614"/>
              <a:gd name="connsiteY73" fmla="*/ 1210223 h 1276231"/>
              <a:gd name="connsiteX74" fmla="*/ 2470287 w 6233614"/>
              <a:gd name="connsiteY74" fmla="*/ 1258896 h 1276231"/>
              <a:gd name="connsiteX75" fmla="*/ 2425519 w 6233614"/>
              <a:gd name="connsiteY75" fmla="*/ 1276231 h 1276231"/>
              <a:gd name="connsiteX76" fmla="*/ 2413994 w 6233614"/>
              <a:gd name="connsiteY76" fmla="*/ 1275374 h 1276231"/>
              <a:gd name="connsiteX77" fmla="*/ 2413994 w 6233614"/>
              <a:gd name="connsiteY77" fmla="*/ 1275279 h 1276231"/>
              <a:gd name="connsiteX78" fmla="*/ 2413994 w 6233614"/>
              <a:gd name="connsiteY78" fmla="*/ 1244037 h 1276231"/>
              <a:gd name="connsiteX79" fmla="*/ 2422090 w 6233614"/>
              <a:gd name="connsiteY79" fmla="*/ 1244037 h 1276231"/>
              <a:gd name="connsiteX80" fmla="*/ 2442855 w 6233614"/>
              <a:gd name="connsiteY80" fmla="*/ 1234416 h 1276231"/>
              <a:gd name="connsiteX81" fmla="*/ 2449903 w 6233614"/>
              <a:gd name="connsiteY81" fmla="*/ 1205937 h 1276231"/>
              <a:gd name="connsiteX82" fmla="*/ 4133828 w 6233614"/>
              <a:gd name="connsiteY82" fmla="*/ 982195 h 1276231"/>
              <a:gd name="connsiteX83" fmla="*/ 4133923 w 6233614"/>
              <a:gd name="connsiteY83" fmla="*/ 982195 h 1276231"/>
              <a:gd name="connsiteX84" fmla="*/ 4173738 w 6233614"/>
              <a:gd name="connsiteY84" fmla="*/ 982195 h 1276231"/>
              <a:gd name="connsiteX85" fmla="*/ 4237555 w 6233614"/>
              <a:gd name="connsiteY85" fmla="*/ 1150978 h 1276231"/>
              <a:gd name="connsiteX86" fmla="*/ 4301849 w 6233614"/>
              <a:gd name="connsiteY86" fmla="*/ 982195 h 1276231"/>
              <a:gd name="connsiteX87" fmla="*/ 4339949 w 6233614"/>
              <a:gd name="connsiteY87" fmla="*/ 982195 h 1276231"/>
              <a:gd name="connsiteX88" fmla="*/ 4255081 w 6233614"/>
              <a:gd name="connsiteY88" fmla="*/ 1198127 h 1276231"/>
              <a:gd name="connsiteX89" fmla="*/ 4218696 w 6233614"/>
              <a:gd name="connsiteY89" fmla="*/ 1198127 h 1276231"/>
              <a:gd name="connsiteX90" fmla="*/ 3330775 w 6233614"/>
              <a:gd name="connsiteY90" fmla="*/ 978956 h 1276231"/>
              <a:gd name="connsiteX91" fmla="*/ 3388020 w 6233614"/>
              <a:gd name="connsiteY91" fmla="*/ 995625 h 1276231"/>
              <a:gd name="connsiteX92" fmla="*/ 3413928 w 6233614"/>
              <a:gd name="connsiteY92" fmla="*/ 1043631 h 1276231"/>
              <a:gd name="connsiteX93" fmla="*/ 3377066 w 6233614"/>
              <a:gd name="connsiteY93" fmla="*/ 1043631 h 1276231"/>
              <a:gd name="connsiteX94" fmla="*/ 3362302 w 6233614"/>
              <a:gd name="connsiteY94" fmla="*/ 1018961 h 1276231"/>
              <a:gd name="connsiteX95" fmla="*/ 3330775 w 6233614"/>
              <a:gd name="connsiteY95" fmla="*/ 1010198 h 1276231"/>
              <a:gd name="connsiteX96" fmla="*/ 3304009 w 6233614"/>
              <a:gd name="connsiteY96" fmla="*/ 1016866 h 1276231"/>
              <a:gd name="connsiteX97" fmla="*/ 3293532 w 6233614"/>
              <a:gd name="connsiteY97" fmla="*/ 1035916 h 1276231"/>
              <a:gd name="connsiteX98" fmla="*/ 3299723 w 6233614"/>
              <a:gd name="connsiteY98" fmla="*/ 1051822 h 1276231"/>
              <a:gd name="connsiteX99" fmla="*/ 3315344 w 6233614"/>
              <a:gd name="connsiteY99" fmla="*/ 1061062 h 1276231"/>
              <a:gd name="connsiteX100" fmla="*/ 3342300 w 6233614"/>
              <a:gd name="connsiteY100" fmla="*/ 1068586 h 1276231"/>
              <a:gd name="connsiteX101" fmla="*/ 3381257 w 6233614"/>
              <a:gd name="connsiteY101" fmla="*/ 1080112 h 1276231"/>
              <a:gd name="connsiteX102" fmla="*/ 3406975 w 6233614"/>
              <a:gd name="connsiteY102" fmla="*/ 1099352 h 1276231"/>
              <a:gd name="connsiteX103" fmla="*/ 3417643 w 6233614"/>
              <a:gd name="connsiteY103" fmla="*/ 1135737 h 1276231"/>
              <a:gd name="connsiteX104" fmla="*/ 3407356 w 6233614"/>
              <a:gd name="connsiteY104" fmla="*/ 1170027 h 1276231"/>
              <a:gd name="connsiteX105" fmla="*/ 3378876 w 6233614"/>
              <a:gd name="connsiteY105" fmla="*/ 1193364 h 1276231"/>
              <a:gd name="connsiteX106" fmla="*/ 3337537 w 6233614"/>
              <a:gd name="connsiteY106" fmla="*/ 1201746 h 1276231"/>
              <a:gd name="connsiteX107" fmla="*/ 3291912 w 6233614"/>
              <a:gd name="connsiteY107" fmla="*/ 1191268 h 1276231"/>
              <a:gd name="connsiteX108" fmla="*/ 3292198 w 6233614"/>
              <a:gd name="connsiteY108" fmla="*/ 1191078 h 1276231"/>
              <a:gd name="connsiteX109" fmla="*/ 3263242 w 6233614"/>
              <a:gd name="connsiteY109" fmla="*/ 1163646 h 1276231"/>
              <a:gd name="connsiteX110" fmla="*/ 3252098 w 6233614"/>
              <a:gd name="connsiteY110" fmla="*/ 1127451 h 1276231"/>
              <a:gd name="connsiteX111" fmla="*/ 3288960 w 6233614"/>
              <a:gd name="connsiteY111" fmla="*/ 1127451 h 1276231"/>
              <a:gd name="connsiteX112" fmla="*/ 3303914 w 6233614"/>
              <a:gd name="connsiteY112" fmla="*/ 1159169 h 1276231"/>
              <a:gd name="connsiteX113" fmla="*/ 3337728 w 6233614"/>
              <a:gd name="connsiteY113" fmla="*/ 1170313 h 1276231"/>
              <a:gd name="connsiteX114" fmla="*/ 3369446 w 6233614"/>
              <a:gd name="connsiteY114" fmla="*/ 1161550 h 1276231"/>
              <a:gd name="connsiteX115" fmla="*/ 3380971 w 6233614"/>
              <a:gd name="connsiteY115" fmla="*/ 1136500 h 1276231"/>
              <a:gd name="connsiteX116" fmla="*/ 3374113 w 6233614"/>
              <a:gd name="connsiteY116" fmla="*/ 1118307 h 1276231"/>
              <a:gd name="connsiteX117" fmla="*/ 3356968 w 6233614"/>
              <a:gd name="connsiteY117" fmla="*/ 1107353 h 1276231"/>
              <a:gd name="connsiteX118" fmla="*/ 3328679 w 6233614"/>
              <a:gd name="connsiteY118" fmla="*/ 1099257 h 1276231"/>
              <a:gd name="connsiteX119" fmla="*/ 3291817 w 6233614"/>
              <a:gd name="connsiteY119" fmla="*/ 1087731 h 1276231"/>
              <a:gd name="connsiteX120" fmla="*/ 3267624 w 6233614"/>
              <a:gd name="connsiteY120" fmla="*/ 1069539 h 1276231"/>
              <a:gd name="connsiteX121" fmla="*/ 3257527 w 6233614"/>
              <a:gd name="connsiteY121" fmla="*/ 1037154 h 1276231"/>
              <a:gd name="connsiteX122" fmla="*/ 3266767 w 6233614"/>
              <a:gd name="connsiteY122" fmla="*/ 1007626 h 1276231"/>
              <a:gd name="connsiteX123" fmla="*/ 3292675 w 6233614"/>
              <a:gd name="connsiteY123" fmla="*/ 986671 h 1276231"/>
              <a:gd name="connsiteX124" fmla="*/ 3330775 w 6233614"/>
              <a:gd name="connsiteY124" fmla="*/ 978956 h 1276231"/>
              <a:gd name="connsiteX125" fmla="*/ 5854233 w 6233614"/>
              <a:gd name="connsiteY125" fmla="*/ 978766 h 1276231"/>
              <a:gd name="connsiteX126" fmla="*/ 5878617 w 6233614"/>
              <a:gd name="connsiteY126" fmla="*/ 983529 h 1276231"/>
              <a:gd name="connsiteX127" fmla="*/ 5878617 w 6233614"/>
              <a:gd name="connsiteY127" fmla="*/ 1018676 h 1276231"/>
              <a:gd name="connsiteX128" fmla="*/ 5849947 w 6233614"/>
              <a:gd name="connsiteY128" fmla="*/ 1013151 h 1276231"/>
              <a:gd name="connsiteX129" fmla="*/ 5817371 w 6233614"/>
              <a:gd name="connsiteY129" fmla="*/ 1024676 h 1276231"/>
              <a:gd name="connsiteX130" fmla="*/ 5794702 w 6233614"/>
              <a:gd name="connsiteY130" fmla="*/ 1058490 h 1276231"/>
              <a:gd name="connsiteX131" fmla="*/ 5786606 w 6233614"/>
              <a:gd name="connsiteY131" fmla="*/ 1111640 h 1276231"/>
              <a:gd name="connsiteX132" fmla="*/ 5786606 w 6233614"/>
              <a:gd name="connsiteY132" fmla="*/ 1198222 h 1276231"/>
              <a:gd name="connsiteX133" fmla="*/ 5750220 w 6233614"/>
              <a:gd name="connsiteY133" fmla="*/ 1198222 h 1276231"/>
              <a:gd name="connsiteX134" fmla="*/ 5750220 w 6233614"/>
              <a:gd name="connsiteY134" fmla="*/ 982290 h 1276231"/>
              <a:gd name="connsiteX135" fmla="*/ 5750125 w 6233614"/>
              <a:gd name="connsiteY135" fmla="*/ 982195 h 1276231"/>
              <a:gd name="connsiteX136" fmla="*/ 5786511 w 6233614"/>
              <a:gd name="connsiteY136" fmla="*/ 982195 h 1276231"/>
              <a:gd name="connsiteX137" fmla="*/ 5786511 w 6233614"/>
              <a:gd name="connsiteY137" fmla="*/ 1020295 h 1276231"/>
              <a:gd name="connsiteX138" fmla="*/ 5814133 w 6233614"/>
              <a:gd name="connsiteY138" fmla="*/ 990101 h 1276231"/>
              <a:gd name="connsiteX139" fmla="*/ 5854233 w 6233614"/>
              <a:gd name="connsiteY139" fmla="*/ 978766 h 1276231"/>
              <a:gd name="connsiteX140" fmla="*/ 5099186 w 6233614"/>
              <a:gd name="connsiteY140" fmla="*/ 978766 h 1276231"/>
              <a:gd name="connsiteX141" fmla="*/ 5156813 w 6233614"/>
              <a:gd name="connsiteY141" fmla="*/ 999531 h 1276231"/>
              <a:gd name="connsiteX142" fmla="*/ 5179292 w 6233614"/>
              <a:gd name="connsiteY142" fmla="*/ 1056681 h 1276231"/>
              <a:gd name="connsiteX143" fmla="*/ 5179292 w 6233614"/>
              <a:gd name="connsiteY143" fmla="*/ 1198127 h 1276231"/>
              <a:gd name="connsiteX144" fmla="*/ 5142430 w 6233614"/>
              <a:gd name="connsiteY144" fmla="*/ 1198127 h 1276231"/>
              <a:gd name="connsiteX145" fmla="*/ 5142430 w 6233614"/>
              <a:gd name="connsiteY145" fmla="*/ 1064872 h 1276231"/>
              <a:gd name="connsiteX146" fmla="*/ 5128904 w 6233614"/>
              <a:gd name="connsiteY146" fmla="*/ 1025058 h 1276231"/>
              <a:gd name="connsiteX147" fmla="*/ 5091852 w 6233614"/>
              <a:gd name="connsiteY147" fmla="*/ 1010865 h 1276231"/>
              <a:gd name="connsiteX148" fmla="*/ 5041274 w 6233614"/>
              <a:gd name="connsiteY148" fmla="*/ 1036583 h 1276231"/>
              <a:gd name="connsiteX149" fmla="*/ 5022415 w 6233614"/>
              <a:gd name="connsiteY149" fmla="*/ 1105544 h 1276231"/>
              <a:gd name="connsiteX150" fmla="*/ 5022415 w 6233614"/>
              <a:gd name="connsiteY150" fmla="*/ 1198127 h 1276231"/>
              <a:gd name="connsiteX151" fmla="*/ 4986029 w 6233614"/>
              <a:gd name="connsiteY151" fmla="*/ 1198127 h 1276231"/>
              <a:gd name="connsiteX152" fmla="*/ 4986029 w 6233614"/>
              <a:gd name="connsiteY152" fmla="*/ 982195 h 1276231"/>
              <a:gd name="connsiteX153" fmla="*/ 4986124 w 6233614"/>
              <a:gd name="connsiteY153" fmla="*/ 982195 h 1276231"/>
              <a:gd name="connsiteX154" fmla="*/ 5022510 w 6233614"/>
              <a:gd name="connsiteY154" fmla="*/ 982195 h 1276231"/>
              <a:gd name="connsiteX155" fmla="*/ 5022510 w 6233614"/>
              <a:gd name="connsiteY155" fmla="*/ 1019438 h 1276231"/>
              <a:gd name="connsiteX156" fmla="*/ 5053371 w 6233614"/>
              <a:gd name="connsiteY156" fmla="*/ 990101 h 1276231"/>
              <a:gd name="connsiteX157" fmla="*/ 5099186 w 6233614"/>
              <a:gd name="connsiteY157" fmla="*/ 978766 h 1276231"/>
              <a:gd name="connsiteX158" fmla="*/ 4708947 w 6233614"/>
              <a:gd name="connsiteY158" fmla="*/ 978766 h 1276231"/>
              <a:gd name="connsiteX159" fmla="*/ 4733331 w 6233614"/>
              <a:gd name="connsiteY159" fmla="*/ 983529 h 1276231"/>
              <a:gd name="connsiteX160" fmla="*/ 4733331 w 6233614"/>
              <a:gd name="connsiteY160" fmla="*/ 1018676 h 1276231"/>
              <a:gd name="connsiteX161" fmla="*/ 4704661 w 6233614"/>
              <a:gd name="connsiteY161" fmla="*/ 1013151 h 1276231"/>
              <a:gd name="connsiteX162" fmla="*/ 4672085 w 6233614"/>
              <a:gd name="connsiteY162" fmla="*/ 1024676 h 1276231"/>
              <a:gd name="connsiteX163" fmla="*/ 4649416 w 6233614"/>
              <a:gd name="connsiteY163" fmla="*/ 1058490 h 1276231"/>
              <a:gd name="connsiteX164" fmla="*/ 4641320 w 6233614"/>
              <a:gd name="connsiteY164" fmla="*/ 1111640 h 1276231"/>
              <a:gd name="connsiteX165" fmla="*/ 4641320 w 6233614"/>
              <a:gd name="connsiteY165" fmla="*/ 1198222 h 1276231"/>
              <a:gd name="connsiteX166" fmla="*/ 4604934 w 6233614"/>
              <a:gd name="connsiteY166" fmla="*/ 1198222 h 1276231"/>
              <a:gd name="connsiteX167" fmla="*/ 4604934 w 6233614"/>
              <a:gd name="connsiteY167" fmla="*/ 982290 h 1276231"/>
              <a:gd name="connsiteX168" fmla="*/ 4604839 w 6233614"/>
              <a:gd name="connsiteY168" fmla="*/ 982195 h 1276231"/>
              <a:gd name="connsiteX169" fmla="*/ 4641224 w 6233614"/>
              <a:gd name="connsiteY169" fmla="*/ 982195 h 1276231"/>
              <a:gd name="connsiteX170" fmla="*/ 4641224 w 6233614"/>
              <a:gd name="connsiteY170" fmla="*/ 1020295 h 1276231"/>
              <a:gd name="connsiteX171" fmla="*/ 4668847 w 6233614"/>
              <a:gd name="connsiteY171" fmla="*/ 990101 h 1276231"/>
              <a:gd name="connsiteX172" fmla="*/ 4708947 w 6233614"/>
              <a:gd name="connsiteY172" fmla="*/ 978766 h 1276231"/>
              <a:gd name="connsiteX173" fmla="*/ 4459964 w 6233614"/>
              <a:gd name="connsiteY173" fmla="*/ 978766 h 1276231"/>
              <a:gd name="connsiteX174" fmla="*/ 4512256 w 6233614"/>
              <a:gd name="connsiteY174" fmla="*/ 991815 h 1276231"/>
              <a:gd name="connsiteX175" fmla="*/ 4547403 w 6233614"/>
              <a:gd name="connsiteY175" fmla="*/ 1027629 h 1276231"/>
              <a:gd name="connsiteX176" fmla="*/ 4559786 w 6233614"/>
              <a:gd name="connsiteY176" fmla="*/ 1078588 h 1276231"/>
              <a:gd name="connsiteX177" fmla="*/ 4558929 w 6233614"/>
              <a:gd name="connsiteY177" fmla="*/ 1094876 h 1276231"/>
              <a:gd name="connsiteX178" fmla="*/ 4391384 w 6233614"/>
              <a:gd name="connsiteY178" fmla="*/ 1094876 h 1276231"/>
              <a:gd name="connsiteX179" fmla="*/ 4411767 w 6233614"/>
              <a:gd name="connsiteY179" fmla="*/ 1149549 h 1276231"/>
              <a:gd name="connsiteX180" fmla="*/ 4461297 w 6233614"/>
              <a:gd name="connsiteY180" fmla="*/ 1169933 h 1276231"/>
              <a:gd name="connsiteX181" fmla="*/ 4499683 w 6233614"/>
              <a:gd name="connsiteY181" fmla="*/ 1158979 h 1276231"/>
              <a:gd name="connsiteX182" fmla="*/ 4520066 w 6233614"/>
              <a:gd name="connsiteY182" fmla="*/ 1129166 h 1276231"/>
              <a:gd name="connsiteX183" fmla="*/ 4556928 w 6233614"/>
              <a:gd name="connsiteY183" fmla="*/ 1129166 h 1276231"/>
              <a:gd name="connsiteX184" fmla="*/ 4525210 w 6233614"/>
              <a:gd name="connsiteY184" fmla="*/ 1181458 h 1276231"/>
              <a:gd name="connsiteX185" fmla="*/ 4462631 w 6233614"/>
              <a:gd name="connsiteY185" fmla="*/ 1201651 h 1276231"/>
              <a:gd name="connsiteX186" fmla="*/ 4406243 w 6233614"/>
              <a:gd name="connsiteY186" fmla="*/ 1187459 h 1276231"/>
              <a:gd name="connsiteX187" fmla="*/ 4367857 w 6233614"/>
              <a:gd name="connsiteY187" fmla="*/ 1147835 h 1276231"/>
              <a:gd name="connsiteX188" fmla="*/ 4354141 w 6233614"/>
              <a:gd name="connsiteY188" fmla="*/ 1090208 h 1276231"/>
              <a:gd name="connsiteX189" fmla="*/ 4367857 w 6233614"/>
              <a:gd name="connsiteY189" fmla="*/ 1032773 h 1276231"/>
              <a:gd name="connsiteX190" fmla="*/ 4405576 w 6233614"/>
              <a:gd name="connsiteY190" fmla="*/ 993149 h 1276231"/>
              <a:gd name="connsiteX191" fmla="*/ 4459964 w 6233614"/>
              <a:gd name="connsiteY191" fmla="*/ 978766 h 1276231"/>
              <a:gd name="connsiteX192" fmla="*/ 4019051 w 6233614"/>
              <a:gd name="connsiteY192" fmla="*/ 978766 h 1276231"/>
              <a:gd name="connsiteX193" fmla="*/ 4071343 w 6233614"/>
              <a:gd name="connsiteY193" fmla="*/ 991815 h 1276231"/>
              <a:gd name="connsiteX194" fmla="*/ 4106490 w 6233614"/>
              <a:gd name="connsiteY194" fmla="*/ 1027629 h 1276231"/>
              <a:gd name="connsiteX195" fmla="*/ 4118873 w 6233614"/>
              <a:gd name="connsiteY195" fmla="*/ 1078588 h 1276231"/>
              <a:gd name="connsiteX196" fmla="*/ 4118016 w 6233614"/>
              <a:gd name="connsiteY196" fmla="*/ 1094876 h 1276231"/>
              <a:gd name="connsiteX197" fmla="*/ 3950471 w 6233614"/>
              <a:gd name="connsiteY197" fmla="*/ 1094876 h 1276231"/>
              <a:gd name="connsiteX198" fmla="*/ 3970854 w 6233614"/>
              <a:gd name="connsiteY198" fmla="*/ 1149549 h 1276231"/>
              <a:gd name="connsiteX199" fmla="*/ 4020384 w 6233614"/>
              <a:gd name="connsiteY199" fmla="*/ 1169933 h 1276231"/>
              <a:gd name="connsiteX200" fmla="*/ 4058770 w 6233614"/>
              <a:gd name="connsiteY200" fmla="*/ 1158979 h 1276231"/>
              <a:gd name="connsiteX201" fmla="*/ 4079154 w 6233614"/>
              <a:gd name="connsiteY201" fmla="*/ 1129166 h 1276231"/>
              <a:gd name="connsiteX202" fmla="*/ 4116015 w 6233614"/>
              <a:gd name="connsiteY202" fmla="*/ 1129166 h 1276231"/>
              <a:gd name="connsiteX203" fmla="*/ 4084297 w 6233614"/>
              <a:gd name="connsiteY203" fmla="*/ 1181458 h 1276231"/>
              <a:gd name="connsiteX204" fmla="*/ 4021718 w 6233614"/>
              <a:gd name="connsiteY204" fmla="*/ 1201651 h 1276231"/>
              <a:gd name="connsiteX205" fmla="*/ 3965330 w 6233614"/>
              <a:gd name="connsiteY205" fmla="*/ 1187459 h 1276231"/>
              <a:gd name="connsiteX206" fmla="*/ 3926944 w 6233614"/>
              <a:gd name="connsiteY206" fmla="*/ 1147835 h 1276231"/>
              <a:gd name="connsiteX207" fmla="*/ 3913228 w 6233614"/>
              <a:gd name="connsiteY207" fmla="*/ 1090208 h 1276231"/>
              <a:gd name="connsiteX208" fmla="*/ 3926944 w 6233614"/>
              <a:gd name="connsiteY208" fmla="*/ 1032773 h 1276231"/>
              <a:gd name="connsiteX209" fmla="*/ 3964663 w 6233614"/>
              <a:gd name="connsiteY209" fmla="*/ 993149 h 1276231"/>
              <a:gd name="connsiteX210" fmla="*/ 4019051 w 6233614"/>
              <a:gd name="connsiteY210" fmla="*/ 978766 h 1276231"/>
              <a:gd name="connsiteX211" fmla="*/ 3687772 w 6233614"/>
              <a:gd name="connsiteY211" fmla="*/ 978766 h 1276231"/>
              <a:gd name="connsiteX212" fmla="*/ 3740064 w 6233614"/>
              <a:gd name="connsiteY212" fmla="*/ 991815 h 1276231"/>
              <a:gd name="connsiteX213" fmla="*/ 3775211 w 6233614"/>
              <a:gd name="connsiteY213" fmla="*/ 1027629 h 1276231"/>
              <a:gd name="connsiteX214" fmla="*/ 3787594 w 6233614"/>
              <a:gd name="connsiteY214" fmla="*/ 1078588 h 1276231"/>
              <a:gd name="connsiteX215" fmla="*/ 3786737 w 6233614"/>
              <a:gd name="connsiteY215" fmla="*/ 1094876 h 1276231"/>
              <a:gd name="connsiteX216" fmla="*/ 3619192 w 6233614"/>
              <a:gd name="connsiteY216" fmla="*/ 1094876 h 1276231"/>
              <a:gd name="connsiteX217" fmla="*/ 3639575 w 6233614"/>
              <a:gd name="connsiteY217" fmla="*/ 1149549 h 1276231"/>
              <a:gd name="connsiteX218" fmla="*/ 3689105 w 6233614"/>
              <a:gd name="connsiteY218" fmla="*/ 1169933 h 1276231"/>
              <a:gd name="connsiteX219" fmla="*/ 3727491 w 6233614"/>
              <a:gd name="connsiteY219" fmla="*/ 1158979 h 1276231"/>
              <a:gd name="connsiteX220" fmla="*/ 3747875 w 6233614"/>
              <a:gd name="connsiteY220" fmla="*/ 1129166 h 1276231"/>
              <a:gd name="connsiteX221" fmla="*/ 3784736 w 6233614"/>
              <a:gd name="connsiteY221" fmla="*/ 1129166 h 1276231"/>
              <a:gd name="connsiteX222" fmla="*/ 3753018 w 6233614"/>
              <a:gd name="connsiteY222" fmla="*/ 1181458 h 1276231"/>
              <a:gd name="connsiteX223" fmla="*/ 3690439 w 6233614"/>
              <a:gd name="connsiteY223" fmla="*/ 1201651 h 1276231"/>
              <a:gd name="connsiteX224" fmla="*/ 3634051 w 6233614"/>
              <a:gd name="connsiteY224" fmla="*/ 1187459 h 1276231"/>
              <a:gd name="connsiteX225" fmla="*/ 3595665 w 6233614"/>
              <a:gd name="connsiteY225" fmla="*/ 1147835 h 1276231"/>
              <a:gd name="connsiteX226" fmla="*/ 3581949 w 6233614"/>
              <a:gd name="connsiteY226" fmla="*/ 1090208 h 1276231"/>
              <a:gd name="connsiteX227" fmla="*/ 3595665 w 6233614"/>
              <a:gd name="connsiteY227" fmla="*/ 1032773 h 1276231"/>
              <a:gd name="connsiteX228" fmla="*/ 3633384 w 6233614"/>
              <a:gd name="connsiteY228" fmla="*/ 993149 h 1276231"/>
              <a:gd name="connsiteX229" fmla="*/ 3687772 w 6233614"/>
              <a:gd name="connsiteY229" fmla="*/ 978766 h 1276231"/>
              <a:gd name="connsiteX230" fmla="*/ 3122654 w 6233614"/>
              <a:gd name="connsiteY230" fmla="*/ 978766 h 1276231"/>
              <a:gd name="connsiteX231" fmla="*/ 3174946 w 6233614"/>
              <a:gd name="connsiteY231" fmla="*/ 991815 h 1276231"/>
              <a:gd name="connsiteX232" fmla="*/ 3210093 w 6233614"/>
              <a:gd name="connsiteY232" fmla="*/ 1027629 h 1276231"/>
              <a:gd name="connsiteX233" fmla="*/ 3222476 w 6233614"/>
              <a:gd name="connsiteY233" fmla="*/ 1078588 h 1276231"/>
              <a:gd name="connsiteX234" fmla="*/ 3221619 w 6233614"/>
              <a:gd name="connsiteY234" fmla="*/ 1094876 h 1276231"/>
              <a:gd name="connsiteX235" fmla="*/ 3054074 w 6233614"/>
              <a:gd name="connsiteY235" fmla="*/ 1094876 h 1276231"/>
              <a:gd name="connsiteX236" fmla="*/ 3074457 w 6233614"/>
              <a:gd name="connsiteY236" fmla="*/ 1149549 h 1276231"/>
              <a:gd name="connsiteX237" fmla="*/ 3123987 w 6233614"/>
              <a:gd name="connsiteY237" fmla="*/ 1169933 h 1276231"/>
              <a:gd name="connsiteX238" fmla="*/ 3162373 w 6233614"/>
              <a:gd name="connsiteY238" fmla="*/ 1158979 h 1276231"/>
              <a:gd name="connsiteX239" fmla="*/ 3182756 w 6233614"/>
              <a:gd name="connsiteY239" fmla="*/ 1129166 h 1276231"/>
              <a:gd name="connsiteX240" fmla="*/ 3219618 w 6233614"/>
              <a:gd name="connsiteY240" fmla="*/ 1129166 h 1276231"/>
              <a:gd name="connsiteX241" fmla="*/ 3187900 w 6233614"/>
              <a:gd name="connsiteY241" fmla="*/ 1181458 h 1276231"/>
              <a:gd name="connsiteX242" fmla="*/ 3125321 w 6233614"/>
              <a:gd name="connsiteY242" fmla="*/ 1201651 h 1276231"/>
              <a:gd name="connsiteX243" fmla="*/ 3068933 w 6233614"/>
              <a:gd name="connsiteY243" fmla="*/ 1187459 h 1276231"/>
              <a:gd name="connsiteX244" fmla="*/ 3030547 w 6233614"/>
              <a:gd name="connsiteY244" fmla="*/ 1147835 h 1276231"/>
              <a:gd name="connsiteX245" fmla="*/ 3016831 w 6233614"/>
              <a:gd name="connsiteY245" fmla="*/ 1090208 h 1276231"/>
              <a:gd name="connsiteX246" fmla="*/ 3030547 w 6233614"/>
              <a:gd name="connsiteY246" fmla="*/ 1032773 h 1276231"/>
              <a:gd name="connsiteX247" fmla="*/ 3068266 w 6233614"/>
              <a:gd name="connsiteY247" fmla="*/ 993149 h 1276231"/>
              <a:gd name="connsiteX248" fmla="*/ 3122654 w 6233614"/>
              <a:gd name="connsiteY248" fmla="*/ 978766 h 1276231"/>
              <a:gd name="connsiteX249" fmla="*/ 2894625 w 6233614"/>
              <a:gd name="connsiteY249" fmla="*/ 978766 h 1276231"/>
              <a:gd name="connsiteX250" fmla="*/ 2952251 w 6233614"/>
              <a:gd name="connsiteY250" fmla="*/ 999531 h 1276231"/>
              <a:gd name="connsiteX251" fmla="*/ 2974730 w 6233614"/>
              <a:gd name="connsiteY251" fmla="*/ 1056681 h 1276231"/>
              <a:gd name="connsiteX252" fmla="*/ 2974730 w 6233614"/>
              <a:gd name="connsiteY252" fmla="*/ 1198127 h 1276231"/>
              <a:gd name="connsiteX253" fmla="*/ 2937869 w 6233614"/>
              <a:gd name="connsiteY253" fmla="*/ 1198127 h 1276231"/>
              <a:gd name="connsiteX254" fmla="*/ 2937869 w 6233614"/>
              <a:gd name="connsiteY254" fmla="*/ 1064872 h 1276231"/>
              <a:gd name="connsiteX255" fmla="*/ 2924343 w 6233614"/>
              <a:gd name="connsiteY255" fmla="*/ 1025058 h 1276231"/>
              <a:gd name="connsiteX256" fmla="*/ 2887291 w 6233614"/>
              <a:gd name="connsiteY256" fmla="*/ 1010865 h 1276231"/>
              <a:gd name="connsiteX257" fmla="*/ 2836713 w 6233614"/>
              <a:gd name="connsiteY257" fmla="*/ 1036583 h 1276231"/>
              <a:gd name="connsiteX258" fmla="*/ 2817854 w 6233614"/>
              <a:gd name="connsiteY258" fmla="*/ 1105544 h 1276231"/>
              <a:gd name="connsiteX259" fmla="*/ 2817854 w 6233614"/>
              <a:gd name="connsiteY259" fmla="*/ 1198127 h 1276231"/>
              <a:gd name="connsiteX260" fmla="*/ 2781468 w 6233614"/>
              <a:gd name="connsiteY260" fmla="*/ 1198127 h 1276231"/>
              <a:gd name="connsiteX261" fmla="*/ 2781468 w 6233614"/>
              <a:gd name="connsiteY261" fmla="*/ 982195 h 1276231"/>
              <a:gd name="connsiteX262" fmla="*/ 2781563 w 6233614"/>
              <a:gd name="connsiteY262" fmla="*/ 982195 h 1276231"/>
              <a:gd name="connsiteX263" fmla="*/ 2817949 w 6233614"/>
              <a:gd name="connsiteY263" fmla="*/ 982195 h 1276231"/>
              <a:gd name="connsiteX264" fmla="*/ 2817949 w 6233614"/>
              <a:gd name="connsiteY264" fmla="*/ 1019438 h 1276231"/>
              <a:gd name="connsiteX265" fmla="*/ 2848810 w 6233614"/>
              <a:gd name="connsiteY265" fmla="*/ 990101 h 1276231"/>
              <a:gd name="connsiteX266" fmla="*/ 2894625 w 6233614"/>
              <a:gd name="connsiteY266" fmla="*/ 978766 h 1276231"/>
              <a:gd name="connsiteX267" fmla="*/ 2636688 w 6233614"/>
              <a:gd name="connsiteY267" fmla="*/ 978766 h 1276231"/>
              <a:gd name="connsiteX268" fmla="*/ 2688980 w 6233614"/>
              <a:gd name="connsiteY268" fmla="*/ 991815 h 1276231"/>
              <a:gd name="connsiteX269" fmla="*/ 2724127 w 6233614"/>
              <a:gd name="connsiteY269" fmla="*/ 1027629 h 1276231"/>
              <a:gd name="connsiteX270" fmla="*/ 2736510 w 6233614"/>
              <a:gd name="connsiteY270" fmla="*/ 1078588 h 1276231"/>
              <a:gd name="connsiteX271" fmla="*/ 2735653 w 6233614"/>
              <a:gd name="connsiteY271" fmla="*/ 1094876 h 1276231"/>
              <a:gd name="connsiteX272" fmla="*/ 2568108 w 6233614"/>
              <a:gd name="connsiteY272" fmla="*/ 1094876 h 1276231"/>
              <a:gd name="connsiteX273" fmla="*/ 2588491 w 6233614"/>
              <a:gd name="connsiteY273" fmla="*/ 1149549 h 1276231"/>
              <a:gd name="connsiteX274" fmla="*/ 2638021 w 6233614"/>
              <a:gd name="connsiteY274" fmla="*/ 1169933 h 1276231"/>
              <a:gd name="connsiteX275" fmla="*/ 2676407 w 6233614"/>
              <a:gd name="connsiteY275" fmla="*/ 1158979 h 1276231"/>
              <a:gd name="connsiteX276" fmla="*/ 2696791 w 6233614"/>
              <a:gd name="connsiteY276" fmla="*/ 1129166 h 1276231"/>
              <a:gd name="connsiteX277" fmla="*/ 2733652 w 6233614"/>
              <a:gd name="connsiteY277" fmla="*/ 1129166 h 1276231"/>
              <a:gd name="connsiteX278" fmla="*/ 2701934 w 6233614"/>
              <a:gd name="connsiteY278" fmla="*/ 1181458 h 1276231"/>
              <a:gd name="connsiteX279" fmla="*/ 2639355 w 6233614"/>
              <a:gd name="connsiteY279" fmla="*/ 1201651 h 1276231"/>
              <a:gd name="connsiteX280" fmla="*/ 2582967 w 6233614"/>
              <a:gd name="connsiteY280" fmla="*/ 1187459 h 1276231"/>
              <a:gd name="connsiteX281" fmla="*/ 2544581 w 6233614"/>
              <a:gd name="connsiteY281" fmla="*/ 1147835 h 1276231"/>
              <a:gd name="connsiteX282" fmla="*/ 2530865 w 6233614"/>
              <a:gd name="connsiteY282" fmla="*/ 1090208 h 1276231"/>
              <a:gd name="connsiteX283" fmla="*/ 2544581 w 6233614"/>
              <a:gd name="connsiteY283" fmla="*/ 1032773 h 1276231"/>
              <a:gd name="connsiteX284" fmla="*/ 2582300 w 6233614"/>
              <a:gd name="connsiteY284" fmla="*/ 993149 h 1276231"/>
              <a:gd name="connsiteX285" fmla="*/ 2636688 w 6233614"/>
              <a:gd name="connsiteY285" fmla="*/ 978766 h 1276231"/>
              <a:gd name="connsiteX286" fmla="*/ 4842202 w 6233614"/>
              <a:gd name="connsiteY286" fmla="*/ 978575 h 1276231"/>
              <a:gd name="connsiteX287" fmla="*/ 4906496 w 6233614"/>
              <a:gd name="connsiteY287" fmla="*/ 1000387 h 1276231"/>
              <a:gd name="connsiteX288" fmla="*/ 4931356 w 6233614"/>
              <a:gd name="connsiteY288" fmla="*/ 1059061 h 1276231"/>
              <a:gd name="connsiteX289" fmla="*/ 4931356 w 6233614"/>
              <a:gd name="connsiteY289" fmla="*/ 1197936 h 1276231"/>
              <a:gd name="connsiteX290" fmla="*/ 4894494 w 6233614"/>
              <a:gd name="connsiteY290" fmla="*/ 1197936 h 1276231"/>
              <a:gd name="connsiteX291" fmla="*/ 4894494 w 6233614"/>
              <a:gd name="connsiteY291" fmla="*/ 1161931 h 1276231"/>
              <a:gd name="connsiteX292" fmla="*/ 4867920 w 6233614"/>
              <a:gd name="connsiteY292" fmla="*/ 1189554 h 1276231"/>
              <a:gd name="connsiteX293" fmla="*/ 4825533 w 6233614"/>
              <a:gd name="connsiteY293" fmla="*/ 1201365 h 1276231"/>
              <a:gd name="connsiteX294" fmla="*/ 4769812 w 6233614"/>
              <a:gd name="connsiteY294" fmla="*/ 1184696 h 1276231"/>
              <a:gd name="connsiteX295" fmla="*/ 4769812 w 6233614"/>
              <a:gd name="connsiteY295" fmla="*/ 1184887 h 1276231"/>
              <a:gd name="connsiteX296" fmla="*/ 4749238 w 6233614"/>
              <a:gd name="connsiteY296" fmla="*/ 1139929 h 1276231"/>
              <a:gd name="connsiteX297" fmla="*/ 4773051 w 6233614"/>
              <a:gd name="connsiteY297" fmla="*/ 1090208 h 1276231"/>
              <a:gd name="connsiteX298" fmla="*/ 4848203 w 6233614"/>
              <a:gd name="connsiteY298" fmla="*/ 1067920 h 1276231"/>
              <a:gd name="connsiteX299" fmla="*/ 4894494 w 6233614"/>
              <a:gd name="connsiteY299" fmla="*/ 1063157 h 1276231"/>
              <a:gd name="connsiteX300" fmla="*/ 4894494 w 6233614"/>
              <a:gd name="connsiteY300" fmla="*/ 1055442 h 1276231"/>
              <a:gd name="connsiteX301" fmla="*/ 4880397 w 6233614"/>
              <a:gd name="connsiteY301" fmla="*/ 1022009 h 1276231"/>
              <a:gd name="connsiteX302" fmla="*/ 4842297 w 6233614"/>
              <a:gd name="connsiteY302" fmla="*/ 1010008 h 1276231"/>
              <a:gd name="connsiteX303" fmla="*/ 4805436 w 6233614"/>
              <a:gd name="connsiteY303" fmla="*/ 1021533 h 1276231"/>
              <a:gd name="connsiteX304" fmla="*/ 4788291 w 6233614"/>
              <a:gd name="connsiteY304" fmla="*/ 1055347 h 1276231"/>
              <a:gd name="connsiteX305" fmla="*/ 4751429 w 6233614"/>
              <a:gd name="connsiteY305" fmla="*/ 1055347 h 1276231"/>
              <a:gd name="connsiteX306" fmla="*/ 4780099 w 6233614"/>
              <a:gd name="connsiteY306" fmla="*/ 1000673 h 1276231"/>
              <a:gd name="connsiteX307" fmla="*/ 4842202 w 6233614"/>
              <a:gd name="connsiteY307" fmla="*/ 978575 h 1276231"/>
              <a:gd name="connsiteX308" fmla="*/ 5680973 w 6233614"/>
              <a:gd name="connsiteY308" fmla="*/ 970574 h 1276231"/>
              <a:gd name="connsiteX309" fmla="*/ 5698976 w 6233614"/>
              <a:gd name="connsiteY309" fmla="*/ 986862 h 1276231"/>
              <a:gd name="connsiteX310" fmla="*/ 5676687 w 6233614"/>
              <a:gd name="connsiteY310" fmla="*/ 1012960 h 1276231"/>
              <a:gd name="connsiteX311" fmla="*/ 5697261 w 6233614"/>
              <a:gd name="connsiteY311" fmla="*/ 1047631 h 1276231"/>
              <a:gd name="connsiteX312" fmla="*/ 5704500 w 6233614"/>
              <a:gd name="connsiteY312" fmla="*/ 1090018 h 1276231"/>
              <a:gd name="connsiteX313" fmla="*/ 5690403 w 6233614"/>
              <a:gd name="connsiteY313" fmla="*/ 1147453 h 1276231"/>
              <a:gd name="connsiteX314" fmla="*/ 5651446 w 6233614"/>
              <a:gd name="connsiteY314" fmla="*/ 1187077 h 1276231"/>
              <a:gd name="connsiteX315" fmla="*/ 5595344 w 6233614"/>
              <a:gd name="connsiteY315" fmla="*/ 1201460 h 1276231"/>
              <a:gd name="connsiteX316" fmla="*/ 5531526 w 6233614"/>
              <a:gd name="connsiteY316" fmla="*/ 1182601 h 1276231"/>
              <a:gd name="connsiteX317" fmla="*/ 5508857 w 6233614"/>
              <a:gd name="connsiteY317" fmla="*/ 1209175 h 1276231"/>
              <a:gd name="connsiteX318" fmla="*/ 5491002 w 6233614"/>
              <a:gd name="connsiteY318" fmla="*/ 1193399 h 1276231"/>
              <a:gd name="connsiteX319" fmla="*/ 5513619 w 6233614"/>
              <a:gd name="connsiteY319" fmla="*/ 1166884 h 1276231"/>
              <a:gd name="connsiteX320" fmla="*/ 5486187 w 6233614"/>
              <a:gd name="connsiteY320" fmla="*/ 1090208 h 1276231"/>
              <a:gd name="connsiteX321" fmla="*/ 5500284 w 6233614"/>
              <a:gd name="connsiteY321" fmla="*/ 1032772 h 1276231"/>
              <a:gd name="connsiteX322" fmla="*/ 5539241 w 6233614"/>
              <a:gd name="connsiteY322" fmla="*/ 993148 h 1276231"/>
              <a:gd name="connsiteX323" fmla="*/ 5595344 w 6233614"/>
              <a:gd name="connsiteY323" fmla="*/ 978766 h 1276231"/>
              <a:gd name="connsiteX324" fmla="*/ 5658304 w 6233614"/>
              <a:gd name="connsiteY324" fmla="*/ 997149 h 1276231"/>
              <a:gd name="connsiteX325" fmla="*/ 3471078 w 6233614"/>
              <a:gd name="connsiteY325" fmla="*/ 927331 h 1276231"/>
              <a:gd name="connsiteX326" fmla="*/ 3507463 w 6233614"/>
              <a:gd name="connsiteY326" fmla="*/ 927331 h 1276231"/>
              <a:gd name="connsiteX327" fmla="*/ 3507463 w 6233614"/>
              <a:gd name="connsiteY327" fmla="*/ 982195 h 1276231"/>
              <a:gd name="connsiteX328" fmla="*/ 3562327 w 6233614"/>
              <a:gd name="connsiteY328" fmla="*/ 982195 h 1276231"/>
              <a:gd name="connsiteX329" fmla="*/ 3562327 w 6233614"/>
              <a:gd name="connsiteY329" fmla="*/ 1012580 h 1276231"/>
              <a:gd name="connsiteX330" fmla="*/ 3507463 w 6233614"/>
              <a:gd name="connsiteY330" fmla="*/ 1012580 h 1276231"/>
              <a:gd name="connsiteX331" fmla="*/ 3507463 w 6233614"/>
              <a:gd name="connsiteY331" fmla="*/ 1131261 h 1276231"/>
              <a:gd name="connsiteX332" fmla="*/ 3516036 w 6233614"/>
              <a:gd name="connsiteY332" fmla="*/ 1159360 h 1276231"/>
              <a:gd name="connsiteX333" fmla="*/ 3539182 w 6233614"/>
              <a:gd name="connsiteY333" fmla="*/ 1168980 h 1276231"/>
              <a:gd name="connsiteX334" fmla="*/ 3563566 w 6233614"/>
              <a:gd name="connsiteY334" fmla="*/ 1164694 h 1276231"/>
              <a:gd name="connsiteX335" fmla="*/ 3563566 w 6233614"/>
              <a:gd name="connsiteY335" fmla="*/ 1195936 h 1276231"/>
              <a:gd name="connsiteX336" fmla="*/ 3534895 w 6233614"/>
              <a:gd name="connsiteY336" fmla="*/ 1201461 h 1276231"/>
              <a:gd name="connsiteX337" fmla="*/ 3488604 w 6233614"/>
              <a:gd name="connsiteY337" fmla="*/ 1183935 h 1276231"/>
              <a:gd name="connsiteX338" fmla="*/ 3488604 w 6233614"/>
              <a:gd name="connsiteY338" fmla="*/ 1184030 h 1276231"/>
              <a:gd name="connsiteX339" fmla="*/ 3471078 w 6233614"/>
              <a:gd name="connsiteY339" fmla="*/ 1134309 h 1276231"/>
              <a:gd name="connsiteX340" fmla="*/ 3471078 w 6233614"/>
              <a:gd name="connsiteY340" fmla="*/ 1012580 h 1276231"/>
              <a:gd name="connsiteX341" fmla="*/ 3434216 w 6233614"/>
              <a:gd name="connsiteY341" fmla="*/ 1012580 h 1276231"/>
              <a:gd name="connsiteX342" fmla="*/ 3434216 w 6233614"/>
              <a:gd name="connsiteY342" fmla="*/ 982195 h 1276231"/>
              <a:gd name="connsiteX343" fmla="*/ 3471078 w 6233614"/>
              <a:gd name="connsiteY343" fmla="*/ 982195 h 1276231"/>
              <a:gd name="connsiteX344" fmla="*/ 2321030 w 6233614"/>
              <a:gd name="connsiteY344" fmla="*/ 927331 h 1276231"/>
              <a:gd name="connsiteX345" fmla="*/ 2357415 w 6233614"/>
              <a:gd name="connsiteY345" fmla="*/ 927331 h 1276231"/>
              <a:gd name="connsiteX346" fmla="*/ 2357415 w 6233614"/>
              <a:gd name="connsiteY346" fmla="*/ 982195 h 1276231"/>
              <a:gd name="connsiteX347" fmla="*/ 2412279 w 6233614"/>
              <a:gd name="connsiteY347" fmla="*/ 982195 h 1276231"/>
              <a:gd name="connsiteX348" fmla="*/ 2412279 w 6233614"/>
              <a:gd name="connsiteY348" fmla="*/ 1012580 h 1276231"/>
              <a:gd name="connsiteX349" fmla="*/ 2357415 w 6233614"/>
              <a:gd name="connsiteY349" fmla="*/ 1012580 h 1276231"/>
              <a:gd name="connsiteX350" fmla="*/ 2357415 w 6233614"/>
              <a:gd name="connsiteY350" fmla="*/ 1131261 h 1276231"/>
              <a:gd name="connsiteX351" fmla="*/ 2365988 w 6233614"/>
              <a:gd name="connsiteY351" fmla="*/ 1159360 h 1276231"/>
              <a:gd name="connsiteX352" fmla="*/ 2389134 w 6233614"/>
              <a:gd name="connsiteY352" fmla="*/ 1168980 h 1276231"/>
              <a:gd name="connsiteX353" fmla="*/ 2413518 w 6233614"/>
              <a:gd name="connsiteY353" fmla="*/ 1164694 h 1276231"/>
              <a:gd name="connsiteX354" fmla="*/ 2413518 w 6233614"/>
              <a:gd name="connsiteY354" fmla="*/ 1195936 h 1276231"/>
              <a:gd name="connsiteX355" fmla="*/ 2384847 w 6233614"/>
              <a:gd name="connsiteY355" fmla="*/ 1201461 h 1276231"/>
              <a:gd name="connsiteX356" fmla="*/ 2338556 w 6233614"/>
              <a:gd name="connsiteY356" fmla="*/ 1183935 h 1276231"/>
              <a:gd name="connsiteX357" fmla="*/ 2338556 w 6233614"/>
              <a:gd name="connsiteY357" fmla="*/ 1184030 h 1276231"/>
              <a:gd name="connsiteX358" fmla="*/ 2321030 w 6233614"/>
              <a:gd name="connsiteY358" fmla="*/ 1134309 h 1276231"/>
              <a:gd name="connsiteX359" fmla="*/ 2321030 w 6233614"/>
              <a:gd name="connsiteY359" fmla="*/ 1012580 h 1276231"/>
              <a:gd name="connsiteX360" fmla="*/ 2284168 w 6233614"/>
              <a:gd name="connsiteY360" fmla="*/ 1012580 h 1276231"/>
              <a:gd name="connsiteX361" fmla="*/ 2284168 w 6233614"/>
              <a:gd name="connsiteY361" fmla="*/ 982195 h 1276231"/>
              <a:gd name="connsiteX362" fmla="*/ 2321030 w 6233614"/>
              <a:gd name="connsiteY362" fmla="*/ 982195 h 1276231"/>
              <a:gd name="connsiteX363" fmla="*/ 3832266 w 6233614"/>
              <a:gd name="connsiteY363" fmla="*/ 894755 h 1276231"/>
              <a:gd name="connsiteX364" fmla="*/ 3869128 w 6233614"/>
              <a:gd name="connsiteY364" fmla="*/ 894755 h 1276231"/>
              <a:gd name="connsiteX365" fmla="*/ 3869128 w 6233614"/>
              <a:gd name="connsiteY365" fmla="*/ 1198126 h 1276231"/>
              <a:gd name="connsiteX366" fmla="*/ 3832266 w 6233614"/>
              <a:gd name="connsiteY366" fmla="*/ 1198126 h 1276231"/>
              <a:gd name="connsiteX367" fmla="*/ 5403510 w 6233614"/>
              <a:gd name="connsiteY367" fmla="*/ 894660 h 1276231"/>
              <a:gd name="connsiteX368" fmla="*/ 5440372 w 6233614"/>
              <a:gd name="connsiteY368" fmla="*/ 894660 h 1276231"/>
              <a:gd name="connsiteX369" fmla="*/ 5440372 w 6233614"/>
              <a:gd name="connsiteY369" fmla="*/ 1198031 h 1276231"/>
              <a:gd name="connsiteX370" fmla="*/ 5403510 w 6233614"/>
              <a:gd name="connsiteY370" fmla="*/ 1198031 h 1276231"/>
              <a:gd name="connsiteX371" fmla="*/ 5403510 w 6233614"/>
              <a:gd name="connsiteY371" fmla="*/ 1162503 h 1276231"/>
              <a:gd name="connsiteX372" fmla="*/ 5373507 w 6233614"/>
              <a:gd name="connsiteY372" fmla="*/ 1190792 h 1276231"/>
              <a:gd name="connsiteX373" fmla="*/ 5328929 w 6233614"/>
              <a:gd name="connsiteY373" fmla="*/ 1201460 h 1276231"/>
              <a:gd name="connsiteX374" fmla="*/ 5272351 w 6233614"/>
              <a:gd name="connsiteY374" fmla="*/ 1187554 h 1276231"/>
              <a:gd name="connsiteX375" fmla="*/ 5272351 w 6233614"/>
              <a:gd name="connsiteY375" fmla="*/ 1187649 h 1276231"/>
              <a:gd name="connsiteX376" fmla="*/ 5234632 w 6233614"/>
              <a:gd name="connsiteY376" fmla="*/ 1148406 h 1276231"/>
              <a:gd name="connsiteX377" fmla="*/ 5221392 w 6233614"/>
              <a:gd name="connsiteY377" fmla="*/ 1090113 h 1276231"/>
              <a:gd name="connsiteX378" fmla="*/ 5234632 w 6233614"/>
              <a:gd name="connsiteY378" fmla="*/ 1031820 h 1276231"/>
              <a:gd name="connsiteX379" fmla="*/ 5272351 w 6233614"/>
              <a:gd name="connsiteY379" fmla="*/ 992577 h 1276231"/>
              <a:gd name="connsiteX380" fmla="*/ 5328929 w 6233614"/>
              <a:gd name="connsiteY380" fmla="*/ 978671 h 1276231"/>
              <a:gd name="connsiteX381" fmla="*/ 5373507 w 6233614"/>
              <a:gd name="connsiteY381" fmla="*/ 989148 h 1276231"/>
              <a:gd name="connsiteX382" fmla="*/ 5403510 w 6233614"/>
              <a:gd name="connsiteY382" fmla="*/ 1017247 h 1276231"/>
              <a:gd name="connsiteX383" fmla="*/ 2467524 w 6233614"/>
              <a:gd name="connsiteY383" fmla="*/ 891421 h 1276231"/>
              <a:gd name="connsiteX384" fmla="*/ 2485717 w 6233614"/>
              <a:gd name="connsiteY384" fmla="*/ 898279 h 1276231"/>
              <a:gd name="connsiteX385" fmla="*/ 2492766 w 6233614"/>
              <a:gd name="connsiteY385" fmla="*/ 915805 h 1276231"/>
              <a:gd name="connsiteX386" fmla="*/ 2485717 w 6233614"/>
              <a:gd name="connsiteY386" fmla="*/ 933331 h 1276231"/>
              <a:gd name="connsiteX387" fmla="*/ 2467524 w 6233614"/>
              <a:gd name="connsiteY387" fmla="*/ 940189 h 1276231"/>
              <a:gd name="connsiteX388" fmla="*/ 2449713 w 6233614"/>
              <a:gd name="connsiteY388" fmla="*/ 933331 h 1276231"/>
              <a:gd name="connsiteX389" fmla="*/ 2442664 w 6233614"/>
              <a:gd name="connsiteY389" fmla="*/ 915805 h 1276231"/>
              <a:gd name="connsiteX390" fmla="*/ 2449713 w 6233614"/>
              <a:gd name="connsiteY390" fmla="*/ 898279 h 1276231"/>
              <a:gd name="connsiteX391" fmla="*/ 2467524 w 6233614"/>
              <a:gd name="connsiteY391" fmla="*/ 891421 h 1276231"/>
              <a:gd name="connsiteX392" fmla="*/ 3858746 w 6233614"/>
              <a:gd name="connsiteY392" fmla="*/ 655678 h 1276231"/>
              <a:gd name="connsiteX393" fmla="*/ 3814645 w 6233614"/>
              <a:gd name="connsiteY393" fmla="*/ 660821 h 1276231"/>
              <a:gd name="connsiteX394" fmla="*/ 3765591 w 6233614"/>
              <a:gd name="connsiteY394" fmla="*/ 674061 h 1276231"/>
              <a:gd name="connsiteX395" fmla="*/ 3750828 w 6233614"/>
              <a:gd name="connsiteY395" fmla="*/ 702731 h 1276231"/>
              <a:gd name="connsiteX396" fmla="*/ 3762163 w 6233614"/>
              <a:gd name="connsiteY396" fmla="*/ 725877 h 1276231"/>
              <a:gd name="connsiteX397" fmla="*/ 3762163 w 6233614"/>
              <a:gd name="connsiteY397" fmla="*/ 725973 h 1276231"/>
              <a:gd name="connsiteX398" fmla="*/ 3793214 w 6233614"/>
              <a:gd name="connsiteY398" fmla="*/ 734545 h 1276231"/>
              <a:gd name="connsiteX399" fmla="*/ 3827028 w 6233614"/>
              <a:gd name="connsiteY399" fmla="*/ 725306 h 1276231"/>
              <a:gd name="connsiteX400" fmla="*/ 3850364 w 6233614"/>
              <a:gd name="connsiteY400" fmla="*/ 700446 h 1276231"/>
              <a:gd name="connsiteX401" fmla="*/ 3858746 w 6233614"/>
              <a:gd name="connsiteY401" fmla="*/ 665965 h 1276231"/>
              <a:gd name="connsiteX402" fmla="*/ 4059818 w 6233614"/>
              <a:gd name="connsiteY402" fmla="*/ 574715 h 1276231"/>
              <a:gd name="connsiteX403" fmla="*/ 4022290 w 6233614"/>
              <a:gd name="connsiteY403" fmla="*/ 584812 h 1276231"/>
              <a:gd name="connsiteX404" fmla="*/ 3996572 w 6233614"/>
              <a:gd name="connsiteY404" fmla="*/ 613101 h 1276231"/>
              <a:gd name="connsiteX405" fmla="*/ 3987333 w 6233614"/>
              <a:gd name="connsiteY405" fmla="*/ 654440 h 1276231"/>
              <a:gd name="connsiteX406" fmla="*/ 3996572 w 6233614"/>
              <a:gd name="connsiteY406" fmla="*/ 695778 h 1276231"/>
              <a:gd name="connsiteX407" fmla="*/ 4022290 w 6233614"/>
              <a:gd name="connsiteY407" fmla="*/ 724067 h 1276231"/>
              <a:gd name="connsiteX408" fmla="*/ 4059818 w 6233614"/>
              <a:gd name="connsiteY408" fmla="*/ 734164 h 1276231"/>
              <a:gd name="connsiteX409" fmla="*/ 4096870 w 6233614"/>
              <a:gd name="connsiteY409" fmla="*/ 724067 h 1276231"/>
              <a:gd name="connsiteX410" fmla="*/ 4122778 w 6233614"/>
              <a:gd name="connsiteY410" fmla="*/ 695778 h 1276231"/>
              <a:gd name="connsiteX411" fmla="*/ 4132208 w 6233614"/>
              <a:gd name="connsiteY411" fmla="*/ 654440 h 1276231"/>
              <a:gd name="connsiteX412" fmla="*/ 4122778 w 6233614"/>
              <a:gd name="connsiteY412" fmla="*/ 613101 h 1276231"/>
              <a:gd name="connsiteX413" fmla="*/ 4096870 w 6233614"/>
              <a:gd name="connsiteY413" fmla="*/ 584812 h 1276231"/>
              <a:gd name="connsiteX414" fmla="*/ 4059818 w 6233614"/>
              <a:gd name="connsiteY414" fmla="*/ 574715 h 1276231"/>
              <a:gd name="connsiteX415" fmla="*/ 5291687 w 6233614"/>
              <a:gd name="connsiteY415" fmla="*/ 574620 h 1276231"/>
              <a:gd name="connsiteX416" fmla="*/ 5254444 w 6233614"/>
              <a:gd name="connsiteY416" fmla="*/ 584717 h 1276231"/>
              <a:gd name="connsiteX417" fmla="*/ 5228917 w 6233614"/>
              <a:gd name="connsiteY417" fmla="*/ 613006 h 1276231"/>
              <a:gd name="connsiteX418" fmla="*/ 5219678 w 6233614"/>
              <a:gd name="connsiteY418" fmla="*/ 654344 h 1276231"/>
              <a:gd name="connsiteX419" fmla="*/ 5228917 w 6233614"/>
              <a:gd name="connsiteY419" fmla="*/ 695492 h 1276231"/>
              <a:gd name="connsiteX420" fmla="*/ 5254634 w 6233614"/>
              <a:gd name="connsiteY420" fmla="*/ 723591 h 1276231"/>
              <a:gd name="connsiteX421" fmla="*/ 5291687 w 6233614"/>
              <a:gd name="connsiteY421" fmla="*/ 733688 h 1276231"/>
              <a:gd name="connsiteX422" fmla="*/ 5328739 w 6233614"/>
              <a:gd name="connsiteY422" fmla="*/ 723591 h 1276231"/>
              <a:gd name="connsiteX423" fmla="*/ 5354457 w 6233614"/>
              <a:gd name="connsiteY423" fmla="*/ 695492 h 1276231"/>
              <a:gd name="connsiteX424" fmla="*/ 5363696 w 6233614"/>
              <a:gd name="connsiteY424" fmla="*/ 654344 h 1276231"/>
              <a:gd name="connsiteX425" fmla="*/ 5354457 w 6233614"/>
              <a:gd name="connsiteY425" fmla="*/ 613006 h 1276231"/>
              <a:gd name="connsiteX426" fmla="*/ 5328929 w 6233614"/>
              <a:gd name="connsiteY426" fmla="*/ 584717 h 1276231"/>
              <a:gd name="connsiteX427" fmla="*/ 5291687 w 6233614"/>
              <a:gd name="connsiteY427" fmla="*/ 574620 h 1276231"/>
              <a:gd name="connsiteX428" fmla="*/ 5689736 w 6233614"/>
              <a:gd name="connsiteY428" fmla="*/ 574239 h 1276231"/>
              <a:gd name="connsiteX429" fmla="*/ 5646017 w 6233614"/>
              <a:gd name="connsiteY429" fmla="*/ 588622 h 1276231"/>
              <a:gd name="connsiteX430" fmla="*/ 5623347 w 6233614"/>
              <a:gd name="connsiteY430" fmla="*/ 629960 h 1276231"/>
              <a:gd name="connsiteX431" fmla="*/ 5751458 w 6233614"/>
              <a:gd name="connsiteY431" fmla="*/ 629960 h 1276231"/>
              <a:gd name="connsiteX432" fmla="*/ 5734313 w 6233614"/>
              <a:gd name="connsiteY432" fmla="*/ 589479 h 1276231"/>
              <a:gd name="connsiteX433" fmla="*/ 5689736 w 6233614"/>
              <a:gd name="connsiteY433" fmla="*/ 574239 h 1276231"/>
              <a:gd name="connsiteX434" fmla="*/ 4694374 w 6233614"/>
              <a:gd name="connsiteY434" fmla="*/ 574239 h 1276231"/>
              <a:gd name="connsiteX435" fmla="*/ 4650654 w 6233614"/>
              <a:gd name="connsiteY435" fmla="*/ 588622 h 1276231"/>
              <a:gd name="connsiteX436" fmla="*/ 4627985 w 6233614"/>
              <a:gd name="connsiteY436" fmla="*/ 629960 h 1276231"/>
              <a:gd name="connsiteX437" fmla="*/ 4756096 w 6233614"/>
              <a:gd name="connsiteY437" fmla="*/ 629960 h 1276231"/>
              <a:gd name="connsiteX438" fmla="*/ 4738951 w 6233614"/>
              <a:gd name="connsiteY438" fmla="*/ 589479 h 1276231"/>
              <a:gd name="connsiteX439" fmla="*/ 4694374 w 6233614"/>
              <a:gd name="connsiteY439" fmla="*/ 574239 h 1276231"/>
              <a:gd name="connsiteX440" fmla="*/ 2722508 w 6233614"/>
              <a:gd name="connsiteY440" fmla="*/ 546235 h 1276231"/>
              <a:gd name="connsiteX441" fmla="*/ 2759370 w 6233614"/>
              <a:gd name="connsiteY441" fmla="*/ 546235 h 1276231"/>
              <a:gd name="connsiteX442" fmla="*/ 2759370 w 6233614"/>
              <a:gd name="connsiteY442" fmla="*/ 762167 h 1276231"/>
              <a:gd name="connsiteX443" fmla="*/ 2722508 w 6233614"/>
              <a:gd name="connsiteY443" fmla="*/ 762167 h 1276231"/>
              <a:gd name="connsiteX444" fmla="*/ 2722508 w 6233614"/>
              <a:gd name="connsiteY444" fmla="*/ 723210 h 1276231"/>
              <a:gd name="connsiteX445" fmla="*/ 2691838 w 6233614"/>
              <a:gd name="connsiteY445" fmla="*/ 754071 h 1276231"/>
              <a:gd name="connsiteX446" fmla="*/ 2646213 w 6233614"/>
              <a:gd name="connsiteY446" fmla="*/ 765596 h 1276231"/>
              <a:gd name="connsiteX447" fmla="*/ 2588777 w 6233614"/>
              <a:gd name="connsiteY447" fmla="*/ 744164 h 1276231"/>
              <a:gd name="connsiteX448" fmla="*/ 2588777 w 6233614"/>
              <a:gd name="connsiteY448" fmla="*/ 744355 h 1276231"/>
              <a:gd name="connsiteX449" fmla="*/ 2566489 w 6233614"/>
              <a:gd name="connsiteY449" fmla="*/ 683966 h 1276231"/>
              <a:gd name="connsiteX450" fmla="*/ 2566489 w 6233614"/>
              <a:gd name="connsiteY450" fmla="*/ 546426 h 1276231"/>
              <a:gd name="connsiteX451" fmla="*/ 2602874 w 6233614"/>
              <a:gd name="connsiteY451" fmla="*/ 546426 h 1276231"/>
              <a:gd name="connsiteX452" fmla="*/ 2602874 w 6233614"/>
              <a:gd name="connsiteY452" fmla="*/ 679680 h 1276231"/>
              <a:gd name="connsiteX453" fmla="*/ 2616400 w 6233614"/>
              <a:gd name="connsiteY453" fmla="*/ 719495 h 1276231"/>
              <a:gd name="connsiteX454" fmla="*/ 2653071 w 6233614"/>
              <a:gd name="connsiteY454" fmla="*/ 733592 h 1276231"/>
              <a:gd name="connsiteX455" fmla="*/ 2703839 w 6233614"/>
              <a:gd name="connsiteY455" fmla="*/ 708065 h 1276231"/>
              <a:gd name="connsiteX456" fmla="*/ 2722508 w 6233614"/>
              <a:gd name="connsiteY456" fmla="*/ 638818 h 1276231"/>
              <a:gd name="connsiteX457" fmla="*/ 6146746 w 6233614"/>
              <a:gd name="connsiteY457" fmla="*/ 543187 h 1276231"/>
              <a:gd name="connsiteX458" fmla="*/ 6203991 w 6233614"/>
              <a:gd name="connsiteY458" fmla="*/ 559856 h 1276231"/>
              <a:gd name="connsiteX459" fmla="*/ 6229899 w 6233614"/>
              <a:gd name="connsiteY459" fmla="*/ 607862 h 1276231"/>
              <a:gd name="connsiteX460" fmla="*/ 6193037 w 6233614"/>
              <a:gd name="connsiteY460" fmla="*/ 607862 h 1276231"/>
              <a:gd name="connsiteX461" fmla="*/ 6178273 w 6233614"/>
              <a:gd name="connsiteY461" fmla="*/ 583192 h 1276231"/>
              <a:gd name="connsiteX462" fmla="*/ 6146746 w 6233614"/>
              <a:gd name="connsiteY462" fmla="*/ 574429 h 1276231"/>
              <a:gd name="connsiteX463" fmla="*/ 6119980 w 6233614"/>
              <a:gd name="connsiteY463" fmla="*/ 581096 h 1276231"/>
              <a:gd name="connsiteX464" fmla="*/ 6109503 w 6233614"/>
              <a:gd name="connsiteY464" fmla="*/ 600146 h 1276231"/>
              <a:gd name="connsiteX465" fmla="*/ 6115694 w 6233614"/>
              <a:gd name="connsiteY465" fmla="*/ 615958 h 1276231"/>
              <a:gd name="connsiteX466" fmla="*/ 6131315 w 6233614"/>
              <a:gd name="connsiteY466" fmla="*/ 625197 h 1276231"/>
              <a:gd name="connsiteX467" fmla="*/ 6158270 w 6233614"/>
              <a:gd name="connsiteY467" fmla="*/ 632722 h 1276231"/>
              <a:gd name="connsiteX468" fmla="*/ 6197228 w 6233614"/>
              <a:gd name="connsiteY468" fmla="*/ 644247 h 1276231"/>
              <a:gd name="connsiteX469" fmla="*/ 6222946 w 6233614"/>
              <a:gd name="connsiteY469" fmla="*/ 663488 h 1276231"/>
              <a:gd name="connsiteX470" fmla="*/ 6233614 w 6233614"/>
              <a:gd name="connsiteY470" fmla="*/ 699873 h 1276231"/>
              <a:gd name="connsiteX471" fmla="*/ 6223326 w 6233614"/>
              <a:gd name="connsiteY471" fmla="*/ 734163 h 1276231"/>
              <a:gd name="connsiteX472" fmla="*/ 6194847 w 6233614"/>
              <a:gd name="connsiteY472" fmla="*/ 757500 h 1276231"/>
              <a:gd name="connsiteX473" fmla="*/ 6153508 w 6233614"/>
              <a:gd name="connsiteY473" fmla="*/ 765882 h 1276231"/>
              <a:gd name="connsiteX474" fmla="*/ 6107883 w 6233614"/>
              <a:gd name="connsiteY474" fmla="*/ 755404 h 1276231"/>
              <a:gd name="connsiteX475" fmla="*/ 6108169 w 6233614"/>
              <a:gd name="connsiteY475" fmla="*/ 755309 h 1276231"/>
              <a:gd name="connsiteX476" fmla="*/ 6079213 w 6233614"/>
              <a:gd name="connsiteY476" fmla="*/ 727877 h 1276231"/>
              <a:gd name="connsiteX477" fmla="*/ 6068069 w 6233614"/>
              <a:gd name="connsiteY477" fmla="*/ 691682 h 1276231"/>
              <a:gd name="connsiteX478" fmla="*/ 6104931 w 6233614"/>
              <a:gd name="connsiteY478" fmla="*/ 691682 h 1276231"/>
              <a:gd name="connsiteX479" fmla="*/ 6119885 w 6233614"/>
              <a:gd name="connsiteY479" fmla="*/ 723400 h 1276231"/>
              <a:gd name="connsiteX480" fmla="*/ 6153699 w 6233614"/>
              <a:gd name="connsiteY480" fmla="*/ 734544 h 1276231"/>
              <a:gd name="connsiteX481" fmla="*/ 6185417 w 6233614"/>
              <a:gd name="connsiteY481" fmla="*/ 725781 h 1276231"/>
              <a:gd name="connsiteX482" fmla="*/ 6196942 w 6233614"/>
              <a:gd name="connsiteY482" fmla="*/ 700731 h 1276231"/>
              <a:gd name="connsiteX483" fmla="*/ 6190084 w 6233614"/>
              <a:gd name="connsiteY483" fmla="*/ 682538 h 1276231"/>
              <a:gd name="connsiteX484" fmla="*/ 6172939 w 6233614"/>
              <a:gd name="connsiteY484" fmla="*/ 671584 h 1276231"/>
              <a:gd name="connsiteX485" fmla="*/ 6144650 w 6233614"/>
              <a:gd name="connsiteY485" fmla="*/ 663488 h 1276231"/>
              <a:gd name="connsiteX486" fmla="*/ 6107788 w 6233614"/>
              <a:gd name="connsiteY486" fmla="*/ 651962 h 1276231"/>
              <a:gd name="connsiteX487" fmla="*/ 6083595 w 6233614"/>
              <a:gd name="connsiteY487" fmla="*/ 633770 h 1276231"/>
              <a:gd name="connsiteX488" fmla="*/ 6073498 w 6233614"/>
              <a:gd name="connsiteY488" fmla="*/ 601385 h 1276231"/>
              <a:gd name="connsiteX489" fmla="*/ 6082737 w 6233614"/>
              <a:gd name="connsiteY489" fmla="*/ 571857 h 1276231"/>
              <a:gd name="connsiteX490" fmla="*/ 6108646 w 6233614"/>
              <a:gd name="connsiteY490" fmla="*/ 550902 h 1276231"/>
              <a:gd name="connsiteX491" fmla="*/ 6146746 w 6233614"/>
              <a:gd name="connsiteY491" fmla="*/ 543187 h 1276231"/>
              <a:gd name="connsiteX492" fmla="*/ 4471394 w 6233614"/>
              <a:gd name="connsiteY492" fmla="*/ 543187 h 1276231"/>
              <a:gd name="connsiteX493" fmla="*/ 4528639 w 6233614"/>
              <a:gd name="connsiteY493" fmla="*/ 559856 h 1276231"/>
              <a:gd name="connsiteX494" fmla="*/ 4554547 w 6233614"/>
              <a:gd name="connsiteY494" fmla="*/ 607862 h 1276231"/>
              <a:gd name="connsiteX495" fmla="*/ 4517685 w 6233614"/>
              <a:gd name="connsiteY495" fmla="*/ 607862 h 1276231"/>
              <a:gd name="connsiteX496" fmla="*/ 4502921 w 6233614"/>
              <a:gd name="connsiteY496" fmla="*/ 583192 h 1276231"/>
              <a:gd name="connsiteX497" fmla="*/ 4471394 w 6233614"/>
              <a:gd name="connsiteY497" fmla="*/ 574429 h 1276231"/>
              <a:gd name="connsiteX498" fmla="*/ 4444628 w 6233614"/>
              <a:gd name="connsiteY498" fmla="*/ 581096 h 1276231"/>
              <a:gd name="connsiteX499" fmla="*/ 4434151 w 6233614"/>
              <a:gd name="connsiteY499" fmla="*/ 600146 h 1276231"/>
              <a:gd name="connsiteX500" fmla="*/ 4440342 w 6233614"/>
              <a:gd name="connsiteY500" fmla="*/ 615958 h 1276231"/>
              <a:gd name="connsiteX501" fmla="*/ 4455963 w 6233614"/>
              <a:gd name="connsiteY501" fmla="*/ 625197 h 1276231"/>
              <a:gd name="connsiteX502" fmla="*/ 4482919 w 6233614"/>
              <a:gd name="connsiteY502" fmla="*/ 632722 h 1276231"/>
              <a:gd name="connsiteX503" fmla="*/ 4521876 w 6233614"/>
              <a:gd name="connsiteY503" fmla="*/ 644247 h 1276231"/>
              <a:gd name="connsiteX504" fmla="*/ 4547594 w 6233614"/>
              <a:gd name="connsiteY504" fmla="*/ 663488 h 1276231"/>
              <a:gd name="connsiteX505" fmla="*/ 4558262 w 6233614"/>
              <a:gd name="connsiteY505" fmla="*/ 699873 h 1276231"/>
              <a:gd name="connsiteX506" fmla="*/ 4547975 w 6233614"/>
              <a:gd name="connsiteY506" fmla="*/ 734163 h 1276231"/>
              <a:gd name="connsiteX507" fmla="*/ 4519495 w 6233614"/>
              <a:gd name="connsiteY507" fmla="*/ 757500 h 1276231"/>
              <a:gd name="connsiteX508" fmla="*/ 4478156 w 6233614"/>
              <a:gd name="connsiteY508" fmla="*/ 765882 h 1276231"/>
              <a:gd name="connsiteX509" fmla="*/ 4432531 w 6233614"/>
              <a:gd name="connsiteY509" fmla="*/ 755404 h 1276231"/>
              <a:gd name="connsiteX510" fmla="*/ 4432817 w 6233614"/>
              <a:gd name="connsiteY510" fmla="*/ 755309 h 1276231"/>
              <a:gd name="connsiteX511" fmla="*/ 4403861 w 6233614"/>
              <a:gd name="connsiteY511" fmla="*/ 727877 h 1276231"/>
              <a:gd name="connsiteX512" fmla="*/ 4392717 w 6233614"/>
              <a:gd name="connsiteY512" fmla="*/ 691682 h 1276231"/>
              <a:gd name="connsiteX513" fmla="*/ 4429579 w 6233614"/>
              <a:gd name="connsiteY513" fmla="*/ 691682 h 1276231"/>
              <a:gd name="connsiteX514" fmla="*/ 4444533 w 6233614"/>
              <a:gd name="connsiteY514" fmla="*/ 723400 h 1276231"/>
              <a:gd name="connsiteX515" fmla="*/ 4478347 w 6233614"/>
              <a:gd name="connsiteY515" fmla="*/ 734544 h 1276231"/>
              <a:gd name="connsiteX516" fmla="*/ 4510065 w 6233614"/>
              <a:gd name="connsiteY516" fmla="*/ 725781 h 1276231"/>
              <a:gd name="connsiteX517" fmla="*/ 4521590 w 6233614"/>
              <a:gd name="connsiteY517" fmla="*/ 700731 h 1276231"/>
              <a:gd name="connsiteX518" fmla="*/ 4514732 w 6233614"/>
              <a:gd name="connsiteY518" fmla="*/ 682538 h 1276231"/>
              <a:gd name="connsiteX519" fmla="*/ 4497587 w 6233614"/>
              <a:gd name="connsiteY519" fmla="*/ 671584 h 1276231"/>
              <a:gd name="connsiteX520" fmla="*/ 4469298 w 6233614"/>
              <a:gd name="connsiteY520" fmla="*/ 663488 h 1276231"/>
              <a:gd name="connsiteX521" fmla="*/ 4432436 w 6233614"/>
              <a:gd name="connsiteY521" fmla="*/ 651962 h 1276231"/>
              <a:gd name="connsiteX522" fmla="*/ 4408243 w 6233614"/>
              <a:gd name="connsiteY522" fmla="*/ 633770 h 1276231"/>
              <a:gd name="connsiteX523" fmla="*/ 4398146 w 6233614"/>
              <a:gd name="connsiteY523" fmla="*/ 601385 h 1276231"/>
              <a:gd name="connsiteX524" fmla="*/ 4407386 w 6233614"/>
              <a:gd name="connsiteY524" fmla="*/ 571857 h 1276231"/>
              <a:gd name="connsiteX525" fmla="*/ 4433294 w 6233614"/>
              <a:gd name="connsiteY525" fmla="*/ 550902 h 1276231"/>
              <a:gd name="connsiteX526" fmla="*/ 4471394 w 6233614"/>
              <a:gd name="connsiteY526" fmla="*/ 543187 h 1276231"/>
              <a:gd name="connsiteX527" fmla="*/ 4277274 w 6233614"/>
              <a:gd name="connsiteY527" fmla="*/ 543187 h 1276231"/>
              <a:gd name="connsiteX528" fmla="*/ 4334519 w 6233614"/>
              <a:gd name="connsiteY528" fmla="*/ 559856 h 1276231"/>
              <a:gd name="connsiteX529" fmla="*/ 4360427 w 6233614"/>
              <a:gd name="connsiteY529" fmla="*/ 607862 h 1276231"/>
              <a:gd name="connsiteX530" fmla="*/ 4323565 w 6233614"/>
              <a:gd name="connsiteY530" fmla="*/ 607862 h 1276231"/>
              <a:gd name="connsiteX531" fmla="*/ 4308801 w 6233614"/>
              <a:gd name="connsiteY531" fmla="*/ 583192 h 1276231"/>
              <a:gd name="connsiteX532" fmla="*/ 4277274 w 6233614"/>
              <a:gd name="connsiteY532" fmla="*/ 574429 h 1276231"/>
              <a:gd name="connsiteX533" fmla="*/ 4250508 w 6233614"/>
              <a:gd name="connsiteY533" fmla="*/ 581096 h 1276231"/>
              <a:gd name="connsiteX534" fmla="*/ 4240031 w 6233614"/>
              <a:gd name="connsiteY534" fmla="*/ 600146 h 1276231"/>
              <a:gd name="connsiteX535" fmla="*/ 4246222 w 6233614"/>
              <a:gd name="connsiteY535" fmla="*/ 615958 h 1276231"/>
              <a:gd name="connsiteX536" fmla="*/ 4261843 w 6233614"/>
              <a:gd name="connsiteY536" fmla="*/ 625197 h 1276231"/>
              <a:gd name="connsiteX537" fmla="*/ 4288799 w 6233614"/>
              <a:gd name="connsiteY537" fmla="*/ 632722 h 1276231"/>
              <a:gd name="connsiteX538" fmla="*/ 4327756 w 6233614"/>
              <a:gd name="connsiteY538" fmla="*/ 644247 h 1276231"/>
              <a:gd name="connsiteX539" fmla="*/ 4353474 w 6233614"/>
              <a:gd name="connsiteY539" fmla="*/ 663488 h 1276231"/>
              <a:gd name="connsiteX540" fmla="*/ 4364142 w 6233614"/>
              <a:gd name="connsiteY540" fmla="*/ 699873 h 1276231"/>
              <a:gd name="connsiteX541" fmla="*/ 4353855 w 6233614"/>
              <a:gd name="connsiteY541" fmla="*/ 734163 h 1276231"/>
              <a:gd name="connsiteX542" fmla="*/ 4325375 w 6233614"/>
              <a:gd name="connsiteY542" fmla="*/ 757500 h 1276231"/>
              <a:gd name="connsiteX543" fmla="*/ 4284036 w 6233614"/>
              <a:gd name="connsiteY543" fmla="*/ 765882 h 1276231"/>
              <a:gd name="connsiteX544" fmla="*/ 4238412 w 6233614"/>
              <a:gd name="connsiteY544" fmla="*/ 755404 h 1276231"/>
              <a:gd name="connsiteX545" fmla="*/ 4238697 w 6233614"/>
              <a:gd name="connsiteY545" fmla="*/ 755309 h 1276231"/>
              <a:gd name="connsiteX546" fmla="*/ 4209741 w 6233614"/>
              <a:gd name="connsiteY546" fmla="*/ 727877 h 1276231"/>
              <a:gd name="connsiteX547" fmla="*/ 4198597 w 6233614"/>
              <a:gd name="connsiteY547" fmla="*/ 691682 h 1276231"/>
              <a:gd name="connsiteX548" fmla="*/ 4235459 w 6233614"/>
              <a:gd name="connsiteY548" fmla="*/ 691682 h 1276231"/>
              <a:gd name="connsiteX549" fmla="*/ 4250413 w 6233614"/>
              <a:gd name="connsiteY549" fmla="*/ 723400 h 1276231"/>
              <a:gd name="connsiteX550" fmla="*/ 4284227 w 6233614"/>
              <a:gd name="connsiteY550" fmla="*/ 734544 h 1276231"/>
              <a:gd name="connsiteX551" fmla="*/ 4315945 w 6233614"/>
              <a:gd name="connsiteY551" fmla="*/ 725781 h 1276231"/>
              <a:gd name="connsiteX552" fmla="*/ 4327470 w 6233614"/>
              <a:gd name="connsiteY552" fmla="*/ 700731 h 1276231"/>
              <a:gd name="connsiteX553" fmla="*/ 4320612 w 6233614"/>
              <a:gd name="connsiteY553" fmla="*/ 682538 h 1276231"/>
              <a:gd name="connsiteX554" fmla="*/ 4303467 w 6233614"/>
              <a:gd name="connsiteY554" fmla="*/ 671584 h 1276231"/>
              <a:gd name="connsiteX555" fmla="*/ 4275178 w 6233614"/>
              <a:gd name="connsiteY555" fmla="*/ 663488 h 1276231"/>
              <a:gd name="connsiteX556" fmla="*/ 4238316 w 6233614"/>
              <a:gd name="connsiteY556" fmla="*/ 651962 h 1276231"/>
              <a:gd name="connsiteX557" fmla="*/ 4214123 w 6233614"/>
              <a:gd name="connsiteY557" fmla="*/ 633770 h 1276231"/>
              <a:gd name="connsiteX558" fmla="*/ 4204026 w 6233614"/>
              <a:gd name="connsiteY558" fmla="*/ 601385 h 1276231"/>
              <a:gd name="connsiteX559" fmla="*/ 4213266 w 6233614"/>
              <a:gd name="connsiteY559" fmla="*/ 571857 h 1276231"/>
              <a:gd name="connsiteX560" fmla="*/ 4239174 w 6233614"/>
              <a:gd name="connsiteY560" fmla="*/ 550902 h 1276231"/>
              <a:gd name="connsiteX561" fmla="*/ 4277274 w 6233614"/>
              <a:gd name="connsiteY561" fmla="*/ 543187 h 1276231"/>
              <a:gd name="connsiteX562" fmla="*/ 3378686 w 6233614"/>
              <a:gd name="connsiteY562" fmla="*/ 543187 h 1276231"/>
              <a:gd name="connsiteX563" fmla="*/ 3435931 w 6233614"/>
              <a:gd name="connsiteY563" fmla="*/ 559856 h 1276231"/>
              <a:gd name="connsiteX564" fmla="*/ 3461839 w 6233614"/>
              <a:gd name="connsiteY564" fmla="*/ 607862 h 1276231"/>
              <a:gd name="connsiteX565" fmla="*/ 3424977 w 6233614"/>
              <a:gd name="connsiteY565" fmla="*/ 607862 h 1276231"/>
              <a:gd name="connsiteX566" fmla="*/ 3410213 w 6233614"/>
              <a:gd name="connsiteY566" fmla="*/ 583192 h 1276231"/>
              <a:gd name="connsiteX567" fmla="*/ 3378686 w 6233614"/>
              <a:gd name="connsiteY567" fmla="*/ 574429 h 1276231"/>
              <a:gd name="connsiteX568" fmla="*/ 3351920 w 6233614"/>
              <a:gd name="connsiteY568" fmla="*/ 581096 h 1276231"/>
              <a:gd name="connsiteX569" fmla="*/ 3341443 w 6233614"/>
              <a:gd name="connsiteY569" fmla="*/ 600146 h 1276231"/>
              <a:gd name="connsiteX570" fmla="*/ 3347634 w 6233614"/>
              <a:gd name="connsiteY570" fmla="*/ 615958 h 1276231"/>
              <a:gd name="connsiteX571" fmla="*/ 3363255 w 6233614"/>
              <a:gd name="connsiteY571" fmla="*/ 625197 h 1276231"/>
              <a:gd name="connsiteX572" fmla="*/ 3390211 w 6233614"/>
              <a:gd name="connsiteY572" fmla="*/ 632722 h 1276231"/>
              <a:gd name="connsiteX573" fmla="*/ 3429168 w 6233614"/>
              <a:gd name="connsiteY573" fmla="*/ 644247 h 1276231"/>
              <a:gd name="connsiteX574" fmla="*/ 3454886 w 6233614"/>
              <a:gd name="connsiteY574" fmla="*/ 663488 h 1276231"/>
              <a:gd name="connsiteX575" fmla="*/ 3465554 w 6233614"/>
              <a:gd name="connsiteY575" fmla="*/ 699873 h 1276231"/>
              <a:gd name="connsiteX576" fmla="*/ 3455267 w 6233614"/>
              <a:gd name="connsiteY576" fmla="*/ 734163 h 1276231"/>
              <a:gd name="connsiteX577" fmla="*/ 3426787 w 6233614"/>
              <a:gd name="connsiteY577" fmla="*/ 757500 h 1276231"/>
              <a:gd name="connsiteX578" fmla="*/ 3385448 w 6233614"/>
              <a:gd name="connsiteY578" fmla="*/ 765882 h 1276231"/>
              <a:gd name="connsiteX579" fmla="*/ 3339824 w 6233614"/>
              <a:gd name="connsiteY579" fmla="*/ 755404 h 1276231"/>
              <a:gd name="connsiteX580" fmla="*/ 3340109 w 6233614"/>
              <a:gd name="connsiteY580" fmla="*/ 755309 h 1276231"/>
              <a:gd name="connsiteX581" fmla="*/ 3311153 w 6233614"/>
              <a:gd name="connsiteY581" fmla="*/ 727877 h 1276231"/>
              <a:gd name="connsiteX582" fmla="*/ 3300009 w 6233614"/>
              <a:gd name="connsiteY582" fmla="*/ 691682 h 1276231"/>
              <a:gd name="connsiteX583" fmla="*/ 3336871 w 6233614"/>
              <a:gd name="connsiteY583" fmla="*/ 691682 h 1276231"/>
              <a:gd name="connsiteX584" fmla="*/ 3351825 w 6233614"/>
              <a:gd name="connsiteY584" fmla="*/ 723400 h 1276231"/>
              <a:gd name="connsiteX585" fmla="*/ 3385639 w 6233614"/>
              <a:gd name="connsiteY585" fmla="*/ 734544 h 1276231"/>
              <a:gd name="connsiteX586" fmla="*/ 3417357 w 6233614"/>
              <a:gd name="connsiteY586" fmla="*/ 725781 h 1276231"/>
              <a:gd name="connsiteX587" fmla="*/ 3428882 w 6233614"/>
              <a:gd name="connsiteY587" fmla="*/ 700731 h 1276231"/>
              <a:gd name="connsiteX588" fmla="*/ 3422024 w 6233614"/>
              <a:gd name="connsiteY588" fmla="*/ 682538 h 1276231"/>
              <a:gd name="connsiteX589" fmla="*/ 3404879 w 6233614"/>
              <a:gd name="connsiteY589" fmla="*/ 671584 h 1276231"/>
              <a:gd name="connsiteX590" fmla="*/ 3376590 w 6233614"/>
              <a:gd name="connsiteY590" fmla="*/ 663488 h 1276231"/>
              <a:gd name="connsiteX591" fmla="*/ 3339728 w 6233614"/>
              <a:gd name="connsiteY591" fmla="*/ 651962 h 1276231"/>
              <a:gd name="connsiteX592" fmla="*/ 3315535 w 6233614"/>
              <a:gd name="connsiteY592" fmla="*/ 633770 h 1276231"/>
              <a:gd name="connsiteX593" fmla="*/ 3305438 w 6233614"/>
              <a:gd name="connsiteY593" fmla="*/ 601385 h 1276231"/>
              <a:gd name="connsiteX594" fmla="*/ 3314678 w 6233614"/>
              <a:gd name="connsiteY594" fmla="*/ 571857 h 1276231"/>
              <a:gd name="connsiteX595" fmla="*/ 3340586 w 6233614"/>
              <a:gd name="connsiteY595" fmla="*/ 550902 h 1276231"/>
              <a:gd name="connsiteX596" fmla="*/ 3378686 w 6233614"/>
              <a:gd name="connsiteY596" fmla="*/ 543187 h 1276231"/>
              <a:gd name="connsiteX597" fmla="*/ 5947578 w 6233614"/>
              <a:gd name="connsiteY597" fmla="*/ 542997 h 1276231"/>
              <a:gd name="connsiteX598" fmla="*/ 6005204 w 6233614"/>
              <a:gd name="connsiteY598" fmla="*/ 563762 h 1276231"/>
              <a:gd name="connsiteX599" fmla="*/ 6027684 w 6233614"/>
              <a:gd name="connsiteY599" fmla="*/ 621007 h 1276231"/>
              <a:gd name="connsiteX600" fmla="*/ 6027684 w 6233614"/>
              <a:gd name="connsiteY600" fmla="*/ 762453 h 1276231"/>
              <a:gd name="connsiteX601" fmla="*/ 5990822 w 6233614"/>
              <a:gd name="connsiteY601" fmla="*/ 762453 h 1276231"/>
              <a:gd name="connsiteX602" fmla="*/ 5990822 w 6233614"/>
              <a:gd name="connsiteY602" fmla="*/ 629198 h 1276231"/>
              <a:gd name="connsiteX603" fmla="*/ 5977296 w 6233614"/>
              <a:gd name="connsiteY603" fmla="*/ 589384 h 1276231"/>
              <a:gd name="connsiteX604" fmla="*/ 5940244 w 6233614"/>
              <a:gd name="connsiteY604" fmla="*/ 575287 h 1276231"/>
              <a:gd name="connsiteX605" fmla="*/ 5889666 w 6233614"/>
              <a:gd name="connsiteY605" fmla="*/ 601004 h 1276231"/>
              <a:gd name="connsiteX606" fmla="*/ 5870807 w 6233614"/>
              <a:gd name="connsiteY606" fmla="*/ 669965 h 1276231"/>
              <a:gd name="connsiteX607" fmla="*/ 5870807 w 6233614"/>
              <a:gd name="connsiteY607" fmla="*/ 762548 h 1276231"/>
              <a:gd name="connsiteX608" fmla="*/ 5834421 w 6233614"/>
              <a:gd name="connsiteY608" fmla="*/ 762548 h 1276231"/>
              <a:gd name="connsiteX609" fmla="*/ 5834421 w 6233614"/>
              <a:gd name="connsiteY609" fmla="*/ 546617 h 1276231"/>
              <a:gd name="connsiteX610" fmla="*/ 5834516 w 6233614"/>
              <a:gd name="connsiteY610" fmla="*/ 546426 h 1276231"/>
              <a:gd name="connsiteX611" fmla="*/ 5870902 w 6233614"/>
              <a:gd name="connsiteY611" fmla="*/ 546426 h 1276231"/>
              <a:gd name="connsiteX612" fmla="*/ 5870902 w 6233614"/>
              <a:gd name="connsiteY612" fmla="*/ 583669 h 1276231"/>
              <a:gd name="connsiteX613" fmla="*/ 5901763 w 6233614"/>
              <a:gd name="connsiteY613" fmla="*/ 554332 h 1276231"/>
              <a:gd name="connsiteX614" fmla="*/ 5947578 w 6233614"/>
              <a:gd name="connsiteY614" fmla="*/ 542997 h 1276231"/>
              <a:gd name="connsiteX615" fmla="*/ 5689641 w 6233614"/>
              <a:gd name="connsiteY615" fmla="*/ 542997 h 1276231"/>
              <a:gd name="connsiteX616" fmla="*/ 5741933 w 6233614"/>
              <a:gd name="connsiteY616" fmla="*/ 556046 h 1276231"/>
              <a:gd name="connsiteX617" fmla="*/ 5777081 w 6233614"/>
              <a:gd name="connsiteY617" fmla="*/ 591860 h 1276231"/>
              <a:gd name="connsiteX618" fmla="*/ 5789463 w 6233614"/>
              <a:gd name="connsiteY618" fmla="*/ 642819 h 1276231"/>
              <a:gd name="connsiteX619" fmla="*/ 5788606 w 6233614"/>
              <a:gd name="connsiteY619" fmla="*/ 659107 h 1276231"/>
              <a:gd name="connsiteX620" fmla="*/ 5621061 w 6233614"/>
              <a:gd name="connsiteY620" fmla="*/ 659107 h 1276231"/>
              <a:gd name="connsiteX621" fmla="*/ 5641445 w 6233614"/>
              <a:gd name="connsiteY621" fmla="*/ 713780 h 1276231"/>
              <a:gd name="connsiteX622" fmla="*/ 5690974 w 6233614"/>
              <a:gd name="connsiteY622" fmla="*/ 734164 h 1276231"/>
              <a:gd name="connsiteX623" fmla="*/ 5729360 w 6233614"/>
              <a:gd name="connsiteY623" fmla="*/ 723210 h 1276231"/>
              <a:gd name="connsiteX624" fmla="*/ 5749744 w 6233614"/>
              <a:gd name="connsiteY624" fmla="*/ 693397 h 1276231"/>
              <a:gd name="connsiteX625" fmla="*/ 5786606 w 6233614"/>
              <a:gd name="connsiteY625" fmla="*/ 693397 h 1276231"/>
              <a:gd name="connsiteX626" fmla="*/ 5754887 w 6233614"/>
              <a:gd name="connsiteY626" fmla="*/ 745689 h 1276231"/>
              <a:gd name="connsiteX627" fmla="*/ 5692308 w 6233614"/>
              <a:gd name="connsiteY627" fmla="*/ 765787 h 1276231"/>
              <a:gd name="connsiteX628" fmla="*/ 5635920 w 6233614"/>
              <a:gd name="connsiteY628" fmla="*/ 751690 h 1276231"/>
              <a:gd name="connsiteX629" fmla="*/ 5597534 w 6233614"/>
              <a:gd name="connsiteY629" fmla="*/ 712066 h 1276231"/>
              <a:gd name="connsiteX630" fmla="*/ 5583818 w 6233614"/>
              <a:gd name="connsiteY630" fmla="*/ 654440 h 1276231"/>
              <a:gd name="connsiteX631" fmla="*/ 5597534 w 6233614"/>
              <a:gd name="connsiteY631" fmla="*/ 597004 h 1276231"/>
              <a:gd name="connsiteX632" fmla="*/ 5635253 w 6233614"/>
              <a:gd name="connsiteY632" fmla="*/ 557380 h 1276231"/>
              <a:gd name="connsiteX633" fmla="*/ 5689641 w 6233614"/>
              <a:gd name="connsiteY633" fmla="*/ 542997 h 1276231"/>
              <a:gd name="connsiteX634" fmla="*/ 5549623 w 6233614"/>
              <a:gd name="connsiteY634" fmla="*/ 542997 h 1276231"/>
              <a:gd name="connsiteX635" fmla="*/ 5574007 w 6233614"/>
              <a:gd name="connsiteY635" fmla="*/ 547664 h 1276231"/>
              <a:gd name="connsiteX636" fmla="*/ 5574007 w 6233614"/>
              <a:gd name="connsiteY636" fmla="*/ 582812 h 1276231"/>
              <a:gd name="connsiteX637" fmla="*/ 5545337 w 6233614"/>
              <a:gd name="connsiteY637" fmla="*/ 577287 h 1276231"/>
              <a:gd name="connsiteX638" fmla="*/ 5512761 w 6233614"/>
              <a:gd name="connsiteY638" fmla="*/ 588812 h 1276231"/>
              <a:gd name="connsiteX639" fmla="*/ 5490092 w 6233614"/>
              <a:gd name="connsiteY639" fmla="*/ 622626 h 1276231"/>
              <a:gd name="connsiteX640" fmla="*/ 5481995 w 6233614"/>
              <a:gd name="connsiteY640" fmla="*/ 675775 h 1276231"/>
              <a:gd name="connsiteX641" fmla="*/ 5481995 w 6233614"/>
              <a:gd name="connsiteY641" fmla="*/ 762358 h 1276231"/>
              <a:gd name="connsiteX642" fmla="*/ 5445610 w 6233614"/>
              <a:gd name="connsiteY642" fmla="*/ 762358 h 1276231"/>
              <a:gd name="connsiteX643" fmla="*/ 5445610 w 6233614"/>
              <a:gd name="connsiteY643" fmla="*/ 546426 h 1276231"/>
              <a:gd name="connsiteX644" fmla="*/ 5481901 w 6233614"/>
              <a:gd name="connsiteY644" fmla="*/ 546426 h 1276231"/>
              <a:gd name="connsiteX645" fmla="*/ 5481901 w 6233614"/>
              <a:gd name="connsiteY645" fmla="*/ 584526 h 1276231"/>
              <a:gd name="connsiteX646" fmla="*/ 5509523 w 6233614"/>
              <a:gd name="connsiteY646" fmla="*/ 554332 h 1276231"/>
              <a:gd name="connsiteX647" fmla="*/ 5549623 w 6233614"/>
              <a:gd name="connsiteY647" fmla="*/ 542997 h 1276231"/>
              <a:gd name="connsiteX648" fmla="*/ 5291591 w 6233614"/>
              <a:gd name="connsiteY648" fmla="*/ 542997 h 1276231"/>
              <a:gd name="connsiteX649" fmla="*/ 5347694 w 6233614"/>
              <a:gd name="connsiteY649" fmla="*/ 557380 h 1276231"/>
              <a:gd name="connsiteX650" fmla="*/ 5386651 w 6233614"/>
              <a:gd name="connsiteY650" fmla="*/ 597004 h 1276231"/>
              <a:gd name="connsiteX651" fmla="*/ 5400748 w 6233614"/>
              <a:gd name="connsiteY651" fmla="*/ 654440 h 1276231"/>
              <a:gd name="connsiteX652" fmla="*/ 5386651 w 6233614"/>
              <a:gd name="connsiteY652" fmla="*/ 711875 h 1276231"/>
              <a:gd name="connsiteX653" fmla="*/ 5347694 w 6233614"/>
              <a:gd name="connsiteY653" fmla="*/ 751499 h 1276231"/>
              <a:gd name="connsiteX654" fmla="*/ 5291591 w 6233614"/>
              <a:gd name="connsiteY654" fmla="*/ 765882 h 1276231"/>
              <a:gd name="connsiteX655" fmla="*/ 5235489 w 6233614"/>
              <a:gd name="connsiteY655" fmla="*/ 751499 h 1276231"/>
              <a:gd name="connsiteX656" fmla="*/ 5196532 w 6233614"/>
              <a:gd name="connsiteY656" fmla="*/ 711875 h 1276231"/>
              <a:gd name="connsiteX657" fmla="*/ 5182340 w 6233614"/>
              <a:gd name="connsiteY657" fmla="*/ 654440 h 1276231"/>
              <a:gd name="connsiteX658" fmla="*/ 5196532 w 6233614"/>
              <a:gd name="connsiteY658" fmla="*/ 597004 h 1276231"/>
              <a:gd name="connsiteX659" fmla="*/ 5235489 w 6233614"/>
              <a:gd name="connsiteY659" fmla="*/ 557380 h 1276231"/>
              <a:gd name="connsiteX660" fmla="*/ 5291591 w 6233614"/>
              <a:gd name="connsiteY660" fmla="*/ 542997 h 1276231"/>
              <a:gd name="connsiteX661" fmla="*/ 4694279 w 6233614"/>
              <a:gd name="connsiteY661" fmla="*/ 542997 h 1276231"/>
              <a:gd name="connsiteX662" fmla="*/ 4746571 w 6233614"/>
              <a:gd name="connsiteY662" fmla="*/ 556046 h 1276231"/>
              <a:gd name="connsiteX663" fmla="*/ 4781718 w 6233614"/>
              <a:gd name="connsiteY663" fmla="*/ 591860 h 1276231"/>
              <a:gd name="connsiteX664" fmla="*/ 4794101 w 6233614"/>
              <a:gd name="connsiteY664" fmla="*/ 642819 h 1276231"/>
              <a:gd name="connsiteX665" fmla="*/ 4793244 w 6233614"/>
              <a:gd name="connsiteY665" fmla="*/ 659107 h 1276231"/>
              <a:gd name="connsiteX666" fmla="*/ 4625699 w 6233614"/>
              <a:gd name="connsiteY666" fmla="*/ 659107 h 1276231"/>
              <a:gd name="connsiteX667" fmla="*/ 4646082 w 6233614"/>
              <a:gd name="connsiteY667" fmla="*/ 713780 h 1276231"/>
              <a:gd name="connsiteX668" fmla="*/ 4695612 w 6233614"/>
              <a:gd name="connsiteY668" fmla="*/ 734164 h 1276231"/>
              <a:gd name="connsiteX669" fmla="*/ 4733998 w 6233614"/>
              <a:gd name="connsiteY669" fmla="*/ 723210 h 1276231"/>
              <a:gd name="connsiteX670" fmla="*/ 4754381 w 6233614"/>
              <a:gd name="connsiteY670" fmla="*/ 693397 h 1276231"/>
              <a:gd name="connsiteX671" fmla="*/ 4791243 w 6233614"/>
              <a:gd name="connsiteY671" fmla="*/ 693397 h 1276231"/>
              <a:gd name="connsiteX672" fmla="*/ 4759525 w 6233614"/>
              <a:gd name="connsiteY672" fmla="*/ 745689 h 1276231"/>
              <a:gd name="connsiteX673" fmla="*/ 4696946 w 6233614"/>
              <a:gd name="connsiteY673" fmla="*/ 765787 h 1276231"/>
              <a:gd name="connsiteX674" fmla="*/ 4640558 w 6233614"/>
              <a:gd name="connsiteY674" fmla="*/ 751690 h 1276231"/>
              <a:gd name="connsiteX675" fmla="*/ 4602172 w 6233614"/>
              <a:gd name="connsiteY675" fmla="*/ 712066 h 1276231"/>
              <a:gd name="connsiteX676" fmla="*/ 4588456 w 6233614"/>
              <a:gd name="connsiteY676" fmla="*/ 654440 h 1276231"/>
              <a:gd name="connsiteX677" fmla="*/ 4602172 w 6233614"/>
              <a:gd name="connsiteY677" fmla="*/ 597004 h 1276231"/>
              <a:gd name="connsiteX678" fmla="*/ 4639891 w 6233614"/>
              <a:gd name="connsiteY678" fmla="*/ 557380 h 1276231"/>
              <a:gd name="connsiteX679" fmla="*/ 4694279 w 6233614"/>
              <a:gd name="connsiteY679" fmla="*/ 542997 h 1276231"/>
              <a:gd name="connsiteX680" fmla="*/ 4061914 w 6233614"/>
              <a:gd name="connsiteY680" fmla="*/ 542997 h 1276231"/>
              <a:gd name="connsiteX681" fmla="*/ 4118492 w 6233614"/>
              <a:gd name="connsiteY681" fmla="*/ 556904 h 1276231"/>
              <a:gd name="connsiteX682" fmla="*/ 4156211 w 6233614"/>
              <a:gd name="connsiteY682" fmla="*/ 596147 h 1276231"/>
              <a:gd name="connsiteX683" fmla="*/ 4169451 w 6233614"/>
              <a:gd name="connsiteY683" fmla="*/ 654440 h 1276231"/>
              <a:gd name="connsiteX684" fmla="*/ 4156211 w 6233614"/>
              <a:gd name="connsiteY684" fmla="*/ 712733 h 1276231"/>
              <a:gd name="connsiteX685" fmla="*/ 4118492 w 6233614"/>
              <a:gd name="connsiteY685" fmla="*/ 751975 h 1276231"/>
              <a:gd name="connsiteX686" fmla="*/ 4061914 w 6233614"/>
              <a:gd name="connsiteY686" fmla="*/ 765882 h 1276231"/>
              <a:gd name="connsiteX687" fmla="*/ 4017336 w 6233614"/>
              <a:gd name="connsiteY687" fmla="*/ 755214 h 1276231"/>
              <a:gd name="connsiteX688" fmla="*/ 3987333 w 6233614"/>
              <a:gd name="connsiteY688" fmla="*/ 726925 h 1276231"/>
              <a:gd name="connsiteX689" fmla="*/ 3987333 w 6233614"/>
              <a:gd name="connsiteY689" fmla="*/ 840463 h 1276231"/>
              <a:gd name="connsiteX690" fmla="*/ 3950471 w 6233614"/>
              <a:gd name="connsiteY690" fmla="*/ 840463 h 1276231"/>
              <a:gd name="connsiteX691" fmla="*/ 3950471 w 6233614"/>
              <a:gd name="connsiteY691" fmla="*/ 546521 h 1276231"/>
              <a:gd name="connsiteX692" fmla="*/ 3950471 w 6233614"/>
              <a:gd name="connsiteY692" fmla="*/ 546426 h 1276231"/>
              <a:gd name="connsiteX693" fmla="*/ 3987333 w 6233614"/>
              <a:gd name="connsiteY693" fmla="*/ 546426 h 1276231"/>
              <a:gd name="connsiteX694" fmla="*/ 3987333 w 6233614"/>
              <a:gd name="connsiteY694" fmla="*/ 581573 h 1276231"/>
              <a:gd name="connsiteX695" fmla="*/ 4017336 w 6233614"/>
              <a:gd name="connsiteY695" fmla="*/ 553475 h 1276231"/>
              <a:gd name="connsiteX696" fmla="*/ 4061914 w 6233614"/>
              <a:gd name="connsiteY696" fmla="*/ 542997 h 1276231"/>
              <a:gd name="connsiteX697" fmla="*/ 3179613 w 6233614"/>
              <a:gd name="connsiteY697" fmla="*/ 542997 h 1276231"/>
              <a:gd name="connsiteX698" fmla="*/ 3237239 w 6233614"/>
              <a:gd name="connsiteY698" fmla="*/ 563762 h 1276231"/>
              <a:gd name="connsiteX699" fmla="*/ 3259718 w 6233614"/>
              <a:gd name="connsiteY699" fmla="*/ 621007 h 1276231"/>
              <a:gd name="connsiteX700" fmla="*/ 3259718 w 6233614"/>
              <a:gd name="connsiteY700" fmla="*/ 762453 h 1276231"/>
              <a:gd name="connsiteX701" fmla="*/ 3222856 w 6233614"/>
              <a:gd name="connsiteY701" fmla="*/ 762453 h 1276231"/>
              <a:gd name="connsiteX702" fmla="*/ 3222856 w 6233614"/>
              <a:gd name="connsiteY702" fmla="*/ 629198 h 1276231"/>
              <a:gd name="connsiteX703" fmla="*/ 3209331 w 6233614"/>
              <a:gd name="connsiteY703" fmla="*/ 589384 h 1276231"/>
              <a:gd name="connsiteX704" fmla="*/ 3172279 w 6233614"/>
              <a:gd name="connsiteY704" fmla="*/ 575287 h 1276231"/>
              <a:gd name="connsiteX705" fmla="*/ 3121701 w 6233614"/>
              <a:gd name="connsiteY705" fmla="*/ 601004 h 1276231"/>
              <a:gd name="connsiteX706" fmla="*/ 3102842 w 6233614"/>
              <a:gd name="connsiteY706" fmla="*/ 669965 h 1276231"/>
              <a:gd name="connsiteX707" fmla="*/ 3102842 w 6233614"/>
              <a:gd name="connsiteY707" fmla="*/ 762548 h 1276231"/>
              <a:gd name="connsiteX708" fmla="*/ 3066456 w 6233614"/>
              <a:gd name="connsiteY708" fmla="*/ 762548 h 1276231"/>
              <a:gd name="connsiteX709" fmla="*/ 3066456 w 6233614"/>
              <a:gd name="connsiteY709" fmla="*/ 546617 h 1276231"/>
              <a:gd name="connsiteX710" fmla="*/ 3066551 w 6233614"/>
              <a:gd name="connsiteY710" fmla="*/ 546426 h 1276231"/>
              <a:gd name="connsiteX711" fmla="*/ 3102937 w 6233614"/>
              <a:gd name="connsiteY711" fmla="*/ 546426 h 1276231"/>
              <a:gd name="connsiteX712" fmla="*/ 3102937 w 6233614"/>
              <a:gd name="connsiteY712" fmla="*/ 583669 h 1276231"/>
              <a:gd name="connsiteX713" fmla="*/ 3133798 w 6233614"/>
              <a:gd name="connsiteY713" fmla="*/ 554332 h 1276231"/>
              <a:gd name="connsiteX714" fmla="*/ 3179613 w 6233614"/>
              <a:gd name="connsiteY714" fmla="*/ 542997 h 1276231"/>
              <a:gd name="connsiteX715" fmla="*/ 2930629 w 6233614"/>
              <a:gd name="connsiteY715" fmla="*/ 542997 h 1276231"/>
              <a:gd name="connsiteX716" fmla="*/ 2988255 w 6233614"/>
              <a:gd name="connsiteY716" fmla="*/ 563762 h 1276231"/>
              <a:gd name="connsiteX717" fmla="*/ 3010734 w 6233614"/>
              <a:gd name="connsiteY717" fmla="*/ 621007 h 1276231"/>
              <a:gd name="connsiteX718" fmla="*/ 3010734 w 6233614"/>
              <a:gd name="connsiteY718" fmla="*/ 762453 h 1276231"/>
              <a:gd name="connsiteX719" fmla="*/ 2973873 w 6233614"/>
              <a:gd name="connsiteY719" fmla="*/ 762453 h 1276231"/>
              <a:gd name="connsiteX720" fmla="*/ 2973873 w 6233614"/>
              <a:gd name="connsiteY720" fmla="*/ 629198 h 1276231"/>
              <a:gd name="connsiteX721" fmla="*/ 2960347 w 6233614"/>
              <a:gd name="connsiteY721" fmla="*/ 589384 h 1276231"/>
              <a:gd name="connsiteX722" fmla="*/ 2923295 w 6233614"/>
              <a:gd name="connsiteY722" fmla="*/ 575287 h 1276231"/>
              <a:gd name="connsiteX723" fmla="*/ 2872717 w 6233614"/>
              <a:gd name="connsiteY723" fmla="*/ 601004 h 1276231"/>
              <a:gd name="connsiteX724" fmla="*/ 2853858 w 6233614"/>
              <a:gd name="connsiteY724" fmla="*/ 669965 h 1276231"/>
              <a:gd name="connsiteX725" fmla="*/ 2853858 w 6233614"/>
              <a:gd name="connsiteY725" fmla="*/ 762548 h 1276231"/>
              <a:gd name="connsiteX726" fmla="*/ 2817472 w 6233614"/>
              <a:gd name="connsiteY726" fmla="*/ 762548 h 1276231"/>
              <a:gd name="connsiteX727" fmla="*/ 2817472 w 6233614"/>
              <a:gd name="connsiteY727" fmla="*/ 546617 h 1276231"/>
              <a:gd name="connsiteX728" fmla="*/ 2817567 w 6233614"/>
              <a:gd name="connsiteY728" fmla="*/ 546426 h 1276231"/>
              <a:gd name="connsiteX729" fmla="*/ 2853953 w 6233614"/>
              <a:gd name="connsiteY729" fmla="*/ 546426 h 1276231"/>
              <a:gd name="connsiteX730" fmla="*/ 2853953 w 6233614"/>
              <a:gd name="connsiteY730" fmla="*/ 583669 h 1276231"/>
              <a:gd name="connsiteX731" fmla="*/ 2884814 w 6233614"/>
              <a:gd name="connsiteY731" fmla="*/ 554332 h 1276231"/>
              <a:gd name="connsiteX732" fmla="*/ 2930629 w 6233614"/>
              <a:gd name="connsiteY732" fmla="*/ 542997 h 1276231"/>
              <a:gd name="connsiteX733" fmla="*/ 3806549 w 6233614"/>
              <a:gd name="connsiteY733" fmla="*/ 542902 h 1276231"/>
              <a:gd name="connsiteX734" fmla="*/ 3870843 w 6233614"/>
              <a:gd name="connsiteY734" fmla="*/ 564714 h 1276231"/>
              <a:gd name="connsiteX735" fmla="*/ 3895703 w 6233614"/>
              <a:gd name="connsiteY735" fmla="*/ 623388 h 1276231"/>
              <a:gd name="connsiteX736" fmla="*/ 3895703 w 6233614"/>
              <a:gd name="connsiteY736" fmla="*/ 762263 h 1276231"/>
              <a:gd name="connsiteX737" fmla="*/ 3858841 w 6233614"/>
              <a:gd name="connsiteY737" fmla="*/ 762263 h 1276231"/>
              <a:gd name="connsiteX738" fmla="*/ 3858841 w 6233614"/>
              <a:gd name="connsiteY738" fmla="*/ 726258 h 1276231"/>
              <a:gd name="connsiteX739" fmla="*/ 3832266 w 6233614"/>
              <a:gd name="connsiteY739" fmla="*/ 753881 h 1276231"/>
              <a:gd name="connsiteX740" fmla="*/ 3789880 w 6233614"/>
              <a:gd name="connsiteY740" fmla="*/ 765692 h 1276231"/>
              <a:gd name="connsiteX741" fmla="*/ 3734159 w 6233614"/>
              <a:gd name="connsiteY741" fmla="*/ 749023 h 1276231"/>
              <a:gd name="connsiteX742" fmla="*/ 3734159 w 6233614"/>
              <a:gd name="connsiteY742" fmla="*/ 749118 h 1276231"/>
              <a:gd name="connsiteX743" fmla="*/ 3713585 w 6233614"/>
              <a:gd name="connsiteY743" fmla="*/ 704160 h 1276231"/>
              <a:gd name="connsiteX744" fmla="*/ 3737398 w 6233614"/>
              <a:gd name="connsiteY744" fmla="*/ 654440 h 1276231"/>
              <a:gd name="connsiteX745" fmla="*/ 3812550 w 6233614"/>
              <a:gd name="connsiteY745" fmla="*/ 632151 h 1276231"/>
              <a:gd name="connsiteX746" fmla="*/ 3858841 w 6233614"/>
              <a:gd name="connsiteY746" fmla="*/ 627484 h 1276231"/>
              <a:gd name="connsiteX747" fmla="*/ 3858841 w 6233614"/>
              <a:gd name="connsiteY747" fmla="*/ 619769 h 1276231"/>
              <a:gd name="connsiteX748" fmla="*/ 3844744 w 6233614"/>
              <a:gd name="connsiteY748" fmla="*/ 586336 h 1276231"/>
              <a:gd name="connsiteX749" fmla="*/ 3806644 w 6233614"/>
              <a:gd name="connsiteY749" fmla="*/ 574334 h 1276231"/>
              <a:gd name="connsiteX750" fmla="*/ 3769782 w 6233614"/>
              <a:gd name="connsiteY750" fmla="*/ 585860 h 1276231"/>
              <a:gd name="connsiteX751" fmla="*/ 3752638 w 6233614"/>
              <a:gd name="connsiteY751" fmla="*/ 619673 h 1276231"/>
              <a:gd name="connsiteX752" fmla="*/ 3715776 w 6233614"/>
              <a:gd name="connsiteY752" fmla="*/ 619673 h 1276231"/>
              <a:gd name="connsiteX753" fmla="*/ 3744446 w 6233614"/>
              <a:gd name="connsiteY753" fmla="*/ 565000 h 1276231"/>
              <a:gd name="connsiteX754" fmla="*/ 3806549 w 6233614"/>
              <a:gd name="connsiteY754" fmla="*/ 542902 h 1276231"/>
              <a:gd name="connsiteX755" fmla="*/ 5070993 w 6233614"/>
              <a:gd name="connsiteY755" fmla="*/ 491562 h 1276231"/>
              <a:gd name="connsiteX756" fmla="*/ 5107378 w 6233614"/>
              <a:gd name="connsiteY756" fmla="*/ 491562 h 1276231"/>
              <a:gd name="connsiteX757" fmla="*/ 5107378 w 6233614"/>
              <a:gd name="connsiteY757" fmla="*/ 546426 h 1276231"/>
              <a:gd name="connsiteX758" fmla="*/ 5162242 w 6233614"/>
              <a:gd name="connsiteY758" fmla="*/ 546426 h 1276231"/>
              <a:gd name="connsiteX759" fmla="*/ 5162242 w 6233614"/>
              <a:gd name="connsiteY759" fmla="*/ 576811 h 1276231"/>
              <a:gd name="connsiteX760" fmla="*/ 5107378 w 6233614"/>
              <a:gd name="connsiteY760" fmla="*/ 576811 h 1276231"/>
              <a:gd name="connsiteX761" fmla="*/ 5107378 w 6233614"/>
              <a:gd name="connsiteY761" fmla="*/ 695492 h 1276231"/>
              <a:gd name="connsiteX762" fmla="*/ 5115950 w 6233614"/>
              <a:gd name="connsiteY762" fmla="*/ 723591 h 1276231"/>
              <a:gd name="connsiteX763" fmla="*/ 5139096 w 6233614"/>
              <a:gd name="connsiteY763" fmla="*/ 733211 h 1276231"/>
              <a:gd name="connsiteX764" fmla="*/ 5163480 w 6233614"/>
              <a:gd name="connsiteY764" fmla="*/ 728925 h 1276231"/>
              <a:gd name="connsiteX765" fmla="*/ 5163480 w 6233614"/>
              <a:gd name="connsiteY765" fmla="*/ 760167 h 1276231"/>
              <a:gd name="connsiteX766" fmla="*/ 5134810 w 6233614"/>
              <a:gd name="connsiteY766" fmla="*/ 765692 h 1276231"/>
              <a:gd name="connsiteX767" fmla="*/ 5088518 w 6233614"/>
              <a:gd name="connsiteY767" fmla="*/ 748166 h 1276231"/>
              <a:gd name="connsiteX768" fmla="*/ 5088518 w 6233614"/>
              <a:gd name="connsiteY768" fmla="*/ 748261 h 1276231"/>
              <a:gd name="connsiteX769" fmla="*/ 5070993 w 6233614"/>
              <a:gd name="connsiteY769" fmla="*/ 698540 h 1276231"/>
              <a:gd name="connsiteX770" fmla="*/ 5070993 w 6233614"/>
              <a:gd name="connsiteY770" fmla="*/ 576811 h 1276231"/>
              <a:gd name="connsiteX771" fmla="*/ 5034131 w 6233614"/>
              <a:gd name="connsiteY771" fmla="*/ 576811 h 1276231"/>
              <a:gd name="connsiteX772" fmla="*/ 5034131 w 6233614"/>
              <a:gd name="connsiteY772" fmla="*/ 546426 h 1276231"/>
              <a:gd name="connsiteX773" fmla="*/ 5070993 w 6233614"/>
              <a:gd name="connsiteY773" fmla="*/ 546426 h 1276231"/>
              <a:gd name="connsiteX774" fmla="*/ 2312933 w 6233614"/>
              <a:gd name="connsiteY774" fmla="*/ 462415 h 1276231"/>
              <a:gd name="connsiteX775" fmla="*/ 2351795 w 6233614"/>
              <a:gd name="connsiteY775" fmla="*/ 462415 h 1276231"/>
              <a:gd name="connsiteX776" fmla="*/ 2351795 w 6233614"/>
              <a:gd name="connsiteY776" fmla="*/ 599099 h 1276231"/>
              <a:gd name="connsiteX777" fmla="*/ 2488098 w 6233614"/>
              <a:gd name="connsiteY777" fmla="*/ 462415 h 1276231"/>
              <a:gd name="connsiteX778" fmla="*/ 2540390 w 6233614"/>
              <a:gd name="connsiteY778" fmla="*/ 462415 h 1276231"/>
              <a:gd name="connsiteX779" fmla="*/ 2422566 w 6233614"/>
              <a:gd name="connsiteY779" fmla="*/ 580716 h 1276231"/>
              <a:gd name="connsiteX780" fmla="*/ 2552868 w 6233614"/>
              <a:gd name="connsiteY780" fmla="*/ 762357 h 1276231"/>
              <a:gd name="connsiteX781" fmla="*/ 2504862 w 6233614"/>
              <a:gd name="connsiteY781" fmla="*/ 762357 h 1276231"/>
              <a:gd name="connsiteX782" fmla="*/ 2395991 w 6233614"/>
              <a:gd name="connsiteY782" fmla="*/ 607290 h 1276231"/>
              <a:gd name="connsiteX783" fmla="*/ 2352271 w 6233614"/>
              <a:gd name="connsiteY783" fmla="*/ 651391 h 1276231"/>
              <a:gd name="connsiteX784" fmla="*/ 2352271 w 6233614"/>
              <a:gd name="connsiteY784" fmla="*/ 762357 h 1276231"/>
              <a:gd name="connsiteX785" fmla="*/ 2313314 w 6233614"/>
              <a:gd name="connsiteY785" fmla="*/ 762357 h 1276231"/>
              <a:gd name="connsiteX786" fmla="*/ 4838773 w 6233614"/>
              <a:gd name="connsiteY786" fmla="*/ 458986 h 1276231"/>
              <a:gd name="connsiteX787" fmla="*/ 4875635 w 6233614"/>
              <a:gd name="connsiteY787" fmla="*/ 458986 h 1276231"/>
              <a:gd name="connsiteX788" fmla="*/ 4875635 w 6233614"/>
              <a:gd name="connsiteY788" fmla="*/ 635484 h 1276231"/>
              <a:gd name="connsiteX789" fmla="*/ 4976314 w 6233614"/>
              <a:gd name="connsiteY789" fmla="*/ 546330 h 1276231"/>
              <a:gd name="connsiteX790" fmla="*/ 5025558 w 6233614"/>
              <a:gd name="connsiteY790" fmla="*/ 546330 h 1276231"/>
              <a:gd name="connsiteX791" fmla="*/ 4934690 w 6233614"/>
              <a:gd name="connsiteY791" fmla="*/ 629007 h 1276231"/>
              <a:gd name="connsiteX792" fmla="*/ 5033273 w 6233614"/>
              <a:gd name="connsiteY792" fmla="*/ 762262 h 1276231"/>
              <a:gd name="connsiteX793" fmla="*/ 4989173 w 6233614"/>
              <a:gd name="connsiteY793" fmla="*/ 762262 h 1276231"/>
              <a:gd name="connsiteX794" fmla="*/ 4907353 w 6233614"/>
              <a:gd name="connsiteY794" fmla="*/ 653868 h 1276231"/>
              <a:gd name="connsiteX795" fmla="*/ 4907353 w 6233614"/>
              <a:gd name="connsiteY795" fmla="*/ 653963 h 1276231"/>
              <a:gd name="connsiteX796" fmla="*/ 4875635 w 6233614"/>
              <a:gd name="connsiteY796" fmla="*/ 683109 h 1276231"/>
              <a:gd name="connsiteX797" fmla="*/ 4875635 w 6233614"/>
              <a:gd name="connsiteY797" fmla="*/ 762357 h 1276231"/>
              <a:gd name="connsiteX798" fmla="*/ 4838773 w 6233614"/>
              <a:gd name="connsiteY798" fmla="*/ 762357 h 1276231"/>
              <a:gd name="connsiteX799" fmla="*/ 3509178 w 6233614"/>
              <a:gd name="connsiteY799" fmla="*/ 458986 h 1276231"/>
              <a:gd name="connsiteX800" fmla="*/ 3546040 w 6233614"/>
              <a:gd name="connsiteY800" fmla="*/ 458986 h 1276231"/>
              <a:gd name="connsiteX801" fmla="*/ 3546040 w 6233614"/>
              <a:gd name="connsiteY801" fmla="*/ 635484 h 1276231"/>
              <a:gd name="connsiteX802" fmla="*/ 3646719 w 6233614"/>
              <a:gd name="connsiteY802" fmla="*/ 546330 h 1276231"/>
              <a:gd name="connsiteX803" fmla="*/ 3695963 w 6233614"/>
              <a:gd name="connsiteY803" fmla="*/ 546330 h 1276231"/>
              <a:gd name="connsiteX804" fmla="*/ 3605095 w 6233614"/>
              <a:gd name="connsiteY804" fmla="*/ 629007 h 1276231"/>
              <a:gd name="connsiteX805" fmla="*/ 3703678 w 6233614"/>
              <a:gd name="connsiteY805" fmla="*/ 762262 h 1276231"/>
              <a:gd name="connsiteX806" fmla="*/ 3659578 w 6233614"/>
              <a:gd name="connsiteY806" fmla="*/ 762262 h 1276231"/>
              <a:gd name="connsiteX807" fmla="*/ 3577758 w 6233614"/>
              <a:gd name="connsiteY807" fmla="*/ 653868 h 1276231"/>
              <a:gd name="connsiteX808" fmla="*/ 3577758 w 6233614"/>
              <a:gd name="connsiteY808" fmla="*/ 653963 h 1276231"/>
              <a:gd name="connsiteX809" fmla="*/ 3546040 w 6233614"/>
              <a:gd name="connsiteY809" fmla="*/ 683109 h 1276231"/>
              <a:gd name="connsiteX810" fmla="*/ 3546040 w 6233614"/>
              <a:gd name="connsiteY810" fmla="*/ 762357 h 1276231"/>
              <a:gd name="connsiteX811" fmla="*/ 3509178 w 6233614"/>
              <a:gd name="connsiteY811" fmla="*/ 762357 h 1276231"/>
              <a:gd name="connsiteX812" fmla="*/ 2327983 w 6233614"/>
              <a:gd name="connsiteY812" fmla="*/ 302490 h 1276231"/>
              <a:gd name="connsiteX813" fmla="*/ 2328020 w 6233614"/>
              <a:gd name="connsiteY813" fmla="*/ 302511 h 1276231"/>
              <a:gd name="connsiteX814" fmla="*/ 2328078 w 6233614"/>
              <a:gd name="connsiteY814" fmla="*/ 302586 h 1276231"/>
              <a:gd name="connsiteX815" fmla="*/ 2557535 w 6233614"/>
              <a:gd name="connsiteY815" fmla="*/ 110657 h 1276231"/>
              <a:gd name="connsiteX816" fmla="*/ 2611923 w 6233614"/>
              <a:gd name="connsiteY816" fmla="*/ 110657 h 1276231"/>
              <a:gd name="connsiteX817" fmla="*/ 2611923 w 6233614"/>
              <a:gd name="connsiteY817" fmla="*/ 326589 h 1276231"/>
              <a:gd name="connsiteX818" fmla="*/ 2557535 w 6233614"/>
              <a:gd name="connsiteY818" fmla="*/ 326589 h 1276231"/>
              <a:gd name="connsiteX819" fmla="*/ 2907960 w 6233614"/>
              <a:gd name="connsiteY819" fmla="*/ 57984 h 1276231"/>
              <a:gd name="connsiteX820" fmla="*/ 2962348 w 6233614"/>
              <a:gd name="connsiteY820" fmla="*/ 57984 h 1276231"/>
              <a:gd name="connsiteX821" fmla="*/ 2962348 w 6233614"/>
              <a:gd name="connsiteY821" fmla="*/ 110657 h 1276231"/>
              <a:gd name="connsiteX822" fmla="*/ 3013306 w 6233614"/>
              <a:gd name="connsiteY822" fmla="*/ 110657 h 1276231"/>
              <a:gd name="connsiteX823" fmla="*/ 3013306 w 6233614"/>
              <a:gd name="connsiteY823" fmla="*/ 154758 h 1276231"/>
              <a:gd name="connsiteX824" fmla="*/ 2962348 w 6233614"/>
              <a:gd name="connsiteY824" fmla="*/ 154758 h 1276231"/>
              <a:gd name="connsiteX825" fmla="*/ 2962348 w 6233614"/>
              <a:gd name="connsiteY825" fmla="*/ 249913 h 1276231"/>
              <a:gd name="connsiteX826" fmla="*/ 2970063 w 6233614"/>
              <a:gd name="connsiteY826" fmla="*/ 274583 h 1276231"/>
              <a:gd name="connsiteX827" fmla="*/ 2991494 w 6233614"/>
              <a:gd name="connsiteY827" fmla="*/ 282964 h 1276231"/>
              <a:gd name="connsiteX828" fmla="*/ 3015021 w 6233614"/>
              <a:gd name="connsiteY828" fmla="*/ 278678 h 1276231"/>
              <a:gd name="connsiteX829" fmla="*/ 3015021 w 6233614"/>
              <a:gd name="connsiteY829" fmla="*/ 324494 h 1276231"/>
              <a:gd name="connsiteX830" fmla="*/ 2984160 w 6233614"/>
              <a:gd name="connsiteY830" fmla="*/ 330018 h 1276231"/>
              <a:gd name="connsiteX831" fmla="*/ 2929105 w 6233614"/>
              <a:gd name="connsiteY831" fmla="*/ 310111 h 1276231"/>
              <a:gd name="connsiteX832" fmla="*/ 2929201 w 6233614"/>
              <a:gd name="connsiteY832" fmla="*/ 310111 h 1276231"/>
              <a:gd name="connsiteX833" fmla="*/ 2907960 w 6233614"/>
              <a:gd name="connsiteY833" fmla="*/ 254580 h 1276231"/>
              <a:gd name="connsiteX834" fmla="*/ 2907960 w 6233614"/>
              <a:gd name="connsiteY834" fmla="*/ 154758 h 1276231"/>
              <a:gd name="connsiteX835" fmla="*/ 2873289 w 6233614"/>
              <a:gd name="connsiteY835" fmla="*/ 154758 h 1276231"/>
              <a:gd name="connsiteX836" fmla="*/ 2873289 w 6233614"/>
              <a:gd name="connsiteY836" fmla="*/ 110657 h 1276231"/>
              <a:gd name="connsiteX837" fmla="*/ 2907960 w 6233614"/>
              <a:gd name="connsiteY837" fmla="*/ 110657 h 1276231"/>
              <a:gd name="connsiteX838" fmla="*/ 1333572 w 6233614"/>
              <a:gd name="connsiteY838" fmla="*/ 41601 h 1276231"/>
              <a:gd name="connsiteX839" fmla="*/ 1904406 w 6233614"/>
              <a:gd name="connsiteY839" fmla="*/ 612530 h 1276231"/>
              <a:gd name="connsiteX840" fmla="*/ 1333572 w 6233614"/>
              <a:gd name="connsiteY840" fmla="*/ 1183363 h 1276231"/>
              <a:gd name="connsiteX841" fmla="*/ 914758 w 6233614"/>
              <a:gd name="connsiteY841" fmla="*/ 1000292 h 1276231"/>
              <a:gd name="connsiteX842" fmla="*/ 1169933 w 6233614"/>
              <a:gd name="connsiteY842" fmla="*/ 745118 h 1276231"/>
              <a:gd name="connsiteX843" fmla="*/ 1169933 w 6233614"/>
              <a:gd name="connsiteY843" fmla="*/ 479846 h 1276231"/>
              <a:gd name="connsiteX844" fmla="*/ 914758 w 6233614"/>
              <a:gd name="connsiteY844" fmla="*/ 224672 h 1276231"/>
              <a:gd name="connsiteX845" fmla="*/ 1333572 w 6233614"/>
              <a:gd name="connsiteY845" fmla="*/ 41601 h 1276231"/>
              <a:gd name="connsiteX846" fmla="*/ 2660024 w 6233614"/>
              <a:gd name="connsiteY846" fmla="*/ 23218 h 1276231"/>
              <a:gd name="connsiteX847" fmla="*/ 2714412 w 6233614"/>
              <a:gd name="connsiteY847" fmla="*/ 23218 h 1276231"/>
              <a:gd name="connsiteX848" fmla="*/ 2714412 w 6233614"/>
              <a:gd name="connsiteY848" fmla="*/ 186858 h 1276231"/>
              <a:gd name="connsiteX849" fmla="*/ 2795374 w 6233614"/>
              <a:gd name="connsiteY849" fmla="*/ 110562 h 1276231"/>
              <a:gd name="connsiteX850" fmla="*/ 2867383 w 6233614"/>
              <a:gd name="connsiteY850" fmla="*/ 110562 h 1276231"/>
              <a:gd name="connsiteX851" fmla="*/ 2782516 w 6233614"/>
              <a:gd name="connsiteY851" fmla="*/ 192382 h 1276231"/>
              <a:gd name="connsiteX852" fmla="*/ 2874622 w 6233614"/>
              <a:gd name="connsiteY852" fmla="*/ 326494 h 1276231"/>
              <a:gd name="connsiteX853" fmla="*/ 2809471 w 6233614"/>
              <a:gd name="connsiteY853" fmla="*/ 326494 h 1276231"/>
              <a:gd name="connsiteX854" fmla="*/ 2743082 w 6233614"/>
              <a:gd name="connsiteY854" fmla="*/ 230482 h 1276231"/>
              <a:gd name="connsiteX855" fmla="*/ 2743082 w 6233614"/>
              <a:gd name="connsiteY855" fmla="*/ 230673 h 1276231"/>
              <a:gd name="connsiteX856" fmla="*/ 2714412 w 6233614"/>
              <a:gd name="connsiteY856" fmla="*/ 258486 h 1276231"/>
              <a:gd name="connsiteX857" fmla="*/ 2714412 w 6233614"/>
              <a:gd name="connsiteY857" fmla="*/ 326589 h 1276231"/>
              <a:gd name="connsiteX858" fmla="*/ 2660024 w 6233614"/>
              <a:gd name="connsiteY858" fmla="*/ 326589 h 1276231"/>
              <a:gd name="connsiteX859" fmla="*/ 2403230 w 6233614"/>
              <a:gd name="connsiteY859" fmla="*/ 23122 h 1276231"/>
              <a:gd name="connsiteX860" fmla="*/ 2481621 w 6233614"/>
              <a:gd name="connsiteY860" fmla="*/ 47315 h 1276231"/>
              <a:gd name="connsiteX861" fmla="*/ 2516292 w 6233614"/>
              <a:gd name="connsiteY861" fmla="*/ 114753 h 1276231"/>
              <a:gd name="connsiteX862" fmla="*/ 2459714 w 6233614"/>
              <a:gd name="connsiteY862" fmla="*/ 114753 h 1276231"/>
              <a:gd name="connsiteX863" fmla="*/ 2440473 w 6233614"/>
              <a:gd name="connsiteY863" fmla="*/ 83892 h 1276231"/>
              <a:gd name="connsiteX864" fmla="*/ 2403230 w 6233614"/>
              <a:gd name="connsiteY864" fmla="*/ 72747 h 1276231"/>
              <a:gd name="connsiteX865" fmla="*/ 2371131 w 6233614"/>
              <a:gd name="connsiteY865" fmla="*/ 81510 h 1276231"/>
              <a:gd name="connsiteX866" fmla="*/ 2359130 w 6233614"/>
              <a:gd name="connsiteY866" fmla="*/ 104847 h 1276231"/>
              <a:gd name="connsiteX867" fmla="*/ 2366654 w 6233614"/>
              <a:gd name="connsiteY867" fmla="*/ 121992 h 1276231"/>
              <a:gd name="connsiteX868" fmla="*/ 2385323 w 6233614"/>
              <a:gd name="connsiteY868" fmla="*/ 133136 h 1276231"/>
              <a:gd name="connsiteX869" fmla="*/ 2417423 w 6233614"/>
              <a:gd name="connsiteY869" fmla="*/ 143423 h 1276231"/>
              <a:gd name="connsiteX870" fmla="*/ 2469524 w 6233614"/>
              <a:gd name="connsiteY870" fmla="*/ 160949 h 1276231"/>
              <a:gd name="connsiteX871" fmla="*/ 2504672 w 6233614"/>
              <a:gd name="connsiteY871" fmla="*/ 189048 h 1276231"/>
              <a:gd name="connsiteX872" fmla="*/ 2519436 w 6233614"/>
              <a:gd name="connsiteY872" fmla="*/ 240292 h 1276231"/>
              <a:gd name="connsiteX873" fmla="*/ 2505720 w 6233614"/>
              <a:gd name="connsiteY873" fmla="*/ 287250 h 1276231"/>
              <a:gd name="connsiteX874" fmla="*/ 2467334 w 6233614"/>
              <a:gd name="connsiteY874" fmla="*/ 318778 h 1276231"/>
              <a:gd name="connsiteX875" fmla="*/ 2410946 w 6233614"/>
              <a:gd name="connsiteY875" fmla="*/ 329922 h 1276231"/>
              <a:gd name="connsiteX876" fmla="*/ 2364928 w 6233614"/>
              <a:gd name="connsiteY876" fmla="*/ 323064 h 1276231"/>
              <a:gd name="connsiteX877" fmla="*/ 2328020 w 6233614"/>
              <a:gd name="connsiteY877" fmla="*/ 302511 h 1276231"/>
              <a:gd name="connsiteX878" fmla="*/ 2302741 w 6233614"/>
              <a:gd name="connsiteY878" fmla="*/ 269582 h 1276231"/>
              <a:gd name="connsiteX879" fmla="*/ 2291407 w 6233614"/>
              <a:gd name="connsiteY879" fmla="*/ 225433 h 1276231"/>
              <a:gd name="connsiteX880" fmla="*/ 2348366 w 6233614"/>
              <a:gd name="connsiteY880" fmla="*/ 225433 h 1276231"/>
              <a:gd name="connsiteX881" fmla="*/ 2368559 w 6233614"/>
              <a:gd name="connsiteY881" fmla="*/ 266105 h 1276231"/>
              <a:gd name="connsiteX882" fmla="*/ 2410946 w 6233614"/>
              <a:gd name="connsiteY882" fmla="*/ 280202 h 1276231"/>
              <a:gd name="connsiteX883" fmla="*/ 2447141 w 6233614"/>
              <a:gd name="connsiteY883" fmla="*/ 270391 h 1276231"/>
              <a:gd name="connsiteX884" fmla="*/ 2461047 w 6233614"/>
              <a:gd name="connsiteY884" fmla="*/ 243816 h 1276231"/>
              <a:gd name="connsiteX885" fmla="*/ 2452665 w 6233614"/>
              <a:gd name="connsiteY885" fmla="*/ 222576 h 1276231"/>
              <a:gd name="connsiteX886" fmla="*/ 2432091 w 6233614"/>
              <a:gd name="connsiteY886" fmla="*/ 209336 h 1276231"/>
              <a:gd name="connsiteX887" fmla="*/ 2397134 w 6233614"/>
              <a:gd name="connsiteY887" fmla="*/ 197525 h 1276231"/>
              <a:gd name="connsiteX888" fmla="*/ 2347414 w 6233614"/>
              <a:gd name="connsiteY888" fmla="*/ 180189 h 1276231"/>
              <a:gd name="connsiteX889" fmla="*/ 2314457 w 6233614"/>
              <a:gd name="connsiteY889" fmla="*/ 153805 h 1276231"/>
              <a:gd name="connsiteX890" fmla="*/ 2300741 w 6233614"/>
              <a:gd name="connsiteY890" fmla="*/ 107514 h 1276231"/>
              <a:gd name="connsiteX891" fmla="*/ 2314267 w 6233614"/>
              <a:gd name="connsiteY891" fmla="*/ 63603 h 1276231"/>
              <a:gd name="connsiteX892" fmla="*/ 2351129 w 6233614"/>
              <a:gd name="connsiteY892" fmla="*/ 33790 h 1276231"/>
              <a:gd name="connsiteX893" fmla="*/ 2403230 w 6233614"/>
              <a:gd name="connsiteY893" fmla="*/ 23122 h 1276231"/>
              <a:gd name="connsiteX894" fmla="*/ 2584491 w 6233614"/>
              <a:gd name="connsiteY894" fmla="*/ 14645 h 1276231"/>
              <a:gd name="connsiteX895" fmla="*/ 2608494 w 6233614"/>
              <a:gd name="connsiteY895" fmla="*/ 23884 h 1276231"/>
              <a:gd name="connsiteX896" fmla="*/ 2617924 w 6233614"/>
              <a:gd name="connsiteY896" fmla="*/ 47221 h 1276231"/>
              <a:gd name="connsiteX897" fmla="*/ 2608494 w 6233614"/>
              <a:gd name="connsiteY897" fmla="*/ 70176 h 1276231"/>
              <a:gd name="connsiteX898" fmla="*/ 2584491 w 6233614"/>
              <a:gd name="connsiteY898" fmla="*/ 79415 h 1276231"/>
              <a:gd name="connsiteX899" fmla="*/ 2560488 w 6233614"/>
              <a:gd name="connsiteY899" fmla="*/ 70176 h 1276231"/>
              <a:gd name="connsiteX900" fmla="*/ 2551058 w 6233614"/>
              <a:gd name="connsiteY900" fmla="*/ 47221 h 1276231"/>
              <a:gd name="connsiteX901" fmla="*/ 2560488 w 6233614"/>
              <a:gd name="connsiteY901" fmla="*/ 23884 h 1276231"/>
              <a:gd name="connsiteX902" fmla="*/ 2584491 w 6233614"/>
              <a:gd name="connsiteY902" fmla="*/ 14645 h 1276231"/>
              <a:gd name="connsiteX903" fmla="*/ 612386 w 6233614"/>
              <a:gd name="connsiteY903" fmla="*/ 0 h 1276231"/>
              <a:gd name="connsiteX904" fmla="*/ 745022 w 6233614"/>
              <a:gd name="connsiteY904" fmla="*/ 54935 h 1276231"/>
              <a:gd name="connsiteX905" fmla="*/ 914757 w 6233614"/>
              <a:gd name="connsiteY905" fmla="*/ 224671 h 1276231"/>
              <a:gd name="connsiteX906" fmla="*/ 762738 w 6233614"/>
              <a:gd name="connsiteY906" fmla="*/ 612434 h 1276231"/>
              <a:gd name="connsiteX907" fmla="*/ 762833 w 6233614"/>
              <a:gd name="connsiteY907" fmla="*/ 612434 h 1276231"/>
              <a:gd name="connsiteX908" fmla="*/ 914852 w 6233614"/>
              <a:gd name="connsiteY908" fmla="*/ 1000196 h 1276231"/>
              <a:gd name="connsiteX909" fmla="*/ 745117 w 6233614"/>
              <a:gd name="connsiteY909" fmla="*/ 1169932 h 1276231"/>
              <a:gd name="connsiteX910" fmla="*/ 479846 w 6233614"/>
              <a:gd name="connsiteY910" fmla="*/ 1169932 h 1276231"/>
              <a:gd name="connsiteX911" fmla="*/ 54935 w 6233614"/>
              <a:gd name="connsiteY911" fmla="*/ 745022 h 1276231"/>
              <a:gd name="connsiteX912" fmla="*/ 54935 w 6233614"/>
              <a:gd name="connsiteY912" fmla="*/ 479750 h 1276231"/>
              <a:gd name="connsiteX913" fmla="*/ 479750 w 6233614"/>
              <a:gd name="connsiteY913" fmla="*/ 54935 h 1276231"/>
              <a:gd name="connsiteX914" fmla="*/ 612386 w 6233614"/>
              <a:gd name="connsiteY914" fmla="*/ 0 h 12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</a:cxnLst>
            <a:rect l="l" t="t" r="r" b="b"/>
            <a:pathLst>
              <a:path w="6233614" h="1276231">
                <a:moveTo>
                  <a:pt x="5490854" y="1193268"/>
                </a:moveTo>
                <a:lnTo>
                  <a:pt x="5491002" y="1193399"/>
                </a:lnTo>
                <a:lnTo>
                  <a:pt x="5490950" y="1193459"/>
                </a:lnTo>
                <a:close/>
                <a:moveTo>
                  <a:pt x="4894399" y="1091446"/>
                </a:moveTo>
                <a:lnTo>
                  <a:pt x="4850298" y="1096590"/>
                </a:lnTo>
                <a:cubicBezTo>
                  <a:pt x="4827438" y="1099162"/>
                  <a:pt x="4811055" y="1103638"/>
                  <a:pt x="4801245" y="1109925"/>
                </a:cubicBezTo>
                <a:cubicBezTo>
                  <a:pt x="4791339" y="1116211"/>
                  <a:pt x="4786481" y="1125736"/>
                  <a:pt x="4786481" y="1138595"/>
                </a:cubicBezTo>
                <a:cubicBezTo>
                  <a:pt x="4786481" y="1148311"/>
                  <a:pt x="4790291" y="1156026"/>
                  <a:pt x="4797816" y="1161741"/>
                </a:cubicBezTo>
                <a:cubicBezTo>
                  <a:pt x="4805340" y="1167456"/>
                  <a:pt x="4815723" y="1170313"/>
                  <a:pt x="4828867" y="1170313"/>
                </a:cubicBezTo>
                <a:cubicBezTo>
                  <a:pt x="4842012" y="1170313"/>
                  <a:pt x="4852680" y="1167265"/>
                  <a:pt x="4862681" y="1161074"/>
                </a:cubicBezTo>
                <a:cubicBezTo>
                  <a:pt x="4872682" y="1154978"/>
                  <a:pt x="4880493" y="1146691"/>
                  <a:pt x="4886017" y="1136214"/>
                </a:cubicBezTo>
                <a:cubicBezTo>
                  <a:pt x="4891542" y="1125736"/>
                  <a:pt x="4894399" y="1114306"/>
                  <a:pt x="4894399" y="1101733"/>
                </a:cubicBezTo>
                <a:close/>
                <a:moveTo>
                  <a:pt x="5653351" y="1040392"/>
                </a:moveTo>
                <a:lnTo>
                  <a:pt x="5553910" y="1156502"/>
                </a:lnTo>
                <a:cubicBezTo>
                  <a:pt x="5566197" y="1165074"/>
                  <a:pt x="5580009" y="1169361"/>
                  <a:pt x="5595439" y="1169361"/>
                </a:cubicBezTo>
                <a:lnTo>
                  <a:pt x="5595439" y="1169456"/>
                </a:lnTo>
                <a:cubicBezTo>
                  <a:pt x="5609155" y="1169456"/>
                  <a:pt x="5621537" y="1166122"/>
                  <a:pt x="5632491" y="1159360"/>
                </a:cubicBezTo>
                <a:cubicBezTo>
                  <a:pt x="5643445" y="1152692"/>
                  <a:pt x="5652018" y="1143262"/>
                  <a:pt x="5658208" y="1131261"/>
                </a:cubicBezTo>
                <a:cubicBezTo>
                  <a:pt x="5664305" y="1119259"/>
                  <a:pt x="5667448" y="1105543"/>
                  <a:pt x="5667448" y="1090113"/>
                </a:cubicBezTo>
                <a:cubicBezTo>
                  <a:pt x="5667448" y="1070968"/>
                  <a:pt x="5662781" y="1054394"/>
                  <a:pt x="5653351" y="1040392"/>
                </a:cubicBezTo>
                <a:close/>
                <a:moveTo>
                  <a:pt x="5595439" y="1010579"/>
                </a:moveTo>
                <a:cubicBezTo>
                  <a:pt x="5581437" y="1010579"/>
                  <a:pt x="5569055" y="1013913"/>
                  <a:pt x="5558196" y="1020676"/>
                </a:cubicBezTo>
                <a:cubicBezTo>
                  <a:pt x="5547338" y="1027438"/>
                  <a:pt x="5538861" y="1036773"/>
                  <a:pt x="5532669" y="1048965"/>
                </a:cubicBezTo>
                <a:cubicBezTo>
                  <a:pt x="5526478" y="1061157"/>
                  <a:pt x="5523430" y="1074873"/>
                  <a:pt x="5523430" y="1090303"/>
                </a:cubicBezTo>
                <a:cubicBezTo>
                  <a:pt x="5523430" y="1109163"/>
                  <a:pt x="5528002" y="1125451"/>
                  <a:pt x="5537146" y="1139166"/>
                </a:cubicBezTo>
                <a:lnTo>
                  <a:pt x="5537146" y="1139071"/>
                </a:lnTo>
                <a:lnTo>
                  <a:pt x="5636587" y="1022962"/>
                </a:lnTo>
                <a:cubicBezTo>
                  <a:pt x="5624300" y="1014675"/>
                  <a:pt x="5610583" y="1010579"/>
                  <a:pt x="5595439" y="1010579"/>
                </a:cubicBezTo>
                <a:close/>
                <a:moveTo>
                  <a:pt x="5331025" y="1010484"/>
                </a:moveTo>
                <a:cubicBezTo>
                  <a:pt x="5317023" y="1010484"/>
                  <a:pt x="5304926" y="1013818"/>
                  <a:pt x="5293972" y="1020581"/>
                </a:cubicBezTo>
                <a:cubicBezTo>
                  <a:pt x="5283019" y="1027343"/>
                  <a:pt x="5274351" y="1036678"/>
                  <a:pt x="5268065" y="1048870"/>
                </a:cubicBezTo>
                <a:cubicBezTo>
                  <a:pt x="5261778" y="1061062"/>
                  <a:pt x="5258635" y="1074778"/>
                  <a:pt x="5258635" y="1090208"/>
                </a:cubicBezTo>
                <a:cubicBezTo>
                  <a:pt x="5258635" y="1105639"/>
                  <a:pt x="5261778" y="1119450"/>
                  <a:pt x="5268065" y="1131547"/>
                </a:cubicBezTo>
                <a:cubicBezTo>
                  <a:pt x="5274351" y="1143644"/>
                  <a:pt x="5283019" y="1153073"/>
                  <a:pt x="5293972" y="1159836"/>
                </a:cubicBezTo>
                <a:cubicBezTo>
                  <a:pt x="5304926" y="1166599"/>
                  <a:pt x="5317309" y="1169933"/>
                  <a:pt x="5331025" y="1169933"/>
                </a:cubicBezTo>
                <a:cubicBezTo>
                  <a:pt x="5344741" y="1169933"/>
                  <a:pt x="5357504" y="1166599"/>
                  <a:pt x="5368553" y="1159836"/>
                </a:cubicBezTo>
                <a:cubicBezTo>
                  <a:pt x="5379507" y="1153169"/>
                  <a:pt x="5388080" y="1143739"/>
                  <a:pt x="5394271" y="1131547"/>
                </a:cubicBezTo>
                <a:cubicBezTo>
                  <a:pt x="5400367" y="1119450"/>
                  <a:pt x="5403510" y="1105639"/>
                  <a:pt x="5403510" y="1090208"/>
                </a:cubicBezTo>
                <a:cubicBezTo>
                  <a:pt x="5403510" y="1074778"/>
                  <a:pt x="5400462" y="1060966"/>
                  <a:pt x="5394271" y="1048870"/>
                </a:cubicBezTo>
                <a:cubicBezTo>
                  <a:pt x="5388080" y="1036773"/>
                  <a:pt x="5379602" y="1027343"/>
                  <a:pt x="5368553" y="1020581"/>
                </a:cubicBezTo>
                <a:cubicBezTo>
                  <a:pt x="5357504" y="1013913"/>
                  <a:pt x="5345026" y="1010484"/>
                  <a:pt x="5331025" y="1010484"/>
                </a:cubicBezTo>
                <a:close/>
                <a:moveTo>
                  <a:pt x="4459964" y="1010008"/>
                </a:moveTo>
                <a:cubicBezTo>
                  <a:pt x="4441676" y="1010008"/>
                  <a:pt x="4427674" y="1014770"/>
                  <a:pt x="4416244" y="1024391"/>
                </a:cubicBezTo>
                <a:cubicBezTo>
                  <a:pt x="4404814" y="1034011"/>
                  <a:pt x="4397194" y="1047727"/>
                  <a:pt x="4393574" y="1065729"/>
                </a:cubicBezTo>
                <a:lnTo>
                  <a:pt x="4521686" y="1065729"/>
                </a:lnTo>
                <a:cubicBezTo>
                  <a:pt x="4521686" y="1048870"/>
                  <a:pt x="4515971" y="1035344"/>
                  <a:pt x="4504541" y="1025248"/>
                </a:cubicBezTo>
                <a:cubicBezTo>
                  <a:pt x="4493111" y="1015151"/>
                  <a:pt x="4478252" y="1010008"/>
                  <a:pt x="4459964" y="1010008"/>
                </a:cubicBezTo>
                <a:close/>
                <a:moveTo>
                  <a:pt x="4019051" y="1010008"/>
                </a:moveTo>
                <a:cubicBezTo>
                  <a:pt x="4000763" y="1010008"/>
                  <a:pt x="3986761" y="1014770"/>
                  <a:pt x="3975331" y="1024391"/>
                </a:cubicBezTo>
                <a:cubicBezTo>
                  <a:pt x="3963901" y="1034011"/>
                  <a:pt x="3956281" y="1047727"/>
                  <a:pt x="3952662" y="1065729"/>
                </a:cubicBezTo>
                <a:lnTo>
                  <a:pt x="4080773" y="1065729"/>
                </a:lnTo>
                <a:cubicBezTo>
                  <a:pt x="4080773" y="1048870"/>
                  <a:pt x="4075058" y="1035344"/>
                  <a:pt x="4063628" y="1025248"/>
                </a:cubicBezTo>
                <a:cubicBezTo>
                  <a:pt x="4052198" y="1015151"/>
                  <a:pt x="4037339" y="1010008"/>
                  <a:pt x="4019051" y="1010008"/>
                </a:cubicBezTo>
                <a:close/>
                <a:moveTo>
                  <a:pt x="3687867" y="1010008"/>
                </a:moveTo>
                <a:cubicBezTo>
                  <a:pt x="3669579" y="1010008"/>
                  <a:pt x="3655577" y="1014770"/>
                  <a:pt x="3644147" y="1024391"/>
                </a:cubicBezTo>
                <a:cubicBezTo>
                  <a:pt x="3632717" y="1034011"/>
                  <a:pt x="3625097" y="1047727"/>
                  <a:pt x="3621478" y="1065729"/>
                </a:cubicBezTo>
                <a:lnTo>
                  <a:pt x="3749589" y="1065729"/>
                </a:lnTo>
                <a:cubicBezTo>
                  <a:pt x="3749589" y="1048870"/>
                  <a:pt x="3743874" y="1035344"/>
                  <a:pt x="3732444" y="1025248"/>
                </a:cubicBezTo>
                <a:cubicBezTo>
                  <a:pt x="3721014" y="1015151"/>
                  <a:pt x="3706155" y="1010008"/>
                  <a:pt x="3687867" y="1010008"/>
                </a:cubicBezTo>
                <a:close/>
                <a:moveTo>
                  <a:pt x="3122654" y="1010008"/>
                </a:moveTo>
                <a:cubicBezTo>
                  <a:pt x="3104366" y="1010008"/>
                  <a:pt x="3090364" y="1014770"/>
                  <a:pt x="3078934" y="1024391"/>
                </a:cubicBezTo>
                <a:cubicBezTo>
                  <a:pt x="3067504" y="1034011"/>
                  <a:pt x="3059884" y="1047727"/>
                  <a:pt x="3056264" y="1065729"/>
                </a:cubicBezTo>
                <a:lnTo>
                  <a:pt x="3184376" y="1065729"/>
                </a:lnTo>
                <a:cubicBezTo>
                  <a:pt x="3184376" y="1048870"/>
                  <a:pt x="3178661" y="1035344"/>
                  <a:pt x="3167231" y="1025248"/>
                </a:cubicBezTo>
                <a:cubicBezTo>
                  <a:pt x="3155801" y="1015151"/>
                  <a:pt x="3140942" y="1010008"/>
                  <a:pt x="3122654" y="1010008"/>
                </a:cubicBezTo>
                <a:close/>
                <a:moveTo>
                  <a:pt x="2636783" y="1010008"/>
                </a:moveTo>
                <a:cubicBezTo>
                  <a:pt x="2618495" y="1010008"/>
                  <a:pt x="2604493" y="1014770"/>
                  <a:pt x="2593063" y="1024391"/>
                </a:cubicBezTo>
                <a:cubicBezTo>
                  <a:pt x="2581633" y="1034011"/>
                  <a:pt x="2574013" y="1047727"/>
                  <a:pt x="2570394" y="1065729"/>
                </a:cubicBezTo>
                <a:lnTo>
                  <a:pt x="2698505" y="1065729"/>
                </a:lnTo>
                <a:cubicBezTo>
                  <a:pt x="2698505" y="1048870"/>
                  <a:pt x="2692790" y="1035344"/>
                  <a:pt x="2681360" y="1025248"/>
                </a:cubicBezTo>
                <a:cubicBezTo>
                  <a:pt x="2669930" y="1015151"/>
                  <a:pt x="2655071" y="1010008"/>
                  <a:pt x="2636783" y="1010008"/>
                </a:cubicBezTo>
                <a:close/>
                <a:moveTo>
                  <a:pt x="2449903" y="982290"/>
                </a:moveTo>
                <a:lnTo>
                  <a:pt x="2486765" y="982290"/>
                </a:lnTo>
                <a:lnTo>
                  <a:pt x="2486765" y="1210223"/>
                </a:lnTo>
                <a:cubicBezTo>
                  <a:pt x="2486765" y="1231083"/>
                  <a:pt x="2481240" y="1247275"/>
                  <a:pt x="2470287" y="1258896"/>
                </a:cubicBezTo>
                <a:cubicBezTo>
                  <a:pt x="2459238" y="1270421"/>
                  <a:pt x="2444379" y="1276231"/>
                  <a:pt x="2425519" y="1276231"/>
                </a:cubicBezTo>
                <a:cubicBezTo>
                  <a:pt x="2420947" y="1276231"/>
                  <a:pt x="2417137" y="1275945"/>
                  <a:pt x="2413994" y="1275374"/>
                </a:cubicBezTo>
                <a:lnTo>
                  <a:pt x="2413994" y="1275279"/>
                </a:lnTo>
                <a:lnTo>
                  <a:pt x="2413994" y="1244037"/>
                </a:lnTo>
                <a:lnTo>
                  <a:pt x="2422090" y="1244037"/>
                </a:lnTo>
                <a:cubicBezTo>
                  <a:pt x="2431234" y="1244037"/>
                  <a:pt x="2438187" y="1240798"/>
                  <a:pt x="2442855" y="1234416"/>
                </a:cubicBezTo>
                <a:cubicBezTo>
                  <a:pt x="2447617" y="1228034"/>
                  <a:pt x="2449903" y="1218510"/>
                  <a:pt x="2449903" y="1205937"/>
                </a:cubicBezTo>
                <a:close/>
                <a:moveTo>
                  <a:pt x="4133828" y="982195"/>
                </a:moveTo>
                <a:lnTo>
                  <a:pt x="4133923" y="982195"/>
                </a:lnTo>
                <a:lnTo>
                  <a:pt x="4173738" y="982195"/>
                </a:lnTo>
                <a:lnTo>
                  <a:pt x="4237555" y="1150978"/>
                </a:lnTo>
                <a:lnTo>
                  <a:pt x="4301849" y="982195"/>
                </a:lnTo>
                <a:lnTo>
                  <a:pt x="4339949" y="982195"/>
                </a:lnTo>
                <a:lnTo>
                  <a:pt x="4255081" y="1198127"/>
                </a:lnTo>
                <a:lnTo>
                  <a:pt x="4218696" y="1198127"/>
                </a:lnTo>
                <a:close/>
                <a:moveTo>
                  <a:pt x="3330775" y="978956"/>
                </a:moveTo>
                <a:cubicBezTo>
                  <a:pt x="3354492" y="978956"/>
                  <a:pt x="3373542" y="984481"/>
                  <a:pt x="3388020" y="995625"/>
                </a:cubicBezTo>
                <a:cubicBezTo>
                  <a:pt x="3402402" y="1006769"/>
                  <a:pt x="3411070" y="1022771"/>
                  <a:pt x="3413928" y="1043631"/>
                </a:cubicBezTo>
                <a:lnTo>
                  <a:pt x="3377066" y="1043631"/>
                </a:lnTo>
                <a:cubicBezTo>
                  <a:pt x="3375637" y="1033058"/>
                  <a:pt x="3370684" y="1024866"/>
                  <a:pt x="3362302" y="1018961"/>
                </a:cubicBezTo>
                <a:cubicBezTo>
                  <a:pt x="3353920" y="1013151"/>
                  <a:pt x="3343348" y="1010198"/>
                  <a:pt x="3330775" y="1010198"/>
                </a:cubicBezTo>
                <a:cubicBezTo>
                  <a:pt x="3319916" y="1010198"/>
                  <a:pt x="3310962" y="1012389"/>
                  <a:pt x="3304009" y="1016866"/>
                </a:cubicBezTo>
                <a:cubicBezTo>
                  <a:pt x="3296961" y="1021342"/>
                  <a:pt x="3293532" y="1027629"/>
                  <a:pt x="3293532" y="1035916"/>
                </a:cubicBezTo>
                <a:cubicBezTo>
                  <a:pt x="3293532" y="1042488"/>
                  <a:pt x="3295627" y="1047822"/>
                  <a:pt x="3299723" y="1051822"/>
                </a:cubicBezTo>
                <a:cubicBezTo>
                  <a:pt x="3303819" y="1055823"/>
                  <a:pt x="3309058" y="1058871"/>
                  <a:pt x="3315344" y="1061062"/>
                </a:cubicBezTo>
                <a:cubicBezTo>
                  <a:pt x="3321631" y="1063157"/>
                  <a:pt x="3330584" y="1065729"/>
                  <a:pt x="3342300" y="1068586"/>
                </a:cubicBezTo>
                <a:cubicBezTo>
                  <a:pt x="3358302" y="1072301"/>
                  <a:pt x="3371256" y="1076111"/>
                  <a:pt x="3381257" y="1080112"/>
                </a:cubicBezTo>
                <a:cubicBezTo>
                  <a:pt x="3391258" y="1084112"/>
                  <a:pt x="3399831" y="1090494"/>
                  <a:pt x="3406975" y="1099352"/>
                </a:cubicBezTo>
                <a:cubicBezTo>
                  <a:pt x="3414118" y="1108210"/>
                  <a:pt x="3417643" y="1120307"/>
                  <a:pt x="3417643" y="1135737"/>
                </a:cubicBezTo>
                <a:cubicBezTo>
                  <a:pt x="3417643" y="1148596"/>
                  <a:pt x="3414214" y="1160026"/>
                  <a:pt x="3407356" y="1170027"/>
                </a:cubicBezTo>
                <a:cubicBezTo>
                  <a:pt x="3400498" y="1180029"/>
                  <a:pt x="3390973" y="1187839"/>
                  <a:pt x="3378876" y="1193364"/>
                </a:cubicBezTo>
                <a:cubicBezTo>
                  <a:pt x="3366684" y="1198888"/>
                  <a:pt x="3352968" y="1201746"/>
                  <a:pt x="3337537" y="1201746"/>
                </a:cubicBezTo>
                <a:cubicBezTo>
                  <a:pt x="3319821" y="1201746"/>
                  <a:pt x="3304581" y="1198222"/>
                  <a:pt x="3291912" y="1191268"/>
                </a:cubicBezTo>
                <a:lnTo>
                  <a:pt x="3292198" y="1191078"/>
                </a:lnTo>
                <a:cubicBezTo>
                  <a:pt x="3279530" y="1184125"/>
                  <a:pt x="3269815" y="1174981"/>
                  <a:pt x="3263242" y="1163646"/>
                </a:cubicBezTo>
                <a:cubicBezTo>
                  <a:pt x="3256670" y="1152406"/>
                  <a:pt x="3252955" y="1140310"/>
                  <a:pt x="3252098" y="1127451"/>
                </a:cubicBezTo>
                <a:lnTo>
                  <a:pt x="3288960" y="1127451"/>
                </a:lnTo>
                <a:cubicBezTo>
                  <a:pt x="3290389" y="1141167"/>
                  <a:pt x="3295342" y="1151740"/>
                  <a:pt x="3303914" y="1159169"/>
                </a:cubicBezTo>
                <a:cubicBezTo>
                  <a:pt x="3312486" y="1166599"/>
                  <a:pt x="3323726" y="1170313"/>
                  <a:pt x="3337728" y="1170313"/>
                </a:cubicBezTo>
                <a:cubicBezTo>
                  <a:pt x="3351730" y="1170313"/>
                  <a:pt x="3361731" y="1167360"/>
                  <a:pt x="3369446" y="1161550"/>
                </a:cubicBezTo>
                <a:cubicBezTo>
                  <a:pt x="3377161" y="1155740"/>
                  <a:pt x="3380971" y="1147358"/>
                  <a:pt x="3380971" y="1136500"/>
                </a:cubicBezTo>
                <a:cubicBezTo>
                  <a:pt x="3380971" y="1129070"/>
                  <a:pt x="3378685" y="1122974"/>
                  <a:pt x="3374113" y="1118307"/>
                </a:cubicBezTo>
                <a:cubicBezTo>
                  <a:pt x="3369541" y="1113544"/>
                  <a:pt x="3363826" y="1109925"/>
                  <a:pt x="3356968" y="1107353"/>
                </a:cubicBezTo>
                <a:cubicBezTo>
                  <a:pt x="3350110" y="1104781"/>
                  <a:pt x="3340681" y="1102114"/>
                  <a:pt x="3328679" y="1099257"/>
                </a:cubicBezTo>
                <a:cubicBezTo>
                  <a:pt x="3313534" y="1095542"/>
                  <a:pt x="3301247" y="1091732"/>
                  <a:pt x="3291817" y="1087731"/>
                </a:cubicBezTo>
                <a:cubicBezTo>
                  <a:pt x="3282387" y="1083731"/>
                  <a:pt x="3274291" y="1077635"/>
                  <a:pt x="3267624" y="1069539"/>
                </a:cubicBezTo>
                <a:cubicBezTo>
                  <a:pt x="3260956" y="1061443"/>
                  <a:pt x="3257527" y="1050584"/>
                  <a:pt x="3257527" y="1037154"/>
                </a:cubicBezTo>
                <a:cubicBezTo>
                  <a:pt x="3257527" y="1026295"/>
                  <a:pt x="3260575" y="1016485"/>
                  <a:pt x="3266767" y="1007626"/>
                </a:cubicBezTo>
                <a:cubicBezTo>
                  <a:pt x="3272958" y="998768"/>
                  <a:pt x="3281530" y="991720"/>
                  <a:pt x="3292675" y="986671"/>
                </a:cubicBezTo>
                <a:cubicBezTo>
                  <a:pt x="3303819" y="981528"/>
                  <a:pt x="3316487" y="978956"/>
                  <a:pt x="3330775" y="978956"/>
                </a:cubicBezTo>
                <a:close/>
                <a:moveTo>
                  <a:pt x="5854233" y="978766"/>
                </a:moveTo>
                <a:cubicBezTo>
                  <a:pt x="5864234" y="978766"/>
                  <a:pt x="5872331" y="980385"/>
                  <a:pt x="5878617" y="983529"/>
                </a:cubicBezTo>
                <a:lnTo>
                  <a:pt x="5878617" y="1018676"/>
                </a:lnTo>
                <a:cubicBezTo>
                  <a:pt x="5869759" y="1014961"/>
                  <a:pt x="5860234" y="1013151"/>
                  <a:pt x="5849947" y="1013151"/>
                </a:cubicBezTo>
                <a:cubicBezTo>
                  <a:pt x="5837945" y="1013151"/>
                  <a:pt x="5827087" y="1016961"/>
                  <a:pt x="5817371" y="1024676"/>
                </a:cubicBezTo>
                <a:cubicBezTo>
                  <a:pt x="5807656" y="1032392"/>
                  <a:pt x="5800036" y="1043726"/>
                  <a:pt x="5794702" y="1058490"/>
                </a:cubicBezTo>
                <a:cubicBezTo>
                  <a:pt x="5789368" y="1073254"/>
                  <a:pt x="5786606" y="1091066"/>
                  <a:pt x="5786606" y="1111640"/>
                </a:cubicBezTo>
                <a:lnTo>
                  <a:pt x="5786606" y="1198222"/>
                </a:lnTo>
                <a:lnTo>
                  <a:pt x="5750220" y="1198222"/>
                </a:lnTo>
                <a:lnTo>
                  <a:pt x="5750220" y="982290"/>
                </a:lnTo>
                <a:lnTo>
                  <a:pt x="5750125" y="982195"/>
                </a:lnTo>
                <a:lnTo>
                  <a:pt x="5786511" y="982195"/>
                </a:lnTo>
                <a:lnTo>
                  <a:pt x="5786511" y="1020295"/>
                </a:lnTo>
                <a:cubicBezTo>
                  <a:pt x="5792511" y="1007722"/>
                  <a:pt x="5801750" y="997625"/>
                  <a:pt x="5814133" y="990101"/>
                </a:cubicBezTo>
                <a:cubicBezTo>
                  <a:pt x="5826516" y="982576"/>
                  <a:pt x="5839946" y="978766"/>
                  <a:pt x="5854233" y="978766"/>
                </a:cubicBezTo>
                <a:close/>
                <a:moveTo>
                  <a:pt x="5099186" y="978766"/>
                </a:moveTo>
                <a:cubicBezTo>
                  <a:pt x="5122618" y="978766"/>
                  <a:pt x="5141858" y="985719"/>
                  <a:pt x="5156813" y="999531"/>
                </a:cubicBezTo>
                <a:cubicBezTo>
                  <a:pt x="5171767" y="1013437"/>
                  <a:pt x="5179292" y="1032487"/>
                  <a:pt x="5179292" y="1056681"/>
                </a:cubicBezTo>
                <a:lnTo>
                  <a:pt x="5179292" y="1198127"/>
                </a:lnTo>
                <a:lnTo>
                  <a:pt x="5142430" y="1198127"/>
                </a:lnTo>
                <a:lnTo>
                  <a:pt x="5142430" y="1064872"/>
                </a:lnTo>
                <a:cubicBezTo>
                  <a:pt x="5142430" y="1047727"/>
                  <a:pt x="5137953" y="1034487"/>
                  <a:pt x="5128904" y="1025058"/>
                </a:cubicBezTo>
                <a:cubicBezTo>
                  <a:pt x="5119951" y="1015628"/>
                  <a:pt x="5107568" y="1010865"/>
                  <a:pt x="5091852" y="1010865"/>
                </a:cubicBezTo>
                <a:cubicBezTo>
                  <a:pt x="5070706" y="1010865"/>
                  <a:pt x="5053848" y="1019438"/>
                  <a:pt x="5041274" y="1036583"/>
                </a:cubicBezTo>
                <a:cubicBezTo>
                  <a:pt x="5028701" y="1053728"/>
                  <a:pt x="5022415" y="1076683"/>
                  <a:pt x="5022415" y="1105544"/>
                </a:cubicBezTo>
                <a:lnTo>
                  <a:pt x="5022415" y="1198127"/>
                </a:lnTo>
                <a:lnTo>
                  <a:pt x="4986029" y="1198127"/>
                </a:lnTo>
                <a:lnTo>
                  <a:pt x="4986029" y="982195"/>
                </a:lnTo>
                <a:lnTo>
                  <a:pt x="4986124" y="982195"/>
                </a:lnTo>
                <a:lnTo>
                  <a:pt x="5022510" y="982195"/>
                </a:lnTo>
                <a:lnTo>
                  <a:pt x="5022510" y="1019438"/>
                </a:lnTo>
                <a:cubicBezTo>
                  <a:pt x="5029654" y="1007436"/>
                  <a:pt x="5039941" y="997625"/>
                  <a:pt x="5053371" y="990101"/>
                </a:cubicBezTo>
                <a:cubicBezTo>
                  <a:pt x="5066801" y="982576"/>
                  <a:pt x="5082041" y="978766"/>
                  <a:pt x="5099186" y="978766"/>
                </a:cubicBezTo>
                <a:close/>
                <a:moveTo>
                  <a:pt x="4708947" y="978766"/>
                </a:moveTo>
                <a:cubicBezTo>
                  <a:pt x="4718948" y="978766"/>
                  <a:pt x="4727045" y="980385"/>
                  <a:pt x="4733331" y="983529"/>
                </a:cubicBezTo>
                <a:lnTo>
                  <a:pt x="4733331" y="1018676"/>
                </a:lnTo>
                <a:cubicBezTo>
                  <a:pt x="4724473" y="1014961"/>
                  <a:pt x="4714948" y="1013151"/>
                  <a:pt x="4704661" y="1013151"/>
                </a:cubicBezTo>
                <a:cubicBezTo>
                  <a:pt x="4692660" y="1013151"/>
                  <a:pt x="4681801" y="1016961"/>
                  <a:pt x="4672085" y="1024676"/>
                </a:cubicBezTo>
                <a:cubicBezTo>
                  <a:pt x="4662370" y="1032392"/>
                  <a:pt x="4654750" y="1043726"/>
                  <a:pt x="4649416" y="1058490"/>
                </a:cubicBezTo>
                <a:cubicBezTo>
                  <a:pt x="4644082" y="1073254"/>
                  <a:pt x="4641320" y="1091066"/>
                  <a:pt x="4641320" y="1111640"/>
                </a:cubicBezTo>
                <a:lnTo>
                  <a:pt x="4641320" y="1198222"/>
                </a:lnTo>
                <a:lnTo>
                  <a:pt x="4604934" y="1198222"/>
                </a:lnTo>
                <a:lnTo>
                  <a:pt x="4604934" y="982290"/>
                </a:lnTo>
                <a:lnTo>
                  <a:pt x="4604839" y="982195"/>
                </a:lnTo>
                <a:lnTo>
                  <a:pt x="4641224" y="982195"/>
                </a:lnTo>
                <a:lnTo>
                  <a:pt x="4641224" y="1020295"/>
                </a:lnTo>
                <a:cubicBezTo>
                  <a:pt x="4647225" y="1007722"/>
                  <a:pt x="4656464" y="997625"/>
                  <a:pt x="4668847" y="990101"/>
                </a:cubicBezTo>
                <a:cubicBezTo>
                  <a:pt x="4681229" y="982576"/>
                  <a:pt x="4694660" y="978766"/>
                  <a:pt x="4708947" y="978766"/>
                </a:cubicBezTo>
                <a:close/>
                <a:moveTo>
                  <a:pt x="4459964" y="978766"/>
                </a:moveTo>
                <a:cubicBezTo>
                  <a:pt x="4480252" y="978766"/>
                  <a:pt x="4497111" y="983147"/>
                  <a:pt x="4512256" y="991815"/>
                </a:cubicBezTo>
                <a:cubicBezTo>
                  <a:pt x="4527401" y="1000578"/>
                  <a:pt x="4539116" y="1012485"/>
                  <a:pt x="4547403" y="1027629"/>
                </a:cubicBezTo>
                <a:cubicBezTo>
                  <a:pt x="4555690" y="1042774"/>
                  <a:pt x="4559786" y="1059729"/>
                  <a:pt x="4559786" y="1078588"/>
                </a:cubicBezTo>
                <a:cubicBezTo>
                  <a:pt x="4559786" y="1085732"/>
                  <a:pt x="4559500" y="1091161"/>
                  <a:pt x="4558929" y="1094876"/>
                </a:cubicBezTo>
                <a:lnTo>
                  <a:pt x="4391384" y="1094876"/>
                </a:lnTo>
                <a:cubicBezTo>
                  <a:pt x="4392241" y="1117736"/>
                  <a:pt x="4399004" y="1135929"/>
                  <a:pt x="4411767" y="1149549"/>
                </a:cubicBezTo>
                <a:cubicBezTo>
                  <a:pt x="4424436" y="1163075"/>
                  <a:pt x="4441009" y="1169933"/>
                  <a:pt x="4461297" y="1169933"/>
                </a:cubicBezTo>
                <a:cubicBezTo>
                  <a:pt x="4476728" y="1169933"/>
                  <a:pt x="4489491" y="1166313"/>
                  <a:pt x="4499683" y="1158979"/>
                </a:cubicBezTo>
                <a:cubicBezTo>
                  <a:pt x="4509779" y="1151740"/>
                  <a:pt x="4516637" y="1141739"/>
                  <a:pt x="4520066" y="1129166"/>
                </a:cubicBezTo>
                <a:lnTo>
                  <a:pt x="4556928" y="1129166"/>
                </a:lnTo>
                <a:cubicBezTo>
                  <a:pt x="4552928" y="1150597"/>
                  <a:pt x="4542355" y="1168028"/>
                  <a:pt x="4525210" y="1181458"/>
                </a:cubicBezTo>
                <a:cubicBezTo>
                  <a:pt x="4508065" y="1194888"/>
                  <a:pt x="4487205" y="1201651"/>
                  <a:pt x="4462631" y="1201651"/>
                </a:cubicBezTo>
                <a:cubicBezTo>
                  <a:pt x="4441485" y="1201651"/>
                  <a:pt x="4422721" y="1196889"/>
                  <a:pt x="4406243" y="1187459"/>
                </a:cubicBezTo>
                <a:cubicBezTo>
                  <a:pt x="4389860" y="1178029"/>
                  <a:pt x="4377001" y="1164789"/>
                  <a:pt x="4367857" y="1147835"/>
                </a:cubicBezTo>
                <a:cubicBezTo>
                  <a:pt x="4358713" y="1130880"/>
                  <a:pt x="4354141" y="1111640"/>
                  <a:pt x="4354141" y="1090208"/>
                </a:cubicBezTo>
                <a:cubicBezTo>
                  <a:pt x="4354141" y="1068777"/>
                  <a:pt x="4358713" y="1049632"/>
                  <a:pt x="4367857" y="1032773"/>
                </a:cubicBezTo>
                <a:cubicBezTo>
                  <a:pt x="4377001" y="1015914"/>
                  <a:pt x="4389574" y="1002674"/>
                  <a:pt x="4405576" y="993149"/>
                </a:cubicBezTo>
                <a:cubicBezTo>
                  <a:pt x="4421578" y="983624"/>
                  <a:pt x="4439675" y="978766"/>
                  <a:pt x="4459964" y="978766"/>
                </a:cubicBezTo>
                <a:close/>
                <a:moveTo>
                  <a:pt x="4019051" y="978766"/>
                </a:moveTo>
                <a:cubicBezTo>
                  <a:pt x="4039339" y="978766"/>
                  <a:pt x="4056198" y="983147"/>
                  <a:pt x="4071343" y="991815"/>
                </a:cubicBezTo>
                <a:cubicBezTo>
                  <a:pt x="4086488" y="1000578"/>
                  <a:pt x="4098204" y="1012485"/>
                  <a:pt x="4106490" y="1027629"/>
                </a:cubicBezTo>
                <a:cubicBezTo>
                  <a:pt x="4114777" y="1042774"/>
                  <a:pt x="4118873" y="1059729"/>
                  <a:pt x="4118873" y="1078588"/>
                </a:cubicBezTo>
                <a:cubicBezTo>
                  <a:pt x="4118873" y="1085732"/>
                  <a:pt x="4118587" y="1091161"/>
                  <a:pt x="4118016" y="1094876"/>
                </a:cubicBezTo>
                <a:lnTo>
                  <a:pt x="3950471" y="1094876"/>
                </a:lnTo>
                <a:cubicBezTo>
                  <a:pt x="3951328" y="1117736"/>
                  <a:pt x="3958091" y="1135929"/>
                  <a:pt x="3970854" y="1149549"/>
                </a:cubicBezTo>
                <a:cubicBezTo>
                  <a:pt x="3983523" y="1163075"/>
                  <a:pt x="4000096" y="1169933"/>
                  <a:pt x="4020384" y="1169933"/>
                </a:cubicBezTo>
                <a:cubicBezTo>
                  <a:pt x="4035815" y="1169933"/>
                  <a:pt x="4048578" y="1166313"/>
                  <a:pt x="4058770" y="1158979"/>
                </a:cubicBezTo>
                <a:cubicBezTo>
                  <a:pt x="4068866" y="1151740"/>
                  <a:pt x="4075724" y="1141739"/>
                  <a:pt x="4079154" y="1129166"/>
                </a:cubicBezTo>
                <a:lnTo>
                  <a:pt x="4116015" y="1129166"/>
                </a:lnTo>
                <a:cubicBezTo>
                  <a:pt x="4112015" y="1150597"/>
                  <a:pt x="4101442" y="1168028"/>
                  <a:pt x="4084297" y="1181458"/>
                </a:cubicBezTo>
                <a:cubicBezTo>
                  <a:pt x="4067152" y="1194888"/>
                  <a:pt x="4046292" y="1201651"/>
                  <a:pt x="4021718" y="1201651"/>
                </a:cubicBezTo>
                <a:cubicBezTo>
                  <a:pt x="4000572" y="1201651"/>
                  <a:pt x="3981808" y="1196889"/>
                  <a:pt x="3965330" y="1187459"/>
                </a:cubicBezTo>
                <a:cubicBezTo>
                  <a:pt x="3948947" y="1178029"/>
                  <a:pt x="3936088" y="1164789"/>
                  <a:pt x="3926944" y="1147835"/>
                </a:cubicBezTo>
                <a:cubicBezTo>
                  <a:pt x="3917800" y="1130880"/>
                  <a:pt x="3913228" y="1111640"/>
                  <a:pt x="3913228" y="1090208"/>
                </a:cubicBezTo>
                <a:cubicBezTo>
                  <a:pt x="3913228" y="1068777"/>
                  <a:pt x="3917800" y="1049632"/>
                  <a:pt x="3926944" y="1032773"/>
                </a:cubicBezTo>
                <a:cubicBezTo>
                  <a:pt x="3936088" y="1015914"/>
                  <a:pt x="3948661" y="1002674"/>
                  <a:pt x="3964663" y="993149"/>
                </a:cubicBezTo>
                <a:cubicBezTo>
                  <a:pt x="3980665" y="983624"/>
                  <a:pt x="3998763" y="978766"/>
                  <a:pt x="4019051" y="978766"/>
                </a:cubicBezTo>
                <a:close/>
                <a:moveTo>
                  <a:pt x="3687772" y="978766"/>
                </a:moveTo>
                <a:cubicBezTo>
                  <a:pt x="3708060" y="978766"/>
                  <a:pt x="3724919" y="983147"/>
                  <a:pt x="3740064" y="991815"/>
                </a:cubicBezTo>
                <a:cubicBezTo>
                  <a:pt x="3755209" y="1000578"/>
                  <a:pt x="3766925" y="1012485"/>
                  <a:pt x="3775211" y="1027629"/>
                </a:cubicBezTo>
                <a:cubicBezTo>
                  <a:pt x="3783498" y="1042774"/>
                  <a:pt x="3787594" y="1059729"/>
                  <a:pt x="3787594" y="1078588"/>
                </a:cubicBezTo>
                <a:cubicBezTo>
                  <a:pt x="3787594" y="1085732"/>
                  <a:pt x="3787308" y="1091161"/>
                  <a:pt x="3786737" y="1094876"/>
                </a:cubicBezTo>
                <a:lnTo>
                  <a:pt x="3619192" y="1094876"/>
                </a:lnTo>
                <a:cubicBezTo>
                  <a:pt x="3620049" y="1117736"/>
                  <a:pt x="3626812" y="1135929"/>
                  <a:pt x="3639575" y="1149549"/>
                </a:cubicBezTo>
                <a:cubicBezTo>
                  <a:pt x="3652244" y="1163075"/>
                  <a:pt x="3668817" y="1169933"/>
                  <a:pt x="3689105" y="1169933"/>
                </a:cubicBezTo>
                <a:cubicBezTo>
                  <a:pt x="3704536" y="1169933"/>
                  <a:pt x="3717299" y="1166313"/>
                  <a:pt x="3727491" y="1158979"/>
                </a:cubicBezTo>
                <a:cubicBezTo>
                  <a:pt x="3737587" y="1151740"/>
                  <a:pt x="3744445" y="1141739"/>
                  <a:pt x="3747875" y="1129166"/>
                </a:cubicBezTo>
                <a:lnTo>
                  <a:pt x="3784736" y="1129166"/>
                </a:lnTo>
                <a:cubicBezTo>
                  <a:pt x="3780736" y="1150597"/>
                  <a:pt x="3770163" y="1168028"/>
                  <a:pt x="3753018" y="1181458"/>
                </a:cubicBezTo>
                <a:cubicBezTo>
                  <a:pt x="3735873" y="1194888"/>
                  <a:pt x="3715013" y="1201651"/>
                  <a:pt x="3690439" y="1201651"/>
                </a:cubicBezTo>
                <a:cubicBezTo>
                  <a:pt x="3669293" y="1201651"/>
                  <a:pt x="3650529" y="1196889"/>
                  <a:pt x="3634051" y="1187459"/>
                </a:cubicBezTo>
                <a:cubicBezTo>
                  <a:pt x="3617668" y="1178029"/>
                  <a:pt x="3604809" y="1164789"/>
                  <a:pt x="3595665" y="1147835"/>
                </a:cubicBezTo>
                <a:cubicBezTo>
                  <a:pt x="3586521" y="1130880"/>
                  <a:pt x="3581949" y="1111640"/>
                  <a:pt x="3581949" y="1090208"/>
                </a:cubicBezTo>
                <a:cubicBezTo>
                  <a:pt x="3581949" y="1068777"/>
                  <a:pt x="3586521" y="1049632"/>
                  <a:pt x="3595665" y="1032773"/>
                </a:cubicBezTo>
                <a:cubicBezTo>
                  <a:pt x="3604809" y="1015914"/>
                  <a:pt x="3617382" y="1002674"/>
                  <a:pt x="3633384" y="993149"/>
                </a:cubicBezTo>
                <a:cubicBezTo>
                  <a:pt x="3649386" y="983624"/>
                  <a:pt x="3667484" y="978766"/>
                  <a:pt x="3687772" y="978766"/>
                </a:cubicBezTo>
                <a:close/>
                <a:moveTo>
                  <a:pt x="3122654" y="978766"/>
                </a:moveTo>
                <a:cubicBezTo>
                  <a:pt x="3142942" y="978766"/>
                  <a:pt x="3159801" y="983147"/>
                  <a:pt x="3174946" y="991815"/>
                </a:cubicBezTo>
                <a:cubicBezTo>
                  <a:pt x="3190091" y="1000578"/>
                  <a:pt x="3201806" y="1012485"/>
                  <a:pt x="3210093" y="1027629"/>
                </a:cubicBezTo>
                <a:cubicBezTo>
                  <a:pt x="3218380" y="1042774"/>
                  <a:pt x="3222476" y="1059729"/>
                  <a:pt x="3222476" y="1078588"/>
                </a:cubicBezTo>
                <a:cubicBezTo>
                  <a:pt x="3222476" y="1085732"/>
                  <a:pt x="3222190" y="1091161"/>
                  <a:pt x="3221619" y="1094876"/>
                </a:cubicBezTo>
                <a:lnTo>
                  <a:pt x="3054074" y="1094876"/>
                </a:lnTo>
                <a:cubicBezTo>
                  <a:pt x="3054931" y="1117736"/>
                  <a:pt x="3061694" y="1135929"/>
                  <a:pt x="3074457" y="1149549"/>
                </a:cubicBezTo>
                <a:cubicBezTo>
                  <a:pt x="3087125" y="1163075"/>
                  <a:pt x="3103699" y="1169933"/>
                  <a:pt x="3123987" y="1169933"/>
                </a:cubicBezTo>
                <a:cubicBezTo>
                  <a:pt x="3139418" y="1169933"/>
                  <a:pt x="3152181" y="1166313"/>
                  <a:pt x="3162373" y="1158979"/>
                </a:cubicBezTo>
                <a:cubicBezTo>
                  <a:pt x="3172469" y="1151740"/>
                  <a:pt x="3179327" y="1141739"/>
                  <a:pt x="3182756" y="1129166"/>
                </a:cubicBezTo>
                <a:lnTo>
                  <a:pt x="3219618" y="1129166"/>
                </a:lnTo>
                <a:cubicBezTo>
                  <a:pt x="3215618" y="1150597"/>
                  <a:pt x="3205045" y="1168028"/>
                  <a:pt x="3187900" y="1181458"/>
                </a:cubicBezTo>
                <a:cubicBezTo>
                  <a:pt x="3170755" y="1194888"/>
                  <a:pt x="3149895" y="1201651"/>
                  <a:pt x="3125321" y="1201651"/>
                </a:cubicBezTo>
                <a:cubicBezTo>
                  <a:pt x="3104175" y="1201651"/>
                  <a:pt x="3085411" y="1196889"/>
                  <a:pt x="3068933" y="1187459"/>
                </a:cubicBezTo>
                <a:cubicBezTo>
                  <a:pt x="3052550" y="1178029"/>
                  <a:pt x="3039691" y="1164789"/>
                  <a:pt x="3030547" y="1147835"/>
                </a:cubicBezTo>
                <a:cubicBezTo>
                  <a:pt x="3021403" y="1130880"/>
                  <a:pt x="3016831" y="1111640"/>
                  <a:pt x="3016831" y="1090208"/>
                </a:cubicBezTo>
                <a:cubicBezTo>
                  <a:pt x="3016831" y="1068777"/>
                  <a:pt x="3021403" y="1049632"/>
                  <a:pt x="3030547" y="1032773"/>
                </a:cubicBezTo>
                <a:cubicBezTo>
                  <a:pt x="3039691" y="1015914"/>
                  <a:pt x="3052264" y="1002674"/>
                  <a:pt x="3068266" y="993149"/>
                </a:cubicBezTo>
                <a:cubicBezTo>
                  <a:pt x="3084268" y="983624"/>
                  <a:pt x="3102365" y="978766"/>
                  <a:pt x="3122654" y="978766"/>
                </a:cubicBezTo>
                <a:close/>
                <a:moveTo>
                  <a:pt x="2894625" y="978766"/>
                </a:moveTo>
                <a:cubicBezTo>
                  <a:pt x="2918056" y="978766"/>
                  <a:pt x="2937297" y="985719"/>
                  <a:pt x="2952251" y="999531"/>
                </a:cubicBezTo>
                <a:cubicBezTo>
                  <a:pt x="2967206" y="1013437"/>
                  <a:pt x="2974730" y="1032487"/>
                  <a:pt x="2974730" y="1056681"/>
                </a:cubicBezTo>
                <a:lnTo>
                  <a:pt x="2974730" y="1198127"/>
                </a:lnTo>
                <a:lnTo>
                  <a:pt x="2937869" y="1198127"/>
                </a:lnTo>
                <a:lnTo>
                  <a:pt x="2937869" y="1064872"/>
                </a:lnTo>
                <a:cubicBezTo>
                  <a:pt x="2937869" y="1047727"/>
                  <a:pt x="2933392" y="1034487"/>
                  <a:pt x="2924343" y="1025058"/>
                </a:cubicBezTo>
                <a:cubicBezTo>
                  <a:pt x="2915389" y="1015628"/>
                  <a:pt x="2903007" y="1010865"/>
                  <a:pt x="2887291" y="1010865"/>
                </a:cubicBezTo>
                <a:cubicBezTo>
                  <a:pt x="2866145" y="1010865"/>
                  <a:pt x="2849286" y="1019438"/>
                  <a:pt x="2836713" y="1036583"/>
                </a:cubicBezTo>
                <a:cubicBezTo>
                  <a:pt x="2824140" y="1053728"/>
                  <a:pt x="2817854" y="1076683"/>
                  <a:pt x="2817854" y="1105544"/>
                </a:cubicBezTo>
                <a:lnTo>
                  <a:pt x="2817854" y="1198127"/>
                </a:lnTo>
                <a:lnTo>
                  <a:pt x="2781468" y="1198127"/>
                </a:lnTo>
                <a:lnTo>
                  <a:pt x="2781468" y="982195"/>
                </a:lnTo>
                <a:lnTo>
                  <a:pt x="2781563" y="982195"/>
                </a:lnTo>
                <a:lnTo>
                  <a:pt x="2817949" y="982195"/>
                </a:lnTo>
                <a:lnTo>
                  <a:pt x="2817949" y="1019438"/>
                </a:lnTo>
                <a:cubicBezTo>
                  <a:pt x="2825093" y="1007436"/>
                  <a:pt x="2835380" y="997625"/>
                  <a:pt x="2848810" y="990101"/>
                </a:cubicBezTo>
                <a:cubicBezTo>
                  <a:pt x="2862240" y="982576"/>
                  <a:pt x="2877480" y="978766"/>
                  <a:pt x="2894625" y="978766"/>
                </a:cubicBezTo>
                <a:close/>
                <a:moveTo>
                  <a:pt x="2636688" y="978766"/>
                </a:moveTo>
                <a:cubicBezTo>
                  <a:pt x="2656976" y="978766"/>
                  <a:pt x="2673835" y="983147"/>
                  <a:pt x="2688980" y="991815"/>
                </a:cubicBezTo>
                <a:cubicBezTo>
                  <a:pt x="2704125" y="1000578"/>
                  <a:pt x="2715841" y="1012485"/>
                  <a:pt x="2724127" y="1027629"/>
                </a:cubicBezTo>
                <a:cubicBezTo>
                  <a:pt x="2732414" y="1042774"/>
                  <a:pt x="2736510" y="1059729"/>
                  <a:pt x="2736510" y="1078588"/>
                </a:cubicBezTo>
                <a:cubicBezTo>
                  <a:pt x="2736510" y="1085732"/>
                  <a:pt x="2736224" y="1091161"/>
                  <a:pt x="2735653" y="1094876"/>
                </a:cubicBezTo>
                <a:lnTo>
                  <a:pt x="2568108" y="1094876"/>
                </a:lnTo>
                <a:cubicBezTo>
                  <a:pt x="2568965" y="1117736"/>
                  <a:pt x="2575728" y="1135929"/>
                  <a:pt x="2588491" y="1149549"/>
                </a:cubicBezTo>
                <a:cubicBezTo>
                  <a:pt x="2601160" y="1163075"/>
                  <a:pt x="2617733" y="1169933"/>
                  <a:pt x="2638021" y="1169933"/>
                </a:cubicBezTo>
                <a:cubicBezTo>
                  <a:pt x="2653452" y="1169933"/>
                  <a:pt x="2666215" y="1166313"/>
                  <a:pt x="2676407" y="1158979"/>
                </a:cubicBezTo>
                <a:cubicBezTo>
                  <a:pt x="2686503" y="1151740"/>
                  <a:pt x="2693361" y="1141739"/>
                  <a:pt x="2696791" y="1129166"/>
                </a:cubicBezTo>
                <a:lnTo>
                  <a:pt x="2733652" y="1129166"/>
                </a:lnTo>
                <a:cubicBezTo>
                  <a:pt x="2729652" y="1150597"/>
                  <a:pt x="2719079" y="1168028"/>
                  <a:pt x="2701934" y="1181458"/>
                </a:cubicBezTo>
                <a:cubicBezTo>
                  <a:pt x="2684789" y="1194888"/>
                  <a:pt x="2663929" y="1201651"/>
                  <a:pt x="2639355" y="1201651"/>
                </a:cubicBezTo>
                <a:cubicBezTo>
                  <a:pt x="2618209" y="1201651"/>
                  <a:pt x="2599445" y="1196889"/>
                  <a:pt x="2582967" y="1187459"/>
                </a:cubicBezTo>
                <a:cubicBezTo>
                  <a:pt x="2566584" y="1178029"/>
                  <a:pt x="2553725" y="1164789"/>
                  <a:pt x="2544581" y="1147835"/>
                </a:cubicBezTo>
                <a:cubicBezTo>
                  <a:pt x="2535437" y="1130880"/>
                  <a:pt x="2530865" y="1111640"/>
                  <a:pt x="2530865" y="1090208"/>
                </a:cubicBezTo>
                <a:cubicBezTo>
                  <a:pt x="2530865" y="1068777"/>
                  <a:pt x="2535437" y="1049632"/>
                  <a:pt x="2544581" y="1032773"/>
                </a:cubicBezTo>
                <a:cubicBezTo>
                  <a:pt x="2553725" y="1015914"/>
                  <a:pt x="2566298" y="1002674"/>
                  <a:pt x="2582300" y="993149"/>
                </a:cubicBezTo>
                <a:cubicBezTo>
                  <a:pt x="2598302" y="983624"/>
                  <a:pt x="2616400" y="978766"/>
                  <a:pt x="2636688" y="978766"/>
                </a:cubicBezTo>
                <a:close/>
                <a:moveTo>
                  <a:pt x="4842202" y="978575"/>
                </a:moveTo>
                <a:cubicBezTo>
                  <a:pt x="4867634" y="978575"/>
                  <a:pt x="4889922" y="985909"/>
                  <a:pt x="4906496" y="1000387"/>
                </a:cubicBezTo>
                <a:cubicBezTo>
                  <a:pt x="4923069" y="1014960"/>
                  <a:pt x="4931356" y="1034487"/>
                  <a:pt x="4931356" y="1059061"/>
                </a:cubicBezTo>
                <a:lnTo>
                  <a:pt x="4931356" y="1197936"/>
                </a:lnTo>
                <a:lnTo>
                  <a:pt x="4894494" y="1197936"/>
                </a:lnTo>
                <a:lnTo>
                  <a:pt x="4894494" y="1161931"/>
                </a:lnTo>
                <a:cubicBezTo>
                  <a:pt x="4889922" y="1172504"/>
                  <a:pt x="4881064" y="1181743"/>
                  <a:pt x="4867920" y="1189554"/>
                </a:cubicBezTo>
                <a:cubicBezTo>
                  <a:pt x="4854775" y="1197460"/>
                  <a:pt x="4840678" y="1201365"/>
                  <a:pt x="4825533" y="1201365"/>
                </a:cubicBezTo>
                <a:cubicBezTo>
                  <a:pt x="4802102" y="1201365"/>
                  <a:pt x="4783528" y="1195840"/>
                  <a:pt x="4769812" y="1184696"/>
                </a:cubicBezTo>
                <a:lnTo>
                  <a:pt x="4769812" y="1184887"/>
                </a:lnTo>
                <a:cubicBezTo>
                  <a:pt x="4756096" y="1173742"/>
                  <a:pt x="4749238" y="1158788"/>
                  <a:pt x="4749238" y="1139929"/>
                </a:cubicBezTo>
                <a:cubicBezTo>
                  <a:pt x="4749238" y="1118212"/>
                  <a:pt x="4757144" y="1101638"/>
                  <a:pt x="4773051" y="1090208"/>
                </a:cubicBezTo>
                <a:cubicBezTo>
                  <a:pt x="4788862" y="1078778"/>
                  <a:pt x="4814008" y="1071349"/>
                  <a:pt x="4848203" y="1067920"/>
                </a:cubicBezTo>
                <a:lnTo>
                  <a:pt x="4894494" y="1063157"/>
                </a:lnTo>
                <a:lnTo>
                  <a:pt x="4894494" y="1055442"/>
                </a:lnTo>
                <a:cubicBezTo>
                  <a:pt x="4894494" y="1041154"/>
                  <a:pt x="4889732" y="1030010"/>
                  <a:pt x="4880397" y="1022009"/>
                </a:cubicBezTo>
                <a:cubicBezTo>
                  <a:pt x="4870968" y="1014008"/>
                  <a:pt x="4858299" y="1010008"/>
                  <a:pt x="4842297" y="1010008"/>
                </a:cubicBezTo>
                <a:cubicBezTo>
                  <a:pt x="4827153" y="1010008"/>
                  <a:pt x="4814865" y="1013913"/>
                  <a:pt x="4805436" y="1021533"/>
                </a:cubicBezTo>
                <a:cubicBezTo>
                  <a:pt x="4796006" y="1029248"/>
                  <a:pt x="4790291" y="1040583"/>
                  <a:pt x="4788291" y="1055347"/>
                </a:cubicBezTo>
                <a:lnTo>
                  <a:pt x="4751429" y="1055347"/>
                </a:lnTo>
                <a:cubicBezTo>
                  <a:pt x="4754572" y="1033629"/>
                  <a:pt x="4764097" y="1015437"/>
                  <a:pt x="4780099" y="1000673"/>
                </a:cubicBezTo>
                <a:cubicBezTo>
                  <a:pt x="4796101" y="986004"/>
                  <a:pt x="4816771" y="978575"/>
                  <a:pt x="4842202" y="978575"/>
                </a:cubicBezTo>
                <a:close/>
                <a:moveTo>
                  <a:pt x="5680973" y="970574"/>
                </a:moveTo>
                <a:lnTo>
                  <a:pt x="5698976" y="986862"/>
                </a:lnTo>
                <a:lnTo>
                  <a:pt x="5676687" y="1012960"/>
                </a:lnTo>
                <a:cubicBezTo>
                  <a:pt x="5685545" y="1022962"/>
                  <a:pt x="5692403" y="1034487"/>
                  <a:pt x="5697261" y="1047631"/>
                </a:cubicBezTo>
                <a:cubicBezTo>
                  <a:pt x="5702119" y="1060776"/>
                  <a:pt x="5704500" y="1074873"/>
                  <a:pt x="5704500" y="1090018"/>
                </a:cubicBezTo>
                <a:cubicBezTo>
                  <a:pt x="5704500" y="1111449"/>
                  <a:pt x="5699738" y="1130594"/>
                  <a:pt x="5690403" y="1147453"/>
                </a:cubicBezTo>
                <a:cubicBezTo>
                  <a:pt x="5680973" y="1164312"/>
                  <a:pt x="5668020" y="1177552"/>
                  <a:pt x="5651446" y="1187077"/>
                </a:cubicBezTo>
                <a:cubicBezTo>
                  <a:pt x="5634873" y="1196697"/>
                  <a:pt x="5616203" y="1201460"/>
                  <a:pt x="5595344" y="1201460"/>
                </a:cubicBezTo>
                <a:cubicBezTo>
                  <a:pt x="5571055" y="1201460"/>
                  <a:pt x="5549814" y="1195174"/>
                  <a:pt x="5531526" y="1182601"/>
                </a:cubicBezTo>
                <a:lnTo>
                  <a:pt x="5508857" y="1209175"/>
                </a:lnTo>
                <a:lnTo>
                  <a:pt x="5491002" y="1193399"/>
                </a:lnTo>
                <a:lnTo>
                  <a:pt x="5513619" y="1166884"/>
                </a:lnTo>
                <a:cubicBezTo>
                  <a:pt x="5495331" y="1145739"/>
                  <a:pt x="5486187" y="1120212"/>
                  <a:pt x="5486187" y="1090208"/>
                </a:cubicBezTo>
                <a:cubicBezTo>
                  <a:pt x="5486187" y="1068777"/>
                  <a:pt x="5490854" y="1049631"/>
                  <a:pt x="5500284" y="1032772"/>
                </a:cubicBezTo>
                <a:cubicBezTo>
                  <a:pt x="5509714" y="1015913"/>
                  <a:pt x="5522668" y="1002673"/>
                  <a:pt x="5539241" y="993148"/>
                </a:cubicBezTo>
                <a:cubicBezTo>
                  <a:pt x="5555815" y="983623"/>
                  <a:pt x="5574484" y="978766"/>
                  <a:pt x="5595344" y="978766"/>
                </a:cubicBezTo>
                <a:cubicBezTo>
                  <a:pt x="5618775" y="978766"/>
                  <a:pt x="5639730" y="984957"/>
                  <a:pt x="5658304" y="997149"/>
                </a:cubicBezTo>
                <a:close/>
                <a:moveTo>
                  <a:pt x="3471078" y="927331"/>
                </a:moveTo>
                <a:lnTo>
                  <a:pt x="3507463" y="927331"/>
                </a:lnTo>
                <a:lnTo>
                  <a:pt x="3507463" y="982195"/>
                </a:lnTo>
                <a:lnTo>
                  <a:pt x="3562327" y="982195"/>
                </a:lnTo>
                <a:lnTo>
                  <a:pt x="3562327" y="1012580"/>
                </a:lnTo>
                <a:lnTo>
                  <a:pt x="3507463" y="1012580"/>
                </a:lnTo>
                <a:lnTo>
                  <a:pt x="3507463" y="1131261"/>
                </a:lnTo>
                <a:cubicBezTo>
                  <a:pt x="3507463" y="1143548"/>
                  <a:pt x="3510321" y="1152883"/>
                  <a:pt x="3516036" y="1159360"/>
                </a:cubicBezTo>
                <a:cubicBezTo>
                  <a:pt x="3521751" y="1165742"/>
                  <a:pt x="3529466" y="1168980"/>
                  <a:pt x="3539182" y="1168980"/>
                </a:cubicBezTo>
                <a:cubicBezTo>
                  <a:pt x="3547468" y="1168980"/>
                  <a:pt x="3555565" y="1167552"/>
                  <a:pt x="3563566" y="1164694"/>
                </a:cubicBezTo>
                <a:lnTo>
                  <a:pt x="3563566" y="1195936"/>
                </a:lnTo>
                <a:cubicBezTo>
                  <a:pt x="3555850" y="1199651"/>
                  <a:pt x="3546325" y="1201461"/>
                  <a:pt x="3534895" y="1201461"/>
                </a:cubicBezTo>
                <a:cubicBezTo>
                  <a:pt x="3515750" y="1201461"/>
                  <a:pt x="3500320" y="1195555"/>
                  <a:pt x="3488604" y="1183935"/>
                </a:cubicBezTo>
                <a:lnTo>
                  <a:pt x="3488604" y="1184030"/>
                </a:lnTo>
                <a:cubicBezTo>
                  <a:pt x="3476888" y="1172314"/>
                  <a:pt x="3471078" y="1155740"/>
                  <a:pt x="3471078" y="1134309"/>
                </a:cubicBezTo>
                <a:lnTo>
                  <a:pt x="3471078" y="1012580"/>
                </a:lnTo>
                <a:lnTo>
                  <a:pt x="3434216" y="1012580"/>
                </a:lnTo>
                <a:lnTo>
                  <a:pt x="3434216" y="982195"/>
                </a:lnTo>
                <a:lnTo>
                  <a:pt x="3471078" y="982195"/>
                </a:lnTo>
                <a:close/>
                <a:moveTo>
                  <a:pt x="2321030" y="927331"/>
                </a:moveTo>
                <a:lnTo>
                  <a:pt x="2357415" y="927331"/>
                </a:lnTo>
                <a:lnTo>
                  <a:pt x="2357415" y="982195"/>
                </a:lnTo>
                <a:lnTo>
                  <a:pt x="2412279" y="982195"/>
                </a:lnTo>
                <a:lnTo>
                  <a:pt x="2412279" y="1012580"/>
                </a:lnTo>
                <a:lnTo>
                  <a:pt x="2357415" y="1012580"/>
                </a:lnTo>
                <a:lnTo>
                  <a:pt x="2357415" y="1131261"/>
                </a:lnTo>
                <a:cubicBezTo>
                  <a:pt x="2357415" y="1143548"/>
                  <a:pt x="2360273" y="1152883"/>
                  <a:pt x="2365988" y="1159360"/>
                </a:cubicBezTo>
                <a:cubicBezTo>
                  <a:pt x="2371703" y="1165742"/>
                  <a:pt x="2379418" y="1168980"/>
                  <a:pt x="2389134" y="1168980"/>
                </a:cubicBezTo>
                <a:cubicBezTo>
                  <a:pt x="2397420" y="1168980"/>
                  <a:pt x="2405517" y="1167552"/>
                  <a:pt x="2413518" y="1164694"/>
                </a:cubicBezTo>
                <a:lnTo>
                  <a:pt x="2413518" y="1195936"/>
                </a:lnTo>
                <a:cubicBezTo>
                  <a:pt x="2405802" y="1199651"/>
                  <a:pt x="2396277" y="1201461"/>
                  <a:pt x="2384847" y="1201461"/>
                </a:cubicBezTo>
                <a:cubicBezTo>
                  <a:pt x="2365702" y="1201461"/>
                  <a:pt x="2350272" y="1195555"/>
                  <a:pt x="2338556" y="1183935"/>
                </a:cubicBezTo>
                <a:lnTo>
                  <a:pt x="2338556" y="1184030"/>
                </a:lnTo>
                <a:cubicBezTo>
                  <a:pt x="2326840" y="1172314"/>
                  <a:pt x="2321030" y="1155740"/>
                  <a:pt x="2321030" y="1134309"/>
                </a:cubicBezTo>
                <a:lnTo>
                  <a:pt x="2321030" y="1012580"/>
                </a:lnTo>
                <a:lnTo>
                  <a:pt x="2284168" y="1012580"/>
                </a:lnTo>
                <a:lnTo>
                  <a:pt x="2284168" y="982195"/>
                </a:lnTo>
                <a:lnTo>
                  <a:pt x="2321030" y="982195"/>
                </a:lnTo>
                <a:close/>
                <a:moveTo>
                  <a:pt x="3832266" y="894755"/>
                </a:moveTo>
                <a:lnTo>
                  <a:pt x="3869128" y="894755"/>
                </a:lnTo>
                <a:lnTo>
                  <a:pt x="3869128" y="1198126"/>
                </a:lnTo>
                <a:lnTo>
                  <a:pt x="3832266" y="1198126"/>
                </a:lnTo>
                <a:close/>
                <a:moveTo>
                  <a:pt x="5403510" y="894660"/>
                </a:moveTo>
                <a:lnTo>
                  <a:pt x="5440372" y="894660"/>
                </a:lnTo>
                <a:lnTo>
                  <a:pt x="5440372" y="1198031"/>
                </a:lnTo>
                <a:lnTo>
                  <a:pt x="5403510" y="1198031"/>
                </a:lnTo>
                <a:lnTo>
                  <a:pt x="5403510" y="1162503"/>
                </a:lnTo>
                <a:cubicBezTo>
                  <a:pt x="5397224" y="1174219"/>
                  <a:pt x="5387223" y="1183648"/>
                  <a:pt x="5373507" y="1190792"/>
                </a:cubicBezTo>
                <a:cubicBezTo>
                  <a:pt x="5359791" y="1197936"/>
                  <a:pt x="5344932" y="1201460"/>
                  <a:pt x="5328929" y="1201460"/>
                </a:cubicBezTo>
                <a:cubicBezTo>
                  <a:pt x="5307498" y="1201460"/>
                  <a:pt x="5288638" y="1196793"/>
                  <a:pt x="5272351" y="1187554"/>
                </a:cubicBezTo>
                <a:lnTo>
                  <a:pt x="5272351" y="1187649"/>
                </a:lnTo>
                <a:cubicBezTo>
                  <a:pt x="5256063" y="1178410"/>
                  <a:pt x="5243490" y="1165265"/>
                  <a:pt x="5234632" y="1148406"/>
                </a:cubicBezTo>
                <a:cubicBezTo>
                  <a:pt x="5225774" y="1131547"/>
                  <a:pt x="5221392" y="1112116"/>
                  <a:pt x="5221392" y="1090113"/>
                </a:cubicBezTo>
                <a:cubicBezTo>
                  <a:pt x="5221392" y="1068110"/>
                  <a:pt x="5225774" y="1048679"/>
                  <a:pt x="5234632" y="1031820"/>
                </a:cubicBezTo>
                <a:cubicBezTo>
                  <a:pt x="5243490" y="1014961"/>
                  <a:pt x="5256063" y="1001912"/>
                  <a:pt x="5272351" y="992577"/>
                </a:cubicBezTo>
                <a:cubicBezTo>
                  <a:pt x="5288638" y="983338"/>
                  <a:pt x="5307498" y="978671"/>
                  <a:pt x="5328929" y="978671"/>
                </a:cubicBezTo>
                <a:cubicBezTo>
                  <a:pt x="5344932" y="978671"/>
                  <a:pt x="5359791" y="982195"/>
                  <a:pt x="5373507" y="989148"/>
                </a:cubicBezTo>
                <a:cubicBezTo>
                  <a:pt x="5387223" y="996196"/>
                  <a:pt x="5397224" y="1005531"/>
                  <a:pt x="5403510" y="1017247"/>
                </a:cubicBezTo>
                <a:close/>
                <a:moveTo>
                  <a:pt x="2467524" y="891421"/>
                </a:moveTo>
                <a:cubicBezTo>
                  <a:pt x="2474668" y="891421"/>
                  <a:pt x="2481050" y="893707"/>
                  <a:pt x="2485717" y="898279"/>
                </a:cubicBezTo>
                <a:cubicBezTo>
                  <a:pt x="2490480" y="902851"/>
                  <a:pt x="2492766" y="908757"/>
                  <a:pt x="2492766" y="915805"/>
                </a:cubicBezTo>
                <a:cubicBezTo>
                  <a:pt x="2492766" y="922854"/>
                  <a:pt x="2490384" y="928854"/>
                  <a:pt x="2485717" y="933331"/>
                </a:cubicBezTo>
                <a:cubicBezTo>
                  <a:pt x="2481050" y="937808"/>
                  <a:pt x="2474954" y="940189"/>
                  <a:pt x="2467524" y="940189"/>
                </a:cubicBezTo>
                <a:cubicBezTo>
                  <a:pt x="2460095" y="940189"/>
                  <a:pt x="2454475" y="937903"/>
                  <a:pt x="2449713" y="933331"/>
                </a:cubicBezTo>
                <a:cubicBezTo>
                  <a:pt x="2445046" y="928759"/>
                  <a:pt x="2442664" y="922949"/>
                  <a:pt x="2442664" y="915805"/>
                </a:cubicBezTo>
                <a:cubicBezTo>
                  <a:pt x="2442664" y="908661"/>
                  <a:pt x="2445046" y="902851"/>
                  <a:pt x="2449713" y="898279"/>
                </a:cubicBezTo>
                <a:cubicBezTo>
                  <a:pt x="2454475" y="893707"/>
                  <a:pt x="2460381" y="891421"/>
                  <a:pt x="2467524" y="891421"/>
                </a:cubicBezTo>
                <a:close/>
                <a:moveTo>
                  <a:pt x="3858746" y="655678"/>
                </a:moveTo>
                <a:lnTo>
                  <a:pt x="3814645" y="660821"/>
                </a:lnTo>
                <a:cubicBezTo>
                  <a:pt x="3791785" y="663393"/>
                  <a:pt x="3775402" y="667870"/>
                  <a:pt x="3765591" y="674061"/>
                </a:cubicBezTo>
                <a:cubicBezTo>
                  <a:pt x="3755685" y="680348"/>
                  <a:pt x="3750828" y="689873"/>
                  <a:pt x="3750828" y="702731"/>
                </a:cubicBezTo>
                <a:cubicBezTo>
                  <a:pt x="3750828" y="712447"/>
                  <a:pt x="3754638" y="720162"/>
                  <a:pt x="3762163" y="725877"/>
                </a:cubicBezTo>
                <a:lnTo>
                  <a:pt x="3762163" y="725973"/>
                </a:lnTo>
                <a:cubicBezTo>
                  <a:pt x="3769687" y="731688"/>
                  <a:pt x="3780069" y="734545"/>
                  <a:pt x="3793214" y="734545"/>
                </a:cubicBezTo>
                <a:cubicBezTo>
                  <a:pt x="3806358" y="734545"/>
                  <a:pt x="3817026" y="731497"/>
                  <a:pt x="3827028" y="725306"/>
                </a:cubicBezTo>
                <a:cubicBezTo>
                  <a:pt x="3837029" y="719210"/>
                  <a:pt x="3844839" y="710923"/>
                  <a:pt x="3850364" y="700446"/>
                </a:cubicBezTo>
                <a:cubicBezTo>
                  <a:pt x="3855889" y="690063"/>
                  <a:pt x="3858746" y="678538"/>
                  <a:pt x="3858746" y="665965"/>
                </a:cubicBezTo>
                <a:close/>
                <a:moveTo>
                  <a:pt x="4059818" y="574715"/>
                </a:moveTo>
                <a:cubicBezTo>
                  <a:pt x="4046102" y="574715"/>
                  <a:pt x="4033339" y="578049"/>
                  <a:pt x="4022290" y="584812"/>
                </a:cubicBezTo>
                <a:cubicBezTo>
                  <a:pt x="4011336" y="591575"/>
                  <a:pt x="4002763" y="600909"/>
                  <a:pt x="3996572" y="613101"/>
                </a:cubicBezTo>
                <a:cubicBezTo>
                  <a:pt x="3990476" y="625293"/>
                  <a:pt x="3987333" y="639009"/>
                  <a:pt x="3987333" y="654440"/>
                </a:cubicBezTo>
                <a:cubicBezTo>
                  <a:pt x="3987333" y="669870"/>
                  <a:pt x="3990381" y="683681"/>
                  <a:pt x="3996572" y="695778"/>
                </a:cubicBezTo>
                <a:cubicBezTo>
                  <a:pt x="4002763" y="707875"/>
                  <a:pt x="4011241" y="717305"/>
                  <a:pt x="4022290" y="724067"/>
                </a:cubicBezTo>
                <a:cubicBezTo>
                  <a:pt x="4033243" y="730830"/>
                  <a:pt x="4045816" y="734164"/>
                  <a:pt x="4059818" y="734164"/>
                </a:cubicBezTo>
                <a:cubicBezTo>
                  <a:pt x="4073820" y="734164"/>
                  <a:pt x="4085917" y="730830"/>
                  <a:pt x="4096870" y="724067"/>
                </a:cubicBezTo>
                <a:cubicBezTo>
                  <a:pt x="4107824" y="717400"/>
                  <a:pt x="4116492" y="707970"/>
                  <a:pt x="4122778" y="695778"/>
                </a:cubicBezTo>
                <a:cubicBezTo>
                  <a:pt x="4129065" y="683681"/>
                  <a:pt x="4132208" y="669870"/>
                  <a:pt x="4132208" y="654440"/>
                </a:cubicBezTo>
                <a:cubicBezTo>
                  <a:pt x="4132208" y="639009"/>
                  <a:pt x="4129065" y="625198"/>
                  <a:pt x="4122778" y="613101"/>
                </a:cubicBezTo>
                <a:cubicBezTo>
                  <a:pt x="4116492" y="601004"/>
                  <a:pt x="4107824" y="591575"/>
                  <a:pt x="4096870" y="584812"/>
                </a:cubicBezTo>
                <a:cubicBezTo>
                  <a:pt x="4085821" y="578144"/>
                  <a:pt x="4073534" y="574715"/>
                  <a:pt x="4059818" y="574715"/>
                </a:cubicBezTo>
                <a:close/>
                <a:moveTo>
                  <a:pt x="5291687" y="574620"/>
                </a:moveTo>
                <a:cubicBezTo>
                  <a:pt x="5277780" y="574620"/>
                  <a:pt x="5265302" y="577954"/>
                  <a:pt x="5254444" y="584717"/>
                </a:cubicBezTo>
                <a:cubicBezTo>
                  <a:pt x="5243586" y="591479"/>
                  <a:pt x="5235108" y="600814"/>
                  <a:pt x="5228917" y="613006"/>
                </a:cubicBezTo>
                <a:cubicBezTo>
                  <a:pt x="5222821" y="625198"/>
                  <a:pt x="5219678" y="638914"/>
                  <a:pt x="5219678" y="654344"/>
                </a:cubicBezTo>
                <a:cubicBezTo>
                  <a:pt x="5219678" y="669775"/>
                  <a:pt x="5222726" y="683491"/>
                  <a:pt x="5228917" y="695492"/>
                </a:cubicBezTo>
                <a:cubicBezTo>
                  <a:pt x="5235013" y="707494"/>
                  <a:pt x="5243586" y="716828"/>
                  <a:pt x="5254634" y="723591"/>
                </a:cubicBezTo>
                <a:cubicBezTo>
                  <a:pt x="5265588" y="730354"/>
                  <a:pt x="5277971" y="733688"/>
                  <a:pt x="5291687" y="733688"/>
                </a:cubicBezTo>
                <a:cubicBezTo>
                  <a:pt x="5305403" y="733688"/>
                  <a:pt x="5317785" y="730354"/>
                  <a:pt x="5328739" y="723591"/>
                </a:cubicBezTo>
                <a:cubicBezTo>
                  <a:pt x="5339693" y="716923"/>
                  <a:pt x="5348265" y="707494"/>
                  <a:pt x="5354457" y="695492"/>
                </a:cubicBezTo>
                <a:cubicBezTo>
                  <a:pt x="5360552" y="683491"/>
                  <a:pt x="5363696" y="669775"/>
                  <a:pt x="5363696" y="654344"/>
                </a:cubicBezTo>
                <a:cubicBezTo>
                  <a:pt x="5363696" y="638914"/>
                  <a:pt x="5360648" y="625102"/>
                  <a:pt x="5354457" y="613006"/>
                </a:cubicBezTo>
                <a:cubicBezTo>
                  <a:pt x="5348265" y="600909"/>
                  <a:pt x="5339788" y="591479"/>
                  <a:pt x="5328929" y="584717"/>
                </a:cubicBezTo>
                <a:cubicBezTo>
                  <a:pt x="5318071" y="578049"/>
                  <a:pt x="5305594" y="574620"/>
                  <a:pt x="5291687" y="574620"/>
                </a:cubicBezTo>
                <a:close/>
                <a:moveTo>
                  <a:pt x="5689736" y="574239"/>
                </a:moveTo>
                <a:cubicBezTo>
                  <a:pt x="5671448" y="574239"/>
                  <a:pt x="5657447" y="579002"/>
                  <a:pt x="5646017" y="588622"/>
                </a:cubicBezTo>
                <a:cubicBezTo>
                  <a:pt x="5634586" y="598147"/>
                  <a:pt x="5626967" y="611958"/>
                  <a:pt x="5623347" y="629960"/>
                </a:cubicBezTo>
                <a:lnTo>
                  <a:pt x="5751458" y="629960"/>
                </a:lnTo>
                <a:cubicBezTo>
                  <a:pt x="5751458" y="613101"/>
                  <a:pt x="5745743" y="599576"/>
                  <a:pt x="5734313" y="589479"/>
                </a:cubicBezTo>
                <a:cubicBezTo>
                  <a:pt x="5722883" y="579383"/>
                  <a:pt x="5708024" y="574239"/>
                  <a:pt x="5689736" y="574239"/>
                </a:cubicBezTo>
                <a:close/>
                <a:moveTo>
                  <a:pt x="4694374" y="574239"/>
                </a:moveTo>
                <a:cubicBezTo>
                  <a:pt x="4676086" y="574239"/>
                  <a:pt x="4662084" y="579002"/>
                  <a:pt x="4650654" y="588622"/>
                </a:cubicBezTo>
                <a:cubicBezTo>
                  <a:pt x="4639224" y="598147"/>
                  <a:pt x="4631604" y="611958"/>
                  <a:pt x="4627985" y="629960"/>
                </a:cubicBezTo>
                <a:lnTo>
                  <a:pt x="4756096" y="629960"/>
                </a:lnTo>
                <a:cubicBezTo>
                  <a:pt x="4756096" y="613101"/>
                  <a:pt x="4750381" y="599576"/>
                  <a:pt x="4738951" y="589479"/>
                </a:cubicBezTo>
                <a:cubicBezTo>
                  <a:pt x="4727521" y="579383"/>
                  <a:pt x="4712662" y="574239"/>
                  <a:pt x="4694374" y="574239"/>
                </a:cubicBezTo>
                <a:close/>
                <a:moveTo>
                  <a:pt x="2722508" y="546235"/>
                </a:moveTo>
                <a:lnTo>
                  <a:pt x="2759370" y="546235"/>
                </a:lnTo>
                <a:lnTo>
                  <a:pt x="2759370" y="762167"/>
                </a:lnTo>
                <a:lnTo>
                  <a:pt x="2722508" y="762167"/>
                </a:lnTo>
                <a:lnTo>
                  <a:pt x="2722508" y="723210"/>
                </a:lnTo>
                <a:cubicBezTo>
                  <a:pt x="2715365" y="736068"/>
                  <a:pt x="2705173" y="746355"/>
                  <a:pt x="2691838" y="754071"/>
                </a:cubicBezTo>
                <a:cubicBezTo>
                  <a:pt x="2678598" y="761786"/>
                  <a:pt x="2663358" y="765596"/>
                  <a:pt x="2646213" y="765596"/>
                </a:cubicBezTo>
                <a:cubicBezTo>
                  <a:pt x="2622781" y="765596"/>
                  <a:pt x="2603636" y="758452"/>
                  <a:pt x="2588777" y="744164"/>
                </a:cubicBezTo>
                <a:lnTo>
                  <a:pt x="2588777" y="744355"/>
                </a:lnTo>
                <a:cubicBezTo>
                  <a:pt x="2573918" y="730068"/>
                  <a:pt x="2566489" y="709970"/>
                  <a:pt x="2566489" y="683966"/>
                </a:cubicBezTo>
                <a:lnTo>
                  <a:pt x="2566489" y="546426"/>
                </a:lnTo>
                <a:lnTo>
                  <a:pt x="2602874" y="546426"/>
                </a:lnTo>
                <a:lnTo>
                  <a:pt x="2602874" y="679680"/>
                </a:lnTo>
                <a:cubicBezTo>
                  <a:pt x="2602874" y="696825"/>
                  <a:pt x="2607351" y="710065"/>
                  <a:pt x="2616400" y="719495"/>
                </a:cubicBezTo>
                <a:cubicBezTo>
                  <a:pt x="2625353" y="728925"/>
                  <a:pt x="2637641" y="733592"/>
                  <a:pt x="2653071" y="733592"/>
                </a:cubicBezTo>
                <a:cubicBezTo>
                  <a:pt x="2674502" y="733592"/>
                  <a:pt x="2691457" y="725114"/>
                  <a:pt x="2703839" y="708065"/>
                </a:cubicBezTo>
                <a:cubicBezTo>
                  <a:pt x="2716222" y="691110"/>
                  <a:pt x="2722508" y="667964"/>
                  <a:pt x="2722508" y="638818"/>
                </a:cubicBezTo>
                <a:close/>
                <a:moveTo>
                  <a:pt x="6146746" y="543187"/>
                </a:moveTo>
                <a:cubicBezTo>
                  <a:pt x="6170463" y="543187"/>
                  <a:pt x="6189513" y="548712"/>
                  <a:pt x="6203991" y="559856"/>
                </a:cubicBezTo>
                <a:cubicBezTo>
                  <a:pt x="6218373" y="571000"/>
                  <a:pt x="6227041" y="587002"/>
                  <a:pt x="6229899" y="607862"/>
                </a:cubicBezTo>
                <a:lnTo>
                  <a:pt x="6193037" y="607862"/>
                </a:lnTo>
                <a:cubicBezTo>
                  <a:pt x="6191608" y="597289"/>
                  <a:pt x="6186655" y="589097"/>
                  <a:pt x="6178273" y="583192"/>
                </a:cubicBezTo>
                <a:cubicBezTo>
                  <a:pt x="6169891" y="577382"/>
                  <a:pt x="6159319" y="574429"/>
                  <a:pt x="6146746" y="574429"/>
                </a:cubicBezTo>
                <a:cubicBezTo>
                  <a:pt x="6135887" y="574429"/>
                  <a:pt x="6126933" y="576620"/>
                  <a:pt x="6119980" y="581096"/>
                </a:cubicBezTo>
                <a:cubicBezTo>
                  <a:pt x="6112932" y="585573"/>
                  <a:pt x="6109503" y="591860"/>
                  <a:pt x="6109503" y="600146"/>
                </a:cubicBezTo>
                <a:cubicBezTo>
                  <a:pt x="6109503" y="606719"/>
                  <a:pt x="6111598" y="612053"/>
                  <a:pt x="6115694" y="615958"/>
                </a:cubicBezTo>
                <a:cubicBezTo>
                  <a:pt x="6119790" y="619958"/>
                  <a:pt x="6125028" y="623007"/>
                  <a:pt x="6131315" y="625197"/>
                </a:cubicBezTo>
                <a:cubicBezTo>
                  <a:pt x="6137601" y="627388"/>
                  <a:pt x="6146555" y="629864"/>
                  <a:pt x="6158270" y="632722"/>
                </a:cubicBezTo>
                <a:cubicBezTo>
                  <a:pt x="6174272" y="636437"/>
                  <a:pt x="6187227" y="640247"/>
                  <a:pt x="6197228" y="644247"/>
                </a:cubicBezTo>
                <a:cubicBezTo>
                  <a:pt x="6207229" y="648248"/>
                  <a:pt x="6215802" y="654725"/>
                  <a:pt x="6222946" y="663488"/>
                </a:cubicBezTo>
                <a:cubicBezTo>
                  <a:pt x="6230089" y="672346"/>
                  <a:pt x="6233614" y="684443"/>
                  <a:pt x="6233614" y="699873"/>
                </a:cubicBezTo>
                <a:cubicBezTo>
                  <a:pt x="6233614" y="712732"/>
                  <a:pt x="6230185" y="724162"/>
                  <a:pt x="6223326" y="734163"/>
                </a:cubicBezTo>
                <a:cubicBezTo>
                  <a:pt x="6216469" y="744164"/>
                  <a:pt x="6206944" y="751975"/>
                  <a:pt x="6194847" y="757500"/>
                </a:cubicBezTo>
                <a:cubicBezTo>
                  <a:pt x="6182654" y="763024"/>
                  <a:pt x="6168938" y="765882"/>
                  <a:pt x="6153508" y="765882"/>
                </a:cubicBezTo>
                <a:cubicBezTo>
                  <a:pt x="6135792" y="765882"/>
                  <a:pt x="6120552" y="762357"/>
                  <a:pt x="6107883" y="755404"/>
                </a:cubicBezTo>
                <a:lnTo>
                  <a:pt x="6108169" y="755309"/>
                </a:lnTo>
                <a:cubicBezTo>
                  <a:pt x="6095501" y="748356"/>
                  <a:pt x="6085785" y="739212"/>
                  <a:pt x="6079213" y="727877"/>
                </a:cubicBezTo>
                <a:cubicBezTo>
                  <a:pt x="6072641" y="716637"/>
                  <a:pt x="6068926" y="704541"/>
                  <a:pt x="6068069" y="691682"/>
                </a:cubicBezTo>
                <a:lnTo>
                  <a:pt x="6104931" y="691682"/>
                </a:lnTo>
                <a:cubicBezTo>
                  <a:pt x="6106360" y="705398"/>
                  <a:pt x="6111312" y="715971"/>
                  <a:pt x="6119885" y="723400"/>
                </a:cubicBezTo>
                <a:cubicBezTo>
                  <a:pt x="6128457" y="730830"/>
                  <a:pt x="6139697" y="734544"/>
                  <a:pt x="6153699" y="734544"/>
                </a:cubicBezTo>
                <a:cubicBezTo>
                  <a:pt x="6167701" y="734544"/>
                  <a:pt x="6177702" y="731591"/>
                  <a:pt x="6185417" y="725781"/>
                </a:cubicBezTo>
                <a:cubicBezTo>
                  <a:pt x="6193132" y="719971"/>
                  <a:pt x="6196942" y="711589"/>
                  <a:pt x="6196942" y="700731"/>
                </a:cubicBezTo>
                <a:cubicBezTo>
                  <a:pt x="6196942" y="693301"/>
                  <a:pt x="6194656" y="687205"/>
                  <a:pt x="6190084" y="682538"/>
                </a:cubicBezTo>
                <a:cubicBezTo>
                  <a:pt x="6185512" y="677775"/>
                  <a:pt x="6179797" y="674156"/>
                  <a:pt x="6172939" y="671584"/>
                </a:cubicBezTo>
                <a:cubicBezTo>
                  <a:pt x="6166081" y="669012"/>
                  <a:pt x="6156651" y="666345"/>
                  <a:pt x="6144650" y="663488"/>
                </a:cubicBezTo>
                <a:cubicBezTo>
                  <a:pt x="6129505" y="659773"/>
                  <a:pt x="6117218" y="655963"/>
                  <a:pt x="6107788" y="651962"/>
                </a:cubicBezTo>
                <a:cubicBezTo>
                  <a:pt x="6098358" y="647962"/>
                  <a:pt x="6090262" y="641866"/>
                  <a:pt x="6083595" y="633770"/>
                </a:cubicBezTo>
                <a:cubicBezTo>
                  <a:pt x="6076927" y="625674"/>
                  <a:pt x="6073498" y="614815"/>
                  <a:pt x="6073498" y="601385"/>
                </a:cubicBezTo>
                <a:cubicBezTo>
                  <a:pt x="6073498" y="590526"/>
                  <a:pt x="6076546" y="580716"/>
                  <a:pt x="6082737" y="571857"/>
                </a:cubicBezTo>
                <a:cubicBezTo>
                  <a:pt x="6088833" y="562999"/>
                  <a:pt x="6097501" y="556046"/>
                  <a:pt x="6108646" y="550902"/>
                </a:cubicBezTo>
                <a:cubicBezTo>
                  <a:pt x="6119790" y="545759"/>
                  <a:pt x="6132458" y="543187"/>
                  <a:pt x="6146746" y="543187"/>
                </a:cubicBezTo>
                <a:close/>
                <a:moveTo>
                  <a:pt x="4471394" y="543187"/>
                </a:moveTo>
                <a:cubicBezTo>
                  <a:pt x="4495111" y="543187"/>
                  <a:pt x="4514161" y="548712"/>
                  <a:pt x="4528639" y="559856"/>
                </a:cubicBezTo>
                <a:cubicBezTo>
                  <a:pt x="4543021" y="571000"/>
                  <a:pt x="4551689" y="587002"/>
                  <a:pt x="4554547" y="607862"/>
                </a:cubicBezTo>
                <a:lnTo>
                  <a:pt x="4517685" y="607862"/>
                </a:lnTo>
                <a:cubicBezTo>
                  <a:pt x="4516256" y="597289"/>
                  <a:pt x="4511303" y="589097"/>
                  <a:pt x="4502921" y="583192"/>
                </a:cubicBezTo>
                <a:cubicBezTo>
                  <a:pt x="4494539" y="577382"/>
                  <a:pt x="4483967" y="574429"/>
                  <a:pt x="4471394" y="574429"/>
                </a:cubicBezTo>
                <a:cubicBezTo>
                  <a:pt x="4460535" y="574429"/>
                  <a:pt x="4451581" y="576620"/>
                  <a:pt x="4444628" y="581096"/>
                </a:cubicBezTo>
                <a:cubicBezTo>
                  <a:pt x="4437580" y="585573"/>
                  <a:pt x="4434151" y="591860"/>
                  <a:pt x="4434151" y="600146"/>
                </a:cubicBezTo>
                <a:cubicBezTo>
                  <a:pt x="4434151" y="606719"/>
                  <a:pt x="4436246" y="612053"/>
                  <a:pt x="4440342" y="615958"/>
                </a:cubicBezTo>
                <a:cubicBezTo>
                  <a:pt x="4444438" y="619958"/>
                  <a:pt x="4449677" y="623007"/>
                  <a:pt x="4455963" y="625197"/>
                </a:cubicBezTo>
                <a:cubicBezTo>
                  <a:pt x="4462250" y="627388"/>
                  <a:pt x="4471203" y="629864"/>
                  <a:pt x="4482919" y="632722"/>
                </a:cubicBezTo>
                <a:cubicBezTo>
                  <a:pt x="4498921" y="636437"/>
                  <a:pt x="4511875" y="640247"/>
                  <a:pt x="4521876" y="644247"/>
                </a:cubicBezTo>
                <a:cubicBezTo>
                  <a:pt x="4531877" y="648248"/>
                  <a:pt x="4540450" y="654725"/>
                  <a:pt x="4547594" y="663488"/>
                </a:cubicBezTo>
                <a:cubicBezTo>
                  <a:pt x="4554737" y="672346"/>
                  <a:pt x="4558262" y="684443"/>
                  <a:pt x="4558262" y="699873"/>
                </a:cubicBezTo>
                <a:cubicBezTo>
                  <a:pt x="4558262" y="712732"/>
                  <a:pt x="4554833" y="724162"/>
                  <a:pt x="4547975" y="734163"/>
                </a:cubicBezTo>
                <a:cubicBezTo>
                  <a:pt x="4541117" y="744164"/>
                  <a:pt x="4531592" y="751975"/>
                  <a:pt x="4519495" y="757500"/>
                </a:cubicBezTo>
                <a:cubicBezTo>
                  <a:pt x="4507303" y="763024"/>
                  <a:pt x="4493587" y="765882"/>
                  <a:pt x="4478156" y="765882"/>
                </a:cubicBezTo>
                <a:cubicBezTo>
                  <a:pt x="4460440" y="765882"/>
                  <a:pt x="4445200" y="762357"/>
                  <a:pt x="4432531" y="755404"/>
                </a:cubicBezTo>
                <a:lnTo>
                  <a:pt x="4432817" y="755309"/>
                </a:lnTo>
                <a:cubicBezTo>
                  <a:pt x="4420149" y="748356"/>
                  <a:pt x="4410434" y="739212"/>
                  <a:pt x="4403861" y="727877"/>
                </a:cubicBezTo>
                <a:cubicBezTo>
                  <a:pt x="4397289" y="716637"/>
                  <a:pt x="4393574" y="704541"/>
                  <a:pt x="4392717" y="691682"/>
                </a:cubicBezTo>
                <a:lnTo>
                  <a:pt x="4429579" y="691682"/>
                </a:lnTo>
                <a:cubicBezTo>
                  <a:pt x="4431008" y="705398"/>
                  <a:pt x="4435961" y="715971"/>
                  <a:pt x="4444533" y="723400"/>
                </a:cubicBezTo>
                <a:cubicBezTo>
                  <a:pt x="4453105" y="730830"/>
                  <a:pt x="4464345" y="734544"/>
                  <a:pt x="4478347" y="734544"/>
                </a:cubicBezTo>
                <a:cubicBezTo>
                  <a:pt x="4492349" y="734544"/>
                  <a:pt x="4502350" y="731591"/>
                  <a:pt x="4510065" y="725781"/>
                </a:cubicBezTo>
                <a:cubicBezTo>
                  <a:pt x="4517780" y="719971"/>
                  <a:pt x="4521590" y="711589"/>
                  <a:pt x="4521590" y="700731"/>
                </a:cubicBezTo>
                <a:cubicBezTo>
                  <a:pt x="4521590" y="693301"/>
                  <a:pt x="4519304" y="687205"/>
                  <a:pt x="4514732" y="682538"/>
                </a:cubicBezTo>
                <a:cubicBezTo>
                  <a:pt x="4510160" y="677775"/>
                  <a:pt x="4504445" y="674156"/>
                  <a:pt x="4497587" y="671584"/>
                </a:cubicBezTo>
                <a:cubicBezTo>
                  <a:pt x="4490729" y="669012"/>
                  <a:pt x="4481300" y="666345"/>
                  <a:pt x="4469298" y="663488"/>
                </a:cubicBezTo>
                <a:cubicBezTo>
                  <a:pt x="4454153" y="659773"/>
                  <a:pt x="4441866" y="655963"/>
                  <a:pt x="4432436" y="651962"/>
                </a:cubicBezTo>
                <a:cubicBezTo>
                  <a:pt x="4423006" y="647962"/>
                  <a:pt x="4414910" y="641866"/>
                  <a:pt x="4408243" y="633770"/>
                </a:cubicBezTo>
                <a:cubicBezTo>
                  <a:pt x="4401575" y="625674"/>
                  <a:pt x="4398146" y="614815"/>
                  <a:pt x="4398146" y="601385"/>
                </a:cubicBezTo>
                <a:cubicBezTo>
                  <a:pt x="4398146" y="590526"/>
                  <a:pt x="4401194" y="580716"/>
                  <a:pt x="4407386" y="571857"/>
                </a:cubicBezTo>
                <a:cubicBezTo>
                  <a:pt x="4413481" y="562999"/>
                  <a:pt x="4422149" y="556046"/>
                  <a:pt x="4433294" y="550902"/>
                </a:cubicBezTo>
                <a:cubicBezTo>
                  <a:pt x="4444438" y="545759"/>
                  <a:pt x="4457106" y="543187"/>
                  <a:pt x="4471394" y="543187"/>
                </a:cubicBezTo>
                <a:close/>
                <a:moveTo>
                  <a:pt x="4277274" y="543187"/>
                </a:moveTo>
                <a:cubicBezTo>
                  <a:pt x="4300991" y="543187"/>
                  <a:pt x="4320041" y="548712"/>
                  <a:pt x="4334519" y="559856"/>
                </a:cubicBezTo>
                <a:cubicBezTo>
                  <a:pt x="4348901" y="571000"/>
                  <a:pt x="4357569" y="587002"/>
                  <a:pt x="4360427" y="607862"/>
                </a:cubicBezTo>
                <a:lnTo>
                  <a:pt x="4323565" y="607862"/>
                </a:lnTo>
                <a:cubicBezTo>
                  <a:pt x="4322136" y="597289"/>
                  <a:pt x="4317183" y="589097"/>
                  <a:pt x="4308801" y="583192"/>
                </a:cubicBezTo>
                <a:cubicBezTo>
                  <a:pt x="4300419" y="577382"/>
                  <a:pt x="4289847" y="574429"/>
                  <a:pt x="4277274" y="574429"/>
                </a:cubicBezTo>
                <a:cubicBezTo>
                  <a:pt x="4266415" y="574429"/>
                  <a:pt x="4257462" y="576620"/>
                  <a:pt x="4250508" y="581096"/>
                </a:cubicBezTo>
                <a:cubicBezTo>
                  <a:pt x="4243460" y="585573"/>
                  <a:pt x="4240031" y="591860"/>
                  <a:pt x="4240031" y="600146"/>
                </a:cubicBezTo>
                <a:cubicBezTo>
                  <a:pt x="4240031" y="606719"/>
                  <a:pt x="4242126" y="612053"/>
                  <a:pt x="4246222" y="615958"/>
                </a:cubicBezTo>
                <a:cubicBezTo>
                  <a:pt x="4250318" y="619958"/>
                  <a:pt x="4255557" y="623007"/>
                  <a:pt x="4261843" y="625197"/>
                </a:cubicBezTo>
                <a:cubicBezTo>
                  <a:pt x="4268130" y="627388"/>
                  <a:pt x="4277083" y="629864"/>
                  <a:pt x="4288799" y="632722"/>
                </a:cubicBezTo>
                <a:cubicBezTo>
                  <a:pt x="4304801" y="636437"/>
                  <a:pt x="4317755" y="640247"/>
                  <a:pt x="4327756" y="644247"/>
                </a:cubicBezTo>
                <a:cubicBezTo>
                  <a:pt x="4337757" y="648248"/>
                  <a:pt x="4346330" y="654725"/>
                  <a:pt x="4353474" y="663488"/>
                </a:cubicBezTo>
                <a:cubicBezTo>
                  <a:pt x="4360617" y="672346"/>
                  <a:pt x="4364142" y="684443"/>
                  <a:pt x="4364142" y="699873"/>
                </a:cubicBezTo>
                <a:cubicBezTo>
                  <a:pt x="4364142" y="712732"/>
                  <a:pt x="4360713" y="724162"/>
                  <a:pt x="4353855" y="734163"/>
                </a:cubicBezTo>
                <a:cubicBezTo>
                  <a:pt x="4346997" y="744164"/>
                  <a:pt x="4337472" y="751975"/>
                  <a:pt x="4325375" y="757500"/>
                </a:cubicBezTo>
                <a:cubicBezTo>
                  <a:pt x="4313183" y="763024"/>
                  <a:pt x="4299467" y="765882"/>
                  <a:pt x="4284036" y="765882"/>
                </a:cubicBezTo>
                <a:cubicBezTo>
                  <a:pt x="4266320" y="765882"/>
                  <a:pt x="4251080" y="762357"/>
                  <a:pt x="4238412" y="755404"/>
                </a:cubicBezTo>
                <a:lnTo>
                  <a:pt x="4238697" y="755309"/>
                </a:lnTo>
                <a:cubicBezTo>
                  <a:pt x="4226029" y="748356"/>
                  <a:pt x="4216314" y="739212"/>
                  <a:pt x="4209741" y="727877"/>
                </a:cubicBezTo>
                <a:cubicBezTo>
                  <a:pt x="4203169" y="716637"/>
                  <a:pt x="4199455" y="704541"/>
                  <a:pt x="4198597" y="691682"/>
                </a:cubicBezTo>
                <a:lnTo>
                  <a:pt x="4235459" y="691682"/>
                </a:lnTo>
                <a:cubicBezTo>
                  <a:pt x="4236888" y="705398"/>
                  <a:pt x="4241841" y="715971"/>
                  <a:pt x="4250413" y="723400"/>
                </a:cubicBezTo>
                <a:cubicBezTo>
                  <a:pt x="4258986" y="730830"/>
                  <a:pt x="4270225" y="734544"/>
                  <a:pt x="4284227" y="734544"/>
                </a:cubicBezTo>
                <a:cubicBezTo>
                  <a:pt x="4298229" y="734544"/>
                  <a:pt x="4308230" y="731591"/>
                  <a:pt x="4315945" y="725781"/>
                </a:cubicBezTo>
                <a:cubicBezTo>
                  <a:pt x="4323660" y="719971"/>
                  <a:pt x="4327470" y="711589"/>
                  <a:pt x="4327470" y="700731"/>
                </a:cubicBezTo>
                <a:cubicBezTo>
                  <a:pt x="4327470" y="693301"/>
                  <a:pt x="4325184" y="687205"/>
                  <a:pt x="4320612" y="682538"/>
                </a:cubicBezTo>
                <a:cubicBezTo>
                  <a:pt x="4316040" y="677775"/>
                  <a:pt x="4310325" y="674156"/>
                  <a:pt x="4303467" y="671584"/>
                </a:cubicBezTo>
                <a:cubicBezTo>
                  <a:pt x="4296609" y="669012"/>
                  <a:pt x="4287180" y="666345"/>
                  <a:pt x="4275178" y="663488"/>
                </a:cubicBezTo>
                <a:cubicBezTo>
                  <a:pt x="4260033" y="659773"/>
                  <a:pt x="4247746" y="655963"/>
                  <a:pt x="4238316" y="651962"/>
                </a:cubicBezTo>
                <a:cubicBezTo>
                  <a:pt x="4228887" y="647962"/>
                  <a:pt x="4220790" y="641866"/>
                  <a:pt x="4214123" y="633770"/>
                </a:cubicBezTo>
                <a:cubicBezTo>
                  <a:pt x="4207455" y="625674"/>
                  <a:pt x="4204026" y="614815"/>
                  <a:pt x="4204026" y="601385"/>
                </a:cubicBezTo>
                <a:cubicBezTo>
                  <a:pt x="4204026" y="590526"/>
                  <a:pt x="4207074" y="580716"/>
                  <a:pt x="4213266" y="571857"/>
                </a:cubicBezTo>
                <a:cubicBezTo>
                  <a:pt x="4219362" y="562999"/>
                  <a:pt x="4228030" y="556046"/>
                  <a:pt x="4239174" y="550902"/>
                </a:cubicBezTo>
                <a:cubicBezTo>
                  <a:pt x="4250318" y="545759"/>
                  <a:pt x="4262986" y="543187"/>
                  <a:pt x="4277274" y="543187"/>
                </a:cubicBezTo>
                <a:close/>
                <a:moveTo>
                  <a:pt x="3378686" y="543187"/>
                </a:moveTo>
                <a:cubicBezTo>
                  <a:pt x="3402403" y="543187"/>
                  <a:pt x="3421453" y="548712"/>
                  <a:pt x="3435931" y="559856"/>
                </a:cubicBezTo>
                <a:cubicBezTo>
                  <a:pt x="3450313" y="571000"/>
                  <a:pt x="3458981" y="587002"/>
                  <a:pt x="3461839" y="607862"/>
                </a:cubicBezTo>
                <a:lnTo>
                  <a:pt x="3424977" y="607862"/>
                </a:lnTo>
                <a:cubicBezTo>
                  <a:pt x="3423548" y="597289"/>
                  <a:pt x="3418595" y="589097"/>
                  <a:pt x="3410213" y="583192"/>
                </a:cubicBezTo>
                <a:cubicBezTo>
                  <a:pt x="3401831" y="577382"/>
                  <a:pt x="3391259" y="574429"/>
                  <a:pt x="3378686" y="574429"/>
                </a:cubicBezTo>
                <a:cubicBezTo>
                  <a:pt x="3367827" y="574429"/>
                  <a:pt x="3358874" y="576620"/>
                  <a:pt x="3351920" y="581096"/>
                </a:cubicBezTo>
                <a:cubicBezTo>
                  <a:pt x="3344872" y="585573"/>
                  <a:pt x="3341443" y="591860"/>
                  <a:pt x="3341443" y="600146"/>
                </a:cubicBezTo>
                <a:cubicBezTo>
                  <a:pt x="3341443" y="606719"/>
                  <a:pt x="3343538" y="612053"/>
                  <a:pt x="3347634" y="615958"/>
                </a:cubicBezTo>
                <a:cubicBezTo>
                  <a:pt x="3351730" y="619958"/>
                  <a:pt x="3356969" y="623007"/>
                  <a:pt x="3363255" y="625197"/>
                </a:cubicBezTo>
                <a:cubicBezTo>
                  <a:pt x="3369542" y="627388"/>
                  <a:pt x="3378495" y="629864"/>
                  <a:pt x="3390211" y="632722"/>
                </a:cubicBezTo>
                <a:cubicBezTo>
                  <a:pt x="3406213" y="636437"/>
                  <a:pt x="3419167" y="640247"/>
                  <a:pt x="3429168" y="644247"/>
                </a:cubicBezTo>
                <a:cubicBezTo>
                  <a:pt x="3439169" y="648248"/>
                  <a:pt x="3447742" y="654725"/>
                  <a:pt x="3454886" y="663488"/>
                </a:cubicBezTo>
                <a:cubicBezTo>
                  <a:pt x="3462029" y="672346"/>
                  <a:pt x="3465554" y="684443"/>
                  <a:pt x="3465554" y="699873"/>
                </a:cubicBezTo>
                <a:cubicBezTo>
                  <a:pt x="3465554" y="712732"/>
                  <a:pt x="3462125" y="724162"/>
                  <a:pt x="3455267" y="734163"/>
                </a:cubicBezTo>
                <a:cubicBezTo>
                  <a:pt x="3448409" y="744164"/>
                  <a:pt x="3438884" y="751975"/>
                  <a:pt x="3426787" y="757500"/>
                </a:cubicBezTo>
                <a:cubicBezTo>
                  <a:pt x="3414595" y="763024"/>
                  <a:pt x="3400879" y="765882"/>
                  <a:pt x="3385448" y="765882"/>
                </a:cubicBezTo>
                <a:cubicBezTo>
                  <a:pt x="3367732" y="765882"/>
                  <a:pt x="3352492" y="762357"/>
                  <a:pt x="3339824" y="755404"/>
                </a:cubicBezTo>
                <a:lnTo>
                  <a:pt x="3340109" y="755309"/>
                </a:lnTo>
                <a:cubicBezTo>
                  <a:pt x="3327441" y="748356"/>
                  <a:pt x="3317726" y="739212"/>
                  <a:pt x="3311153" y="727877"/>
                </a:cubicBezTo>
                <a:cubicBezTo>
                  <a:pt x="3304581" y="716637"/>
                  <a:pt x="3300866" y="704541"/>
                  <a:pt x="3300009" y="691682"/>
                </a:cubicBezTo>
                <a:lnTo>
                  <a:pt x="3336871" y="691682"/>
                </a:lnTo>
                <a:cubicBezTo>
                  <a:pt x="3338300" y="705398"/>
                  <a:pt x="3343253" y="715971"/>
                  <a:pt x="3351825" y="723400"/>
                </a:cubicBezTo>
                <a:cubicBezTo>
                  <a:pt x="3360397" y="730830"/>
                  <a:pt x="3371637" y="734544"/>
                  <a:pt x="3385639" y="734544"/>
                </a:cubicBezTo>
                <a:cubicBezTo>
                  <a:pt x="3399641" y="734544"/>
                  <a:pt x="3409642" y="731591"/>
                  <a:pt x="3417357" y="725781"/>
                </a:cubicBezTo>
                <a:cubicBezTo>
                  <a:pt x="3425072" y="719971"/>
                  <a:pt x="3428882" y="711589"/>
                  <a:pt x="3428882" y="700731"/>
                </a:cubicBezTo>
                <a:cubicBezTo>
                  <a:pt x="3428882" y="693301"/>
                  <a:pt x="3426596" y="687205"/>
                  <a:pt x="3422024" y="682538"/>
                </a:cubicBezTo>
                <a:cubicBezTo>
                  <a:pt x="3417452" y="677775"/>
                  <a:pt x="3411737" y="674156"/>
                  <a:pt x="3404879" y="671584"/>
                </a:cubicBezTo>
                <a:cubicBezTo>
                  <a:pt x="3398021" y="669012"/>
                  <a:pt x="3388592" y="666345"/>
                  <a:pt x="3376590" y="663488"/>
                </a:cubicBezTo>
                <a:cubicBezTo>
                  <a:pt x="3361445" y="659773"/>
                  <a:pt x="3349158" y="655963"/>
                  <a:pt x="3339728" y="651962"/>
                </a:cubicBezTo>
                <a:cubicBezTo>
                  <a:pt x="3330299" y="647962"/>
                  <a:pt x="3322202" y="641866"/>
                  <a:pt x="3315535" y="633770"/>
                </a:cubicBezTo>
                <a:cubicBezTo>
                  <a:pt x="3308867" y="625674"/>
                  <a:pt x="3305438" y="614815"/>
                  <a:pt x="3305438" y="601385"/>
                </a:cubicBezTo>
                <a:cubicBezTo>
                  <a:pt x="3305438" y="590526"/>
                  <a:pt x="3308486" y="580716"/>
                  <a:pt x="3314678" y="571857"/>
                </a:cubicBezTo>
                <a:cubicBezTo>
                  <a:pt x="3320774" y="562999"/>
                  <a:pt x="3329441" y="556046"/>
                  <a:pt x="3340586" y="550902"/>
                </a:cubicBezTo>
                <a:cubicBezTo>
                  <a:pt x="3351730" y="545759"/>
                  <a:pt x="3364398" y="543187"/>
                  <a:pt x="3378686" y="543187"/>
                </a:cubicBezTo>
                <a:close/>
                <a:moveTo>
                  <a:pt x="5947578" y="542997"/>
                </a:moveTo>
                <a:cubicBezTo>
                  <a:pt x="5971010" y="542997"/>
                  <a:pt x="5990250" y="549950"/>
                  <a:pt x="6005204" y="563762"/>
                </a:cubicBezTo>
                <a:cubicBezTo>
                  <a:pt x="6020159" y="577668"/>
                  <a:pt x="6027684" y="596718"/>
                  <a:pt x="6027684" y="621007"/>
                </a:cubicBezTo>
                <a:lnTo>
                  <a:pt x="6027684" y="762453"/>
                </a:lnTo>
                <a:lnTo>
                  <a:pt x="5990822" y="762453"/>
                </a:lnTo>
                <a:lnTo>
                  <a:pt x="5990822" y="629198"/>
                </a:lnTo>
                <a:cubicBezTo>
                  <a:pt x="5990822" y="612053"/>
                  <a:pt x="5986345" y="598814"/>
                  <a:pt x="5977296" y="589384"/>
                </a:cubicBezTo>
                <a:cubicBezTo>
                  <a:pt x="5968342" y="579954"/>
                  <a:pt x="5955960" y="575287"/>
                  <a:pt x="5940244" y="575287"/>
                </a:cubicBezTo>
                <a:cubicBezTo>
                  <a:pt x="5919098" y="575287"/>
                  <a:pt x="5902239" y="583859"/>
                  <a:pt x="5889666" y="601004"/>
                </a:cubicBezTo>
                <a:cubicBezTo>
                  <a:pt x="5877093" y="618149"/>
                  <a:pt x="5870807" y="641104"/>
                  <a:pt x="5870807" y="669965"/>
                </a:cubicBezTo>
                <a:lnTo>
                  <a:pt x="5870807" y="762548"/>
                </a:lnTo>
                <a:lnTo>
                  <a:pt x="5834421" y="762548"/>
                </a:lnTo>
                <a:lnTo>
                  <a:pt x="5834421" y="546617"/>
                </a:lnTo>
                <a:lnTo>
                  <a:pt x="5834516" y="546426"/>
                </a:lnTo>
                <a:lnTo>
                  <a:pt x="5870902" y="546426"/>
                </a:lnTo>
                <a:lnTo>
                  <a:pt x="5870902" y="583669"/>
                </a:lnTo>
                <a:cubicBezTo>
                  <a:pt x="5878046" y="571667"/>
                  <a:pt x="5888333" y="561857"/>
                  <a:pt x="5901763" y="554332"/>
                </a:cubicBezTo>
                <a:cubicBezTo>
                  <a:pt x="5915193" y="546807"/>
                  <a:pt x="5930433" y="542997"/>
                  <a:pt x="5947578" y="542997"/>
                </a:cubicBezTo>
                <a:close/>
                <a:moveTo>
                  <a:pt x="5689641" y="542997"/>
                </a:moveTo>
                <a:cubicBezTo>
                  <a:pt x="5709929" y="542997"/>
                  <a:pt x="5726788" y="547379"/>
                  <a:pt x="5741933" y="556046"/>
                </a:cubicBezTo>
                <a:cubicBezTo>
                  <a:pt x="5757078" y="564809"/>
                  <a:pt x="5768794" y="576716"/>
                  <a:pt x="5777081" y="591860"/>
                </a:cubicBezTo>
                <a:cubicBezTo>
                  <a:pt x="5785367" y="607005"/>
                  <a:pt x="5789463" y="623960"/>
                  <a:pt x="5789463" y="642819"/>
                </a:cubicBezTo>
                <a:cubicBezTo>
                  <a:pt x="5789463" y="649963"/>
                  <a:pt x="5789177" y="655392"/>
                  <a:pt x="5788606" y="659107"/>
                </a:cubicBezTo>
                <a:lnTo>
                  <a:pt x="5621061" y="659107"/>
                </a:lnTo>
                <a:cubicBezTo>
                  <a:pt x="5621918" y="681967"/>
                  <a:pt x="5628681" y="700160"/>
                  <a:pt x="5641445" y="713780"/>
                </a:cubicBezTo>
                <a:cubicBezTo>
                  <a:pt x="5654113" y="727306"/>
                  <a:pt x="5670686" y="734164"/>
                  <a:pt x="5690974" y="734164"/>
                </a:cubicBezTo>
                <a:cubicBezTo>
                  <a:pt x="5706405" y="734164"/>
                  <a:pt x="5719168" y="730544"/>
                  <a:pt x="5729360" y="723210"/>
                </a:cubicBezTo>
                <a:cubicBezTo>
                  <a:pt x="5739457" y="715971"/>
                  <a:pt x="5746314" y="705970"/>
                  <a:pt x="5749744" y="693397"/>
                </a:cubicBezTo>
                <a:lnTo>
                  <a:pt x="5786606" y="693397"/>
                </a:lnTo>
                <a:cubicBezTo>
                  <a:pt x="5782605" y="714828"/>
                  <a:pt x="5772032" y="732259"/>
                  <a:pt x="5754887" y="745689"/>
                </a:cubicBezTo>
                <a:cubicBezTo>
                  <a:pt x="5737742" y="759119"/>
                  <a:pt x="5716883" y="765787"/>
                  <a:pt x="5692308" y="765787"/>
                </a:cubicBezTo>
                <a:cubicBezTo>
                  <a:pt x="5671163" y="765787"/>
                  <a:pt x="5652398" y="761120"/>
                  <a:pt x="5635920" y="751690"/>
                </a:cubicBezTo>
                <a:cubicBezTo>
                  <a:pt x="5619537" y="742260"/>
                  <a:pt x="5606678" y="729020"/>
                  <a:pt x="5597534" y="712066"/>
                </a:cubicBezTo>
                <a:cubicBezTo>
                  <a:pt x="5588390" y="695111"/>
                  <a:pt x="5583818" y="675871"/>
                  <a:pt x="5583818" y="654440"/>
                </a:cubicBezTo>
                <a:cubicBezTo>
                  <a:pt x="5583818" y="633008"/>
                  <a:pt x="5588390" y="613863"/>
                  <a:pt x="5597534" y="597004"/>
                </a:cubicBezTo>
                <a:cubicBezTo>
                  <a:pt x="5606678" y="580145"/>
                  <a:pt x="5619251" y="566905"/>
                  <a:pt x="5635253" y="557380"/>
                </a:cubicBezTo>
                <a:cubicBezTo>
                  <a:pt x="5651255" y="547855"/>
                  <a:pt x="5669353" y="542997"/>
                  <a:pt x="5689641" y="542997"/>
                </a:cubicBezTo>
                <a:close/>
                <a:moveTo>
                  <a:pt x="5549623" y="542997"/>
                </a:moveTo>
                <a:cubicBezTo>
                  <a:pt x="5559624" y="542997"/>
                  <a:pt x="5567720" y="544616"/>
                  <a:pt x="5574007" y="547664"/>
                </a:cubicBezTo>
                <a:lnTo>
                  <a:pt x="5574007" y="582812"/>
                </a:lnTo>
                <a:cubicBezTo>
                  <a:pt x="5565149" y="579097"/>
                  <a:pt x="5555624" y="577287"/>
                  <a:pt x="5545337" y="577287"/>
                </a:cubicBezTo>
                <a:cubicBezTo>
                  <a:pt x="5533335" y="577287"/>
                  <a:pt x="5522477" y="581192"/>
                  <a:pt x="5512761" y="588812"/>
                </a:cubicBezTo>
                <a:cubicBezTo>
                  <a:pt x="5503046" y="596528"/>
                  <a:pt x="5495426" y="607767"/>
                  <a:pt x="5490092" y="622626"/>
                </a:cubicBezTo>
                <a:cubicBezTo>
                  <a:pt x="5484663" y="637485"/>
                  <a:pt x="5481995" y="655202"/>
                  <a:pt x="5481995" y="675775"/>
                </a:cubicBezTo>
                <a:lnTo>
                  <a:pt x="5481995" y="762358"/>
                </a:lnTo>
                <a:lnTo>
                  <a:pt x="5445610" y="762358"/>
                </a:lnTo>
                <a:lnTo>
                  <a:pt x="5445610" y="546426"/>
                </a:lnTo>
                <a:lnTo>
                  <a:pt x="5481901" y="546426"/>
                </a:lnTo>
                <a:lnTo>
                  <a:pt x="5481901" y="584526"/>
                </a:lnTo>
                <a:cubicBezTo>
                  <a:pt x="5487901" y="571953"/>
                  <a:pt x="5497140" y="561857"/>
                  <a:pt x="5509523" y="554332"/>
                </a:cubicBezTo>
                <a:cubicBezTo>
                  <a:pt x="5521905" y="546807"/>
                  <a:pt x="5535336" y="542997"/>
                  <a:pt x="5549623" y="542997"/>
                </a:cubicBezTo>
                <a:close/>
                <a:moveTo>
                  <a:pt x="5291591" y="542997"/>
                </a:moveTo>
                <a:cubicBezTo>
                  <a:pt x="5312451" y="542997"/>
                  <a:pt x="5331120" y="547760"/>
                  <a:pt x="5347694" y="557380"/>
                </a:cubicBezTo>
                <a:cubicBezTo>
                  <a:pt x="5364267" y="567000"/>
                  <a:pt x="5377221" y="580145"/>
                  <a:pt x="5386651" y="597004"/>
                </a:cubicBezTo>
                <a:cubicBezTo>
                  <a:pt x="5396081" y="613863"/>
                  <a:pt x="5400748" y="633008"/>
                  <a:pt x="5400748" y="654440"/>
                </a:cubicBezTo>
                <a:cubicBezTo>
                  <a:pt x="5400748" y="675871"/>
                  <a:pt x="5395986" y="695016"/>
                  <a:pt x="5386651" y="711875"/>
                </a:cubicBezTo>
                <a:cubicBezTo>
                  <a:pt x="5377221" y="728735"/>
                  <a:pt x="5364172" y="741974"/>
                  <a:pt x="5347694" y="751499"/>
                </a:cubicBezTo>
                <a:cubicBezTo>
                  <a:pt x="5331120" y="761024"/>
                  <a:pt x="5312356" y="765882"/>
                  <a:pt x="5291591" y="765882"/>
                </a:cubicBezTo>
                <a:cubicBezTo>
                  <a:pt x="5270827" y="765882"/>
                  <a:pt x="5252063" y="761120"/>
                  <a:pt x="5235489" y="751499"/>
                </a:cubicBezTo>
                <a:cubicBezTo>
                  <a:pt x="5218916" y="741974"/>
                  <a:pt x="5205962" y="728735"/>
                  <a:pt x="5196532" y="711875"/>
                </a:cubicBezTo>
                <a:cubicBezTo>
                  <a:pt x="5187103" y="695016"/>
                  <a:pt x="5182340" y="675871"/>
                  <a:pt x="5182340" y="654440"/>
                </a:cubicBezTo>
                <a:cubicBezTo>
                  <a:pt x="5182340" y="633008"/>
                  <a:pt x="5187103" y="613863"/>
                  <a:pt x="5196532" y="597004"/>
                </a:cubicBezTo>
                <a:cubicBezTo>
                  <a:pt x="5205962" y="580145"/>
                  <a:pt x="5218916" y="566905"/>
                  <a:pt x="5235489" y="557380"/>
                </a:cubicBezTo>
                <a:cubicBezTo>
                  <a:pt x="5252063" y="547855"/>
                  <a:pt x="5270732" y="542997"/>
                  <a:pt x="5291591" y="542997"/>
                </a:cubicBezTo>
                <a:close/>
                <a:moveTo>
                  <a:pt x="4694279" y="542997"/>
                </a:moveTo>
                <a:cubicBezTo>
                  <a:pt x="4714567" y="542997"/>
                  <a:pt x="4731426" y="547379"/>
                  <a:pt x="4746571" y="556046"/>
                </a:cubicBezTo>
                <a:cubicBezTo>
                  <a:pt x="4761716" y="564809"/>
                  <a:pt x="4773431" y="576716"/>
                  <a:pt x="4781718" y="591860"/>
                </a:cubicBezTo>
                <a:cubicBezTo>
                  <a:pt x="4790005" y="607005"/>
                  <a:pt x="4794101" y="623960"/>
                  <a:pt x="4794101" y="642819"/>
                </a:cubicBezTo>
                <a:cubicBezTo>
                  <a:pt x="4794101" y="649963"/>
                  <a:pt x="4793815" y="655392"/>
                  <a:pt x="4793244" y="659107"/>
                </a:cubicBezTo>
                <a:lnTo>
                  <a:pt x="4625699" y="659107"/>
                </a:lnTo>
                <a:cubicBezTo>
                  <a:pt x="4626556" y="681967"/>
                  <a:pt x="4633319" y="700160"/>
                  <a:pt x="4646082" y="713780"/>
                </a:cubicBezTo>
                <a:cubicBezTo>
                  <a:pt x="4658750" y="727306"/>
                  <a:pt x="4675324" y="734164"/>
                  <a:pt x="4695612" y="734164"/>
                </a:cubicBezTo>
                <a:cubicBezTo>
                  <a:pt x="4711043" y="734164"/>
                  <a:pt x="4723806" y="730544"/>
                  <a:pt x="4733998" y="723210"/>
                </a:cubicBezTo>
                <a:cubicBezTo>
                  <a:pt x="4744094" y="715971"/>
                  <a:pt x="4750952" y="705970"/>
                  <a:pt x="4754381" y="693397"/>
                </a:cubicBezTo>
                <a:lnTo>
                  <a:pt x="4791243" y="693397"/>
                </a:lnTo>
                <a:cubicBezTo>
                  <a:pt x="4787243" y="714828"/>
                  <a:pt x="4776670" y="732259"/>
                  <a:pt x="4759525" y="745689"/>
                </a:cubicBezTo>
                <a:cubicBezTo>
                  <a:pt x="4742380" y="759119"/>
                  <a:pt x="4721520" y="765787"/>
                  <a:pt x="4696946" y="765787"/>
                </a:cubicBezTo>
                <a:cubicBezTo>
                  <a:pt x="4675800" y="765787"/>
                  <a:pt x="4657036" y="761120"/>
                  <a:pt x="4640558" y="751690"/>
                </a:cubicBezTo>
                <a:cubicBezTo>
                  <a:pt x="4624175" y="742260"/>
                  <a:pt x="4611316" y="729020"/>
                  <a:pt x="4602172" y="712066"/>
                </a:cubicBezTo>
                <a:cubicBezTo>
                  <a:pt x="4593028" y="695111"/>
                  <a:pt x="4588456" y="675871"/>
                  <a:pt x="4588456" y="654440"/>
                </a:cubicBezTo>
                <a:cubicBezTo>
                  <a:pt x="4588456" y="633008"/>
                  <a:pt x="4593028" y="613863"/>
                  <a:pt x="4602172" y="597004"/>
                </a:cubicBezTo>
                <a:cubicBezTo>
                  <a:pt x="4611316" y="580145"/>
                  <a:pt x="4623889" y="566905"/>
                  <a:pt x="4639891" y="557380"/>
                </a:cubicBezTo>
                <a:cubicBezTo>
                  <a:pt x="4655893" y="547855"/>
                  <a:pt x="4673990" y="542997"/>
                  <a:pt x="4694279" y="542997"/>
                </a:cubicBezTo>
                <a:close/>
                <a:moveTo>
                  <a:pt x="4061914" y="542997"/>
                </a:moveTo>
                <a:cubicBezTo>
                  <a:pt x="4083345" y="542997"/>
                  <a:pt x="4102204" y="547664"/>
                  <a:pt x="4118492" y="556904"/>
                </a:cubicBezTo>
                <a:cubicBezTo>
                  <a:pt x="4134780" y="566238"/>
                  <a:pt x="4147353" y="579287"/>
                  <a:pt x="4156211" y="596147"/>
                </a:cubicBezTo>
                <a:cubicBezTo>
                  <a:pt x="4165069" y="613006"/>
                  <a:pt x="4169451" y="632437"/>
                  <a:pt x="4169451" y="654440"/>
                </a:cubicBezTo>
                <a:cubicBezTo>
                  <a:pt x="4169451" y="676442"/>
                  <a:pt x="4164974" y="695873"/>
                  <a:pt x="4156211" y="712733"/>
                </a:cubicBezTo>
                <a:cubicBezTo>
                  <a:pt x="4147353" y="729592"/>
                  <a:pt x="4134780" y="742641"/>
                  <a:pt x="4118492" y="751975"/>
                </a:cubicBezTo>
                <a:cubicBezTo>
                  <a:pt x="4102204" y="761215"/>
                  <a:pt x="4083345" y="765882"/>
                  <a:pt x="4061914" y="765882"/>
                </a:cubicBezTo>
                <a:cubicBezTo>
                  <a:pt x="4045911" y="765882"/>
                  <a:pt x="4031052" y="762358"/>
                  <a:pt x="4017336" y="755214"/>
                </a:cubicBezTo>
                <a:cubicBezTo>
                  <a:pt x="4003620" y="748070"/>
                  <a:pt x="3993619" y="738641"/>
                  <a:pt x="3987333" y="726925"/>
                </a:cubicBezTo>
                <a:lnTo>
                  <a:pt x="3987333" y="840463"/>
                </a:lnTo>
                <a:lnTo>
                  <a:pt x="3950471" y="840463"/>
                </a:lnTo>
                <a:lnTo>
                  <a:pt x="3950471" y="546521"/>
                </a:lnTo>
                <a:lnTo>
                  <a:pt x="3950471" y="546426"/>
                </a:lnTo>
                <a:lnTo>
                  <a:pt x="3987333" y="546426"/>
                </a:lnTo>
                <a:lnTo>
                  <a:pt x="3987333" y="581573"/>
                </a:lnTo>
                <a:cubicBezTo>
                  <a:pt x="3993619" y="569858"/>
                  <a:pt x="4003620" y="560523"/>
                  <a:pt x="4017336" y="553475"/>
                </a:cubicBezTo>
                <a:cubicBezTo>
                  <a:pt x="4031052" y="546521"/>
                  <a:pt x="4045911" y="542997"/>
                  <a:pt x="4061914" y="542997"/>
                </a:cubicBezTo>
                <a:close/>
                <a:moveTo>
                  <a:pt x="3179613" y="542997"/>
                </a:moveTo>
                <a:cubicBezTo>
                  <a:pt x="3203044" y="542997"/>
                  <a:pt x="3222285" y="549950"/>
                  <a:pt x="3237239" y="563762"/>
                </a:cubicBezTo>
                <a:cubicBezTo>
                  <a:pt x="3252194" y="577668"/>
                  <a:pt x="3259718" y="596718"/>
                  <a:pt x="3259718" y="621007"/>
                </a:cubicBezTo>
                <a:lnTo>
                  <a:pt x="3259718" y="762453"/>
                </a:lnTo>
                <a:lnTo>
                  <a:pt x="3222856" y="762453"/>
                </a:lnTo>
                <a:lnTo>
                  <a:pt x="3222856" y="629198"/>
                </a:lnTo>
                <a:cubicBezTo>
                  <a:pt x="3222856" y="612053"/>
                  <a:pt x="3218380" y="598814"/>
                  <a:pt x="3209331" y="589384"/>
                </a:cubicBezTo>
                <a:cubicBezTo>
                  <a:pt x="3200377" y="579954"/>
                  <a:pt x="3187995" y="575287"/>
                  <a:pt x="3172279" y="575287"/>
                </a:cubicBezTo>
                <a:cubicBezTo>
                  <a:pt x="3151133" y="575287"/>
                  <a:pt x="3134274" y="583859"/>
                  <a:pt x="3121701" y="601004"/>
                </a:cubicBezTo>
                <a:cubicBezTo>
                  <a:pt x="3109128" y="618149"/>
                  <a:pt x="3102842" y="641104"/>
                  <a:pt x="3102842" y="669965"/>
                </a:cubicBezTo>
                <a:lnTo>
                  <a:pt x="3102842" y="762548"/>
                </a:lnTo>
                <a:lnTo>
                  <a:pt x="3066456" y="762548"/>
                </a:lnTo>
                <a:lnTo>
                  <a:pt x="3066456" y="546617"/>
                </a:lnTo>
                <a:lnTo>
                  <a:pt x="3066551" y="546426"/>
                </a:lnTo>
                <a:lnTo>
                  <a:pt x="3102937" y="546426"/>
                </a:lnTo>
                <a:lnTo>
                  <a:pt x="3102937" y="583669"/>
                </a:lnTo>
                <a:cubicBezTo>
                  <a:pt x="3110080" y="571667"/>
                  <a:pt x="3120368" y="561857"/>
                  <a:pt x="3133798" y="554332"/>
                </a:cubicBezTo>
                <a:cubicBezTo>
                  <a:pt x="3147228" y="546807"/>
                  <a:pt x="3162468" y="542997"/>
                  <a:pt x="3179613" y="542997"/>
                </a:cubicBezTo>
                <a:close/>
                <a:moveTo>
                  <a:pt x="2930629" y="542997"/>
                </a:moveTo>
                <a:cubicBezTo>
                  <a:pt x="2954061" y="542997"/>
                  <a:pt x="2973301" y="549950"/>
                  <a:pt x="2988255" y="563762"/>
                </a:cubicBezTo>
                <a:cubicBezTo>
                  <a:pt x="3003210" y="577668"/>
                  <a:pt x="3010734" y="596718"/>
                  <a:pt x="3010734" y="621007"/>
                </a:cubicBezTo>
                <a:lnTo>
                  <a:pt x="3010734" y="762453"/>
                </a:lnTo>
                <a:lnTo>
                  <a:pt x="2973873" y="762453"/>
                </a:lnTo>
                <a:lnTo>
                  <a:pt x="2973873" y="629198"/>
                </a:lnTo>
                <a:cubicBezTo>
                  <a:pt x="2973873" y="612053"/>
                  <a:pt x="2969396" y="598814"/>
                  <a:pt x="2960347" y="589384"/>
                </a:cubicBezTo>
                <a:cubicBezTo>
                  <a:pt x="2951393" y="579954"/>
                  <a:pt x="2939011" y="575287"/>
                  <a:pt x="2923295" y="575287"/>
                </a:cubicBezTo>
                <a:cubicBezTo>
                  <a:pt x="2902149" y="575287"/>
                  <a:pt x="2885290" y="583859"/>
                  <a:pt x="2872717" y="601004"/>
                </a:cubicBezTo>
                <a:cubicBezTo>
                  <a:pt x="2860144" y="618149"/>
                  <a:pt x="2853858" y="641104"/>
                  <a:pt x="2853858" y="669965"/>
                </a:cubicBezTo>
                <a:lnTo>
                  <a:pt x="2853858" y="762548"/>
                </a:lnTo>
                <a:lnTo>
                  <a:pt x="2817472" y="762548"/>
                </a:lnTo>
                <a:lnTo>
                  <a:pt x="2817472" y="546617"/>
                </a:lnTo>
                <a:lnTo>
                  <a:pt x="2817567" y="546426"/>
                </a:lnTo>
                <a:lnTo>
                  <a:pt x="2853953" y="546426"/>
                </a:lnTo>
                <a:lnTo>
                  <a:pt x="2853953" y="583669"/>
                </a:lnTo>
                <a:cubicBezTo>
                  <a:pt x="2861097" y="571667"/>
                  <a:pt x="2871384" y="561857"/>
                  <a:pt x="2884814" y="554332"/>
                </a:cubicBezTo>
                <a:cubicBezTo>
                  <a:pt x="2898244" y="546807"/>
                  <a:pt x="2913484" y="542997"/>
                  <a:pt x="2930629" y="542997"/>
                </a:cubicBezTo>
                <a:close/>
                <a:moveTo>
                  <a:pt x="3806549" y="542902"/>
                </a:moveTo>
                <a:cubicBezTo>
                  <a:pt x="3831981" y="542902"/>
                  <a:pt x="3854269" y="550141"/>
                  <a:pt x="3870843" y="564714"/>
                </a:cubicBezTo>
                <a:cubicBezTo>
                  <a:pt x="3887416" y="579287"/>
                  <a:pt x="3895703" y="598814"/>
                  <a:pt x="3895703" y="623388"/>
                </a:cubicBezTo>
                <a:lnTo>
                  <a:pt x="3895703" y="762263"/>
                </a:lnTo>
                <a:lnTo>
                  <a:pt x="3858841" y="762263"/>
                </a:lnTo>
                <a:lnTo>
                  <a:pt x="3858841" y="726258"/>
                </a:lnTo>
                <a:cubicBezTo>
                  <a:pt x="3854269" y="736831"/>
                  <a:pt x="3845411" y="746070"/>
                  <a:pt x="3832266" y="753881"/>
                </a:cubicBezTo>
                <a:cubicBezTo>
                  <a:pt x="3819122" y="761787"/>
                  <a:pt x="3805025" y="765692"/>
                  <a:pt x="3789880" y="765692"/>
                </a:cubicBezTo>
                <a:cubicBezTo>
                  <a:pt x="3766449" y="765692"/>
                  <a:pt x="3747875" y="760167"/>
                  <a:pt x="3734159" y="749023"/>
                </a:cubicBezTo>
                <a:lnTo>
                  <a:pt x="3734159" y="749118"/>
                </a:lnTo>
                <a:cubicBezTo>
                  <a:pt x="3720443" y="737974"/>
                  <a:pt x="3713585" y="723020"/>
                  <a:pt x="3713585" y="704160"/>
                </a:cubicBezTo>
                <a:cubicBezTo>
                  <a:pt x="3713585" y="682443"/>
                  <a:pt x="3721491" y="665870"/>
                  <a:pt x="3737398" y="654440"/>
                </a:cubicBezTo>
                <a:cubicBezTo>
                  <a:pt x="3753209" y="643010"/>
                  <a:pt x="3778355" y="635580"/>
                  <a:pt x="3812550" y="632151"/>
                </a:cubicBezTo>
                <a:lnTo>
                  <a:pt x="3858841" y="627484"/>
                </a:lnTo>
                <a:lnTo>
                  <a:pt x="3858841" y="619769"/>
                </a:lnTo>
                <a:cubicBezTo>
                  <a:pt x="3858841" y="605481"/>
                  <a:pt x="3854079" y="594337"/>
                  <a:pt x="3844744" y="586336"/>
                </a:cubicBezTo>
                <a:cubicBezTo>
                  <a:pt x="3835314" y="578335"/>
                  <a:pt x="3822646" y="574334"/>
                  <a:pt x="3806644" y="574334"/>
                </a:cubicBezTo>
                <a:cubicBezTo>
                  <a:pt x="3791499" y="574334"/>
                  <a:pt x="3779212" y="578145"/>
                  <a:pt x="3769782" y="585860"/>
                </a:cubicBezTo>
                <a:cubicBezTo>
                  <a:pt x="3760353" y="593575"/>
                  <a:pt x="3754638" y="604815"/>
                  <a:pt x="3752638" y="619673"/>
                </a:cubicBezTo>
                <a:lnTo>
                  <a:pt x="3715776" y="619673"/>
                </a:lnTo>
                <a:cubicBezTo>
                  <a:pt x="3718919" y="597956"/>
                  <a:pt x="3728444" y="579764"/>
                  <a:pt x="3744446" y="565000"/>
                </a:cubicBezTo>
                <a:cubicBezTo>
                  <a:pt x="3760448" y="550331"/>
                  <a:pt x="3781117" y="542902"/>
                  <a:pt x="3806549" y="542902"/>
                </a:cubicBezTo>
                <a:close/>
                <a:moveTo>
                  <a:pt x="5070993" y="491562"/>
                </a:moveTo>
                <a:lnTo>
                  <a:pt x="5107378" y="491562"/>
                </a:lnTo>
                <a:lnTo>
                  <a:pt x="5107378" y="546426"/>
                </a:lnTo>
                <a:lnTo>
                  <a:pt x="5162242" y="546426"/>
                </a:lnTo>
                <a:lnTo>
                  <a:pt x="5162242" y="576811"/>
                </a:lnTo>
                <a:lnTo>
                  <a:pt x="5107378" y="576811"/>
                </a:lnTo>
                <a:lnTo>
                  <a:pt x="5107378" y="695492"/>
                </a:lnTo>
                <a:cubicBezTo>
                  <a:pt x="5107378" y="707779"/>
                  <a:pt x="5110236" y="717114"/>
                  <a:pt x="5115950" y="723591"/>
                </a:cubicBezTo>
                <a:cubicBezTo>
                  <a:pt x="5121666" y="729973"/>
                  <a:pt x="5129381" y="733211"/>
                  <a:pt x="5139096" y="733211"/>
                </a:cubicBezTo>
                <a:cubicBezTo>
                  <a:pt x="5147383" y="733211"/>
                  <a:pt x="5155479" y="731783"/>
                  <a:pt x="5163480" y="728925"/>
                </a:cubicBezTo>
                <a:lnTo>
                  <a:pt x="5163480" y="760167"/>
                </a:lnTo>
                <a:cubicBezTo>
                  <a:pt x="5155765" y="763882"/>
                  <a:pt x="5146240" y="765692"/>
                  <a:pt x="5134810" y="765692"/>
                </a:cubicBezTo>
                <a:cubicBezTo>
                  <a:pt x="5115665" y="765692"/>
                  <a:pt x="5100235" y="759881"/>
                  <a:pt x="5088518" y="748166"/>
                </a:cubicBezTo>
                <a:lnTo>
                  <a:pt x="5088518" y="748261"/>
                </a:lnTo>
                <a:cubicBezTo>
                  <a:pt x="5076803" y="736545"/>
                  <a:pt x="5070993" y="719971"/>
                  <a:pt x="5070993" y="698540"/>
                </a:cubicBezTo>
                <a:lnTo>
                  <a:pt x="5070993" y="576811"/>
                </a:lnTo>
                <a:lnTo>
                  <a:pt x="5034131" y="576811"/>
                </a:lnTo>
                <a:lnTo>
                  <a:pt x="5034131" y="546426"/>
                </a:lnTo>
                <a:lnTo>
                  <a:pt x="5070993" y="546426"/>
                </a:lnTo>
                <a:close/>
                <a:moveTo>
                  <a:pt x="2312933" y="462415"/>
                </a:moveTo>
                <a:lnTo>
                  <a:pt x="2351795" y="462415"/>
                </a:lnTo>
                <a:lnTo>
                  <a:pt x="2351795" y="599099"/>
                </a:lnTo>
                <a:lnTo>
                  <a:pt x="2488098" y="462415"/>
                </a:lnTo>
                <a:lnTo>
                  <a:pt x="2540390" y="462415"/>
                </a:lnTo>
                <a:lnTo>
                  <a:pt x="2422566" y="580716"/>
                </a:lnTo>
                <a:lnTo>
                  <a:pt x="2552868" y="762357"/>
                </a:lnTo>
                <a:lnTo>
                  <a:pt x="2504862" y="762357"/>
                </a:lnTo>
                <a:lnTo>
                  <a:pt x="2395991" y="607290"/>
                </a:lnTo>
                <a:lnTo>
                  <a:pt x="2352271" y="651391"/>
                </a:lnTo>
                <a:lnTo>
                  <a:pt x="2352271" y="762357"/>
                </a:lnTo>
                <a:lnTo>
                  <a:pt x="2313314" y="762357"/>
                </a:lnTo>
                <a:close/>
                <a:moveTo>
                  <a:pt x="4838773" y="458986"/>
                </a:moveTo>
                <a:lnTo>
                  <a:pt x="4875635" y="458986"/>
                </a:lnTo>
                <a:lnTo>
                  <a:pt x="4875635" y="635484"/>
                </a:lnTo>
                <a:lnTo>
                  <a:pt x="4976314" y="546330"/>
                </a:lnTo>
                <a:lnTo>
                  <a:pt x="5025558" y="546330"/>
                </a:lnTo>
                <a:lnTo>
                  <a:pt x="4934690" y="629007"/>
                </a:lnTo>
                <a:lnTo>
                  <a:pt x="5033273" y="762262"/>
                </a:lnTo>
                <a:lnTo>
                  <a:pt x="4989173" y="762262"/>
                </a:lnTo>
                <a:lnTo>
                  <a:pt x="4907353" y="653868"/>
                </a:lnTo>
                <a:lnTo>
                  <a:pt x="4907353" y="653963"/>
                </a:lnTo>
                <a:lnTo>
                  <a:pt x="4875635" y="683109"/>
                </a:lnTo>
                <a:lnTo>
                  <a:pt x="4875635" y="762357"/>
                </a:lnTo>
                <a:lnTo>
                  <a:pt x="4838773" y="762357"/>
                </a:lnTo>
                <a:close/>
                <a:moveTo>
                  <a:pt x="3509178" y="458986"/>
                </a:moveTo>
                <a:lnTo>
                  <a:pt x="3546040" y="458986"/>
                </a:lnTo>
                <a:lnTo>
                  <a:pt x="3546040" y="635484"/>
                </a:lnTo>
                <a:lnTo>
                  <a:pt x="3646719" y="546330"/>
                </a:lnTo>
                <a:lnTo>
                  <a:pt x="3695963" y="546330"/>
                </a:lnTo>
                <a:lnTo>
                  <a:pt x="3605095" y="629007"/>
                </a:lnTo>
                <a:lnTo>
                  <a:pt x="3703678" y="762262"/>
                </a:lnTo>
                <a:lnTo>
                  <a:pt x="3659578" y="762262"/>
                </a:lnTo>
                <a:lnTo>
                  <a:pt x="3577758" y="653868"/>
                </a:lnTo>
                <a:lnTo>
                  <a:pt x="3577758" y="653963"/>
                </a:lnTo>
                <a:lnTo>
                  <a:pt x="3546040" y="683109"/>
                </a:lnTo>
                <a:lnTo>
                  <a:pt x="3546040" y="762357"/>
                </a:lnTo>
                <a:lnTo>
                  <a:pt x="3509178" y="762357"/>
                </a:lnTo>
                <a:close/>
                <a:moveTo>
                  <a:pt x="2327983" y="302490"/>
                </a:moveTo>
                <a:lnTo>
                  <a:pt x="2328020" y="302511"/>
                </a:lnTo>
                <a:lnTo>
                  <a:pt x="2328078" y="302586"/>
                </a:lnTo>
                <a:close/>
                <a:moveTo>
                  <a:pt x="2557535" y="110657"/>
                </a:moveTo>
                <a:lnTo>
                  <a:pt x="2611923" y="110657"/>
                </a:lnTo>
                <a:lnTo>
                  <a:pt x="2611923" y="326589"/>
                </a:lnTo>
                <a:lnTo>
                  <a:pt x="2557535" y="326589"/>
                </a:lnTo>
                <a:close/>
                <a:moveTo>
                  <a:pt x="2907960" y="57984"/>
                </a:moveTo>
                <a:lnTo>
                  <a:pt x="2962348" y="57984"/>
                </a:lnTo>
                <a:lnTo>
                  <a:pt x="2962348" y="110657"/>
                </a:lnTo>
                <a:lnTo>
                  <a:pt x="3013306" y="110657"/>
                </a:lnTo>
                <a:lnTo>
                  <a:pt x="3013306" y="154758"/>
                </a:lnTo>
                <a:lnTo>
                  <a:pt x="2962348" y="154758"/>
                </a:lnTo>
                <a:lnTo>
                  <a:pt x="2962348" y="249913"/>
                </a:lnTo>
                <a:cubicBezTo>
                  <a:pt x="2962348" y="260771"/>
                  <a:pt x="2964919" y="268963"/>
                  <a:pt x="2970063" y="274583"/>
                </a:cubicBezTo>
                <a:cubicBezTo>
                  <a:pt x="2975206" y="280107"/>
                  <a:pt x="2982350" y="282964"/>
                  <a:pt x="2991494" y="282964"/>
                </a:cubicBezTo>
                <a:cubicBezTo>
                  <a:pt x="2999495" y="282964"/>
                  <a:pt x="3007306" y="281536"/>
                  <a:pt x="3015021" y="278678"/>
                </a:cubicBezTo>
                <a:lnTo>
                  <a:pt x="3015021" y="324494"/>
                </a:lnTo>
                <a:cubicBezTo>
                  <a:pt x="3005877" y="328208"/>
                  <a:pt x="2995590" y="330018"/>
                  <a:pt x="2984160" y="330018"/>
                </a:cubicBezTo>
                <a:cubicBezTo>
                  <a:pt x="2961586" y="330018"/>
                  <a:pt x="2943202" y="323351"/>
                  <a:pt x="2929105" y="310111"/>
                </a:cubicBezTo>
                <a:lnTo>
                  <a:pt x="2929201" y="310111"/>
                </a:lnTo>
                <a:cubicBezTo>
                  <a:pt x="2915104" y="296871"/>
                  <a:pt x="2907960" y="278297"/>
                  <a:pt x="2907960" y="254580"/>
                </a:cubicBezTo>
                <a:lnTo>
                  <a:pt x="2907960" y="154758"/>
                </a:lnTo>
                <a:lnTo>
                  <a:pt x="2873289" y="154758"/>
                </a:lnTo>
                <a:lnTo>
                  <a:pt x="2873289" y="110657"/>
                </a:lnTo>
                <a:lnTo>
                  <a:pt x="2907960" y="110657"/>
                </a:lnTo>
                <a:close/>
                <a:moveTo>
                  <a:pt x="1333572" y="41601"/>
                </a:moveTo>
                <a:cubicBezTo>
                  <a:pt x="1648850" y="41601"/>
                  <a:pt x="1904406" y="297252"/>
                  <a:pt x="1904406" y="612530"/>
                </a:cubicBezTo>
                <a:cubicBezTo>
                  <a:pt x="1904406" y="927807"/>
                  <a:pt x="1648850" y="1183363"/>
                  <a:pt x="1333572" y="1183363"/>
                </a:cubicBezTo>
                <a:cubicBezTo>
                  <a:pt x="1168028" y="1183363"/>
                  <a:pt x="1019057" y="1112878"/>
                  <a:pt x="914758" y="1000292"/>
                </a:cubicBezTo>
                <a:lnTo>
                  <a:pt x="1169933" y="745118"/>
                </a:lnTo>
                <a:cubicBezTo>
                  <a:pt x="1243180" y="671870"/>
                  <a:pt x="1243180" y="553094"/>
                  <a:pt x="1169933" y="479846"/>
                </a:cubicBezTo>
                <a:lnTo>
                  <a:pt x="914758" y="224672"/>
                </a:lnTo>
                <a:cubicBezTo>
                  <a:pt x="1019057" y="112086"/>
                  <a:pt x="1168028" y="41601"/>
                  <a:pt x="1333572" y="41601"/>
                </a:cubicBezTo>
                <a:close/>
                <a:moveTo>
                  <a:pt x="2660024" y="23218"/>
                </a:moveTo>
                <a:lnTo>
                  <a:pt x="2714412" y="23218"/>
                </a:lnTo>
                <a:lnTo>
                  <a:pt x="2714412" y="186858"/>
                </a:lnTo>
                <a:lnTo>
                  <a:pt x="2795374" y="110562"/>
                </a:lnTo>
                <a:lnTo>
                  <a:pt x="2867383" y="110562"/>
                </a:lnTo>
                <a:lnTo>
                  <a:pt x="2782516" y="192382"/>
                </a:lnTo>
                <a:lnTo>
                  <a:pt x="2874622" y="326494"/>
                </a:lnTo>
                <a:lnTo>
                  <a:pt x="2809471" y="326494"/>
                </a:lnTo>
                <a:lnTo>
                  <a:pt x="2743082" y="230482"/>
                </a:lnTo>
                <a:lnTo>
                  <a:pt x="2743082" y="230673"/>
                </a:lnTo>
                <a:lnTo>
                  <a:pt x="2714412" y="258486"/>
                </a:lnTo>
                <a:lnTo>
                  <a:pt x="2714412" y="326589"/>
                </a:lnTo>
                <a:lnTo>
                  <a:pt x="2660024" y="326589"/>
                </a:lnTo>
                <a:close/>
                <a:moveTo>
                  <a:pt x="2403230" y="23122"/>
                </a:moveTo>
                <a:cubicBezTo>
                  <a:pt x="2435520" y="23122"/>
                  <a:pt x="2461619" y="31218"/>
                  <a:pt x="2481621" y="47315"/>
                </a:cubicBezTo>
                <a:cubicBezTo>
                  <a:pt x="2501624" y="63413"/>
                  <a:pt x="2513149" y="85987"/>
                  <a:pt x="2516292" y="114753"/>
                </a:cubicBezTo>
                <a:lnTo>
                  <a:pt x="2459714" y="114753"/>
                </a:lnTo>
                <a:cubicBezTo>
                  <a:pt x="2456856" y="101608"/>
                  <a:pt x="2450379" y="91321"/>
                  <a:pt x="2440473" y="83892"/>
                </a:cubicBezTo>
                <a:cubicBezTo>
                  <a:pt x="2430472" y="76462"/>
                  <a:pt x="2417994" y="72747"/>
                  <a:pt x="2403230" y="72747"/>
                </a:cubicBezTo>
                <a:cubicBezTo>
                  <a:pt x="2389800" y="72747"/>
                  <a:pt x="2379037" y="75700"/>
                  <a:pt x="2371131" y="81510"/>
                </a:cubicBezTo>
                <a:cubicBezTo>
                  <a:pt x="2363130" y="87416"/>
                  <a:pt x="2359130" y="95131"/>
                  <a:pt x="2359130" y="104847"/>
                </a:cubicBezTo>
                <a:cubicBezTo>
                  <a:pt x="2359130" y="111704"/>
                  <a:pt x="2361606" y="117420"/>
                  <a:pt x="2366654" y="121992"/>
                </a:cubicBezTo>
                <a:cubicBezTo>
                  <a:pt x="2371607" y="126564"/>
                  <a:pt x="2377894" y="130278"/>
                  <a:pt x="2385323" y="133136"/>
                </a:cubicBezTo>
                <a:cubicBezTo>
                  <a:pt x="2392753" y="135993"/>
                  <a:pt x="2403421" y="139422"/>
                  <a:pt x="2417423" y="143423"/>
                </a:cubicBezTo>
                <a:cubicBezTo>
                  <a:pt x="2438568" y="149138"/>
                  <a:pt x="2455904" y="154948"/>
                  <a:pt x="2469524" y="160949"/>
                </a:cubicBezTo>
                <a:cubicBezTo>
                  <a:pt x="2483050" y="166950"/>
                  <a:pt x="2494766" y="176284"/>
                  <a:pt x="2504672" y="189048"/>
                </a:cubicBezTo>
                <a:cubicBezTo>
                  <a:pt x="2514578" y="201716"/>
                  <a:pt x="2519436" y="218861"/>
                  <a:pt x="2519436" y="240292"/>
                </a:cubicBezTo>
                <a:cubicBezTo>
                  <a:pt x="2519436" y="258009"/>
                  <a:pt x="2514863" y="273630"/>
                  <a:pt x="2505720" y="287250"/>
                </a:cubicBezTo>
                <a:cubicBezTo>
                  <a:pt x="2496575" y="300776"/>
                  <a:pt x="2483812" y="311349"/>
                  <a:pt x="2467334" y="318778"/>
                </a:cubicBezTo>
                <a:cubicBezTo>
                  <a:pt x="2450855" y="326208"/>
                  <a:pt x="2432091" y="329922"/>
                  <a:pt x="2410946" y="329922"/>
                </a:cubicBezTo>
                <a:cubicBezTo>
                  <a:pt x="2394086" y="329922"/>
                  <a:pt x="2378751" y="327636"/>
                  <a:pt x="2364928" y="323064"/>
                </a:cubicBezTo>
                <a:lnTo>
                  <a:pt x="2328020" y="302511"/>
                </a:lnTo>
                <a:lnTo>
                  <a:pt x="2302741" y="269582"/>
                </a:lnTo>
                <a:cubicBezTo>
                  <a:pt x="2296622" y="256723"/>
                  <a:pt x="2292835" y="242006"/>
                  <a:pt x="2291407" y="225433"/>
                </a:cubicBezTo>
                <a:lnTo>
                  <a:pt x="2348366" y="225433"/>
                </a:lnTo>
                <a:cubicBezTo>
                  <a:pt x="2350367" y="243150"/>
                  <a:pt x="2357129" y="256675"/>
                  <a:pt x="2368559" y="266105"/>
                </a:cubicBezTo>
                <a:cubicBezTo>
                  <a:pt x="2379989" y="275535"/>
                  <a:pt x="2394086" y="280202"/>
                  <a:pt x="2410946" y="280202"/>
                </a:cubicBezTo>
                <a:cubicBezTo>
                  <a:pt x="2425805" y="280202"/>
                  <a:pt x="2437901" y="276963"/>
                  <a:pt x="2447141" y="270391"/>
                </a:cubicBezTo>
                <a:cubicBezTo>
                  <a:pt x="2456380" y="263819"/>
                  <a:pt x="2461047" y="254961"/>
                  <a:pt x="2461047" y="243816"/>
                </a:cubicBezTo>
                <a:cubicBezTo>
                  <a:pt x="2461047" y="235244"/>
                  <a:pt x="2458285" y="228195"/>
                  <a:pt x="2452665" y="222576"/>
                </a:cubicBezTo>
                <a:cubicBezTo>
                  <a:pt x="2447141" y="217051"/>
                  <a:pt x="2440283" y="212574"/>
                  <a:pt x="2432091" y="209336"/>
                </a:cubicBezTo>
                <a:cubicBezTo>
                  <a:pt x="2423995" y="206097"/>
                  <a:pt x="2412279" y="202097"/>
                  <a:pt x="2397134" y="197525"/>
                </a:cubicBezTo>
                <a:cubicBezTo>
                  <a:pt x="2376846" y="191810"/>
                  <a:pt x="2360273" y="186000"/>
                  <a:pt x="2347414" y="180189"/>
                </a:cubicBezTo>
                <a:cubicBezTo>
                  <a:pt x="2334555" y="174379"/>
                  <a:pt x="2323601" y="165521"/>
                  <a:pt x="2314457" y="153805"/>
                </a:cubicBezTo>
                <a:cubicBezTo>
                  <a:pt x="2305313" y="142089"/>
                  <a:pt x="2300741" y="126659"/>
                  <a:pt x="2300741" y="107514"/>
                </a:cubicBezTo>
                <a:cubicBezTo>
                  <a:pt x="2300741" y="90940"/>
                  <a:pt x="2305218" y="76272"/>
                  <a:pt x="2314267" y="63603"/>
                </a:cubicBezTo>
                <a:cubicBezTo>
                  <a:pt x="2323316" y="50935"/>
                  <a:pt x="2335508" y="40934"/>
                  <a:pt x="2351129" y="33790"/>
                </a:cubicBezTo>
                <a:cubicBezTo>
                  <a:pt x="2366654" y="26646"/>
                  <a:pt x="2384085" y="23122"/>
                  <a:pt x="2403230" y="23122"/>
                </a:cubicBezTo>
                <a:close/>
                <a:moveTo>
                  <a:pt x="2584491" y="14645"/>
                </a:moveTo>
                <a:cubicBezTo>
                  <a:pt x="2594206" y="14645"/>
                  <a:pt x="2602207" y="17693"/>
                  <a:pt x="2608494" y="23884"/>
                </a:cubicBezTo>
                <a:cubicBezTo>
                  <a:pt x="2614780" y="30076"/>
                  <a:pt x="2617924" y="37791"/>
                  <a:pt x="2617924" y="47221"/>
                </a:cubicBezTo>
                <a:cubicBezTo>
                  <a:pt x="2617924" y="56650"/>
                  <a:pt x="2614780" y="63985"/>
                  <a:pt x="2608494" y="70176"/>
                </a:cubicBezTo>
                <a:cubicBezTo>
                  <a:pt x="2602207" y="76367"/>
                  <a:pt x="2594206" y="79415"/>
                  <a:pt x="2584491" y="79415"/>
                </a:cubicBezTo>
                <a:cubicBezTo>
                  <a:pt x="2574775" y="79415"/>
                  <a:pt x="2566774" y="76367"/>
                  <a:pt x="2560488" y="70176"/>
                </a:cubicBezTo>
                <a:cubicBezTo>
                  <a:pt x="2554201" y="64080"/>
                  <a:pt x="2551058" y="56365"/>
                  <a:pt x="2551058" y="47221"/>
                </a:cubicBezTo>
                <a:cubicBezTo>
                  <a:pt x="2551058" y="38077"/>
                  <a:pt x="2554201" y="29980"/>
                  <a:pt x="2560488" y="23884"/>
                </a:cubicBezTo>
                <a:cubicBezTo>
                  <a:pt x="2566774" y="17788"/>
                  <a:pt x="2574775" y="14645"/>
                  <a:pt x="2584491" y="14645"/>
                </a:cubicBezTo>
                <a:close/>
                <a:moveTo>
                  <a:pt x="612386" y="0"/>
                </a:moveTo>
                <a:cubicBezTo>
                  <a:pt x="660392" y="0"/>
                  <a:pt x="708398" y="18311"/>
                  <a:pt x="745022" y="54935"/>
                </a:cubicBezTo>
                <a:lnTo>
                  <a:pt x="914757" y="224671"/>
                </a:lnTo>
                <a:cubicBezTo>
                  <a:pt x="820460" y="326493"/>
                  <a:pt x="762738" y="462701"/>
                  <a:pt x="762738" y="612434"/>
                </a:cubicBezTo>
                <a:lnTo>
                  <a:pt x="762833" y="612434"/>
                </a:lnTo>
                <a:cubicBezTo>
                  <a:pt x="762833" y="762167"/>
                  <a:pt x="820555" y="898374"/>
                  <a:pt x="914852" y="1000196"/>
                </a:cubicBezTo>
                <a:lnTo>
                  <a:pt x="745117" y="1169932"/>
                </a:lnTo>
                <a:cubicBezTo>
                  <a:pt x="671870" y="1243179"/>
                  <a:pt x="553093" y="1243179"/>
                  <a:pt x="479846" y="1169932"/>
                </a:cubicBezTo>
                <a:lnTo>
                  <a:pt x="54935" y="745022"/>
                </a:lnTo>
                <a:cubicBezTo>
                  <a:pt x="-18312" y="671774"/>
                  <a:pt x="-18312" y="552998"/>
                  <a:pt x="54935" y="479750"/>
                </a:cubicBezTo>
                <a:lnTo>
                  <a:pt x="479750" y="54935"/>
                </a:lnTo>
                <a:cubicBezTo>
                  <a:pt x="516374" y="18311"/>
                  <a:pt x="564380" y="0"/>
                  <a:pt x="612386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0602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Primary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grpSp>
        <p:nvGrpSpPr>
          <p:cNvPr id="4" name="Background elements">
            <a:extLst>
              <a:ext uri="{FF2B5EF4-FFF2-40B4-BE49-F238E27FC236}">
                <a16:creationId xmlns:a16="http://schemas.microsoft.com/office/drawing/2014/main" id="{F05B412A-5D4E-591C-2E0A-9DC15B674AA1}"/>
              </a:ext>
            </a:extLst>
          </p:cNvPr>
          <p:cNvGrpSpPr/>
          <p:nvPr userDrawn="1"/>
        </p:nvGrpSpPr>
        <p:grpSpPr>
          <a:xfrm flipH="1" flipV="1">
            <a:off x="1454985" y="0"/>
            <a:ext cx="10738285" cy="3947579"/>
            <a:chOff x="1" y="2910422"/>
            <a:chExt cx="10738285" cy="39475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05E29F-5F2F-547D-4E17-A58568D9E995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D60F51-6BB5-0AF2-B937-0A50E7366780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9F052F3-40DB-4F22-9CD4-2B371D6D1066}" type="datetime4">
              <a:rPr lang="nb-NO" smtClean="0"/>
              <a:t>28. mai 2026</a:t>
            </a:fld>
            <a:endParaRPr lang="nb-NO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3" name="Slide Number Placeholder 10" hidden="1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66" y="2499360"/>
            <a:ext cx="8640472" cy="1471079"/>
          </a:xfr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legge til en tittel</a:t>
            </a:r>
            <a:endParaRPr lang="nb-NO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A8696513-71BF-507B-EA0F-DC34EB2A2496}"/>
              </a:ext>
            </a:extLst>
          </p:cNvPr>
          <p:cNvSpPr/>
          <p:nvPr userDrawn="1"/>
        </p:nvSpPr>
        <p:spPr bwMode="black">
          <a:xfrm>
            <a:off x="10770281" y="6188400"/>
            <a:ext cx="954994" cy="255089"/>
          </a:xfrm>
          <a:custGeom>
            <a:avLst/>
            <a:gdLst>
              <a:gd name="connsiteX0" fmla="*/ 490086 w 708018"/>
              <a:gd name="connsiteY0" fmla="*/ 61174 h 189119"/>
              <a:gd name="connsiteX1" fmla="*/ 509231 w 708018"/>
              <a:gd name="connsiteY1" fmla="*/ 61174 h 189119"/>
              <a:gd name="connsiteX2" fmla="*/ 509231 w 708018"/>
              <a:gd name="connsiteY2" fmla="*/ 173474 h 189119"/>
              <a:gd name="connsiteX3" fmla="*/ 490086 w 708018"/>
              <a:gd name="connsiteY3" fmla="*/ 173474 h 189119"/>
              <a:gd name="connsiteX4" fmla="*/ 659916 w 708018"/>
              <a:gd name="connsiteY4" fmla="*/ 32694 h 189119"/>
              <a:gd name="connsiteX5" fmla="*/ 678871 w 708018"/>
              <a:gd name="connsiteY5" fmla="*/ 32694 h 189119"/>
              <a:gd name="connsiteX6" fmla="*/ 678871 w 708018"/>
              <a:gd name="connsiteY6" fmla="*/ 61174 h 189119"/>
              <a:gd name="connsiteX7" fmla="*/ 707351 w 708018"/>
              <a:gd name="connsiteY7" fmla="*/ 61174 h 189119"/>
              <a:gd name="connsiteX8" fmla="*/ 707351 w 708018"/>
              <a:gd name="connsiteY8" fmla="*/ 76985 h 189119"/>
              <a:gd name="connsiteX9" fmla="*/ 678871 w 708018"/>
              <a:gd name="connsiteY9" fmla="*/ 76985 h 189119"/>
              <a:gd name="connsiteX10" fmla="*/ 678871 w 708018"/>
              <a:gd name="connsiteY10" fmla="*/ 138707 h 189119"/>
              <a:gd name="connsiteX11" fmla="*/ 695349 w 708018"/>
              <a:gd name="connsiteY11" fmla="*/ 158329 h 189119"/>
              <a:gd name="connsiteX12" fmla="*/ 708018 w 708018"/>
              <a:gd name="connsiteY12" fmla="*/ 156138 h 189119"/>
              <a:gd name="connsiteX13" fmla="*/ 708018 w 708018"/>
              <a:gd name="connsiteY13" fmla="*/ 172426 h 189119"/>
              <a:gd name="connsiteX14" fmla="*/ 693063 w 708018"/>
              <a:gd name="connsiteY14" fmla="*/ 175283 h 189119"/>
              <a:gd name="connsiteX15" fmla="*/ 659821 w 708018"/>
              <a:gd name="connsiteY15" fmla="*/ 140327 h 189119"/>
              <a:gd name="connsiteX16" fmla="*/ 659916 w 708018"/>
              <a:gd name="connsiteY16" fmla="*/ 140231 h 189119"/>
              <a:gd name="connsiteX17" fmla="*/ 659916 w 708018"/>
              <a:gd name="connsiteY17" fmla="*/ 76985 h 189119"/>
              <a:gd name="connsiteX18" fmla="*/ 640771 w 708018"/>
              <a:gd name="connsiteY18" fmla="*/ 76985 h 189119"/>
              <a:gd name="connsiteX19" fmla="*/ 640771 w 708018"/>
              <a:gd name="connsiteY19" fmla="*/ 61174 h 189119"/>
              <a:gd name="connsiteX20" fmla="*/ 659916 w 708018"/>
              <a:gd name="connsiteY20" fmla="*/ 61174 h 189119"/>
              <a:gd name="connsiteX21" fmla="*/ 539139 w 708018"/>
              <a:gd name="connsiteY21" fmla="*/ 15740 h 189119"/>
              <a:gd name="connsiteX22" fmla="*/ 558284 w 708018"/>
              <a:gd name="connsiteY22" fmla="*/ 15740 h 189119"/>
              <a:gd name="connsiteX23" fmla="*/ 558284 w 708018"/>
              <a:gd name="connsiteY23" fmla="*/ 107561 h 189119"/>
              <a:gd name="connsiteX24" fmla="*/ 610672 w 708018"/>
              <a:gd name="connsiteY24" fmla="*/ 61174 h 189119"/>
              <a:gd name="connsiteX25" fmla="*/ 636294 w 708018"/>
              <a:gd name="connsiteY25" fmla="*/ 61174 h 189119"/>
              <a:gd name="connsiteX26" fmla="*/ 589050 w 708018"/>
              <a:gd name="connsiteY26" fmla="*/ 104132 h 189119"/>
              <a:gd name="connsiteX27" fmla="*/ 640295 w 708018"/>
              <a:gd name="connsiteY27" fmla="*/ 173474 h 189119"/>
              <a:gd name="connsiteX28" fmla="*/ 617339 w 708018"/>
              <a:gd name="connsiteY28" fmla="*/ 173474 h 189119"/>
              <a:gd name="connsiteX29" fmla="*/ 574763 w 708018"/>
              <a:gd name="connsiteY29" fmla="*/ 117086 h 189119"/>
              <a:gd name="connsiteX30" fmla="*/ 558284 w 708018"/>
              <a:gd name="connsiteY30" fmla="*/ 132231 h 189119"/>
              <a:gd name="connsiteX31" fmla="*/ 558284 w 708018"/>
              <a:gd name="connsiteY31" fmla="*/ 173474 h 189119"/>
              <a:gd name="connsiteX32" fmla="*/ 539139 w 708018"/>
              <a:gd name="connsiteY32" fmla="*/ 173474 h 189119"/>
              <a:gd name="connsiteX33" fmla="*/ 408742 w 708018"/>
              <a:gd name="connsiteY33" fmla="*/ 15740 h 189119"/>
              <a:gd name="connsiteX34" fmla="*/ 464463 w 708018"/>
              <a:gd name="connsiteY34" fmla="*/ 60317 h 189119"/>
              <a:gd name="connsiteX35" fmla="*/ 444365 w 708018"/>
              <a:gd name="connsiteY35" fmla="*/ 60317 h 189119"/>
              <a:gd name="connsiteX36" fmla="*/ 408742 w 708018"/>
              <a:gd name="connsiteY36" fmla="*/ 33361 h 189119"/>
              <a:gd name="connsiteX37" fmla="*/ 377976 w 708018"/>
              <a:gd name="connsiteY37" fmla="*/ 56316 h 189119"/>
              <a:gd name="connsiteX38" fmla="*/ 467130 w 708018"/>
              <a:gd name="connsiteY38" fmla="*/ 130993 h 189119"/>
              <a:gd name="connsiteX39" fmla="*/ 412742 w 708018"/>
              <a:gd name="connsiteY39" fmla="*/ 175379 h 189119"/>
              <a:gd name="connsiteX40" fmla="*/ 352830 w 708018"/>
              <a:gd name="connsiteY40" fmla="*/ 121849 h 189119"/>
              <a:gd name="connsiteX41" fmla="*/ 352830 w 708018"/>
              <a:gd name="connsiteY41" fmla="*/ 121753 h 189119"/>
              <a:gd name="connsiteX42" fmla="*/ 372642 w 708018"/>
              <a:gd name="connsiteY42" fmla="*/ 121753 h 189119"/>
              <a:gd name="connsiteX43" fmla="*/ 412742 w 708018"/>
              <a:gd name="connsiteY43" fmla="*/ 157663 h 189119"/>
              <a:gd name="connsiteX44" fmla="*/ 446651 w 708018"/>
              <a:gd name="connsiteY44" fmla="*/ 132040 h 189119"/>
              <a:gd name="connsiteX45" fmla="*/ 357497 w 708018"/>
              <a:gd name="connsiteY45" fmla="*/ 56983 h 189119"/>
              <a:gd name="connsiteX46" fmla="*/ 408742 w 708018"/>
              <a:gd name="connsiteY46" fmla="*/ 15740 h 189119"/>
              <a:gd name="connsiteX47" fmla="*/ 499420 w 708018"/>
              <a:gd name="connsiteY47" fmla="*/ 13930 h 189119"/>
              <a:gd name="connsiteX48" fmla="*/ 512564 w 708018"/>
              <a:gd name="connsiteY48" fmla="*/ 26598 h 189119"/>
              <a:gd name="connsiteX49" fmla="*/ 499420 w 708018"/>
              <a:gd name="connsiteY49" fmla="*/ 39266 h 189119"/>
              <a:gd name="connsiteX50" fmla="*/ 486466 w 708018"/>
              <a:gd name="connsiteY50" fmla="*/ 26598 h 189119"/>
              <a:gd name="connsiteX51" fmla="*/ 499420 w 708018"/>
              <a:gd name="connsiteY51" fmla="*/ 13930 h 189119"/>
              <a:gd name="connsiteX52" fmla="*/ 94512 w 708018"/>
              <a:gd name="connsiteY52" fmla="*/ 0 h 189119"/>
              <a:gd name="connsiteX53" fmla="*/ 114991 w 708018"/>
              <a:gd name="connsiteY53" fmla="*/ 8501 h 189119"/>
              <a:gd name="connsiteX54" fmla="*/ 141184 w 708018"/>
              <a:gd name="connsiteY54" fmla="*/ 34695 h 189119"/>
              <a:gd name="connsiteX55" fmla="*/ 117753 w 708018"/>
              <a:gd name="connsiteY55" fmla="*/ 94512 h 189119"/>
              <a:gd name="connsiteX56" fmla="*/ 117848 w 708018"/>
              <a:gd name="connsiteY56" fmla="*/ 94607 h 189119"/>
              <a:gd name="connsiteX57" fmla="*/ 124099 w 708018"/>
              <a:gd name="connsiteY57" fmla="*/ 127266 h 189119"/>
              <a:gd name="connsiteX58" fmla="*/ 141206 w 708018"/>
              <a:gd name="connsiteY58" fmla="*/ 154307 h 189119"/>
              <a:gd name="connsiteX59" fmla="*/ 180523 w 708018"/>
              <a:gd name="connsiteY59" fmla="*/ 114990 h 189119"/>
              <a:gd name="connsiteX60" fmla="*/ 180523 w 708018"/>
              <a:gd name="connsiteY60" fmla="*/ 74033 h 189119"/>
              <a:gd name="connsiteX61" fmla="*/ 141185 w 708018"/>
              <a:gd name="connsiteY61" fmla="*/ 34694 h 189119"/>
              <a:gd name="connsiteX62" fmla="*/ 205860 w 708018"/>
              <a:gd name="connsiteY62" fmla="*/ 6405 h 189119"/>
              <a:gd name="connsiteX63" fmla="*/ 293966 w 708018"/>
              <a:gd name="connsiteY63" fmla="*/ 94511 h 189119"/>
              <a:gd name="connsiteX64" fmla="*/ 205860 w 708018"/>
              <a:gd name="connsiteY64" fmla="*/ 182617 h 189119"/>
              <a:gd name="connsiteX65" fmla="*/ 169951 w 708018"/>
              <a:gd name="connsiteY65" fmla="*/ 174974 h 189119"/>
              <a:gd name="connsiteX66" fmla="*/ 141248 w 708018"/>
              <a:gd name="connsiteY66" fmla="*/ 154373 h 189119"/>
              <a:gd name="connsiteX67" fmla="*/ 141280 w 708018"/>
              <a:gd name="connsiteY67" fmla="*/ 154424 h 189119"/>
              <a:gd name="connsiteX68" fmla="*/ 115086 w 708018"/>
              <a:gd name="connsiteY68" fmla="*/ 180618 h 189119"/>
              <a:gd name="connsiteX69" fmla="*/ 74128 w 708018"/>
              <a:gd name="connsiteY69" fmla="*/ 180618 h 189119"/>
              <a:gd name="connsiteX70" fmla="*/ 8501 w 708018"/>
              <a:gd name="connsiteY70" fmla="*/ 115086 h 189119"/>
              <a:gd name="connsiteX71" fmla="*/ 8501 w 708018"/>
              <a:gd name="connsiteY71" fmla="*/ 74128 h 189119"/>
              <a:gd name="connsiteX72" fmla="*/ 74033 w 708018"/>
              <a:gd name="connsiteY72" fmla="*/ 8501 h 189119"/>
              <a:gd name="connsiteX73" fmla="*/ 94512 w 708018"/>
              <a:gd name="connsiteY73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08018" h="189119">
                <a:moveTo>
                  <a:pt x="490086" y="61174"/>
                </a:moveTo>
                <a:lnTo>
                  <a:pt x="509231" y="61174"/>
                </a:lnTo>
                <a:lnTo>
                  <a:pt x="509231" y="173474"/>
                </a:lnTo>
                <a:lnTo>
                  <a:pt x="490086" y="173474"/>
                </a:lnTo>
                <a:close/>
                <a:moveTo>
                  <a:pt x="659916" y="32694"/>
                </a:moveTo>
                <a:lnTo>
                  <a:pt x="678871" y="32694"/>
                </a:lnTo>
                <a:lnTo>
                  <a:pt x="678871" y="61174"/>
                </a:lnTo>
                <a:lnTo>
                  <a:pt x="707351" y="61174"/>
                </a:lnTo>
                <a:lnTo>
                  <a:pt x="707351" y="76985"/>
                </a:lnTo>
                <a:lnTo>
                  <a:pt x="678871" y="76985"/>
                </a:lnTo>
                <a:lnTo>
                  <a:pt x="678871" y="138707"/>
                </a:lnTo>
                <a:cubicBezTo>
                  <a:pt x="678871" y="151852"/>
                  <a:pt x="685539" y="158329"/>
                  <a:pt x="695349" y="158329"/>
                </a:cubicBezTo>
                <a:cubicBezTo>
                  <a:pt x="699636" y="158329"/>
                  <a:pt x="704303" y="157472"/>
                  <a:pt x="708018" y="156138"/>
                </a:cubicBezTo>
                <a:lnTo>
                  <a:pt x="708018" y="172426"/>
                </a:lnTo>
                <a:cubicBezTo>
                  <a:pt x="703731" y="174426"/>
                  <a:pt x="698207" y="175283"/>
                  <a:pt x="693063" y="175283"/>
                </a:cubicBezTo>
                <a:cubicBezTo>
                  <a:pt x="673918" y="175283"/>
                  <a:pt x="659821" y="163282"/>
                  <a:pt x="659821" y="140327"/>
                </a:cubicBezTo>
                <a:lnTo>
                  <a:pt x="659916" y="140231"/>
                </a:lnTo>
                <a:lnTo>
                  <a:pt x="659916" y="76985"/>
                </a:lnTo>
                <a:lnTo>
                  <a:pt x="640771" y="76985"/>
                </a:lnTo>
                <a:lnTo>
                  <a:pt x="640771" y="61174"/>
                </a:lnTo>
                <a:lnTo>
                  <a:pt x="659916" y="61174"/>
                </a:lnTo>
                <a:close/>
                <a:moveTo>
                  <a:pt x="539139" y="15740"/>
                </a:moveTo>
                <a:lnTo>
                  <a:pt x="558284" y="15740"/>
                </a:lnTo>
                <a:lnTo>
                  <a:pt x="558284" y="107561"/>
                </a:lnTo>
                <a:lnTo>
                  <a:pt x="610672" y="61174"/>
                </a:lnTo>
                <a:lnTo>
                  <a:pt x="636294" y="61174"/>
                </a:lnTo>
                <a:lnTo>
                  <a:pt x="589050" y="104132"/>
                </a:lnTo>
                <a:lnTo>
                  <a:pt x="640295" y="173474"/>
                </a:lnTo>
                <a:lnTo>
                  <a:pt x="617339" y="173474"/>
                </a:lnTo>
                <a:lnTo>
                  <a:pt x="574763" y="117086"/>
                </a:lnTo>
                <a:lnTo>
                  <a:pt x="558284" y="132231"/>
                </a:lnTo>
                <a:lnTo>
                  <a:pt x="558284" y="173474"/>
                </a:lnTo>
                <a:lnTo>
                  <a:pt x="539139" y="173474"/>
                </a:lnTo>
                <a:close/>
                <a:moveTo>
                  <a:pt x="408742" y="15740"/>
                </a:moveTo>
                <a:cubicBezTo>
                  <a:pt x="440555" y="15740"/>
                  <a:pt x="460653" y="32409"/>
                  <a:pt x="464463" y="60317"/>
                </a:cubicBezTo>
                <a:lnTo>
                  <a:pt x="444365" y="60317"/>
                </a:lnTo>
                <a:cubicBezTo>
                  <a:pt x="441222" y="43172"/>
                  <a:pt x="427887" y="33361"/>
                  <a:pt x="408742" y="33361"/>
                </a:cubicBezTo>
                <a:cubicBezTo>
                  <a:pt x="389596" y="33361"/>
                  <a:pt x="377976" y="42315"/>
                  <a:pt x="377976" y="56316"/>
                </a:cubicBezTo>
                <a:cubicBezTo>
                  <a:pt x="377976" y="92416"/>
                  <a:pt x="467130" y="70604"/>
                  <a:pt x="467130" y="130993"/>
                </a:cubicBezTo>
                <a:cubicBezTo>
                  <a:pt x="467130" y="157758"/>
                  <a:pt x="444365" y="175379"/>
                  <a:pt x="412742" y="175379"/>
                </a:cubicBezTo>
                <a:cubicBezTo>
                  <a:pt x="381119" y="175379"/>
                  <a:pt x="355497" y="156901"/>
                  <a:pt x="352830" y="121849"/>
                </a:cubicBezTo>
                <a:lnTo>
                  <a:pt x="352830" y="121753"/>
                </a:lnTo>
                <a:lnTo>
                  <a:pt x="372642" y="121753"/>
                </a:lnTo>
                <a:cubicBezTo>
                  <a:pt x="374833" y="145852"/>
                  <a:pt x="391406" y="157663"/>
                  <a:pt x="412742" y="157663"/>
                </a:cubicBezTo>
                <a:cubicBezTo>
                  <a:pt x="432554" y="157663"/>
                  <a:pt x="446651" y="147376"/>
                  <a:pt x="446651" y="132040"/>
                </a:cubicBezTo>
                <a:cubicBezTo>
                  <a:pt x="446651" y="90130"/>
                  <a:pt x="357497" y="112419"/>
                  <a:pt x="357497" y="56983"/>
                </a:cubicBezTo>
                <a:cubicBezTo>
                  <a:pt x="357497" y="32028"/>
                  <a:pt x="379119" y="15740"/>
                  <a:pt x="408742" y="15740"/>
                </a:cubicBezTo>
                <a:close/>
                <a:moveTo>
                  <a:pt x="499420" y="13930"/>
                </a:moveTo>
                <a:cubicBezTo>
                  <a:pt x="507040" y="13930"/>
                  <a:pt x="512564" y="19264"/>
                  <a:pt x="512564" y="26598"/>
                </a:cubicBezTo>
                <a:cubicBezTo>
                  <a:pt x="512564" y="33933"/>
                  <a:pt x="506945" y="39266"/>
                  <a:pt x="499420" y="39266"/>
                </a:cubicBezTo>
                <a:cubicBezTo>
                  <a:pt x="491895" y="39266"/>
                  <a:pt x="486466" y="33933"/>
                  <a:pt x="486466" y="26598"/>
                </a:cubicBezTo>
                <a:cubicBezTo>
                  <a:pt x="486466" y="19264"/>
                  <a:pt x="492086" y="13930"/>
                  <a:pt x="499420" y="13930"/>
                </a:cubicBezTo>
                <a:close/>
                <a:moveTo>
                  <a:pt x="94512" y="0"/>
                </a:moveTo>
                <a:cubicBezTo>
                  <a:pt x="101918" y="0"/>
                  <a:pt x="109323" y="2833"/>
                  <a:pt x="114991" y="8501"/>
                </a:cubicBezTo>
                <a:lnTo>
                  <a:pt x="141184" y="34695"/>
                </a:lnTo>
                <a:cubicBezTo>
                  <a:pt x="126706" y="50411"/>
                  <a:pt x="117753" y="71366"/>
                  <a:pt x="117753" y="94512"/>
                </a:cubicBezTo>
                <a:lnTo>
                  <a:pt x="117848" y="94607"/>
                </a:lnTo>
                <a:cubicBezTo>
                  <a:pt x="117848" y="106133"/>
                  <a:pt x="120062" y="117158"/>
                  <a:pt x="124099" y="127266"/>
                </a:cubicBezTo>
                <a:lnTo>
                  <a:pt x="141206" y="154307"/>
                </a:lnTo>
                <a:lnTo>
                  <a:pt x="180523" y="114990"/>
                </a:lnTo>
                <a:cubicBezTo>
                  <a:pt x="191858" y="103655"/>
                  <a:pt x="191858" y="85367"/>
                  <a:pt x="180523" y="74033"/>
                </a:cubicBezTo>
                <a:lnTo>
                  <a:pt x="141185" y="34694"/>
                </a:lnTo>
                <a:cubicBezTo>
                  <a:pt x="157282" y="17264"/>
                  <a:pt x="180333" y="6405"/>
                  <a:pt x="205860" y="6405"/>
                </a:cubicBezTo>
                <a:cubicBezTo>
                  <a:pt x="254533" y="6405"/>
                  <a:pt x="293966" y="45839"/>
                  <a:pt x="293966" y="94511"/>
                </a:cubicBezTo>
                <a:cubicBezTo>
                  <a:pt x="293966" y="143184"/>
                  <a:pt x="254533" y="182617"/>
                  <a:pt x="205860" y="182617"/>
                </a:cubicBezTo>
                <a:cubicBezTo>
                  <a:pt x="193049" y="182617"/>
                  <a:pt x="180905" y="179879"/>
                  <a:pt x="169951" y="174974"/>
                </a:cubicBezTo>
                <a:lnTo>
                  <a:pt x="141248" y="154373"/>
                </a:lnTo>
                <a:lnTo>
                  <a:pt x="141280" y="154424"/>
                </a:ln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5086"/>
                </a:lnTo>
                <a:cubicBezTo>
                  <a:pt x="-2834" y="103751"/>
                  <a:pt x="-2834" y="85463"/>
                  <a:pt x="8501" y="74128"/>
                </a:cubicBezTo>
                <a:lnTo>
                  <a:pt x="74033" y="8501"/>
                </a:lnTo>
                <a:cubicBezTo>
                  <a:pt x="79700" y="2833"/>
                  <a:pt x="87106" y="0"/>
                  <a:pt x="94512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2356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Secondary logo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grpSp>
        <p:nvGrpSpPr>
          <p:cNvPr id="4" name="Background elements">
            <a:extLst>
              <a:ext uri="{FF2B5EF4-FFF2-40B4-BE49-F238E27FC236}">
                <a16:creationId xmlns:a16="http://schemas.microsoft.com/office/drawing/2014/main" id="{F05B412A-5D4E-591C-2E0A-9DC15B674AA1}"/>
              </a:ext>
            </a:extLst>
          </p:cNvPr>
          <p:cNvGrpSpPr/>
          <p:nvPr userDrawn="1"/>
        </p:nvGrpSpPr>
        <p:grpSpPr>
          <a:xfrm flipH="1" flipV="1">
            <a:off x="1454985" y="0"/>
            <a:ext cx="10738285" cy="3947579"/>
            <a:chOff x="1" y="2910422"/>
            <a:chExt cx="10738285" cy="39475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05E29F-5F2F-547D-4E17-A58568D9E995}"/>
                </a:ext>
              </a:extLst>
            </p:cNvPr>
            <p:cNvSpPr/>
            <p:nvPr/>
          </p:nvSpPr>
          <p:spPr bwMode="black">
            <a:xfrm>
              <a:off x="1" y="2910422"/>
              <a:ext cx="1186625" cy="3657014"/>
            </a:xfrm>
            <a:custGeom>
              <a:avLst/>
              <a:gdLst>
                <a:gd name="connsiteX0" fmla="*/ 0 w 1186625"/>
                <a:gd name="connsiteY0" fmla="*/ 0 h 3657014"/>
                <a:gd name="connsiteX1" fmla="*/ 7885 w 1186625"/>
                <a:gd name="connsiteY1" fmla="*/ 9444 h 3657014"/>
                <a:gd name="connsiteX2" fmla="*/ 1186495 w 1186625"/>
                <a:gd name="connsiteY2" fmla="*/ 3107440 h 3657014"/>
                <a:gd name="connsiteX3" fmla="*/ 1186625 w 1186625"/>
                <a:gd name="connsiteY3" fmla="*/ 3107566 h 3657014"/>
                <a:gd name="connsiteX4" fmla="*/ 207097 w 1186625"/>
                <a:gd name="connsiteY4" fmla="*/ 3545305 h 3657014"/>
                <a:gd name="connsiteX5" fmla="*/ 0 w 1186625"/>
                <a:gd name="connsiteY5" fmla="*/ 3657014 h 365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6625" h="3657014">
                  <a:moveTo>
                    <a:pt x="0" y="0"/>
                  </a:moveTo>
                  <a:lnTo>
                    <a:pt x="7885" y="9444"/>
                  </a:lnTo>
                  <a:cubicBezTo>
                    <a:pt x="692333" y="868805"/>
                    <a:pt x="1123009" y="1939276"/>
                    <a:pt x="1186495" y="3107440"/>
                  </a:cubicBezTo>
                  <a:lnTo>
                    <a:pt x="1186625" y="3107566"/>
                  </a:lnTo>
                  <a:cubicBezTo>
                    <a:pt x="851732" y="3237642"/>
                    <a:pt x="524904" y="3383874"/>
                    <a:pt x="207097" y="3545305"/>
                  </a:cubicBezTo>
                  <a:lnTo>
                    <a:pt x="0" y="3657014"/>
                  </a:lnTo>
                  <a:close/>
                </a:path>
              </a:pathLst>
            </a:custGeom>
            <a:solidFill>
              <a:srgbClr val="FFFFFF"/>
            </a:solidFill>
            <a:ln w="3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D60F51-6BB5-0AF2-B937-0A50E7366780}"/>
                </a:ext>
              </a:extLst>
            </p:cNvPr>
            <p:cNvSpPr/>
            <p:nvPr userDrawn="1"/>
          </p:nvSpPr>
          <p:spPr bwMode="black">
            <a:xfrm>
              <a:off x="1168335" y="5285597"/>
              <a:ext cx="9569951" cy="1572404"/>
            </a:xfrm>
            <a:custGeom>
              <a:avLst/>
              <a:gdLst>
                <a:gd name="connsiteX0" fmla="*/ 3943198 w 9569951"/>
                <a:gd name="connsiteY0" fmla="*/ 0 h 1572404"/>
                <a:gd name="connsiteX1" fmla="*/ 9566009 w 9569951"/>
                <a:gd name="connsiteY1" fmla="*/ 1569876 h 1572404"/>
                <a:gd name="connsiteX2" fmla="*/ 9569951 w 9569951"/>
                <a:gd name="connsiteY2" fmla="*/ 1572404 h 1572404"/>
                <a:gd name="connsiteX3" fmla="*/ 0 w 9569951"/>
                <a:gd name="connsiteY3" fmla="*/ 1572404 h 1572404"/>
                <a:gd name="connsiteX4" fmla="*/ 19625 w 9569951"/>
                <a:gd name="connsiteY4" fmla="*/ 1314313 h 1572404"/>
                <a:gd name="connsiteX5" fmla="*/ 26729 w 9569951"/>
                <a:gd name="connsiteY5" fmla="*/ 1033336 h 1572404"/>
                <a:gd name="connsiteX6" fmla="*/ 18436 w 9569951"/>
                <a:gd name="connsiteY6" fmla="*/ 732266 h 1572404"/>
                <a:gd name="connsiteX7" fmla="*/ 3943198 w 9569951"/>
                <a:gd name="connsiteY7" fmla="*/ 0 h 157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69951" h="1572404">
                  <a:moveTo>
                    <a:pt x="3943198" y="0"/>
                  </a:moveTo>
                  <a:cubicBezTo>
                    <a:pt x="6001831" y="0"/>
                    <a:pt x="7926483" y="573673"/>
                    <a:pt x="9566009" y="1569876"/>
                  </a:cubicBezTo>
                  <a:lnTo>
                    <a:pt x="9569951" y="1572404"/>
                  </a:lnTo>
                  <a:lnTo>
                    <a:pt x="0" y="1572404"/>
                  </a:lnTo>
                  <a:lnTo>
                    <a:pt x="19625" y="1314313"/>
                  </a:lnTo>
                  <a:cubicBezTo>
                    <a:pt x="24342" y="1221250"/>
                    <a:pt x="26729" y="1127572"/>
                    <a:pt x="26729" y="1033336"/>
                  </a:cubicBezTo>
                  <a:cubicBezTo>
                    <a:pt x="26729" y="932299"/>
                    <a:pt x="23920" y="831899"/>
                    <a:pt x="18436" y="732266"/>
                  </a:cubicBezTo>
                  <a:cubicBezTo>
                    <a:pt x="1235603" y="259484"/>
                    <a:pt x="2559036" y="0"/>
                    <a:pt x="3943198" y="0"/>
                  </a:cubicBezTo>
                  <a:close/>
                </a:path>
              </a:pathLst>
            </a:custGeom>
            <a:solidFill>
              <a:srgbClr val="6F4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nb-NO" sz="2000" noProof="0"/>
            </a:p>
          </p:txBody>
        </p:sp>
      </p:grpSp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1A720CDE-06B6-4983-9A87-F49D92F4976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119FE1-A1EB-4F84-A468-13752DD9C7D6}" type="datetime4">
              <a:rPr lang="nb-NO" smtClean="0"/>
              <a:t>28. mai 2026</a:t>
            </a:fld>
            <a:endParaRPr lang="nb-NO"/>
          </a:p>
        </p:txBody>
      </p:sp>
      <p:sp>
        <p:nvSpPr>
          <p:cNvPr id="12" name="Footer Placeholder 8" hidden="1">
            <a:extLst>
              <a:ext uri="{FF2B5EF4-FFF2-40B4-BE49-F238E27FC236}">
                <a16:creationId xmlns:a16="http://schemas.microsoft.com/office/drawing/2014/main" id="{7FFC0449-92BF-472B-90CF-9DF76E28F3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14F8B58-5B54-40CA-B779-ABC1C0CA9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8966" y="2499360"/>
            <a:ext cx="8640472" cy="1471079"/>
          </a:xfrm>
        </p:spPr>
        <p:txBody>
          <a:bodyPr anchor="ctr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Klikk for å legge til en tittel</a:t>
            </a:r>
            <a:endParaRPr lang="nb-NO"/>
          </a:p>
        </p:txBody>
      </p:sp>
      <p:sp>
        <p:nvSpPr>
          <p:cNvPr id="8" name="Logo Secondary">
            <a:extLst>
              <a:ext uri="{FF2B5EF4-FFF2-40B4-BE49-F238E27FC236}">
                <a16:creationId xmlns:a16="http://schemas.microsoft.com/office/drawing/2014/main" id="{B07DA967-9179-C103-BF38-F1B08D29BCDA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10770281" y="6187902"/>
            <a:ext cx="1290749" cy="264260"/>
          </a:xfrm>
          <a:custGeom>
            <a:avLst/>
            <a:gdLst>
              <a:gd name="connsiteX0" fmla="*/ 5490854 w 6233614"/>
              <a:gd name="connsiteY0" fmla="*/ 1193268 h 1276231"/>
              <a:gd name="connsiteX1" fmla="*/ 5491002 w 6233614"/>
              <a:gd name="connsiteY1" fmla="*/ 1193399 h 1276231"/>
              <a:gd name="connsiteX2" fmla="*/ 5490950 w 6233614"/>
              <a:gd name="connsiteY2" fmla="*/ 1193459 h 1276231"/>
              <a:gd name="connsiteX3" fmla="*/ 4894399 w 6233614"/>
              <a:gd name="connsiteY3" fmla="*/ 1091446 h 1276231"/>
              <a:gd name="connsiteX4" fmla="*/ 4850298 w 6233614"/>
              <a:gd name="connsiteY4" fmla="*/ 1096590 h 1276231"/>
              <a:gd name="connsiteX5" fmla="*/ 4801245 w 6233614"/>
              <a:gd name="connsiteY5" fmla="*/ 1109925 h 1276231"/>
              <a:gd name="connsiteX6" fmla="*/ 4786481 w 6233614"/>
              <a:gd name="connsiteY6" fmla="*/ 1138595 h 1276231"/>
              <a:gd name="connsiteX7" fmla="*/ 4797816 w 6233614"/>
              <a:gd name="connsiteY7" fmla="*/ 1161741 h 1276231"/>
              <a:gd name="connsiteX8" fmla="*/ 4828867 w 6233614"/>
              <a:gd name="connsiteY8" fmla="*/ 1170313 h 1276231"/>
              <a:gd name="connsiteX9" fmla="*/ 4862681 w 6233614"/>
              <a:gd name="connsiteY9" fmla="*/ 1161074 h 1276231"/>
              <a:gd name="connsiteX10" fmla="*/ 4886017 w 6233614"/>
              <a:gd name="connsiteY10" fmla="*/ 1136214 h 1276231"/>
              <a:gd name="connsiteX11" fmla="*/ 4894399 w 6233614"/>
              <a:gd name="connsiteY11" fmla="*/ 1101733 h 1276231"/>
              <a:gd name="connsiteX12" fmla="*/ 5653351 w 6233614"/>
              <a:gd name="connsiteY12" fmla="*/ 1040392 h 1276231"/>
              <a:gd name="connsiteX13" fmla="*/ 5553910 w 6233614"/>
              <a:gd name="connsiteY13" fmla="*/ 1156502 h 1276231"/>
              <a:gd name="connsiteX14" fmla="*/ 5595439 w 6233614"/>
              <a:gd name="connsiteY14" fmla="*/ 1169361 h 1276231"/>
              <a:gd name="connsiteX15" fmla="*/ 5595439 w 6233614"/>
              <a:gd name="connsiteY15" fmla="*/ 1169456 h 1276231"/>
              <a:gd name="connsiteX16" fmla="*/ 5632491 w 6233614"/>
              <a:gd name="connsiteY16" fmla="*/ 1159360 h 1276231"/>
              <a:gd name="connsiteX17" fmla="*/ 5658208 w 6233614"/>
              <a:gd name="connsiteY17" fmla="*/ 1131261 h 1276231"/>
              <a:gd name="connsiteX18" fmla="*/ 5667448 w 6233614"/>
              <a:gd name="connsiteY18" fmla="*/ 1090113 h 1276231"/>
              <a:gd name="connsiteX19" fmla="*/ 5653351 w 6233614"/>
              <a:gd name="connsiteY19" fmla="*/ 1040392 h 1276231"/>
              <a:gd name="connsiteX20" fmla="*/ 5595439 w 6233614"/>
              <a:gd name="connsiteY20" fmla="*/ 1010579 h 1276231"/>
              <a:gd name="connsiteX21" fmla="*/ 5558196 w 6233614"/>
              <a:gd name="connsiteY21" fmla="*/ 1020676 h 1276231"/>
              <a:gd name="connsiteX22" fmla="*/ 5532669 w 6233614"/>
              <a:gd name="connsiteY22" fmla="*/ 1048965 h 1276231"/>
              <a:gd name="connsiteX23" fmla="*/ 5523430 w 6233614"/>
              <a:gd name="connsiteY23" fmla="*/ 1090303 h 1276231"/>
              <a:gd name="connsiteX24" fmla="*/ 5537146 w 6233614"/>
              <a:gd name="connsiteY24" fmla="*/ 1139166 h 1276231"/>
              <a:gd name="connsiteX25" fmla="*/ 5537146 w 6233614"/>
              <a:gd name="connsiteY25" fmla="*/ 1139071 h 1276231"/>
              <a:gd name="connsiteX26" fmla="*/ 5636587 w 6233614"/>
              <a:gd name="connsiteY26" fmla="*/ 1022962 h 1276231"/>
              <a:gd name="connsiteX27" fmla="*/ 5595439 w 6233614"/>
              <a:gd name="connsiteY27" fmla="*/ 1010579 h 1276231"/>
              <a:gd name="connsiteX28" fmla="*/ 5331025 w 6233614"/>
              <a:gd name="connsiteY28" fmla="*/ 1010484 h 1276231"/>
              <a:gd name="connsiteX29" fmla="*/ 5293972 w 6233614"/>
              <a:gd name="connsiteY29" fmla="*/ 1020581 h 1276231"/>
              <a:gd name="connsiteX30" fmla="*/ 5268065 w 6233614"/>
              <a:gd name="connsiteY30" fmla="*/ 1048870 h 1276231"/>
              <a:gd name="connsiteX31" fmla="*/ 5258635 w 6233614"/>
              <a:gd name="connsiteY31" fmla="*/ 1090208 h 1276231"/>
              <a:gd name="connsiteX32" fmla="*/ 5268065 w 6233614"/>
              <a:gd name="connsiteY32" fmla="*/ 1131547 h 1276231"/>
              <a:gd name="connsiteX33" fmla="*/ 5293972 w 6233614"/>
              <a:gd name="connsiteY33" fmla="*/ 1159836 h 1276231"/>
              <a:gd name="connsiteX34" fmla="*/ 5331025 w 6233614"/>
              <a:gd name="connsiteY34" fmla="*/ 1169933 h 1276231"/>
              <a:gd name="connsiteX35" fmla="*/ 5368553 w 6233614"/>
              <a:gd name="connsiteY35" fmla="*/ 1159836 h 1276231"/>
              <a:gd name="connsiteX36" fmla="*/ 5394271 w 6233614"/>
              <a:gd name="connsiteY36" fmla="*/ 1131547 h 1276231"/>
              <a:gd name="connsiteX37" fmla="*/ 5403510 w 6233614"/>
              <a:gd name="connsiteY37" fmla="*/ 1090208 h 1276231"/>
              <a:gd name="connsiteX38" fmla="*/ 5394271 w 6233614"/>
              <a:gd name="connsiteY38" fmla="*/ 1048870 h 1276231"/>
              <a:gd name="connsiteX39" fmla="*/ 5368553 w 6233614"/>
              <a:gd name="connsiteY39" fmla="*/ 1020581 h 1276231"/>
              <a:gd name="connsiteX40" fmla="*/ 5331025 w 6233614"/>
              <a:gd name="connsiteY40" fmla="*/ 1010484 h 1276231"/>
              <a:gd name="connsiteX41" fmla="*/ 4459964 w 6233614"/>
              <a:gd name="connsiteY41" fmla="*/ 1010008 h 1276231"/>
              <a:gd name="connsiteX42" fmla="*/ 4416244 w 6233614"/>
              <a:gd name="connsiteY42" fmla="*/ 1024391 h 1276231"/>
              <a:gd name="connsiteX43" fmla="*/ 4393574 w 6233614"/>
              <a:gd name="connsiteY43" fmla="*/ 1065729 h 1276231"/>
              <a:gd name="connsiteX44" fmla="*/ 4521686 w 6233614"/>
              <a:gd name="connsiteY44" fmla="*/ 1065729 h 1276231"/>
              <a:gd name="connsiteX45" fmla="*/ 4504541 w 6233614"/>
              <a:gd name="connsiteY45" fmla="*/ 1025248 h 1276231"/>
              <a:gd name="connsiteX46" fmla="*/ 4459964 w 6233614"/>
              <a:gd name="connsiteY46" fmla="*/ 1010008 h 1276231"/>
              <a:gd name="connsiteX47" fmla="*/ 4019051 w 6233614"/>
              <a:gd name="connsiteY47" fmla="*/ 1010008 h 1276231"/>
              <a:gd name="connsiteX48" fmla="*/ 3975331 w 6233614"/>
              <a:gd name="connsiteY48" fmla="*/ 1024391 h 1276231"/>
              <a:gd name="connsiteX49" fmla="*/ 3952662 w 6233614"/>
              <a:gd name="connsiteY49" fmla="*/ 1065729 h 1276231"/>
              <a:gd name="connsiteX50" fmla="*/ 4080773 w 6233614"/>
              <a:gd name="connsiteY50" fmla="*/ 1065729 h 1276231"/>
              <a:gd name="connsiteX51" fmla="*/ 4063628 w 6233614"/>
              <a:gd name="connsiteY51" fmla="*/ 1025248 h 1276231"/>
              <a:gd name="connsiteX52" fmla="*/ 4019051 w 6233614"/>
              <a:gd name="connsiteY52" fmla="*/ 1010008 h 1276231"/>
              <a:gd name="connsiteX53" fmla="*/ 3687867 w 6233614"/>
              <a:gd name="connsiteY53" fmla="*/ 1010008 h 1276231"/>
              <a:gd name="connsiteX54" fmla="*/ 3644147 w 6233614"/>
              <a:gd name="connsiteY54" fmla="*/ 1024391 h 1276231"/>
              <a:gd name="connsiteX55" fmla="*/ 3621478 w 6233614"/>
              <a:gd name="connsiteY55" fmla="*/ 1065729 h 1276231"/>
              <a:gd name="connsiteX56" fmla="*/ 3749589 w 6233614"/>
              <a:gd name="connsiteY56" fmla="*/ 1065729 h 1276231"/>
              <a:gd name="connsiteX57" fmla="*/ 3732444 w 6233614"/>
              <a:gd name="connsiteY57" fmla="*/ 1025248 h 1276231"/>
              <a:gd name="connsiteX58" fmla="*/ 3687867 w 6233614"/>
              <a:gd name="connsiteY58" fmla="*/ 1010008 h 1276231"/>
              <a:gd name="connsiteX59" fmla="*/ 3122654 w 6233614"/>
              <a:gd name="connsiteY59" fmla="*/ 1010008 h 1276231"/>
              <a:gd name="connsiteX60" fmla="*/ 3078934 w 6233614"/>
              <a:gd name="connsiteY60" fmla="*/ 1024391 h 1276231"/>
              <a:gd name="connsiteX61" fmla="*/ 3056264 w 6233614"/>
              <a:gd name="connsiteY61" fmla="*/ 1065729 h 1276231"/>
              <a:gd name="connsiteX62" fmla="*/ 3184376 w 6233614"/>
              <a:gd name="connsiteY62" fmla="*/ 1065729 h 1276231"/>
              <a:gd name="connsiteX63" fmla="*/ 3167231 w 6233614"/>
              <a:gd name="connsiteY63" fmla="*/ 1025248 h 1276231"/>
              <a:gd name="connsiteX64" fmla="*/ 3122654 w 6233614"/>
              <a:gd name="connsiteY64" fmla="*/ 1010008 h 1276231"/>
              <a:gd name="connsiteX65" fmla="*/ 2636783 w 6233614"/>
              <a:gd name="connsiteY65" fmla="*/ 1010008 h 1276231"/>
              <a:gd name="connsiteX66" fmla="*/ 2593063 w 6233614"/>
              <a:gd name="connsiteY66" fmla="*/ 1024391 h 1276231"/>
              <a:gd name="connsiteX67" fmla="*/ 2570394 w 6233614"/>
              <a:gd name="connsiteY67" fmla="*/ 1065729 h 1276231"/>
              <a:gd name="connsiteX68" fmla="*/ 2698505 w 6233614"/>
              <a:gd name="connsiteY68" fmla="*/ 1065729 h 1276231"/>
              <a:gd name="connsiteX69" fmla="*/ 2681360 w 6233614"/>
              <a:gd name="connsiteY69" fmla="*/ 1025248 h 1276231"/>
              <a:gd name="connsiteX70" fmla="*/ 2636783 w 6233614"/>
              <a:gd name="connsiteY70" fmla="*/ 1010008 h 1276231"/>
              <a:gd name="connsiteX71" fmla="*/ 2449903 w 6233614"/>
              <a:gd name="connsiteY71" fmla="*/ 982290 h 1276231"/>
              <a:gd name="connsiteX72" fmla="*/ 2486765 w 6233614"/>
              <a:gd name="connsiteY72" fmla="*/ 982290 h 1276231"/>
              <a:gd name="connsiteX73" fmla="*/ 2486765 w 6233614"/>
              <a:gd name="connsiteY73" fmla="*/ 1210223 h 1276231"/>
              <a:gd name="connsiteX74" fmla="*/ 2470287 w 6233614"/>
              <a:gd name="connsiteY74" fmla="*/ 1258896 h 1276231"/>
              <a:gd name="connsiteX75" fmla="*/ 2425519 w 6233614"/>
              <a:gd name="connsiteY75" fmla="*/ 1276231 h 1276231"/>
              <a:gd name="connsiteX76" fmla="*/ 2413994 w 6233614"/>
              <a:gd name="connsiteY76" fmla="*/ 1275374 h 1276231"/>
              <a:gd name="connsiteX77" fmla="*/ 2413994 w 6233614"/>
              <a:gd name="connsiteY77" fmla="*/ 1275279 h 1276231"/>
              <a:gd name="connsiteX78" fmla="*/ 2413994 w 6233614"/>
              <a:gd name="connsiteY78" fmla="*/ 1244037 h 1276231"/>
              <a:gd name="connsiteX79" fmla="*/ 2422090 w 6233614"/>
              <a:gd name="connsiteY79" fmla="*/ 1244037 h 1276231"/>
              <a:gd name="connsiteX80" fmla="*/ 2442855 w 6233614"/>
              <a:gd name="connsiteY80" fmla="*/ 1234416 h 1276231"/>
              <a:gd name="connsiteX81" fmla="*/ 2449903 w 6233614"/>
              <a:gd name="connsiteY81" fmla="*/ 1205937 h 1276231"/>
              <a:gd name="connsiteX82" fmla="*/ 4133828 w 6233614"/>
              <a:gd name="connsiteY82" fmla="*/ 982195 h 1276231"/>
              <a:gd name="connsiteX83" fmla="*/ 4133923 w 6233614"/>
              <a:gd name="connsiteY83" fmla="*/ 982195 h 1276231"/>
              <a:gd name="connsiteX84" fmla="*/ 4173738 w 6233614"/>
              <a:gd name="connsiteY84" fmla="*/ 982195 h 1276231"/>
              <a:gd name="connsiteX85" fmla="*/ 4237555 w 6233614"/>
              <a:gd name="connsiteY85" fmla="*/ 1150978 h 1276231"/>
              <a:gd name="connsiteX86" fmla="*/ 4301849 w 6233614"/>
              <a:gd name="connsiteY86" fmla="*/ 982195 h 1276231"/>
              <a:gd name="connsiteX87" fmla="*/ 4339949 w 6233614"/>
              <a:gd name="connsiteY87" fmla="*/ 982195 h 1276231"/>
              <a:gd name="connsiteX88" fmla="*/ 4255081 w 6233614"/>
              <a:gd name="connsiteY88" fmla="*/ 1198127 h 1276231"/>
              <a:gd name="connsiteX89" fmla="*/ 4218696 w 6233614"/>
              <a:gd name="connsiteY89" fmla="*/ 1198127 h 1276231"/>
              <a:gd name="connsiteX90" fmla="*/ 3330775 w 6233614"/>
              <a:gd name="connsiteY90" fmla="*/ 978956 h 1276231"/>
              <a:gd name="connsiteX91" fmla="*/ 3388020 w 6233614"/>
              <a:gd name="connsiteY91" fmla="*/ 995625 h 1276231"/>
              <a:gd name="connsiteX92" fmla="*/ 3413928 w 6233614"/>
              <a:gd name="connsiteY92" fmla="*/ 1043631 h 1276231"/>
              <a:gd name="connsiteX93" fmla="*/ 3377066 w 6233614"/>
              <a:gd name="connsiteY93" fmla="*/ 1043631 h 1276231"/>
              <a:gd name="connsiteX94" fmla="*/ 3362302 w 6233614"/>
              <a:gd name="connsiteY94" fmla="*/ 1018961 h 1276231"/>
              <a:gd name="connsiteX95" fmla="*/ 3330775 w 6233614"/>
              <a:gd name="connsiteY95" fmla="*/ 1010198 h 1276231"/>
              <a:gd name="connsiteX96" fmla="*/ 3304009 w 6233614"/>
              <a:gd name="connsiteY96" fmla="*/ 1016866 h 1276231"/>
              <a:gd name="connsiteX97" fmla="*/ 3293532 w 6233614"/>
              <a:gd name="connsiteY97" fmla="*/ 1035916 h 1276231"/>
              <a:gd name="connsiteX98" fmla="*/ 3299723 w 6233614"/>
              <a:gd name="connsiteY98" fmla="*/ 1051822 h 1276231"/>
              <a:gd name="connsiteX99" fmla="*/ 3315344 w 6233614"/>
              <a:gd name="connsiteY99" fmla="*/ 1061062 h 1276231"/>
              <a:gd name="connsiteX100" fmla="*/ 3342300 w 6233614"/>
              <a:gd name="connsiteY100" fmla="*/ 1068586 h 1276231"/>
              <a:gd name="connsiteX101" fmla="*/ 3381257 w 6233614"/>
              <a:gd name="connsiteY101" fmla="*/ 1080112 h 1276231"/>
              <a:gd name="connsiteX102" fmla="*/ 3406975 w 6233614"/>
              <a:gd name="connsiteY102" fmla="*/ 1099352 h 1276231"/>
              <a:gd name="connsiteX103" fmla="*/ 3417643 w 6233614"/>
              <a:gd name="connsiteY103" fmla="*/ 1135737 h 1276231"/>
              <a:gd name="connsiteX104" fmla="*/ 3407356 w 6233614"/>
              <a:gd name="connsiteY104" fmla="*/ 1170027 h 1276231"/>
              <a:gd name="connsiteX105" fmla="*/ 3378876 w 6233614"/>
              <a:gd name="connsiteY105" fmla="*/ 1193364 h 1276231"/>
              <a:gd name="connsiteX106" fmla="*/ 3337537 w 6233614"/>
              <a:gd name="connsiteY106" fmla="*/ 1201746 h 1276231"/>
              <a:gd name="connsiteX107" fmla="*/ 3291912 w 6233614"/>
              <a:gd name="connsiteY107" fmla="*/ 1191268 h 1276231"/>
              <a:gd name="connsiteX108" fmla="*/ 3292198 w 6233614"/>
              <a:gd name="connsiteY108" fmla="*/ 1191078 h 1276231"/>
              <a:gd name="connsiteX109" fmla="*/ 3263242 w 6233614"/>
              <a:gd name="connsiteY109" fmla="*/ 1163646 h 1276231"/>
              <a:gd name="connsiteX110" fmla="*/ 3252098 w 6233614"/>
              <a:gd name="connsiteY110" fmla="*/ 1127451 h 1276231"/>
              <a:gd name="connsiteX111" fmla="*/ 3288960 w 6233614"/>
              <a:gd name="connsiteY111" fmla="*/ 1127451 h 1276231"/>
              <a:gd name="connsiteX112" fmla="*/ 3303914 w 6233614"/>
              <a:gd name="connsiteY112" fmla="*/ 1159169 h 1276231"/>
              <a:gd name="connsiteX113" fmla="*/ 3337728 w 6233614"/>
              <a:gd name="connsiteY113" fmla="*/ 1170313 h 1276231"/>
              <a:gd name="connsiteX114" fmla="*/ 3369446 w 6233614"/>
              <a:gd name="connsiteY114" fmla="*/ 1161550 h 1276231"/>
              <a:gd name="connsiteX115" fmla="*/ 3380971 w 6233614"/>
              <a:gd name="connsiteY115" fmla="*/ 1136500 h 1276231"/>
              <a:gd name="connsiteX116" fmla="*/ 3374113 w 6233614"/>
              <a:gd name="connsiteY116" fmla="*/ 1118307 h 1276231"/>
              <a:gd name="connsiteX117" fmla="*/ 3356968 w 6233614"/>
              <a:gd name="connsiteY117" fmla="*/ 1107353 h 1276231"/>
              <a:gd name="connsiteX118" fmla="*/ 3328679 w 6233614"/>
              <a:gd name="connsiteY118" fmla="*/ 1099257 h 1276231"/>
              <a:gd name="connsiteX119" fmla="*/ 3291817 w 6233614"/>
              <a:gd name="connsiteY119" fmla="*/ 1087731 h 1276231"/>
              <a:gd name="connsiteX120" fmla="*/ 3267624 w 6233614"/>
              <a:gd name="connsiteY120" fmla="*/ 1069539 h 1276231"/>
              <a:gd name="connsiteX121" fmla="*/ 3257527 w 6233614"/>
              <a:gd name="connsiteY121" fmla="*/ 1037154 h 1276231"/>
              <a:gd name="connsiteX122" fmla="*/ 3266767 w 6233614"/>
              <a:gd name="connsiteY122" fmla="*/ 1007626 h 1276231"/>
              <a:gd name="connsiteX123" fmla="*/ 3292675 w 6233614"/>
              <a:gd name="connsiteY123" fmla="*/ 986671 h 1276231"/>
              <a:gd name="connsiteX124" fmla="*/ 3330775 w 6233614"/>
              <a:gd name="connsiteY124" fmla="*/ 978956 h 1276231"/>
              <a:gd name="connsiteX125" fmla="*/ 5854233 w 6233614"/>
              <a:gd name="connsiteY125" fmla="*/ 978766 h 1276231"/>
              <a:gd name="connsiteX126" fmla="*/ 5878617 w 6233614"/>
              <a:gd name="connsiteY126" fmla="*/ 983529 h 1276231"/>
              <a:gd name="connsiteX127" fmla="*/ 5878617 w 6233614"/>
              <a:gd name="connsiteY127" fmla="*/ 1018676 h 1276231"/>
              <a:gd name="connsiteX128" fmla="*/ 5849947 w 6233614"/>
              <a:gd name="connsiteY128" fmla="*/ 1013151 h 1276231"/>
              <a:gd name="connsiteX129" fmla="*/ 5817371 w 6233614"/>
              <a:gd name="connsiteY129" fmla="*/ 1024676 h 1276231"/>
              <a:gd name="connsiteX130" fmla="*/ 5794702 w 6233614"/>
              <a:gd name="connsiteY130" fmla="*/ 1058490 h 1276231"/>
              <a:gd name="connsiteX131" fmla="*/ 5786606 w 6233614"/>
              <a:gd name="connsiteY131" fmla="*/ 1111640 h 1276231"/>
              <a:gd name="connsiteX132" fmla="*/ 5786606 w 6233614"/>
              <a:gd name="connsiteY132" fmla="*/ 1198222 h 1276231"/>
              <a:gd name="connsiteX133" fmla="*/ 5750220 w 6233614"/>
              <a:gd name="connsiteY133" fmla="*/ 1198222 h 1276231"/>
              <a:gd name="connsiteX134" fmla="*/ 5750220 w 6233614"/>
              <a:gd name="connsiteY134" fmla="*/ 982290 h 1276231"/>
              <a:gd name="connsiteX135" fmla="*/ 5750125 w 6233614"/>
              <a:gd name="connsiteY135" fmla="*/ 982195 h 1276231"/>
              <a:gd name="connsiteX136" fmla="*/ 5786511 w 6233614"/>
              <a:gd name="connsiteY136" fmla="*/ 982195 h 1276231"/>
              <a:gd name="connsiteX137" fmla="*/ 5786511 w 6233614"/>
              <a:gd name="connsiteY137" fmla="*/ 1020295 h 1276231"/>
              <a:gd name="connsiteX138" fmla="*/ 5814133 w 6233614"/>
              <a:gd name="connsiteY138" fmla="*/ 990101 h 1276231"/>
              <a:gd name="connsiteX139" fmla="*/ 5854233 w 6233614"/>
              <a:gd name="connsiteY139" fmla="*/ 978766 h 1276231"/>
              <a:gd name="connsiteX140" fmla="*/ 5099186 w 6233614"/>
              <a:gd name="connsiteY140" fmla="*/ 978766 h 1276231"/>
              <a:gd name="connsiteX141" fmla="*/ 5156813 w 6233614"/>
              <a:gd name="connsiteY141" fmla="*/ 999531 h 1276231"/>
              <a:gd name="connsiteX142" fmla="*/ 5179292 w 6233614"/>
              <a:gd name="connsiteY142" fmla="*/ 1056681 h 1276231"/>
              <a:gd name="connsiteX143" fmla="*/ 5179292 w 6233614"/>
              <a:gd name="connsiteY143" fmla="*/ 1198127 h 1276231"/>
              <a:gd name="connsiteX144" fmla="*/ 5142430 w 6233614"/>
              <a:gd name="connsiteY144" fmla="*/ 1198127 h 1276231"/>
              <a:gd name="connsiteX145" fmla="*/ 5142430 w 6233614"/>
              <a:gd name="connsiteY145" fmla="*/ 1064872 h 1276231"/>
              <a:gd name="connsiteX146" fmla="*/ 5128904 w 6233614"/>
              <a:gd name="connsiteY146" fmla="*/ 1025058 h 1276231"/>
              <a:gd name="connsiteX147" fmla="*/ 5091852 w 6233614"/>
              <a:gd name="connsiteY147" fmla="*/ 1010865 h 1276231"/>
              <a:gd name="connsiteX148" fmla="*/ 5041274 w 6233614"/>
              <a:gd name="connsiteY148" fmla="*/ 1036583 h 1276231"/>
              <a:gd name="connsiteX149" fmla="*/ 5022415 w 6233614"/>
              <a:gd name="connsiteY149" fmla="*/ 1105544 h 1276231"/>
              <a:gd name="connsiteX150" fmla="*/ 5022415 w 6233614"/>
              <a:gd name="connsiteY150" fmla="*/ 1198127 h 1276231"/>
              <a:gd name="connsiteX151" fmla="*/ 4986029 w 6233614"/>
              <a:gd name="connsiteY151" fmla="*/ 1198127 h 1276231"/>
              <a:gd name="connsiteX152" fmla="*/ 4986029 w 6233614"/>
              <a:gd name="connsiteY152" fmla="*/ 982195 h 1276231"/>
              <a:gd name="connsiteX153" fmla="*/ 4986124 w 6233614"/>
              <a:gd name="connsiteY153" fmla="*/ 982195 h 1276231"/>
              <a:gd name="connsiteX154" fmla="*/ 5022510 w 6233614"/>
              <a:gd name="connsiteY154" fmla="*/ 982195 h 1276231"/>
              <a:gd name="connsiteX155" fmla="*/ 5022510 w 6233614"/>
              <a:gd name="connsiteY155" fmla="*/ 1019438 h 1276231"/>
              <a:gd name="connsiteX156" fmla="*/ 5053371 w 6233614"/>
              <a:gd name="connsiteY156" fmla="*/ 990101 h 1276231"/>
              <a:gd name="connsiteX157" fmla="*/ 5099186 w 6233614"/>
              <a:gd name="connsiteY157" fmla="*/ 978766 h 1276231"/>
              <a:gd name="connsiteX158" fmla="*/ 4708947 w 6233614"/>
              <a:gd name="connsiteY158" fmla="*/ 978766 h 1276231"/>
              <a:gd name="connsiteX159" fmla="*/ 4733331 w 6233614"/>
              <a:gd name="connsiteY159" fmla="*/ 983529 h 1276231"/>
              <a:gd name="connsiteX160" fmla="*/ 4733331 w 6233614"/>
              <a:gd name="connsiteY160" fmla="*/ 1018676 h 1276231"/>
              <a:gd name="connsiteX161" fmla="*/ 4704661 w 6233614"/>
              <a:gd name="connsiteY161" fmla="*/ 1013151 h 1276231"/>
              <a:gd name="connsiteX162" fmla="*/ 4672085 w 6233614"/>
              <a:gd name="connsiteY162" fmla="*/ 1024676 h 1276231"/>
              <a:gd name="connsiteX163" fmla="*/ 4649416 w 6233614"/>
              <a:gd name="connsiteY163" fmla="*/ 1058490 h 1276231"/>
              <a:gd name="connsiteX164" fmla="*/ 4641320 w 6233614"/>
              <a:gd name="connsiteY164" fmla="*/ 1111640 h 1276231"/>
              <a:gd name="connsiteX165" fmla="*/ 4641320 w 6233614"/>
              <a:gd name="connsiteY165" fmla="*/ 1198222 h 1276231"/>
              <a:gd name="connsiteX166" fmla="*/ 4604934 w 6233614"/>
              <a:gd name="connsiteY166" fmla="*/ 1198222 h 1276231"/>
              <a:gd name="connsiteX167" fmla="*/ 4604934 w 6233614"/>
              <a:gd name="connsiteY167" fmla="*/ 982290 h 1276231"/>
              <a:gd name="connsiteX168" fmla="*/ 4604839 w 6233614"/>
              <a:gd name="connsiteY168" fmla="*/ 982195 h 1276231"/>
              <a:gd name="connsiteX169" fmla="*/ 4641224 w 6233614"/>
              <a:gd name="connsiteY169" fmla="*/ 982195 h 1276231"/>
              <a:gd name="connsiteX170" fmla="*/ 4641224 w 6233614"/>
              <a:gd name="connsiteY170" fmla="*/ 1020295 h 1276231"/>
              <a:gd name="connsiteX171" fmla="*/ 4668847 w 6233614"/>
              <a:gd name="connsiteY171" fmla="*/ 990101 h 1276231"/>
              <a:gd name="connsiteX172" fmla="*/ 4708947 w 6233614"/>
              <a:gd name="connsiteY172" fmla="*/ 978766 h 1276231"/>
              <a:gd name="connsiteX173" fmla="*/ 4459964 w 6233614"/>
              <a:gd name="connsiteY173" fmla="*/ 978766 h 1276231"/>
              <a:gd name="connsiteX174" fmla="*/ 4512256 w 6233614"/>
              <a:gd name="connsiteY174" fmla="*/ 991815 h 1276231"/>
              <a:gd name="connsiteX175" fmla="*/ 4547403 w 6233614"/>
              <a:gd name="connsiteY175" fmla="*/ 1027629 h 1276231"/>
              <a:gd name="connsiteX176" fmla="*/ 4559786 w 6233614"/>
              <a:gd name="connsiteY176" fmla="*/ 1078588 h 1276231"/>
              <a:gd name="connsiteX177" fmla="*/ 4558929 w 6233614"/>
              <a:gd name="connsiteY177" fmla="*/ 1094876 h 1276231"/>
              <a:gd name="connsiteX178" fmla="*/ 4391384 w 6233614"/>
              <a:gd name="connsiteY178" fmla="*/ 1094876 h 1276231"/>
              <a:gd name="connsiteX179" fmla="*/ 4411767 w 6233614"/>
              <a:gd name="connsiteY179" fmla="*/ 1149549 h 1276231"/>
              <a:gd name="connsiteX180" fmla="*/ 4461297 w 6233614"/>
              <a:gd name="connsiteY180" fmla="*/ 1169933 h 1276231"/>
              <a:gd name="connsiteX181" fmla="*/ 4499683 w 6233614"/>
              <a:gd name="connsiteY181" fmla="*/ 1158979 h 1276231"/>
              <a:gd name="connsiteX182" fmla="*/ 4520066 w 6233614"/>
              <a:gd name="connsiteY182" fmla="*/ 1129166 h 1276231"/>
              <a:gd name="connsiteX183" fmla="*/ 4556928 w 6233614"/>
              <a:gd name="connsiteY183" fmla="*/ 1129166 h 1276231"/>
              <a:gd name="connsiteX184" fmla="*/ 4525210 w 6233614"/>
              <a:gd name="connsiteY184" fmla="*/ 1181458 h 1276231"/>
              <a:gd name="connsiteX185" fmla="*/ 4462631 w 6233614"/>
              <a:gd name="connsiteY185" fmla="*/ 1201651 h 1276231"/>
              <a:gd name="connsiteX186" fmla="*/ 4406243 w 6233614"/>
              <a:gd name="connsiteY186" fmla="*/ 1187459 h 1276231"/>
              <a:gd name="connsiteX187" fmla="*/ 4367857 w 6233614"/>
              <a:gd name="connsiteY187" fmla="*/ 1147835 h 1276231"/>
              <a:gd name="connsiteX188" fmla="*/ 4354141 w 6233614"/>
              <a:gd name="connsiteY188" fmla="*/ 1090208 h 1276231"/>
              <a:gd name="connsiteX189" fmla="*/ 4367857 w 6233614"/>
              <a:gd name="connsiteY189" fmla="*/ 1032773 h 1276231"/>
              <a:gd name="connsiteX190" fmla="*/ 4405576 w 6233614"/>
              <a:gd name="connsiteY190" fmla="*/ 993149 h 1276231"/>
              <a:gd name="connsiteX191" fmla="*/ 4459964 w 6233614"/>
              <a:gd name="connsiteY191" fmla="*/ 978766 h 1276231"/>
              <a:gd name="connsiteX192" fmla="*/ 4019051 w 6233614"/>
              <a:gd name="connsiteY192" fmla="*/ 978766 h 1276231"/>
              <a:gd name="connsiteX193" fmla="*/ 4071343 w 6233614"/>
              <a:gd name="connsiteY193" fmla="*/ 991815 h 1276231"/>
              <a:gd name="connsiteX194" fmla="*/ 4106490 w 6233614"/>
              <a:gd name="connsiteY194" fmla="*/ 1027629 h 1276231"/>
              <a:gd name="connsiteX195" fmla="*/ 4118873 w 6233614"/>
              <a:gd name="connsiteY195" fmla="*/ 1078588 h 1276231"/>
              <a:gd name="connsiteX196" fmla="*/ 4118016 w 6233614"/>
              <a:gd name="connsiteY196" fmla="*/ 1094876 h 1276231"/>
              <a:gd name="connsiteX197" fmla="*/ 3950471 w 6233614"/>
              <a:gd name="connsiteY197" fmla="*/ 1094876 h 1276231"/>
              <a:gd name="connsiteX198" fmla="*/ 3970854 w 6233614"/>
              <a:gd name="connsiteY198" fmla="*/ 1149549 h 1276231"/>
              <a:gd name="connsiteX199" fmla="*/ 4020384 w 6233614"/>
              <a:gd name="connsiteY199" fmla="*/ 1169933 h 1276231"/>
              <a:gd name="connsiteX200" fmla="*/ 4058770 w 6233614"/>
              <a:gd name="connsiteY200" fmla="*/ 1158979 h 1276231"/>
              <a:gd name="connsiteX201" fmla="*/ 4079154 w 6233614"/>
              <a:gd name="connsiteY201" fmla="*/ 1129166 h 1276231"/>
              <a:gd name="connsiteX202" fmla="*/ 4116015 w 6233614"/>
              <a:gd name="connsiteY202" fmla="*/ 1129166 h 1276231"/>
              <a:gd name="connsiteX203" fmla="*/ 4084297 w 6233614"/>
              <a:gd name="connsiteY203" fmla="*/ 1181458 h 1276231"/>
              <a:gd name="connsiteX204" fmla="*/ 4021718 w 6233614"/>
              <a:gd name="connsiteY204" fmla="*/ 1201651 h 1276231"/>
              <a:gd name="connsiteX205" fmla="*/ 3965330 w 6233614"/>
              <a:gd name="connsiteY205" fmla="*/ 1187459 h 1276231"/>
              <a:gd name="connsiteX206" fmla="*/ 3926944 w 6233614"/>
              <a:gd name="connsiteY206" fmla="*/ 1147835 h 1276231"/>
              <a:gd name="connsiteX207" fmla="*/ 3913228 w 6233614"/>
              <a:gd name="connsiteY207" fmla="*/ 1090208 h 1276231"/>
              <a:gd name="connsiteX208" fmla="*/ 3926944 w 6233614"/>
              <a:gd name="connsiteY208" fmla="*/ 1032773 h 1276231"/>
              <a:gd name="connsiteX209" fmla="*/ 3964663 w 6233614"/>
              <a:gd name="connsiteY209" fmla="*/ 993149 h 1276231"/>
              <a:gd name="connsiteX210" fmla="*/ 4019051 w 6233614"/>
              <a:gd name="connsiteY210" fmla="*/ 978766 h 1276231"/>
              <a:gd name="connsiteX211" fmla="*/ 3687772 w 6233614"/>
              <a:gd name="connsiteY211" fmla="*/ 978766 h 1276231"/>
              <a:gd name="connsiteX212" fmla="*/ 3740064 w 6233614"/>
              <a:gd name="connsiteY212" fmla="*/ 991815 h 1276231"/>
              <a:gd name="connsiteX213" fmla="*/ 3775211 w 6233614"/>
              <a:gd name="connsiteY213" fmla="*/ 1027629 h 1276231"/>
              <a:gd name="connsiteX214" fmla="*/ 3787594 w 6233614"/>
              <a:gd name="connsiteY214" fmla="*/ 1078588 h 1276231"/>
              <a:gd name="connsiteX215" fmla="*/ 3786737 w 6233614"/>
              <a:gd name="connsiteY215" fmla="*/ 1094876 h 1276231"/>
              <a:gd name="connsiteX216" fmla="*/ 3619192 w 6233614"/>
              <a:gd name="connsiteY216" fmla="*/ 1094876 h 1276231"/>
              <a:gd name="connsiteX217" fmla="*/ 3639575 w 6233614"/>
              <a:gd name="connsiteY217" fmla="*/ 1149549 h 1276231"/>
              <a:gd name="connsiteX218" fmla="*/ 3689105 w 6233614"/>
              <a:gd name="connsiteY218" fmla="*/ 1169933 h 1276231"/>
              <a:gd name="connsiteX219" fmla="*/ 3727491 w 6233614"/>
              <a:gd name="connsiteY219" fmla="*/ 1158979 h 1276231"/>
              <a:gd name="connsiteX220" fmla="*/ 3747875 w 6233614"/>
              <a:gd name="connsiteY220" fmla="*/ 1129166 h 1276231"/>
              <a:gd name="connsiteX221" fmla="*/ 3784736 w 6233614"/>
              <a:gd name="connsiteY221" fmla="*/ 1129166 h 1276231"/>
              <a:gd name="connsiteX222" fmla="*/ 3753018 w 6233614"/>
              <a:gd name="connsiteY222" fmla="*/ 1181458 h 1276231"/>
              <a:gd name="connsiteX223" fmla="*/ 3690439 w 6233614"/>
              <a:gd name="connsiteY223" fmla="*/ 1201651 h 1276231"/>
              <a:gd name="connsiteX224" fmla="*/ 3634051 w 6233614"/>
              <a:gd name="connsiteY224" fmla="*/ 1187459 h 1276231"/>
              <a:gd name="connsiteX225" fmla="*/ 3595665 w 6233614"/>
              <a:gd name="connsiteY225" fmla="*/ 1147835 h 1276231"/>
              <a:gd name="connsiteX226" fmla="*/ 3581949 w 6233614"/>
              <a:gd name="connsiteY226" fmla="*/ 1090208 h 1276231"/>
              <a:gd name="connsiteX227" fmla="*/ 3595665 w 6233614"/>
              <a:gd name="connsiteY227" fmla="*/ 1032773 h 1276231"/>
              <a:gd name="connsiteX228" fmla="*/ 3633384 w 6233614"/>
              <a:gd name="connsiteY228" fmla="*/ 993149 h 1276231"/>
              <a:gd name="connsiteX229" fmla="*/ 3687772 w 6233614"/>
              <a:gd name="connsiteY229" fmla="*/ 978766 h 1276231"/>
              <a:gd name="connsiteX230" fmla="*/ 3122654 w 6233614"/>
              <a:gd name="connsiteY230" fmla="*/ 978766 h 1276231"/>
              <a:gd name="connsiteX231" fmla="*/ 3174946 w 6233614"/>
              <a:gd name="connsiteY231" fmla="*/ 991815 h 1276231"/>
              <a:gd name="connsiteX232" fmla="*/ 3210093 w 6233614"/>
              <a:gd name="connsiteY232" fmla="*/ 1027629 h 1276231"/>
              <a:gd name="connsiteX233" fmla="*/ 3222476 w 6233614"/>
              <a:gd name="connsiteY233" fmla="*/ 1078588 h 1276231"/>
              <a:gd name="connsiteX234" fmla="*/ 3221619 w 6233614"/>
              <a:gd name="connsiteY234" fmla="*/ 1094876 h 1276231"/>
              <a:gd name="connsiteX235" fmla="*/ 3054074 w 6233614"/>
              <a:gd name="connsiteY235" fmla="*/ 1094876 h 1276231"/>
              <a:gd name="connsiteX236" fmla="*/ 3074457 w 6233614"/>
              <a:gd name="connsiteY236" fmla="*/ 1149549 h 1276231"/>
              <a:gd name="connsiteX237" fmla="*/ 3123987 w 6233614"/>
              <a:gd name="connsiteY237" fmla="*/ 1169933 h 1276231"/>
              <a:gd name="connsiteX238" fmla="*/ 3162373 w 6233614"/>
              <a:gd name="connsiteY238" fmla="*/ 1158979 h 1276231"/>
              <a:gd name="connsiteX239" fmla="*/ 3182756 w 6233614"/>
              <a:gd name="connsiteY239" fmla="*/ 1129166 h 1276231"/>
              <a:gd name="connsiteX240" fmla="*/ 3219618 w 6233614"/>
              <a:gd name="connsiteY240" fmla="*/ 1129166 h 1276231"/>
              <a:gd name="connsiteX241" fmla="*/ 3187900 w 6233614"/>
              <a:gd name="connsiteY241" fmla="*/ 1181458 h 1276231"/>
              <a:gd name="connsiteX242" fmla="*/ 3125321 w 6233614"/>
              <a:gd name="connsiteY242" fmla="*/ 1201651 h 1276231"/>
              <a:gd name="connsiteX243" fmla="*/ 3068933 w 6233614"/>
              <a:gd name="connsiteY243" fmla="*/ 1187459 h 1276231"/>
              <a:gd name="connsiteX244" fmla="*/ 3030547 w 6233614"/>
              <a:gd name="connsiteY244" fmla="*/ 1147835 h 1276231"/>
              <a:gd name="connsiteX245" fmla="*/ 3016831 w 6233614"/>
              <a:gd name="connsiteY245" fmla="*/ 1090208 h 1276231"/>
              <a:gd name="connsiteX246" fmla="*/ 3030547 w 6233614"/>
              <a:gd name="connsiteY246" fmla="*/ 1032773 h 1276231"/>
              <a:gd name="connsiteX247" fmla="*/ 3068266 w 6233614"/>
              <a:gd name="connsiteY247" fmla="*/ 993149 h 1276231"/>
              <a:gd name="connsiteX248" fmla="*/ 3122654 w 6233614"/>
              <a:gd name="connsiteY248" fmla="*/ 978766 h 1276231"/>
              <a:gd name="connsiteX249" fmla="*/ 2894625 w 6233614"/>
              <a:gd name="connsiteY249" fmla="*/ 978766 h 1276231"/>
              <a:gd name="connsiteX250" fmla="*/ 2952251 w 6233614"/>
              <a:gd name="connsiteY250" fmla="*/ 999531 h 1276231"/>
              <a:gd name="connsiteX251" fmla="*/ 2974730 w 6233614"/>
              <a:gd name="connsiteY251" fmla="*/ 1056681 h 1276231"/>
              <a:gd name="connsiteX252" fmla="*/ 2974730 w 6233614"/>
              <a:gd name="connsiteY252" fmla="*/ 1198127 h 1276231"/>
              <a:gd name="connsiteX253" fmla="*/ 2937869 w 6233614"/>
              <a:gd name="connsiteY253" fmla="*/ 1198127 h 1276231"/>
              <a:gd name="connsiteX254" fmla="*/ 2937869 w 6233614"/>
              <a:gd name="connsiteY254" fmla="*/ 1064872 h 1276231"/>
              <a:gd name="connsiteX255" fmla="*/ 2924343 w 6233614"/>
              <a:gd name="connsiteY255" fmla="*/ 1025058 h 1276231"/>
              <a:gd name="connsiteX256" fmla="*/ 2887291 w 6233614"/>
              <a:gd name="connsiteY256" fmla="*/ 1010865 h 1276231"/>
              <a:gd name="connsiteX257" fmla="*/ 2836713 w 6233614"/>
              <a:gd name="connsiteY257" fmla="*/ 1036583 h 1276231"/>
              <a:gd name="connsiteX258" fmla="*/ 2817854 w 6233614"/>
              <a:gd name="connsiteY258" fmla="*/ 1105544 h 1276231"/>
              <a:gd name="connsiteX259" fmla="*/ 2817854 w 6233614"/>
              <a:gd name="connsiteY259" fmla="*/ 1198127 h 1276231"/>
              <a:gd name="connsiteX260" fmla="*/ 2781468 w 6233614"/>
              <a:gd name="connsiteY260" fmla="*/ 1198127 h 1276231"/>
              <a:gd name="connsiteX261" fmla="*/ 2781468 w 6233614"/>
              <a:gd name="connsiteY261" fmla="*/ 982195 h 1276231"/>
              <a:gd name="connsiteX262" fmla="*/ 2781563 w 6233614"/>
              <a:gd name="connsiteY262" fmla="*/ 982195 h 1276231"/>
              <a:gd name="connsiteX263" fmla="*/ 2817949 w 6233614"/>
              <a:gd name="connsiteY263" fmla="*/ 982195 h 1276231"/>
              <a:gd name="connsiteX264" fmla="*/ 2817949 w 6233614"/>
              <a:gd name="connsiteY264" fmla="*/ 1019438 h 1276231"/>
              <a:gd name="connsiteX265" fmla="*/ 2848810 w 6233614"/>
              <a:gd name="connsiteY265" fmla="*/ 990101 h 1276231"/>
              <a:gd name="connsiteX266" fmla="*/ 2894625 w 6233614"/>
              <a:gd name="connsiteY266" fmla="*/ 978766 h 1276231"/>
              <a:gd name="connsiteX267" fmla="*/ 2636688 w 6233614"/>
              <a:gd name="connsiteY267" fmla="*/ 978766 h 1276231"/>
              <a:gd name="connsiteX268" fmla="*/ 2688980 w 6233614"/>
              <a:gd name="connsiteY268" fmla="*/ 991815 h 1276231"/>
              <a:gd name="connsiteX269" fmla="*/ 2724127 w 6233614"/>
              <a:gd name="connsiteY269" fmla="*/ 1027629 h 1276231"/>
              <a:gd name="connsiteX270" fmla="*/ 2736510 w 6233614"/>
              <a:gd name="connsiteY270" fmla="*/ 1078588 h 1276231"/>
              <a:gd name="connsiteX271" fmla="*/ 2735653 w 6233614"/>
              <a:gd name="connsiteY271" fmla="*/ 1094876 h 1276231"/>
              <a:gd name="connsiteX272" fmla="*/ 2568108 w 6233614"/>
              <a:gd name="connsiteY272" fmla="*/ 1094876 h 1276231"/>
              <a:gd name="connsiteX273" fmla="*/ 2588491 w 6233614"/>
              <a:gd name="connsiteY273" fmla="*/ 1149549 h 1276231"/>
              <a:gd name="connsiteX274" fmla="*/ 2638021 w 6233614"/>
              <a:gd name="connsiteY274" fmla="*/ 1169933 h 1276231"/>
              <a:gd name="connsiteX275" fmla="*/ 2676407 w 6233614"/>
              <a:gd name="connsiteY275" fmla="*/ 1158979 h 1276231"/>
              <a:gd name="connsiteX276" fmla="*/ 2696791 w 6233614"/>
              <a:gd name="connsiteY276" fmla="*/ 1129166 h 1276231"/>
              <a:gd name="connsiteX277" fmla="*/ 2733652 w 6233614"/>
              <a:gd name="connsiteY277" fmla="*/ 1129166 h 1276231"/>
              <a:gd name="connsiteX278" fmla="*/ 2701934 w 6233614"/>
              <a:gd name="connsiteY278" fmla="*/ 1181458 h 1276231"/>
              <a:gd name="connsiteX279" fmla="*/ 2639355 w 6233614"/>
              <a:gd name="connsiteY279" fmla="*/ 1201651 h 1276231"/>
              <a:gd name="connsiteX280" fmla="*/ 2582967 w 6233614"/>
              <a:gd name="connsiteY280" fmla="*/ 1187459 h 1276231"/>
              <a:gd name="connsiteX281" fmla="*/ 2544581 w 6233614"/>
              <a:gd name="connsiteY281" fmla="*/ 1147835 h 1276231"/>
              <a:gd name="connsiteX282" fmla="*/ 2530865 w 6233614"/>
              <a:gd name="connsiteY282" fmla="*/ 1090208 h 1276231"/>
              <a:gd name="connsiteX283" fmla="*/ 2544581 w 6233614"/>
              <a:gd name="connsiteY283" fmla="*/ 1032773 h 1276231"/>
              <a:gd name="connsiteX284" fmla="*/ 2582300 w 6233614"/>
              <a:gd name="connsiteY284" fmla="*/ 993149 h 1276231"/>
              <a:gd name="connsiteX285" fmla="*/ 2636688 w 6233614"/>
              <a:gd name="connsiteY285" fmla="*/ 978766 h 1276231"/>
              <a:gd name="connsiteX286" fmla="*/ 4842202 w 6233614"/>
              <a:gd name="connsiteY286" fmla="*/ 978575 h 1276231"/>
              <a:gd name="connsiteX287" fmla="*/ 4906496 w 6233614"/>
              <a:gd name="connsiteY287" fmla="*/ 1000387 h 1276231"/>
              <a:gd name="connsiteX288" fmla="*/ 4931356 w 6233614"/>
              <a:gd name="connsiteY288" fmla="*/ 1059061 h 1276231"/>
              <a:gd name="connsiteX289" fmla="*/ 4931356 w 6233614"/>
              <a:gd name="connsiteY289" fmla="*/ 1197936 h 1276231"/>
              <a:gd name="connsiteX290" fmla="*/ 4894494 w 6233614"/>
              <a:gd name="connsiteY290" fmla="*/ 1197936 h 1276231"/>
              <a:gd name="connsiteX291" fmla="*/ 4894494 w 6233614"/>
              <a:gd name="connsiteY291" fmla="*/ 1161931 h 1276231"/>
              <a:gd name="connsiteX292" fmla="*/ 4867920 w 6233614"/>
              <a:gd name="connsiteY292" fmla="*/ 1189554 h 1276231"/>
              <a:gd name="connsiteX293" fmla="*/ 4825533 w 6233614"/>
              <a:gd name="connsiteY293" fmla="*/ 1201365 h 1276231"/>
              <a:gd name="connsiteX294" fmla="*/ 4769812 w 6233614"/>
              <a:gd name="connsiteY294" fmla="*/ 1184696 h 1276231"/>
              <a:gd name="connsiteX295" fmla="*/ 4769812 w 6233614"/>
              <a:gd name="connsiteY295" fmla="*/ 1184887 h 1276231"/>
              <a:gd name="connsiteX296" fmla="*/ 4749238 w 6233614"/>
              <a:gd name="connsiteY296" fmla="*/ 1139929 h 1276231"/>
              <a:gd name="connsiteX297" fmla="*/ 4773051 w 6233614"/>
              <a:gd name="connsiteY297" fmla="*/ 1090208 h 1276231"/>
              <a:gd name="connsiteX298" fmla="*/ 4848203 w 6233614"/>
              <a:gd name="connsiteY298" fmla="*/ 1067920 h 1276231"/>
              <a:gd name="connsiteX299" fmla="*/ 4894494 w 6233614"/>
              <a:gd name="connsiteY299" fmla="*/ 1063157 h 1276231"/>
              <a:gd name="connsiteX300" fmla="*/ 4894494 w 6233614"/>
              <a:gd name="connsiteY300" fmla="*/ 1055442 h 1276231"/>
              <a:gd name="connsiteX301" fmla="*/ 4880397 w 6233614"/>
              <a:gd name="connsiteY301" fmla="*/ 1022009 h 1276231"/>
              <a:gd name="connsiteX302" fmla="*/ 4842297 w 6233614"/>
              <a:gd name="connsiteY302" fmla="*/ 1010008 h 1276231"/>
              <a:gd name="connsiteX303" fmla="*/ 4805436 w 6233614"/>
              <a:gd name="connsiteY303" fmla="*/ 1021533 h 1276231"/>
              <a:gd name="connsiteX304" fmla="*/ 4788291 w 6233614"/>
              <a:gd name="connsiteY304" fmla="*/ 1055347 h 1276231"/>
              <a:gd name="connsiteX305" fmla="*/ 4751429 w 6233614"/>
              <a:gd name="connsiteY305" fmla="*/ 1055347 h 1276231"/>
              <a:gd name="connsiteX306" fmla="*/ 4780099 w 6233614"/>
              <a:gd name="connsiteY306" fmla="*/ 1000673 h 1276231"/>
              <a:gd name="connsiteX307" fmla="*/ 4842202 w 6233614"/>
              <a:gd name="connsiteY307" fmla="*/ 978575 h 1276231"/>
              <a:gd name="connsiteX308" fmla="*/ 5680973 w 6233614"/>
              <a:gd name="connsiteY308" fmla="*/ 970574 h 1276231"/>
              <a:gd name="connsiteX309" fmla="*/ 5698976 w 6233614"/>
              <a:gd name="connsiteY309" fmla="*/ 986862 h 1276231"/>
              <a:gd name="connsiteX310" fmla="*/ 5676687 w 6233614"/>
              <a:gd name="connsiteY310" fmla="*/ 1012960 h 1276231"/>
              <a:gd name="connsiteX311" fmla="*/ 5697261 w 6233614"/>
              <a:gd name="connsiteY311" fmla="*/ 1047631 h 1276231"/>
              <a:gd name="connsiteX312" fmla="*/ 5704500 w 6233614"/>
              <a:gd name="connsiteY312" fmla="*/ 1090018 h 1276231"/>
              <a:gd name="connsiteX313" fmla="*/ 5690403 w 6233614"/>
              <a:gd name="connsiteY313" fmla="*/ 1147453 h 1276231"/>
              <a:gd name="connsiteX314" fmla="*/ 5651446 w 6233614"/>
              <a:gd name="connsiteY314" fmla="*/ 1187077 h 1276231"/>
              <a:gd name="connsiteX315" fmla="*/ 5595344 w 6233614"/>
              <a:gd name="connsiteY315" fmla="*/ 1201460 h 1276231"/>
              <a:gd name="connsiteX316" fmla="*/ 5531526 w 6233614"/>
              <a:gd name="connsiteY316" fmla="*/ 1182601 h 1276231"/>
              <a:gd name="connsiteX317" fmla="*/ 5508857 w 6233614"/>
              <a:gd name="connsiteY317" fmla="*/ 1209175 h 1276231"/>
              <a:gd name="connsiteX318" fmla="*/ 5491002 w 6233614"/>
              <a:gd name="connsiteY318" fmla="*/ 1193399 h 1276231"/>
              <a:gd name="connsiteX319" fmla="*/ 5513619 w 6233614"/>
              <a:gd name="connsiteY319" fmla="*/ 1166884 h 1276231"/>
              <a:gd name="connsiteX320" fmla="*/ 5486187 w 6233614"/>
              <a:gd name="connsiteY320" fmla="*/ 1090208 h 1276231"/>
              <a:gd name="connsiteX321" fmla="*/ 5500284 w 6233614"/>
              <a:gd name="connsiteY321" fmla="*/ 1032772 h 1276231"/>
              <a:gd name="connsiteX322" fmla="*/ 5539241 w 6233614"/>
              <a:gd name="connsiteY322" fmla="*/ 993148 h 1276231"/>
              <a:gd name="connsiteX323" fmla="*/ 5595344 w 6233614"/>
              <a:gd name="connsiteY323" fmla="*/ 978766 h 1276231"/>
              <a:gd name="connsiteX324" fmla="*/ 5658304 w 6233614"/>
              <a:gd name="connsiteY324" fmla="*/ 997149 h 1276231"/>
              <a:gd name="connsiteX325" fmla="*/ 3471078 w 6233614"/>
              <a:gd name="connsiteY325" fmla="*/ 927331 h 1276231"/>
              <a:gd name="connsiteX326" fmla="*/ 3507463 w 6233614"/>
              <a:gd name="connsiteY326" fmla="*/ 927331 h 1276231"/>
              <a:gd name="connsiteX327" fmla="*/ 3507463 w 6233614"/>
              <a:gd name="connsiteY327" fmla="*/ 982195 h 1276231"/>
              <a:gd name="connsiteX328" fmla="*/ 3562327 w 6233614"/>
              <a:gd name="connsiteY328" fmla="*/ 982195 h 1276231"/>
              <a:gd name="connsiteX329" fmla="*/ 3562327 w 6233614"/>
              <a:gd name="connsiteY329" fmla="*/ 1012580 h 1276231"/>
              <a:gd name="connsiteX330" fmla="*/ 3507463 w 6233614"/>
              <a:gd name="connsiteY330" fmla="*/ 1012580 h 1276231"/>
              <a:gd name="connsiteX331" fmla="*/ 3507463 w 6233614"/>
              <a:gd name="connsiteY331" fmla="*/ 1131261 h 1276231"/>
              <a:gd name="connsiteX332" fmla="*/ 3516036 w 6233614"/>
              <a:gd name="connsiteY332" fmla="*/ 1159360 h 1276231"/>
              <a:gd name="connsiteX333" fmla="*/ 3539182 w 6233614"/>
              <a:gd name="connsiteY333" fmla="*/ 1168980 h 1276231"/>
              <a:gd name="connsiteX334" fmla="*/ 3563566 w 6233614"/>
              <a:gd name="connsiteY334" fmla="*/ 1164694 h 1276231"/>
              <a:gd name="connsiteX335" fmla="*/ 3563566 w 6233614"/>
              <a:gd name="connsiteY335" fmla="*/ 1195936 h 1276231"/>
              <a:gd name="connsiteX336" fmla="*/ 3534895 w 6233614"/>
              <a:gd name="connsiteY336" fmla="*/ 1201461 h 1276231"/>
              <a:gd name="connsiteX337" fmla="*/ 3488604 w 6233614"/>
              <a:gd name="connsiteY337" fmla="*/ 1183935 h 1276231"/>
              <a:gd name="connsiteX338" fmla="*/ 3488604 w 6233614"/>
              <a:gd name="connsiteY338" fmla="*/ 1184030 h 1276231"/>
              <a:gd name="connsiteX339" fmla="*/ 3471078 w 6233614"/>
              <a:gd name="connsiteY339" fmla="*/ 1134309 h 1276231"/>
              <a:gd name="connsiteX340" fmla="*/ 3471078 w 6233614"/>
              <a:gd name="connsiteY340" fmla="*/ 1012580 h 1276231"/>
              <a:gd name="connsiteX341" fmla="*/ 3434216 w 6233614"/>
              <a:gd name="connsiteY341" fmla="*/ 1012580 h 1276231"/>
              <a:gd name="connsiteX342" fmla="*/ 3434216 w 6233614"/>
              <a:gd name="connsiteY342" fmla="*/ 982195 h 1276231"/>
              <a:gd name="connsiteX343" fmla="*/ 3471078 w 6233614"/>
              <a:gd name="connsiteY343" fmla="*/ 982195 h 1276231"/>
              <a:gd name="connsiteX344" fmla="*/ 2321030 w 6233614"/>
              <a:gd name="connsiteY344" fmla="*/ 927331 h 1276231"/>
              <a:gd name="connsiteX345" fmla="*/ 2357415 w 6233614"/>
              <a:gd name="connsiteY345" fmla="*/ 927331 h 1276231"/>
              <a:gd name="connsiteX346" fmla="*/ 2357415 w 6233614"/>
              <a:gd name="connsiteY346" fmla="*/ 982195 h 1276231"/>
              <a:gd name="connsiteX347" fmla="*/ 2412279 w 6233614"/>
              <a:gd name="connsiteY347" fmla="*/ 982195 h 1276231"/>
              <a:gd name="connsiteX348" fmla="*/ 2412279 w 6233614"/>
              <a:gd name="connsiteY348" fmla="*/ 1012580 h 1276231"/>
              <a:gd name="connsiteX349" fmla="*/ 2357415 w 6233614"/>
              <a:gd name="connsiteY349" fmla="*/ 1012580 h 1276231"/>
              <a:gd name="connsiteX350" fmla="*/ 2357415 w 6233614"/>
              <a:gd name="connsiteY350" fmla="*/ 1131261 h 1276231"/>
              <a:gd name="connsiteX351" fmla="*/ 2365988 w 6233614"/>
              <a:gd name="connsiteY351" fmla="*/ 1159360 h 1276231"/>
              <a:gd name="connsiteX352" fmla="*/ 2389134 w 6233614"/>
              <a:gd name="connsiteY352" fmla="*/ 1168980 h 1276231"/>
              <a:gd name="connsiteX353" fmla="*/ 2413518 w 6233614"/>
              <a:gd name="connsiteY353" fmla="*/ 1164694 h 1276231"/>
              <a:gd name="connsiteX354" fmla="*/ 2413518 w 6233614"/>
              <a:gd name="connsiteY354" fmla="*/ 1195936 h 1276231"/>
              <a:gd name="connsiteX355" fmla="*/ 2384847 w 6233614"/>
              <a:gd name="connsiteY355" fmla="*/ 1201461 h 1276231"/>
              <a:gd name="connsiteX356" fmla="*/ 2338556 w 6233614"/>
              <a:gd name="connsiteY356" fmla="*/ 1183935 h 1276231"/>
              <a:gd name="connsiteX357" fmla="*/ 2338556 w 6233614"/>
              <a:gd name="connsiteY357" fmla="*/ 1184030 h 1276231"/>
              <a:gd name="connsiteX358" fmla="*/ 2321030 w 6233614"/>
              <a:gd name="connsiteY358" fmla="*/ 1134309 h 1276231"/>
              <a:gd name="connsiteX359" fmla="*/ 2321030 w 6233614"/>
              <a:gd name="connsiteY359" fmla="*/ 1012580 h 1276231"/>
              <a:gd name="connsiteX360" fmla="*/ 2284168 w 6233614"/>
              <a:gd name="connsiteY360" fmla="*/ 1012580 h 1276231"/>
              <a:gd name="connsiteX361" fmla="*/ 2284168 w 6233614"/>
              <a:gd name="connsiteY361" fmla="*/ 982195 h 1276231"/>
              <a:gd name="connsiteX362" fmla="*/ 2321030 w 6233614"/>
              <a:gd name="connsiteY362" fmla="*/ 982195 h 1276231"/>
              <a:gd name="connsiteX363" fmla="*/ 3832266 w 6233614"/>
              <a:gd name="connsiteY363" fmla="*/ 894755 h 1276231"/>
              <a:gd name="connsiteX364" fmla="*/ 3869128 w 6233614"/>
              <a:gd name="connsiteY364" fmla="*/ 894755 h 1276231"/>
              <a:gd name="connsiteX365" fmla="*/ 3869128 w 6233614"/>
              <a:gd name="connsiteY365" fmla="*/ 1198126 h 1276231"/>
              <a:gd name="connsiteX366" fmla="*/ 3832266 w 6233614"/>
              <a:gd name="connsiteY366" fmla="*/ 1198126 h 1276231"/>
              <a:gd name="connsiteX367" fmla="*/ 5403510 w 6233614"/>
              <a:gd name="connsiteY367" fmla="*/ 894660 h 1276231"/>
              <a:gd name="connsiteX368" fmla="*/ 5440372 w 6233614"/>
              <a:gd name="connsiteY368" fmla="*/ 894660 h 1276231"/>
              <a:gd name="connsiteX369" fmla="*/ 5440372 w 6233614"/>
              <a:gd name="connsiteY369" fmla="*/ 1198031 h 1276231"/>
              <a:gd name="connsiteX370" fmla="*/ 5403510 w 6233614"/>
              <a:gd name="connsiteY370" fmla="*/ 1198031 h 1276231"/>
              <a:gd name="connsiteX371" fmla="*/ 5403510 w 6233614"/>
              <a:gd name="connsiteY371" fmla="*/ 1162503 h 1276231"/>
              <a:gd name="connsiteX372" fmla="*/ 5373507 w 6233614"/>
              <a:gd name="connsiteY372" fmla="*/ 1190792 h 1276231"/>
              <a:gd name="connsiteX373" fmla="*/ 5328929 w 6233614"/>
              <a:gd name="connsiteY373" fmla="*/ 1201460 h 1276231"/>
              <a:gd name="connsiteX374" fmla="*/ 5272351 w 6233614"/>
              <a:gd name="connsiteY374" fmla="*/ 1187554 h 1276231"/>
              <a:gd name="connsiteX375" fmla="*/ 5272351 w 6233614"/>
              <a:gd name="connsiteY375" fmla="*/ 1187649 h 1276231"/>
              <a:gd name="connsiteX376" fmla="*/ 5234632 w 6233614"/>
              <a:gd name="connsiteY376" fmla="*/ 1148406 h 1276231"/>
              <a:gd name="connsiteX377" fmla="*/ 5221392 w 6233614"/>
              <a:gd name="connsiteY377" fmla="*/ 1090113 h 1276231"/>
              <a:gd name="connsiteX378" fmla="*/ 5234632 w 6233614"/>
              <a:gd name="connsiteY378" fmla="*/ 1031820 h 1276231"/>
              <a:gd name="connsiteX379" fmla="*/ 5272351 w 6233614"/>
              <a:gd name="connsiteY379" fmla="*/ 992577 h 1276231"/>
              <a:gd name="connsiteX380" fmla="*/ 5328929 w 6233614"/>
              <a:gd name="connsiteY380" fmla="*/ 978671 h 1276231"/>
              <a:gd name="connsiteX381" fmla="*/ 5373507 w 6233614"/>
              <a:gd name="connsiteY381" fmla="*/ 989148 h 1276231"/>
              <a:gd name="connsiteX382" fmla="*/ 5403510 w 6233614"/>
              <a:gd name="connsiteY382" fmla="*/ 1017247 h 1276231"/>
              <a:gd name="connsiteX383" fmla="*/ 2467524 w 6233614"/>
              <a:gd name="connsiteY383" fmla="*/ 891421 h 1276231"/>
              <a:gd name="connsiteX384" fmla="*/ 2485717 w 6233614"/>
              <a:gd name="connsiteY384" fmla="*/ 898279 h 1276231"/>
              <a:gd name="connsiteX385" fmla="*/ 2492766 w 6233614"/>
              <a:gd name="connsiteY385" fmla="*/ 915805 h 1276231"/>
              <a:gd name="connsiteX386" fmla="*/ 2485717 w 6233614"/>
              <a:gd name="connsiteY386" fmla="*/ 933331 h 1276231"/>
              <a:gd name="connsiteX387" fmla="*/ 2467524 w 6233614"/>
              <a:gd name="connsiteY387" fmla="*/ 940189 h 1276231"/>
              <a:gd name="connsiteX388" fmla="*/ 2449713 w 6233614"/>
              <a:gd name="connsiteY388" fmla="*/ 933331 h 1276231"/>
              <a:gd name="connsiteX389" fmla="*/ 2442664 w 6233614"/>
              <a:gd name="connsiteY389" fmla="*/ 915805 h 1276231"/>
              <a:gd name="connsiteX390" fmla="*/ 2449713 w 6233614"/>
              <a:gd name="connsiteY390" fmla="*/ 898279 h 1276231"/>
              <a:gd name="connsiteX391" fmla="*/ 2467524 w 6233614"/>
              <a:gd name="connsiteY391" fmla="*/ 891421 h 1276231"/>
              <a:gd name="connsiteX392" fmla="*/ 3858746 w 6233614"/>
              <a:gd name="connsiteY392" fmla="*/ 655678 h 1276231"/>
              <a:gd name="connsiteX393" fmla="*/ 3814645 w 6233614"/>
              <a:gd name="connsiteY393" fmla="*/ 660821 h 1276231"/>
              <a:gd name="connsiteX394" fmla="*/ 3765591 w 6233614"/>
              <a:gd name="connsiteY394" fmla="*/ 674061 h 1276231"/>
              <a:gd name="connsiteX395" fmla="*/ 3750828 w 6233614"/>
              <a:gd name="connsiteY395" fmla="*/ 702731 h 1276231"/>
              <a:gd name="connsiteX396" fmla="*/ 3762163 w 6233614"/>
              <a:gd name="connsiteY396" fmla="*/ 725877 h 1276231"/>
              <a:gd name="connsiteX397" fmla="*/ 3762163 w 6233614"/>
              <a:gd name="connsiteY397" fmla="*/ 725973 h 1276231"/>
              <a:gd name="connsiteX398" fmla="*/ 3793214 w 6233614"/>
              <a:gd name="connsiteY398" fmla="*/ 734545 h 1276231"/>
              <a:gd name="connsiteX399" fmla="*/ 3827028 w 6233614"/>
              <a:gd name="connsiteY399" fmla="*/ 725306 h 1276231"/>
              <a:gd name="connsiteX400" fmla="*/ 3850364 w 6233614"/>
              <a:gd name="connsiteY400" fmla="*/ 700446 h 1276231"/>
              <a:gd name="connsiteX401" fmla="*/ 3858746 w 6233614"/>
              <a:gd name="connsiteY401" fmla="*/ 665965 h 1276231"/>
              <a:gd name="connsiteX402" fmla="*/ 4059818 w 6233614"/>
              <a:gd name="connsiteY402" fmla="*/ 574715 h 1276231"/>
              <a:gd name="connsiteX403" fmla="*/ 4022290 w 6233614"/>
              <a:gd name="connsiteY403" fmla="*/ 584812 h 1276231"/>
              <a:gd name="connsiteX404" fmla="*/ 3996572 w 6233614"/>
              <a:gd name="connsiteY404" fmla="*/ 613101 h 1276231"/>
              <a:gd name="connsiteX405" fmla="*/ 3987333 w 6233614"/>
              <a:gd name="connsiteY405" fmla="*/ 654440 h 1276231"/>
              <a:gd name="connsiteX406" fmla="*/ 3996572 w 6233614"/>
              <a:gd name="connsiteY406" fmla="*/ 695778 h 1276231"/>
              <a:gd name="connsiteX407" fmla="*/ 4022290 w 6233614"/>
              <a:gd name="connsiteY407" fmla="*/ 724067 h 1276231"/>
              <a:gd name="connsiteX408" fmla="*/ 4059818 w 6233614"/>
              <a:gd name="connsiteY408" fmla="*/ 734164 h 1276231"/>
              <a:gd name="connsiteX409" fmla="*/ 4096870 w 6233614"/>
              <a:gd name="connsiteY409" fmla="*/ 724067 h 1276231"/>
              <a:gd name="connsiteX410" fmla="*/ 4122778 w 6233614"/>
              <a:gd name="connsiteY410" fmla="*/ 695778 h 1276231"/>
              <a:gd name="connsiteX411" fmla="*/ 4132208 w 6233614"/>
              <a:gd name="connsiteY411" fmla="*/ 654440 h 1276231"/>
              <a:gd name="connsiteX412" fmla="*/ 4122778 w 6233614"/>
              <a:gd name="connsiteY412" fmla="*/ 613101 h 1276231"/>
              <a:gd name="connsiteX413" fmla="*/ 4096870 w 6233614"/>
              <a:gd name="connsiteY413" fmla="*/ 584812 h 1276231"/>
              <a:gd name="connsiteX414" fmla="*/ 4059818 w 6233614"/>
              <a:gd name="connsiteY414" fmla="*/ 574715 h 1276231"/>
              <a:gd name="connsiteX415" fmla="*/ 5291687 w 6233614"/>
              <a:gd name="connsiteY415" fmla="*/ 574620 h 1276231"/>
              <a:gd name="connsiteX416" fmla="*/ 5254444 w 6233614"/>
              <a:gd name="connsiteY416" fmla="*/ 584717 h 1276231"/>
              <a:gd name="connsiteX417" fmla="*/ 5228917 w 6233614"/>
              <a:gd name="connsiteY417" fmla="*/ 613006 h 1276231"/>
              <a:gd name="connsiteX418" fmla="*/ 5219678 w 6233614"/>
              <a:gd name="connsiteY418" fmla="*/ 654344 h 1276231"/>
              <a:gd name="connsiteX419" fmla="*/ 5228917 w 6233614"/>
              <a:gd name="connsiteY419" fmla="*/ 695492 h 1276231"/>
              <a:gd name="connsiteX420" fmla="*/ 5254634 w 6233614"/>
              <a:gd name="connsiteY420" fmla="*/ 723591 h 1276231"/>
              <a:gd name="connsiteX421" fmla="*/ 5291687 w 6233614"/>
              <a:gd name="connsiteY421" fmla="*/ 733688 h 1276231"/>
              <a:gd name="connsiteX422" fmla="*/ 5328739 w 6233614"/>
              <a:gd name="connsiteY422" fmla="*/ 723591 h 1276231"/>
              <a:gd name="connsiteX423" fmla="*/ 5354457 w 6233614"/>
              <a:gd name="connsiteY423" fmla="*/ 695492 h 1276231"/>
              <a:gd name="connsiteX424" fmla="*/ 5363696 w 6233614"/>
              <a:gd name="connsiteY424" fmla="*/ 654344 h 1276231"/>
              <a:gd name="connsiteX425" fmla="*/ 5354457 w 6233614"/>
              <a:gd name="connsiteY425" fmla="*/ 613006 h 1276231"/>
              <a:gd name="connsiteX426" fmla="*/ 5328929 w 6233614"/>
              <a:gd name="connsiteY426" fmla="*/ 584717 h 1276231"/>
              <a:gd name="connsiteX427" fmla="*/ 5291687 w 6233614"/>
              <a:gd name="connsiteY427" fmla="*/ 574620 h 1276231"/>
              <a:gd name="connsiteX428" fmla="*/ 5689736 w 6233614"/>
              <a:gd name="connsiteY428" fmla="*/ 574239 h 1276231"/>
              <a:gd name="connsiteX429" fmla="*/ 5646017 w 6233614"/>
              <a:gd name="connsiteY429" fmla="*/ 588622 h 1276231"/>
              <a:gd name="connsiteX430" fmla="*/ 5623347 w 6233614"/>
              <a:gd name="connsiteY430" fmla="*/ 629960 h 1276231"/>
              <a:gd name="connsiteX431" fmla="*/ 5751458 w 6233614"/>
              <a:gd name="connsiteY431" fmla="*/ 629960 h 1276231"/>
              <a:gd name="connsiteX432" fmla="*/ 5734313 w 6233614"/>
              <a:gd name="connsiteY432" fmla="*/ 589479 h 1276231"/>
              <a:gd name="connsiteX433" fmla="*/ 5689736 w 6233614"/>
              <a:gd name="connsiteY433" fmla="*/ 574239 h 1276231"/>
              <a:gd name="connsiteX434" fmla="*/ 4694374 w 6233614"/>
              <a:gd name="connsiteY434" fmla="*/ 574239 h 1276231"/>
              <a:gd name="connsiteX435" fmla="*/ 4650654 w 6233614"/>
              <a:gd name="connsiteY435" fmla="*/ 588622 h 1276231"/>
              <a:gd name="connsiteX436" fmla="*/ 4627985 w 6233614"/>
              <a:gd name="connsiteY436" fmla="*/ 629960 h 1276231"/>
              <a:gd name="connsiteX437" fmla="*/ 4756096 w 6233614"/>
              <a:gd name="connsiteY437" fmla="*/ 629960 h 1276231"/>
              <a:gd name="connsiteX438" fmla="*/ 4738951 w 6233614"/>
              <a:gd name="connsiteY438" fmla="*/ 589479 h 1276231"/>
              <a:gd name="connsiteX439" fmla="*/ 4694374 w 6233614"/>
              <a:gd name="connsiteY439" fmla="*/ 574239 h 1276231"/>
              <a:gd name="connsiteX440" fmla="*/ 2722508 w 6233614"/>
              <a:gd name="connsiteY440" fmla="*/ 546235 h 1276231"/>
              <a:gd name="connsiteX441" fmla="*/ 2759370 w 6233614"/>
              <a:gd name="connsiteY441" fmla="*/ 546235 h 1276231"/>
              <a:gd name="connsiteX442" fmla="*/ 2759370 w 6233614"/>
              <a:gd name="connsiteY442" fmla="*/ 762167 h 1276231"/>
              <a:gd name="connsiteX443" fmla="*/ 2722508 w 6233614"/>
              <a:gd name="connsiteY443" fmla="*/ 762167 h 1276231"/>
              <a:gd name="connsiteX444" fmla="*/ 2722508 w 6233614"/>
              <a:gd name="connsiteY444" fmla="*/ 723210 h 1276231"/>
              <a:gd name="connsiteX445" fmla="*/ 2691838 w 6233614"/>
              <a:gd name="connsiteY445" fmla="*/ 754071 h 1276231"/>
              <a:gd name="connsiteX446" fmla="*/ 2646213 w 6233614"/>
              <a:gd name="connsiteY446" fmla="*/ 765596 h 1276231"/>
              <a:gd name="connsiteX447" fmla="*/ 2588777 w 6233614"/>
              <a:gd name="connsiteY447" fmla="*/ 744164 h 1276231"/>
              <a:gd name="connsiteX448" fmla="*/ 2588777 w 6233614"/>
              <a:gd name="connsiteY448" fmla="*/ 744355 h 1276231"/>
              <a:gd name="connsiteX449" fmla="*/ 2566489 w 6233614"/>
              <a:gd name="connsiteY449" fmla="*/ 683966 h 1276231"/>
              <a:gd name="connsiteX450" fmla="*/ 2566489 w 6233614"/>
              <a:gd name="connsiteY450" fmla="*/ 546426 h 1276231"/>
              <a:gd name="connsiteX451" fmla="*/ 2602874 w 6233614"/>
              <a:gd name="connsiteY451" fmla="*/ 546426 h 1276231"/>
              <a:gd name="connsiteX452" fmla="*/ 2602874 w 6233614"/>
              <a:gd name="connsiteY452" fmla="*/ 679680 h 1276231"/>
              <a:gd name="connsiteX453" fmla="*/ 2616400 w 6233614"/>
              <a:gd name="connsiteY453" fmla="*/ 719495 h 1276231"/>
              <a:gd name="connsiteX454" fmla="*/ 2653071 w 6233614"/>
              <a:gd name="connsiteY454" fmla="*/ 733592 h 1276231"/>
              <a:gd name="connsiteX455" fmla="*/ 2703839 w 6233614"/>
              <a:gd name="connsiteY455" fmla="*/ 708065 h 1276231"/>
              <a:gd name="connsiteX456" fmla="*/ 2722508 w 6233614"/>
              <a:gd name="connsiteY456" fmla="*/ 638818 h 1276231"/>
              <a:gd name="connsiteX457" fmla="*/ 6146746 w 6233614"/>
              <a:gd name="connsiteY457" fmla="*/ 543187 h 1276231"/>
              <a:gd name="connsiteX458" fmla="*/ 6203991 w 6233614"/>
              <a:gd name="connsiteY458" fmla="*/ 559856 h 1276231"/>
              <a:gd name="connsiteX459" fmla="*/ 6229899 w 6233614"/>
              <a:gd name="connsiteY459" fmla="*/ 607862 h 1276231"/>
              <a:gd name="connsiteX460" fmla="*/ 6193037 w 6233614"/>
              <a:gd name="connsiteY460" fmla="*/ 607862 h 1276231"/>
              <a:gd name="connsiteX461" fmla="*/ 6178273 w 6233614"/>
              <a:gd name="connsiteY461" fmla="*/ 583192 h 1276231"/>
              <a:gd name="connsiteX462" fmla="*/ 6146746 w 6233614"/>
              <a:gd name="connsiteY462" fmla="*/ 574429 h 1276231"/>
              <a:gd name="connsiteX463" fmla="*/ 6119980 w 6233614"/>
              <a:gd name="connsiteY463" fmla="*/ 581096 h 1276231"/>
              <a:gd name="connsiteX464" fmla="*/ 6109503 w 6233614"/>
              <a:gd name="connsiteY464" fmla="*/ 600146 h 1276231"/>
              <a:gd name="connsiteX465" fmla="*/ 6115694 w 6233614"/>
              <a:gd name="connsiteY465" fmla="*/ 615958 h 1276231"/>
              <a:gd name="connsiteX466" fmla="*/ 6131315 w 6233614"/>
              <a:gd name="connsiteY466" fmla="*/ 625197 h 1276231"/>
              <a:gd name="connsiteX467" fmla="*/ 6158270 w 6233614"/>
              <a:gd name="connsiteY467" fmla="*/ 632722 h 1276231"/>
              <a:gd name="connsiteX468" fmla="*/ 6197228 w 6233614"/>
              <a:gd name="connsiteY468" fmla="*/ 644247 h 1276231"/>
              <a:gd name="connsiteX469" fmla="*/ 6222946 w 6233614"/>
              <a:gd name="connsiteY469" fmla="*/ 663488 h 1276231"/>
              <a:gd name="connsiteX470" fmla="*/ 6233614 w 6233614"/>
              <a:gd name="connsiteY470" fmla="*/ 699873 h 1276231"/>
              <a:gd name="connsiteX471" fmla="*/ 6223326 w 6233614"/>
              <a:gd name="connsiteY471" fmla="*/ 734163 h 1276231"/>
              <a:gd name="connsiteX472" fmla="*/ 6194847 w 6233614"/>
              <a:gd name="connsiteY472" fmla="*/ 757500 h 1276231"/>
              <a:gd name="connsiteX473" fmla="*/ 6153508 w 6233614"/>
              <a:gd name="connsiteY473" fmla="*/ 765882 h 1276231"/>
              <a:gd name="connsiteX474" fmla="*/ 6107883 w 6233614"/>
              <a:gd name="connsiteY474" fmla="*/ 755404 h 1276231"/>
              <a:gd name="connsiteX475" fmla="*/ 6108169 w 6233614"/>
              <a:gd name="connsiteY475" fmla="*/ 755309 h 1276231"/>
              <a:gd name="connsiteX476" fmla="*/ 6079213 w 6233614"/>
              <a:gd name="connsiteY476" fmla="*/ 727877 h 1276231"/>
              <a:gd name="connsiteX477" fmla="*/ 6068069 w 6233614"/>
              <a:gd name="connsiteY477" fmla="*/ 691682 h 1276231"/>
              <a:gd name="connsiteX478" fmla="*/ 6104931 w 6233614"/>
              <a:gd name="connsiteY478" fmla="*/ 691682 h 1276231"/>
              <a:gd name="connsiteX479" fmla="*/ 6119885 w 6233614"/>
              <a:gd name="connsiteY479" fmla="*/ 723400 h 1276231"/>
              <a:gd name="connsiteX480" fmla="*/ 6153699 w 6233614"/>
              <a:gd name="connsiteY480" fmla="*/ 734544 h 1276231"/>
              <a:gd name="connsiteX481" fmla="*/ 6185417 w 6233614"/>
              <a:gd name="connsiteY481" fmla="*/ 725781 h 1276231"/>
              <a:gd name="connsiteX482" fmla="*/ 6196942 w 6233614"/>
              <a:gd name="connsiteY482" fmla="*/ 700731 h 1276231"/>
              <a:gd name="connsiteX483" fmla="*/ 6190084 w 6233614"/>
              <a:gd name="connsiteY483" fmla="*/ 682538 h 1276231"/>
              <a:gd name="connsiteX484" fmla="*/ 6172939 w 6233614"/>
              <a:gd name="connsiteY484" fmla="*/ 671584 h 1276231"/>
              <a:gd name="connsiteX485" fmla="*/ 6144650 w 6233614"/>
              <a:gd name="connsiteY485" fmla="*/ 663488 h 1276231"/>
              <a:gd name="connsiteX486" fmla="*/ 6107788 w 6233614"/>
              <a:gd name="connsiteY486" fmla="*/ 651962 h 1276231"/>
              <a:gd name="connsiteX487" fmla="*/ 6083595 w 6233614"/>
              <a:gd name="connsiteY487" fmla="*/ 633770 h 1276231"/>
              <a:gd name="connsiteX488" fmla="*/ 6073498 w 6233614"/>
              <a:gd name="connsiteY488" fmla="*/ 601385 h 1276231"/>
              <a:gd name="connsiteX489" fmla="*/ 6082737 w 6233614"/>
              <a:gd name="connsiteY489" fmla="*/ 571857 h 1276231"/>
              <a:gd name="connsiteX490" fmla="*/ 6108646 w 6233614"/>
              <a:gd name="connsiteY490" fmla="*/ 550902 h 1276231"/>
              <a:gd name="connsiteX491" fmla="*/ 6146746 w 6233614"/>
              <a:gd name="connsiteY491" fmla="*/ 543187 h 1276231"/>
              <a:gd name="connsiteX492" fmla="*/ 4471394 w 6233614"/>
              <a:gd name="connsiteY492" fmla="*/ 543187 h 1276231"/>
              <a:gd name="connsiteX493" fmla="*/ 4528639 w 6233614"/>
              <a:gd name="connsiteY493" fmla="*/ 559856 h 1276231"/>
              <a:gd name="connsiteX494" fmla="*/ 4554547 w 6233614"/>
              <a:gd name="connsiteY494" fmla="*/ 607862 h 1276231"/>
              <a:gd name="connsiteX495" fmla="*/ 4517685 w 6233614"/>
              <a:gd name="connsiteY495" fmla="*/ 607862 h 1276231"/>
              <a:gd name="connsiteX496" fmla="*/ 4502921 w 6233614"/>
              <a:gd name="connsiteY496" fmla="*/ 583192 h 1276231"/>
              <a:gd name="connsiteX497" fmla="*/ 4471394 w 6233614"/>
              <a:gd name="connsiteY497" fmla="*/ 574429 h 1276231"/>
              <a:gd name="connsiteX498" fmla="*/ 4444628 w 6233614"/>
              <a:gd name="connsiteY498" fmla="*/ 581096 h 1276231"/>
              <a:gd name="connsiteX499" fmla="*/ 4434151 w 6233614"/>
              <a:gd name="connsiteY499" fmla="*/ 600146 h 1276231"/>
              <a:gd name="connsiteX500" fmla="*/ 4440342 w 6233614"/>
              <a:gd name="connsiteY500" fmla="*/ 615958 h 1276231"/>
              <a:gd name="connsiteX501" fmla="*/ 4455963 w 6233614"/>
              <a:gd name="connsiteY501" fmla="*/ 625197 h 1276231"/>
              <a:gd name="connsiteX502" fmla="*/ 4482919 w 6233614"/>
              <a:gd name="connsiteY502" fmla="*/ 632722 h 1276231"/>
              <a:gd name="connsiteX503" fmla="*/ 4521876 w 6233614"/>
              <a:gd name="connsiteY503" fmla="*/ 644247 h 1276231"/>
              <a:gd name="connsiteX504" fmla="*/ 4547594 w 6233614"/>
              <a:gd name="connsiteY504" fmla="*/ 663488 h 1276231"/>
              <a:gd name="connsiteX505" fmla="*/ 4558262 w 6233614"/>
              <a:gd name="connsiteY505" fmla="*/ 699873 h 1276231"/>
              <a:gd name="connsiteX506" fmla="*/ 4547975 w 6233614"/>
              <a:gd name="connsiteY506" fmla="*/ 734163 h 1276231"/>
              <a:gd name="connsiteX507" fmla="*/ 4519495 w 6233614"/>
              <a:gd name="connsiteY507" fmla="*/ 757500 h 1276231"/>
              <a:gd name="connsiteX508" fmla="*/ 4478156 w 6233614"/>
              <a:gd name="connsiteY508" fmla="*/ 765882 h 1276231"/>
              <a:gd name="connsiteX509" fmla="*/ 4432531 w 6233614"/>
              <a:gd name="connsiteY509" fmla="*/ 755404 h 1276231"/>
              <a:gd name="connsiteX510" fmla="*/ 4432817 w 6233614"/>
              <a:gd name="connsiteY510" fmla="*/ 755309 h 1276231"/>
              <a:gd name="connsiteX511" fmla="*/ 4403861 w 6233614"/>
              <a:gd name="connsiteY511" fmla="*/ 727877 h 1276231"/>
              <a:gd name="connsiteX512" fmla="*/ 4392717 w 6233614"/>
              <a:gd name="connsiteY512" fmla="*/ 691682 h 1276231"/>
              <a:gd name="connsiteX513" fmla="*/ 4429579 w 6233614"/>
              <a:gd name="connsiteY513" fmla="*/ 691682 h 1276231"/>
              <a:gd name="connsiteX514" fmla="*/ 4444533 w 6233614"/>
              <a:gd name="connsiteY514" fmla="*/ 723400 h 1276231"/>
              <a:gd name="connsiteX515" fmla="*/ 4478347 w 6233614"/>
              <a:gd name="connsiteY515" fmla="*/ 734544 h 1276231"/>
              <a:gd name="connsiteX516" fmla="*/ 4510065 w 6233614"/>
              <a:gd name="connsiteY516" fmla="*/ 725781 h 1276231"/>
              <a:gd name="connsiteX517" fmla="*/ 4521590 w 6233614"/>
              <a:gd name="connsiteY517" fmla="*/ 700731 h 1276231"/>
              <a:gd name="connsiteX518" fmla="*/ 4514732 w 6233614"/>
              <a:gd name="connsiteY518" fmla="*/ 682538 h 1276231"/>
              <a:gd name="connsiteX519" fmla="*/ 4497587 w 6233614"/>
              <a:gd name="connsiteY519" fmla="*/ 671584 h 1276231"/>
              <a:gd name="connsiteX520" fmla="*/ 4469298 w 6233614"/>
              <a:gd name="connsiteY520" fmla="*/ 663488 h 1276231"/>
              <a:gd name="connsiteX521" fmla="*/ 4432436 w 6233614"/>
              <a:gd name="connsiteY521" fmla="*/ 651962 h 1276231"/>
              <a:gd name="connsiteX522" fmla="*/ 4408243 w 6233614"/>
              <a:gd name="connsiteY522" fmla="*/ 633770 h 1276231"/>
              <a:gd name="connsiteX523" fmla="*/ 4398146 w 6233614"/>
              <a:gd name="connsiteY523" fmla="*/ 601385 h 1276231"/>
              <a:gd name="connsiteX524" fmla="*/ 4407386 w 6233614"/>
              <a:gd name="connsiteY524" fmla="*/ 571857 h 1276231"/>
              <a:gd name="connsiteX525" fmla="*/ 4433294 w 6233614"/>
              <a:gd name="connsiteY525" fmla="*/ 550902 h 1276231"/>
              <a:gd name="connsiteX526" fmla="*/ 4471394 w 6233614"/>
              <a:gd name="connsiteY526" fmla="*/ 543187 h 1276231"/>
              <a:gd name="connsiteX527" fmla="*/ 4277274 w 6233614"/>
              <a:gd name="connsiteY527" fmla="*/ 543187 h 1276231"/>
              <a:gd name="connsiteX528" fmla="*/ 4334519 w 6233614"/>
              <a:gd name="connsiteY528" fmla="*/ 559856 h 1276231"/>
              <a:gd name="connsiteX529" fmla="*/ 4360427 w 6233614"/>
              <a:gd name="connsiteY529" fmla="*/ 607862 h 1276231"/>
              <a:gd name="connsiteX530" fmla="*/ 4323565 w 6233614"/>
              <a:gd name="connsiteY530" fmla="*/ 607862 h 1276231"/>
              <a:gd name="connsiteX531" fmla="*/ 4308801 w 6233614"/>
              <a:gd name="connsiteY531" fmla="*/ 583192 h 1276231"/>
              <a:gd name="connsiteX532" fmla="*/ 4277274 w 6233614"/>
              <a:gd name="connsiteY532" fmla="*/ 574429 h 1276231"/>
              <a:gd name="connsiteX533" fmla="*/ 4250508 w 6233614"/>
              <a:gd name="connsiteY533" fmla="*/ 581096 h 1276231"/>
              <a:gd name="connsiteX534" fmla="*/ 4240031 w 6233614"/>
              <a:gd name="connsiteY534" fmla="*/ 600146 h 1276231"/>
              <a:gd name="connsiteX535" fmla="*/ 4246222 w 6233614"/>
              <a:gd name="connsiteY535" fmla="*/ 615958 h 1276231"/>
              <a:gd name="connsiteX536" fmla="*/ 4261843 w 6233614"/>
              <a:gd name="connsiteY536" fmla="*/ 625197 h 1276231"/>
              <a:gd name="connsiteX537" fmla="*/ 4288799 w 6233614"/>
              <a:gd name="connsiteY537" fmla="*/ 632722 h 1276231"/>
              <a:gd name="connsiteX538" fmla="*/ 4327756 w 6233614"/>
              <a:gd name="connsiteY538" fmla="*/ 644247 h 1276231"/>
              <a:gd name="connsiteX539" fmla="*/ 4353474 w 6233614"/>
              <a:gd name="connsiteY539" fmla="*/ 663488 h 1276231"/>
              <a:gd name="connsiteX540" fmla="*/ 4364142 w 6233614"/>
              <a:gd name="connsiteY540" fmla="*/ 699873 h 1276231"/>
              <a:gd name="connsiteX541" fmla="*/ 4353855 w 6233614"/>
              <a:gd name="connsiteY541" fmla="*/ 734163 h 1276231"/>
              <a:gd name="connsiteX542" fmla="*/ 4325375 w 6233614"/>
              <a:gd name="connsiteY542" fmla="*/ 757500 h 1276231"/>
              <a:gd name="connsiteX543" fmla="*/ 4284036 w 6233614"/>
              <a:gd name="connsiteY543" fmla="*/ 765882 h 1276231"/>
              <a:gd name="connsiteX544" fmla="*/ 4238412 w 6233614"/>
              <a:gd name="connsiteY544" fmla="*/ 755404 h 1276231"/>
              <a:gd name="connsiteX545" fmla="*/ 4238697 w 6233614"/>
              <a:gd name="connsiteY545" fmla="*/ 755309 h 1276231"/>
              <a:gd name="connsiteX546" fmla="*/ 4209741 w 6233614"/>
              <a:gd name="connsiteY546" fmla="*/ 727877 h 1276231"/>
              <a:gd name="connsiteX547" fmla="*/ 4198597 w 6233614"/>
              <a:gd name="connsiteY547" fmla="*/ 691682 h 1276231"/>
              <a:gd name="connsiteX548" fmla="*/ 4235459 w 6233614"/>
              <a:gd name="connsiteY548" fmla="*/ 691682 h 1276231"/>
              <a:gd name="connsiteX549" fmla="*/ 4250413 w 6233614"/>
              <a:gd name="connsiteY549" fmla="*/ 723400 h 1276231"/>
              <a:gd name="connsiteX550" fmla="*/ 4284227 w 6233614"/>
              <a:gd name="connsiteY550" fmla="*/ 734544 h 1276231"/>
              <a:gd name="connsiteX551" fmla="*/ 4315945 w 6233614"/>
              <a:gd name="connsiteY551" fmla="*/ 725781 h 1276231"/>
              <a:gd name="connsiteX552" fmla="*/ 4327470 w 6233614"/>
              <a:gd name="connsiteY552" fmla="*/ 700731 h 1276231"/>
              <a:gd name="connsiteX553" fmla="*/ 4320612 w 6233614"/>
              <a:gd name="connsiteY553" fmla="*/ 682538 h 1276231"/>
              <a:gd name="connsiteX554" fmla="*/ 4303467 w 6233614"/>
              <a:gd name="connsiteY554" fmla="*/ 671584 h 1276231"/>
              <a:gd name="connsiteX555" fmla="*/ 4275178 w 6233614"/>
              <a:gd name="connsiteY555" fmla="*/ 663488 h 1276231"/>
              <a:gd name="connsiteX556" fmla="*/ 4238316 w 6233614"/>
              <a:gd name="connsiteY556" fmla="*/ 651962 h 1276231"/>
              <a:gd name="connsiteX557" fmla="*/ 4214123 w 6233614"/>
              <a:gd name="connsiteY557" fmla="*/ 633770 h 1276231"/>
              <a:gd name="connsiteX558" fmla="*/ 4204026 w 6233614"/>
              <a:gd name="connsiteY558" fmla="*/ 601385 h 1276231"/>
              <a:gd name="connsiteX559" fmla="*/ 4213266 w 6233614"/>
              <a:gd name="connsiteY559" fmla="*/ 571857 h 1276231"/>
              <a:gd name="connsiteX560" fmla="*/ 4239174 w 6233614"/>
              <a:gd name="connsiteY560" fmla="*/ 550902 h 1276231"/>
              <a:gd name="connsiteX561" fmla="*/ 4277274 w 6233614"/>
              <a:gd name="connsiteY561" fmla="*/ 543187 h 1276231"/>
              <a:gd name="connsiteX562" fmla="*/ 3378686 w 6233614"/>
              <a:gd name="connsiteY562" fmla="*/ 543187 h 1276231"/>
              <a:gd name="connsiteX563" fmla="*/ 3435931 w 6233614"/>
              <a:gd name="connsiteY563" fmla="*/ 559856 h 1276231"/>
              <a:gd name="connsiteX564" fmla="*/ 3461839 w 6233614"/>
              <a:gd name="connsiteY564" fmla="*/ 607862 h 1276231"/>
              <a:gd name="connsiteX565" fmla="*/ 3424977 w 6233614"/>
              <a:gd name="connsiteY565" fmla="*/ 607862 h 1276231"/>
              <a:gd name="connsiteX566" fmla="*/ 3410213 w 6233614"/>
              <a:gd name="connsiteY566" fmla="*/ 583192 h 1276231"/>
              <a:gd name="connsiteX567" fmla="*/ 3378686 w 6233614"/>
              <a:gd name="connsiteY567" fmla="*/ 574429 h 1276231"/>
              <a:gd name="connsiteX568" fmla="*/ 3351920 w 6233614"/>
              <a:gd name="connsiteY568" fmla="*/ 581096 h 1276231"/>
              <a:gd name="connsiteX569" fmla="*/ 3341443 w 6233614"/>
              <a:gd name="connsiteY569" fmla="*/ 600146 h 1276231"/>
              <a:gd name="connsiteX570" fmla="*/ 3347634 w 6233614"/>
              <a:gd name="connsiteY570" fmla="*/ 615958 h 1276231"/>
              <a:gd name="connsiteX571" fmla="*/ 3363255 w 6233614"/>
              <a:gd name="connsiteY571" fmla="*/ 625197 h 1276231"/>
              <a:gd name="connsiteX572" fmla="*/ 3390211 w 6233614"/>
              <a:gd name="connsiteY572" fmla="*/ 632722 h 1276231"/>
              <a:gd name="connsiteX573" fmla="*/ 3429168 w 6233614"/>
              <a:gd name="connsiteY573" fmla="*/ 644247 h 1276231"/>
              <a:gd name="connsiteX574" fmla="*/ 3454886 w 6233614"/>
              <a:gd name="connsiteY574" fmla="*/ 663488 h 1276231"/>
              <a:gd name="connsiteX575" fmla="*/ 3465554 w 6233614"/>
              <a:gd name="connsiteY575" fmla="*/ 699873 h 1276231"/>
              <a:gd name="connsiteX576" fmla="*/ 3455267 w 6233614"/>
              <a:gd name="connsiteY576" fmla="*/ 734163 h 1276231"/>
              <a:gd name="connsiteX577" fmla="*/ 3426787 w 6233614"/>
              <a:gd name="connsiteY577" fmla="*/ 757500 h 1276231"/>
              <a:gd name="connsiteX578" fmla="*/ 3385448 w 6233614"/>
              <a:gd name="connsiteY578" fmla="*/ 765882 h 1276231"/>
              <a:gd name="connsiteX579" fmla="*/ 3339824 w 6233614"/>
              <a:gd name="connsiteY579" fmla="*/ 755404 h 1276231"/>
              <a:gd name="connsiteX580" fmla="*/ 3340109 w 6233614"/>
              <a:gd name="connsiteY580" fmla="*/ 755309 h 1276231"/>
              <a:gd name="connsiteX581" fmla="*/ 3311153 w 6233614"/>
              <a:gd name="connsiteY581" fmla="*/ 727877 h 1276231"/>
              <a:gd name="connsiteX582" fmla="*/ 3300009 w 6233614"/>
              <a:gd name="connsiteY582" fmla="*/ 691682 h 1276231"/>
              <a:gd name="connsiteX583" fmla="*/ 3336871 w 6233614"/>
              <a:gd name="connsiteY583" fmla="*/ 691682 h 1276231"/>
              <a:gd name="connsiteX584" fmla="*/ 3351825 w 6233614"/>
              <a:gd name="connsiteY584" fmla="*/ 723400 h 1276231"/>
              <a:gd name="connsiteX585" fmla="*/ 3385639 w 6233614"/>
              <a:gd name="connsiteY585" fmla="*/ 734544 h 1276231"/>
              <a:gd name="connsiteX586" fmla="*/ 3417357 w 6233614"/>
              <a:gd name="connsiteY586" fmla="*/ 725781 h 1276231"/>
              <a:gd name="connsiteX587" fmla="*/ 3428882 w 6233614"/>
              <a:gd name="connsiteY587" fmla="*/ 700731 h 1276231"/>
              <a:gd name="connsiteX588" fmla="*/ 3422024 w 6233614"/>
              <a:gd name="connsiteY588" fmla="*/ 682538 h 1276231"/>
              <a:gd name="connsiteX589" fmla="*/ 3404879 w 6233614"/>
              <a:gd name="connsiteY589" fmla="*/ 671584 h 1276231"/>
              <a:gd name="connsiteX590" fmla="*/ 3376590 w 6233614"/>
              <a:gd name="connsiteY590" fmla="*/ 663488 h 1276231"/>
              <a:gd name="connsiteX591" fmla="*/ 3339728 w 6233614"/>
              <a:gd name="connsiteY591" fmla="*/ 651962 h 1276231"/>
              <a:gd name="connsiteX592" fmla="*/ 3315535 w 6233614"/>
              <a:gd name="connsiteY592" fmla="*/ 633770 h 1276231"/>
              <a:gd name="connsiteX593" fmla="*/ 3305438 w 6233614"/>
              <a:gd name="connsiteY593" fmla="*/ 601385 h 1276231"/>
              <a:gd name="connsiteX594" fmla="*/ 3314678 w 6233614"/>
              <a:gd name="connsiteY594" fmla="*/ 571857 h 1276231"/>
              <a:gd name="connsiteX595" fmla="*/ 3340586 w 6233614"/>
              <a:gd name="connsiteY595" fmla="*/ 550902 h 1276231"/>
              <a:gd name="connsiteX596" fmla="*/ 3378686 w 6233614"/>
              <a:gd name="connsiteY596" fmla="*/ 543187 h 1276231"/>
              <a:gd name="connsiteX597" fmla="*/ 5947578 w 6233614"/>
              <a:gd name="connsiteY597" fmla="*/ 542997 h 1276231"/>
              <a:gd name="connsiteX598" fmla="*/ 6005204 w 6233614"/>
              <a:gd name="connsiteY598" fmla="*/ 563762 h 1276231"/>
              <a:gd name="connsiteX599" fmla="*/ 6027684 w 6233614"/>
              <a:gd name="connsiteY599" fmla="*/ 621007 h 1276231"/>
              <a:gd name="connsiteX600" fmla="*/ 6027684 w 6233614"/>
              <a:gd name="connsiteY600" fmla="*/ 762453 h 1276231"/>
              <a:gd name="connsiteX601" fmla="*/ 5990822 w 6233614"/>
              <a:gd name="connsiteY601" fmla="*/ 762453 h 1276231"/>
              <a:gd name="connsiteX602" fmla="*/ 5990822 w 6233614"/>
              <a:gd name="connsiteY602" fmla="*/ 629198 h 1276231"/>
              <a:gd name="connsiteX603" fmla="*/ 5977296 w 6233614"/>
              <a:gd name="connsiteY603" fmla="*/ 589384 h 1276231"/>
              <a:gd name="connsiteX604" fmla="*/ 5940244 w 6233614"/>
              <a:gd name="connsiteY604" fmla="*/ 575287 h 1276231"/>
              <a:gd name="connsiteX605" fmla="*/ 5889666 w 6233614"/>
              <a:gd name="connsiteY605" fmla="*/ 601004 h 1276231"/>
              <a:gd name="connsiteX606" fmla="*/ 5870807 w 6233614"/>
              <a:gd name="connsiteY606" fmla="*/ 669965 h 1276231"/>
              <a:gd name="connsiteX607" fmla="*/ 5870807 w 6233614"/>
              <a:gd name="connsiteY607" fmla="*/ 762548 h 1276231"/>
              <a:gd name="connsiteX608" fmla="*/ 5834421 w 6233614"/>
              <a:gd name="connsiteY608" fmla="*/ 762548 h 1276231"/>
              <a:gd name="connsiteX609" fmla="*/ 5834421 w 6233614"/>
              <a:gd name="connsiteY609" fmla="*/ 546617 h 1276231"/>
              <a:gd name="connsiteX610" fmla="*/ 5834516 w 6233614"/>
              <a:gd name="connsiteY610" fmla="*/ 546426 h 1276231"/>
              <a:gd name="connsiteX611" fmla="*/ 5870902 w 6233614"/>
              <a:gd name="connsiteY611" fmla="*/ 546426 h 1276231"/>
              <a:gd name="connsiteX612" fmla="*/ 5870902 w 6233614"/>
              <a:gd name="connsiteY612" fmla="*/ 583669 h 1276231"/>
              <a:gd name="connsiteX613" fmla="*/ 5901763 w 6233614"/>
              <a:gd name="connsiteY613" fmla="*/ 554332 h 1276231"/>
              <a:gd name="connsiteX614" fmla="*/ 5947578 w 6233614"/>
              <a:gd name="connsiteY614" fmla="*/ 542997 h 1276231"/>
              <a:gd name="connsiteX615" fmla="*/ 5689641 w 6233614"/>
              <a:gd name="connsiteY615" fmla="*/ 542997 h 1276231"/>
              <a:gd name="connsiteX616" fmla="*/ 5741933 w 6233614"/>
              <a:gd name="connsiteY616" fmla="*/ 556046 h 1276231"/>
              <a:gd name="connsiteX617" fmla="*/ 5777081 w 6233614"/>
              <a:gd name="connsiteY617" fmla="*/ 591860 h 1276231"/>
              <a:gd name="connsiteX618" fmla="*/ 5789463 w 6233614"/>
              <a:gd name="connsiteY618" fmla="*/ 642819 h 1276231"/>
              <a:gd name="connsiteX619" fmla="*/ 5788606 w 6233614"/>
              <a:gd name="connsiteY619" fmla="*/ 659107 h 1276231"/>
              <a:gd name="connsiteX620" fmla="*/ 5621061 w 6233614"/>
              <a:gd name="connsiteY620" fmla="*/ 659107 h 1276231"/>
              <a:gd name="connsiteX621" fmla="*/ 5641445 w 6233614"/>
              <a:gd name="connsiteY621" fmla="*/ 713780 h 1276231"/>
              <a:gd name="connsiteX622" fmla="*/ 5690974 w 6233614"/>
              <a:gd name="connsiteY622" fmla="*/ 734164 h 1276231"/>
              <a:gd name="connsiteX623" fmla="*/ 5729360 w 6233614"/>
              <a:gd name="connsiteY623" fmla="*/ 723210 h 1276231"/>
              <a:gd name="connsiteX624" fmla="*/ 5749744 w 6233614"/>
              <a:gd name="connsiteY624" fmla="*/ 693397 h 1276231"/>
              <a:gd name="connsiteX625" fmla="*/ 5786606 w 6233614"/>
              <a:gd name="connsiteY625" fmla="*/ 693397 h 1276231"/>
              <a:gd name="connsiteX626" fmla="*/ 5754887 w 6233614"/>
              <a:gd name="connsiteY626" fmla="*/ 745689 h 1276231"/>
              <a:gd name="connsiteX627" fmla="*/ 5692308 w 6233614"/>
              <a:gd name="connsiteY627" fmla="*/ 765787 h 1276231"/>
              <a:gd name="connsiteX628" fmla="*/ 5635920 w 6233614"/>
              <a:gd name="connsiteY628" fmla="*/ 751690 h 1276231"/>
              <a:gd name="connsiteX629" fmla="*/ 5597534 w 6233614"/>
              <a:gd name="connsiteY629" fmla="*/ 712066 h 1276231"/>
              <a:gd name="connsiteX630" fmla="*/ 5583818 w 6233614"/>
              <a:gd name="connsiteY630" fmla="*/ 654440 h 1276231"/>
              <a:gd name="connsiteX631" fmla="*/ 5597534 w 6233614"/>
              <a:gd name="connsiteY631" fmla="*/ 597004 h 1276231"/>
              <a:gd name="connsiteX632" fmla="*/ 5635253 w 6233614"/>
              <a:gd name="connsiteY632" fmla="*/ 557380 h 1276231"/>
              <a:gd name="connsiteX633" fmla="*/ 5689641 w 6233614"/>
              <a:gd name="connsiteY633" fmla="*/ 542997 h 1276231"/>
              <a:gd name="connsiteX634" fmla="*/ 5549623 w 6233614"/>
              <a:gd name="connsiteY634" fmla="*/ 542997 h 1276231"/>
              <a:gd name="connsiteX635" fmla="*/ 5574007 w 6233614"/>
              <a:gd name="connsiteY635" fmla="*/ 547664 h 1276231"/>
              <a:gd name="connsiteX636" fmla="*/ 5574007 w 6233614"/>
              <a:gd name="connsiteY636" fmla="*/ 582812 h 1276231"/>
              <a:gd name="connsiteX637" fmla="*/ 5545337 w 6233614"/>
              <a:gd name="connsiteY637" fmla="*/ 577287 h 1276231"/>
              <a:gd name="connsiteX638" fmla="*/ 5512761 w 6233614"/>
              <a:gd name="connsiteY638" fmla="*/ 588812 h 1276231"/>
              <a:gd name="connsiteX639" fmla="*/ 5490092 w 6233614"/>
              <a:gd name="connsiteY639" fmla="*/ 622626 h 1276231"/>
              <a:gd name="connsiteX640" fmla="*/ 5481995 w 6233614"/>
              <a:gd name="connsiteY640" fmla="*/ 675775 h 1276231"/>
              <a:gd name="connsiteX641" fmla="*/ 5481995 w 6233614"/>
              <a:gd name="connsiteY641" fmla="*/ 762358 h 1276231"/>
              <a:gd name="connsiteX642" fmla="*/ 5445610 w 6233614"/>
              <a:gd name="connsiteY642" fmla="*/ 762358 h 1276231"/>
              <a:gd name="connsiteX643" fmla="*/ 5445610 w 6233614"/>
              <a:gd name="connsiteY643" fmla="*/ 546426 h 1276231"/>
              <a:gd name="connsiteX644" fmla="*/ 5481901 w 6233614"/>
              <a:gd name="connsiteY644" fmla="*/ 546426 h 1276231"/>
              <a:gd name="connsiteX645" fmla="*/ 5481901 w 6233614"/>
              <a:gd name="connsiteY645" fmla="*/ 584526 h 1276231"/>
              <a:gd name="connsiteX646" fmla="*/ 5509523 w 6233614"/>
              <a:gd name="connsiteY646" fmla="*/ 554332 h 1276231"/>
              <a:gd name="connsiteX647" fmla="*/ 5549623 w 6233614"/>
              <a:gd name="connsiteY647" fmla="*/ 542997 h 1276231"/>
              <a:gd name="connsiteX648" fmla="*/ 5291591 w 6233614"/>
              <a:gd name="connsiteY648" fmla="*/ 542997 h 1276231"/>
              <a:gd name="connsiteX649" fmla="*/ 5347694 w 6233614"/>
              <a:gd name="connsiteY649" fmla="*/ 557380 h 1276231"/>
              <a:gd name="connsiteX650" fmla="*/ 5386651 w 6233614"/>
              <a:gd name="connsiteY650" fmla="*/ 597004 h 1276231"/>
              <a:gd name="connsiteX651" fmla="*/ 5400748 w 6233614"/>
              <a:gd name="connsiteY651" fmla="*/ 654440 h 1276231"/>
              <a:gd name="connsiteX652" fmla="*/ 5386651 w 6233614"/>
              <a:gd name="connsiteY652" fmla="*/ 711875 h 1276231"/>
              <a:gd name="connsiteX653" fmla="*/ 5347694 w 6233614"/>
              <a:gd name="connsiteY653" fmla="*/ 751499 h 1276231"/>
              <a:gd name="connsiteX654" fmla="*/ 5291591 w 6233614"/>
              <a:gd name="connsiteY654" fmla="*/ 765882 h 1276231"/>
              <a:gd name="connsiteX655" fmla="*/ 5235489 w 6233614"/>
              <a:gd name="connsiteY655" fmla="*/ 751499 h 1276231"/>
              <a:gd name="connsiteX656" fmla="*/ 5196532 w 6233614"/>
              <a:gd name="connsiteY656" fmla="*/ 711875 h 1276231"/>
              <a:gd name="connsiteX657" fmla="*/ 5182340 w 6233614"/>
              <a:gd name="connsiteY657" fmla="*/ 654440 h 1276231"/>
              <a:gd name="connsiteX658" fmla="*/ 5196532 w 6233614"/>
              <a:gd name="connsiteY658" fmla="*/ 597004 h 1276231"/>
              <a:gd name="connsiteX659" fmla="*/ 5235489 w 6233614"/>
              <a:gd name="connsiteY659" fmla="*/ 557380 h 1276231"/>
              <a:gd name="connsiteX660" fmla="*/ 5291591 w 6233614"/>
              <a:gd name="connsiteY660" fmla="*/ 542997 h 1276231"/>
              <a:gd name="connsiteX661" fmla="*/ 4694279 w 6233614"/>
              <a:gd name="connsiteY661" fmla="*/ 542997 h 1276231"/>
              <a:gd name="connsiteX662" fmla="*/ 4746571 w 6233614"/>
              <a:gd name="connsiteY662" fmla="*/ 556046 h 1276231"/>
              <a:gd name="connsiteX663" fmla="*/ 4781718 w 6233614"/>
              <a:gd name="connsiteY663" fmla="*/ 591860 h 1276231"/>
              <a:gd name="connsiteX664" fmla="*/ 4794101 w 6233614"/>
              <a:gd name="connsiteY664" fmla="*/ 642819 h 1276231"/>
              <a:gd name="connsiteX665" fmla="*/ 4793244 w 6233614"/>
              <a:gd name="connsiteY665" fmla="*/ 659107 h 1276231"/>
              <a:gd name="connsiteX666" fmla="*/ 4625699 w 6233614"/>
              <a:gd name="connsiteY666" fmla="*/ 659107 h 1276231"/>
              <a:gd name="connsiteX667" fmla="*/ 4646082 w 6233614"/>
              <a:gd name="connsiteY667" fmla="*/ 713780 h 1276231"/>
              <a:gd name="connsiteX668" fmla="*/ 4695612 w 6233614"/>
              <a:gd name="connsiteY668" fmla="*/ 734164 h 1276231"/>
              <a:gd name="connsiteX669" fmla="*/ 4733998 w 6233614"/>
              <a:gd name="connsiteY669" fmla="*/ 723210 h 1276231"/>
              <a:gd name="connsiteX670" fmla="*/ 4754381 w 6233614"/>
              <a:gd name="connsiteY670" fmla="*/ 693397 h 1276231"/>
              <a:gd name="connsiteX671" fmla="*/ 4791243 w 6233614"/>
              <a:gd name="connsiteY671" fmla="*/ 693397 h 1276231"/>
              <a:gd name="connsiteX672" fmla="*/ 4759525 w 6233614"/>
              <a:gd name="connsiteY672" fmla="*/ 745689 h 1276231"/>
              <a:gd name="connsiteX673" fmla="*/ 4696946 w 6233614"/>
              <a:gd name="connsiteY673" fmla="*/ 765787 h 1276231"/>
              <a:gd name="connsiteX674" fmla="*/ 4640558 w 6233614"/>
              <a:gd name="connsiteY674" fmla="*/ 751690 h 1276231"/>
              <a:gd name="connsiteX675" fmla="*/ 4602172 w 6233614"/>
              <a:gd name="connsiteY675" fmla="*/ 712066 h 1276231"/>
              <a:gd name="connsiteX676" fmla="*/ 4588456 w 6233614"/>
              <a:gd name="connsiteY676" fmla="*/ 654440 h 1276231"/>
              <a:gd name="connsiteX677" fmla="*/ 4602172 w 6233614"/>
              <a:gd name="connsiteY677" fmla="*/ 597004 h 1276231"/>
              <a:gd name="connsiteX678" fmla="*/ 4639891 w 6233614"/>
              <a:gd name="connsiteY678" fmla="*/ 557380 h 1276231"/>
              <a:gd name="connsiteX679" fmla="*/ 4694279 w 6233614"/>
              <a:gd name="connsiteY679" fmla="*/ 542997 h 1276231"/>
              <a:gd name="connsiteX680" fmla="*/ 4061914 w 6233614"/>
              <a:gd name="connsiteY680" fmla="*/ 542997 h 1276231"/>
              <a:gd name="connsiteX681" fmla="*/ 4118492 w 6233614"/>
              <a:gd name="connsiteY681" fmla="*/ 556904 h 1276231"/>
              <a:gd name="connsiteX682" fmla="*/ 4156211 w 6233614"/>
              <a:gd name="connsiteY682" fmla="*/ 596147 h 1276231"/>
              <a:gd name="connsiteX683" fmla="*/ 4169451 w 6233614"/>
              <a:gd name="connsiteY683" fmla="*/ 654440 h 1276231"/>
              <a:gd name="connsiteX684" fmla="*/ 4156211 w 6233614"/>
              <a:gd name="connsiteY684" fmla="*/ 712733 h 1276231"/>
              <a:gd name="connsiteX685" fmla="*/ 4118492 w 6233614"/>
              <a:gd name="connsiteY685" fmla="*/ 751975 h 1276231"/>
              <a:gd name="connsiteX686" fmla="*/ 4061914 w 6233614"/>
              <a:gd name="connsiteY686" fmla="*/ 765882 h 1276231"/>
              <a:gd name="connsiteX687" fmla="*/ 4017336 w 6233614"/>
              <a:gd name="connsiteY687" fmla="*/ 755214 h 1276231"/>
              <a:gd name="connsiteX688" fmla="*/ 3987333 w 6233614"/>
              <a:gd name="connsiteY688" fmla="*/ 726925 h 1276231"/>
              <a:gd name="connsiteX689" fmla="*/ 3987333 w 6233614"/>
              <a:gd name="connsiteY689" fmla="*/ 840463 h 1276231"/>
              <a:gd name="connsiteX690" fmla="*/ 3950471 w 6233614"/>
              <a:gd name="connsiteY690" fmla="*/ 840463 h 1276231"/>
              <a:gd name="connsiteX691" fmla="*/ 3950471 w 6233614"/>
              <a:gd name="connsiteY691" fmla="*/ 546521 h 1276231"/>
              <a:gd name="connsiteX692" fmla="*/ 3950471 w 6233614"/>
              <a:gd name="connsiteY692" fmla="*/ 546426 h 1276231"/>
              <a:gd name="connsiteX693" fmla="*/ 3987333 w 6233614"/>
              <a:gd name="connsiteY693" fmla="*/ 546426 h 1276231"/>
              <a:gd name="connsiteX694" fmla="*/ 3987333 w 6233614"/>
              <a:gd name="connsiteY694" fmla="*/ 581573 h 1276231"/>
              <a:gd name="connsiteX695" fmla="*/ 4017336 w 6233614"/>
              <a:gd name="connsiteY695" fmla="*/ 553475 h 1276231"/>
              <a:gd name="connsiteX696" fmla="*/ 4061914 w 6233614"/>
              <a:gd name="connsiteY696" fmla="*/ 542997 h 1276231"/>
              <a:gd name="connsiteX697" fmla="*/ 3179613 w 6233614"/>
              <a:gd name="connsiteY697" fmla="*/ 542997 h 1276231"/>
              <a:gd name="connsiteX698" fmla="*/ 3237239 w 6233614"/>
              <a:gd name="connsiteY698" fmla="*/ 563762 h 1276231"/>
              <a:gd name="connsiteX699" fmla="*/ 3259718 w 6233614"/>
              <a:gd name="connsiteY699" fmla="*/ 621007 h 1276231"/>
              <a:gd name="connsiteX700" fmla="*/ 3259718 w 6233614"/>
              <a:gd name="connsiteY700" fmla="*/ 762453 h 1276231"/>
              <a:gd name="connsiteX701" fmla="*/ 3222856 w 6233614"/>
              <a:gd name="connsiteY701" fmla="*/ 762453 h 1276231"/>
              <a:gd name="connsiteX702" fmla="*/ 3222856 w 6233614"/>
              <a:gd name="connsiteY702" fmla="*/ 629198 h 1276231"/>
              <a:gd name="connsiteX703" fmla="*/ 3209331 w 6233614"/>
              <a:gd name="connsiteY703" fmla="*/ 589384 h 1276231"/>
              <a:gd name="connsiteX704" fmla="*/ 3172279 w 6233614"/>
              <a:gd name="connsiteY704" fmla="*/ 575287 h 1276231"/>
              <a:gd name="connsiteX705" fmla="*/ 3121701 w 6233614"/>
              <a:gd name="connsiteY705" fmla="*/ 601004 h 1276231"/>
              <a:gd name="connsiteX706" fmla="*/ 3102842 w 6233614"/>
              <a:gd name="connsiteY706" fmla="*/ 669965 h 1276231"/>
              <a:gd name="connsiteX707" fmla="*/ 3102842 w 6233614"/>
              <a:gd name="connsiteY707" fmla="*/ 762548 h 1276231"/>
              <a:gd name="connsiteX708" fmla="*/ 3066456 w 6233614"/>
              <a:gd name="connsiteY708" fmla="*/ 762548 h 1276231"/>
              <a:gd name="connsiteX709" fmla="*/ 3066456 w 6233614"/>
              <a:gd name="connsiteY709" fmla="*/ 546617 h 1276231"/>
              <a:gd name="connsiteX710" fmla="*/ 3066551 w 6233614"/>
              <a:gd name="connsiteY710" fmla="*/ 546426 h 1276231"/>
              <a:gd name="connsiteX711" fmla="*/ 3102937 w 6233614"/>
              <a:gd name="connsiteY711" fmla="*/ 546426 h 1276231"/>
              <a:gd name="connsiteX712" fmla="*/ 3102937 w 6233614"/>
              <a:gd name="connsiteY712" fmla="*/ 583669 h 1276231"/>
              <a:gd name="connsiteX713" fmla="*/ 3133798 w 6233614"/>
              <a:gd name="connsiteY713" fmla="*/ 554332 h 1276231"/>
              <a:gd name="connsiteX714" fmla="*/ 3179613 w 6233614"/>
              <a:gd name="connsiteY714" fmla="*/ 542997 h 1276231"/>
              <a:gd name="connsiteX715" fmla="*/ 2930629 w 6233614"/>
              <a:gd name="connsiteY715" fmla="*/ 542997 h 1276231"/>
              <a:gd name="connsiteX716" fmla="*/ 2988255 w 6233614"/>
              <a:gd name="connsiteY716" fmla="*/ 563762 h 1276231"/>
              <a:gd name="connsiteX717" fmla="*/ 3010734 w 6233614"/>
              <a:gd name="connsiteY717" fmla="*/ 621007 h 1276231"/>
              <a:gd name="connsiteX718" fmla="*/ 3010734 w 6233614"/>
              <a:gd name="connsiteY718" fmla="*/ 762453 h 1276231"/>
              <a:gd name="connsiteX719" fmla="*/ 2973873 w 6233614"/>
              <a:gd name="connsiteY719" fmla="*/ 762453 h 1276231"/>
              <a:gd name="connsiteX720" fmla="*/ 2973873 w 6233614"/>
              <a:gd name="connsiteY720" fmla="*/ 629198 h 1276231"/>
              <a:gd name="connsiteX721" fmla="*/ 2960347 w 6233614"/>
              <a:gd name="connsiteY721" fmla="*/ 589384 h 1276231"/>
              <a:gd name="connsiteX722" fmla="*/ 2923295 w 6233614"/>
              <a:gd name="connsiteY722" fmla="*/ 575287 h 1276231"/>
              <a:gd name="connsiteX723" fmla="*/ 2872717 w 6233614"/>
              <a:gd name="connsiteY723" fmla="*/ 601004 h 1276231"/>
              <a:gd name="connsiteX724" fmla="*/ 2853858 w 6233614"/>
              <a:gd name="connsiteY724" fmla="*/ 669965 h 1276231"/>
              <a:gd name="connsiteX725" fmla="*/ 2853858 w 6233614"/>
              <a:gd name="connsiteY725" fmla="*/ 762548 h 1276231"/>
              <a:gd name="connsiteX726" fmla="*/ 2817472 w 6233614"/>
              <a:gd name="connsiteY726" fmla="*/ 762548 h 1276231"/>
              <a:gd name="connsiteX727" fmla="*/ 2817472 w 6233614"/>
              <a:gd name="connsiteY727" fmla="*/ 546617 h 1276231"/>
              <a:gd name="connsiteX728" fmla="*/ 2817567 w 6233614"/>
              <a:gd name="connsiteY728" fmla="*/ 546426 h 1276231"/>
              <a:gd name="connsiteX729" fmla="*/ 2853953 w 6233614"/>
              <a:gd name="connsiteY729" fmla="*/ 546426 h 1276231"/>
              <a:gd name="connsiteX730" fmla="*/ 2853953 w 6233614"/>
              <a:gd name="connsiteY730" fmla="*/ 583669 h 1276231"/>
              <a:gd name="connsiteX731" fmla="*/ 2884814 w 6233614"/>
              <a:gd name="connsiteY731" fmla="*/ 554332 h 1276231"/>
              <a:gd name="connsiteX732" fmla="*/ 2930629 w 6233614"/>
              <a:gd name="connsiteY732" fmla="*/ 542997 h 1276231"/>
              <a:gd name="connsiteX733" fmla="*/ 3806549 w 6233614"/>
              <a:gd name="connsiteY733" fmla="*/ 542902 h 1276231"/>
              <a:gd name="connsiteX734" fmla="*/ 3870843 w 6233614"/>
              <a:gd name="connsiteY734" fmla="*/ 564714 h 1276231"/>
              <a:gd name="connsiteX735" fmla="*/ 3895703 w 6233614"/>
              <a:gd name="connsiteY735" fmla="*/ 623388 h 1276231"/>
              <a:gd name="connsiteX736" fmla="*/ 3895703 w 6233614"/>
              <a:gd name="connsiteY736" fmla="*/ 762263 h 1276231"/>
              <a:gd name="connsiteX737" fmla="*/ 3858841 w 6233614"/>
              <a:gd name="connsiteY737" fmla="*/ 762263 h 1276231"/>
              <a:gd name="connsiteX738" fmla="*/ 3858841 w 6233614"/>
              <a:gd name="connsiteY738" fmla="*/ 726258 h 1276231"/>
              <a:gd name="connsiteX739" fmla="*/ 3832266 w 6233614"/>
              <a:gd name="connsiteY739" fmla="*/ 753881 h 1276231"/>
              <a:gd name="connsiteX740" fmla="*/ 3789880 w 6233614"/>
              <a:gd name="connsiteY740" fmla="*/ 765692 h 1276231"/>
              <a:gd name="connsiteX741" fmla="*/ 3734159 w 6233614"/>
              <a:gd name="connsiteY741" fmla="*/ 749023 h 1276231"/>
              <a:gd name="connsiteX742" fmla="*/ 3734159 w 6233614"/>
              <a:gd name="connsiteY742" fmla="*/ 749118 h 1276231"/>
              <a:gd name="connsiteX743" fmla="*/ 3713585 w 6233614"/>
              <a:gd name="connsiteY743" fmla="*/ 704160 h 1276231"/>
              <a:gd name="connsiteX744" fmla="*/ 3737398 w 6233614"/>
              <a:gd name="connsiteY744" fmla="*/ 654440 h 1276231"/>
              <a:gd name="connsiteX745" fmla="*/ 3812550 w 6233614"/>
              <a:gd name="connsiteY745" fmla="*/ 632151 h 1276231"/>
              <a:gd name="connsiteX746" fmla="*/ 3858841 w 6233614"/>
              <a:gd name="connsiteY746" fmla="*/ 627484 h 1276231"/>
              <a:gd name="connsiteX747" fmla="*/ 3858841 w 6233614"/>
              <a:gd name="connsiteY747" fmla="*/ 619769 h 1276231"/>
              <a:gd name="connsiteX748" fmla="*/ 3844744 w 6233614"/>
              <a:gd name="connsiteY748" fmla="*/ 586336 h 1276231"/>
              <a:gd name="connsiteX749" fmla="*/ 3806644 w 6233614"/>
              <a:gd name="connsiteY749" fmla="*/ 574334 h 1276231"/>
              <a:gd name="connsiteX750" fmla="*/ 3769782 w 6233614"/>
              <a:gd name="connsiteY750" fmla="*/ 585860 h 1276231"/>
              <a:gd name="connsiteX751" fmla="*/ 3752638 w 6233614"/>
              <a:gd name="connsiteY751" fmla="*/ 619673 h 1276231"/>
              <a:gd name="connsiteX752" fmla="*/ 3715776 w 6233614"/>
              <a:gd name="connsiteY752" fmla="*/ 619673 h 1276231"/>
              <a:gd name="connsiteX753" fmla="*/ 3744446 w 6233614"/>
              <a:gd name="connsiteY753" fmla="*/ 565000 h 1276231"/>
              <a:gd name="connsiteX754" fmla="*/ 3806549 w 6233614"/>
              <a:gd name="connsiteY754" fmla="*/ 542902 h 1276231"/>
              <a:gd name="connsiteX755" fmla="*/ 5070993 w 6233614"/>
              <a:gd name="connsiteY755" fmla="*/ 491562 h 1276231"/>
              <a:gd name="connsiteX756" fmla="*/ 5107378 w 6233614"/>
              <a:gd name="connsiteY756" fmla="*/ 491562 h 1276231"/>
              <a:gd name="connsiteX757" fmla="*/ 5107378 w 6233614"/>
              <a:gd name="connsiteY757" fmla="*/ 546426 h 1276231"/>
              <a:gd name="connsiteX758" fmla="*/ 5162242 w 6233614"/>
              <a:gd name="connsiteY758" fmla="*/ 546426 h 1276231"/>
              <a:gd name="connsiteX759" fmla="*/ 5162242 w 6233614"/>
              <a:gd name="connsiteY759" fmla="*/ 576811 h 1276231"/>
              <a:gd name="connsiteX760" fmla="*/ 5107378 w 6233614"/>
              <a:gd name="connsiteY760" fmla="*/ 576811 h 1276231"/>
              <a:gd name="connsiteX761" fmla="*/ 5107378 w 6233614"/>
              <a:gd name="connsiteY761" fmla="*/ 695492 h 1276231"/>
              <a:gd name="connsiteX762" fmla="*/ 5115950 w 6233614"/>
              <a:gd name="connsiteY762" fmla="*/ 723591 h 1276231"/>
              <a:gd name="connsiteX763" fmla="*/ 5139096 w 6233614"/>
              <a:gd name="connsiteY763" fmla="*/ 733211 h 1276231"/>
              <a:gd name="connsiteX764" fmla="*/ 5163480 w 6233614"/>
              <a:gd name="connsiteY764" fmla="*/ 728925 h 1276231"/>
              <a:gd name="connsiteX765" fmla="*/ 5163480 w 6233614"/>
              <a:gd name="connsiteY765" fmla="*/ 760167 h 1276231"/>
              <a:gd name="connsiteX766" fmla="*/ 5134810 w 6233614"/>
              <a:gd name="connsiteY766" fmla="*/ 765692 h 1276231"/>
              <a:gd name="connsiteX767" fmla="*/ 5088518 w 6233614"/>
              <a:gd name="connsiteY767" fmla="*/ 748166 h 1276231"/>
              <a:gd name="connsiteX768" fmla="*/ 5088518 w 6233614"/>
              <a:gd name="connsiteY768" fmla="*/ 748261 h 1276231"/>
              <a:gd name="connsiteX769" fmla="*/ 5070993 w 6233614"/>
              <a:gd name="connsiteY769" fmla="*/ 698540 h 1276231"/>
              <a:gd name="connsiteX770" fmla="*/ 5070993 w 6233614"/>
              <a:gd name="connsiteY770" fmla="*/ 576811 h 1276231"/>
              <a:gd name="connsiteX771" fmla="*/ 5034131 w 6233614"/>
              <a:gd name="connsiteY771" fmla="*/ 576811 h 1276231"/>
              <a:gd name="connsiteX772" fmla="*/ 5034131 w 6233614"/>
              <a:gd name="connsiteY772" fmla="*/ 546426 h 1276231"/>
              <a:gd name="connsiteX773" fmla="*/ 5070993 w 6233614"/>
              <a:gd name="connsiteY773" fmla="*/ 546426 h 1276231"/>
              <a:gd name="connsiteX774" fmla="*/ 2312933 w 6233614"/>
              <a:gd name="connsiteY774" fmla="*/ 462415 h 1276231"/>
              <a:gd name="connsiteX775" fmla="*/ 2351795 w 6233614"/>
              <a:gd name="connsiteY775" fmla="*/ 462415 h 1276231"/>
              <a:gd name="connsiteX776" fmla="*/ 2351795 w 6233614"/>
              <a:gd name="connsiteY776" fmla="*/ 599099 h 1276231"/>
              <a:gd name="connsiteX777" fmla="*/ 2488098 w 6233614"/>
              <a:gd name="connsiteY777" fmla="*/ 462415 h 1276231"/>
              <a:gd name="connsiteX778" fmla="*/ 2540390 w 6233614"/>
              <a:gd name="connsiteY778" fmla="*/ 462415 h 1276231"/>
              <a:gd name="connsiteX779" fmla="*/ 2422566 w 6233614"/>
              <a:gd name="connsiteY779" fmla="*/ 580716 h 1276231"/>
              <a:gd name="connsiteX780" fmla="*/ 2552868 w 6233614"/>
              <a:gd name="connsiteY780" fmla="*/ 762357 h 1276231"/>
              <a:gd name="connsiteX781" fmla="*/ 2504862 w 6233614"/>
              <a:gd name="connsiteY781" fmla="*/ 762357 h 1276231"/>
              <a:gd name="connsiteX782" fmla="*/ 2395991 w 6233614"/>
              <a:gd name="connsiteY782" fmla="*/ 607290 h 1276231"/>
              <a:gd name="connsiteX783" fmla="*/ 2352271 w 6233614"/>
              <a:gd name="connsiteY783" fmla="*/ 651391 h 1276231"/>
              <a:gd name="connsiteX784" fmla="*/ 2352271 w 6233614"/>
              <a:gd name="connsiteY784" fmla="*/ 762357 h 1276231"/>
              <a:gd name="connsiteX785" fmla="*/ 2313314 w 6233614"/>
              <a:gd name="connsiteY785" fmla="*/ 762357 h 1276231"/>
              <a:gd name="connsiteX786" fmla="*/ 4838773 w 6233614"/>
              <a:gd name="connsiteY786" fmla="*/ 458986 h 1276231"/>
              <a:gd name="connsiteX787" fmla="*/ 4875635 w 6233614"/>
              <a:gd name="connsiteY787" fmla="*/ 458986 h 1276231"/>
              <a:gd name="connsiteX788" fmla="*/ 4875635 w 6233614"/>
              <a:gd name="connsiteY788" fmla="*/ 635484 h 1276231"/>
              <a:gd name="connsiteX789" fmla="*/ 4976314 w 6233614"/>
              <a:gd name="connsiteY789" fmla="*/ 546330 h 1276231"/>
              <a:gd name="connsiteX790" fmla="*/ 5025558 w 6233614"/>
              <a:gd name="connsiteY790" fmla="*/ 546330 h 1276231"/>
              <a:gd name="connsiteX791" fmla="*/ 4934690 w 6233614"/>
              <a:gd name="connsiteY791" fmla="*/ 629007 h 1276231"/>
              <a:gd name="connsiteX792" fmla="*/ 5033273 w 6233614"/>
              <a:gd name="connsiteY792" fmla="*/ 762262 h 1276231"/>
              <a:gd name="connsiteX793" fmla="*/ 4989173 w 6233614"/>
              <a:gd name="connsiteY793" fmla="*/ 762262 h 1276231"/>
              <a:gd name="connsiteX794" fmla="*/ 4907353 w 6233614"/>
              <a:gd name="connsiteY794" fmla="*/ 653868 h 1276231"/>
              <a:gd name="connsiteX795" fmla="*/ 4907353 w 6233614"/>
              <a:gd name="connsiteY795" fmla="*/ 653963 h 1276231"/>
              <a:gd name="connsiteX796" fmla="*/ 4875635 w 6233614"/>
              <a:gd name="connsiteY796" fmla="*/ 683109 h 1276231"/>
              <a:gd name="connsiteX797" fmla="*/ 4875635 w 6233614"/>
              <a:gd name="connsiteY797" fmla="*/ 762357 h 1276231"/>
              <a:gd name="connsiteX798" fmla="*/ 4838773 w 6233614"/>
              <a:gd name="connsiteY798" fmla="*/ 762357 h 1276231"/>
              <a:gd name="connsiteX799" fmla="*/ 3509178 w 6233614"/>
              <a:gd name="connsiteY799" fmla="*/ 458986 h 1276231"/>
              <a:gd name="connsiteX800" fmla="*/ 3546040 w 6233614"/>
              <a:gd name="connsiteY800" fmla="*/ 458986 h 1276231"/>
              <a:gd name="connsiteX801" fmla="*/ 3546040 w 6233614"/>
              <a:gd name="connsiteY801" fmla="*/ 635484 h 1276231"/>
              <a:gd name="connsiteX802" fmla="*/ 3646719 w 6233614"/>
              <a:gd name="connsiteY802" fmla="*/ 546330 h 1276231"/>
              <a:gd name="connsiteX803" fmla="*/ 3695963 w 6233614"/>
              <a:gd name="connsiteY803" fmla="*/ 546330 h 1276231"/>
              <a:gd name="connsiteX804" fmla="*/ 3605095 w 6233614"/>
              <a:gd name="connsiteY804" fmla="*/ 629007 h 1276231"/>
              <a:gd name="connsiteX805" fmla="*/ 3703678 w 6233614"/>
              <a:gd name="connsiteY805" fmla="*/ 762262 h 1276231"/>
              <a:gd name="connsiteX806" fmla="*/ 3659578 w 6233614"/>
              <a:gd name="connsiteY806" fmla="*/ 762262 h 1276231"/>
              <a:gd name="connsiteX807" fmla="*/ 3577758 w 6233614"/>
              <a:gd name="connsiteY807" fmla="*/ 653868 h 1276231"/>
              <a:gd name="connsiteX808" fmla="*/ 3577758 w 6233614"/>
              <a:gd name="connsiteY808" fmla="*/ 653963 h 1276231"/>
              <a:gd name="connsiteX809" fmla="*/ 3546040 w 6233614"/>
              <a:gd name="connsiteY809" fmla="*/ 683109 h 1276231"/>
              <a:gd name="connsiteX810" fmla="*/ 3546040 w 6233614"/>
              <a:gd name="connsiteY810" fmla="*/ 762357 h 1276231"/>
              <a:gd name="connsiteX811" fmla="*/ 3509178 w 6233614"/>
              <a:gd name="connsiteY811" fmla="*/ 762357 h 1276231"/>
              <a:gd name="connsiteX812" fmla="*/ 2327983 w 6233614"/>
              <a:gd name="connsiteY812" fmla="*/ 302490 h 1276231"/>
              <a:gd name="connsiteX813" fmla="*/ 2328020 w 6233614"/>
              <a:gd name="connsiteY813" fmla="*/ 302511 h 1276231"/>
              <a:gd name="connsiteX814" fmla="*/ 2328078 w 6233614"/>
              <a:gd name="connsiteY814" fmla="*/ 302586 h 1276231"/>
              <a:gd name="connsiteX815" fmla="*/ 2557535 w 6233614"/>
              <a:gd name="connsiteY815" fmla="*/ 110657 h 1276231"/>
              <a:gd name="connsiteX816" fmla="*/ 2611923 w 6233614"/>
              <a:gd name="connsiteY816" fmla="*/ 110657 h 1276231"/>
              <a:gd name="connsiteX817" fmla="*/ 2611923 w 6233614"/>
              <a:gd name="connsiteY817" fmla="*/ 326589 h 1276231"/>
              <a:gd name="connsiteX818" fmla="*/ 2557535 w 6233614"/>
              <a:gd name="connsiteY818" fmla="*/ 326589 h 1276231"/>
              <a:gd name="connsiteX819" fmla="*/ 2907960 w 6233614"/>
              <a:gd name="connsiteY819" fmla="*/ 57984 h 1276231"/>
              <a:gd name="connsiteX820" fmla="*/ 2962348 w 6233614"/>
              <a:gd name="connsiteY820" fmla="*/ 57984 h 1276231"/>
              <a:gd name="connsiteX821" fmla="*/ 2962348 w 6233614"/>
              <a:gd name="connsiteY821" fmla="*/ 110657 h 1276231"/>
              <a:gd name="connsiteX822" fmla="*/ 3013306 w 6233614"/>
              <a:gd name="connsiteY822" fmla="*/ 110657 h 1276231"/>
              <a:gd name="connsiteX823" fmla="*/ 3013306 w 6233614"/>
              <a:gd name="connsiteY823" fmla="*/ 154758 h 1276231"/>
              <a:gd name="connsiteX824" fmla="*/ 2962348 w 6233614"/>
              <a:gd name="connsiteY824" fmla="*/ 154758 h 1276231"/>
              <a:gd name="connsiteX825" fmla="*/ 2962348 w 6233614"/>
              <a:gd name="connsiteY825" fmla="*/ 249913 h 1276231"/>
              <a:gd name="connsiteX826" fmla="*/ 2970063 w 6233614"/>
              <a:gd name="connsiteY826" fmla="*/ 274583 h 1276231"/>
              <a:gd name="connsiteX827" fmla="*/ 2991494 w 6233614"/>
              <a:gd name="connsiteY827" fmla="*/ 282964 h 1276231"/>
              <a:gd name="connsiteX828" fmla="*/ 3015021 w 6233614"/>
              <a:gd name="connsiteY828" fmla="*/ 278678 h 1276231"/>
              <a:gd name="connsiteX829" fmla="*/ 3015021 w 6233614"/>
              <a:gd name="connsiteY829" fmla="*/ 324494 h 1276231"/>
              <a:gd name="connsiteX830" fmla="*/ 2984160 w 6233614"/>
              <a:gd name="connsiteY830" fmla="*/ 330018 h 1276231"/>
              <a:gd name="connsiteX831" fmla="*/ 2929105 w 6233614"/>
              <a:gd name="connsiteY831" fmla="*/ 310111 h 1276231"/>
              <a:gd name="connsiteX832" fmla="*/ 2929201 w 6233614"/>
              <a:gd name="connsiteY832" fmla="*/ 310111 h 1276231"/>
              <a:gd name="connsiteX833" fmla="*/ 2907960 w 6233614"/>
              <a:gd name="connsiteY833" fmla="*/ 254580 h 1276231"/>
              <a:gd name="connsiteX834" fmla="*/ 2907960 w 6233614"/>
              <a:gd name="connsiteY834" fmla="*/ 154758 h 1276231"/>
              <a:gd name="connsiteX835" fmla="*/ 2873289 w 6233614"/>
              <a:gd name="connsiteY835" fmla="*/ 154758 h 1276231"/>
              <a:gd name="connsiteX836" fmla="*/ 2873289 w 6233614"/>
              <a:gd name="connsiteY836" fmla="*/ 110657 h 1276231"/>
              <a:gd name="connsiteX837" fmla="*/ 2907960 w 6233614"/>
              <a:gd name="connsiteY837" fmla="*/ 110657 h 1276231"/>
              <a:gd name="connsiteX838" fmla="*/ 1333572 w 6233614"/>
              <a:gd name="connsiteY838" fmla="*/ 41601 h 1276231"/>
              <a:gd name="connsiteX839" fmla="*/ 1904406 w 6233614"/>
              <a:gd name="connsiteY839" fmla="*/ 612530 h 1276231"/>
              <a:gd name="connsiteX840" fmla="*/ 1333572 w 6233614"/>
              <a:gd name="connsiteY840" fmla="*/ 1183363 h 1276231"/>
              <a:gd name="connsiteX841" fmla="*/ 914758 w 6233614"/>
              <a:gd name="connsiteY841" fmla="*/ 1000292 h 1276231"/>
              <a:gd name="connsiteX842" fmla="*/ 1169933 w 6233614"/>
              <a:gd name="connsiteY842" fmla="*/ 745118 h 1276231"/>
              <a:gd name="connsiteX843" fmla="*/ 1169933 w 6233614"/>
              <a:gd name="connsiteY843" fmla="*/ 479846 h 1276231"/>
              <a:gd name="connsiteX844" fmla="*/ 914758 w 6233614"/>
              <a:gd name="connsiteY844" fmla="*/ 224672 h 1276231"/>
              <a:gd name="connsiteX845" fmla="*/ 1333572 w 6233614"/>
              <a:gd name="connsiteY845" fmla="*/ 41601 h 1276231"/>
              <a:gd name="connsiteX846" fmla="*/ 2660024 w 6233614"/>
              <a:gd name="connsiteY846" fmla="*/ 23218 h 1276231"/>
              <a:gd name="connsiteX847" fmla="*/ 2714412 w 6233614"/>
              <a:gd name="connsiteY847" fmla="*/ 23218 h 1276231"/>
              <a:gd name="connsiteX848" fmla="*/ 2714412 w 6233614"/>
              <a:gd name="connsiteY848" fmla="*/ 186858 h 1276231"/>
              <a:gd name="connsiteX849" fmla="*/ 2795374 w 6233614"/>
              <a:gd name="connsiteY849" fmla="*/ 110562 h 1276231"/>
              <a:gd name="connsiteX850" fmla="*/ 2867383 w 6233614"/>
              <a:gd name="connsiteY850" fmla="*/ 110562 h 1276231"/>
              <a:gd name="connsiteX851" fmla="*/ 2782516 w 6233614"/>
              <a:gd name="connsiteY851" fmla="*/ 192382 h 1276231"/>
              <a:gd name="connsiteX852" fmla="*/ 2874622 w 6233614"/>
              <a:gd name="connsiteY852" fmla="*/ 326494 h 1276231"/>
              <a:gd name="connsiteX853" fmla="*/ 2809471 w 6233614"/>
              <a:gd name="connsiteY853" fmla="*/ 326494 h 1276231"/>
              <a:gd name="connsiteX854" fmla="*/ 2743082 w 6233614"/>
              <a:gd name="connsiteY854" fmla="*/ 230482 h 1276231"/>
              <a:gd name="connsiteX855" fmla="*/ 2743082 w 6233614"/>
              <a:gd name="connsiteY855" fmla="*/ 230673 h 1276231"/>
              <a:gd name="connsiteX856" fmla="*/ 2714412 w 6233614"/>
              <a:gd name="connsiteY856" fmla="*/ 258486 h 1276231"/>
              <a:gd name="connsiteX857" fmla="*/ 2714412 w 6233614"/>
              <a:gd name="connsiteY857" fmla="*/ 326589 h 1276231"/>
              <a:gd name="connsiteX858" fmla="*/ 2660024 w 6233614"/>
              <a:gd name="connsiteY858" fmla="*/ 326589 h 1276231"/>
              <a:gd name="connsiteX859" fmla="*/ 2403230 w 6233614"/>
              <a:gd name="connsiteY859" fmla="*/ 23122 h 1276231"/>
              <a:gd name="connsiteX860" fmla="*/ 2481621 w 6233614"/>
              <a:gd name="connsiteY860" fmla="*/ 47315 h 1276231"/>
              <a:gd name="connsiteX861" fmla="*/ 2516292 w 6233614"/>
              <a:gd name="connsiteY861" fmla="*/ 114753 h 1276231"/>
              <a:gd name="connsiteX862" fmla="*/ 2459714 w 6233614"/>
              <a:gd name="connsiteY862" fmla="*/ 114753 h 1276231"/>
              <a:gd name="connsiteX863" fmla="*/ 2440473 w 6233614"/>
              <a:gd name="connsiteY863" fmla="*/ 83892 h 1276231"/>
              <a:gd name="connsiteX864" fmla="*/ 2403230 w 6233614"/>
              <a:gd name="connsiteY864" fmla="*/ 72747 h 1276231"/>
              <a:gd name="connsiteX865" fmla="*/ 2371131 w 6233614"/>
              <a:gd name="connsiteY865" fmla="*/ 81510 h 1276231"/>
              <a:gd name="connsiteX866" fmla="*/ 2359130 w 6233614"/>
              <a:gd name="connsiteY866" fmla="*/ 104847 h 1276231"/>
              <a:gd name="connsiteX867" fmla="*/ 2366654 w 6233614"/>
              <a:gd name="connsiteY867" fmla="*/ 121992 h 1276231"/>
              <a:gd name="connsiteX868" fmla="*/ 2385323 w 6233614"/>
              <a:gd name="connsiteY868" fmla="*/ 133136 h 1276231"/>
              <a:gd name="connsiteX869" fmla="*/ 2417423 w 6233614"/>
              <a:gd name="connsiteY869" fmla="*/ 143423 h 1276231"/>
              <a:gd name="connsiteX870" fmla="*/ 2469524 w 6233614"/>
              <a:gd name="connsiteY870" fmla="*/ 160949 h 1276231"/>
              <a:gd name="connsiteX871" fmla="*/ 2504672 w 6233614"/>
              <a:gd name="connsiteY871" fmla="*/ 189048 h 1276231"/>
              <a:gd name="connsiteX872" fmla="*/ 2519436 w 6233614"/>
              <a:gd name="connsiteY872" fmla="*/ 240292 h 1276231"/>
              <a:gd name="connsiteX873" fmla="*/ 2505720 w 6233614"/>
              <a:gd name="connsiteY873" fmla="*/ 287250 h 1276231"/>
              <a:gd name="connsiteX874" fmla="*/ 2467334 w 6233614"/>
              <a:gd name="connsiteY874" fmla="*/ 318778 h 1276231"/>
              <a:gd name="connsiteX875" fmla="*/ 2410946 w 6233614"/>
              <a:gd name="connsiteY875" fmla="*/ 329922 h 1276231"/>
              <a:gd name="connsiteX876" fmla="*/ 2364928 w 6233614"/>
              <a:gd name="connsiteY876" fmla="*/ 323064 h 1276231"/>
              <a:gd name="connsiteX877" fmla="*/ 2328020 w 6233614"/>
              <a:gd name="connsiteY877" fmla="*/ 302511 h 1276231"/>
              <a:gd name="connsiteX878" fmla="*/ 2302741 w 6233614"/>
              <a:gd name="connsiteY878" fmla="*/ 269582 h 1276231"/>
              <a:gd name="connsiteX879" fmla="*/ 2291407 w 6233614"/>
              <a:gd name="connsiteY879" fmla="*/ 225433 h 1276231"/>
              <a:gd name="connsiteX880" fmla="*/ 2348366 w 6233614"/>
              <a:gd name="connsiteY880" fmla="*/ 225433 h 1276231"/>
              <a:gd name="connsiteX881" fmla="*/ 2368559 w 6233614"/>
              <a:gd name="connsiteY881" fmla="*/ 266105 h 1276231"/>
              <a:gd name="connsiteX882" fmla="*/ 2410946 w 6233614"/>
              <a:gd name="connsiteY882" fmla="*/ 280202 h 1276231"/>
              <a:gd name="connsiteX883" fmla="*/ 2447141 w 6233614"/>
              <a:gd name="connsiteY883" fmla="*/ 270391 h 1276231"/>
              <a:gd name="connsiteX884" fmla="*/ 2461047 w 6233614"/>
              <a:gd name="connsiteY884" fmla="*/ 243816 h 1276231"/>
              <a:gd name="connsiteX885" fmla="*/ 2452665 w 6233614"/>
              <a:gd name="connsiteY885" fmla="*/ 222576 h 1276231"/>
              <a:gd name="connsiteX886" fmla="*/ 2432091 w 6233614"/>
              <a:gd name="connsiteY886" fmla="*/ 209336 h 1276231"/>
              <a:gd name="connsiteX887" fmla="*/ 2397134 w 6233614"/>
              <a:gd name="connsiteY887" fmla="*/ 197525 h 1276231"/>
              <a:gd name="connsiteX888" fmla="*/ 2347414 w 6233614"/>
              <a:gd name="connsiteY888" fmla="*/ 180189 h 1276231"/>
              <a:gd name="connsiteX889" fmla="*/ 2314457 w 6233614"/>
              <a:gd name="connsiteY889" fmla="*/ 153805 h 1276231"/>
              <a:gd name="connsiteX890" fmla="*/ 2300741 w 6233614"/>
              <a:gd name="connsiteY890" fmla="*/ 107514 h 1276231"/>
              <a:gd name="connsiteX891" fmla="*/ 2314267 w 6233614"/>
              <a:gd name="connsiteY891" fmla="*/ 63603 h 1276231"/>
              <a:gd name="connsiteX892" fmla="*/ 2351129 w 6233614"/>
              <a:gd name="connsiteY892" fmla="*/ 33790 h 1276231"/>
              <a:gd name="connsiteX893" fmla="*/ 2403230 w 6233614"/>
              <a:gd name="connsiteY893" fmla="*/ 23122 h 1276231"/>
              <a:gd name="connsiteX894" fmla="*/ 2584491 w 6233614"/>
              <a:gd name="connsiteY894" fmla="*/ 14645 h 1276231"/>
              <a:gd name="connsiteX895" fmla="*/ 2608494 w 6233614"/>
              <a:gd name="connsiteY895" fmla="*/ 23884 h 1276231"/>
              <a:gd name="connsiteX896" fmla="*/ 2617924 w 6233614"/>
              <a:gd name="connsiteY896" fmla="*/ 47221 h 1276231"/>
              <a:gd name="connsiteX897" fmla="*/ 2608494 w 6233614"/>
              <a:gd name="connsiteY897" fmla="*/ 70176 h 1276231"/>
              <a:gd name="connsiteX898" fmla="*/ 2584491 w 6233614"/>
              <a:gd name="connsiteY898" fmla="*/ 79415 h 1276231"/>
              <a:gd name="connsiteX899" fmla="*/ 2560488 w 6233614"/>
              <a:gd name="connsiteY899" fmla="*/ 70176 h 1276231"/>
              <a:gd name="connsiteX900" fmla="*/ 2551058 w 6233614"/>
              <a:gd name="connsiteY900" fmla="*/ 47221 h 1276231"/>
              <a:gd name="connsiteX901" fmla="*/ 2560488 w 6233614"/>
              <a:gd name="connsiteY901" fmla="*/ 23884 h 1276231"/>
              <a:gd name="connsiteX902" fmla="*/ 2584491 w 6233614"/>
              <a:gd name="connsiteY902" fmla="*/ 14645 h 1276231"/>
              <a:gd name="connsiteX903" fmla="*/ 612386 w 6233614"/>
              <a:gd name="connsiteY903" fmla="*/ 0 h 1276231"/>
              <a:gd name="connsiteX904" fmla="*/ 745022 w 6233614"/>
              <a:gd name="connsiteY904" fmla="*/ 54935 h 1276231"/>
              <a:gd name="connsiteX905" fmla="*/ 914757 w 6233614"/>
              <a:gd name="connsiteY905" fmla="*/ 224671 h 1276231"/>
              <a:gd name="connsiteX906" fmla="*/ 762738 w 6233614"/>
              <a:gd name="connsiteY906" fmla="*/ 612434 h 1276231"/>
              <a:gd name="connsiteX907" fmla="*/ 762833 w 6233614"/>
              <a:gd name="connsiteY907" fmla="*/ 612434 h 1276231"/>
              <a:gd name="connsiteX908" fmla="*/ 914852 w 6233614"/>
              <a:gd name="connsiteY908" fmla="*/ 1000196 h 1276231"/>
              <a:gd name="connsiteX909" fmla="*/ 745117 w 6233614"/>
              <a:gd name="connsiteY909" fmla="*/ 1169932 h 1276231"/>
              <a:gd name="connsiteX910" fmla="*/ 479846 w 6233614"/>
              <a:gd name="connsiteY910" fmla="*/ 1169932 h 1276231"/>
              <a:gd name="connsiteX911" fmla="*/ 54935 w 6233614"/>
              <a:gd name="connsiteY911" fmla="*/ 745022 h 1276231"/>
              <a:gd name="connsiteX912" fmla="*/ 54935 w 6233614"/>
              <a:gd name="connsiteY912" fmla="*/ 479750 h 1276231"/>
              <a:gd name="connsiteX913" fmla="*/ 479750 w 6233614"/>
              <a:gd name="connsiteY913" fmla="*/ 54935 h 1276231"/>
              <a:gd name="connsiteX914" fmla="*/ 612386 w 6233614"/>
              <a:gd name="connsiteY914" fmla="*/ 0 h 127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</a:cxnLst>
            <a:rect l="l" t="t" r="r" b="b"/>
            <a:pathLst>
              <a:path w="6233614" h="1276231">
                <a:moveTo>
                  <a:pt x="5490854" y="1193268"/>
                </a:moveTo>
                <a:lnTo>
                  <a:pt x="5491002" y="1193399"/>
                </a:lnTo>
                <a:lnTo>
                  <a:pt x="5490950" y="1193459"/>
                </a:lnTo>
                <a:close/>
                <a:moveTo>
                  <a:pt x="4894399" y="1091446"/>
                </a:moveTo>
                <a:lnTo>
                  <a:pt x="4850298" y="1096590"/>
                </a:lnTo>
                <a:cubicBezTo>
                  <a:pt x="4827438" y="1099162"/>
                  <a:pt x="4811055" y="1103638"/>
                  <a:pt x="4801245" y="1109925"/>
                </a:cubicBezTo>
                <a:cubicBezTo>
                  <a:pt x="4791339" y="1116211"/>
                  <a:pt x="4786481" y="1125736"/>
                  <a:pt x="4786481" y="1138595"/>
                </a:cubicBezTo>
                <a:cubicBezTo>
                  <a:pt x="4786481" y="1148311"/>
                  <a:pt x="4790291" y="1156026"/>
                  <a:pt x="4797816" y="1161741"/>
                </a:cubicBezTo>
                <a:cubicBezTo>
                  <a:pt x="4805340" y="1167456"/>
                  <a:pt x="4815723" y="1170313"/>
                  <a:pt x="4828867" y="1170313"/>
                </a:cubicBezTo>
                <a:cubicBezTo>
                  <a:pt x="4842012" y="1170313"/>
                  <a:pt x="4852680" y="1167265"/>
                  <a:pt x="4862681" y="1161074"/>
                </a:cubicBezTo>
                <a:cubicBezTo>
                  <a:pt x="4872682" y="1154978"/>
                  <a:pt x="4880493" y="1146691"/>
                  <a:pt x="4886017" y="1136214"/>
                </a:cubicBezTo>
                <a:cubicBezTo>
                  <a:pt x="4891542" y="1125736"/>
                  <a:pt x="4894399" y="1114306"/>
                  <a:pt x="4894399" y="1101733"/>
                </a:cubicBezTo>
                <a:close/>
                <a:moveTo>
                  <a:pt x="5653351" y="1040392"/>
                </a:moveTo>
                <a:lnTo>
                  <a:pt x="5553910" y="1156502"/>
                </a:lnTo>
                <a:cubicBezTo>
                  <a:pt x="5566197" y="1165074"/>
                  <a:pt x="5580009" y="1169361"/>
                  <a:pt x="5595439" y="1169361"/>
                </a:cubicBezTo>
                <a:lnTo>
                  <a:pt x="5595439" y="1169456"/>
                </a:lnTo>
                <a:cubicBezTo>
                  <a:pt x="5609155" y="1169456"/>
                  <a:pt x="5621537" y="1166122"/>
                  <a:pt x="5632491" y="1159360"/>
                </a:cubicBezTo>
                <a:cubicBezTo>
                  <a:pt x="5643445" y="1152692"/>
                  <a:pt x="5652018" y="1143262"/>
                  <a:pt x="5658208" y="1131261"/>
                </a:cubicBezTo>
                <a:cubicBezTo>
                  <a:pt x="5664305" y="1119259"/>
                  <a:pt x="5667448" y="1105543"/>
                  <a:pt x="5667448" y="1090113"/>
                </a:cubicBezTo>
                <a:cubicBezTo>
                  <a:pt x="5667448" y="1070968"/>
                  <a:pt x="5662781" y="1054394"/>
                  <a:pt x="5653351" y="1040392"/>
                </a:cubicBezTo>
                <a:close/>
                <a:moveTo>
                  <a:pt x="5595439" y="1010579"/>
                </a:moveTo>
                <a:cubicBezTo>
                  <a:pt x="5581437" y="1010579"/>
                  <a:pt x="5569055" y="1013913"/>
                  <a:pt x="5558196" y="1020676"/>
                </a:cubicBezTo>
                <a:cubicBezTo>
                  <a:pt x="5547338" y="1027438"/>
                  <a:pt x="5538861" y="1036773"/>
                  <a:pt x="5532669" y="1048965"/>
                </a:cubicBezTo>
                <a:cubicBezTo>
                  <a:pt x="5526478" y="1061157"/>
                  <a:pt x="5523430" y="1074873"/>
                  <a:pt x="5523430" y="1090303"/>
                </a:cubicBezTo>
                <a:cubicBezTo>
                  <a:pt x="5523430" y="1109163"/>
                  <a:pt x="5528002" y="1125451"/>
                  <a:pt x="5537146" y="1139166"/>
                </a:cubicBezTo>
                <a:lnTo>
                  <a:pt x="5537146" y="1139071"/>
                </a:lnTo>
                <a:lnTo>
                  <a:pt x="5636587" y="1022962"/>
                </a:lnTo>
                <a:cubicBezTo>
                  <a:pt x="5624300" y="1014675"/>
                  <a:pt x="5610583" y="1010579"/>
                  <a:pt x="5595439" y="1010579"/>
                </a:cubicBezTo>
                <a:close/>
                <a:moveTo>
                  <a:pt x="5331025" y="1010484"/>
                </a:moveTo>
                <a:cubicBezTo>
                  <a:pt x="5317023" y="1010484"/>
                  <a:pt x="5304926" y="1013818"/>
                  <a:pt x="5293972" y="1020581"/>
                </a:cubicBezTo>
                <a:cubicBezTo>
                  <a:pt x="5283019" y="1027343"/>
                  <a:pt x="5274351" y="1036678"/>
                  <a:pt x="5268065" y="1048870"/>
                </a:cubicBezTo>
                <a:cubicBezTo>
                  <a:pt x="5261778" y="1061062"/>
                  <a:pt x="5258635" y="1074778"/>
                  <a:pt x="5258635" y="1090208"/>
                </a:cubicBezTo>
                <a:cubicBezTo>
                  <a:pt x="5258635" y="1105639"/>
                  <a:pt x="5261778" y="1119450"/>
                  <a:pt x="5268065" y="1131547"/>
                </a:cubicBezTo>
                <a:cubicBezTo>
                  <a:pt x="5274351" y="1143644"/>
                  <a:pt x="5283019" y="1153073"/>
                  <a:pt x="5293972" y="1159836"/>
                </a:cubicBezTo>
                <a:cubicBezTo>
                  <a:pt x="5304926" y="1166599"/>
                  <a:pt x="5317309" y="1169933"/>
                  <a:pt x="5331025" y="1169933"/>
                </a:cubicBezTo>
                <a:cubicBezTo>
                  <a:pt x="5344741" y="1169933"/>
                  <a:pt x="5357504" y="1166599"/>
                  <a:pt x="5368553" y="1159836"/>
                </a:cubicBezTo>
                <a:cubicBezTo>
                  <a:pt x="5379507" y="1153169"/>
                  <a:pt x="5388080" y="1143739"/>
                  <a:pt x="5394271" y="1131547"/>
                </a:cubicBezTo>
                <a:cubicBezTo>
                  <a:pt x="5400367" y="1119450"/>
                  <a:pt x="5403510" y="1105639"/>
                  <a:pt x="5403510" y="1090208"/>
                </a:cubicBezTo>
                <a:cubicBezTo>
                  <a:pt x="5403510" y="1074778"/>
                  <a:pt x="5400462" y="1060966"/>
                  <a:pt x="5394271" y="1048870"/>
                </a:cubicBezTo>
                <a:cubicBezTo>
                  <a:pt x="5388080" y="1036773"/>
                  <a:pt x="5379602" y="1027343"/>
                  <a:pt x="5368553" y="1020581"/>
                </a:cubicBezTo>
                <a:cubicBezTo>
                  <a:pt x="5357504" y="1013913"/>
                  <a:pt x="5345026" y="1010484"/>
                  <a:pt x="5331025" y="1010484"/>
                </a:cubicBezTo>
                <a:close/>
                <a:moveTo>
                  <a:pt x="4459964" y="1010008"/>
                </a:moveTo>
                <a:cubicBezTo>
                  <a:pt x="4441676" y="1010008"/>
                  <a:pt x="4427674" y="1014770"/>
                  <a:pt x="4416244" y="1024391"/>
                </a:cubicBezTo>
                <a:cubicBezTo>
                  <a:pt x="4404814" y="1034011"/>
                  <a:pt x="4397194" y="1047727"/>
                  <a:pt x="4393574" y="1065729"/>
                </a:cubicBezTo>
                <a:lnTo>
                  <a:pt x="4521686" y="1065729"/>
                </a:lnTo>
                <a:cubicBezTo>
                  <a:pt x="4521686" y="1048870"/>
                  <a:pt x="4515971" y="1035344"/>
                  <a:pt x="4504541" y="1025248"/>
                </a:cubicBezTo>
                <a:cubicBezTo>
                  <a:pt x="4493111" y="1015151"/>
                  <a:pt x="4478252" y="1010008"/>
                  <a:pt x="4459964" y="1010008"/>
                </a:cubicBezTo>
                <a:close/>
                <a:moveTo>
                  <a:pt x="4019051" y="1010008"/>
                </a:moveTo>
                <a:cubicBezTo>
                  <a:pt x="4000763" y="1010008"/>
                  <a:pt x="3986761" y="1014770"/>
                  <a:pt x="3975331" y="1024391"/>
                </a:cubicBezTo>
                <a:cubicBezTo>
                  <a:pt x="3963901" y="1034011"/>
                  <a:pt x="3956281" y="1047727"/>
                  <a:pt x="3952662" y="1065729"/>
                </a:cubicBezTo>
                <a:lnTo>
                  <a:pt x="4080773" y="1065729"/>
                </a:lnTo>
                <a:cubicBezTo>
                  <a:pt x="4080773" y="1048870"/>
                  <a:pt x="4075058" y="1035344"/>
                  <a:pt x="4063628" y="1025248"/>
                </a:cubicBezTo>
                <a:cubicBezTo>
                  <a:pt x="4052198" y="1015151"/>
                  <a:pt x="4037339" y="1010008"/>
                  <a:pt x="4019051" y="1010008"/>
                </a:cubicBezTo>
                <a:close/>
                <a:moveTo>
                  <a:pt x="3687867" y="1010008"/>
                </a:moveTo>
                <a:cubicBezTo>
                  <a:pt x="3669579" y="1010008"/>
                  <a:pt x="3655577" y="1014770"/>
                  <a:pt x="3644147" y="1024391"/>
                </a:cubicBezTo>
                <a:cubicBezTo>
                  <a:pt x="3632717" y="1034011"/>
                  <a:pt x="3625097" y="1047727"/>
                  <a:pt x="3621478" y="1065729"/>
                </a:cubicBezTo>
                <a:lnTo>
                  <a:pt x="3749589" y="1065729"/>
                </a:lnTo>
                <a:cubicBezTo>
                  <a:pt x="3749589" y="1048870"/>
                  <a:pt x="3743874" y="1035344"/>
                  <a:pt x="3732444" y="1025248"/>
                </a:cubicBezTo>
                <a:cubicBezTo>
                  <a:pt x="3721014" y="1015151"/>
                  <a:pt x="3706155" y="1010008"/>
                  <a:pt x="3687867" y="1010008"/>
                </a:cubicBezTo>
                <a:close/>
                <a:moveTo>
                  <a:pt x="3122654" y="1010008"/>
                </a:moveTo>
                <a:cubicBezTo>
                  <a:pt x="3104366" y="1010008"/>
                  <a:pt x="3090364" y="1014770"/>
                  <a:pt x="3078934" y="1024391"/>
                </a:cubicBezTo>
                <a:cubicBezTo>
                  <a:pt x="3067504" y="1034011"/>
                  <a:pt x="3059884" y="1047727"/>
                  <a:pt x="3056264" y="1065729"/>
                </a:cubicBezTo>
                <a:lnTo>
                  <a:pt x="3184376" y="1065729"/>
                </a:lnTo>
                <a:cubicBezTo>
                  <a:pt x="3184376" y="1048870"/>
                  <a:pt x="3178661" y="1035344"/>
                  <a:pt x="3167231" y="1025248"/>
                </a:cubicBezTo>
                <a:cubicBezTo>
                  <a:pt x="3155801" y="1015151"/>
                  <a:pt x="3140942" y="1010008"/>
                  <a:pt x="3122654" y="1010008"/>
                </a:cubicBezTo>
                <a:close/>
                <a:moveTo>
                  <a:pt x="2636783" y="1010008"/>
                </a:moveTo>
                <a:cubicBezTo>
                  <a:pt x="2618495" y="1010008"/>
                  <a:pt x="2604493" y="1014770"/>
                  <a:pt x="2593063" y="1024391"/>
                </a:cubicBezTo>
                <a:cubicBezTo>
                  <a:pt x="2581633" y="1034011"/>
                  <a:pt x="2574013" y="1047727"/>
                  <a:pt x="2570394" y="1065729"/>
                </a:cubicBezTo>
                <a:lnTo>
                  <a:pt x="2698505" y="1065729"/>
                </a:lnTo>
                <a:cubicBezTo>
                  <a:pt x="2698505" y="1048870"/>
                  <a:pt x="2692790" y="1035344"/>
                  <a:pt x="2681360" y="1025248"/>
                </a:cubicBezTo>
                <a:cubicBezTo>
                  <a:pt x="2669930" y="1015151"/>
                  <a:pt x="2655071" y="1010008"/>
                  <a:pt x="2636783" y="1010008"/>
                </a:cubicBezTo>
                <a:close/>
                <a:moveTo>
                  <a:pt x="2449903" y="982290"/>
                </a:moveTo>
                <a:lnTo>
                  <a:pt x="2486765" y="982290"/>
                </a:lnTo>
                <a:lnTo>
                  <a:pt x="2486765" y="1210223"/>
                </a:lnTo>
                <a:cubicBezTo>
                  <a:pt x="2486765" y="1231083"/>
                  <a:pt x="2481240" y="1247275"/>
                  <a:pt x="2470287" y="1258896"/>
                </a:cubicBezTo>
                <a:cubicBezTo>
                  <a:pt x="2459238" y="1270421"/>
                  <a:pt x="2444379" y="1276231"/>
                  <a:pt x="2425519" y="1276231"/>
                </a:cubicBezTo>
                <a:cubicBezTo>
                  <a:pt x="2420947" y="1276231"/>
                  <a:pt x="2417137" y="1275945"/>
                  <a:pt x="2413994" y="1275374"/>
                </a:cubicBezTo>
                <a:lnTo>
                  <a:pt x="2413994" y="1275279"/>
                </a:lnTo>
                <a:lnTo>
                  <a:pt x="2413994" y="1244037"/>
                </a:lnTo>
                <a:lnTo>
                  <a:pt x="2422090" y="1244037"/>
                </a:lnTo>
                <a:cubicBezTo>
                  <a:pt x="2431234" y="1244037"/>
                  <a:pt x="2438187" y="1240798"/>
                  <a:pt x="2442855" y="1234416"/>
                </a:cubicBezTo>
                <a:cubicBezTo>
                  <a:pt x="2447617" y="1228034"/>
                  <a:pt x="2449903" y="1218510"/>
                  <a:pt x="2449903" y="1205937"/>
                </a:cubicBezTo>
                <a:close/>
                <a:moveTo>
                  <a:pt x="4133828" y="982195"/>
                </a:moveTo>
                <a:lnTo>
                  <a:pt x="4133923" y="982195"/>
                </a:lnTo>
                <a:lnTo>
                  <a:pt x="4173738" y="982195"/>
                </a:lnTo>
                <a:lnTo>
                  <a:pt x="4237555" y="1150978"/>
                </a:lnTo>
                <a:lnTo>
                  <a:pt x="4301849" y="982195"/>
                </a:lnTo>
                <a:lnTo>
                  <a:pt x="4339949" y="982195"/>
                </a:lnTo>
                <a:lnTo>
                  <a:pt x="4255081" y="1198127"/>
                </a:lnTo>
                <a:lnTo>
                  <a:pt x="4218696" y="1198127"/>
                </a:lnTo>
                <a:close/>
                <a:moveTo>
                  <a:pt x="3330775" y="978956"/>
                </a:moveTo>
                <a:cubicBezTo>
                  <a:pt x="3354492" y="978956"/>
                  <a:pt x="3373542" y="984481"/>
                  <a:pt x="3388020" y="995625"/>
                </a:cubicBezTo>
                <a:cubicBezTo>
                  <a:pt x="3402402" y="1006769"/>
                  <a:pt x="3411070" y="1022771"/>
                  <a:pt x="3413928" y="1043631"/>
                </a:cubicBezTo>
                <a:lnTo>
                  <a:pt x="3377066" y="1043631"/>
                </a:lnTo>
                <a:cubicBezTo>
                  <a:pt x="3375637" y="1033058"/>
                  <a:pt x="3370684" y="1024866"/>
                  <a:pt x="3362302" y="1018961"/>
                </a:cubicBezTo>
                <a:cubicBezTo>
                  <a:pt x="3353920" y="1013151"/>
                  <a:pt x="3343348" y="1010198"/>
                  <a:pt x="3330775" y="1010198"/>
                </a:cubicBezTo>
                <a:cubicBezTo>
                  <a:pt x="3319916" y="1010198"/>
                  <a:pt x="3310962" y="1012389"/>
                  <a:pt x="3304009" y="1016866"/>
                </a:cubicBezTo>
                <a:cubicBezTo>
                  <a:pt x="3296961" y="1021342"/>
                  <a:pt x="3293532" y="1027629"/>
                  <a:pt x="3293532" y="1035916"/>
                </a:cubicBezTo>
                <a:cubicBezTo>
                  <a:pt x="3293532" y="1042488"/>
                  <a:pt x="3295627" y="1047822"/>
                  <a:pt x="3299723" y="1051822"/>
                </a:cubicBezTo>
                <a:cubicBezTo>
                  <a:pt x="3303819" y="1055823"/>
                  <a:pt x="3309058" y="1058871"/>
                  <a:pt x="3315344" y="1061062"/>
                </a:cubicBezTo>
                <a:cubicBezTo>
                  <a:pt x="3321631" y="1063157"/>
                  <a:pt x="3330584" y="1065729"/>
                  <a:pt x="3342300" y="1068586"/>
                </a:cubicBezTo>
                <a:cubicBezTo>
                  <a:pt x="3358302" y="1072301"/>
                  <a:pt x="3371256" y="1076111"/>
                  <a:pt x="3381257" y="1080112"/>
                </a:cubicBezTo>
                <a:cubicBezTo>
                  <a:pt x="3391258" y="1084112"/>
                  <a:pt x="3399831" y="1090494"/>
                  <a:pt x="3406975" y="1099352"/>
                </a:cubicBezTo>
                <a:cubicBezTo>
                  <a:pt x="3414118" y="1108210"/>
                  <a:pt x="3417643" y="1120307"/>
                  <a:pt x="3417643" y="1135737"/>
                </a:cubicBezTo>
                <a:cubicBezTo>
                  <a:pt x="3417643" y="1148596"/>
                  <a:pt x="3414214" y="1160026"/>
                  <a:pt x="3407356" y="1170027"/>
                </a:cubicBezTo>
                <a:cubicBezTo>
                  <a:pt x="3400498" y="1180029"/>
                  <a:pt x="3390973" y="1187839"/>
                  <a:pt x="3378876" y="1193364"/>
                </a:cubicBezTo>
                <a:cubicBezTo>
                  <a:pt x="3366684" y="1198888"/>
                  <a:pt x="3352968" y="1201746"/>
                  <a:pt x="3337537" y="1201746"/>
                </a:cubicBezTo>
                <a:cubicBezTo>
                  <a:pt x="3319821" y="1201746"/>
                  <a:pt x="3304581" y="1198222"/>
                  <a:pt x="3291912" y="1191268"/>
                </a:cubicBezTo>
                <a:lnTo>
                  <a:pt x="3292198" y="1191078"/>
                </a:lnTo>
                <a:cubicBezTo>
                  <a:pt x="3279530" y="1184125"/>
                  <a:pt x="3269815" y="1174981"/>
                  <a:pt x="3263242" y="1163646"/>
                </a:cubicBezTo>
                <a:cubicBezTo>
                  <a:pt x="3256670" y="1152406"/>
                  <a:pt x="3252955" y="1140310"/>
                  <a:pt x="3252098" y="1127451"/>
                </a:cubicBezTo>
                <a:lnTo>
                  <a:pt x="3288960" y="1127451"/>
                </a:lnTo>
                <a:cubicBezTo>
                  <a:pt x="3290389" y="1141167"/>
                  <a:pt x="3295342" y="1151740"/>
                  <a:pt x="3303914" y="1159169"/>
                </a:cubicBezTo>
                <a:cubicBezTo>
                  <a:pt x="3312486" y="1166599"/>
                  <a:pt x="3323726" y="1170313"/>
                  <a:pt x="3337728" y="1170313"/>
                </a:cubicBezTo>
                <a:cubicBezTo>
                  <a:pt x="3351730" y="1170313"/>
                  <a:pt x="3361731" y="1167360"/>
                  <a:pt x="3369446" y="1161550"/>
                </a:cubicBezTo>
                <a:cubicBezTo>
                  <a:pt x="3377161" y="1155740"/>
                  <a:pt x="3380971" y="1147358"/>
                  <a:pt x="3380971" y="1136500"/>
                </a:cubicBezTo>
                <a:cubicBezTo>
                  <a:pt x="3380971" y="1129070"/>
                  <a:pt x="3378685" y="1122974"/>
                  <a:pt x="3374113" y="1118307"/>
                </a:cubicBezTo>
                <a:cubicBezTo>
                  <a:pt x="3369541" y="1113544"/>
                  <a:pt x="3363826" y="1109925"/>
                  <a:pt x="3356968" y="1107353"/>
                </a:cubicBezTo>
                <a:cubicBezTo>
                  <a:pt x="3350110" y="1104781"/>
                  <a:pt x="3340681" y="1102114"/>
                  <a:pt x="3328679" y="1099257"/>
                </a:cubicBezTo>
                <a:cubicBezTo>
                  <a:pt x="3313534" y="1095542"/>
                  <a:pt x="3301247" y="1091732"/>
                  <a:pt x="3291817" y="1087731"/>
                </a:cubicBezTo>
                <a:cubicBezTo>
                  <a:pt x="3282387" y="1083731"/>
                  <a:pt x="3274291" y="1077635"/>
                  <a:pt x="3267624" y="1069539"/>
                </a:cubicBezTo>
                <a:cubicBezTo>
                  <a:pt x="3260956" y="1061443"/>
                  <a:pt x="3257527" y="1050584"/>
                  <a:pt x="3257527" y="1037154"/>
                </a:cubicBezTo>
                <a:cubicBezTo>
                  <a:pt x="3257527" y="1026295"/>
                  <a:pt x="3260575" y="1016485"/>
                  <a:pt x="3266767" y="1007626"/>
                </a:cubicBezTo>
                <a:cubicBezTo>
                  <a:pt x="3272958" y="998768"/>
                  <a:pt x="3281530" y="991720"/>
                  <a:pt x="3292675" y="986671"/>
                </a:cubicBezTo>
                <a:cubicBezTo>
                  <a:pt x="3303819" y="981528"/>
                  <a:pt x="3316487" y="978956"/>
                  <a:pt x="3330775" y="978956"/>
                </a:cubicBezTo>
                <a:close/>
                <a:moveTo>
                  <a:pt x="5854233" y="978766"/>
                </a:moveTo>
                <a:cubicBezTo>
                  <a:pt x="5864234" y="978766"/>
                  <a:pt x="5872331" y="980385"/>
                  <a:pt x="5878617" y="983529"/>
                </a:cubicBezTo>
                <a:lnTo>
                  <a:pt x="5878617" y="1018676"/>
                </a:lnTo>
                <a:cubicBezTo>
                  <a:pt x="5869759" y="1014961"/>
                  <a:pt x="5860234" y="1013151"/>
                  <a:pt x="5849947" y="1013151"/>
                </a:cubicBezTo>
                <a:cubicBezTo>
                  <a:pt x="5837945" y="1013151"/>
                  <a:pt x="5827087" y="1016961"/>
                  <a:pt x="5817371" y="1024676"/>
                </a:cubicBezTo>
                <a:cubicBezTo>
                  <a:pt x="5807656" y="1032392"/>
                  <a:pt x="5800036" y="1043726"/>
                  <a:pt x="5794702" y="1058490"/>
                </a:cubicBezTo>
                <a:cubicBezTo>
                  <a:pt x="5789368" y="1073254"/>
                  <a:pt x="5786606" y="1091066"/>
                  <a:pt x="5786606" y="1111640"/>
                </a:cubicBezTo>
                <a:lnTo>
                  <a:pt x="5786606" y="1198222"/>
                </a:lnTo>
                <a:lnTo>
                  <a:pt x="5750220" y="1198222"/>
                </a:lnTo>
                <a:lnTo>
                  <a:pt x="5750220" y="982290"/>
                </a:lnTo>
                <a:lnTo>
                  <a:pt x="5750125" y="982195"/>
                </a:lnTo>
                <a:lnTo>
                  <a:pt x="5786511" y="982195"/>
                </a:lnTo>
                <a:lnTo>
                  <a:pt x="5786511" y="1020295"/>
                </a:lnTo>
                <a:cubicBezTo>
                  <a:pt x="5792511" y="1007722"/>
                  <a:pt x="5801750" y="997625"/>
                  <a:pt x="5814133" y="990101"/>
                </a:cubicBezTo>
                <a:cubicBezTo>
                  <a:pt x="5826516" y="982576"/>
                  <a:pt x="5839946" y="978766"/>
                  <a:pt x="5854233" y="978766"/>
                </a:cubicBezTo>
                <a:close/>
                <a:moveTo>
                  <a:pt x="5099186" y="978766"/>
                </a:moveTo>
                <a:cubicBezTo>
                  <a:pt x="5122618" y="978766"/>
                  <a:pt x="5141858" y="985719"/>
                  <a:pt x="5156813" y="999531"/>
                </a:cubicBezTo>
                <a:cubicBezTo>
                  <a:pt x="5171767" y="1013437"/>
                  <a:pt x="5179292" y="1032487"/>
                  <a:pt x="5179292" y="1056681"/>
                </a:cubicBezTo>
                <a:lnTo>
                  <a:pt x="5179292" y="1198127"/>
                </a:lnTo>
                <a:lnTo>
                  <a:pt x="5142430" y="1198127"/>
                </a:lnTo>
                <a:lnTo>
                  <a:pt x="5142430" y="1064872"/>
                </a:lnTo>
                <a:cubicBezTo>
                  <a:pt x="5142430" y="1047727"/>
                  <a:pt x="5137953" y="1034487"/>
                  <a:pt x="5128904" y="1025058"/>
                </a:cubicBezTo>
                <a:cubicBezTo>
                  <a:pt x="5119951" y="1015628"/>
                  <a:pt x="5107568" y="1010865"/>
                  <a:pt x="5091852" y="1010865"/>
                </a:cubicBezTo>
                <a:cubicBezTo>
                  <a:pt x="5070706" y="1010865"/>
                  <a:pt x="5053848" y="1019438"/>
                  <a:pt x="5041274" y="1036583"/>
                </a:cubicBezTo>
                <a:cubicBezTo>
                  <a:pt x="5028701" y="1053728"/>
                  <a:pt x="5022415" y="1076683"/>
                  <a:pt x="5022415" y="1105544"/>
                </a:cubicBezTo>
                <a:lnTo>
                  <a:pt x="5022415" y="1198127"/>
                </a:lnTo>
                <a:lnTo>
                  <a:pt x="4986029" y="1198127"/>
                </a:lnTo>
                <a:lnTo>
                  <a:pt x="4986029" y="982195"/>
                </a:lnTo>
                <a:lnTo>
                  <a:pt x="4986124" y="982195"/>
                </a:lnTo>
                <a:lnTo>
                  <a:pt x="5022510" y="982195"/>
                </a:lnTo>
                <a:lnTo>
                  <a:pt x="5022510" y="1019438"/>
                </a:lnTo>
                <a:cubicBezTo>
                  <a:pt x="5029654" y="1007436"/>
                  <a:pt x="5039941" y="997625"/>
                  <a:pt x="5053371" y="990101"/>
                </a:cubicBezTo>
                <a:cubicBezTo>
                  <a:pt x="5066801" y="982576"/>
                  <a:pt x="5082041" y="978766"/>
                  <a:pt x="5099186" y="978766"/>
                </a:cubicBezTo>
                <a:close/>
                <a:moveTo>
                  <a:pt x="4708947" y="978766"/>
                </a:moveTo>
                <a:cubicBezTo>
                  <a:pt x="4718948" y="978766"/>
                  <a:pt x="4727045" y="980385"/>
                  <a:pt x="4733331" y="983529"/>
                </a:cubicBezTo>
                <a:lnTo>
                  <a:pt x="4733331" y="1018676"/>
                </a:lnTo>
                <a:cubicBezTo>
                  <a:pt x="4724473" y="1014961"/>
                  <a:pt x="4714948" y="1013151"/>
                  <a:pt x="4704661" y="1013151"/>
                </a:cubicBezTo>
                <a:cubicBezTo>
                  <a:pt x="4692660" y="1013151"/>
                  <a:pt x="4681801" y="1016961"/>
                  <a:pt x="4672085" y="1024676"/>
                </a:cubicBezTo>
                <a:cubicBezTo>
                  <a:pt x="4662370" y="1032392"/>
                  <a:pt x="4654750" y="1043726"/>
                  <a:pt x="4649416" y="1058490"/>
                </a:cubicBezTo>
                <a:cubicBezTo>
                  <a:pt x="4644082" y="1073254"/>
                  <a:pt x="4641320" y="1091066"/>
                  <a:pt x="4641320" y="1111640"/>
                </a:cubicBezTo>
                <a:lnTo>
                  <a:pt x="4641320" y="1198222"/>
                </a:lnTo>
                <a:lnTo>
                  <a:pt x="4604934" y="1198222"/>
                </a:lnTo>
                <a:lnTo>
                  <a:pt x="4604934" y="982290"/>
                </a:lnTo>
                <a:lnTo>
                  <a:pt x="4604839" y="982195"/>
                </a:lnTo>
                <a:lnTo>
                  <a:pt x="4641224" y="982195"/>
                </a:lnTo>
                <a:lnTo>
                  <a:pt x="4641224" y="1020295"/>
                </a:lnTo>
                <a:cubicBezTo>
                  <a:pt x="4647225" y="1007722"/>
                  <a:pt x="4656464" y="997625"/>
                  <a:pt x="4668847" y="990101"/>
                </a:cubicBezTo>
                <a:cubicBezTo>
                  <a:pt x="4681229" y="982576"/>
                  <a:pt x="4694660" y="978766"/>
                  <a:pt x="4708947" y="978766"/>
                </a:cubicBezTo>
                <a:close/>
                <a:moveTo>
                  <a:pt x="4459964" y="978766"/>
                </a:moveTo>
                <a:cubicBezTo>
                  <a:pt x="4480252" y="978766"/>
                  <a:pt x="4497111" y="983147"/>
                  <a:pt x="4512256" y="991815"/>
                </a:cubicBezTo>
                <a:cubicBezTo>
                  <a:pt x="4527401" y="1000578"/>
                  <a:pt x="4539116" y="1012485"/>
                  <a:pt x="4547403" y="1027629"/>
                </a:cubicBezTo>
                <a:cubicBezTo>
                  <a:pt x="4555690" y="1042774"/>
                  <a:pt x="4559786" y="1059729"/>
                  <a:pt x="4559786" y="1078588"/>
                </a:cubicBezTo>
                <a:cubicBezTo>
                  <a:pt x="4559786" y="1085732"/>
                  <a:pt x="4559500" y="1091161"/>
                  <a:pt x="4558929" y="1094876"/>
                </a:cubicBezTo>
                <a:lnTo>
                  <a:pt x="4391384" y="1094876"/>
                </a:lnTo>
                <a:cubicBezTo>
                  <a:pt x="4392241" y="1117736"/>
                  <a:pt x="4399004" y="1135929"/>
                  <a:pt x="4411767" y="1149549"/>
                </a:cubicBezTo>
                <a:cubicBezTo>
                  <a:pt x="4424436" y="1163075"/>
                  <a:pt x="4441009" y="1169933"/>
                  <a:pt x="4461297" y="1169933"/>
                </a:cubicBezTo>
                <a:cubicBezTo>
                  <a:pt x="4476728" y="1169933"/>
                  <a:pt x="4489491" y="1166313"/>
                  <a:pt x="4499683" y="1158979"/>
                </a:cubicBezTo>
                <a:cubicBezTo>
                  <a:pt x="4509779" y="1151740"/>
                  <a:pt x="4516637" y="1141739"/>
                  <a:pt x="4520066" y="1129166"/>
                </a:cubicBezTo>
                <a:lnTo>
                  <a:pt x="4556928" y="1129166"/>
                </a:lnTo>
                <a:cubicBezTo>
                  <a:pt x="4552928" y="1150597"/>
                  <a:pt x="4542355" y="1168028"/>
                  <a:pt x="4525210" y="1181458"/>
                </a:cubicBezTo>
                <a:cubicBezTo>
                  <a:pt x="4508065" y="1194888"/>
                  <a:pt x="4487205" y="1201651"/>
                  <a:pt x="4462631" y="1201651"/>
                </a:cubicBezTo>
                <a:cubicBezTo>
                  <a:pt x="4441485" y="1201651"/>
                  <a:pt x="4422721" y="1196889"/>
                  <a:pt x="4406243" y="1187459"/>
                </a:cubicBezTo>
                <a:cubicBezTo>
                  <a:pt x="4389860" y="1178029"/>
                  <a:pt x="4377001" y="1164789"/>
                  <a:pt x="4367857" y="1147835"/>
                </a:cubicBezTo>
                <a:cubicBezTo>
                  <a:pt x="4358713" y="1130880"/>
                  <a:pt x="4354141" y="1111640"/>
                  <a:pt x="4354141" y="1090208"/>
                </a:cubicBezTo>
                <a:cubicBezTo>
                  <a:pt x="4354141" y="1068777"/>
                  <a:pt x="4358713" y="1049632"/>
                  <a:pt x="4367857" y="1032773"/>
                </a:cubicBezTo>
                <a:cubicBezTo>
                  <a:pt x="4377001" y="1015914"/>
                  <a:pt x="4389574" y="1002674"/>
                  <a:pt x="4405576" y="993149"/>
                </a:cubicBezTo>
                <a:cubicBezTo>
                  <a:pt x="4421578" y="983624"/>
                  <a:pt x="4439675" y="978766"/>
                  <a:pt x="4459964" y="978766"/>
                </a:cubicBezTo>
                <a:close/>
                <a:moveTo>
                  <a:pt x="4019051" y="978766"/>
                </a:moveTo>
                <a:cubicBezTo>
                  <a:pt x="4039339" y="978766"/>
                  <a:pt x="4056198" y="983147"/>
                  <a:pt x="4071343" y="991815"/>
                </a:cubicBezTo>
                <a:cubicBezTo>
                  <a:pt x="4086488" y="1000578"/>
                  <a:pt x="4098204" y="1012485"/>
                  <a:pt x="4106490" y="1027629"/>
                </a:cubicBezTo>
                <a:cubicBezTo>
                  <a:pt x="4114777" y="1042774"/>
                  <a:pt x="4118873" y="1059729"/>
                  <a:pt x="4118873" y="1078588"/>
                </a:cubicBezTo>
                <a:cubicBezTo>
                  <a:pt x="4118873" y="1085732"/>
                  <a:pt x="4118587" y="1091161"/>
                  <a:pt x="4118016" y="1094876"/>
                </a:cubicBezTo>
                <a:lnTo>
                  <a:pt x="3950471" y="1094876"/>
                </a:lnTo>
                <a:cubicBezTo>
                  <a:pt x="3951328" y="1117736"/>
                  <a:pt x="3958091" y="1135929"/>
                  <a:pt x="3970854" y="1149549"/>
                </a:cubicBezTo>
                <a:cubicBezTo>
                  <a:pt x="3983523" y="1163075"/>
                  <a:pt x="4000096" y="1169933"/>
                  <a:pt x="4020384" y="1169933"/>
                </a:cubicBezTo>
                <a:cubicBezTo>
                  <a:pt x="4035815" y="1169933"/>
                  <a:pt x="4048578" y="1166313"/>
                  <a:pt x="4058770" y="1158979"/>
                </a:cubicBezTo>
                <a:cubicBezTo>
                  <a:pt x="4068866" y="1151740"/>
                  <a:pt x="4075724" y="1141739"/>
                  <a:pt x="4079154" y="1129166"/>
                </a:cubicBezTo>
                <a:lnTo>
                  <a:pt x="4116015" y="1129166"/>
                </a:lnTo>
                <a:cubicBezTo>
                  <a:pt x="4112015" y="1150597"/>
                  <a:pt x="4101442" y="1168028"/>
                  <a:pt x="4084297" y="1181458"/>
                </a:cubicBezTo>
                <a:cubicBezTo>
                  <a:pt x="4067152" y="1194888"/>
                  <a:pt x="4046292" y="1201651"/>
                  <a:pt x="4021718" y="1201651"/>
                </a:cubicBezTo>
                <a:cubicBezTo>
                  <a:pt x="4000572" y="1201651"/>
                  <a:pt x="3981808" y="1196889"/>
                  <a:pt x="3965330" y="1187459"/>
                </a:cubicBezTo>
                <a:cubicBezTo>
                  <a:pt x="3948947" y="1178029"/>
                  <a:pt x="3936088" y="1164789"/>
                  <a:pt x="3926944" y="1147835"/>
                </a:cubicBezTo>
                <a:cubicBezTo>
                  <a:pt x="3917800" y="1130880"/>
                  <a:pt x="3913228" y="1111640"/>
                  <a:pt x="3913228" y="1090208"/>
                </a:cubicBezTo>
                <a:cubicBezTo>
                  <a:pt x="3913228" y="1068777"/>
                  <a:pt x="3917800" y="1049632"/>
                  <a:pt x="3926944" y="1032773"/>
                </a:cubicBezTo>
                <a:cubicBezTo>
                  <a:pt x="3936088" y="1015914"/>
                  <a:pt x="3948661" y="1002674"/>
                  <a:pt x="3964663" y="993149"/>
                </a:cubicBezTo>
                <a:cubicBezTo>
                  <a:pt x="3980665" y="983624"/>
                  <a:pt x="3998763" y="978766"/>
                  <a:pt x="4019051" y="978766"/>
                </a:cubicBezTo>
                <a:close/>
                <a:moveTo>
                  <a:pt x="3687772" y="978766"/>
                </a:moveTo>
                <a:cubicBezTo>
                  <a:pt x="3708060" y="978766"/>
                  <a:pt x="3724919" y="983147"/>
                  <a:pt x="3740064" y="991815"/>
                </a:cubicBezTo>
                <a:cubicBezTo>
                  <a:pt x="3755209" y="1000578"/>
                  <a:pt x="3766925" y="1012485"/>
                  <a:pt x="3775211" y="1027629"/>
                </a:cubicBezTo>
                <a:cubicBezTo>
                  <a:pt x="3783498" y="1042774"/>
                  <a:pt x="3787594" y="1059729"/>
                  <a:pt x="3787594" y="1078588"/>
                </a:cubicBezTo>
                <a:cubicBezTo>
                  <a:pt x="3787594" y="1085732"/>
                  <a:pt x="3787308" y="1091161"/>
                  <a:pt x="3786737" y="1094876"/>
                </a:cubicBezTo>
                <a:lnTo>
                  <a:pt x="3619192" y="1094876"/>
                </a:lnTo>
                <a:cubicBezTo>
                  <a:pt x="3620049" y="1117736"/>
                  <a:pt x="3626812" y="1135929"/>
                  <a:pt x="3639575" y="1149549"/>
                </a:cubicBezTo>
                <a:cubicBezTo>
                  <a:pt x="3652244" y="1163075"/>
                  <a:pt x="3668817" y="1169933"/>
                  <a:pt x="3689105" y="1169933"/>
                </a:cubicBezTo>
                <a:cubicBezTo>
                  <a:pt x="3704536" y="1169933"/>
                  <a:pt x="3717299" y="1166313"/>
                  <a:pt x="3727491" y="1158979"/>
                </a:cubicBezTo>
                <a:cubicBezTo>
                  <a:pt x="3737587" y="1151740"/>
                  <a:pt x="3744445" y="1141739"/>
                  <a:pt x="3747875" y="1129166"/>
                </a:cubicBezTo>
                <a:lnTo>
                  <a:pt x="3784736" y="1129166"/>
                </a:lnTo>
                <a:cubicBezTo>
                  <a:pt x="3780736" y="1150597"/>
                  <a:pt x="3770163" y="1168028"/>
                  <a:pt x="3753018" y="1181458"/>
                </a:cubicBezTo>
                <a:cubicBezTo>
                  <a:pt x="3735873" y="1194888"/>
                  <a:pt x="3715013" y="1201651"/>
                  <a:pt x="3690439" y="1201651"/>
                </a:cubicBezTo>
                <a:cubicBezTo>
                  <a:pt x="3669293" y="1201651"/>
                  <a:pt x="3650529" y="1196889"/>
                  <a:pt x="3634051" y="1187459"/>
                </a:cubicBezTo>
                <a:cubicBezTo>
                  <a:pt x="3617668" y="1178029"/>
                  <a:pt x="3604809" y="1164789"/>
                  <a:pt x="3595665" y="1147835"/>
                </a:cubicBezTo>
                <a:cubicBezTo>
                  <a:pt x="3586521" y="1130880"/>
                  <a:pt x="3581949" y="1111640"/>
                  <a:pt x="3581949" y="1090208"/>
                </a:cubicBezTo>
                <a:cubicBezTo>
                  <a:pt x="3581949" y="1068777"/>
                  <a:pt x="3586521" y="1049632"/>
                  <a:pt x="3595665" y="1032773"/>
                </a:cubicBezTo>
                <a:cubicBezTo>
                  <a:pt x="3604809" y="1015914"/>
                  <a:pt x="3617382" y="1002674"/>
                  <a:pt x="3633384" y="993149"/>
                </a:cubicBezTo>
                <a:cubicBezTo>
                  <a:pt x="3649386" y="983624"/>
                  <a:pt x="3667484" y="978766"/>
                  <a:pt x="3687772" y="978766"/>
                </a:cubicBezTo>
                <a:close/>
                <a:moveTo>
                  <a:pt x="3122654" y="978766"/>
                </a:moveTo>
                <a:cubicBezTo>
                  <a:pt x="3142942" y="978766"/>
                  <a:pt x="3159801" y="983147"/>
                  <a:pt x="3174946" y="991815"/>
                </a:cubicBezTo>
                <a:cubicBezTo>
                  <a:pt x="3190091" y="1000578"/>
                  <a:pt x="3201806" y="1012485"/>
                  <a:pt x="3210093" y="1027629"/>
                </a:cubicBezTo>
                <a:cubicBezTo>
                  <a:pt x="3218380" y="1042774"/>
                  <a:pt x="3222476" y="1059729"/>
                  <a:pt x="3222476" y="1078588"/>
                </a:cubicBezTo>
                <a:cubicBezTo>
                  <a:pt x="3222476" y="1085732"/>
                  <a:pt x="3222190" y="1091161"/>
                  <a:pt x="3221619" y="1094876"/>
                </a:cubicBezTo>
                <a:lnTo>
                  <a:pt x="3054074" y="1094876"/>
                </a:lnTo>
                <a:cubicBezTo>
                  <a:pt x="3054931" y="1117736"/>
                  <a:pt x="3061694" y="1135929"/>
                  <a:pt x="3074457" y="1149549"/>
                </a:cubicBezTo>
                <a:cubicBezTo>
                  <a:pt x="3087125" y="1163075"/>
                  <a:pt x="3103699" y="1169933"/>
                  <a:pt x="3123987" y="1169933"/>
                </a:cubicBezTo>
                <a:cubicBezTo>
                  <a:pt x="3139418" y="1169933"/>
                  <a:pt x="3152181" y="1166313"/>
                  <a:pt x="3162373" y="1158979"/>
                </a:cubicBezTo>
                <a:cubicBezTo>
                  <a:pt x="3172469" y="1151740"/>
                  <a:pt x="3179327" y="1141739"/>
                  <a:pt x="3182756" y="1129166"/>
                </a:cubicBezTo>
                <a:lnTo>
                  <a:pt x="3219618" y="1129166"/>
                </a:lnTo>
                <a:cubicBezTo>
                  <a:pt x="3215618" y="1150597"/>
                  <a:pt x="3205045" y="1168028"/>
                  <a:pt x="3187900" y="1181458"/>
                </a:cubicBezTo>
                <a:cubicBezTo>
                  <a:pt x="3170755" y="1194888"/>
                  <a:pt x="3149895" y="1201651"/>
                  <a:pt x="3125321" y="1201651"/>
                </a:cubicBezTo>
                <a:cubicBezTo>
                  <a:pt x="3104175" y="1201651"/>
                  <a:pt x="3085411" y="1196889"/>
                  <a:pt x="3068933" y="1187459"/>
                </a:cubicBezTo>
                <a:cubicBezTo>
                  <a:pt x="3052550" y="1178029"/>
                  <a:pt x="3039691" y="1164789"/>
                  <a:pt x="3030547" y="1147835"/>
                </a:cubicBezTo>
                <a:cubicBezTo>
                  <a:pt x="3021403" y="1130880"/>
                  <a:pt x="3016831" y="1111640"/>
                  <a:pt x="3016831" y="1090208"/>
                </a:cubicBezTo>
                <a:cubicBezTo>
                  <a:pt x="3016831" y="1068777"/>
                  <a:pt x="3021403" y="1049632"/>
                  <a:pt x="3030547" y="1032773"/>
                </a:cubicBezTo>
                <a:cubicBezTo>
                  <a:pt x="3039691" y="1015914"/>
                  <a:pt x="3052264" y="1002674"/>
                  <a:pt x="3068266" y="993149"/>
                </a:cubicBezTo>
                <a:cubicBezTo>
                  <a:pt x="3084268" y="983624"/>
                  <a:pt x="3102365" y="978766"/>
                  <a:pt x="3122654" y="978766"/>
                </a:cubicBezTo>
                <a:close/>
                <a:moveTo>
                  <a:pt x="2894625" y="978766"/>
                </a:moveTo>
                <a:cubicBezTo>
                  <a:pt x="2918056" y="978766"/>
                  <a:pt x="2937297" y="985719"/>
                  <a:pt x="2952251" y="999531"/>
                </a:cubicBezTo>
                <a:cubicBezTo>
                  <a:pt x="2967206" y="1013437"/>
                  <a:pt x="2974730" y="1032487"/>
                  <a:pt x="2974730" y="1056681"/>
                </a:cubicBezTo>
                <a:lnTo>
                  <a:pt x="2974730" y="1198127"/>
                </a:lnTo>
                <a:lnTo>
                  <a:pt x="2937869" y="1198127"/>
                </a:lnTo>
                <a:lnTo>
                  <a:pt x="2937869" y="1064872"/>
                </a:lnTo>
                <a:cubicBezTo>
                  <a:pt x="2937869" y="1047727"/>
                  <a:pt x="2933392" y="1034487"/>
                  <a:pt x="2924343" y="1025058"/>
                </a:cubicBezTo>
                <a:cubicBezTo>
                  <a:pt x="2915389" y="1015628"/>
                  <a:pt x="2903007" y="1010865"/>
                  <a:pt x="2887291" y="1010865"/>
                </a:cubicBezTo>
                <a:cubicBezTo>
                  <a:pt x="2866145" y="1010865"/>
                  <a:pt x="2849286" y="1019438"/>
                  <a:pt x="2836713" y="1036583"/>
                </a:cubicBezTo>
                <a:cubicBezTo>
                  <a:pt x="2824140" y="1053728"/>
                  <a:pt x="2817854" y="1076683"/>
                  <a:pt x="2817854" y="1105544"/>
                </a:cubicBezTo>
                <a:lnTo>
                  <a:pt x="2817854" y="1198127"/>
                </a:lnTo>
                <a:lnTo>
                  <a:pt x="2781468" y="1198127"/>
                </a:lnTo>
                <a:lnTo>
                  <a:pt x="2781468" y="982195"/>
                </a:lnTo>
                <a:lnTo>
                  <a:pt x="2781563" y="982195"/>
                </a:lnTo>
                <a:lnTo>
                  <a:pt x="2817949" y="982195"/>
                </a:lnTo>
                <a:lnTo>
                  <a:pt x="2817949" y="1019438"/>
                </a:lnTo>
                <a:cubicBezTo>
                  <a:pt x="2825093" y="1007436"/>
                  <a:pt x="2835380" y="997625"/>
                  <a:pt x="2848810" y="990101"/>
                </a:cubicBezTo>
                <a:cubicBezTo>
                  <a:pt x="2862240" y="982576"/>
                  <a:pt x="2877480" y="978766"/>
                  <a:pt x="2894625" y="978766"/>
                </a:cubicBezTo>
                <a:close/>
                <a:moveTo>
                  <a:pt x="2636688" y="978766"/>
                </a:moveTo>
                <a:cubicBezTo>
                  <a:pt x="2656976" y="978766"/>
                  <a:pt x="2673835" y="983147"/>
                  <a:pt x="2688980" y="991815"/>
                </a:cubicBezTo>
                <a:cubicBezTo>
                  <a:pt x="2704125" y="1000578"/>
                  <a:pt x="2715841" y="1012485"/>
                  <a:pt x="2724127" y="1027629"/>
                </a:cubicBezTo>
                <a:cubicBezTo>
                  <a:pt x="2732414" y="1042774"/>
                  <a:pt x="2736510" y="1059729"/>
                  <a:pt x="2736510" y="1078588"/>
                </a:cubicBezTo>
                <a:cubicBezTo>
                  <a:pt x="2736510" y="1085732"/>
                  <a:pt x="2736224" y="1091161"/>
                  <a:pt x="2735653" y="1094876"/>
                </a:cubicBezTo>
                <a:lnTo>
                  <a:pt x="2568108" y="1094876"/>
                </a:lnTo>
                <a:cubicBezTo>
                  <a:pt x="2568965" y="1117736"/>
                  <a:pt x="2575728" y="1135929"/>
                  <a:pt x="2588491" y="1149549"/>
                </a:cubicBezTo>
                <a:cubicBezTo>
                  <a:pt x="2601160" y="1163075"/>
                  <a:pt x="2617733" y="1169933"/>
                  <a:pt x="2638021" y="1169933"/>
                </a:cubicBezTo>
                <a:cubicBezTo>
                  <a:pt x="2653452" y="1169933"/>
                  <a:pt x="2666215" y="1166313"/>
                  <a:pt x="2676407" y="1158979"/>
                </a:cubicBezTo>
                <a:cubicBezTo>
                  <a:pt x="2686503" y="1151740"/>
                  <a:pt x="2693361" y="1141739"/>
                  <a:pt x="2696791" y="1129166"/>
                </a:cubicBezTo>
                <a:lnTo>
                  <a:pt x="2733652" y="1129166"/>
                </a:lnTo>
                <a:cubicBezTo>
                  <a:pt x="2729652" y="1150597"/>
                  <a:pt x="2719079" y="1168028"/>
                  <a:pt x="2701934" y="1181458"/>
                </a:cubicBezTo>
                <a:cubicBezTo>
                  <a:pt x="2684789" y="1194888"/>
                  <a:pt x="2663929" y="1201651"/>
                  <a:pt x="2639355" y="1201651"/>
                </a:cubicBezTo>
                <a:cubicBezTo>
                  <a:pt x="2618209" y="1201651"/>
                  <a:pt x="2599445" y="1196889"/>
                  <a:pt x="2582967" y="1187459"/>
                </a:cubicBezTo>
                <a:cubicBezTo>
                  <a:pt x="2566584" y="1178029"/>
                  <a:pt x="2553725" y="1164789"/>
                  <a:pt x="2544581" y="1147835"/>
                </a:cubicBezTo>
                <a:cubicBezTo>
                  <a:pt x="2535437" y="1130880"/>
                  <a:pt x="2530865" y="1111640"/>
                  <a:pt x="2530865" y="1090208"/>
                </a:cubicBezTo>
                <a:cubicBezTo>
                  <a:pt x="2530865" y="1068777"/>
                  <a:pt x="2535437" y="1049632"/>
                  <a:pt x="2544581" y="1032773"/>
                </a:cubicBezTo>
                <a:cubicBezTo>
                  <a:pt x="2553725" y="1015914"/>
                  <a:pt x="2566298" y="1002674"/>
                  <a:pt x="2582300" y="993149"/>
                </a:cubicBezTo>
                <a:cubicBezTo>
                  <a:pt x="2598302" y="983624"/>
                  <a:pt x="2616400" y="978766"/>
                  <a:pt x="2636688" y="978766"/>
                </a:cubicBezTo>
                <a:close/>
                <a:moveTo>
                  <a:pt x="4842202" y="978575"/>
                </a:moveTo>
                <a:cubicBezTo>
                  <a:pt x="4867634" y="978575"/>
                  <a:pt x="4889922" y="985909"/>
                  <a:pt x="4906496" y="1000387"/>
                </a:cubicBezTo>
                <a:cubicBezTo>
                  <a:pt x="4923069" y="1014960"/>
                  <a:pt x="4931356" y="1034487"/>
                  <a:pt x="4931356" y="1059061"/>
                </a:cubicBezTo>
                <a:lnTo>
                  <a:pt x="4931356" y="1197936"/>
                </a:lnTo>
                <a:lnTo>
                  <a:pt x="4894494" y="1197936"/>
                </a:lnTo>
                <a:lnTo>
                  <a:pt x="4894494" y="1161931"/>
                </a:lnTo>
                <a:cubicBezTo>
                  <a:pt x="4889922" y="1172504"/>
                  <a:pt x="4881064" y="1181743"/>
                  <a:pt x="4867920" y="1189554"/>
                </a:cubicBezTo>
                <a:cubicBezTo>
                  <a:pt x="4854775" y="1197460"/>
                  <a:pt x="4840678" y="1201365"/>
                  <a:pt x="4825533" y="1201365"/>
                </a:cubicBezTo>
                <a:cubicBezTo>
                  <a:pt x="4802102" y="1201365"/>
                  <a:pt x="4783528" y="1195840"/>
                  <a:pt x="4769812" y="1184696"/>
                </a:cubicBezTo>
                <a:lnTo>
                  <a:pt x="4769812" y="1184887"/>
                </a:lnTo>
                <a:cubicBezTo>
                  <a:pt x="4756096" y="1173742"/>
                  <a:pt x="4749238" y="1158788"/>
                  <a:pt x="4749238" y="1139929"/>
                </a:cubicBezTo>
                <a:cubicBezTo>
                  <a:pt x="4749238" y="1118212"/>
                  <a:pt x="4757144" y="1101638"/>
                  <a:pt x="4773051" y="1090208"/>
                </a:cubicBezTo>
                <a:cubicBezTo>
                  <a:pt x="4788862" y="1078778"/>
                  <a:pt x="4814008" y="1071349"/>
                  <a:pt x="4848203" y="1067920"/>
                </a:cubicBezTo>
                <a:lnTo>
                  <a:pt x="4894494" y="1063157"/>
                </a:lnTo>
                <a:lnTo>
                  <a:pt x="4894494" y="1055442"/>
                </a:lnTo>
                <a:cubicBezTo>
                  <a:pt x="4894494" y="1041154"/>
                  <a:pt x="4889732" y="1030010"/>
                  <a:pt x="4880397" y="1022009"/>
                </a:cubicBezTo>
                <a:cubicBezTo>
                  <a:pt x="4870968" y="1014008"/>
                  <a:pt x="4858299" y="1010008"/>
                  <a:pt x="4842297" y="1010008"/>
                </a:cubicBezTo>
                <a:cubicBezTo>
                  <a:pt x="4827153" y="1010008"/>
                  <a:pt x="4814865" y="1013913"/>
                  <a:pt x="4805436" y="1021533"/>
                </a:cubicBezTo>
                <a:cubicBezTo>
                  <a:pt x="4796006" y="1029248"/>
                  <a:pt x="4790291" y="1040583"/>
                  <a:pt x="4788291" y="1055347"/>
                </a:cubicBezTo>
                <a:lnTo>
                  <a:pt x="4751429" y="1055347"/>
                </a:lnTo>
                <a:cubicBezTo>
                  <a:pt x="4754572" y="1033629"/>
                  <a:pt x="4764097" y="1015437"/>
                  <a:pt x="4780099" y="1000673"/>
                </a:cubicBezTo>
                <a:cubicBezTo>
                  <a:pt x="4796101" y="986004"/>
                  <a:pt x="4816771" y="978575"/>
                  <a:pt x="4842202" y="978575"/>
                </a:cubicBezTo>
                <a:close/>
                <a:moveTo>
                  <a:pt x="5680973" y="970574"/>
                </a:moveTo>
                <a:lnTo>
                  <a:pt x="5698976" y="986862"/>
                </a:lnTo>
                <a:lnTo>
                  <a:pt x="5676687" y="1012960"/>
                </a:lnTo>
                <a:cubicBezTo>
                  <a:pt x="5685545" y="1022962"/>
                  <a:pt x="5692403" y="1034487"/>
                  <a:pt x="5697261" y="1047631"/>
                </a:cubicBezTo>
                <a:cubicBezTo>
                  <a:pt x="5702119" y="1060776"/>
                  <a:pt x="5704500" y="1074873"/>
                  <a:pt x="5704500" y="1090018"/>
                </a:cubicBezTo>
                <a:cubicBezTo>
                  <a:pt x="5704500" y="1111449"/>
                  <a:pt x="5699738" y="1130594"/>
                  <a:pt x="5690403" y="1147453"/>
                </a:cubicBezTo>
                <a:cubicBezTo>
                  <a:pt x="5680973" y="1164312"/>
                  <a:pt x="5668020" y="1177552"/>
                  <a:pt x="5651446" y="1187077"/>
                </a:cubicBezTo>
                <a:cubicBezTo>
                  <a:pt x="5634873" y="1196697"/>
                  <a:pt x="5616203" y="1201460"/>
                  <a:pt x="5595344" y="1201460"/>
                </a:cubicBezTo>
                <a:cubicBezTo>
                  <a:pt x="5571055" y="1201460"/>
                  <a:pt x="5549814" y="1195174"/>
                  <a:pt x="5531526" y="1182601"/>
                </a:cubicBezTo>
                <a:lnTo>
                  <a:pt x="5508857" y="1209175"/>
                </a:lnTo>
                <a:lnTo>
                  <a:pt x="5491002" y="1193399"/>
                </a:lnTo>
                <a:lnTo>
                  <a:pt x="5513619" y="1166884"/>
                </a:lnTo>
                <a:cubicBezTo>
                  <a:pt x="5495331" y="1145739"/>
                  <a:pt x="5486187" y="1120212"/>
                  <a:pt x="5486187" y="1090208"/>
                </a:cubicBezTo>
                <a:cubicBezTo>
                  <a:pt x="5486187" y="1068777"/>
                  <a:pt x="5490854" y="1049631"/>
                  <a:pt x="5500284" y="1032772"/>
                </a:cubicBezTo>
                <a:cubicBezTo>
                  <a:pt x="5509714" y="1015913"/>
                  <a:pt x="5522668" y="1002673"/>
                  <a:pt x="5539241" y="993148"/>
                </a:cubicBezTo>
                <a:cubicBezTo>
                  <a:pt x="5555815" y="983623"/>
                  <a:pt x="5574484" y="978766"/>
                  <a:pt x="5595344" y="978766"/>
                </a:cubicBezTo>
                <a:cubicBezTo>
                  <a:pt x="5618775" y="978766"/>
                  <a:pt x="5639730" y="984957"/>
                  <a:pt x="5658304" y="997149"/>
                </a:cubicBezTo>
                <a:close/>
                <a:moveTo>
                  <a:pt x="3471078" y="927331"/>
                </a:moveTo>
                <a:lnTo>
                  <a:pt x="3507463" y="927331"/>
                </a:lnTo>
                <a:lnTo>
                  <a:pt x="3507463" y="982195"/>
                </a:lnTo>
                <a:lnTo>
                  <a:pt x="3562327" y="982195"/>
                </a:lnTo>
                <a:lnTo>
                  <a:pt x="3562327" y="1012580"/>
                </a:lnTo>
                <a:lnTo>
                  <a:pt x="3507463" y="1012580"/>
                </a:lnTo>
                <a:lnTo>
                  <a:pt x="3507463" y="1131261"/>
                </a:lnTo>
                <a:cubicBezTo>
                  <a:pt x="3507463" y="1143548"/>
                  <a:pt x="3510321" y="1152883"/>
                  <a:pt x="3516036" y="1159360"/>
                </a:cubicBezTo>
                <a:cubicBezTo>
                  <a:pt x="3521751" y="1165742"/>
                  <a:pt x="3529466" y="1168980"/>
                  <a:pt x="3539182" y="1168980"/>
                </a:cubicBezTo>
                <a:cubicBezTo>
                  <a:pt x="3547468" y="1168980"/>
                  <a:pt x="3555565" y="1167552"/>
                  <a:pt x="3563566" y="1164694"/>
                </a:cubicBezTo>
                <a:lnTo>
                  <a:pt x="3563566" y="1195936"/>
                </a:lnTo>
                <a:cubicBezTo>
                  <a:pt x="3555850" y="1199651"/>
                  <a:pt x="3546325" y="1201461"/>
                  <a:pt x="3534895" y="1201461"/>
                </a:cubicBezTo>
                <a:cubicBezTo>
                  <a:pt x="3515750" y="1201461"/>
                  <a:pt x="3500320" y="1195555"/>
                  <a:pt x="3488604" y="1183935"/>
                </a:cubicBezTo>
                <a:lnTo>
                  <a:pt x="3488604" y="1184030"/>
                </a:lnTo>
                <a:cubicBezTo>
                  <a:pt x="3476888" y="1172314"/>
                  <a:pt x="3471078" y="1155740"/>
                  <a:pt x="3471078" y="1134309"/>
                </a:cubicBezTo>
                <a:lnTo>
                  <a:pt x="3471078" y="1012580"/>
                </a:lnTo>
                <a:lnTo>
                  <a:pt x="3434216" y="1012580"/>
                </a:lnTo>
                <a:lnTo>
                  <a:pt x="3434216" y="982195"/>
                </a:lnTo>
                <a:lnTo>
                  <a:pt x="3471078" y="982195"/>
                </a:lnTo>
                <a:close/>
                <a:moveTo>
                  <a:pt x="2321030" y="927331"/>
                </a:moveTo>
                <a:lnTo>
                  <a:pt x="2357415" y="927331"/>
                </a:lnTo>
                <a:lnTo>
                  <a:pt x="2357415" y="982195"/>
                </a:lnTo>
                <a:lnTo>
                  <a:pt x="2412279" y="982195"/>
                </a:lnTo>
                <a:lnTo>
                  <a:pt x="2412279" y="1012580"/>
                </a:lnTo>
                <a:lnTo>
                  <a:pt x="2357415" y="1012580"/>
                </a:lnTo>
                <a:lnTo>
                  <a:pt x="2357415" y="1131261"/>
                </a:lnTo>
                <a:cubicBezTo>
                  <a:pt x="2357415" y="1143548"/>
                  <a:pt x="2360273" y="1152883"/>
                  <a:pt x="2365988" y="1159360"/>
                </a:cubicBezTo>
                <a:cubicBezTo>
                  <a:pt x="2371703" y="1165742"/>
                  <a:pt x="2379418" y="1168980"/>
                  <a:pt x="2389134" y="1168980"/>
                </a:cubicBezTo>
                <a:cubicBezTo>
                  <a:pt x="2397420" y="1168980"/>
                  <a:pt x="2405517" y="1167552"/>
                  <a:pt x="2413518" y="1164694"/>
                </a:cubicBezTo>
                <a:lnTo>
                  <a:pt x="2413518" y="1195936"/>
                </a:lnTo>
                <a:cubicBezTo>
                  <a:pt x="2405802" y="1199651"/>
                  <a:pt x="2396277" y="1201461"/>
                  <a:pt x="2384847" y="1201461"/>
                </a:cubicBezTo>
                <a:cubicBezTo>
                  <a:pt x="2365702" y="1201461"/>
                  <a:pt x="2350272" y="1195555"/>
                  <a:pt x="2338556" y="1183935"/>
                </a:cubicBezTo>
                <a:lnTo>
                  <a:pt x="2338556" y="1184030"/>
                </a:lnTo>
                <a:cubicBezTo>
                  <a:pt x="2326840" y="1172314"/>
                  <a:pt x="2321030" y="1155740"/>
                  <a:pt x="2321030" y="1134309"/>
                </a:cubicBezTo>
                <a:lnTo>
                  <a:pt x="2321030" y="1012580"/>
                </a:lnTo>
                <a:lnTo>
                  <a:pt x="2284168" y="1012580"/>
                </a:lnTo>
                <a:lnTo>
                  <a:pt x="2284168" y="982195"/>
                </a:lnTo>
                <a:lnTo>
                  <a:pt x="2321030" y="982195"/>
                </a:lnTo>
                <a:close/>
                <a:moveTo>
                  <a:pt x="3832266" y="894755"/>
                </a:moveTo>
                <a:lnTo>
                  <a:pt x="3869128" y="894755"/>
                </a:lnTo>
                <a:lnTo>
                  <a:pt x="3869128" y="1198126"/>
                </a:lnTo>
                <a:lnTo>
                  <a:pt x="3832266" y="1198126"/>
                </a:lnTo>
                <a:close/>
                <a:moveTo>
                  <a:pt x="5403510" y="894660"/>
                </a:moveTo>
                <a:lnTo>
                  <a:pt x="5440372" y="894660"/>
                </a:lnTo>
                <a:lnTo>
                  <a:pt x="5440372" y="1198031"/>
                </a:lnTo>
                <a:lnTo>
                  <a:pt x="5403510" y="1198031"/>
                </a:lnTo>
                <a:lnTo>
                  <a:pt x="5403510" y="1162503"/>
                </a:lnTo>
                <a:cubicBezTo>
                  <a:pt x="5397224" y="1174219"/>
                  <a:pt x="5387223" y="1183648"/>
                  <a:pt x="5373507" y="1190792"/>
                </a:cubicBezTo>
                <a:cubicBezTo>
                  <a:pt x="5359791" y="1197936"/>
                  <a:pt x="5344932" y="1201460"/>
                  <a:pt x="5328929" y="1201460"/>
                </a:cubicBezTo>
                <a:cubicBezTo>
                  <a:pt x="5307498" y="1201460"/>
                  <a:pt x="5288638" y="1196793"/>
                  <a:pt x="5272351" y="1187554"/>
                </a:cubicBezTo>
                <a:lnTo>
                  <a:pt x="5272351" y="1187649"/>
                </a:lnTo>
                <a:cubicBezTo>
                  <a:pt x="5256063" y="1178410"/>
                  <a:pt x="5243490" y="1165265"/>
                  <a:pt x="5234632" y="1148406"/>
                </a:cubicBezTo>
                <a:cubicBezTo>
                  <a:pt x="5225774" y="1131547"/>
                  <a:pt x="5221392" y="1112116"/>
                  <a:pt x="5221392" y="1090113"/>
                </a:cubicBezTo>
                <a:cubicBezTo>
                  <a:pt x="5221392" y="1068110"/>
                  <a:pt x="5225774" y="1048679"/>
                  <a:pt x="5234632" y="1031820"/>
                </a:cubicBezTo>
                <a:cubicBezTo>
                  <a:pt x="5243490" y="1014961"/>
                  <a:pt x="5256063" y="1001912"/>
                  <a:pt x="5272351" y="992577"/>
                </a:cubicBezTo>
                <a:cubicBezTo>
                  <a:pt x="5288638" y="983338"/>
                  <a:pt x="5307498" y="978671"/>
                  <a:pt x="5328929" y="978671"/>
                </a:cubicBezTo>
                <a:cubicBezTo>
                  <a:pt x="5344932" y="978671"/>
                  <a:pt x="5359791" y="982195"/>
                  <a:pt x="5373507" y="989148"/>
                </a:cubicBezTo>
                <a:cubicBezTo>
                  <a:pt x="5387223" y="996196"/>
                  <a:pt x="5397224" y="1005531"/>
                  <a:pt x="5403510" y="1017247"/>
                </a:cubicBezTo>
                <a:close/>
                <a:moveTo>
                  <a:pt x="2467524" y="891421"/>
                </a:moveTo>
                <a:cubicBezTo>
                  <a:pt x="2474668" y="891421"/>
                  <a:pt x="2481050" y="893707"/>
                  <a:pt x="2485717" y="898279"/>
                </a:cubicBezTo>
                <a:cubicBezTo>
                  <a:pt x="2490480" y="902851"/>
                  <a:pt x="2492766" y="908757"/>
                  <a:pt x="2492766" y="915805"/>
                </a:cubicBezTo>
                <a:cubicBezTo>
                  <a:pt x="2492766" y="922854"/>
                  <a:pt x="2490384" y="928854"/>
                  <a:pt x="2485717" y="933331"/>
                </a:cubicBezTo>
                <a:cubicBezTo>
                  <a:pt x="2481050" y="937808"/>
                  <a:pt x="2474954" y="940189"/>
                  <a:pt x="2467524" y="940189"/>
                </a:cubicBezTo>
                <a:cubicBezTo>
                  <a:pt x="2460095" y="940189"/>
                  <a:pt x="2454475" y="937903"/>
                  <a:pt x="2449713" y="933331"/>
                </a:cubicBezTo>
                <a:cubicBezTo>
                  <a:pt x="2445046" y="928759"/>
                  <a:pt x="2442664" y="922949"/>
                  <a:pt x="2442664" y="915805"/>
                </a:cubicBezTo>
                <a:cubicBezTo>
                  <a:pt x="2442664" y="908661"/>
                  <a:pt x="2445046" y="902851"/>
                  <a:pt x="2449713" y="898279"/>
                </a:cubicBezTo>
                <a:cubicBezTo>
                  <a:pt x="2454475" y="893707"/>
                  <a:pt x="2460381" y="891421"/>
                  <a:pt x="2467524" y="891421"/>
                </a:cubicBezTo>
                <a:close/>
                <a:moveTo>
                  <a:pt x="3858746" y="655678"/>
                </a:moveTo>
                <a:lnTo>
                  <a:pt x="3814645" y="660821"/>
                </a:lnTo>
                <a:cubicBezTo>
                  <a:pt x="3791785" y="663393"/>
                  <a:pt x="3775402" y="667870"/>
                  <a:pt x="3765591" y="674061"/>
                </a:cubicBezTo>
                <a:cubicBezTo>
                  <a:pt x="3755685" y="680348"/>
                  <a:pt x="3750828" y="689873"/>
                  <a:pt x="3750828" y="702731"/>
                </a:cubicBezTo>
                <a:cubicBezTo>
                  <a:pt x="3750828" y="712447"/>
                  <a:pt x="3754638" y="720162"/>
                  <a:pt x="3762163" y="725877"/>
                </a:cubicBezTo>
                <a:lnTo>
                  <a:pt x="3762163" y="725973"/>
                </a:lnTo>
                <a:cubicBezTo>
                  <a:pt x="3769687" y="731688"/>
                  <a:pt x="3780069" y="734545"/>
                  <a:pt x="3793214" y="734545"/>
                </a:cubicBezTo>
                <a:cubicBezTo>
                  <a:pt x="3806358" y="734545"/>
                  <a:pt x="3817026" y="731497"/>
                  <a:pt x="3827028" y="725306"/>
                </a:cubicBezTo>
                <a:cubicBezTo>
                  <a:pt x="3837029" y="719210"/>
                  <a:pt x="3844839" y="710923"/>
                  <a:pt x="3850364" y="700446"/>
                </a:cubicBezTo>
                <a:cubicBezTo>
                  <a:pt x="3855889" y="690063"/>
                  <a:pt x="3858746" y="678538"/>
                  <a:pt x="3858746" y="665965"/>
                </a:cubicBezTo>
                <a:close/>
                <a:moveTo>
                  <a:pt x="4059818" y="574715"/>
                </a:moveTo>
                <a:cubicBezTo>
                  <a:pt x="4046102" y="574715"/>
                  <a:pt x="4033339" y="578049"/>
                  <a:pt x="4022290" y="584812"/>
                </a:cubicBezTo>
                <a:cubicBezTo>
                  <a:pt x="4011336" y="591575"/>
                  <a:pt x="4002763" y="600909"/>
                  <a:pt x="3996572" y="613101"/>
                </a:cubicBezTo>
                <a:cubicBezTo>
                  <a:pt x="3990476" y="625293"/>
                  <a:pt x="3987333" y="639009"/>
                  <a:pt x="3987333" y="654440"/>
                </a:cubicBezTo>
                <a:cubicBezTo>
                  <a:pt x="3987333" y="669870"/>
                  <a:pt x="3990381" y="683681"/>
                  <a:pt x="3996572" y="695778"/>
                </a:cubicBezTo>
                <a:cubicBezTo>
                  <a:pt x="4002763" y="707875"/>
                  <a:pt x="4011241" y="717305"/>
                  <a:pt x="4022290" y="724067"/>
                </a:cubicBezTo>
                <a:cubicBezTo>
                  <a:pt x="4033243" y="730830"/>
                  <a:pt x="4045816" y="734164"/>
                  <a:pt x="4059818" y="734164"/>
                </a:cubicBezTo>
                <a:cubicBezTo>
                  <a:pt x="4073820" y="734164"/>
                  <a:pt x="4085917" y="730830"/>
                  <a:pt x="4096870" y="724067"/>
                </a:cubicBezTo>
                <a:cubicBezTo>
                  <a:pt x="4107824" y="717400"/>
                  <a:pt x="4116492" y="707970"/>
                  <a:pt x="4122778" y="695778"/>
                </a:cubicBezTo>
                <a:cubicBezTo>
                  <a:pt x="4129065" y="683681"/>
                  <a:pt x="4132208" y="669870"/>
                  <a:pt x="4132208" y="654440"/>
                </a:cubicBezTo>
                <a:cubicBezTo>
                  <a:pt x="4132208" y="639009"/>
                  <a:pt x="4129065" y="625198"/>
                  <a:pt x="4122778" y="613101"/>
                </a:cubicBezTo>
                <a:cubicBezTo>
                  <a:pt x="4116492" y="601004"/>
                  <a:pt x="4107824" y="591575"/>
                  <a:pt x="4096870" y="584812"/>
                </a:cubicBezTo>
                <a:cubicBezTo>
                  <a:pt x="4085821" y="578144"/>
                  <a:pt x="4073534" y="574715"/>
                  <a:pt x="4059818" y="574715"/>
                </a:cubicBezTo>
                <a:close/>
                <a:moveTo>
                  <a:pt x="5291687" y="574620"/>
                </a:moveTo>
                <a:cubicBezTo>
                  <a:pt x="5277780" y="574620"/>
                  <a:pt x="5265302" y="577954"/>
                  <a:pt x="5254444" y="584717"/>
                </a:cubicBezTo>
                <a:cubicBezTo>
                  <a:pt x="5243586" y="591479"/>
                  <a:pt x="5235108" y="600814"/>
                  <a:pt x="5228917" y="613006"/>
                </a:cubicBezTo>
                <a:cubicBezTo>
                  <a:pt x="5222821" y="625198"/>
                  <a:pt x="5219678" y="638914"/>
                  <a:pt x="5219678" y="654344"/>
                </a:cubicBezTo>
                <a:cubicBezTo>
                  <a:pt x="5219678" y="669775"/>
                  <a:pt x="5222726" y="683491"/>
                  <a:pt x="5228917" y="695492"/>
                </a:cubicBezTo>
                <a:cubicBezTo>
                  <a:pt x="5235013" y="707494"/>
                  <a:pt x="5243586" y="716828"/>
                  <a:pt x="5254634" y="723591"/>
                </a:cubicBezTo>
                <a:cubicBezTo>
                  <a:pt x="5265588" y="730354"/>
                  <a:pt x="5277971" y="733688"/>
                  <a:pt x="5291687" y="733688"/>
                </a:cubicBezTo>
                <a:cubicBezTo>
                  <a:pt x="5305403" y="733688"/>
                  <a:pt x="5317785" y="730354"/>
                  <a:pt x="5328739" y="723591"/>
                </a:cubicBezTo>
                <a:cubicBezTo>
                  <a:pt x="5339693" y="716923"/>
                  <a:pt x="5348265" y="707494"/>
                  <a:pt x="5354457" y="695492"/>
                </a:cubicBezTo>
                <a:cubicBezTo>
                  <a:pt x="5360552" y="683491"/>
                  <a:pt x="5363696" y="669775"/>
                  <a:pt x="5363696" y="654344"/>
                </a:cubicBezTo>
                <a:cubicBezTo>
                  <a:pt x="5363696" y="638914"/>
                  <a:pt x="5360648" y="625102"/>
                  <a:pt x="5354457" y="613006"/>
                </a:cubicBezTo>
                <a:cubicBezTo>
                  <a:pt x="5348265" y="600909"/>
                  <a:pt x="5339788" y="591479"/>
                  <a:pt x="5328929" y="584717"/>
                </a:cubicBezTo>
                <a:cubicBezTo>
                  <a:pt x="5318071" y="578049"/>
                  <a:pt x="5305594" y="574620"/>
                  <a:pt x="5291687" y="574620"/>
                </a:cubicBezTo>
                <a:close/>
                <a:moveTo>
                  <a:pt x="5689736" y="574239"/>
                </a:moveTo>
                <a:cubicBezTo>
                  <a:pt x="5671448" y="574239"/>
                  <a:pt x="5657447" y="579002"/>
                  <a:pt x="5646017" y="588622"/>
                </a:cubicBezTo>
                <a:cubicBezTo>
                  <a:pt x="5634586" y="598147"/>
                  <a:pt x="5626967" y="611958"/>
                  <a:pt x="5623347" y="629960"/>
                </a:cubicBezTo>
                <a:lnTo>
                  <a:pt x="5751458" y="629960"/>
                </a:lnTo>
                <a:cubicBezTo>
                  <a:pt x="5751458" y="613101"/>
                  <a:pt x="5745743" y="599576"/>
                  <a:pt x="5734313" y="589479"/>
                </a:cubicBezTo>
                <a:cubicBezTo>
                  <a:pt x="5722883" y="579383"/>
                  <a:pt x="5708024" y="574239"/>
                  <a:pt x="5689736" y="574239"/>
                </a:cubicBezTo>
                <a:close/>
                <a:moveTo>
                  <a:pt x="4694374" y="574239"/>
                </a:moveTo>
                <a:cubicBezTo>
                  <a:pt x="4676086" y="574239"/>
                  <a:pt x="4662084" y="579002"/>
                  <a:pt x="4650654" y="588622"/>
                </a:cubicBezTo>
                <a:cubicBezTo>
                  <a:pt x="4639224" y="598147"/>
                  <a:pt x="4631604" y="611958"/>
                  <a:pt x="4627985" y="629960"/>
                </a:cubicBezTo>
                <a:lnTo>
                  <a:pt x="4756096" y="629960"/>
                </a:lnTo>
                <a:cubicBezTo>
                  <a:pt x="4756096" y="613101"/>
                  <a:pt x="4750381" y="599576"/>
                  <a:pt x="4738951" y="589479"/>
                </a:cubicBezTo>
                <a:cubicBezTo>
                  <a:pt x="4727521" y="579383"/>
                  <a:pt x="4712662" y="574239"/>
                  <a:pt x="4694374" y="574239"/>
                </a:cubicBezTo>
                <a:close/>
                <a:moveTo>
                  <a:pt x="2722508" y="546235"/>
                </a:moveTo>
                <a:lnTo>
                  <a:pt x="2759370" y="546235"/>
                </a:lnTo>
                <a:lnTo>
                  <a:pt x="2759370" y="762167"/>
                </a:lnTo>
                <a:lnTo>
                  <a:pt x="2722508" y="762167"/>
                </a:lnTo>
                <a:lnTo>
                  <a:pt x="2722508" y="723210"/>
                </a:lnTo>
                <a:cubicBezTo>
                  <a:pt x="2715365" y="736068"/>
                  <a:pt x="2705173" y="746355"/>
                  <a:pt x="2691838" y="754071"/>
                </a:cubicBezTo>
                <a:cubicBezTo>
                  <a:pt x="2678598" y="761786"/>
                  <a:pt x="2663358" y="765596"/>
                  <a:pt x="2646213" y="765596"/>
                </a:cubicBezTo>
                <a:cubicBezTo>
                  <a:pt x="2622781" y="765596"/>
                  <a:pt x="2603636" y="758452"/>
                  <a:pt x="2588777" y="744164"/>
                </a:cubicBezTo>
                <a:lnTo>
                  <a:pt x="2588777" y="744355"/>
                </a:lnTo>
                <a:cubicBezTo>
                  <a:pt x="2573918" y="730068"/>
                  <a:pt x="2566489" y="709970"/>
                  <a:pt x="2566489" y="683966"/>
                </a:cubicBezTo>
                <a:lnTo>
                  <a:pt x="2566489" y="546426"/>
                </a:lnTo>
                <a:lnTo>
                  <a:pt x="2602874" y="546426"/>
                </a:lnTo>
                <a:lnTo>
                  <a:pt x="2602874" y="679680"/>
                </a:lnTo>
                <a:cubicBezTo>
                  <a:pt x="2602874" y="696825"/>
                  <a:pt x="2607351" y="710065"/>
                  <a:pt x="2616400" y="719495"/>
                </a:cubicBezTo>
                <a:cubicBezTo>
                  <a:pt x="2625353" y="728925"/>
                  <a:pt x="2637641" y="733592"/>
                  <a:pt x="2653071" y="733592"/>
                </a:cubicBezTo>
                <a:cubicBezTo>
                  <a:pt x="2674502" y="733592"/>
                  <a:pt x="2691457" y="725114"/>
                  <a:pt x="2703839" y="708065"/>
                </a:cubicBezTo>
                <a:cubicBezTo>
                  <a:pt x="2716222" y="691110"/>
                  <a:pt x="2722508" y="667964"/>
                  <a:pt x="2722508" y="638818"/>
                </a:cubicBezTo>
                <a:close/>
                <a:moveTo>
                  <a:pt x="6146746" y="543187"/>
                </a:moveTo>
                <a:cubicBezTo>
                  <a:pt x="6170463" y="543187"/>
                  <a:pt x="6189513" y="548712"/>
                  <a:pt x="6203991" y="559856"/>
                </a:cubicBezTo>
                <a:cubicBezTo>
                  <a:pt x="6218373" y="571000"/>
                  <a:pt x="6227041" y="587002"/>
                  <a:pt x="6229899" y="607862"/>
                </a:cubicBezTo>
                <a:lnTo>
                  <a:pt x="6193037" y="607862"/>
                </a:lnTo>
                <a:cubicBezTo>
                  <a:pt x="6191608" y="597289"/>
                  <a:pt x="6186655" y="589097"/>
                  <a:pt x="6178273" y="583192"/>
                </a:cubicBezTo>
                <a:cubicBezTo>
                  <a:pt x="6169891" y="577382"/>
                  <a:pt x="6159319" y="574429"/>
                  <a:pt x="6146746" y="574429"/>
                </a:cubicBezTo>
                <a:cubicBezTo>
                  <a:pt x="6135887" y="574429"/>
                  <a:pt x="6126933" y="576620"/>
                  <a:pt x="6119980" y="581096"/>
                </a:cubicBezTo>
                <a:cubicBezTo>
                  <a:pt x="6112932" y="585573"/>
                  <a:pt x="6109503" y="591860"/>
                  <a:pt x="6109503" y="600146"/>
                </a:cubicBezTo>
                <a:cubicBezTo>
                  <a:pt x="6109503" y="606719"/>
                  <a:pt x="6111598" y="612053"/>
                  <a:pt x="6115694" y="615958"/>
                </a:cubicBezTo>
                <a:cubicBezTo>
                  <a:pt x="6119790" y="619958"/>
                  <a:pt x="6125028" y="623007"/>
                  <a:pt x="6131315" y="625197"/>
                </a:cubicBezTo>
                <a:cubicBezTo>
                  <a:pt x="6137601" y="627388"/>
                  <a:pt x="6146555" y="629864"/>
                  <a:pt x="6158270" y="632722"/>
                </a:cubicBezTo>
                <a:cubicBezTo>
                  <a:pt x="6174272" y="636437"/>
                  <a:pt x="6187227" y="640247"/>
                  <a:pt x="6197228" y="644247"/>
                </a:cubicBezTo>
                <a:cubicBezTo>
                  <a:pt x="6207229" y="648248"/>
                  <a:pt x="6215802" y="654725"/>
                  <a:pt x="6222946" y="663488"/>
                </a:cubicBezTo>
                <a:cubicBezTo>
                  <a:pt x="6230089" y="672346"/>
                  <a:pt x="6233614" y="684443"/>
                  <a:pt x="6233614" y="699873"/>
                </a:cubicBezTo>
                <a:cubicBezTo>
                  <a:pt x="6233614" y="712732"/>
                  <a:pt x="6230185" y="724162"/>
                  <a:pt x="6223326" y="734163"/>
                </a:cubicBezTo>
                <a:cubicBezTo>
                  <a:pt x="6216469" y="744164"/>
                  <a:pt x="6206944" y="751975"/>
                  <a:pt x="6194847" y="757500"/>
                </a:cubicBezTo>
                <a:cubicBezTo>
                  <a:pt x="6182654" y="763024"/>
                  <a:pt x="6168938" y="765882"/>
                  <a:pt x="6153508" y="765882"/>
                </a:cubicBezTo>
                <a:cubicBezTo>
                  <a:pt x="6135792" y="765882"/>
                  <a:pt x="6120552" y="762357"/>
                  <a:pt x="6107883" y="755404"/>
                </a:cubicBezTo>
                <a:lnTo>
                  <a:pt x="6108169" y="755309"/>
                </a:lnTo>
                <a:cubicBezTo>
                  <a:pt x="6095501" y="748356"/>
                  <a:pt x="6085785" y="739212"/>
                  <a:pt x="6079213" y="727877"/>
                </a:cubicBezTo>
                <a:cubicBezTo>
                  <a:pt x="6072641" y="716637"/>
                  <a:pt x="6068926" y="704541"/>
                  <a:pt x="6068069" y="691682"/>
                </a:cubicBezTo>
                <a:lnTo>
                  <a:pt x="6104931" y="691682"/>
                </a:lnTo>
                <a:cubicBezTo>
                  <a:pt x="6106360" y="705398"/>
                  <a:pt x="6111312" y="715971"/>
                  <a:pt x="6119885" y="723400"/>
                </a:cubicBezTo>
                <a:cubicBezTo>
                  <a:pt x="6128457" y="730830"/>
                  <a:pt x="6139697" y="734544"/>
                  <a:pt x="6153699" y="734544"/>
                </a:cubicBezTo>
                <a:cubicBezTo>
                  <a:pt x="6167701" y="734544"/>
                  <a:pt x="6177702" y="731591"/>
                  <a:pt x="6185417" y="725781"/>
                </a:cubicBezTo>
                <a:cubicBezTo>
                  <a:pt x="6193132" y="719971"/>
                  <a:pt x="6196942" y="711589"/>
                  <a:pt x="6196942" y="700731"/>
                </a:cubicBezTo>
                <a:cubicBezTo>
                  <a:pt x="6196942" y="693301"/>
                  <a:pt x="6194656" y="687205"/>
                  <a:pt x="6190084" y="682538"/>
                </a:cubicBezTo>
                <a:cubicBezTo>
                  <a:pt x="6185512" y="677775"/>
                  <a:pt x="6179797" y="674156"/>
                  <a:pt x="6172939" y="671584"/>
                </a:cubicBezTo>
                <a:cubicBezTo>
                  <a:pt x="6166081" y="669012"/>
                  <a:pt x="6156651" y="666345"/>
                  <a:pt x="6144650" y="663488"/>
                </a:cubicBezTo>
                <a:cubicBezTo>
                  <a:pt x="6129505" y="659773"/>
                  <a:pt x="6117218" y="655963"/>
                  <a:pt x="6107788" y="651962"/>
                </a:cubicBezTo>
                <a:cubicBezTo>
                  <a:pt x="6098358" y="647962"/>
                  <a:pt x="6090262" y="641866"/>
                  <a:pt x="6083595" y="633770"/>
                </a:cubicBezTo>
                <a:cubicBezTo>
                  <a:pt x="6076927" y="625674"/>
                  <a:pt x="6073498" y="614815"/>
                  <a:pt x="6073498" y="601385"/>
                </a:cubicBezTo>
                <a:cubicBezTo>
                  <a:pt x="6073498" y="590526"/>
                  <a:pt x="6076546" y="580716"/>
                  <a:pt x="6082737" y="571857"/>
                </a:cubicBezTo>
                <a:cubicBezTo>
                  <a:pt x="6088833" y="562999"/>
                  <a:pt x="6097501" y="556046"/>
                  <a:pt x="6108646" y="550902"/>
                </a:cubicBezTo>
                <a:cubicBezTo>
                  <a:pt x="6119790" y="545759"/>
                  <a:pt x="6132458" y="543187"/>
                  <a:pt x="6146746" y="543187"/>
                </a:cubicBezTo>
                <a:close/>
                <a:moveTo>
                  <a:pt x="4471394" y="543187"/>
                </a:moveTo>
                <a:cubicBezTo>
                  <a:pt x="4495111" y="543187"/>
                  <a:pt x="4514161" y="548712"/>
                  <a:pt x="4528639" y="559856"/>
                </a:cubicBezTo>
                <a:cubicBezTo>
                  <a:pt x="4543021" y="571000"/>
                  <a:pt x="4551689" y="587002"/>
                  <a:pt x="4554547" y="607862"/>
                </a:cubicBezTo>
                <a:lnTo>
                  <a:pt x="4517685" y="607862"/>
                </a:lnTo>
                <a:cubicBezTo>
                  <a:pt x="4516256" y="597289"/>
                  <a:pt x="4511303" y="589097"/>
                  <a:pt x="4502921" y="583192"/>
                </a:cubicBezTo>
                <a:cubicBezTo>
                  <a:pt x="4494539" y="577382"/>
                  <a:pt x="4483967" y="574429"/>
                  <a:pt x="4471394" y="574429"/>
                </a:cubicBezTo>
                <a:cubicBezTo>
                  <a:pt x="4460535" y="574429"/>
                  <a:pt x="4451581" y="576620"/>
                  <a:pt x="4444628" y="581096"/>
                </a:cubicBezTo>
                <a:cubicBezTo>
                  <a:pt x="4437580" y="585573"/>
                  <a:pt x="4434151" y="591860"/>
                  <a:pt x="4434151" y="600146"/>
                </a:cubicBezTo>
                <a:cubicBezTo>
                  <a:pt x="4434151" y="606719"/>
                  <a:pt x="4436246" y="612053"/>
                  <a:pt x="4440342" y="615958"/>
                </a:cubicBezTo>
                <a:cubicBezTo>
                  <a:pt x="4444438" y="619958"/>
                  <a:pt x="4449677" y="623007"/>
                  <a:pt x="4455963" y="625197"/>
                </a:cubicBezTo>
                <a:cubicBezTo>
                  <a:pt x="4462250" y="627388"/>
                  <a:pt x="4471203" y="629864"/>
                  <a:pt x="4482919" y="632722"/>
                </a:cubicBezTo>
                <a:cubicBezTo>
                  <a:pt x="4498921" y="636437"/>
                  <a:pt x="4511875" y="640247"/>
                  <a:pt x="4521876" y="644247"/>
                </a:cubicBezTo>
                <a:cubicBezTo>
                  <a:pt x="4531877" y="648248"/>
                  <a:pt x="4540450" y="654725"/>
                  <a:pt x="4547594" y="663488"/>
                </a:cubicBezTo>
                <a:cubicBezTo>
                  <a:pt x="4554737" y="672346"/>
                  <a:pt x="4558262" y="684443"/>
                  <a:pt x="4558262" y="699873"/>
                </a:cubicBezTo>
                <a:cubicBezTo>
                  <a:pt x="4558262" y="712732"/>
                  <a:pt x="4554833" y="724162"/>
                  <a:pt x="4547975" y="734163"/>
                </a:cubicBezTo>
                <a:cubicBezTo>
                  <a:pt x="4541117" y="744164"/>
                  <a:pt x="4531592" y="751975"/>
                  <a:pt x="4519495" y="757500"/>
                </a:cubicBezTo>
                <a:cubicBezTo>
                  <a:pt x="4507303" y="763024"/>
                  <a:pt x="4493587" y="765882"/>
                  <a:pt x="4478156" y="765882"/>
                </a:cubicBezTo>
                <a:cubicBezTo>
                  <a:pt x="4460440" y="765882"/>
                  <a:pt x="4445200" y="762357"/>
                  <a:pt x="4432531" y="755404"/>
                </a:cubicBezTo>
                <a:lnTo>
                  <a:pt x="4432817" y="755309"/>
                </a:lnTo>
                <a:cubicBezTo>
                  <a:pt x="4420149" y="748356"/>
                  <a:pt x="4410434" y="739212"/>
                  <a:pt x="4403861" y="727877"/>
                </a:cubicBezTo>
                <a:cubicBezTo>
                  <a:pt x="4397289" y="716637"/>
                  <a:pt x="4393574" y="704541"/>
                  <a:pt x="4392717" y="691682"/>
                </a:cubicBezTo>
                <a:lnTo>
                  <a:pt x="4429579" y="691682"/>
                </a:lnTo>
                <a:cubicBezTo>
                  <a:pt x="4431008" y="705398"/>
                  <a:pt x="4435961" y="715971"/>
                  <a:pt x="4444533" y="723400"/>
                </a:cubicBezTo>
                <a:cubicBezTo>
                  <a:pt x="4453105" y="730830"/>
                  <a:pt x="4464345" y="734544"/>
                  <a:pt x="4478347" y="734544"/>
                </a:cubicBezTo>
                <a:cubicBezTo>
                  <a:pt x="4492349" y="734544"/>
                  <a:pt x="4502350" y="731591"/>
                  <a:pt x="4510065" y="725781"/>
                </a:cubicBezTo>
                <a:cubicBezTo>
                  <a:pt x="4517780" y="719971"/>
                  <a:pt x="4521590" y="711589"/>
                  <a:pt x="4521590" y="700731"/>
                </a:cubicBezTo>
                <a:cubicBezTo>
                  <a:pt x="4521590" y="693301"/>
                  <a:pt x="4519304" y="687205"/>
                  <a:pt x="4514732" y="682538"/>
                </a:cubicBezTo>
                <a:cubicBezTo>
                  <a:pt x="4510160" y="677775"/>
                  <a:pt x="4504445" y="674156"/>
                  <a:pt x="4497587" y="671584"/>
                </a:cubicBezTo>
                <a:cubicBezTo>
                  <a:pt x="4490729" y="669012"/>
                  <a:pt x="4481300" y="666345"/>
                  <a:pt x="4469298" y="663488"/>
                </a:cubicBezTo>
                <a:cubicBezTo>
                  <a:pt x="4454153" y="659773"/>
                  <a:pt x="4441866" y="655963"/>
                  <a:pt x="4432436" y="651962"/>
                </a:cubicBezTo>
                <a:cubicBezTo>
                  <a:pt x="4423006" y="647962"/>
                  <a:pt x="4414910" y="641866"/>
                  <a:pt x="4408243" y="633770"/>
                </a:cubicBezTo>
                <a:cubicBezTo>
                  <a:pt x="4401575" y="625674"/>
                  <a:pt x="4398146" y="614815"/>
                  <a:pt x="4398146" y="601385"/>
                </a:cubicBezTo>
                <a:cubicBezTo>
                  <a:pt x="4398146" y="590526"/>
                  <a:pt x="4401194" y="580716"/>
                  <a:pt x="4407386" y="571857"/>
                </a:cubicBezTo>
                <a:cubicBezTo>
                  <a:pt x="4413481" y="562999"/>
                  <a:pt x="4422149" y="556046"/>
                  <a:pt x="4433294" y="550902"/>
                </a:cubicBezTo>
                <a:cubicBezTo>
                  <a:pt x="4444438" y="545759"/>
                  <a:pt x="4457106" y="543187"/>
                  <a:pt x="4471394" y="543187"/>
                </a:cubicBezTo>
                <a:close/>
                <a:moveTo>
                  <a:pt x="4277274" y="543187"/>
                </a:moveTo>
                <a:cubicBezTo>
                  <a:pt x="4300991" y="543187"/>
                  <a:pt x="4320041" y="548712"/>
                  <a:pt x="4334519" y="559856"/>
                </a:cubicBezTo>
                <a:cubicBezTo>
                  <a:pt x="4348901" y="571000"/>
                  <a:pt x="4357569" y="587002"/>
                  <a:pt x="4360427" y="607862"/>
                </a:cubicBezTo>
                <a:lnTo>
                  <a:pt x="4323565" y="607862"/>
                </a:lnTo>
                <a:cubicBezTo>
                  <a:pt x="4322136" y="597289"/>
                  <a:pt x="4317183" y="589097"/>
                  <a:pt x="4308801" y="583192"/>
                </a:cubicBezTo>
                <a:cubicBezTo>
                  <a:pt x="4300419" y="577382"/>
                  <a:pt x="4289847" y="574429"/>
                  <a:pt x="4277274" y="574429"/>
                </a:cubicBezTo>
                <a:cubicBezTo>
                  <a:pt x="4266415" y="574429"/>
                  <a:pt x="4257462" y="576620"/>
                  <a:pt x="4250508" y="581096"/>
                </a:cubicBezTo>
                <a:cubicBezTo>
                  <a:pt x="4243460" y="585573"/>
                  <a:pt x="4240031" y="591860"/>
                  <a:pt x="4240031" y="600146"/>
                </a:cubicBezTo>
                <a:cubicBezTo>
                  <a:pt x="4240031" y="606719"/>
                  <a:pt x="4242126" y="612053"/>
                  <a:pt x="4246222" y="615958"/>
                </a:cubicBezTo>
                <a:cubicBezTo>
                  <a:pt x="4250318" y="619958"/>
                  <a:pt x="4255557" y="623007"/>
                  <a:pt x="4261843" y="625197"/>
                </a:cubicBezTo>
                <a:cubicBezTo>
                  <a:pt x="4268130" y="627388"/>
                  <a:pt x="4277083" y="629864"/>
                  <a:pt x="4288799" y="632722"/>
                </a:cubicBezTo>
                <a:cubicBezTo>
                  <a:pt x="4304801" y="636437"/>
                  <a:pt x="4317755" y="640247"/>
                  <a:pt x="4327756" y="644247"/>
                </a:cubicBezTo>
                <a:cubicBezTo>
                  <a:pt x="4337757" y="648248"/>
                  <a:pt x="4346330" y="654725"/>
                  <a:pt x="4353474" y="663488"/>
                </a:cubicBezTo>
                <a:cubicBezTo>
                  <a:pt x="4360617" y="672346"/>
                  <a:pt x="4364142" y="684443"/>
                  <a:pt x="4364142" y="699873"/>
                </a:cubicBezTo>
                <a:cubicBezTo>
                  <a:pt x="4364142" y="712732"/>
                  <a:pt x="4360713" y="724162"/>
                  <a:pt x="4353855" y="734163"/>
                </a:cubicBezTo>
                <a:cubicBezTo>
                  <a:pt x="4346997" y="744164"/>
                  <a:pt x="4337472" y="751975"/>
                  <a:pt x="4325375" y="757500"/>
                </a:cubicBezTo>
                <a:cubicBezTo>
                  <a:pt x="4313183" y="763024"/>
                  <a:pt x="4299467" y="765882"/>
                  <a:pt x="4284036" y="765882"/>
                </a:cubicBezTo>
                <a:cubicBezTo>
                  <a:pt x="4266320" y="765882"/>
                  <a:pt x="4251080" y="762357"/>
                  <a:pt x="4238412" y="755404"/>
                </a:cubicBezTo>
                <a:lnTo>
                  <a:pt x="4238697" y="755309"/>
                </a:lnTo>
                <a:cubicBezTo>
                  <a:pt x="4226029" y="748356"/>
                  <a:pt x="4216314" y="739212"/>
                  <a:pt x="4209741" y="727877"/>
                </a:cubicBezTo>
                <a:cubicBezTo>
                  <a:pt x="4203169" y="716637"/>
                  <a:pt x="4199455" y="704541"/>
                  <a:pt x="4198597" y="691682"/>
                </a:cubicBezTo>
                <a:lnTo>
                  <a:pt x="4235459" y="691682"/>
                </a:lnTo>
                <a:cubicBezTo>
                  <a:pt x="4236888" y="705398"/>
                  <a:pt x="4241841" y="715971"/>
                  <a:pt x="4250413" y="723400"/>
                </a:cubicBezTo>
                <a:cubicBezTo>
                  <a:pt x="4258986" y="730830"/>
                  <a:pt x="4270225" y="734544"/>
                  <a:pt x="4284227" y="734544"/>
                </a:cubicBezTo>
                <a:cubicBezTo>
                  <a:pt x="4298229" y="734544"/>
                  <a:pt x="4308230" y="731591"/>
                  <a:pt x="4315945" y="725781"/>
                </a:cubicBezTo>
                <a:cubicBezTo>
                  <a:pt x="4323660" y="719971"/>
                  <a:pt x="4327470" y="711589"/>
                  <a:pt x="4327470" y="700731"/>
                </a:cubicBezTo>
                <a:cubicBezTo>
                  <a:pt x="4327470" y="693301"/>
                  <a:pt x="4325184" y="687205"/>
                  <a:pt x="4320612" y="682538"/>
                </a:cubicBezTo>
                <a:cubicBezTo>
                  <a:pt x="4316040" y="677775"/>
                  <a:pt x="4310325" y="674156"/>
                  <a:pt x="4303467" y="671584"/>
                </a:cubicBezTo>
                <a:cubicBezTo>
                  <a:pt x="4296609" y="669012"/>
                  <a:pt x="4287180" y="666345"/>
                  <a:pt x="4275178" y="663488"/>
                </a:cubicBezTo>
                <a:cubicBezTo>
                  <a:pt x="4260033" y="659773"/>
                  <a:pt x="4247746" y="655963"/>
                  <a:pt x="4238316" y="651962"/>
                </a:cubicBezTo>
                <a:cubicBezTo>
                  <a:pt x="4228887" y="647962"/>
                  <a:pt x="4220790" y="641866"/>
                  <a:pt x="4214123" y="633770"/>
                </a:cubicBezTo>
                <a:cubicBezTo>
                  <a:pt x="4207455" y="625674"/>
                  <a:pt x="4204026" y="614815"/>
                  <a:pt x="4204026" y="601385"/>
                </a:cubicBezTo>
                <a:cubicBezTo>
                  <a:pt x="4204026" y="590526"/>
                  <a:pt x="4207074" y="580716"/>
                  <a:pt x="4213266" y="571857"/>
                </a:cubicBezTo>
                <a:cubicBezTo>
                  <a:pt x="4219362" y="562999"/>
                  <a:pt x="4228030" y="556046"/>
                  <a:pt x="4239174" y="550902"/>
                </a:cubicBezTo>
                <a:cubicBezTo>
                  <a:pt x="4250318" y="545759"/>
                  <a:pt x="4262986" y="543187"/>
                  <a:pt x="4277274" y="543187"/>
                </a:cubicBezTo>
                <a:close/>
                <a:moveTo>
                  <a:pt x="3378686" y="543187"/>
                </a:moveTo>
                <a:cubicBezTo>
                  <a:pt x="3402403" y="543187"/>
                  <a:pt x="3421453" y="548712"/>
                  <a:pt x="3435931" y="559856"/>
                </a:cubicBezTo>
                <a:cubicBezTo>
                  <a:pt x="3450313" y="571000"/>
                  <a:pt x="3458981" y="587002"/>
                  <a:pt x="3461839" y="607862"/>
                </a:cubicBezTo>
                <a:lnTo>
                  <a:pt x="3424977" y="607862"/>
                </a:lnTo>
                <a:cubicBezTo>
                  <a:pt x="3423548" y="597289"/>
                  <a:pt x="3418595" y="589097"/>
                  <a:pt x="3410213" y="583192"/>
                </a:cubicBezTo>
                <a:cubicBezTo>
                  <a:pt x="3401831" y="577382"/>
                  <a:pt x="3391259" y="574429"/>
                  <a:pt x="3378686" y="574429"/>
                </a:cubicBezTo>
                <a:cubicBezTo>
                  <a:pt x="3367827" y="574429"/>
                  <a:pt x="3358874" y="576620"/>
                  <a:pt x="3351920" y="581096"/>
                </a:cubicBezTo>
                <a:cubicBezTo>
                  <a:pt x="3344872" y="585573"/>
                  <a:pt x="3341443" y="591860"/>
                  <a:pt x="3341443" y="600146"/>
                </a:cubicBezTo>
                <a:cubicBezTo>
                  <a:pt x="3341443" y="606719"/>
                  <a:pt x="3343538" y="612053"/>
                  <a:pt x="3347634" y="615958"/>
                </a:cubicBezTo>
                <a:cubicBezTo>
                  <a:pt x="3351730" y="619958"/>
                  <a:pt x="3356969" y="623007"/>
                  <a:pt x="3363255" y="625197"/>
                </a:cubicBezTo>
                <a:cubicBezTo>
                  <a:pt x="3369542" y="627388"/>
                  <a:pt x="3378495" y="629864"/>
                  <a:pt x="3390211" y="632722"/>
                </a:cubicBezTo>
                <a:cubicBezTo>
                  <a:pt x="3406213" y="636437"/>
                  <a:pt x="3419167" y="640247"/>
                  <a:pt x="3429168" y="644247"/>
                </a:cubicBezTo>
                <a:cubicBezTo>
                  <a:pt x="3439169" y="648248"/>
                  <a:pt x="3447742" y="654725"/>
                  <a:pt x="3454886" y="663488"/>
                </a:cubicBezTo>
                <a:cubicBezTo>
                  <a:pt x="3462029" y="672346"/>
                  <a:pt x="3465554" y="684443"/>
                  <a:pt x="3465554" y="699873"/>
                </a:cubicBezTo>
                <a:cubicBezTo>
                  <a:pt x="3465554" y="712732"/>
                  <a:pt x="3462125" y="724162"/>
                  <a:pt x="3455267" y="734163"/>
                </a:cubicBezTo>
                <a:cubicBezTo>
                  <a:pt x="3448409" y="744164"/>
                  <a:pt x="3438884" y="751975"/>
                  <a:pt x="3426787" y="757500"/>
                </a:cubicBezTo>
                <a:cubicBezTo>
                  <a:pt x="3414595" y="763024"/>
                  <a:pt x="3400879" y="765882"/>
                  <a:pt x="3385448" y="765882"/>
                </a:cubicBezTo>
                <a:cubicBezTo>
                  <a:pt x="3367732" y="765882"/>
                  <a:pt x="3352492" y="762357"/>
                  <a:pt x="3339824" y="755404"/>
                </a:cubicBezTo>
                <a:lnTo>
                  <a:pt x="3340109" y="755309"/>
                </a:lnTo>
                <a:cubicBezTo>
                  <a:pt x="3327441" y="748356"/>
                  <a:pt x="3317726" y="739212"/>
                  <a:pt x="3311153" y="727877"/>
                </a:cubicBezTo>
                <a:cubicBezTo>
                  <a:pt x="3304581" y="716637"/>
                  <a:pt x="3300866" y="704541"/>
                  <a:pt x="3300009" y="691682"/>
                </a:cubicBezTo>
                <a:lnTo>
                  <a:pt x="3336871" y="691682"/>
                </a:lnTo>
                <a:cubicBezTo>
                  <a:pt x="3338300" y="705398"/>
                  <a:pt x="3343253" y="715971"/>
                  <a:pt x="3351825" y="723400"/>
                </a:cubicBezTo>
                <a:cubicBezTo>
                  <a:pt x="3360397" y="730830"/>
                  <a:pt x="3371637" y="734544"/>
                  <a:pt x="3385639" y="734544"/>
                </a:cubicBezTo>
                <a:cubicBezTo>
                  <a:pt x="3399641" y="734544"/>
                  <a:pt x="3409642" y="731591"/>
                  <a:pt x="3417357" y="725781"/>
                </a:cubicBezTo>
                <a:cubicBezTo>
                  <a:pt x="3425072" y="719971"/>
                  <a:pt x="3428882" y="711589"/>
                  <a:pt x="3428882" y="700731"/>
                </a:cubicBezTo>
                <a:cubicBezTo>
                  <a:pt x="3428882" y="693301"/>
                  <a:pt x="3426596" y="687205"/>
                  <a:pt x="3422024" y="682538"/>
                </a:cubicBezTo>
                <a:cubicBezTo>
                  <a:pt x="3417452" y="677775"/>
                  <a:pt x="3411737" y="674156"/>
                  <a:pt x="3404879" y="671584"/>
                </a:cubicBezTo>
                <a:cubicBezTo>
                  <a:pt x="3398021" y="669012"/>
                  <a:pt x="3388592" y="666345"/>
                  <a:pt x="3376590" y="663488"/>
                </a:cubicBezTo>
                <a:cubicBezTo>
                  <a:pt x="3361445" y="659773"/>
                  <a:pt x="3349158" y="655963"/>
                  <a:pt x="3339728" y="651962"/>
                </a:cubicBezTo>
                <a:cubicBezTo>
                  <a:pt x="3330299" y="647962"/>
                  <a:pt x="3322202" y="641866"/>
                  <a:pt x="3315535" y="633770"/>
                </a:cubicBezTo>
                <a:cubicBezTo>
                  <a:pt x="3308867" y="625674"/>
                  <a:pt x="3305438" y="614815"/>
                  <a:pt x="3305438" y="601385"/>
                </a:cubicBezTo>
                <a:cubicBezTo>
                  <a:pt x="3305438" y="590526"/>
                  <a:pt x="3308486" y="580716"/>
                  <a:pt x="3314678" y="571857"/>
                </a:cubicBezTo>
                <a:cubicBezTo>
                  <a:pt x="3320774" y="562999"/>
                  <a:pt x="3329441" y="556046"/>
                  <a:pt x="3340586" y="550902"/>
                </a:cubicBezTo>
                <a:cubicBezTo>
                  <a:pt x="3351730" y="545759"/>
                  <a:pt x="3364398" y="543187"/>
                  <a:pt x="3378686" y="543187"/>
                </a:cubicBezTo>
                <a:close/>
                <a:moveTo>
                  <a:pt x="5947578" y="542997"/>
                </a:moveTo>
                <a:cubicBezTo>
                  <a:pt x="5971010" y="542997"/>
                  <a:pt x="5990250" y="549950"/>
                  <a:pt x="6005204" y="563762"/>
                </a:cubicBezTo>
                <a:cubicBezTo>
                  <a:pt x="6020159" y="577668"/>
                  <a:pt x="6027684" y="596718"/>
                  <a:pt x="6027684" y="621007"/>
                </a:cubicBezTo>
                <a:lnTo>
                  <a:pt x="6027684" y="762453"/>
                </a:lnTo>
                <a:lnTo>
                  <a:pt x="5990822" y="762453"/>
                </a:lnTo>
                <a:lnTo>
                  <a:pt x="5990822" y="629198"/>
                </a:lnTo>
                <a:cubicBezTo>
                  <a:pt x="5990822" y="612053"/>
                  <a:pt x="5986345" y="598814"/>
                  <a:pt x="5977296" y="589384"/>
                </a:cubicBezTo>
                <a:cubicBezTo>
                  <a:pt x="5968342" y="579954"/>
                  <a:pt x="5955960" y="575287"/>
                  <a:pt x="5940244" y="575287"/>
                </a:cubicBezTo>
                <a:cubicBezTo>
                  <a:pt x="5919098" y="575287"/>
                  <a:pt x="5902239" y="583859"/>
                  <a:pt x="5889666" y="601004"/>
                </a:cubicBezTo>
                <a:cubicBezTo>
                  <a:pt x="5877093" y="618149"/>
                  <a:pt x="5870807" y="641104"/>
                  <a:pt x="5870807" y="669965"/>
                </a:cubicBezTo>
                <a:lnTo>
                  <a:pt x="5870807" y="762548"/>
                </a:lnTo>
                <a:lnTo>
                  <a:pt x="5834421" y="762548"/>
                </a:lnTo>
                <a:lnTo>
                  <a:pt x="5834421" y="546617"/>
                </a:lnTo>
                <a:lnTo>
                  <a:pt x="5834516" y="546426"/>
                </a:lnTo>
                <a:lnTo>
                  <a:pt x="5870902" y="546426"/>
                </a:lnTo>
                <a:lnTo>
                  <a:pt x="5870902" y="583669"/>
                </a:lnTo>
                <a:cubicBezTo>
                  <a:pt x="5878046" y="571667"/>
                  <a:pt x="5888333" y="561857"/>
                  <a:pt x="5901763" y="554332"/>
                </a:cubicBezTo>
                <a:cubicBezTo>
                  <a:pt x="5915193" y="546807"/>
                  <a:pt x="5930433" y="542997"/>
                  <a:pt x="5947578" y="542997"/>
                </a:cubicBezTo>
                <a:close/>
                <a:moveTo>
                  <a:pt x="5689641" y="542997"/>
                </a:moveTo>
                <a:cubicBezTo>
                  <a:pt x="5709929" y="542997"/>
                  <a:pt x="5726788" y="547379"/>
                  <a:pt x="5741933" y="556046"/>
                </a:cubicBezTo>
                <a:cubicBezTo>
                  <a:pt x="5757078" y="564809"/>
                  <a:pt x="5768794" y="576716"/>
                  <a:pt x="5777081" y="591860"/>
                </a:cubicBezTo>
                <a:cubicBezTo>
                  <a:pt x="5785367" y="607005"/>
                  <a:pt x="5789463" y="623960"/>
                  <a:pt x="5789463" y="642819"/>
                </a:cubicBezTo>
                <a:cubicBezTo>
                  <a:pt x="5789463" y="649963"/>
                  <a:pt x="5789177" y="655392"/>
                  <a:pt x="5788606" y="659107"/>
                </a:cubicBezTo>
                <a:lnTo>
                  <a:pt x="5621061" y="659107"/>
                </a:lnTo>
                <a:cubicBezTo>
                  <a:pt x="5621918" y="681967"/>
                  <a:pt x="5628681" y="700160"/>
                  <a:pt x="5641445" y="713780"/>
                </a:cubicBezTo>
                <a:cubicBezTo>
                  <a:pt x="5654113" y="727306"/>
                  <a:pt x="5670686" y="734164"/>
                  <a:pt x="5690974" y="734164"/>
                </a:cubicBezTo>
                <a:cubicBezTo>
                  <a:pt x="5706405" y="734164"/>
                  <a:pt x="5719168" y="730544"/>
                  <a:pt x="5729360" y="723210"/>
                </a:cubicBezTo>
                <a:cubicBezTo>
                  <a:pt x="5739457" y="715971"/>
                  <a:pt x="5746314" y="705970"/>
                  <a:pt x="5749744" y="693397"/>
                </a:cubicBezTo>
                <a:lnTo>
                  <a:pt x="5786606" y="693397"/>
                </a:lnTo>
                <a:cubicBezTo>
                  <a:pt x="5782605" y="714828"/>
                  <a:pt x="5772032" y="732259"/>
                  <a:pt x="5754887" y="745689"/>
                </a:cubicBezTo>
                <a:cubicBezTo>
                  <a:pt x="5737742" y="759119"/>
                  <a:pt x="5716883" y="765787"/>
                  <a:pt x="5692308" y="765787"/>
                </a:cubicBezTo>
                <a:cubicBezTo>
                  <a:pt x="5671163" y="765787"/>
                  <a:pt x="5652398" y="761120"/>
                  <a:pt x="5635920" y="751690"/>
                </a:cubicBezTo>
                <a:cubicBezTo>
                  <a:pt x="5619537" y="742260"/>
                  <a:pt x="5606678" y="729020"/>
                  <a:pt x="5597534" y="712066"/>
                </a:cubicBezTo>
                <a:cubicBezTo>
                  <a:pt x="5588390" y="695111"/>
                  <a:pt x="5583818" y="675871"/>
                  <a:pt x="5583818" y="654440"/>
                </a:cubicBezTo>
                <a:cubicBezTo>
                  <a:pt x="5583818" y="633008"/>
                  <a:pt x="5588390" y="613863"/>
                  <a:pt x="5597534" y="597004"/>
                </a:cubicBezTo>
                <a:cubicBezTo>
                  <a:pt x="5606678" y="580145"/>
                  <a:pt x="5619251" y="566905"/>
                  <a:pt x="5635253" y="557380"/>
                </a:cubicBezTo>
                <a:cubicBezTo>
                  <a:pt x="5651255" y="547855"/>
                  <a:pt x="5669353" y="542997"/>
                  <a:pt x="5689641" y="542997"/>
                </a:cubicBezTo>
                <a:close/>
                <a:moveTo>
                  <a:pt x="5549623" y="542997"/>
                </a:moveTo>
                <a:cubicBezTo>
                  <a:pt x="5559624" y="542997"/>
                  <a:pt x="5567720" y="544616"/>
                  <a:pt x="5574007" y="547664"/>
                </a:cubicBezTo>
                <a:lnTo>
                  <a:pt x="5574007" y="582812"/>
                </a:lnTo>
                <a:cubicBezTo>
                  <a:pt x="5565149" y="579097"/>
                  <a:pt x="5555624" y="577287"/>
                  <a:pt x="5545337" y="577287"/>
                </a:cubicBezTo>
                <a:cubicBezTo>
                  <a:pt x="5533335" y="577287"/>
                  <a:pt x="5522477" y="581192"/>
                  <a:pt x="5512761" y="588812"/>
                </a:cubicBezTo>
                <a:cubicBezTo>
                  <a:pt x="5503046" y="596528"/>
                  <a:pt x="5495426" y="607767"/>
                  <a:pt x="5490092" y="622626"/>
                </a:cubicBezTo>
                <a:cubicBezTo>
                  <a:pt x="5484663" y="637485"/>
                  <a:pt x="5481995" y="655202"/>
                  <a:pt x="5481995" y="675775"/>
                </a:cubicBezTo>
                <a:lnTo>
                  <a:pt x="5481995" y="762358"/>
                </a:lnTo>
                <a:lnTo>
                  <a:pt x="5445610" y="762358"/>
                </a:lnTo>
                <a:lnTo>
                  <a:pt x="5445610" y="546426"/>
                </a:lnTo>
                <a:lnTo>
                  <a:pt x="5481901" y="546426"/>
                </a:lnTo>
                <a:lnTo>
                  <a:pt x="5481901" y="584526"/>
                </a:lnTo>
                <a:cubicBezTo>
                  <a:pt x="5487901" y="571953"/>
                  <a:pt x="5497140" y="561857"/>
                  <a:pt x="5509523" y="554332"/>
                </a:cubicBezTo>
                <a:cubicBezTo>
                  <a:pt x="5521905" y="546807"/>
                  <a:pt x="5535336" y="542997"/>
                  <a:pt x="5549623" y="542997"/>
                </a:cubicBezTo>
                <a:close/>
                <a:moveTo>
                  <a:pt x="5291591" y="542997"/>
                </a:moveTo>
                <a:cubicBezTo>
                  <a:pt x="5312451" y="542997"/>
                  <a:pt x="5331120" y="547760"/>
                  <a:pt x="5347694" y="557380"/>
                </a:cubicBezTo>
                <a:cubicBezTo>
                  <a:pt x="5364267" y="567000"/>
                  <a:pt x="5377221" y="580145"/>
                  <a:pt x="5386651" y="597004"/>
                </a:cubicBezTo>
                <a:cubicBezTo>
                  <a:pt x="5396081" y="613863"/>
                  <a:pt x="5400748" y="633008"/>
                  <a:pt x="5400748" y="654440"/>
                </a:cubicBezTo>
                <a:cubicBezTo>
                  <a:pt x="5400748" y="675871"/>
                  <a:pt x="5395986" y="695016"/>
                  <a:pt x="5386651" y="711875"/>
                </a:cubicBezTo>
                <a:cubicBezTo>
                  <a:pt x="5377221" y="728735"/>
                  <a:pt x="5364172" y="741974"/>
                  <a:pt x="5347694" y="751499"/>
                </a:cubicBezTo>
                <a:cubicBezTo>
                  <a:pt x="5331120" y="761024"/>
                  <a:pt x="5312356" y="765882"/>
                  <a:pt x="5291591" y="765882"/>
                </a:cubicBezTo>
                <a:cubicBezTo>
                  <a:pt x="5270827" y="765882"/>
                  <a:pt x="5252063" y="761120"/>
                  <a:pt x="5235489" y="751499"/>
                </a:cubicBezTo>
                <a:cubicBezTo>
                  <a:pt x="5218916" y="741974"/>
                  <a:pt x="5205962" y="728735"/>
                  <a:pt x="5196532" y="711875"/>
                </a:cubicBezTo>
                <a:cubicBezTo>
                  <a:pt x="5187103" y="695016"/>
                  <a:pt x="5182340" y="675871"/>
                  <a:pt x="5182340" y="654440"/>
                </a:cubicBezTo>
                <a:cubicBezTo>
                  <a:pt x="5182340" y="633008"/>
                  <a:pt x="5187103" y="613863"/>
                  <a:pt x="5196532" y="597004"/>
                </a:cubicBezTo>
                <a:cubicBezTo>
                  <a:pt x="5205962" y="580145"/>
                  <a:pt x="5218916" y="566905"/>
                  <a:pt x="5235489" y="557380"/>
                </a:cubicBezTo>
                <a:cubicBezTo>
                  <a:pt x="5252063" y="547855"/>
                  <a:pt x="5270732" y="542997"/>
                  <a:pt x="5291591" y="542997"/>
                </a:cubicBezTo>
                <a:close/>
                <a:moveTo>
                  <a:pt x="4694279" y="542997"/>
                </a:moveTo>
                <a:cubicBezTo>
                  <a:pt x="4714567" y="542997"/>
                  <a:pt x="4731426" y="547379"/>
                  <a:pt x="4746571" y="556046"/>
                </a:cubicBezTo>
                <a:cubicBezTo>
                  <a:pt x="4761716" y="564809"/>
                  <a:pt x="4773431" y="576716"/>
                  <a:pt x="4781718" y="591860"/>
                </a:cubicBezTo>
                <a:cubicBezTo>
                  <a:pt x="4790005" y="607005"/>
                  <a:pt x="4794101" y="623960"/>
                  <a:pt x="4794101" y="642819"/>
                </a:cubicBezTo>
                <a:cubicBezTo>
                  <a:pt x="4794101" y="649963"/>
                  <a:pt x="4793815" y="655392"/>
                  <a:pt x="4793244" y="659107"/>
                </a:cubicBezTo>
                <a:lnTo>
                  <a:pt x="4625699" y="659107"/>
                </a:lnTo>
                <a:cubicBezTo>
                  <a:pt x="4626556" y="681967"/>
                  <a:pt x="4633319" y="700160"/>
                  <a:pt x="4646082" y="713780"/>
                </a:cubicBezTo>
                <a:cubicBezTo>
                  <a:pt x="4658750" y="727306"/>
                  <a:pt x="4675324" y="734164"/>
                  <a:pt x="4695612" y="734164"/>
                </a:cubicBezTo>
                <a:cubicBezTo>
                  <a:pt x="4711043" y="734164"/>
                  <a:pt x="4723806" y="730544"/>
                  <a:pt x="4733998" y="723210"/>
                </a:cubicBezTo>
                <a:cubicBezTo>
                  <a:pt x="4744094" y="715971"/>
                  <a:pt x="4750952" y="705970"/>
                  <a:pt x="4754381" y="693397"/>
                </a:cubicBezTo>
                <a:lnTo>
                  <a:pt x="4791243" y="693397"/>
                </a:lnTo>
                <a:cubicBezTo>
                  <a:pt x="4787243" y="714828"/>
                  <a:pt x="4776670" y="732259"/>
                  <a:pt x="4759525" y="745689"/>
                </a:cubicBezTo>
                <a:cubicBezTo>
                  <a:pt x="4742380" y="759119"/>
                  <a:pt x="4721520" y="765787"/>
                  <a:pt x="4696946" y="765787"/>
                </a:cubicBezTo>
                <a:cubicBezTo>
                  <a:pt x="4675800" y="765787"/>
                  <a:pt x="4657036" y="761120"/>
                  <a:pt x="4640558" y="751690"/>
                </a:cubicBezTo>
                <a:cubicBezTo>
                  <a:pt x="4624175" y="742260"/>
                  <a:pt x="4611316" y="729020"/>
                  <a:pt x="4602172" y="712066"/>
                </a:cubicBezTo>
                <a:cubicBezTo>
                  <a:pt x="4593028" y="695111"/>
                  <a:pt x="4588456" y="675871"/>
                  <a:pt x="4588456" y="654440"/>
                </a:cubicBezTo>
                <a:cubicBezTo>
                  <a:pt x="4588456" y="633008"/>
                  <a:pt x="4593028" y="613863"/>
                  <a:pt x="4602172" y="597004"/>
                </a:cubicBezTo>
                <a:cubicBezTo>
                  <a:pt x="4611316" y="580145"/>
                  <a:pt x="4623889" y="566905"/>
                  <a:pt x="4639891" y="557380"/>
                </a:cubicBezTo>
                <a:cubicBezTo>
                  <a:pt x="4655893" y="547855"/>
                  <a:pt x="4673990" y="542997"/>
                  <a:pt x="4694279" y="542997"/>
                </a:cubicBezTo>
                <a:close/>
                <a:moveTo>
                  <a:pt x="4061914" y="542997"/>
                </a:moveTo>
                <a:cubicBezTo>
                  <a:pt x="4083345" y="542997"/>
                  <a:pt x="4102204" y="547664"/>
                  <a:pt x="4118492" y="556904"/>
                </a:cubicBezTo>
                <a:cubicBezTo>
                  <a:pt x="4134780" y="566238"/>
                  <a:pt x="4147353" y="579287"/>
                  <a:pt x="4156211" y="596147"/>
                </a:cubicBezTo>
                <a:cubicBezTo>
                  <a:pt x="4165069" y="613006"/>
                  <a:pt x="4169451" y="632437"/>
                  <a:pt x="4169451" y="654440"/>
                </a:cubicBezTo>
                <a:cubicBezTo>
                  <a:pt x="4169451" y="676442"/>
                  <a:pt x="4164974" y="695873"/>
                  <a:pt x="4156211" y="712733"/>
                </a:cubicBezTo>
                <a:cubicBezTo>
                  <a:pt x="4147353" y="729592"/>
                  <a:pt x="4134780" y="742641"/>
                  <a:pt x="4118492" y="751975"/>
                </a:cubicBezTo>
                <a:cubicBezTo>
                  <a:pt x="4102204" y="761215"/>
                  <a:pt x="4083345" y="765882"/>
                  <a:pt x="4061914" y="765882"/>
                </a:cubicBezTo>
                <a:cubicBezTo>
                  <a:pt x="4045911" y="765882"/>
                  <a:pt x="4031052" y="762358"/>
                  <a:pt x="4017336" y="755214"/>
                </a:cubicBezTo>
                <a:cubicBezTo>
                  <a:pt x="4003620" y="748070"/>
                  <a:pt x="3993619" y="738641"/>
                  <a:pt x="3987333" y="726925"/>
                </a:cubicBezTo>
                <a:lnTo>
                  <a:pt x="3987333" y="840463"/>
                </a:lnTo>
                <a:lnTo>
                  <a:pt x="3950471" y="840463"/>
                </a:lnTo>
                <a:lnTo>
                  <a:pt x="3950471" y="546521"/>
                </a:lnTo>
                <a:lnTo>
                  <a:pt x="3950471" y="546426"/>
                </a:lnTo>
                <a:lnTo>
                  <a:pt x="3987333" y="546426"/>
                </a:lnTo>
                <a:lnTo>
                  <a:pt x="3987333" y="581573"/>
                </a:lnTo>
                <a:cubicBezTo>
                  <a:pt x="3993619" y="569858"/>
                  <a:pt x="4003620" y="560523"/>
                  <a:pt x="4017336" y="553475"/>
                </a:cubicBezTo>
                <a:cubicBezTo>
                  <a:pt x="4031052" y="546521"/>
                  <a:pt x="4045911" y="542997"/>
                  <a:pt x="4061914" y="542997"/>
                </a:cubicBezTo>
                <a:close/>
                <a:moveTo>
                  <a:pt x="3179613" y="542997"/>
                </a:moveTo>
                <a:cubicBezTo>
                  <a:pt x="3203044" y="542997"/>
                  <a:pt x="3222285" y="549950"/>
                  <a:pt x="3237239" y="563762"/>
                </a:cubicBezTo>
                <a:cubicBezTo>
                  <a:pt x="3252194" y="577668"/>
                  <a:pt x="3259718" y="596718"/>
                  <a:pt x="3259718" y="621007"/>
                </a:cubicBezTo>
                <a:lnTo>
                  <a:pt x="3259718" y="762453"/>
                </a:lnTo>
                <a:lnTo>
                  <a:pt x="3222856" y="762453"/>
                </a:lnTo>
                <a:lnTo>
                  <a:pt x="3222856" y="629198"/>
                </a:lnTo>
                <a:cubicBezTo>
                  <a:pt x="3222856" y="612053"/>
                  <a:pt x="3218380" y="598814"/>
                  <a:pt x="3209331" y="589384"/>
                </a:cubicBezTo>
                <a:cubicBezTo>
                  <a:pt x="3200377" y="579954"/>
                  <a:pt x="3187995" y="575287"/>
                  <a:pt x="3172279" y="575287"/>
                </a:cubicBezTo>
                <a:cubicBezTo>
                  <a:pt x="3151133" y="575287"/>
                  <a:pt x="3134274" y="583859"/>
                  <a:pt x="3121701" y="601004"/>
                </a:cubicBezTo>
                <a:cubicBezTo>
                  <a:pt x="3109128" y="618149"/>
                  <a:pt x="3102842" y="641104"/>
                  <a:pt x="3102842" y="669965"/>
                </a:cubicBezTo>
                <a:lnTo>
                  <a:pt x="3102842" y="762548"/>
                </a:lnTo>
                <a:lnTo>
                  <a:pt x="3066456" y="762548"/>
                </a:lnTo>
                <a:lnTo>
                  <a:pt x="3066456" y="546617"/>
                </a:lnTo>
                <a:lnTo>
                  <a:pt x="3066551" y="546426"/>
                </a:lnTo>
                <a:lnTo>
                  <a:pt x="3102937" y="546426"/>
                </a:lnTo>
                <a:lnTo>
                  <a:pt x="3102937" y="583669"/>
                </a:lnTo>
                <a:cubicBezTo>
                  <a:pt x="3110080" y="571667"/>
                  <a:pt x="3120368" y="561857"/>
                  <a:pt x="3133798" y="554332"/>
                </a:cubicBezTo>
                <a:cubicBezTo>
                  <a:pt x="3147228" y="546807"/>
                  <a:pt x="3162468" y="542997"/>
                  <a:pt x="3179613" y="542997"/>
                </a:cubicBezTo>
                <a:close/>
                <a:moveTo>
                  <a:pt x="2930629" y="542997"/>
                </a:moveTo>
                <a:cubicBezTo>
                  <a:pt x="2954061" y="542997"/>
                  <a:pt x="2973301" y="549950"/>
                  <a:pt x="2988255" y="563762"/>
                </a:cubicBezTo>
                <a:cubicBezTo>
                  <a:pt x="3003210" y="577668"/>
                  <a:pt x="3010734" y="596718"/>
                  <a:pt x="3010734" y="621007"/>
                </a:cubicBezTo>
                <a:lnTo>
                  <a:pt x="3010734" y="762453"/>
                </a:lnTo>
                <a:lnTo>
                  <a:pt x="2973873" y="762453"/>
                </a:lnTo>
                <a:lnTo>
                  <a:pt x="2973873" y="629198"/>
                </a:lnTo>
                <a:cubicBezTo>
                  <a:pt x="2973873" y="612053"/>
                  <a:pt x="2969396" y="598814"/>
                  <a:pt x="2960347" y="589384"/>
                </a:cubicBezTo>
                <a:cubicBezTo>
                  <a:pt x="2951393" y="579954"/>
                  <a:pt x="2939011" y="575287"/>
                  <a:pt x="2923295" y="575287"/>
                </a:cubicBezTo>
                <a:cubicBezTo>
                  <a:pt x="2902149" y="575287"/>
                  <a:pt x="2885290" y="583859"/>
                  <a:pt x="2872717" y="601004"/>
                </a:cubicBezTo>
                <a:cubicBezTo>
                  <a:pt x="2860144" y="618149"/>
                  <a:pt x="2853858" y="641104"/>
                  <a:pt x="2853858" y="669965"/>
                </a:cubicBezTo>
                <a:lnTo>
                  <a:pt x="2853858" y="762548"/>
                </a:lnTo>
                <a:lnTo>
                  <a:pt x="2817472" y="762548"/>
                </a:lnTo>
                <a:lnTo>
                  <a:pt x="2817472" y="546617"/>
                </a:lnTo>
                <a:lnTo>
                  <a:pt x="2817567" y="546426"/>
                </a:lnTo>
                <a:lnTo>
                  <a:pt x="2853953" y="546426"/>
                </a:lnTo>
                <a:lnTo>
                  <a:pt x="2853953" y="583669"/>
                </a:lnTo>
                <a:cubicBezTo>
                  <a:pt x="2861097" y="571667"/>
                  <a:pt x="2871384" y="561857"/>
                  <a:pt x="2884814" y="554332"/>
                </a:cubicBezTo>
                <a:cubicBezTo>
                  <a:pt x="2898244" y="546807"/>
                  <a:pt x="2913484" y="542997"/>
                  <a:pt x="2930629" y="542997"/>
                </a:cubicBezTo>
                <a:close/>
                <a:moveTo>
                  <a:pt x="3806549" y="542902"/>
                </a:moveTo>
                <a:cubicBezTo>
                  <a:pt x="3831981" y="542902"/>
                  <a:pt x="3854269" y="550141"/>
                  <a:pt x="3870843" y="564714"/>
                </a:cubicBezTo>
                <a:cubicBezTo>
                  <a:pt x="3887416" y="579287"/>
                  <a:pt x="3895703" y="598814"/>
                  <a:pt x="3895703" y="623388"/>
                </a:cubicBezTo>
                <a:lnTo>
                  <a:pt x="3895703" y="762263"/>
                </a:lnTo>
                <a:lnTo>
                  <a:pt x="3858841" y="762263"/>
                </a:lnTo>
                <a:lnTo>
                  <a:pt x="3858841" y="726258"/>
                </a:lnTo>
                <a:cubicBezTo>
                  <a:pt x="3854269" y="736831"/>
                  <a:pt x="3845411" y="746070"/>
                  <a:pt x="3832266" y="753881"/>
                </a:cubicBezTo>
                <a:cubicBezTo>
                  <a:pt x="3819122" y="761787"/>
                  <a:pt x="3805025" y="765692"/>
                  <a:pt x="3789880" y="765692"/>
                </a:cubicBezTo>
                <a:cubicBezTo>
                  <a:pt x="3766449" y="765692"/>
                  <a:pt x="3747875" y="760167"/>
                  <a:pt x="3734159" y="749023"/>
                </a:cubicBezTo>
                <a:lnTo>
                  <a:pt x="3734159" y="749118"/>
                </a:lnTo>
                <a:cubicBezTo>
                  <a:pt x="3720443" y="737974"/>
                  <a:pt x="3713585" y="723020"/>
                  <a:pt x="3713585" y="704160"/>
                </a:cubicBezTo>
                <a:cubicBezTo>
                  <a:pt x="3713585" y="682443"/>
                  <a:pt x="3721491" y="665870"/>
                  <a:pt x="3737398" y="654440"/>
                </a:cubicBezTo>
                <a:cubicBezTo>
                  <a:pt x="3753209" y="643010"/>
                  <a:pt x="3778355" y="635580"/>
                  <a:pt x="3812550" y="632151"/>
                </a:cubicBezTo>
                <a:lnTo>
                  <a:pt x="3858841" y="627484"/>
                </a:lnTo>
                <a:lnTo>
                  <a:pt x="3858841" y="619769"/>
                </a:lnTo>
                <a:cubicBezTo>
                  <a:pt x="3858841" y="605481"/>
                  <a:pt x="3854079" y="594337"/>
                  <a:pt x="3844744" y="586336"/>
                </a:cubicBezTo>
                <a:cubicBezTo>
                  <a:pt x="3835314" y="578335"/>
                  <a:pt x="3822646" y="574334"/>
                  <a:pt x="3806644" y="574334"/>
                </a:cubicBezTo>
                <a:cubicBezTo>
                  <a:pt x="3791499" y="574334"/>
                  <a:pt x="3779212" y="578145"/>
                  <a:pt x="3769782" y="585860"/>
                </a:cubicBezTo>
                <a:cubicBezTo>
                  <a:pt x="3760353" y="593575"/>
                  <a:pt x="3754638" y="604815"/>
                  <a:pt x="3752638" y="619673"/>
                </a:cubicBezTo>
                <a:lnTo>
                  <a:pt x="3715776" y="619673"/>
                </a:lnTo>
                <a:cubicBezTo>
                  <a:pt x="3718919" y="597956"/>
                  <a:pt x="3728444" y="579764"/>
                  <a:pt x="3744446" y="565000"/>
                </a:cubicBezTo>
                <a:cubicBezTo>
                  <a:pt x="3760448" y="550331"/>
                  <a:pt x="3781117" y="542902"/>
                  <a:pt x="3806549" y="542902"/>
                </a:cubicBezTo>
                <a:close/>
                <a:moveTo>
                  <a:pt x="5070993" y="491562"/>
                </a:moveTo>
                <a:lnTo>
                  <a:pt x="5107378" y="491562"/>
                </a:lnTo>
                <a:lnTo>
                  <a:pt x="5107378" y="546426"/>
                </a:lnTo>
                <a:lnTo>
                  <a:pt x="5162242" y="546426"/>
                </a:lnTo>
                <a:lnTo>
                  <a:pt x="5162242" y="576811"/>
                </a:lnTo>
                <a:lnTo>
                  <a:pt x="5107378" y="576811"/>
                </a:lnTo>
                <a:lnTo>
                  <a:pt x="5107378" y="695492"/>
                </a:lnTo>
                <a:cubicBezTo>
                  <a:pt x="5107378" y="707779"/>
                  <a:pt x="5110236" y="717114"/>
                  <a:pt x="5115950" y="723591"/>
                </a:cubicBezTo>
                <a:cubicBezTo>
                  <a:pt x="5121666" y="729973"/>
                  <a:pt x="5129381" y="733211"/>
                  <a:pt x="5139096" y="733211"/>
                </a:cubicBezTo>
                <a:cubicBezTo>
                  <a:pt x="5147383" y="733211"/>
                  <a:pt x="5155479" y="731783"/>
                  <a:pt x="5163480" y="728925"/>
                </a:cubicBezTo>
                <a:lnTo>
                  <a:pt x="5163480" y="760167"/>
                </a:lnTo>
                <a:cubicBezTo>
                  <a:pt x="5155765" y="763882"/>
                  <a:pt x="5146240" y="765692"/>
                  <a:pt x="5134810" y="765692"/>
                </a:cubicBezTo>
                <a:cubicBezTo>
                  <a:pt x="5115665" y="765692"/>
                  <a:pt x="5100235" y="759881"/>
                  <a:pt x="5088518" y="748166"/>
                </a:cubicBezTo>
                <a:lnTo>
                  <a:pt x="5088518" y="748261"/>
                </a:lnTo>
                <a:cubicBezTo>
                  <a:pt x="5076803" y="736545"/>
                  <a:pt x="5070993" y="719971"/>
                  <a:pt x="5070993" y="698540"/>
                </a:cubicBezTo>
                <a:lnTo>
                  <a:pt x="5070993" y="576811"/>
                </a:lnTo>
                <a:lnTo>
                  <a:pt x="5034131" y="576811"/>
                </a:lnTo>
                <a:lnTo>
                  <a:pt x="5034131" y="546426"/>
                </a:lnTo>
                <a:lnTo>
                  <a:pt x="5070993" y="546426"/>
                </a:lnTo>
                <a:close/>
                <a:moveTo>
                  <a:pt x="2312933" y="462415"/>
                </a:moveTo>
                <a:lnTo>
                  <a:pt x="2351795" y="462415"/>
                </a:lnTo>
                <a:lnTo>
                  <a:pt x="2351795" y="599099"/>
                </a:lnTo>
                <a:lnTo>
                  <a:pt x="2488098" y="462415"/>
                </a:lnTo>
                <a:lnTo>
                  <a:pt x="2540390" y="462415"/>
                </a:lnTo>
                <a:lnTo>
                  <a:pt x="2422566" y="580716"/>
                </a:lnTo>
                <a:lnTo>
                  <a:pt x="2552868" y="762357"/>
                </a:lnTo>
                <a:lnTo>
                  <a:pt x="2504862" y="762357"/>
                </a:lnTo>
                <a:lnTo>
                  <a:pt x="2395991" y="607290"/>
                </a:lnTo>
                <a:lnTo>
                  <a:pt x="2352271" y="651391"/>
                </a:lnTo>
                <a:lnTo>
                  <a:pt x="2352271" y="762357"/>
                </a:lnTo>
                <a:lnTo>
                  <a:pt x="2313314" y="762357"/>
                </a:lnTo>
                <a:close/>
                <a:moveTo>
                  <a:pt x="4838773" y="458986"/>
                </a:moveTo>
                <a:lnTo>
                  <a:pt x="4875635" y="458986"/>
                </a:lnTo>
                <a:lnTo>
                  <a:pt x="4875635" y="635484"/>
                </a:lnTo>
                <a:lnTo>
                  <a:pt x="4976314" y="546330"/>
                </a:lnTo>
                <a:lnTo>
                  <a:pt x="5025558" y="546330"/>
                </a:lnTo>
                <a:lnTo>
                  <a:pt x="4934690" y="629007"/>
                </a:lnTo>
                <a:lnTo>
                  <a:pt x="5033273" y="762262"/>
                </a:lnTo>
                <a:lnTo>
                  <a:pt x="4989173" y="762262"/>
                </a:lnTo>
                <a:lnTo>
                  <a:pt x="4907353" y="653868"/>
                </a:lnTo>
                <a:lnTo>
                  <a:pt x="4907353" y="653963"/>
                </a:lnTo>
                <a:lnTo>
                  <a:pt x="4875635" y="683109"/>
                </a:lnTo>
                <a:lnTo>
                  <a:pt x="4875635" y="762357"/>
                </a:lnTo>
                <a:lnTo>
                  <a:pt x="4838773" y="762357"/>
                </a:lnTo>
                <a:close/>
                <a:moveTo>
                  <a:pt x="3509178" y="458986"/>
                </a:moveTo>
                <a:lnTo>
                  <a:pt x="3546040" y="458986"/>
                </a:lnTo>
                <a:lnTo>
                  <a:pt x="3546040" y="635484"/>
                </a:lnTo>
                <a:lnTo>
                  <a:pt x="3646719" y="546330"/>
                </a:lnTo>
                <a:lnTo>
                  <a:pt x="3695963" y="546330"/>
                </a:lnTo>
                <a:lnTo>
                  <a:pt x="3605095" y="629007"/>
                </a:lnTo>
                <a:lnTo>
                  <a:pt x="3703678" y="762262"/>
                </a:lnTo>
                <a:lnTo>
                  <a:pt x="3659578" y="762262"/>
                </a:lnTo>
                <a:lnTo>
                  <a:pt x="3577758" y="653868"/>
                </a:lnTo>
                <a:lnTo>
                  <a:pt x="3577758" y="653963"/>
                </a:lnTo>
                <a:lnTo>
                  <a:pt x="3546040" y="683109"/>
                </a:lnTo>
                <a:lnTo>
                  <a:pt x="3546040" y="762357"/>
                </a:lnTo>
                <a:lnTo>
                  <a:pt x="3509178" y="762357"/>
                </a:lnTo>
                <a:close/>
                <a:moveTo>
                  <a:pt x="2327983" y="302490"/>
                </a:moveTo>
                <a:lnTo>
                  <a:pt x="2328020" y="302511"/>
                </a:lnTo>
                <a:lnTo>
                  <a:pt x="2328078" y="302586"/>
                </a:lnTo>
                <a:close/>
                <a:moveTo>
                  <a:pt x="2557535" y="110657"/>
                </a:moveTo>
                <a:lnTo>
                  <a:pt x="2611923" y="110657"/>
                </a:lnTo>
                <a:lnTo>
                  <a:pt x="2611923" y="326589"/>
                </a:lnTo>
                <a:lnTo>
                  <a:pt x="2557535" y="326589"/>
                </a:lnTo>
                <a:close/>
                <a:moveTo>
                  <a:pt x="2907960" y="57984"/>
                </a:moveTo>
                <a:lnTo>
                  <a:pt x="2962348" y="57984"/>
                </a:lnTo>
                <a:lnTo>
                  <a:pt x="2962348" y="110657"/>
                </a:lnTo>
                <a:lnTo>
                  <a:pt x="3013306" y="110657"/>
                </a:lnTo>
                <a:lnTo>
                  <a:pt x="3013306" y="154758"/>
                </a:lnTo>
                <a:lnTo>
                  <a:pt x="2962348" y="154758"/>
                </a:lnTo>
                <a:lnTo>
                  <a:pt x="2962348" y="249913"/>
                </a:lnTo>
                <a:cubicBezTo>
                  <a:pt x="2962348" y="260771"/>
                  <a:pt x="2964919" y="268963"/>
                  <a:pt x="2970063" y="274583"/>
                </a:cubicBezTo>
                <a:cubicBezTo>
                  <a:pt x="2975206" y="280107"/>
                  <a:pt x="2982350" y="282964"/>
                  <a:pt x="2991494" y="282964"/>
                </a:cubicBezTo>
                <a:cubicBezTo>
                  <a:pt x="2999495" y="282964"/>
                  <a:pt x="3007306" y="281536"/>
                  <a:pt x="3015021" y="278678"/>
                </a:cubicBezTo>
                <a:lnTo>
                  <a:pt x="3015021" y="324494"/>
                </a:lnTo>
                <a:cubicBezTo>
                  <a:pt x="3005877" y="328208"/>
                  <a:pt x="2995590" y="330018"/>
                  <a:pt x="2984160" y="330018"/>
                </a:cubicBezTo>
                <a:cubicBezTo>
                  <a:pt x="2961586" y="330018"/>
                  <a:pt x="2943202" y="323351"/>
                  <a:pt x="2929105" y="310111"/>
                </a:cubicBezTo>
                <a:lnTo>
                  <a:pt x="2929201" y="310111"/>
                </a:lnTo>
                <a:cubicBezTo>
                  <a:pt x="2915104" y="296871"/>
                  <a:pt x="2907960" y="278297"/>
                  <a:pt x="2907960" y="254580"/>
                </a:cubicBezTo>
                <a:lnTo>
                  <a:pt x="2907960" y="154758"/>
                </a:lnTo>
                <a:lnTo>
                  <a:pt x="2873289" y="154758"/>
                </a:lnTo>
                <a:lnTo>
                  <a:pt x="2873289" y="110657"/>
                </a:lnTo>
                <a:lnTo>
                  <a:pt x="2907960" y="110657"/>
                </a:lnTo>
                <a:close/>
                <a:moveTo>
                  <a:pt x="1333572" y="41601"/>
                </a:moveTo>
                <a:cubicBezTo>
                  <a:pt x="1648850" y="41601"/>
                  <a:pt x="1904406" y="297252"/>
                  <a:pt x="1904406" y="612530"/>
                </a:cubicBezTo>
                <a:cubicBezTo>
                  <a:pt x="1904406" y="927807"/>
                  <a:pt x="1648850" y="1183363"/>
                  <a:pt x="1333572" y="1183363"/>
                </a:cubicBezTo>
                <a:cubicBezTo>
                  <a:pt x="1168028" y="1183363"/>
                  <a:pt x="1019057" y="1112878"/>
                  <a:pt x="914758" y="1000292"/>
                </a:cubicBezTo>
                <a:lnTo>
                  <a:pt x="1169933" y="745118"/>
                </a:lnTo>
                <a:cubicBezTo>
                  <a:pt x="1243180" y="671870"/>
                  <a:pt x="1243180" y="553094"/>
                  <a:pt x="1169933" y="479846"/>
                </a:cubicBezTo>
                <a:lnTo>
                  <a:pt x="914758" y="224672"/>
                </a:lnTo>
                <a:cubicBezTo>
                  <a:pt x="1019057" y="112086"/>
                  <a:pt x="1168028" y="41601"/>
                  <a:pt x="1333572" y="41601"/>
                </a:cubicBezTo>
                <a:close/>
                <a:moveTo>
                  <a:pt x="2660024" y="23218"/>
                </a:moveTo>
                <a:lnTo>
                  <a:pt x="2714412" y="23218"/>
                </a:lnTo>
                <a:lnTo>
                  <a:pt x="2714412" y="186858"/>
                </a:lnTo>
                <a:lnTo>
                  <a:pt x="2795374" y="110562"/>
                </a:lnTo>
                <a:lnTo>
                  <a:pt x="2867383" y="110562"/>
                </a:lnTo>
                <a:lnTo>
                  <a:pt x="2782516" y="192382"/>
                </a:lnTo>
                <a:lnTo>
                  <a:pt x="2874622" y="326494"/>
                </a:lnTo>
                <a:lnTo>
                  <a:pt x="2809471" y="326494"/>
                </a:lnTo>
                <a:lnTo>
                  <a:pt x="2743082" y="230482"/>
                </a:lnTo>
                <a:lnTo>
                  <a:pt x="2743082" y="230673"/>
                </a:lnTo>
                <a:lnTo>
                  <a:pt x="2714412" y="258486"/>
                </a:lnTo>
                <a:lnTo>
                  <a:pt x="2714412" y="326589"/>
                </a:lnTo>
                <a:lnTo>
                  <a:pt x="2660024" y="326589"/>
                </a:lnTo>
                <a:close/>
                <a:moveTo>
                  <a:pt x="2403230" y="23122"/>
                </a:moveTo>
                <a:cubicBezTo>
                  <a:pt x="2435520" y="23122"/>
                  <a:pt x="2461619" y="31218"/>
                  <a:pt x="2481621" y="47315"/>
                </a:cubicBezTo>
                <a:cubicBezTo>
                  <a:pt x="2501624" y="63413"/>
                  <a:pt x="2513149" y="85987"/>
                  <a:pt x="2516292" y="114753"/>
                </a:cubicBezTo>
                <a:lnTo>
                  <a:pt x="2459714" y="114753"/>
                </a:lnTo>
                <a:cubicBezTo>
                  <a:pt x="2456856" y="101608"/>
                  <a:pt x="2450379" y="91321"/>
                  <a:pt x="2440473" y="83892"/>
                </a:cubicBezTo>
                <a:cubicBezTo>
                  <a:pt x="2430472" y="76462"/>
                  <a:pt x="2417994" y="72747"/>
                  <a:pt x="2403230" y="72747"/>
                </a:cubicBezTo>
                <a:cubicBezTo>
                  <a:pt x="2389800" y="72747"/>
                  <a:pt x="2379037" y="75700"/>
                  <a:pt x="2371131" y="81510"/>
                </a:cubicBezTo>
                <a:cubicBezTo>
                  <a:pt x="2363130" y="87416"/>
                  <a:pt x="2359130" y="95131"/>
                  <a:pt x="2359130" y="104847"/>
                </a:cubicBezTo>
                <a:cubicBezTo>
                  <a:pt x="2359130" y="111704"/>
                  <a:pt x="2361606" y="117420"/>
                  <a:pt x="2366654" y="121992"/>
                </a:cubicBezTo>
                <a:cubicBezTo>
                  <a:pt x="2371607" y="126564"/>
                  <a:pt x="2377894" y="130278"/>
                  <a:pt x="2385323" y="133136"/>
                </a:cubicBezTo>
                <a:cubicBezTo>
                  <a:pt x="2392753" y="135993"/>
                  <a:pt x="2403421" y="139422"/>
                  <a:pt x="2417423" y="143423"/>
                </a:cubicBezTo>
                <a:cubicBezTo>
                  <a:pt x="2438568" y="149138"/>
                  <a:pt x="2455904" y="154948"/>
                  <a:pt x="2469524" y="160949"/>
                </a:cubicBezTo>
                <a:cubicBezTo>
                  <a:pt x="2483050" y="166950"/>
                  <a:pt x="2494766" y="176284"/>
                  <a:pt x="2504672" y="189048"/>
                </a:cubicBezTo>
                <a:cubicBezTo>
                  <a:pt x="2514578" y="201716"/>
                  <a:pt x="2519436" y="218861"/>
                  <a:pt x="2519436" y="240292"/>
                </a:cubicBezTo>
                <a:cubicBezTo>
                  <a:pt x="2519436" y="258009"/>
                  <a:pt x="2514863" y="273630"/>
                  <a:pt x="2505720" y="287250"/>
                </a:cubicBezTo>
                <a:cubicBezTo>
                  <a:pt x="2496575" y="300776"/>
                  <a:pt x="2483812" y="311349"/>
                  <a:pt x="2467334" y="318778"/>
                </a:cubicBezTo>
                <a:cubicBezTo>
                  <a:pt x="2450855" y="326208"/>
                  <a:pt x="2432091" y="329922"/>
                  <a:pt x="2410946" y="329922"/>
                </a:cubicBezTo>
                <a:cubicBezTo>
                  <a:pt x="2394086" y="329922"/>
                  <a:pt x="2378751" y="327636"/>
                  <a:pt x="2364928" y="323064"/>
                </a:cubicBezTo>
                <a:lnTo>
                  <a:pt x="2328020" y="302511"/>
                </a:lnTo>
                <a:lnTo>
                  <a:pt x="2302741" y="269582"/>
                </a:lnTo>
                <a:cubicBezTo>
                  <a:pt x="2296622" y="256723"/>
                  <a:pt x="2292835" y="242006"/>
                  <a:pt x="2291407" y="225433"/>
                </a:cubicBezTo>
                <a:lnTo>
                  <a:pt x="2348366" y="225433"/>
                </a:lnTo>
                <a:cubicBezTo>
                  <a:pt x="2350367" y="243150"/>
                  <a:pt x="2357129" y="256675"/>
                  <a:pt x="2368559" y="266105"/>
                </a:cubicBezTo>
                <a:cubicBezTo>
                  <a:pt x="2379989" y="275535"/>
                  <a:pt x="2394086" y="280202"/>
                  <a:pt x="2410946" y="280202"/>
                </a:cubicBezTo>
                <a:cubicBezTo>
                  <a:pt x="2425805" y="280202"/>
                  <a:pt x="2437901" y="276963"/>
                  <a:pt x="2447141" y="270391"/>
                </a:cubicBezTo>
                <a:cubicBezTo>
                  <a:pt x="2456380" y="263819"/>
                  <a:pt x="2461047" y="254961"/>
                  <a:pt x="2461047" y="243816"/>
                </a:cubicBezTo>
                <a:cubicBezTo>
                  <a:pt x="2461047" y="235244"/>
                  <a:pt x="2458285" y="228195"/>
                  <a:pt x="2452665" y="222576"/>
                </a:cubicBezTo>
                <a:cubicBezTo>
                  <a:pt x="2447141" y="217051"/>
                  <a:pt x="2440283" y="212574"/>
                  <a:pt x="2432091" y="209336"/>
                </a:cubicBezTo>
                <a:cubicBezTo>
                  <a:pt x="2423995" y="206097"/>
                  <a:pt x="2412279" y="202097"/>
                  <a:pt x="2397134" y="197525"/>
                </a:cubicBezTo>
                <a:cubicBezTo>
                  <a:pt x="2376846" y="191810"/>
                  <a:pt x="2360273" y="186000"/>
                  <a:pt x="2347414" y="180189"/>
                </a:cubicBezTo>
                <a:cubicBezTo>
                  <a:pt x="2334555" y="174379"/>
                  <a:pt x="2323601" y="165521"/>
                  <a:pt x="2314457" y="153805"/>
                </a:cubicBezTo>
                <a:cubicBezTo>
                  <a:pt x="2305313" y="142089"/>
                  <a:pt x="2300741" y="126659"/>
                  <a:pt x="2300741" y="107514"/>
                </a:cubicBezTo>
                <a:cubicBezTo>
                  <a:pt x="2300741" y="90940"/>
                  <a:pt x="2305218" y="76272"/>
                  <a:pt x="2314267" y="63603"/>
                </a:cubicBezTo>
                <a:cubicBezTo>
                  <a:pt x="2323316" y="50935"/>
                  <a:pt x="2335508" y="40934"/>
                  <a:pt x="2351129" y="33790"/>
                </a:cubicBezTo>
                <a:cubicBezTo>
                  <a:pt x="2366654" y="26646"/>
                  <a:pt x="2384085" y="23122"/>
                  <a:pt x="2403230" y="23122"/>
                </a:cubicBezTo>
                <a:close/>
                <a:moveTo>
                  <a:pt x="2584491" y="14645"/>
                </a:moveTo>
                <a:cubicBezTo>
                  <a:pt x="2594206" y="14645"/>
                  <a:pt x="2602207" y="17693"/>
                  <a:pt x="2608494" y="23884"/>
                </a:cubicBezTo>
                <a:cubicBezTo>
                  <a:pt x="2614780" y="30076"/>
                  <a:pt x="2617924" y="37791"/>
                  <a:pt x="2617924" y="47221"/>
                </a:cubicBezTo>
                <a:cubicBezTo>
                  <a:pt x="2617924" y="56650"/>
                  <a:pt x="2614780" y="63985"/>
                  <a:pt x="2608494" y="70176"/>
                </a:cubicBezTo>
                <a:cubicBezTo>
                  <a:pt x="2602207" y="76367"/>
                  <a:pt x="2594206" y="79415"/>
                  <a:pt x="2584491" y="79415"/>
                </a:cubicBezTo>
                <a:cubicBezTo>
                  <a:pt x="2574775" y="79415"/>
                  <a:pt x="2566774" y="76367"/>
                  <a:pt x="2560488" y="70176"/>
                </a:cubicBezTo>
                <a:cubicBezTo>
                  <a:pt x="2554201" y="64080"/>
                  <a:pt x="2551058" y="56365"/>
                  <a:pt x="2551058" y="47221"/>
                </a:cubicBezTo>
                <a:cubicBezTo>
                  <a:pt x="2551058" y="38077"/>
                  <a:pt x="2554201" y="29980"/>
                  <a:pt x="2560488" y="23884"/>
                </a:cubicBezTo>
                <a:cubicBezTo>
                  <a:pt x="2566774" y="17788"/>
                  <a:pt x="2574775" y="14645"/>
                  <a:pt x="2584491" y="14645"/>
                </a:cubicBezTo>
                <a:close/>
                <a:moveTo>
                  <a:pt x="612386" y="0"/>
                </a:moveTo>
                <a:cubicBezTo>
                  <a:pt x="660392" y="0"/>
                  <a:pt x="708398" y="18311"/>
                  <a:pt x="745022" y="54935"/>
                </a:cubicBezTo>
                <a:lnTo>
                  <a:pt x="914757" y="224671"/>
                </a:lnTo>
                <a:cubicBezTo>
                  <a:pt x="820460" y="326493"/>
                  <a:pt x="762738" y="462701"/>
                  <a:pt x="762738" y="612434"/>
                </a:cubicBezTo>
                <a:lnTo>
                  <a:pt x="762833" y="612434"/>
                </a:lnTo>
                <a:cubicBezTo>
                  <a:pt x="762833" y="762167"/>
                  <a:pt x="820555" y="898374"/>
                  <a:pt x="914852" y="1000196"/>
                </a:cubicBezTo>
                <a:lnTo>
                  <a:pt x="745117" y="1169932"/>
                </a:lnTo>
                <a:cubicBezTo>
                  <a:pt x="671870" y="1243179"/>
                  <a:pt x="553093" y="1243179"/>
                  <a:pt x="479846" y="1169932"/>
                </a:cubicBezTo>
                <a:lnTo>
                  <a:pt x="54935" y="745022"/>
                </a:lnTo>
                <a:cubicBezTo>
                  <a:pt x="-18312" y="671774"/>
                  <a:pt x="-18312" y="552998"/>
                  <a:pt x="54935" y="479750"/>
                </a:cubicBezTo>
                <a:lnTo>
                  <a:pt x="479750" y="54935"/>
                </a:lnTo>
                <a:cubicBezTo>
                  <a:pt x="516374" y="18311"/>
                  <a:pt x="564380" y="0"/>
                  <a:pt x="612386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77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lIns="0" tIns="0" rIns="0" bIns="0" rtlCol="0">
            <a:noAutofit/>
          </a:bodyPr>
          <a:lstStyle>
            <a:lvl1pPr>
              <a:defRPr lang="nb-NO" noProof="0"/>
            </a:lvl1pPr>
            <a:lvl2pPr>
              <a:defRPr lang="nb-NO" noProof="0"/>
            </a:lvl2pPr>
            <a:lvl3pPr>
              <a:defRPr lang="nb-NO" noProof="0"/>
            </a:lvl3pPr>
            <a:lvl4pPr>
              <a:defRPr lang="nb-NO" noProof="0"/>
            </a:lvl4pPr>
            <a:lvl5pPr>
              <a:defRPr lang="nb-NO" noProof="0"/>
            </a:lvl5pPr>
            <a:lvl6pPr>
              <a:defRPr lang="nb-NO" noProof="0"/>
            </a:lvl6pPr>
            <a:lvl7pPr>
              <a:defRPr lang="nb-NO" noProof="0"/>
            </a:lvl7pPr>
            <a:lvl8pPr>
              <a:defRPr lang="nb-NO" noProof="0"/>
            </a:lvl8pPr>
            <a:lvl9pPr>
              <a:defRPr lang="nb-NO" noProof="0"/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ABB9-77F0-37CC-DF03-BD1DAEC8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04E7502A-FAB9-4DC6-96B9-711AFD2E18AF}" type="datetime4">
              <a:rPr lang="nb-NO" smtClean="0"/>
              <a:t>28. mai 2026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8BF80-DB6E-508F-156A-A37A55C3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1B1F-DB50-CD19-7E32-5AD6A1C5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8076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08750" y="2462784"/>
            <a:ext cx="4854575" cy="367449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FD783A86-6E94-4B2F-81AF-28A090C0533F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2733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7813" y="719138"/>
            <a:ext cx="4735512" cy="1010602"/>
          </a:xfrm>
        </p:spPr>
        <p:txBody>
          <a:bodyPr/>
          <a:lstStyle>
            <a:lvl1pPr>
              <a:defRPr sz="2200"/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7088" y="887730"/>
            <a:ext cx="5078412" cy="508254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  <a:p>
            <a:pPr lvl="5"/>
            <a:r>
              <a:rPr lang="nb-NO" noProof="0"/>
              <a:t>Sjette nivå</a:t>
            </a:r>
          </a:p>
          <a:p>
            <a:pPr lvl="6"/>
            <a:r>
              <a:rPr lang="nb-NO" noProof="0"/>
              <a:t>Syvende nivå</a:t>
            </a:r>
          </a:p>
          <a:p>
            <a:pPr lvl="7"/>
            <a:r>
              <a:rPr lang="nb-NO" noProof="0"/>
              <a:t>Åttende nivå</a:t>
            </a:r>
          </a:p>
          <a:p>
            <a:pPr lvl="8"/>
            <a:r>
              <a:rPr lang="nb-NO" noProof="0"/>
              <a:t>Niende nivå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84B5875D-168D-4950-B9CF-5C9565BCF0E9}" type="datetime4">
              <a:rPr lang="nb-NO" smtClean="0"/>
              <a:t>28. mai 2026</a:t>
            </a:fld>
            <a:endParaRPr lang="nb-NO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endParaRPr lang="nb-NO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6858000"/>
            <a:ext cx="0" cy="0"/>
          </a:xfrm>
          <a:prstGeom prst="rect">
            <a:avLst/>
          </a:prstGeom>
          <a:effectLst/>
        </p:spPr>
        <p:txBody>
          <a:bodyPr vert="horz" wrap="square" anchor="ctr">
            <a:noAutofit/>
          </a:bodyPr>
          <a:lstStyle>
            <a:lvl1pPr algn="l">
              <a:defRPr sz="100" b="0" i="0" u="none" strike="noStrike">
                <a:solidFill>
                  <a:srgbClr val="000000">
                    <a:alpha val="0"/>
                  </a:srgbClr>
                </a:solidFill>
                <a:latin typeface="Haffer" pitchFamily="2" charset="0"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9B9E87-A119-830E-2F3F-8B51BE755A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7813" y="1973262"/>
            <a:ext cx="4735512" cy="4165599"/>
          </a:xfrm>
        </p:spPr>
        <p:txBody>
          <a:bodyPr/>
          <a:lstStyle/>
          <a:p>
            <a:pPr lvl="0"/>
            <a:r>
              <a:rPr lang="nb-NO"/>
              <a:t>Klikk for å legge til tekst                                                          Trykk ENTER og deretter TAB for å vise neste tekststil                                                                                       Trykk SHIFT+TAB for å vise forrige tekststil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614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ackground">
            <a:extLst>
              <a:ext uri="{FF2B5EF4-FFF2-40B4-BE49-F238E27FC236}">
                <a16:creationId xmlns:a16="http://schemas.microsoft.com/office/drawing/2014/main" id="{D63EEFA6-97DA-046B-C6B2-9821961B6FA9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720000"/>
            <a:ext cx="10536237" cy="1192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2462784"/>
            <a:ext cx="10536237" cy="3674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                                                                                                                                                                                                                             Trykk ENTER og deretter TAB for å vise neste tekststil                                                                                                                            Trykk SHIFT+TAB for å vise forrige tekststil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Nivå 3</a:t>
            </a:r>
          </a:p>
          <a:p>
            <a:pPr lvl="3"/>
            <a:r>
              <a:rPr lang="nb-NO" noProof="0"/>
              <a:t>Nivå 4. Overskrift</a:t>
            </a:r>
          </a:p>
          <a:p>
            <a:pPr lvl="4"/>
            <a:r>
              <a:rPr lang="nb-NO" noProof="0"/>
              <a:t>Nivå 5. Brødtekst</a:t>
            </a:r>
          </a:p>
          <a:p>
            <a:pPr lvl="5"/>
            <a:r>
              <a:rPr lang="nb-NO" noProof="0"/>
              <a:t>Nivå 6</a:t>
            </a:r>
          </a:p>
          <a:p>
            <a:pPr lvl="6"/>
            <a:r>
              <a:rPr lang="nb-NO" noProof="0"/>
              <a:t>Nivå 7. Overskrift</a:t>
            </a:r>
          </a:p>
          <a:p>
            <a:pPr lvl="7"/>
            <a:r>
              <a:rPr lang="nb-NO" noProof="0"/>
              <a:t>Nivå 8. Brødtekst</a:t>
            </a:r>
          </a:p>
          <a:p>
            <a:pPr lvl="8"/>
            <a:r>
              <a:rPr lang="nb-NO" noProof="0"/>
              <a:t>Nivå 9. Infografikk</a:t>
            </a:r>
          </a:p>
        </p:txBody>
      </p:sp>
      <p:sp>
        <p:nvSpPr>
          <p:cNvPr id="18" name="5th element">
            <a:extLst>
              <a:ext uri="{FF2B5EF4-FFF2-40B4-BE49-F238E27FC236}">
                <a16:creationId xmlns:a16="http://schemas.microsoft.com/office/drawing/2014/main" id="{E023CD13-B9EC-9861-9BEC-DC7B59845DE0}"/>
              </a:ext>
            </a:extLst>
          </p:cNvPr>
          <p:cNvSpPr/>
          <p:nvPr/>
        </p:nvSpPr>
        <p:spPr>
          <a:xfrm>
            <a:off x="11363325" y="6188710"/>
            <a:ext cx="398296" cy="255906"/>
          </a:xfrm>
          <a:custGeom>
            <a:avLst/>
            <a:gdLst>
              <a:gd name="connsiteX0" fmla="*/ 206145 w 294347"/>
              <a:gd name="connsiteY0" fmla="*/ 6310 h 189119"/>
              <a:gd name="connsiteX1" fmla="*/ 294347 w 294347"/>
              <a:gd name="connsiteY1" fmla="*/ 94607 h 189119"/>
              <a:gd name="connsiteX2" fmla="*/ 206145 w 294347"/>
              <a:gd name="connsiteY2" fmla="*/ 182808 h 189119"/>
              <a:gd name="connsiteX3" fmla="*/ 141375 w 294347"/>
              <a:gd name="connsiteY3" fmla="*/ 154519 h 189119"/>
              <a:gd name="connsiteX4" fmla="*/ 180809 w 294347"/>
              <a:gd name="connsiteY4" fmla="*/ 115086 h 189119"/>
              <a:gd name="connsiteX5" fmla="*/ 180809 w 294347"/>
              <a:gd name="connsiteY5" fmla="*/ 74033 h 189119"/>
              <a:gd name="connsiteX6" fmla="*/ 141375 w 294347"/>
              <a:gd name="connsiteY6" fmla="*/ 34599 h 189119"/>
              <a:gd name="connsiteX7" fmla="*/ 206145 w 294347"/>
              <a:gd name="connsiteY7" fmla="*/ 6310 h 189119"/>
              <a:gd name="connsiteX8" fmla="*/ 94762 w 294347"/>
              <a:gd name="connsiteY8" fmla="*/ 0 h 189119"/>
              <a:gd name="connsiteX9" fmla="*/ 115276 w 294347"/>
              <a:gd name="connsiteY9" fmla="*/ 8501 h 189119"/>
              <a:gd name="connsiteX10" fmla="*/ 141470 w 294347"/>
              <a:gd name="connsiteY10" fmla="*/ 34695 h 189119"/>
              <a:gd name="connsiteX11" fmla="*/ 117943 w 294347"/>
              <a:gd name="connsiteY11" fmla="*/ 94607 h 189119"/>
              <a:gd name="connsiteX12" fmla="*/ 117753 w 294347"/>
              <a:gd name="connsiteY12" fmla="*/ 94512 h 189119"/>
              <a:gd name="connsiteX13" fmla="*/ 141280 w 294347"/>
              <a:gd name="connsiteY13" fmla="*/ 154424 h 189119"/>
              <a:gd name="connsiteX14" fmla="*/ 115086 w 294347"/>
              <a:gd name="connsiteY14" fmla="*/ 180618 h 189119"/>
              <a:gd name="connsiteX15" fmla="*/ 74128 w 294347"/>
              <a:gd name="connsiteY15" fmla="*/ 180618 h 189119"/>
              <a:gd name="connsiteX16" fmla="*/ 8501 w 294347"/>
              <a:gd name="connsiteY16" fmla="*/ 114991 h 189119"/>
              <a:gd name="connsiteX17" fmla="*/ 8501 w 294347"/>
              <a:gd name="connsiteY17" fmla="*/ 74033 h 189119"/>
              <a:gd name="connsiteX18" fmla="*/ 74319 w 294347"/>
              <a:gd name="connsiteY18" fmla="*/ 8501 h 189119"/>
              <a:gd name="connsiteX19" fmla="*/ 94762 w 294347"/>
              <a:gd name="connsiteY19" fmla="*/ 0 h 1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94347" h="189119">
                <a:moveTo>
                  <a:pt x="206145" y="6310"/>
                </a:moveTo>
                <a:cubicBezTo>
                  <a:pt x="254818" y="6310"/>
                  <a:pt x="294347" y="45934"/>
                  <a:pt x="294347" y="94607"/>
                </a:cubicBezTo>
                <a:cubicBezTo>
                  <a:pt x="294347" y="143280"/>
                  <a:pt x="254913" y="182808"/>
                  <a:pt x="206145" y="182808"/>
                </a:cubicBezTo>
                <a:cubicBezTo>
                  <a:pt x="180523" y="182808"/>
                  <a:pt x="157472" y="171950"/>
                  <a:pt x="141375" y="154519"/>
                </a:cubicBezTo>
                <a:lnTo>
                  <a:pt x="180809" y="115086"/>
                </a:lnTo>
                <a:cubicBezTo>
                  <a:pt x="192143" y="103751"/>
                  <a:pt x="192143" y="85368"/>
                  <a:pt x="180809" y="74033"/>
                </a:cubicBezTo>
                <a:lnTo>
                  <a:pt x="141375" y="34599"/>
                </a:lnTo>
                <a:cubicBezTo>
                  <a:pt x="157567" y="17169"/>
                  <a:pt x="180523" y="6310"/>
                  <a:pt x="206145" y="6310"/>
                </a:cubicBezTo>
                <a:close/>
                <a:moveTo>
                  <a:pt x="94762" y="0"/>
                </a:moveTo>
                <a:cubicBezTo>
                  <a:pt x="102179" y="0"/>
                  <a:pt x="109609" y="2833"/>
                  <a:pt x="115276" y="8501"/>
                </a:cubicBezTo>
                <a:lnTo>
                  <a:pt x="141470" y="34695"/>
                </a:lnTo>
                <a:cubicBezTo>
                  <a:pt x="126897" y="50411"/>
                  <a:pt x="117943" y="71461"/>
                  <a:pt x="117943" y="94607"/>
                </a:cubicBezTo>
                <a:lnTo>
                  <a:pt x="117753" y="94512"/>
                </a:lnTo>
                <a:cubicBezTo>
                  <a:pt x="117753" y="117658"/>
                  <a:pt x="126706" y="138708"/>
                  <a:pt x="141280" y="154424"/>
                </a:cubicBezTo>
                <a:lnTo>
                  <a:pt x="115086" y="180618"/>
                </a:lnTo>
                <a:cubicBezTo>
                  <a:pt x="103751" y="191953"/>
                  <a:pt x="85463" y="191953"/>
                  <a:pt x="74128" y="180618"/>
                </a:cubicBezTo>
                <a:lnTo>
                  <a:pt x="8501" y="114991"/>
                </a:lnTo>
                <a:cubicBezTo>
                  <a:pt x="-2834" y="103751"/>
                  <a:pt x="-2834" y="85368"/>
                  <a:pt x="8501" y="74033"/>
                </a:cubicBezTo>
                <a:lnTo>
                  <a:pt x="74319" y="8501"/>
                </a:lnTo>
                <a:cubicBezTo>
                  <a:pt x="79938" y="2833"/>
                  <a:pt x="87344" y="0"/>
                  <a:pt x="94762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3" name="Date Placeholder 22" hidden="1">
            <a:extLst>
              <a:ext uri="{FF2B5EF4-FFF2-40B4-BE49-F238E27FC236}">
                <a16:creationId xmlns:a16="http://schemas.microsoft.com/office/drawing/2014/main" id="{1C954B6F-B65A-0059-EEB9-CEABEF0E5B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10594" y="6207945"/>
            <a:ext cx="152944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F0035"/>
                </a:solidFill>
              </a:defRPr>
            </a:lvl1pPr>
          </a:lstStyle>
          <a:p>
            <a:fld id="{56A73E20-388A-4710-B915-AE1AF5F98200}" type="datetime4">
              <a:rPr lang="nb-NO" smtClean="0"/>
              <a:t>28. mai 2026</a:t>
            </a:fld>
            <a:endParaRPr lang="nb-NO"/>
          </a:p>
        </p:txBody>
      </p:sp>
      <p:sp>
        <p:nvSpPr>
          <p:cNvPr id="24" name="Footer Placeholder 23" hidden="1">
            <a:extLst>
              <a:ext uri="{FF2B5EF4-FFF2-40B4-BE49-F238E27FC236}">
                <a16:creationId xmlns:a16="http://schemas.microsoft.com/office/drawing/2014/main" id="{4940B100-8472-013E-DEF0-C94D5663C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0037" y="6207945"/>
            <a:ext cx="2722563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F0035"/>
                </a:solidFill>
              </a:defRPr>
            </a:lvl1pPr>
          </a:lstStyle>
          <a:p>
            <a:endParaRPr lang="nb-NO"/>
          </a:p>
        </p:txBody>
      </p:sp>
      <p:sp>
        <p:nvSpPr>
          <p:cNvPr id="25" name="Slide Number Placeholder 24" hidden="1">
            <a:extLst>
              <a:ext uri="{FF2B5EF4-FFF2-40B4-BE49-F238E27FC236}">
                <a16:creationId xmlns:a16="http://schemas.microsoft.com/office/drawing/2014/main" id="{01E4ACE1-B035-1062-EABC-BCE3D989C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087" y="6207945"/>
            <a:ext cx="447161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F0035"/>
                </a:solidFill>
              </a:defRPr>
            </a:lvl1pPr>
          </a:lstStyle>
          <a:p>
            <a:fld id="{FBAB07C0-9AE1-4C1D-B369-7B1769F2CA0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827" r:id="rId2"/>
    <p:sldLayoutId id="2147483829" r:id="rId3"/>
    <p:sldLayoutId id="2147483828" r:id="rId4"/>
    <p:sldLayoutId id="2147483830" r:id="rId5"/>
    <p:sldLayoutId id="2147483831" r:id="rId6"/>
    <p:sldLayoutId id="2147483814" r:id="rId7"/>
    <p:sldLayoutId id="2147483817" r:id="rId8"/>
    <p:sldLayoutId id="2147483833" r:id="rId9"/>
    <p:sldLayoutId id="2147483821" r:id="rId10"/>
    <p:sldLayoutId id="2147483855" r:id="rId11"/>
    <p:sldLayoutId id="2147483858" r:id="rId12"/>
    <p:sldLayoutId id="2147483851" r:id="rId13"/>
    <p:sldLayoutId id="2147483852" r:id="rId14"/>
    <p:sldLayoutId id="2147483832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59" r:id="rId21"/>
    <p:sldLayoutId id="2147483860" r:id="rId22"/>
    <p:sldLayoutId id="2147483848" r:id="rId23"/>
    <p:sldLayoutId id="2147483850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61" r:id="rId31"/>
    <p:sldLayoutId id="2147483862" r:id="rId32"/>
    <p:sldLayoutId id="2147483845" r:id="rId33"/>
    <p:sldLayoutId id="2147483846" r:id="rId34"/>
    <p:sldLayoutId id="2147483813" r:id="rId35"/>
    <p:sldLayoutId id="2147483753" r:id="rId36"/>
  </p:sldLayoutIdLst>
  <p:transition/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Trebuchet MS" panose="020B0603020202020204" pitchFamily="34" charset="0"/>
        <a:buChar char="●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Trebuchet MS" panose="020B0603020202020204" pitchFamily="34" charset="0"/>
        <a:buChar char="●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Trebuchet MS" panose="020B0603020202020204" pitchFamily="34" charset="0"/>
        <a:buChar char="●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0"/>
        </a:spcBef>
        <a:spcAft>
          <a:spcPts val="1800"/>
        </a:spcAft>
        <a:buFont typeface="Arial" panose="020B0604020202020204" pitchFamily="34" charset="0"/>
        <a:buChar char="​"/>
        <a:defRPr sz="2200" b="0" kern="1200" baseline="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Trebuchet MS" panose="020B0603020202020204" pitchFamily="34" charset="0"/>
        <a:buChar char="●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200" b="1" kern="1200" baseline="0">
          <a:solidFill>
            <a:schemeClr val="tx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​"/>
        <a:defRPr sz="5200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1" userDrawn="1">
          <p15:clr>
            <a:srgbClr val="F26B43"/>
          </p15:clr>
        </p15:guide>
        <p15:guide id="2" pos="596" userDrawn="1">
          <p15:clr>
            <a:srgbClr val="A4A4A4"/>
          </p15:clr>
        </p15:guide>
        <p15:guide id="3" orient="horz" pos="453" userDrawn="1">
          <p15:clr>
            <a:srgbClr val="F26B43"/>
          </p15:clr>
        </p15:guide>
        <p15:guide id="4" orient="horz" pos="3866" userDrawn="1">
          <p15:clr>
            <a:srgbClr val="F26B43"/>
          </p15:clr>
        </p15:guide>
        <p15:guide id="5" pos="1118" userDrawn="1">
          <p15:clr>
            <a:srgbClr val="A4A4A4"/>
          </p15:clr>
        </p15:guide>
        <p15:guide id="6" pos="1193" userDrawn="1">
          <p15:clr>
            <a:srgbClr val="A4A4A4"/>
          </p15:clr>
        </p15:guide>
        <p15:guide id="7" pos="1714" userDrawn="1">
          <p15:clr>
            <a:srgbClr val="A4A4A4"/>
          </p15:clr>
        </p15:guide>
        <p15:guide id="8" pos="1789" userDrawn="1">
          <p15:clr>
            <a:srgbClr val="A4A4A4"/>
          </p15:clr>
        </p15:guide>
        <p15:guide id="9" pos="2311" userDrawn="1">
          <p15:clr>
            <a:srgbClr val="A4A4A4"/>
          </p15:clr>
        </p15:guide>
        <p15:guide id="10" pos="2386" userDrawn="1">
          <p15:clr>
            <a:srgbClr val="A4A4A4"/>
          </p15:clr>
        </p15:guide>
        <p15:guide id="11" pos="2907" userDrawn="1">
          <p15:clr>
            <a:srgbClr val="A4A4A4"/>
          </p15:clr>
        </p15:guide>
        <p15:guide id="12" pos="2982" userDrawn="1">
          <p15:clr>
            <a:srgbClr val="A4A4A4"/>
          </p15:clr>
        </p15:guide>
        <p15:guide id="13" pos="3504" userDrawn="1">
          <p15:clr>
            <a:srgbClr val="A4A4A4"/>
          </p15:clr>
        </p15:guide>
        <p15:guide id="14" pos="3579" userDrawn="1">
          <p15:clr>
            <a:srgbClr val="A4A4A4"/>
          </p15:clr>
        </p15:guide>
        <p15:guide id="15" pos="4100" userDrawn="1">
          <p15:clr>
            <a:srgbClr val="A4A4A4"/>
          </p15:clr>
        </p15:guide>
        <p15:guide id="16" pos="4175" userDrawn="1">
          <p15:clr>
            <a:srgbClr val="A4A4A4"/>
          </p15:clr>
        </p15:guide>
        <p15:guide id="17" pos="4697" userDrawn="1">
          <p15:clr>
            <a:srgbClr val="A4A4A4"/>
          </p15:clr>
        </p15:guide>
        <p15:guide id="18" pos="4772" userDrawn="1">
          <p15:clr>
            <a:srgbClr val="A4A4A4"/>
          </p15:clr>
        </p15:guide>
        <p15:guide id="19" pos="5293" userDrawn="1">
          <p15:clr>
            <a:srgbClr val="A4A4A4"/>
          </p15:clr>
        </p15:guide>
        <p15:guide id="20" pos="5368" userDrawn="1">
          <p15:clr>
            <a:srgbClr val="A4A4A4"/>
          </p15:clr>
        </p15:guide>
        <p15:guide id="21" pos="5890" userDrawn="1">
          <p15:clr>
            <a:srgbClr val="A4A4A4"/>
          </p15:clr>
        </p15:guide>
        <p15:guide id="22" pos="5965" userDrawn="1">
          <p15:clr>
            <a:srgbClr val="A4A4A4"/>
          </p15:clr>
        </p15:guide>
        <p15:guide id="23" pos="6486" userDrawn="1">
          <p15:clr>
            <a:srgbClr val="A4A4A4"/>
          </p15:clr>
        </p15:guide>
        <p15:guide id="24" pos="6561" userDrawn="1">
          <p15:clr>
            <a:srgbClr val="A4A4A4"/>
          </p15:clr>
        </p15:guide>
        <p15:guide id="25" pos="7083" userDrawn="1">
          <p15:clr>
            <a:srgbClr val="A4A4A4"/>
          </p15:clr>
        </p15:guide>
        <p15:guide id="26" pos="7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Testing Our Way to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Earning Confidence in the Face of Uncertainty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0025"/>
            <a:ext cx="11277600" cy="800100"/>
          </a:xfrm>
        </p:spPr>
        <p:txBody>
          <a:bodyPr/>
          <a:lstStyle/>
          <a:p>
            <a:r>
              <a:rPr lang="en-GB"/>
              <a:t>     How it works in practice</a:t>
            </a:r>
          </a:p>
        </p:txBody>
      </p:sp>
      <p:sp>
        <p:nvSpPr>
          <p:cNvPr id="10" name="Step1"/>
          <p:cNvSpPr>
            <a:spLocks noGrp="1"/>
          </p:cNvSpPr>
          <p:nvPr/>
        </p:nvSpPr>
        <p:spPr>
          <a:xfrm>
            <a:off x="457200" y="1371600"/>
            <a:ext cx="3429000" cy="4800000"/>
          </a:xfrm>
          <a:prstGeom prst="roundRect">
            <a:avLst>
              <a:gd name="adj" fmla="val 16667"/>
            </a:avLst>
          </a:prstGeom>
          <a:solidFill>
            <a:srgbClr val="2D2B6E"/>
          </a:solidFill>
        </p:spPr>
        <p:txBody>
          <a:bodyPr lIns="274638" tIns="274638" rIns="274638" bIns="274638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7B68C8"/>
                </a:solidFill>
                <a:effectLst/>
                <a:uLnTx/>
                <a:uFillTx/>
                <a:latin typeface="Haffer"/>
                <a:cs typeface="Arial"/>
              </a:rPr>
              <a:t>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Surface assumptions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C8C4F0"/>
                </a:solidFill>
                <a:effectLst/>
                <a:uLnTx/>
                <a:uFillTx/>
                <a:latin typeface="Haffer"/>
                <a:cs typeface="Arial"/>
              </a:rPr>
              <a:t>Use story mapping or opportunity mapping to name every assumption behind your idea</a:t>
            </a:r>
          </a:p>
        </p:txBody>
      </p:sp>
      <p:sp>
        <p:nvSpPr>
          <p:cNvPr id="11" name="Step2"/>
          <p:cNvSpPr>
            <a:spLocks noGrp="1"/>
          </p:cNvSpPr>
          <p:nvPr/>
        </p:nvSpPr>
        <p:spPr>
          <a:xfrm>
            <a:off x="4229100" y="1371600"/>
            <a:ext cx="3429000" cy="4800000"/>
          </a:xfrm>
          <a:prstGeom prst="roundRect">
            <a:avLst>
              <a:gd name="adj" fmla="val 16667"/>
            </a:avLst>
          </a:prstGeom>
          <a:solidFill>
            <a:srgbClr val="5A50A0"/>
          </a:solidFill>
        </p:spPr>
        <p:txBody>
          <a:bodyPr lIns="274638" tIns="274638" rIns="274638" bIns="274638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C8C4F0"/>
                </a:solidFill>
                <a:effectLst/>
                <a:uLnTx/>
                <a:uFillTx/>
                <a:latin typeface="Haffer"/>
                <a:cs typeface="Arial"/>
              </a:rPr>
              <a:t>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Find the riskiest 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8E4FF"/>
                </a:solidFill>
                <a:effectLst/>
                <a:uLnTx/>
                <a:uFillTx/>
                <a:latin typeface="Haffer"/>
                <a:cs typeface="Arial"/>
              </a:rPr>
              <a:t>Plot on an importance vs. evidence matrix. The top-right quadrant is where you start</a:t>
            </a:r>
          </a:p>
        </p:txBody>
      </p:sp>
      <p:sp>
        <p:nvSpPr>
          <p:cNvPr id="12" name="Step3"/>
          <p:cNvSpPr>
            <a:spLocks noGrp="1"/>
          </p:cNvSpPr>
          <p:nvPr/>
        </p:nvSpPr>
        <p:spPr>
          <a:xfrm>
            <a:off x="8001000" y="1371600"/>
            <a:ext cx="3429000" cy="4800000"/>
          </a:xfrm>
          <a:prstGeom prst="roundRect">
            <a:avLst>
              <a:gd name="adj" fmla="val 16667"/>
            </a:avLst>
          </a:prstGeom>
          <a:solidFill>
            <a:srgbClr val="7B68C8"/>
          </a:solidFill>
        </p:spPr>
        <p:txBody>
          <a:bodyPr lIns="274638" tIns="274638" rIns="274638" bIns="274638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2D2B6E"/>
                </a:solidFill>
                <a:effectLst/>
                <a:uLnTx/>
                <a:uFillTx/>
                <a:latin typeface="Haffer"/>
                <a:cs typeface="Arial"/>
              </a:rPr>
              <a:t>03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Make it testable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8E4FF"/>
                </a:solidFill>
                <a:effectLst/>
                <a:uLnTx/>
                <a:uFillTx/>
                <a:latin typeface="Haffer"/>
                <a:cs typeface="Arial"/>
              </a:rPr>
              <a:t>Write a hypothesis with a clear outcome and a measurable stop condition</a:t>
            </a:r>
          </a:p>
        </p:txBody>
      </p:sp>
    </p:spTree>
    <p:extLst>
      <p:ext uri="{BB962C8B-B14F-4D97-AF65-F5344CB8AC3E}">
        <p14:creationId xmlns:p14="http://schemas.microsoft.com/office/powerpoint/2010/main" val="307618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In Practice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F588C500-0F4F-CD2A-D936-6D61AAEE7915}"/>
              </a:ext>
            </a:extLst>
          </p:cNvPr>
          <p:cNvSpPr>
            <a:spLocks noGrp="1"/>
          </p:cNvSpPr>
          <p:nvPr/>
        </p:nvSpPr>
        <p:spPr>
          <a:xfrm>
            <a:off x="-205531" y="3570105"/>
            <a:ext cx="7259273" cy="700000"/>
          </a:xfrm>
          <a:prstGeom prst="rect">
            <a:avLst/>
          </a:prstGeom>
          <a:noFill/>
        </p:spPr>
        <p:txBody>
          <a:bodyPr anchor="ctr"/>
          <a:lstStyle/>
          <a:p>
            <a:pPr algn="ctr"/>
            <a:r>
              <a:rPr lang="en-GB" sz="2000">
                <a:solidFill>
                  <a:srgbClr val="C8C4F0"/>
                </a:solidFill>
              </a:rPr>
              <a:t>Case: Untangling a complex subject structure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50252-5140-C63C-EBEA-40C2CB164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E1BC3537-5823-D95E-E5DB-693021E9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7"/>
          <a:stretch>
            <a:fillRect/>
          </a:stretch>
        </p:blipFill>
        <p:spPr>
          <a:xfrm>
            <a:off x="1505521" y="1810234"/>
            <a:ext cx="8650352" cy="4667903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A295C8B-5D93-D508-4BBE-0D3A7C35DB3B}"/>
              </a:ext>
            </a:extLst>
          </p:cNvPr>
          <p:cNvSpPr txBox="1">
            <a:spLocks/>
          </p:cNvSpPr>
          <p:nvPr/>
        </p:nvSpPr>
        <p:spPr>
          <a:xfrm>
            <a:off x="2317377" y="932329"/>
            <a:ext cx="8077760" cy="488128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0" i="0" u="none" strike="noStrike" kern="1200">
                <a:solidFill>
                  <a:schemeClr val="tx2">
                    <a:lumMod val="100000"/>
                  </a:schemeClr>
                </a:solidFill>
                <a:latin typeface="Haffer" pitchFamily="2" charset="0"/>
                <a:ea typeface="+mj-ea"/>
                <a:cs typeface="+mj-cs"/>
              </a:defRPr>
            </a:lvl1pPr>
          </a:lstStyle>
          <a:p>
            <a:r>
              <a:rPr lang="en-GB" sz="1600" dirty="0"/>
              <a:t>Step 1 of 3</a:t>
            </a:r>
          </a:p>
          <a:p>
            <a:r>
              <a:rPr lang="en-GB" dirty="0"/>
              <a:t>Using story maps to surface assumptions</a:t>
            </a:r>
          </a:p>
        </p:txBody>
      </p:sp>
    </p:spTree>
    <p:extLst>
      <p:ext uri="{BB962C8B-B14F-4D97-AF65-F5344CB8AC3E}">
        <p14:creationId xmlns:p14="http://schemas.microsoft.com/office/powerpoint/2010/main" val="191750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2D208-FCDE-1120-9FBE-1EB77A81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25B49CED-6F2D-94AF-A9CB-9A6EB5694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302" y="1648239"/>
            <a:ext cx="7920468" cy="5133637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884AF285-C7DA-0A11-86C0-961FAD70FD0C}"/>
              </a:ext>
            </a:extLst>
          </p:cNvPr>
          <p:cNvSpPr txBox="1">
            <a:spLocks/>
          </p:cNvSpPr>
          <p:nvPr/>
        </p:nvSpPr>
        <p:spPr>
          <a:xfrm>
            <a:off x="2317377" y="932329"/>
            <a:ext cx="8077760" cy="488128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0" i="0" u="none" strike="noStrike" kern="1200">
                <a:solidFill>
                  <a:schemeClr val="tx2">
                    <a:lumMod val="100000"/>
                  </a:schemeClr>
                </a:solidFill>
                <a:latin typeface="Haffer" pitchFamily="2" charset="0"/>
                <a:ea typeface="+mj-ea"/>
                <a:cs typeface="+mj-cs"/>
              </a:defRPr>
            </a:lvl1pPr>
          </a:lstStyle>
          <a:p>
            <a:r>
              <a:rPr lang="en-GB" sz="1600" dirty="0"/>
              <a:t>Step 2 of 3</a:t>
            </a:r>
          </a:p>
          <a:p>
            <a:r>
              <a:rPr lang="en-GB" dirty="0"/>
              <a:t>Mapping assumptions – finding what matters most</a:t>
            </a:r>
          </a:p>
        </p:txBody>
      </p:sp>
    </p:spTree>
    <p:extLst>
      <p:ext uri="{BB962C8B-B14F-4D97-AF65-F5344CB8AC3E}">
        <p14:creationId xmlns:p14="http://schemas.microsoft.com/office/powerpoint/2010/main" val="11871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ED94BB-8527-CF9B-0B03-E230C5604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2160781"/>
            <a:ext cx="4226693" cy="3674491"/>
          </a:xfrm>
          <a:solidFill>
            <a:schemeClr val="tx2">
              <a:lumMod val="10000"/>
              <a:lumOff val="90000"/>
              <a:alpha val="3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b="1" err="1"/>
              <a:t>Assumption</a:t>
            </a:r>
            <a:endParaRPr lang="nb-NO" b="1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Teachers </a:t>
            </a:r>
            <a:r>
              <a:rPr lang="nb-NO" err="1"/>
              <a:t>want</a:t>
            </a:r>
            <a:r>
              <a:rPr lang="nb-NO"/>
              <a:t> to </a:t>
            </a:r>
            <a:r>
              <a:rPr lang="nb-NO" err="1"/>
              <a:t>seperate</a:t>
            </a:r>
            <a:r>
              <a:rPr lang="nb-NO"/>
              <a:t> </a:t>
            </a:r>
            <a:r>
              <a:rPr lang="nb-NO" err="1"/>
              <a:t>common</a:t>
            </a:r>
            <a:r>
              <a:rPr lang="nb-NO"/>
              <a:t> </a:t>
            </a:r>
            <a:r>
              <a:rPr lang="nb-NO" err="1"/>
              <a:t>subjects</a:t>
            </a:r>
            <a:r>
              <a:rPr lang="nb-NO"/>
              <a:t> from </a:t>
            </a:r>
            <a:r>
              <a:rPr lang="nb-NO" err="1"/>
              <a:t>programme</a:t>
            </a:r>
            <a:r>
              <a:rPr lang="nb-NO"/>
              <a:t> </a:t>
            </a:r>
            <a:r>
              <a:rPr lang="nb-NO" err="1"/>
              <a:t>subjects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69597F-82BD-FDC4-CD9D-D078D4528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1639" y="2160780"/>
            <a:ext cx="4854575" cy="3674491"/>
          </a:xfrm>
          <a:solidFill>
            <a:schemeClr val="tx2">
              <a:lumMod val="10000"/>
              <a:lumOff val="90000"/>
              <a:alpha val="3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nb-NO" b="1" err="1"/>
              <a:t>Hypotheses</a:t>
            </a:r>
            <a:endParaRPr lang="nb-NO" b="1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en-GB">
                <a:solidFill>
                  <a:srgbClr val="2D2B6E"/>
                </a:solidFill>
              </a:rPr>
              <a:t>We believe that separating common subjects from programme subjects will result in less confusion and faster subject selection for teachers.</a:t>
            </a:r>
          </a:p>
          <a:p>
            <a:pPr marL="0" indent="0">
              <a:buNone/>
            </a:pPr>
            <a:r>
              <a:rPr lang="en-GB" b="1">
                <a:solidFill>
                  <a:srgbClr val="7B68C8"/>
                </a:solidFill>
              </a:rPr>
              <a:t>We will know this is true when </a:t>
            </a:r>
            <a:r>
              <a:rPr lang="en-GB">
                <a:solidFill>
                  <a:srgbClr val="2D2B6E"/>
                </a:solidFill>
              </a:rPr>
              <a:t>teachers can identify the correct subject without assistance in at least 4 out of 5 usability tests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D5F22C2-3C00-3B86-4FD6-DA6AB21B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F15A-8774-45B0-BD40-127B12988205}" type="datetime4">
              <a:rPr lang="nb-NO" smtClean="0"/>
              <a:t>28. mai 2026</a:t>
            </a:fld>
            <a:endParaRPr lang="nb-NO"/>
          </a:p>
        </p:txBody>
      </p:sp>
      <p:sp>
        <p:nvSpPr>
          <p:cNvPr id="6" name="Pil: høyre 5">
            <a:extLst>
              <a:ext uri="{FF2B5EF4-FFF2-40B4-BE49-F238E27FC236}">
                <a16:creationId xmlns:a16="http://schemas.microsoft.com/office/drawing/2014/main" id="{DDAAFF65-50C6-4C33-51E8-38F0BD3E550D}"/>
              </a:ext>
            </a:extLst>
          </p:cNvPr>
          <p:cNvSpPr/>
          <p:nvPr/>
        </p:nvSpPr>
        <p:spPr>
          <a:xfrm>
            <a:off x="5325185" y="3886143"/>
            <a:ext cx="770021" cy="413886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nb-NO" sz="1600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FC09115-F569-A251-325D-BA7A2048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377" y="932329"/>
            <a:ext cx="8077760" cy="488128"/>
          </a:xfrm>
        </p:spPr>
        <p:txBody>
          <a:bodyPr/>
          <a:lstStyle/>
          <a:p>
            <a:r>
              <a:rPr lang="en-GB" sz="1600"/>
              <a:t>Step 3 of 3</a:t>
            </a:r>
          </a:p>
          <a:p>
            <a:r>
              <a:rPr lang="en-GB" sz="2000"/>
              <a:t>Turning assumptions into testable hypotheses</a:t>
            </a:r>
          </a:p>
        </p:txBody>
      </p:sp>
    </p:spTree>
    <p:extLst>
      <p:ext uri="{BB962C8B-B14F-4D97-AF65-F5344CB8AC3E}">
        <p14:creationId xmlns:p14="http://schemas.microsoft.com/office/powerpoint/2010/main" val="30829787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We've Learned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b="1"/>
              <a:t>Keep experiments small </a:t>
            </a:r>
            <a:r>
              <a:rPr lang="en-GB"/>
              <a:t>– the goal is to learn fast, not build a prototype</a:t>
            </a:r>
          </a:p>
          <a:p>
            <a:r>
              <a:rPr lang="en-GB" b="1"/>
              <a:t>“What would make us stop?” </a:t>
            </a:r>
            <a:r>
              <a:rPr lang="en-GB"/>
              <a:t>– is the most important question you can ask</a:t>
            </a:r>
            <a:endParaRPr lang="en-GB" b="1"/>
          </a:p>
          <a:p>
            <a:r>
              <a:rPr lang="en-GB" b="1"/>
              <a:t>A failed hypothesis is a win </a:t>
            </a:r>
            <a:r>
              <a:t>— </a:t>
            </a:r>
            <a:r>
              <a:rPr lang="en-GB"/>
              <a:t>it </a:t>
            </a:r>
            <a:r>
              <a:rPr lang="en-GB" err="1"/>
              <a:t>saved</a:t>
            </a:r>
            <a:r>
              <a:rPr lang="en-GB"/>
              <a:t> you</a:t>
            </a:r>
            <a:r>
              <a:t> from </a:t>
            </a:r>
            <a:r>
              <a:rPr lang="en-GB"/>
              <a:t>building</a:t>
            </a:r>
            <a:r>
              <a:t> </a:t>
            </a:r>
            <a:r>
              <a:rPr lang="en-GB"/>
              <a:t>the</a:t>
            </a:r>
            <a:r>
              <a:t> </a:t>
            </a:r>
            <a:r>
              <a:rPr lang="en-GB"/>
              <a:t>wrong</a:t>
            </a:r>
            <a:r>
              <a:t> </a:t>
            </a:r>
            <a:r>
              <a:rPr lang="en-GB"/>
              <a:t>thing</a:t>
            </a:r>
          </a:p>
          <a:p>
            <a:r>
              <a:rPr lang="en-GB" b="1" err="1"/>
              <a:t>Hypothesis</a:t>
            </a:r>
            <a:r>
              <a:rPr lang="en-GB" b="1"/>
              <a:t> </a:t>
            </a:r>
            <a:r>
              <a:rPr lang="en-GB" b="1" err="1"/>
              <a:t>work</a:t>
            </a:r>
            <a:r>
              <a:rPr lang="en-GB" b="1"/>
              <a:t> is a team sport </a:t>
            </a:r>
            <a:r>
              <a:rPr lang="en-GB"/>
              <a:t>– bring in design, </a:t>
            </a:r>
            <a:r>
              <a:rPr lang="en-GB" err="1"/>
              <a:t>tech</a:t>
            </a:r>
            <a:r>
              <a:rPr lang="en-GB"/>
              <a:t> and </a:t>
            </a:r>
            <a:r>
              <a:rPr lang="en-GB" err="1"/>
              <a:t>product</a:t>
            </a:r>
            <a:r>
              <a:rPr lang="en-GB"/>
              <a:t> from </a:t>
            </a:r>
            <a:r>
              <a:rPr lang="en-GB" err="1"/>
              <a:t>the</a:t>
            </a:r>
            <a:r>
              <a:rPr lang="en-GB"/>
              <a:t> start</a:t>
            </a:r>
            <a:endParaRPr/>
          </a:p>
          <a:p>
            <a:r>
              <a:rPr lang="en-GB" b="1"/>
              <a:t>Public sector and experimentation are not opposites </a:t>
            </a:r>
            <a:r>
              <a:t>— </a:t>
            </a:r>
            <a:r>
              <a:rPr lang="en-GB"/>
              <a:t>they</a:t>
            </a:r>
            <a:r>
              <a:t> </a:t>
            </a:r>
            <a:r>
              <a:rPr lang="en-GB"/>
              <a:t>need</a:t>
            </a:r>
            <a:r>
              <a:t> </a:t>
            </a:r>
            <a:r>
              <a:rPr lang="en-GB"/>
              <a:t>each</a:t>
            </a:r>
            <a:r>
              <a:t> </a:t>
            </a:r>
            <a:r>
              <a:rPr lang="en-GB"/>
              <a:t>other</a:t>
            </a:r>
            <a:endParaRPr/>
          </a:p>
        </p:txBody>
      </p:sp>
      <p:pic>
        <p:nvPicPr>
          <p:cNvPr id="2" name="Picture 1" descr="hjerne.png">
            <a:extLst>
              <a:ext uri="{FF2B5EF4-FFF2-40B4-BE49-F238E27FC236}">
                <a16:creationId xmlns:a16="http://schemas.microsoft.com/office/drawing/2014/main" id="{7497C9B8-B66D-323D-E3A3-C6085909A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9794"/>
            <a:ext cx="5078412" cy="50784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Questions?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err="1"/>
              <a:t>We'd</a:t>
            </a:r>
            <a:r>
              <a:t> love to </a:t>
            </a:r>
            <a:r>
              <a:rPr err="1"/>
              <a:t>hear</a:t>
            </a:r>
            <a:r>
              <a:t> </a:t>
            </a:r>
            <a:r>
              <a:rPr err="1"/>
              <a:t>how</a:t>
            </a:r>
            <a:r>
              <a:t> </a:t>
            </a:r>
            <a:r>
              <a:rPr err="1"/>
              <a:t>you</a:t>
            </a:r>
            <a:r>
              <a:t> </a:t>
            </a:r>
            <a:r>
              <a:rPr err="1"/>
              <a:t>navigate</a:t>
            </a:r>
            <a:r>
              <a:t> </a:t>
            </a:r>
            <a:r>
              <a:rPr err="1"/>
              <a:t>uncertainty</a:t>
            </a:r>
            <a:r>
              <a:t> in </a:t>
            </a:r>
            <a:r>
              <a:rPr err="1"/>
              <a:t>your</a:t>
            </a:r>
            <a:r>
              <a:t> </a:t>
            </a:r>
            <a:r>
              <a:rPr err="1"/>
              <a:t>products</a:t>
            </a:r>
            <a:endParaRPr/>
          </a:p>
          <a:p>
            <a:r>
              <a:rPr err="1"/>
              <a:t>Find</a:t>
            </a:r>
            <a:r>
              <a:t> </a:t>
            </a:r>
            <a:r>
              <a:rPr err="1"/>
              <a:t>us</a:t>
            </a:r>
            <a:r>
              <a:t> </a:t>
            </a:r>
            <a:r>
              <a:rPr err="1"/>
              <a:t>here</a:t>
            </a:r>
            <a:r>
              <a:t> at TNC or at </a:t>
            </a:r>
            <a:r>
              <a:rPr err="1"/>
              <a:t>sikt.n</a:t>
            </a:r>
            <a:r>
              <a:rPr lang="nb-NO" err="1"/>
              <a:t>o</a:t>
            </a:r>
            <a:endParaRPr/>
          </a:p>
        </p:txBody>
      </p:sp>
      <p:pic>
        <p:nvPicPr>
          <p:cNvPr id="5" name="Picture 4" descr="debat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7730"/>
            <a:ext cx="508254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 Used to Ship Features Nobody Asked For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We had roadmaps. We had stakeholders. We had opinions.</a:t>
            </a:r>
          </a:p>
          <a:p>
            <a:r>
              <a:t>What we didn't have — was evidence.</a:t>
            </a:r>
          </a:p>
          <a:p>
            <a:r>
              <a:t>This is the story of how we started treating our ideas as bets instead of facts.</a:t>
            </a:r>
          </a:p>
        </p:txBody>
      </p:sp>
      <p:pic>
        <p:nvPicPr>
          <p:cNvPr id="2" name="Picture 1" descr="Person_kikkert.png">
            <a:extLst>
              <a:ext uri="{FF2B5EF4-FFF2-40B4-BE49-F238E27FC236}">
                <a16:creationId xmlns:a16="http://schemas.microsoft.com/office/drawing/2014/main" id="{7EDC376B-9C2B-94B2-64FA-6B7F262DF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9794"/>
            <a:ext cx="5078412" cy="50784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We 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👤 </a:t>
            </a:r>
            <a:r>
              <a:rPr lang="nb-NO" b="1"/>
              <a:t>Ingrid Amelia Bruholt </a:t>
            </a:r>
            <a:r>
              <a:rPr lang="nb-NO"/>
              <a:t>– Product Manager</a:t>
            </a:r>
            <a:br>
              <a:rPr lang="nb-NO"/>
            </a:br>
            <a:endParaRPr/>
          </a:p>
          <a:p>
            <a:r>
              <a:t>👤 </a:t>
            </a:r>
            <a:r>
              <a:rPr lang="nb-NO" b="1"/>
              <a:t>Adrian Fellman </a:t>
            </a:r>
            <a:r>
              <a:rPr lang="nb-NO"/>
              <a:t>– Product Manager</a:t>
            </a:r>
            <a:endParaRPr lang="nb-NO" b="1"/>
          </a:p>
        </p:txBody>
      </p:sp>
      <p:pic>
        <p:nvPicPr>
          <p:cNvPr id="5" name="Picture 4" descr="sammarbeid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7730"/>
            <a:ext cx="508254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Our World: Sikt and the Two Products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🏛 </a:t>
            </a:r>
            <a:r>
              <a:rPr b="1"/>
              <a:t>Sikt</a:t>
            </a:r>
            <a:r>
              <a:t> — </a:t>
            </a:r>
            <a:r>
              <a:rPr err="1"/>
              <a:t>national</a:t>
            </a:r>
            <a:r>
              <a:t> digital </a:t>
            </a:r>
            <a:r>
              <a:rPr err="1"/>
              <a:t>infrastructure</a:t>
            </a:r>
            <a:r>
              <a:t> for Norwegian </a:t>
            </a:r>
            <a:r>
              <a:rPr err="1"/>
              <a:t>education</a:t>
            </a:r>
            <a:r>
              <a:t> and </a:t>
            </a:r>
            <a:r>
              <a:rPr err="1"/>
              <a:t>research</a:t>
            </a:r>
            <a:br>
              <a:rPr lang="nb-NO"/>
            </a:br>
            <a:endParaRPr/>
          </a:p>
          <a:p>
            <a:r>
              <a:t>🔐 </a:t>
            </a:r>
            <a:r>
              <a:rPr b="1"/>
              <a:t>Feide</a:t>
            </a:r>
            <a:r>
              <a:t> — </a:t>
            </a:r>
            <a:r>
              <a:rPr err="1"/>
              <a:t>federated</a:t>
            </a:r>
            <a:r>
              <a:t> </a:t>
            </a:r>
            <a:r>
              <a:rPr err="1"/>
              <a:t>identity</a:t>
            </a:r>
            <a:r>
              <a:t> for 1.5M </a:t>
            </a:r>
            <a:r>
              <a:rPr err="1"/>
              <a:t>users</a:t>
            </a:r>
            <a:r>
              <a:t> </a:t>
            </a:r>
            <a:r>
              <a:rPr err="1"/>
              <a:t>across</a:t>
            </a:r>
            <a:r>
              <a:t> </a:t>
            </a:r>
            <a:r>
              <a:rPr err="1"/>
              <a:t>hundreds</a:t>
            </a:r>
            <a:r>
              <a:t> </a:t>
            </a:r>
            <a:r>
              <a:rPr err="1"/>
              <a:t>of</a:t>
            </a:r>
            <a:r>
              <a:t> services</a:t>
            </a:r>
            <a:br>
              <a:rPr lang="nb-NO"/>
            </a:br>
            <a:endParaRPr/>
          </a:p>
          <a:p>
            <a:r>
              <a:t>📚 </a:t>
            </a:r>
            <a:r>
              <a:rPr b="1"/>
              <a:t>Læremiddelkatalog</a:t>
            </a:r>
            <a:r>
              <a:rPr lang="nb-NO" b="1"/>
              <a:t>en</a:t>
            </a:r>
            <a:r>
              <a:t> — </a:t>
            </a:r>
            <a:r>
              <a:rPr err="1"/>
              <a:t>national</a:t>
            </a:r>
            <a:r>
              <a:t> </a:t>
            </a:r>
            <a:r>
              <a:rPr lang="en-GB" err="1"/>
              <a:t>overview</a:t>
            </a:r>
            <a:r>
              <a:rPr lang="en-GB"/>
              <a:t> </a:t>
            </a:r>
            <a:r>
              <a:rPr lang="en-GB" err="1"/>
              <a:t>of</a:t>
            </a:r>
            <a:r>
              <a:rPr lang="en-GB"/>
              <a:t> digital </a:t>
            </a:r>
            <a:r>
              <a:rPr lang="en-GB" err="1"/>
              <a:t>learning</a:t>
            </a:r>
            <a:r>
              <a:rPr lang="en-GB"/>
              <a:t> </a:t>
            </a:r>
            <a:r>
              <a:rPr lang="en-GB" err="1"/>
              <a:t>resources</a:t>
            </a:r>
            <a:r>
              <a:rPr lang="en-GB"/>
              <a:t> used in Norwegians </a:t>
            </a:r>
            <a:r>
              <a:rPr err="1"/>
              <a:t>schools</a:t>
            </a:r>
            <a:endParaRPr lang="nb-NO"/>
          </a:p>
          <a:p>
            <a:endParaRPr lang="nb-NO"/>
          </a:p>
          <a:p>
            <a:pPr marL="0" indent="0">
              <a:buNone/>
            </a:pPr>
            <a:endParaRPr/>
          </a:p>
          <a:p>
            <a:r>
              <a:t>Public </a:t>
            </a:r>
            <a:r>
              <a:rPr err="1"/>
              <a:t>sector</a:t>
            </a:r>
            <a:r>
              <a:t>. High trust. High stakes.</a:t>
            </a:r>
          </a:p>
        </p:txBody>
      </p:sp>
      <p:pic>
        <p:nvPicPr>
          <p:cNvPr id="5" name="Picture 4" descr="no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7730"/>
            <a:ext cx="508254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Challenge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 Can't Move Fast and Break Things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t>Many stakeholders — conflicting needs, no single customer</a:t>
            </a:r>
          </a:p>
          <a:p>
            <a:r>
              <a:t>Complex, interconnected, long-lived services</a:t>
            </a:r>
          </a:p>
          <a:p>
            <a:r>
              <a:t>End users are indirect and hard to observe</a:t>
            </a:r>
          </a:p>
          <a:p>
            <a:r>
              <a:t>Strong security, privacy and regulatory constraints</a:t>
            </a:r>
          </a:p>
        </p:txBody>
      </p:sp>
      <p:pic>
        <p:nvPicPr>
          <p:cNvPr id="5" name="Picture 4" descr="la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7730"/>
            <a:ext cx="508254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And the World Keeps Changing Anyway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err="1"/>
              <a:t>Very</a:t>
            </a:r>
            <a:r>
              <a:t> </a:t>
            </a:r>
            <a:r>
              <a:rPr err="1"/>
              <a:t>high</a:t>
            </a:r>
            <a:r>
              <a:t> </a:t>
            </a:r>
            <a:r>
              <a:rPr err="1"/>
              <a:t>reliability</a:t>
            </a:r>
            <a:r>
              <a:t> </a:t>
            </a:r>
            <a:r>
              <a:rPr err="1"/>
              <a:t>expectations</a:t>
            </a:r>
            <a:r>
              <a:t> — </a:t>
            </a:r>
            <a:r>
              <a:rPr err="1"/>
              <a:t>tiny</a:t>
            </a:r>
            <a:r>
              <a:t> </a:t>
            </a:r>
            <a:r>
              <a:rPr err="1"/>
              <a:t>error</a:t>
            </a:r>
            <a:r>
              <a:t> </a:t>
            </a:r>
            <a:r>
              <a:rPr err="1"/>
              <a:t>tolerance</a:t>
            </a:r>
            <a:endParaRPr/>
          </a:p>
          <a:p>
            <a:r>
              <a:t>Limited </a:t>
            </a:r>
            <a:r>
              <a:rPr err="1"/>
              <a:t>capacity</a:t>
            </a:r>
            <a:r>
              <a:t> vs. </a:t>
            </a:r>
            <a:r>
              <a:rPr err="1"/>
              <a:t>endless</a:t>
            </a:r>
            <a:r>
              <a:t> lists </a:t>
            </a:r>
            <a:r>
              <a:rPr err="1"/>
              <a:t>of</a:t>
            </a:r>
            <a:r>
              <a:t> </a:t>
            </a:r>
            <a:r>
              <a:rPr err="1"/>
              <a:t>demands</a:t>
            </a:r>
            <a:endParaRPr/>
          </a:p>
          <a:p>
            <a:r>
              <a:t>Fast-</a:t>
            </a:r>
            <a:r>
              <a:rPr err="1"/>
              <a:t>changing</a:t>
            </a:r>
            <a:r>
              <a:t> </a:t>
            </a:r>
            <a:r>
              <a:rPr err="1"/>
              <a:t>tech</a:t>
            </a:r>
            <a:r>
              <a:t> vs. </a:t>
            </a:r>
            <a:r>
              <a:rPr err="1"/>
              <a:t>slow</a:t>
            </a:r>
            <a:r>
              <a:t> </a:t>
            </a:r>
            <a:r>
              <a:rPr err="1"/>
              <a:t>institutional</a:t>
            </a:r>
            <a:r>
              <a:t> </a:t>
            </a:r>
            <a:r>
              <a:rPr err="1"/>
              <a:t>change</a:t>
            </a:r>
            <a:endParaRPr/>
          </a:p>
          <a:p>
            <a:r>
              <a:t>Cross-</a:t>
            </a:r>
            <a:r>
              <a:rPr err="1"/>
              <a:t>organisation</a:t>
            </a:r>
            <a:r>
              <a:t> </a:t>
            </a:r>
            <a:r>
              <a:rPr err="1"/>
              <a:t>decision</a:t>
            </a:r>
            <a:r>
              <a:t> and </a:t>
            </a:r>
            <a:r>
              <a:rPr err="1"/>
              <a:t>adoption</a:t>
            </a:r>
            <a:r>
              <a:t> </a:t>
            </a:r>
            <a:r>
              <a:rPr err="1"/>
              <a:t>complexity</a:t>
            </a:r>
            <a:endParaRPr/>
          </a:p>
          <a:p>
            <a:r>
              <a:rPr err="1"/>
              <a:t>Growing</a:t>
            </a:r>
            <a:r>
              <a:t> </a:t>
            </a:r>
            <a:r>
              <a:rPr err="1"/>
              <a:t>pressure</a:t>
            </a:r>
            <a:r>
              <a:t> to show real </a:t>
            </a:r>
            <a:r>
              <a:rPr err="1"/>
              <a:t>value</a:t>
            </a:r>
            <a:r>
              <a:t> — not just </a:t>
            </a:r>
            <a:r>
              <a:rPr err="1"/>
              <a:t>ship</a:t>
            </a:r>
            <a:r>
              <a:t> </a:t>
            </a:r>
            <a:r>
              <a:rPr err="1"/>
              <a:t>deliverables</a:t>
            </a:r>
            <a:endParaRPr/>
          </a:p>
        </p:txBody>
      </p:sp>
      <p:pic>
        <p:nvPicPr>
          <p:cNvPr id="5" name="Picture 4" descr="data-og-infrastruktur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8" y="887730"/>
            <a:ext cx="5082540" cy="5082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The Approach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697245"/>
            <a:ext cx="4735512" cy="1011237"/>
          </a:xfrm>
        </p:spPr>
        <p:txBody>
          <a:bodyPr/>
          <a:lstStyle/>
          <a:p>
            <a:r>
              <a:rPr lang="en-GB" dirty="0"/>
              <a:t>The hypothesis loop</a:t>
            </a:r>
          </a:p>
        </p:txBody>
      </p:sp>
      <p:sp>
        <p:nvSpPr>
          <p:cNvPr id="10" name="Box1"/>
          <p:cNvSpPr>
            <a:spLocks noGrp="1"/>
          </p:cNvSpPr>
          <p:nvPr/>
        </p:nvSpPr>
        <p:spPr>
          <a:xfrm>
            <a:off x="914400" y="20000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2D2B6E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1. ASSUME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C8C4F0"/>
                </a:solidFill>
                <a:effectLst/>
                <a:uLnTx/>
                <a:uFillTx/>
                <a:latin typeface="Haffer"/>
                <a:cs typeface="Arial"/>
              </a:rPr>
              <a:t>Name your riskiest assumption</a:t>
            </a:r>
          </a:p>
        </p:txBody>
      </p:sp>
      <p:sp>
        <p:nvSpPr>
          <p:cNvPr id="11" name="Arr1"/>
          <p:cNvSpPr>
            <a:spLocks noGrp="1"/>
          </p:cNvSpPr>
          <p:nvPr/>
        </p:nvSpPr>
        <p:spPr>
          <a:xfrm>
            <a:off x="3314400" y="2485200"/>
            <a:ext cx="571500" cy="457200"/>
          </a:xfrm>
          <a:prstGeom prst="rightArrow">
            <a:avLst/>
          </a:prstGeom>
          <a:solidFill>
            <a:srgbClr val="7B68C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12" name="Box2"/>
          <p:cNvSpPr>
            <a:spLocks noGrp="1"/>
          </p:cNvSpPr>
          <p:nvPr/>
        </p:nvSpPr>
        <p:spPr>
          <a:xfrm>
            <a:off x="3962400" y="20000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7B68C8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2. TEST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8E4FF"/>
                </a:solidFill>
                <a:effectLst/>
                <a:uLnTx/>
                <a:uFillTx/>
                <a:latin typeface="Haffer"/>
                <a:cs typeface="Arial"/>
              </a:rPr>
              <a:t>Run a small, focused experiment</a:t>
            </a:r>
          </a:p>
        </p:txBody>
      </p:sp>
      <p:sp>
        <p:nvSpPr>
          <p:cNvPr id="13" name="Arr2"/>
          <p:cNvSpPr>
            <a:spLocks noGrp="1"/>
          </p:cNvSpPr>
          <p:nvPr/>
        </p:nvSpPr>
        <p:spPr>
          <a:xfrm>
            <a:off x="6362400" y="2485200"/>
            <a:ext cx="571500" cy="457200"/>
          </a:xfrm>
          <a:prstGeom prst="rightArrow">
            <a:avLst/>
          </a:prstGeom>
          <a:solidFill>
            <a:srgbClr val="7B68C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14" name="Box3"/>
          <p:cNvSpPr>
            <a:spLocks noGrp="1"/>
          </p:cNvSpPr>
          <p:nvPr/>
        </p:nvSpPr>
        <p:spPr>
          <a:xfrm>
            <a:off x="7010400" y="20000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2D2B6E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3. LEARN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C8C4F0"/>
                </a:solidFill>
                <a:effectLst/>
                <a:uLnTx/>
                <a:uFillTx/>
                <a:latin typeface="Haffer"/>
                <a:cs typeface="Arial"/>
              </a:rPr>
              <a:t>Measure outcomes, not opinions</a:t>
            </a:r>
          </a:p>
        </p:txBody>
      </p:sp>
      <p:sp>
        <p:nvSpPr>
          <p:cNvPr id="15" name="Arr3"/>
          <p:cNvSpPr>
            <a:spLocks noGrp="1"/>
          </p:cNvSpPr>
          <p:nvPr/>
        </p:nvSpPr>
        <p:spPr>
          <a:xfrm>
            <a:off x="8153400" y="3600000"/>
            <a:ext cx="457200" cy="571500"/>
          </a:xfrm>
          <a:prstGeom prst="downArrow">
            <a:avLst/>
          </a:prstGeom>
          <a:solidFill>
            <a:srgbClr val="7B68C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16" name="Box4"/>
          <p:cNvSpPr>
            <a:spLocks noGrp="1"/>
          </p:cNvSpPr>
          <p:nvPr/>
        </p:nvSpPr>
        <p:spPr>
          <a:xfrm>
            <a:off x="7010400" y="42862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7B68C8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affer"/>
                <a:cs typeface="Arial"/>
              </a:rPr>
              <a:t>4. DECIDE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8E4FF"/>
                </a:solidFill>
                <a:effectLst/>
                <a:uLnTx/>
                <a:uFillTx/>
                <a:latin typeface="Haffer"/>
                <a:cs typeface="Arial"/>
              </a:rPr>
              <a:t>Keep, kill or adapt</a:t>
            </a:r>
          </a:p>
        </p:txBody>
      </p:sp>
      <p:sp>
        <p:nvSpPr>
          <p:cNvPr id="17" name="Arr4"/>
          <p:cNvSpPr>
            <a:spLocks noGrp="1"/>
          </p:cNvSpPr>
          <p:nvPr/>
        </p:nvSpPr>
        <p:spPr>
          <a:xfrm rot="10800000">
            <a:off x="3962400" y="4743400"/>
            <a:ext cx="2971800" cy="457200"/>
          </a:xfrm>
          <a:prstGeom prst="rightArrow">
            <a:avLst/>
          </a:prstGeom>
          <a:solidFill>
            <a:srgbClr val="7B68C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18" name="Arr5"/>
          <p:cNvSpPr>
            <a:spLocks noGrp="1"/>
          </p:cNvSpPr>
          <p:nvPr/>
        </p:nvSpPr>
        <p:spPr>
          <a:xfrm>
            <a:off x="1371600" y="3600000"/>
            <a:ext cx="457200" cy="571500"/>
          </a:xfrm>
          <a:prstGeom prst="upArrow">
            <a:avLst/>
          </a:prstGeom>
          <a:solidFill>
            <a:srgbClr val="7B68C8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ffer"/>
              <a:cs typeface="Arial"/>
            </a:endParaRPr>
          </a:p>
        </p:txBody>
      </p:sp>
      <p:sp>
        <p:nvSpPr>
          <p:cNvPr id="19" name="Box4b"/>
          <p:cNvSpPr>
            <a:spLocks noGrp="1"/>
          </p:cNvSpPr>
          <p:nvPr/>
        </p:nvSpPr>
        <p:spPr>
          <a:xfrm>
            <a:off x="914400" y="4286200"/>
            <a:ext cx="2286000" cy="1371600"/>
          </a:xfrm>
          <a:prstGeom prst="roundRect">
            <a:avLst>
              <a:gd name="adj" fmla="val 16667"/>
            </a:avLst>
          </a:prstGeom>
          <a:solidFill>
            <a:srgbClr val="2D2B6E"/>
          </a:solidFill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0" i="0" u="none" strike="noStrike" kern="1200" cap="none" spc="0" normalizeH="0" baseline="0" noProof="0">
                <a:ln>
                  <a:noFill/>
                </a:ln>
                <a:solidFill>
                  <a:srgbClr val="C8C4F0"/>
                </a:solidFill>
                <a:effectLst/>
                <a:uLnTx/>
                <a:uFillTx/>
                <a:latin typeface="Haffer"/>
                <a:cs typeface="Arial"/>
              </a:rPr>
              <a:t>↑ then loop again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9B96D0"/>
                </a:solidFill>
                <a:effectLst/>
                <a:uLnTx/>
                <a:uFillTx/>
                <a:latin typeface="Haffer"/>
                <a:cs typeface="Arial"/>
              </a:rPr>
              <a:t>with a new assumption</a:t>
            </a:r>
          </a:p>
        </p:txBody>
      </p:sp>
      <p:sp>
        <p:nvSpPr>
          <p:cNvPr id="20" name="Footer"/>
          <p:cNvSpPr>
            <a:spLocks noGrp="1"/>
          </p:cNvSpPr>
          <p:nvPr/>
        </p:nvSpPr>
        <p:spPr>
          <a:xfrm>
            <a:off x="914400" y="6200000"/>
            <a:ext cx="10400000" cy="400000"/>
          </a:xfrm>
          <a:prstGeom prst="roundRect">
            <a:avLst>
              <a:gd name="adj" fmla="val 16667"/>
            </a:avLst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srgbClr val="8880B8"/>
                </a:solidFill>
                <a:effectLst/>
                <a:uLnTx/>
                <a:uFillTx/>
                <a:latin typeface="Haffer"/>
                <a:cs typeface="Arial"/>
              </a:rPr>
              <a:t>Inspired by Teresa Torres’ Continuous Discovery Habits — treat every idea as a bet, not a fact</a:t>
            </a:r>
          </a:p>
        </p:txBody>
      </p:sp>
    </p:spTree>
    <p:extLst>
      <p:ext uri="{BB962C8B-B14F-4D97-AF65-F5344CB8AC3E}">
        <p14:creationId xmlns:p14="http://schemas.microsoft.com/office/powerpoint/2010/main" val="31668751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20348.0"/>
  <p:tag name="AS_RELEASE_DATE" val="2018.04.09"/>
  <p:tag name="AS_TITLE" val="Aspose.Slides for .NET 4.0 Client Profile"/>
  <p:tag name="AS_VERSION" val="18.4"/>
  <p:tag name="EDBSDOCUMENTINFO" val="&lt;?xml version=&quot;1.0&quot; encoding=&quot;utf-16&quot;?&gt;&#10;&lt;documentinfo version=&quot;1.0&quot; projectname=&quot;sikt&quot; projectid=&quot;f694dc62-30db-4b32-87f4-a8c14d210d5c&quot; pagemasterid=&quot;00000000-0000-0000-0000-000000000000&quot; documentid=&quot;535aa3558f944469a0815ba4f7737298&quot; profileid=&quot;00000000-0000-0000-0000-000000000000&quot; culture=&quot;nb-NO&quot;&gt;&#10;  &lt;content&gt;&#10;    &lt;document sourcepath=&quot;\Sikt PowerPoint Template&quot; sourceid=&quot;513eda6f-45e3-4aa4-b86c-d406c6dc93ce&quot;&gt;&#10;      &lt;variables&gt;&#10;        &lt;Title /&gt;&#10;        &lt;Subtitle /&gt;&#10;      &lt;/variables&gt;&#10;    &lt;/document&gt;&#10;  &lt;/content&gt;&#10;&lt;/documentinfo&gt;"/>
  <p:tag name="EDBSPATH" val="\Sikt PowerPoint Template"/>
</p:tagLst>
</file>

<file path=ppt/theme/theme1.xml><?xml version="1.0" encoding="utf-8"?>
<a:theme xmlns:a="http://schemas.openxmlformats.org/drawingml/2006/main" name="Sikt 2025">
  <a:themeElements>
    <a:clrScheme name="Sikt - 2025">
      <a:dk1>
        <a:srgbClr val="000000"/>
      </a:dk1>
      <a:lt1>
        <a:srgbClr val="FFFFFF"/>
      </a:lt1>
      <a:dk2>
        <a:srgbClr val="0F0035"/>
      </a:dk2>
      <a:lt2>
        <a:srgbClr val="FFFFFF"/>
      </a:lt2>
      <a:accent1>
        <a:srgbClr val="0F0035"/>
      </a:accent1>
      <a:accent2>
        <a:srgbClr val="6F4DFA"/>
      </a:accent2>
      <a:accent3>
        <a:srgbClr val="3968FF"/>
      </a:accent3>
      <a:accent4>
        <a:srgbClr val="13BB83"/>
      </a:accent4>
      <a:accent5>
        <a:srgbClr val="FF956E"/>
      </a:accent5>
      <a:accent6>
        <a:srgbClr val="FFD45A"/>
      </a:accent6>
      <a:hlink>
        <a:srgbClr val="6F4DFA"/>
      </a:hlink>
      <a:folHlink>
        <a:srgbClr val="3968FF"/>
      </a:folHlink>
    </a:clrScheme>
    <a:fontScheme name="Sikt">
      <a:majorFont>
        <a:latin typeface="Haffer"/>
        <a:ea typeface="Arial"/>
        <a:cs typeface="Arial"/>
      </a:majorFont>
      <a:minorFont>
        <a:latin typeface="Haffe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600" noProof="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custClrLst>
    <a:custClr name="Sikt lilla 01">
      <a:srgbClr val="6F4DFA"/>
    </a:custClr>
    <a:custClr name="Sikt blå 01">
      <a:srgbClr val="3968FF"/>
    </a:custClr>
    <a:custClr name="Sikt grønn 01">
      <a:srgbClr val="13BB83"/>
    </a:custClr>
    <a:custClr name="Sikt oransje 01">
      <a:srgbClr val="FF956E"/>
    </a:custClr>
    <a:custClr name="Sikt gul 01">
      <a:srgbClr val="FFD45A"/>
    </a:custClr>
    <a:custClr name="Sikt rosa 01">
      <a:srgbClr val="FF71B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2">
      <a:srgbClr val="B4B0FB"/>
    </a:custClr>
    <a:custClr name="Sikt blå 02">
      <a:srgbClr val="76ABFF"/>
    </a:custClr>
    <a:custClr name="Sikt grønn 02">
      <a:srgbClr val="A3E2BF"/>
    </a:custClr>
    <a:custClr name="Sikt oransje 02">
      <a:srgbClr val="FFB5A1"/>
    </a:custClr>
    <a:custClr name="Sikt gul 02">
      <a:srgbClr val="FFEA9A"/>
    </a:custClr>
    <a:custClr name="Sikt rosa 02">
      <a:srgbClr val="FFBDE4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3">
      <a:srgbClr val="F3F1FE"/>
    </a:custClr>
    <a:custClr name="Sikt blå 03">
      <a:srgbClr val="E1EDFF"/>
    </a:custClr>
    <a:custClr name="Sikt grønn 03">
      <a:srgbClr val="E3F8EB"/>
    </a:custClr>
    <a:custClr name="Sikt oransje 03">
      <a:srgbClr val="FFEAE6"/>
    </a:custClr>
    <a:custClr name="Sikt gul 03">
      <a:srgbClr val="FFF4CF"/>
    </a:custClr>
    <a:custClr name="Sikt rosa 03">
      <a:srgbClr val="FFE6F7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</a:custClrLst>
  <a:extLst>
    <a:ext uri="{05A4C25C-085E-4340-85A3-A5531E510DB2}">
      <thm15:themeFamily xmlns:thm15="http://schemas.microsoft.com/office/thememl/2012/main" name="Sikt PowerPoint Template (3)" id="{60057586-E70E-BF45-BB11-F83349241ADB}" vid="{7FB441FC-4B05-EA43-8BFE-6822DDDECCCD}"/>
    </a:ext>
  </a:extLst>
</a:theme>
</file>

<file path=ppt/theme/theme2.xml><?xml version="1.0" encoding="utf-8"?>
<a:theme xmlns:a="http://schemas.openxmlformats.org/drawingml/2006/main" name="Office-tema">
  <a:themeElements>
    <a:clrScheme name="Sikt - 2025">
      <a:dk1>
        <a:sysClr val="windowText" lastClr="000000"/>
      </a:dk1>
      <a:lt1>
        <a:sysClr val="window" lastClr="FFFFFF"/>
      </a:lt1>
      <a:dk2>
        <a:srgbClr val="0F0035"/>
      </a:dk2>
      <a:lt2>
        <a:srgbClr val="FFFFFF"/>
      </a:lt2>
      <a:accent1>
        <a:srgbClr val="0F0035"/>
      </a:accent1>
      <a:accent2>
        <a:srgbClr val="6F4DFA"/>
      </a:accent2>
      <a:accent3>
        <a:srgbClr val="3968FF"/>
      </a:accent3>
      <a:accent4>
        <a:srgbClr val="13BB83"/>
      </a:accent4>
      <a:accent5>
        <a:srgbClr val="FF956E"/>
      </a:accent5>
      <a:accent6>
        <a:srgbClr val="FFD45A"/>
      </a:accent6>
      <a:hlink>
        <a:srgbClr val="6F4DFA"/>
      </a:hlink>
      <a:folHlink>
        <a:srgbClr val="3968FF"/>
      </a:folHlink>
    </a:clrScheme>
    <a:fontScheme name="Sikt">
      <a:majorFont>
        <a:latin typeface="Haffer"/>
        <a:ea typeface="Arial"/>
        <a:cs typeface="Arial"/>
      </a:majorFont>
      <a:minorFont>
        <a:latin typeface="Haffer"/>
        <a:ea typeface="Arial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kt lilla 01">
      <a:srgbClr val="6F4DFA"/>
    </a:custClr>
    <a:custClr name="Sikt blå 01">
      <a:srgbClr val="3968FF"/>
    </a:custClr>
    <a:custClr name="Sikt grønn 01">
      <a:srgbClr val="13BB83"/>
    </a:custClr>
    <a:custClr name="Sikt oransje 01">
      <a:srgbClr val="FF956E"/>
    </a:custClr>
    <a:custClr name="Sikt gul 01">
      <a:srgbClr val="FFD45A"/>
    </a:custClr>
    <a:custClr name="Sikt rosa 01">
      <a:srgbClr val="FF71B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2">
      <a:srgbClr val="B4B0FB"/>
    </a:custClr>
    <a:custClr name="Sikt blå 02">
      <a:srgbClr val="76ABFF"/>
    </a:custClr>
    <a:custClr name="Sikt grønn 02">
      <a:srgbClr val="A3E2BF"/>
    </a:custClr>
    <a:custClr name="Sikt oransje 02">
      <a:srgbClr val="FFB5A1"/>
    </a:custClr>
    <a:custClr name="Sikt gul 02">
      <a:srgbClr val="FFEA9A"/>
    </a:custClr>
    <a:custClr name="Sikt rosa 02">
      <a:srgbClr val="FFBDE4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3">
      <a:srgbClr val="F3F1FE"/>
    </a:custClr>
    <a:custClr name="Sikt blå 03">
      <a:srgbClr val="E1EDFF"/>
    </a:custClr>
    <a:custClr name="Sikt grønn 03">
      <a:srgbClr val="E3F8EB"/>
    </a:custClr>
    <a:custClr name="Sikt oransje 03">
      <a:srgbClr val="FFEAE6"/>
    </a:custClr>
    <a:custClr name="Sikt gul 03">
      <a:srgbClr val="FFF4CF"/>
    </a:custClr>
    <a:custClr name="Sikt rosa 03">
      <a:srgbClr val="FFE6F7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ikt - 2025">
      <a:dk1>
        <a:sysClr val="windowText" lastClr="000000"/>
      </a:dk1>
      <a:lt1>
        <a:sysClr val="window" lastClr="FFFFFF"/>
      </a:lt1>
      <a:dk2>
        <a:srgbClr val="0F0035"/>
      </a:dk2>
      <a:lt2>
        <a:srgbClr val="FFFFFF"/>
      </a:lt2>
      <a:accent1>
        <a:srgbClr val="0F0035"/>
      </a:accent1>
      <a:accent2>
        <a:srgbClr val="6F4DFA"/>
      </a:accent2>
      <a:accent3>
        <a:srgbClr val="3968FF"/>
      </a:accent3>
      <a:accent4>
        <a:srgbClr val="13BB83"/>
      </a:accent4>
      <a:accent5>
        <a:srgbClr val="FF956E"/>
      </a:accent5>
      <a:accent6>
        <a:srgbClr val="FFD45A"/>
      </a:accent6>
      <a:hlink>
        <a:srgbClr val="6F4DFA"/>
      </a:hlink>
      <a:folHlink>
        <a:srgbClr val="3968FF"/>
      </a:folHlink>
    </a:clrScheme>
    <a:fontScheme name="Sikt">
      <a:majorFont>
        <a:latin typeface="Haffer"/>
        <a:ea typeface="Arial"/>
        <a:cs typeface="Arial"/>
      </a:majorFont>
      <a:minorFont>
        <a:latin typeface="Haffe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kt lilla 01">
      <a:srgbClr val="6F4DFA"/>
    </a:custClr>
    <a:custClr name="Sikt blå 01">
      <a:srgbClr val="3968FF"/>
    </a:custClr>
    <a:custClr name="Sikt grønn 01">
      <a:srgbClr val="13BB83"/>
    </a:custClr>
    <a:custClr name="Sikt oransje 01">
      <a:srgbClr val="FF956E"/>
    </a:custClr>
    <a:custClr name="Sikt gul 01">
      <a:srgbClr val="FFD45A"/>
    </a:custClr>
    <a:custClr name="Sikt rosa 01">
      <a:srgbClr val="FF71B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2">
      <a:srgbClr val="B4B0FB"/>
    </a:custClr>
    <a:custClr name="Sikt blå 02">
      <a:srgbClr val="76ABFF"/>
    </a:custClr>
    <a:custClr name="Sikt grønn 02">
      <a:srgbClr val="A3E2BF"/>
    </a:custClr>
    <a:custClr name="Sikt oransje 02">
      <a:srgbClr val="FFB5A1"/>
    </a:custClr>
    <a:custClr name="Sikt gul 02">
      <a:srgbClr val="FFEA9A"/>
    </a:custClr>
    <a:custClr name="Sikt rosa 02">
      <a:srgbClr val="FFBDE4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illa 03">
      <a:srgbClr val="F3F1FE"/>
    </a:custClr>
    <a:custClr name="Sikt blå 03">
      <a:srgbClr val="E1EDFF"/>
    </a:custClr>
    <a:custClr name="Sikt grønn 03">
      <a:srgbClr val="E3F8EB"/>
    </a:custClr>
    <a:custClr name="Sikt oransje 03">
      <a:srgbClr val="FFEAE6"/>
    </a:custClr>
    <a:custClr name="Sikt gul 03">
      <a:srgbClr val="FFF4CF"/>
    </a:custClr>
    <a:custClr name="Sikt rosa 03">
      <a:srgbClr val="FFE6F7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Sikt Mørk">
      <a:srgbClr val="0F0035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Sikt Lys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  <a:custClr name="No color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95388C596FBC42B865C82DEA9140C1" ma:contentTypeVersion="6" ma:contentTypeDescription="Opprett et nytt dokument." ma:contentTypeScope="" ma:versionID="530fcc9c3262c2bcf67b1e6234c92627">
  <xsd:schema xmlns:xsd="http://www.w3.org/2001/XMLSchema" xmlns:xs="http://www.w3.org/2001/XMLSchema" xmlns:p="http://schemas.microsoft.com/office/2006/metadata/properties" xmlns:ns2="c8ce56ae-2066-4f69-b637-b24c7241fad3" xmlns:ns3="95c0d285-5c28-4e59-bd29-37142c42b31b" targetNamespace="http://schemas.microsoft.com/office/2006/metadata/properties" ma:root="true" ma:fieldsID="16aacecc0e225149c355271df09e7495" ns2:_="" ns3:_="">
    <xsd:import namespace="c8ce56ae-2066-4f69-b637-b24c7241fad3"/>
    <xsd:import namespace="95c0d285-5c28-4e59-bd29-37142c42b3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e56ae-2066-4f69-b637-b24c7241fa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0d285-5c28-4e59-bd29-37142c42b3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B54672-5A04-440B-A9B5-E029B4D38582}">
  <ds:schemaRefs>
    <ds:schemaRef ds:uri="95c0d285-5c28-4e59-bd29-37142c42b31b"/>
    <ds:schemaRef ds:uri="c8ce56ae-2066-4f69-b637-b24c7241fa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FB2C3F-31D2-431E-8186-820FD161DC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1213FF-E4A3-4C00-B9A6-1994F23479B6}">
  <ds:schemaRefs>
    <ds:schemaRef ds:uri="http://schemas.microsoft.com/office/infopath/2007/PartnerControls"/>
    <ds:schemaRef ds:uri="http://purl.org/dc/elements/1.1/"/>
    <ds:schemaRef ds:uri="c8ce56ae-2066-4f69-b637-b24c7241fad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5c0d285-5c28-4e59-bd29-37142c42b31b"/>
  </ds:schemaRefs>
</ds:datastoreItem>
</file>

<file path=docMetadata/LabelInfo.xml><?xml version="1.0" encoding="utf-8"?>
<clbl:labelList xmlns:clbl="http://schemas.microsoft.com/office/2020/mipLabelMetadata">
  <clbl:label id="{cb342146-7965-425e-83ab-88f8ecb99e0d}" enabled="0" method="" siteId="{cb342146-7965-425e-83ab-88f8ecb99e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637</Words>
  <Application>Microsoft Macintosh PowerPoint</Application>
  <PresentationFormat>Widescreen</PresentationFormat>
  <Paragraphs>125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Haffer</vt:lpstr>
      <vt:lpstr>Trebuchet MS</vt:lpstr>
      <vt:lpstr>Sikt 2025</vt:lpstr>
      <vt:lpstr>Testing Our Way to Trust</vt:lpstr>
      <vt:lpstr>We Used to Ship Features Nobody Asked For</vt:lpstr>
      <vt:lpstr>Who We Are</vt:lpstr>
      <vt:lpstr>Our World: Sikt and the Two Products</vt:lpstr>
      <vt:lpstr>The Challenge</vt:lpstr>
      <vt:lpstr>We Can't Move Fast and Break Things</vt:lpstr>
      <vt:lpstr>And the World Keeps Changing Anyway</vt:lpstr>
      <vt:lpstr>The Approach</vt:lpstr>
      <vt:lpstr>The hypothesis loop</vt:lpstr>
      <vt:lpstr>     How it works in practice</vt:lpstr>
      <vt:lpstr>In Practice</vt:lpstr>
      <vt:lpstr>PowerPoint Presentation</vt:lpstr>
      <vt:lpstr>PowerPoint Presentation</vt:lpstr>
      <vt:lpstr>Step 3 of 3 Turning assumptions into testable hypotheses</vt:lpstr>
      <vt:lpstr>What We've Learned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Christian Fellman</cp:lastModifiedBy>
  <cp:revision>2</cp:revision>
  <dcterms:created xsi:type="dcterms:W3CDTF">2025-08-15T10:56:19Z</dcterms:created>
  <dcterms:modified xsi:type="dcterms:W3CDTF">2026-05-28T06:30:41Z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ContentTypeId">
    <vt:lpwstr>0x0101008095388C596FBC42B865C82DEA9140C1</vt:lpwstr>
  </property>
</Properties>
</file>