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12192000"/>
  <p:embeddedFontLst>
    <p:embeddedFont>
      <p:font typeface="Play"/>
      <p:regular r:id="rId19"/>
      <p:bold r:id="rId20"/>
    </p:embeddedFont>
    <p:embeddedFont>
      <p:font typeface="Poppi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S5WE8CEYMuCwzvzw1Gkk3FC+A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l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5791200"/>
            <a:ext cx="5486400" cy="54864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notes"/>
          <p:cNvSpPr/>
          <p:nvPr>
            <p:ph idx="2" type="sldImg"/>
          </p:nvPr>
        </p:nvSpPr>
        <p:spPr>
          <a:xfrm>
            <a:off x="-1166813" y="0"/>
            <a:ext cx="5334001" cy="30003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6" name="Google Shape;516;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b="0" i="0" lang="en-US" sz="1200" u="none" cap="none" strike="noStrike">
                <a:solidFill>
                  <a:schemeClr val="dk1"/>
                </a:solidFill>
                <a:latin typeface="Arial"/>
                <a:ea typeface="Arial"/>
                <a:cs typeface="Arial"/>
                <a:sym typeface="Arial"/>
              </a:rPr>
              <a:t>This begin your place holder. Please see below for a suggested opening stressing that Sirtfi is most valuable when it becomes operational practice across IdPs, SPs, and federation operators.</a:t>
            </a:r>
            <a:endParaRPr/>
          </a:p>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Good morning, everyone. Let me start with a simple question: what happens when a security incident moves faster than our organizational boundaries? A compromised account does not pause to ask whether it belongs to an IdP, an SP, a campus security team, or a federation operator. It just moves.</a:t>
            </a:r>
            <a:endParaRPr/>
          </a:p>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That is the space this talk is about. Not Sirtfi as a checkbox, not Sirtfi as a line in metadata, and not a tabletop exercise for the sake of having an exercise. This is about whether the trust we describe in federation can actually be activated when something bad happens.</a:t>
            </a:r>
            <a:endParaRPr/>
          </a:p>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InCommon has been using Sirtfi exercises to help our community practice that activation. Today, we want to share what we learned, where coordination was strong, where it broke down, and why this matters beyond InCommon. The goal is not to prescribe one model for every federation. The goal is to invite a broader conversation about how we build operational trust together.</a:t>
            </a:r>
            <a:endParaRPr/>
          </a:p>
        </p:txBody>
      </p:sp>
      <p:sp>
        <p:nvSpPr>
          <p:cNvPr id="517" name="Google Shape;517;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This is especially important for TNC and for an international audience. We are not suggesting that every federation should operate exactly like InCommon. Different federations have different structures. Some operate more centrally. Some rely heavily on campus-to-campus coordination. Some federation operators may be more directly involved in incident handling than others.</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That difference is precisely why broader participation matters. When an incident crosses borders, we need to understand how those different models interact. If an SP in one federation sees suspicious activity from an IdP in another, who should be contacted? What should be shared? When should federation operators become involved? What expectations are realistic?</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The exercise gives us a safe way to test those questions before they become urgent. Our message is invitational: bring your operating model, bring your assumptions, and help the community learn how Sirtfi can work across different regions and federation practices.</a:t>
            </a:r>
            <a:endParaRPr/>
          </a:p>
          <a:p>
            <a:pPr indent="0" lvl="0" marL="0" rtl="0" algn="l">
              <a:lnSpc>
                <a:spcPct val="100000"/>
              </a:lnSpc>
              <a:spcBef>
                <a:spcPts val="0"/>
              </a:spcBef>
              <a:spcAft>
                <a:spcPts val="0"/>
              </a:spcAft>
              <a:buSzPts val="1400"/>
              <a:buNone/>
            </a:pPr>
            <a:r>
              <a:t/>
            </a:r>
            <a:endParaRPr/>
          </a:p>
        </p:txBody>
      </p:sp>
      <p:sp>
        <p:nvSpPr>
          <p:cNvPr id="689" name="Google Shape;689;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Looking ahead to 2026, the invitation is practical. The call for participation is expected in June. Participants sign up by October 1. Before the exercise, the Exercise Control Cell performs a live communications test with the published security contact, and each point of contact receives training so they understand how the exercise will run.</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One important point: teams are not expected to disappear into an exercise for an entire week. Each team is likely to participate during a focused window. The design is meant to be manageable for real operational teams.</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Federation operators can help in three concrete ways. First, identify IdPs and SPs that would benefit from participating. Second, encourage teams that have never practiced federation-aware incident response before. Third, help validate that security contacts are current and usable. The more diverse the participation, the more useful the lessons will be for the whole community.</a:t>
            </a:r>
            <a:endParaRPr/>
          </a:p>
          <a:p>
            <a:pPr indent="0" lvl="0" marL="0" rtl="0" algn="l">
              <a:lnSpc>
                <a:spcPct val="100000"/>
              </a:lnSpc>
              <a:spcBef>
                <a:spcPts val="0"/>
              </a:spcBef>
              <a:spcAft>
                <a:spcPts val="0"/>
              </a:spcAft>
              <a:buSzPts val="1400"/>
              <a:buNone/>
            </a:pPr>
            <a:r>
              <a:t/>
            </a:r>
            <a:endParaRPr/>
          </a:p>
        </p:txBody>
      </p:sp>
      <p:sp>
        <p:nvSpPr>
          <p:cNvPr id="706" name="Google Shape;706;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The phrase we want to leave you with is this: from checkbox to coordination culture. Sirtfi gives us the shared language and the shared expectation. But exercises help us build the relationships, habits, and confidence to use that framework when it matters.</a:t>
            </a:r>
            <a:endParaRPr/>
          </a:p>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A compromised account will not respect organizational charts. It will not respect national borders. It will not wait for us to decide whether the problem belongs to the IdP, the SP, the campus security team, or the federation operator. That means our response relationships need to be built before the incident.</a:t>
            </a:r>
            <a:endParaRPr/>
          </a:p>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The encouraging lesson from the exercise is that this is achievable. When teams practice, they learn what to share, who to contact, and how to protect sensitive information without blocking response. That is how Sirtfi becomes more than a trust signal. It becomes a practiced way for the community to act together.</a:t>
            </a:r>
            <a:endParaRPr/>
          </a:p>
          <a:p>
            <a:pPr indent="0" lvl="0" marL="0" marR="0" rtl="0" algn="l">
              <a:lnSpc>
                <a:spcPct val="100000"/>
              </a:lnSpc>
              <a:spcBef>
                <a:spcPts val="0"/>
              </a:spcBef>
              <a:spcAft>
                <a:spcPts val="0"/>
              </a:spcAft>
              <a:buSzPts val="1100"/>
              <a:buNone/>
            </a:pPr>
            <a:r>
              <a:rPr lang="en-US" sz="1200">
                <a:solidFill>
                  <a:schemeClr val="dk1"/>
                </a:solidFill>
                <a:latin typeface="Arial"/>
                <a:ea typeface="Arial"/>
                <a:cs typeface="Arial"/>
                <a:sym typeface="Arial"/>
              </a:rPr>
              <a:t>Thank you. We welcome your questions and your participation.</a:t>
            </a:r>
            <a:endParaRPr/>
          </a:p>
          <a:p>
            <a:pPr indent="0" lvl="0" marL="0" marR="0" rtl="0" algn="l">
              <a:lnSpc>
                <a:spcPct val="100000"/>
              </a:lnSpc>
              <a:spcBef>
                <a:spcPts val="0"/>
              </a:spcBef>
              <a:spcAft>
                <a:spcPts val="0"/>
              </a:spcAft>
              <a:buClr>
                <a:schemeClr val="dk1"/>
              </a:buClr>
              <a:buSzPts val="1400"/>
              <a:buFont typeface="Arial"/>
              <a:buNone/>
            </a:pPr>
            <a:r>
              <a:t/>
            </a:r>
            <a:endParaRPr sz="1200">
              <a:solidFill>
                <a:schemeClr val="dk1"/>
              </a:solidFill>
              <a:latin typeface="Arial"/>
              <a:ea typeface="Arial"/>
              <a:cs typeface="Arial"/>
              <a:sym typeface="Arial"/>
            </a:endParaRPr>
          </a:p>
        </p:txBody>
      </p:sp>
      <p:sp>
        <p:nvSpPr>
          <p:cNvPr id="725" name="Google Shape;7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From the federation operator perspective, trust can look very orderly on paper. We have metadata. We have </a:t>
            </a:r>
            <a:r>
              <a:rPr b="1" i="0" lang="en-US" sz="1200" u="none" cap="none" strike="noStrike">
                <a:solidFill>
                  <a:srgbClr val="000000"/>
                </a:solidFill>
              </a:rPr>
              <a:t>entity categories</a:t>
            </a:r>
            <a:r>
              <a:rPr b="1" lang="en-US" sz="1200"/>
              <a:t>, </a:t>
            </a:r>
            <a:r>
              <a:rPr b="1" i="0" lang="en-US" sz="1200" u="none" cap="none" strike="noStrike">
                <a:solidFill>
                  <a:srgbClr val="000000"/>
                </a:solidFill>
              </a:rPr>
              <a:t>baseline expectations</a:t>
            </a:r>
            <a:r>
              <a:rPr lang="en-US" sz="1200"/>
              <a:t>,</a:t>
            </a:r>
            <a:r>
              <a:rPr b="0" i="0" lang="en-US" sz="1200" u="none" cap="none" strike="noStrike">
                <a:solidFill>
                  <a:srgbClr val="000000"/>
                </a:solidFill>
                <a:latin typeface="Arial"/>
                <a:ea typeface="Arial"/>
                <a:cs typeface="Arial"/>
                <a:sym typeface="Arial"/>
              </a:rPr>
              <a:t> </a:t>
            </a:r>
            <a:r>
              <a:rPr b="1" i="0" lang="en-US" sz="1200" u="none" cap="none" strike="noStrike">
                <a:solidFill>
                  <a:srgbClr val="000000"/>
                </a:solidFill>
              </a:rPr>
              <a:t>security contacts</a:t>
            </a:r>
            <a:r>
              <a:rPr b="0" i="0" lang="en-US" sz="1200" u="none" cap="none" strike="noStrike">
                <a:solidFill>
                  <a:srgbClr val="000000"/>
                </a:solidFill>
                <a:latin typeface="Arial"/>
                <a:ea typeface="Arial"/>
                <a:cs typeface="Arial"/>
                <a:sym typeface="Arial"/>
              </a:rPr>
              <a:t>. But when an actual incident crosses from one organization to another, the work becomes much more human.</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An SP may see suspicious behavior from a federated user. The IdP may only see what looks like an ordinary authentication. A campus security team may be investigating a phish without realizing that the same account has been used at external services. And somewhere in the middle, the federation operator may not own the incident, but is still expected to help keep the trust fabric working.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That is the role we are trying to frame here. Federation operators are not necessarily the investigators, and we are not replacing local incident response. But we are often the connector, the convener, and the party that helps people find the right path to communicate when the incident is larger than one institution.</a:t>
            </a:r>
            <a:endParaRPr/>
          </a:p>
        </p:txBody>
      </p:sp>
      <p:sp>
        <p:nvSpPr>
          <p:cNvPr id="529" name="Google Shape;52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Third place holder</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Sirtfi gives us an important starting point. It gives the community a shared expectation that organizations will have security contacts, respond to incidents, and cooperate when the incident affects federated identity. That is a powerful signal.</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But a signal is not the same thing as muscle memory. Having a security contact in metadata does not automatically mean the right person sees the message at the right time. Saying we will share information does not automatically answer what information is useful, how much is enough, or how to handle sensitive details responsibly.</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That is the difference between policy and practice. Sirtfi helps define the expectation. Exercises help the community rehearse the behavior. They turn the question from, “Do we have a framework?” into “Can we actually use it under pressure?” That shift, from policy signal to operational habit, is the reason this exercise program matters.</a:t>
            </a:r>
            <a:endParaRPr/>
          </a:p>
          <a:p>
            <a:pPr indent="0" lvl="0" marL="0" rtl="0" algn="l">
              <a:lnSpc>
                <a:spcPct val="100000"/>
              </a:lnSpc>
              <a:spcBef>
                <a:spcPts val="0"/>
              </a:spcBef>
              <a:spcAft>
                <a:spcPts val="0"/>
              </a:spcAft>
              <a:buSzPts val="1400"/>
              <a:buNone/>
            </a:pPr>
            <a:r>
              <a:t/>
            </a:r>
            <a:endParaRPr/>
          </a:p>
        </p:txBody>
      </p:sp>
      <p:sp>
        <p:nvSpPr>
          <p:cNvPr id="546" name="Google Shape;54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4</a:t>
            </a:r>
            <a:r>
              <a:rPr baseline="30000" lang="en-US" sz="1100">
                <a:solidFill>
                  <a:schemeClr val="dk1"/>
                </a:solidFill>
                <a:latin typeface="Arial"/>
                <a:ea typeface="Arial"/>
                <a:cs typeface="Arial"/>
                <a:sym typeface="Arial"/>
              </a:rPr>
              <a:t>th</a:t>
            </a:r>
            <a:r>
              <a:rPr lang="en-US" sz="1100">
                <a:solidFill>
                  <a:schemeClr val="dk1"/>
                </a:solidFill>
                <a:latin typeface="Arial"/>
                <a:ea typeface="Arial"/>
                <a:cs typeface="Arial"/>
                <a:sym typeface="Arial"/>
              </a:rPr>
              <a:t> place holder. This is transitional. </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The operational question we wanted to test was intentionally simple: when one compromised federated account touches multiple services and multiple institutions, does the community know how to respond together?</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We were not testing whether a security team could read logs. We assumed the participating teams know their local environments and know how to perform local containment. The harder question was whether local response procedures would recognize the federation impact. Would an IdP think to ask which SPs the user accessed? Would an SP provide enough detail for the IdP to investigate? Would teams know how to use published security contacts? Would TLP markings support sharing, or accidentally discourage it?</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With that framing, I’ll hand it over to Daniel to walk through how the 2025 exercise was structured, what happened at a high level, and what we learned from watching teams work through those questions in real time.</a:t>
            </a:r>
            <a:endParaRPr/>
          </a:p>
          <a:p>
            <a:pPr indent="0" lvl="0" marL="0" rtl="0" algn="l">
              <a:lnSpc>
                <a:spcPct val="100000"/>
              </a:lnSpc>
              <a:spcBef>
                <a:spcPts val="0"/>
              </a:spcBef>
              <a:spcAft>
                <a:spcPts val="0"/>
              </a:spcAft>
              <a:buSzPts val="1400"/>
              <a:buNone/>
            </a:pPr>
            <a:r>
              <a:t/>
            </a:r>
            <a:endParaRPr/>
          </a:p>
        </p:txBody>
      </p:sp>
      <p:sp>
        <p:nvSpPr>
          <p:cNvPr id="565" name="Google Shape;5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Thanks, Nicole. The 2025 exercise was designed to be safe, realistic, and distributed. We used three fictional services, ten IdPs and affected users, two exercise control cells, and a multi-day tabletop format. Nothing touched real production systems. There were no real accounts, no real malware, and no real network activity.</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The realism came from the coordination process. Participants used real-world published security contacts. They received exercise injects, asked requests for information, investigated within the fictional scenario, and then had to decide who else needed to know.</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That last part was the core of the exercise. The purpose was not to solve every technical detail. The purpose was to practice the moment when a local security issue becomes a federation issue. In other words: can the right organization reach the right partner, at the right time, with enough information to support action?</a:t>
            </a:r>
            <a:endParaRPr/>
          </a:p>
          <a:p>
            <a:pPr indent="0" lvl="0" marL="0" rtl="0" algn="l">
              <a:lnSpc>
                <a:spcPct val="100000"/>
              </a:lnSpc>
              <a:spcBef>
                <a:spcPts val="0"/>
              </a:spcBef>
              <a:spcAft>
                <a:spcPts val="0"/>
              </a:spcAft>
              <a:buSzPts val="1400"/>
              <a:buNone/>
            </a:pPr>
            <a:r>
              <a:t/>
            </a:r>
            <a:endParaRPr/>
          </a:p>
        </p:txBody>
      </p:sp>
      <p:sp>
        <p:nvSpPr>
          <p:cNvPr id="581" name="Google Shape;5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The full scenario had a rich storyline, but for this audience I have it simplified. A fake account is created through a trusted workflow. A principal investigator and a research data manager are compromised. Additional research and developer accounts are targeted. Service providers begin seeing suspicious activity. And then the exercise becomes a test of whether the affected organizations can connect the dots through Sirtfi contacts.</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The fictional AI and LLM research storyline gave the scenario stakes and made it feel realistic. But the technical plot was not the main lesson. The important lesson was that no single organization had the whole picture at the beginning. Each team had one piece: a user, a service, an IP address, a suspicious action, or a timeline.</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The only way to understand the full incident was through cooperation. That is exactly the kind of behavior Sirtfi is meant to enable.</a:t>
            </a:r>
            <a:endParaRPr/>
          </a:p>
          <a:p>
            <a:pPr indent="0" lvl="0" marL="0" rtl="0" algn="l">
              <a:lnSpc>
                <a:spcPct val="100000"/>
              </a:lnSpc>
              <a:spcBef>
                <a:spcPts val="0"/>
              </a:spcBef>
              <a:spcAft>
                <a:spcPts val="0"/>
              </a:spcAft>
              <a:buSzPts val="1400"/>
              <a:buNone/>
            </a:pPr>
            <a:r>
              <a:t/>
            </a:r>
            <a:endParaRPr/>
          </a:p>
        </p:txBody>
      </p:sp>
      <p:sp>
        <p:nvSpPr>
          <p:cNvPr id="603" name="Google Shape;603;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We asked participants to practice four behaviors: confirm, connect, share, and protect.</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First, confirm the local evidence. Is this user activity expected? Is the account compromised? Does the SP see activity the IdP cannot see? Does the IdP have authentication evidence the SP does not have?</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Second, connect. Use the published security contacts, not personal back channels or guesswork. One of the practical goals was to make teams comfortable using the contact information that federation members publish for exactly this purpose.</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Third, share useful information. A notification that says “we think your user is compromised” is less helpful than one that includes the user, service, timeframe, suspicious IP, observed activity, and confidence level.</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Finally, protect the information appropriately. TLP and need-to-know discipline are important, but they should help responsible sharing happen safely. They should not become a reason to stop the next affected party from being warned.</a:t>
            </a:r>
            <a:endParaRPr/>
          </a:p>
          <a:p>
            <a:pPr indent="0" lvl="0" marL="0" rtl="0" algn="l">
              <a:lnSpc>
                <a:spcPct val="100000"/>
              </a:lnSpc>
              <a:spcBef>
                <a:spcPts val="0"/>
              </a:spcBef>
              <a:spcAft>
                <a:spcPts val="0"/>
              </a:spcAft>
              <a:buSzPts val="1400"/>
              <a:buNone/>
            </a:pPr>
            <a:r>
              <a:t/>
            </a:r>
            <a:endParaRPr/>
          </a:p>
        </p:txBody>
      </p:sp>
      <p:sp>
        <p:nvSpPr>
          <p:cNvPr id="627" name="Google Shape;627;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This is where the exercise became especially valuable. The gaps we observed were not surprising, but they were important because they became visible in practice.</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Some organizations discovered that their IAM teams and security teams were not as closely aligned as they assumed. That matters because the IdP may own the authentication evidence, while the security team owns the incident response process. If those two groups are not connected internally, the federation impact can be missed.</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We also saw that useful details were sometimes withheld. For example, if an SP tells an IdP that a user may be compromised but does not share the suspicious IP address or the specific activity observed, the IdP may not have enough information to correlate the event.</a:t>
            </a:r>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And we saw uneven interpretation of TLP. Some teams treated sensitivity markings almost like a stop sign, rather than a guardrail for controlled sharing. The exercise helped reveal that Sirtfi cooperation requires not only contacts, but confidence in what can be shared and how.</a:t>
            </a:r>
            <a:endParaRPr/>
          </a:p>
          <a:p>
            <a:pPr indent="0" lvl="0" marL="0" rtl="0" algn="l">
              <a:lnSpc>
                <a:spcPct val="100000"/>
              </a:lnSpc>
              <a:spcBef>
                <a:spcPts val="0"/>
              </a:spcBef>
              <a:spcAft>
                <a:spcPts val="0"/>
              </a:spcAft>
              <a:buSzPts val="1400"/>
              <a:buNone/>
            </a:pPr>
            <a:r>
              <a:t/>
            </a:r>
            <a:endParaRPr/>
          </a:p>
        </p:txBody>
      </p:sp>
      <p:sp>
        <p:nvSpPr>
          <p:cNvPr id="645" name="Google Shape;64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For federation operators, the takeaway is not that we should take over everyone’s incident response. We should not, and in most cases we cannot. The local IdP, SP, and security teams still own their systems, their users, and their response decisions.</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But federation operators can make the coordination rails much clearer. We can help ensure security contacts are real, monitored, and tested. We can coach members on what information is most useful during a federated incident: account, service, timeframe, IP address, observed behavior, and confidence level. We can help members recognize when a local incident has federation relevance.</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US" sz="1100">
                <a:solidFill>
                  <a:schemeClr val="dk1"/>
                </a:solidFill>
                <a:latin typeface="Arial"/>
                <a:ea typeface="Arial"/>
                <a:cs typeface="Arial"/>
                <a:sym typeface="Arial"/>
              </a:rPr>
              <a:t>Most importantly, we can create opportunities to practice before there is a real crisis. Trust is easier to activate when people have already rehearsed the pathway. The exercise showed that Sirtfi becomes much more powerful when it is treated as an operational habit, not just an assurance statement.</a:t>
            </a:r>
            <a:endParaRPr/>
          </a:p>
          <a:p>
            <a:pPr indent="0" lvl="0" marL="0" rtl="0" algn="l">
              <a:lnSpc>
                <a:spcPct val="100000"/>
              </a:lnSpc>
              <a:spcBef>
                <a:spcPts val="0"/>
              </a:spcBef>
              <a:spcAft>
                <a:spcPts val="0"/>
              </a:spcAft>
              <a:buSzPts val="1400"/>
              <a:buNone/>
            </a:pPr>
            <a:r>
              <a:t/>
            </a:r>
            <a:endParaRPr/>
          </a:p>
        </p:txBody>
      </p:sp>
      <p:sp>
        <p:nvSpPr>
          <p:cNvPr id="667" name="Google Shape;66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FFFFFF"/>
        </a:solidFill>
      </p:bgPr>
    </p:bg>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Plain">
  <p:cSld name="Two Column - Plain">
    <p:spTree>
      <p:nvGrpSpPr>
        <p:cNvPr id="72" name="Shape 72"/>
        <p:cNvGrpSpPr/>
        <p:nvPr/>
      </p:nvGrpSpPr>
      <p:grpSpPr>
        <a:xfrm>
          <a:off x="0" y="0"/>
          <a:ext cx="0" cy="0"/>
          <a:chOff x="0" y="0"/>
          <a:chExt cx="0" cy="0"/>
        </a:xfrm>
      </p:grpSpPr>
      <p:sp>
        <p:nvSpPr>
          <p:cNvPr id="73" name="Google Shape;73;p67"/>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7"/>
          <p:cNvSpPr txBox="1"/>
          <p:nvPr>
            <p:ph idx="1" type="body"/>
          </p:nvPr>
        </p:nvSpPr>
        <p:spPr>
          <a:xfrm>
            <a:off x="612648"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5" name="Google Shape;75;p67"/>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76" name="Google Shape;76;p67"/>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7"/>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7"/>
          <p:cNvSpPr txBox="1"/>
          <p:nvPr>
            <p:ph idx="3" type="body"/>
          </p:nvPr>
        </p:nvSpPr>
        <p:spPr>
          <a:xfrm>
            <a:off x="6092951"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7"/>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7"/>
          <p:cNvSpPr txBox="1"/>
          <p:nvPr>
            <p:ph idx="12" type="sldNum"/>
          </p:nvPr>
        </p:nvSpPr>
        <p:spPr>
          <a:xfrm>
            <a:off x="10840452" y="6330524"/>
            <a:ext cx="7419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81" name="Shape 81"/>
        <p:cNvGrpSpPr/>
        <p:nvPr/>
      </p:nvGrpSpPr>
      <p:grpSpPr>
        <a:xfrm>
          <a:off x="0" y="0"/>
          <a:ext cx="0" cy="0"/>
          <a:chOff x="0" y="0"/>
          <a:chExt cx="0" cy="0"/>
        </a:xfrm>
      </p:grpSpPr>
      <p:sp>
        <p:nvSpPr>
          <p:cNvPr id="82" name="Google Shape;82;p68"/>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8"/>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8"/>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p68"/>
          <p:cNvPicPr preferRelativeResize="0"/>
          <p:nvPr/>
        </p:nvPicPr>
        <p:blipFill rotWithShape="1">
          <a:blip r:embed="rId2">
            <a:alphaModFix/>
          </a:blip>
          <a:srcRect b="0" l="0" r="0" t="0"/>
          <a:stretch/>
        </p:blipFill>
        <p:spPr>
          <a:xfrm>
            <a:off x="0" y="0"/>
            <a:ext cx="12192000" cy="6858000"/>
          </a:xfrm>
          <a:prstGeom prst="rect">
            <a:avLst/>
          </a:prstGeom>
          <a:solidFill>
            <a:schemeClr val="accent5"/>
          </a:solidFill>
          <a:ln>
            <a:noFill/>
          </a:ln>
        </p:spPr>
      </p:pic>
      <p:sp>
        <p:nvSpPr>
          <p:cNvPr id="86" name="Google Shape;86;p68"/>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8"/>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8" name="Google Shape;88;p68"/>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9" name="Shape 89"/>
        <p:cNvGrpSpPr/>
        <p:nvPr/>
      </p:nvGrpSpPr>
      <p:grpSpPr>
        <a:xfrm>
          <a:off x="0" y="0"/>
          <a:ext cx="0" cy="0"/>
          <a:chOff x="0" y="0"/>
          <a:chExt cx="0" cy="0"/>
        </a:xfrm>
      </p:grpSpPr>
      <p:sp>
        <p:nvSpPr>
          <p:cNvPr id="90" name="Google Shape;90;p69"/>
          <p:cNvSpPr txBox="1"/>
          <p:nvPr>
            <p:ph idx="12" type="sldNum"/>
          </p:nvPr>
        </p:nvSpPr>
        <p:spPr>
          <a:xfrm>
            <a:off x="10828420" y="6330524"/>
            <a:ext cx="7539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69"/>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2" name="Google Shape;92;p69"/>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93" name="Google Shape;93;p69"/>
          <p:cNvSpPr/>
          <p:nvPr>
            <p:ph idx="2" type="pic"/>
          </p:nvPr>
        </p:nvSpPr>
        <p:spPr>
          <a:xfrm>
            <a:off x="612648" y="2112552"/>
            <a:ext cx="3272268" cy="1154524"/>
          </a:xfrm>
          <a:prstGeom prst="rect">
            <a:avLst/>
          </a:prstGeom>
          <a:noFill/>
          <a:ln>
            <a:noFill/>
          </a:ln>
        </p:spPr>
      </p:sp>
      <p:sp>
        <p:nvSpPr>
          <p:cNvPr id="94" name="Google Shape;94;p69"/>
          <p:cNvSpPr/>
          <p:nvPr>
            <p:ph idx="3" type="pic"/>
          </p:nvPr>
        </p:nvSpPr>
        <p:spPr>
          <a:xfrm>
            <a:off x="4462914" y="2112552"/>
            <a:ext cx="3272268" cy="1154524"/>
          </a:xfrm>
          <a:prstGeom prst="rect">
            <a:avLst/>
          </a:prstGeom>
          <a:noFill/>
          <a:ln>
            <a:noFill/>
          </a:ln>
        </p:spPr>
      </p:sp>
      <p:sp>
        <p:nvSpPr>
          <p:cNvPr id="95" name="Google Shape;95;p69"/>
          <p:cNvSpPr/>
          <p:nvPr>
            <p:ph idx="4" type="pic"/>
          </p:nvPr>
        </p:nvSpPr>
        <p:spPr>
          <a:xfrm>
            <a:off x="8313180" y="2112552"/>
            <a:ext cx="3272268" cy="1154524"/>
          </a:xfrm>
          <a:prstGeom prst="rect">
            <a:avLst/>
          </a:prstGeom>
          <a:noFill/>
          <a:ln>
            <a:noFill/>
          </a:ln>
        </p:spPr>
      </p:sp>
      <p:sp>
        <p:nvSpPr>
          <p:cNvPr id="96" name="Google Shape;96;p69"/>
          <p:cNvSpPr txBox="1"/>
          <p:nvPr>
            <p:ph idx="1" type="body"/>
          </p:nvPr>
        </p:nvSpPr>
        <p:spPr>
          <a:xfrm>
            <a:off x="606552" y="3429000"/>
            <a:ext cx="3272269"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69"/>
          <p:cNvSpPr txBox="1"/>
          <p:nvPr>
            <p:ph idx="5" type="body"/>
          </p:nvPr>
        </p:nvSpPr>
        <p:spPr>
          <a:xfrm>
            <a:off x="8319317" y="3429000"/>
            <a:ext cx="3272269"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69"/>
          <p:cNvSpPr txBox="1"/>
          <p:nvPr>
            <p:ph idx="6" type="body"/>
          </p:nvPr>
        </p:nvSpPr>
        <p:spPr>
          <a:xfrm>
            <a:off x="4452995" y="3429000"/>
            <a:ext cx="3272269"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69"/>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9"/>
          <p:cNvSpPr txBox="1"/>
          <p:nvPr>
            <p:ph idx="7"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69"/>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2" name="Shape 102"/>
        <p:cNvGrpSpPr/>
        <p:nvPr/>
      </p:nvGrpSpPr>
      <p:grpSpPr>
        <a:xfrm>
          <a:off x="0" y="0"/>
          <a:ext cx="0" cy="0"/>
          <a:chOff x="0" y="0"/>
          <a:chExt cx="0" cy="0"/>
        </a:xfrm>
      </p:grpSpPr>
      <p:sp>
        <p:nvSpPr>
          <p:cNvPr id="103" name="Google Shape;103;p70"/>
          <p:cNvSpPr txBox="1"/>
          <p:nvPr>
            <p:ph idx="12" type="sldNum"/>
          </p:nvPr>
        </p:nvSpPr>
        <p:spPr>
          <a:xfrm>
            <a:off x="10864516" y="6330524"/>
            <a:ext cx="71788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04" name="Google Shape;104;p70"/>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105" name="Google Shape;105;p70"/>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70"/>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0"/>
          <p:cNvSpPr/>
          <p:nvPr>
            <p:ph idx="2" type="pic"/>
          </p:nvPr>
        </p:nvSpPr>
        <p:spPr>
          <a:xfrm>
            <a:off x="612648" y="2112552"/>
            <a:ext cx="1962825" cy="1154524"/>
          </a:xfrm>
          <a:prstGeom prst="rect">
            <a:avLst/>
          </a:prstGeom>
          <a:noFill/>
          <a:ln>
            <a:noFill/>
          </a:ln>
        </p:spPr>
      </p:sp>
      <p:sp>
        <p:nvSpPr>
          <p:cNvPr id="108" name="Google Shape;108;p70"/>
          <p:cNvSpPr/>
          <p:nvPr>
            <p:ph idx="3" type="pic"/>
          </p:nvPr>
        </p:nvSpPr>
        <p:spPr>
          <a:xfrm>
            <a:off x="2863618" y="2112552"/>
            <a:ext cx="1962825" cy="1154524"/>
          </a:xfrm>
          <a:prstGeom prst="rect">
            <a:avLst/>
          </a:prstGeom>
          <a:noFill/>
          <a:ln>
            <a:noFill/>
          </a:ln>
        </p:spPr>
      </p:sp>
      <p:sp>
        <p:nvSpPr>
          <p:cNvPr id="109" name="Google Shape;109;p70"/>
          <p:cNvSpPr/>
          <p:nvPr>
            <p:ph idx="4" type="pic"/>
          </p:nvPr>
        </p:nvSpPr>
        <p:spPr>
          <a:xfrm>
            <a:off x="5114588" y="2112552"/>
            <a:ext cx="1962825" cy="1154524"/>
          </a:xfrm>
          <a:prstGeom prst="rect">
            <a:avLst/>
          </a:prstGeom>
          <a:noFill/>
          <a:ln>
            <a:noFill/>
          </a:ln>
        </p:spPr>
      </p:sp>
      <p:sp>
        <p:nvSpPr>
          <p:cNvPr id="110" name="Google Shape;110;p70"/>
          <p:cNvSpPr/>
          <p:nvPr>
            <p:ph idx="5" type="pic"/>
          </p:nvPr>
        </p:nvSpPr>
        <p:spPr>
          <a:xfrm>
            <a:off x="7365558" y="2112552"/>
            <a:ext cx="1962825" cy="1154524"/>
          </a:xfrm>
          <a:prstGeom prst="rect">
            <a:avLst/>
          </a:prstGeom>
          <a:noFill/>
          <a:ln>
            <a:noFill/>
          </a:ln>
        </p:spPr>
      </p:sp>
      <p:sp>
        <p:nvSpPr>
          <p:cNvPr id="111" name="Google Shape;111;p70"/>
          <p:cNvSpPr/>
          <p:nvPr>
            <p:ph idx="6" type="pic"/>
          </p:nvPr>
        </p:nvSpPr>
        <p:spPr>
          <a:xfrm>
            <a:off x="9616527" y="2112552"/>
            <a:ext cx="1962825" cy="1154524"/>
          </a:xfrm>
          <a:prstGeom prst="rect">
            <a:avLst/>
          </a:prstGeom>
          <a:noFill/>
          <a:ln>
            <a:noFill/>
          </a:ln>
        </p:spPr>
      </p:sp>
      <p:sp>
        <p:nvSpPr>
          <p:cNvPr id="112" name="Google Shape;112;p70"/>
          <p:cNvSpPr txBox="1"/>
          <p:nvPr>
            <p:ph idx="1" type="body"/>
          </p:nvPr>
        </p:nvSpPr>
        <p:spPr>
          <a:xfrm>
            <a:off x="606552"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70"/>
          <p:cNvSpPr txBox="1"/>
          <p:nvPr>
            <p:ph idx="7" type="body"/>
          </p:nvPr>
        </p:nvSpPr>
        <p:spPr>
          <a:xfrm>
            <a:off x="2864330"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70"/>
          <p:cNvSpPr txBox="1"/>
          <p:nvPr>
            <p:ph idx="8" type="body"/>
          </p:nvPr>
        </p:nvSpPr>
        <p:spPr>
          <a:xfrm>
            <a:off x="5110819"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70"/>
          <p:cNvSpPr txBox="1"/>
          <p:nvPr>
            <p:ph idx="9" type="body"/>
          </p:nvPr>
        </p:nvSpPr>
        <p:spPr>
          <a:xfrm>
            <a:off x="7368597"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70"/>
          <p:cNvSpPr txBox="1"/>
          <p:nvPr>
            <p:ph idx="13" type="body"/>
          </p:nvPr>
        </p:nvSpPr>
        <p:spPr>
          <a:xfrm>
            <a:off x="9615086"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70"/>
          <p:cNvSpPr txBox="1"/>
          <p:nvPr>
            <p:ph idx="14"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70"/>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 Dots">
  <p:cSld name="Content with Caption - Dots">
    <p:spTree>
      <p:nvGrpSpPr>
        <p:cNvPr id="119" name="Shape 119"/>
        <p:cNvGrpSpPr/>
        <p:nvPr/>
      </p:nvGrpSpPr>
      <p:grpSpPr>
        <a:xfrm>
          <a:off x="0" y="0"/>
          <a:ext cx="0" cy="0"/>
          <a:chOff x="0" y="0"/>
          <a:chExt cx="0" cy="0"/>
        </a:xfrm>
      </p:grpSpPr>
      <p:pic>
        <p:nvPicPr>
          <p:cNvPr descr="A black and white polka dot pattern&#10;&#10;AI-generated content may be incorrect." id="120" name="Google Shape;120;p71"/>
          <p:cNvPicPr preferRelativeResize="0"/>
          <p:nvPr/>
        </p:nvPicPr>
        <p:blipFill rotWithShape="1">
          <a:blip r:embed="rId2">
            <a:alphaModFix/>
          </a:blip>
          <a:srcRect b="309" l="64942" r="15281" t="40584"/>
          <a:stretch/>
        </p:blipFill>
        <p:spPr>
          <a:xfrm>
            <a:off x="9913017" y="46494"/>
            <a:ext cx="2278983" cy="6811506"/>
          </a:xfrm>
          <a:prstGeom prst="rect">
            <a:avLst/>
          </a:prstGeom>
          <a:noFill/>
          <a:ln>
            <a:noFill/>
          </a:ln>
        </p:spPr>
      </p:pic>
      <p:sp>
        <p:nvSpPr>
          <p:cNvPr id="121" name="Google Shape;121;p71"/>
          <p:cNvSpPr txBox="1"/>
          <p:nvPr>
            <p:ph idx="12" type="sldNum"/>
          </p:nvPr>
        </p:nvSpPr>
        <p:spPr>
          <a:xfrm>
            <a:off x="10371220" y="6330524"/>
            <a:ext cx="12111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p71"/>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
        <p:nvSpPr>
          <p:cNvPr id="123" name="Google Shape;123;p71"/>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71"/>
          <p:cNvSpPr txBox="1"/>
          <p:nvPr>
            <p:ph type="title"/>
          </p:nvPr>
        </p:nvSpPr>
        <p:spPr>
          <a:xfrm>
            <a:off x="612648" y="382774"/>
            <a:ext cx="5116587" cy="18562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71"/>
          <p:cNvSpPr txBox="1"/>
          <p:nvPr>
            <p:ph idx="1" type="body"/>
          </p:nvPr>
        </p:nvSpPr>
        <p:spPr>
          <a:xfrm>
            <a:off x="6427810"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lvl1pPr>
            <a:lvl2pPr indent="-330200" lvl="1" marL="914400" algn="l">
              <a:lnSpc>
                <a:spcPct val="100000"/>
              </a:lnSpc>
              <a:spcBef>
                <a:spcPts val="500"/>
              </a:spcBef>
              <a:spcAft>
                <a:spcPts val="0"/>
              </a:spcAft>
              <a:buClr>
                <a:schemeClr val="dk1"/>
              </a:buClr>
              <a:buSzPts val="1600"/>
              <a:buChar char="•"/>
              <a:defRPr sz="1600"/>
            </a:lvl2pPr>
            <a:lvl3pPr indent="-317500" lvl="2" marL="1371600" algn="l">
              <a:lnSpc>
                <a:spcPct val="100000"/>
              </a:lnSpc>
              <a:spcBef>
                <a:spcPts val="500"/>
              </a:spcBef>
              <a:spcAft>
                <a:spcPts val="0"/>
              </a:spcAft>
              <a:buClr>
                <a:schemeClr val="dk1"/>
              </a:buClr>
              <a:buSzPts val="1400"/>
              <a:buChar char="•"/>
              <a:defRPr sz="1400"/>
            </a:lvl3pPr>
            <a:lvl4pPr indent="-304800" lvl="3" marL="1828800" algn="l">
              <a:lnSpc>
                <a:spcPct val="100000"/>
              </a:lnSpc>
              <a:spcBef>
                <a:spcPts val="500"/>
              </a:spcBef>
              <a:spcAft>
                <a:spcPts val="0"/>
              </a:spcAft>
              <a:buClr>
                <a:schemeClr val="dk1"/>
              </a:buClr>
              <a:buSzPts val="1200"/>
              <a:buChar char="•"/>
              <a:defRPr sz="1200"/>
            </a:lvl4pPr>
            <a:lvl5pPr indent="-304800" lvl="4" marL="2286000" algn="l">
              <a:lnSpc>
                <a:spcPct val="10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71"/>
          <p:cNvSpPr txBox="1"/>
          <p:nvPr>
            <p:ph idx="2"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71"/>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71"/>
          <p:cNvSpPr txBox="1"/>
          <p:nvPr>
            <p:ph idx="3"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9" name="Shape 129"/>
        <p:cNvGrpSpPr/>
        <p:nvPr/>
      </p:nvGrpSpPr>
      <p:grpSpPr>
        <a:xfrm>
          <a:off x="0" y="0"/>
          <a:ext cx="0" cy="0"/>
          <a:chOff x="0" y="0"/>
          <a:chExt cx="0" cy="0"/>
        </a:xfrm>
      </p:grpSpPr>
      <p:sp>
        <p:nvSpPr>
          <p:cNvPr id="130" name="Google Shape;130;p72"/>
          <p:cNvSpPr/>
          <p:nvPr>
            <p:ph idx="2" type="pic"/>
          </p:nvPr>
        </p:nvSpPr>
        <p:spPr>
          <a:xfrm>
            <a:off x="6111240" y="0"/>
            <a:ext cx="6080760" cy="6858000"/>
          </a:xfrm>
          <a:prstGeom prst="rect">
            <a:avLst/>
          </a:prstGeom>
          <a:noFill/>
          <a:ln>
            <a:noFill/>
          </a:ln>
        </p:spPr>
      </p:sp>
      <p:sp>
        <p:nvSpPr>
          <p:cNvPr id="131" name="Google Shape;131;p72"/>
          <p:cNvSpPr txBox="1"/>
          <p:nvPr>
            <p:ph idx="12" type="sldNum"/>
          </p:nvPr>
        </p:nvSpPr>
        <p:spPr>
          <a:xfrm>
            <a:off x="10371220" y="6330524"/>
            <a:ext cx="12111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p72"/>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133" name="Google Shape;133;p72"/>
          <p:cNvSpPr txBox="1"/>
          <p:nvPr>
            <p:ph idx="10" type="dt"/>
          </p:nvPr>
        </p:nvSpPr>
        <p:spPr>
          <a:xfrm>
            <a:off x="3891776" y="6330524"/>
            <a:ext cx="19716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72"/>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72"/>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72"/>
          <p:cNvSpPr txBox="1"/>
          <p:nvPr>
            <p:ph idx="1"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72"/>
          <p:cNvSpPr txBox="1"/>
          <p:nvPr>
            <p:ph idx="3"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bg>
      <p:bgPr>
        <a:solidFill>
          <a:schemeClr val="accent3"/>
        </a:solidFill>
      </p:bgPr>
    </p:bg>
    <p:spTree>
      <p:nvGrpSpPr>
        <p:cNvPr id="138" name="Shape 138"/>
        <p:cNvGrpSpPr/>
        <p:nvPr/>
      </p:nvGrpSpPr>
      <p:grpSpPr>
        <a:xfrm>
          <a:off x="0" y="0"/>
          <a:ext cx="0" cy="0"/>
          <a:chOff x="0" y="0"/>
          <a:chExt cx="0" cy="0"/>
        </a:xfrm>
      </p:grpSpPr>
      <p:sp>
        <p:nvSpPr>
          <p:cNvPr id="139" name="Google Shape;139;p73"/>
          <p:cNvSpPr/>
          <p:nvPr/>
        </p:nvSpPr>
        <p:spPr>
          <a:xfrm>
            <a:off x="-42863" y="0"/>
            <a:ext cx="608076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73"/>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41" name="Google Shape;141;p73"/>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142" name="Google Shape;142;p73"/>
          <p:cNvSpPr txBox="1"/>
          <p:nvPr>
            <p:ph idx="10" type="dt"/>
          </p:nvPr>
        </p:nvSpPr>
        <p:spPr>
          <a:xfrm>
            <a:off x="3891776" y="6330524"/>
            <a:ext cx="199606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73"/>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73"/>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73"/>
          <p:cNvSpPr txBox="1"/>
          <p:nvPr>
            <p:ph idx="1" type="body"/>
          </p:nvPr>
        </p:nvSpPr>
        <p:spPr>
          <a:xfrm>
            <a:off x="6532132"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800"/>
              <a:buFont typeface="Poppins"/>
              <a:buNone/>
              <a:defRPr sz="1800">
                <a:solidFill>
                  <a:schemeClr val="dk2"/>
                </a:solidFill>
              </a:defRPr>
            </a:lvl1pPr>
            <a:lvl2pPr indent="-330200" lvl="1" marL="914400" algn="l">
              <a:lnSpc>
                <a:spcPct val="100000"/>
              </a:lnSpc>
              <a:spcBef>
                <a:spcPts val="500"/>
              </a:spcBef>
              <a:spcAft>
                <a:spcPts val="0"/>
              </a:spcAft>
              <a:buClr>
                <a:schemeClr val="dk2"/>
              </a:buClr>
              <a:buSzPts val="1600"/>
              <a:buChar char="•"/>
              <a:defRPr sz="1600">
                <a:solidFill>
                  <a:schemeClr val="dk2"/>
                </a:solidFill>
              </a:defRPr>
            </a:lvl2pPr>
            <a:lvl3pPr indent="-317500" lvl="2" marL="1371600" algn="l">
              <a:lnSpc>
                <a:spcPct val="100000"/>
              </a:lnSpc>
              <a:spcBef>
                <a:spcPts val="500"/>
              </a:spcBef>
              <a:spcAft>
                <a:spcPts val="0"/>
              </a:spcAft>
              <a:buClr>
                <a:schemeClr val="dk2"/>
              </a:buClr>
              <a:buSzPts val="1400"/>
              <a:buChar char="•"/>
              <a:defRPr sz="1400">
                <a:solidFill>
                  <a:schemeClr val="dk2"/>
                </a:solidFill>
              </a:defRPr>
            </a:lvl3pPr>
            <a:lvl4pPr indent="-304800" lvl="3" marL="1828800" algn="l">
              <a:lnSpc>
                <a:spcPct val="100000"/>
              </a:lnSpc>
              <a:spcBef>
                <a:spcPts val="500"/>
              </a:spcBef>
              <a:spcAft>
                <a:spcPts val="0"/>
              </a:spcAft>
              <a:buClr>
                <a:schemeClr val="dk2"/>
              </a:buClr>
              <a:buSzPts val="1200"/>
              <a:buChar char="•"/>
              <a:defRPr sz="1200">
                <a:solidFill>
                  <a:schemeClr val="dk2"/>
                </a:solidFill>
              </a:defRPr>
            </a:lvl4pPr>
            <a:lvl5pPr indent="-304800" lvl="4" marL="2286000" algn="l">
              <a:lnSpc>
                <a:spcPct val="100000"/>
              </a:lnSpc>
              <a:spcBef>
                <a:spcPts val="500"/>
              </a:spcBef>
              <a:spcAft>
                <a:spcPts val="0"/>
              </a:spcAft>
              <a:buClr>
                <a:schemeClr val="dk2"/>
              </a:buClr>
              <a:buSzPts val="1200"/>
              <a:buChar char="•"/>
              <a:defRPr sz="12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73"/>
          <p:cNvSpPr txBox="1"/>
          <p:nvPr>
            <p:ph idx="2"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73"/>
          <p:cNvSpPr txBox="1"/>
          <p:nvPr>
            <p:ph idx="3"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lue Sidebar - Basic">
  <p:cSld name="Content Blue Sidebar - Basic">
    <p:bg>
      <p:bgPr>
        <a:solidFill>
          <a:schemeClr val="dk2"/>
        </a:solidFill>
      </p:bgPr>
    </p:bg>
    <p:spTree>
      <p:nvGrpSpPr>
        <p:cNvPr id="148" name="Shape 148"/>
        <p:cNvGrpSpPr/>
        <p:nvPr/>
      </p:nvGrpSpPr>
      <p:grpSpPr>
        <a:xfrm>
          <a:off x="0" y="0"/>
          <a:ext cx="0" cy="0"/>
          <a:chOff x="0" y="0"/>
          <a:chExt cx="0" cy="0"/>
        </a:xfrm>
      </p:grpSpPr>
      <p:sp>
        <p:nvSpPr>
          <p:cNvPr id="149" name="Google Shape;149;p74"/>
          <p:cNvSpPr/>
          <p:nvPr/>
        </p:nvSpPr>
        <p:spPr>
          <a:xfrm>
            <a:off x="15240" y="26140"/>
            <a:ext cx="608076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74"/>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51" name="Google Shape;151;p74"/>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152" name="Google Shape;152;p74"/>
          <p:cNvSpPr txBox="1"/>
          <p:nvPr>
            <p:ph idx="10" type="dt"/>
          </p:nvPr>
        </p:nvSpPr>
        <p:spPr>
          <a:xfrm>
            <a:off x="3880624" y="6330524"/>
            <a:ext cx="208703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74"/>
          <p:cNvSpPr txBox="1"/>
          <p:nvPr>
            <p:ph idx="11" type="ftr"/>
          </p:nvPr>
        </p:nvSpPr>
        <p:spPr>
          <a:xfrm>
            <a:off x="6532132" y="6330524"/>
            <a:ext cx="38511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74"/>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74"/>
          <p:cNvSpPr txBox="1"/>
          <p:nvPr>
            <p:ph idx="1"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74"/>
          <p:cNvSpPr txBox="1"/>
          <p:nvPr>
            <p:ph idx="2"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74"/>
          <p:cNvSpPr txBox="1"/>
          <p:nvPr>
            <p:ph idx="3" type="body"/>
          </p:nvPr>
        </p:nvSpPr>
        <p:spPr>
          <a:xfrm>
            <a:off x="6532132"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800"/>
              <a:buFont typeface="Poppins"/>
              <a:buNone/>
              <a:defRPr sz="1800">
                <a:solidFill>
                  <a:schemeClr val="dk2"/>
                </a:solidFill>
              </a:defRPr>
            </a:lvl1pPr>
            <a:lvl2pPr indent="-330200" lvl="1" marL="914400" algn="l">
              <a:lnSpc>
                <a:spcPct val="100000"/>
              </a:lnSpc>
              <a:spcBef>
                <a:spcPts val="500"/>
              </a:spcBef>
              <a:spcAft>
                <a:spcPts val="0"/>
              </a:spcAft>
              <a:buClr>
                <a:schemeClr val="dk2"/>
              </a:buClr>
              <a:buSzPts val="1600"/>
              <a:buChar char="•"/>
              <a:defRPr sz="1600">
                <a:solidFill>
                  <a:schemeClr val="dk2"/>
                </a:solidFill>
              </a:defRPr>
            </a:lvl2pPr>
            <a:lvl3pPr indent="-317500" lvl="2" marL="1371600" algn="l">
              <a:lnSpc>
                <a:spcPct val="100000"/>
              </a:lnSpc>
              <a:spcBef>
                <a:spcPts val="500"/>
              </a:spcBef>
              <a:spcAft>
                <a:spcPts val="0"/>
              </a:spcAft>
              <a:buClr>
                <a:schemeClr val="dk2"/>
              </a:buClr>
              <a:buSzPts val="1400"/>
              <a:buChar char="•"/>
              <a:defRPr sz="1400">
                <a:solidFill>
                  <a:schemeClr val="dk2"/>
                </a:solidFill>
              </a:defRPr>
            </a:lvl3pPr>
            <a:lvl4pPr indent="-304800" lvl="3" marL="1828800" algn="l">
              <a:lnSpc>
                <a:spcPct val="100000"/>
              </a:lnSpc>
              <a:spcBef>
                <a:spcPts val="500"/>
              </a:spcBef>
              <a:spcAft>
                <a:spcPts val="0"/>
              </a:spcAft>
              <a:buClr>
                <a:schemeClr val="dk2"/>
              </a:buClr>
              <a:buSzPts val="1200"/>
              <a:buChar char="•"/>
              <a:defRPr sz="1200">
                <a:solidFill>
                  <a:schemeClr val="dk2"/>
                </a:solidFill>
              </a:defRPr>
            </a:lvl4pPr>
            <a:lvl5pPr indent="-304800" lvl="4" marL="2286000" algn="l">
              <a:lnSpc>
                <a:spcPct val="100000"/>
              </a:lnSpc>
              <a:spcBef>
                <a:spcPts val="500"/>
              </a:spcBef>
              <a:spcAft>
                <a:spcPts val="0"/>
              </a:spcAft>
              <a:buClr>
                <a:schemeClr val="dk2"/>
              </a:buClr>
              <a:buSzPts val="1200"/>
              <a:buChar char="•"/>
              <a:defRPr sz="12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lue Sidebar - Dots">
  <p:cSld name="Image Blue Sidebar - Dots">
    <p:bg>
      <p:bgPr>
        <a:solidFill>
          <a:schemeClr val="dk2"/>
        </a:solidFill>
      </p:bgPr>
    </p:bg>
    <p:spTree>
      <p:nvGrpSpPr>
        <p:cNvPr id="158" name="Shape 158"/>
        <p:cNvGrpSpPr/>
        <p:nvPr/>
      </p:nvGrpSpPr>
      <p:grpSpPr>
        <a:xfrm>
          <a:off x="0" y="0"/>
          <a:ext cx="0" cy="0"/>
          <a:chOff x="0" y="0"/>
          <a:chExt cx="0" cy="0"/>
        </a:xfrm>
      </p:grpSpPr>
      <p:pic>
        <p:nvPicPr>
          <p:cNvPr descr="A black and white polka dot pattern&#10;&#10;AI-generated content may be incorrect." id="159" name="Google Shape;159;p75"/>
          <p:cNvPicPr preferRelativeResize="0"/>
          <p:nvPr/>
        </p:nvPicPr>
        <p:blipFill rotWithShape="1">
          <a:blip r:embed="rId2">
            <a:alphaModFix amt="20000"/>
          </a:blip>
          <a:srcRect b="0" l="64941" r="10594" t="40583"/>
          <a:stretch/>
        </p:blipFill>
        <p:spPr>
          <a:xfrm>
            <a:off x="9310749" y="36788"/>
            <a:ext cx="2819258" cy="6847352"/>
          </a:xfrm>
          <a:prstGeom prst="rect">
            <a:avLst/>
          </a:prstGeom>
          <a:noFill/>
          <a:ln>
            <a:noFill/>
          </a:ln>
        </p:spPr>
      </p:pic>
      <p:sp>
        <p:nvSpPr>
          <p:cNvPr id="160" name="Google Shape;160;p75"/>
          <p:cNvSpPr/>
          <p:nvPr/>
        </p:nvSpPr>
        <p:spPr>
          <a:xfrm>
            <a:off x="15240" y="26140"/>
            <a:ext cx="608076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1" name="Google Shape;161;p75"/>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62" name="Google Shape;162;p75"/>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
        <p:nvSpPr>
          <p:cNvPr id="163" name="Google Shape;163;p75"/>
          <p:cNvSpPr txBox="1"/>
          <p:nvPr>
            <p:ph idx="10" type="dt"/>
          </p:nvPr>
        </p:nvSpPr>
        <p:spPr>
          <a:xfrm>
            <a:off x="3880624" y="6330524"/>
            <a:ext cx="208703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75"/>
          <p:cNvSpPr txBox="1"/>
          <p:nvPr>
            <p:ph idx="11" type="ftr"/>
          </p:nvPr>
        </p:nvSpPr>
        <p:spPr>
          <a:xfrm>
            <a:off x="6532132" y="6330524"/>
            <a:ext cx="38511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75"/>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5"/>
          <p:cNvSpPr txBox="1"/>
          <p:nvPr>
            <p:ph idx="1"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75"/>
          <p:cNvSpPr txBox="1"/>
          <p:nvPr>
            <p:ph idx="2"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75"/>
          <p:cNvSpPr/>
          <p:nvPr>
            <p:ph idx="3" type="pic"/>
          </p:nvPr>
        </p:nvSpPr>
        <p:spPr>
          <a:xfrm>
            <a:off x="6578825" y="923163"/>
            <a:ext cx="4688444" cy="4516746"/>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69" name="Shape 169"/>
        <p:cNvGrpSpPr/>
        <p:nvPr/>
      </p:nvGrpSpPr>
      <p:grpSpPr>
        <a:xfrm>
          <a:off x="0" y="0"/>
          <a:ext cx="0" cy="0"/>
          <a:chOff x="0" y="0"/>
          <a:chExt cx="0" cy="0"/>
        </a:xfrm>
      </p:grpSpPr>
      <p:sp>
        <p:nvSpPr>
          <p:cNvPr id="170" name="Google Shape;170;p76"/>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76"/>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76"/>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73" name="Google Shape;173;p76"/>
          <p:cNvPicPr preferRelativeResize="0"/>
          <p:nvPr/>
        </p:nvPicPr>
        <p:blipFill rotWithShape="1">
          <a:blip r:embed="rId2">
            <a:alphaModFix/>
          </a:blip>
          <a:srcRect b="0" l="0" r="0" t="0"/>
          <a:stretch/>
        </p:blipFill>
        <p:spPr>
          <a:xfrm>
            <a:off x="0" y="0"/>
            <a:ext cx="12192000" cy="6858000"/>
          </a:xfrm>
          <a:prstGeom prst="rect">
            <a:avLst/>
          </a:prstGeom>
          <a:solidFill>
            <a:schemeClr val="accent3"/>
          </a:solidFill>
          <a:ln>
            <a:noFill/>
          </a:ln>
        </p:spPr>
      </p:pic>
      <p:pic>
        <p:nvPicPr>
          <p:cNvPr id="174" name="Google Shape;174;p76"/>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
        <p:nvSpPr>
          <p:cNvPr id="175" name="Google Shape;175;p76"/>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Arial"/>
              <a:buNone/>
              <a:defRPr b="1"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76"/>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dk1"/>
              </a:buClr>
              <a:buSzPts val="2000"/>
              <a:buFont typeface="Poppins"/>
              <a:buNone/>
              <a:defRPr sz="2000">
                <a:solidFill>
                  <a:schemeClr val="dk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7" name="Shape 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 with Caption">
  <p:cSld name="4_Content with Caption">
    <p:bg>
      <p:bgPr>
        <a:solidFill>
          <a:schemeClr val="dk2"/>
        </a:solidFill>
      </p:bgPr>
    </p:bg>
    <p:spTree>
      <p:nvGrpSpPr>
        <p:cNvPr id="177" name="Shape 177"/>
        <p:cNvGrpSpPr/>
        <p:nvPr/>
      </p:nvGrpSpPr>
      <p:grpSpPr>
        <a:xfrm>
          <a:off x="0" y="0"/>
          <a:ext cx="0" cy="0"/>
          <a:chOff x="0" y="0"/>
          <a:chExt cx="0" cy="0"/>
        </a:xfrm>
      </p:grpSpPr>
      <p:sp>
        <p:nvSpPr>
          <p:cNvPr id="178" name="Google Shape;178;p77"/>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179" name="Google Shape;179;p77"/>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180" name="Google Shape;180;p77"/>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77"/>
          <p:cNvSpPr txBox="1"/>
          <p:nvPr>
            <p:ph idx="1" type="body"/>
          </p:nvPr>
        </p:nvSpPr>
        <p:spPr>
          <a:xfrm>
            <a:off x="612648" y="1364776"/>
            <a:ext cx="10972800" cy="37935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2400"/>
              <a:buFont typeface="Poppins"/>
              <a:buNone/>
              <a:defRPr b="1" sz="2400">
                <a:solidFill>
                  <a:schemeClr val="l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2" name="Google Shape;182;p77"/>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
        <p:nvSpPr>
          <p:cNvPr id="183" name="Google Shape;183;p77"/>
          <p:cNvSpPr txBox="1"/>
          <p:nvPr>
            <p:ph idx="10" type="dt"/>
          </p:nvPr>
        </p:nvSpPr>
        <p:spPr>
          <a:xfrm>
            <a:off x="3891776" y="6330524"/>
            <a:ext cx="243683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77"/>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5" name="Google Shape;185;p77"/>
          <p:cNvGrpSpPr/>
          <p:nvPr/>
        </p:nvGrpSpPr>
        <p:grpSpPr>
          <a:xfrm>
            <a:off x="61990" y="5687876"/>
            <a:ext cx="12130011" cy="1180693"/>
            <a:chOff x="61990" y="5103549"/>
            <a:chExt cx="11840706" cy="1152537"/>
          </a:xfrm>
        </p:grpSpPr>
        <p:pic>
          <p:nvPicPr>
            <p:cNvPr descr="A black and white polka dot pattern&#10;&#10;AI-generated content may be incorrect." id="186" name="Google Shape;186;p77"/>
            <p:cNvPicPr preferRelativeResize="0"/>
            <p:nvPr/>
          </p:nvPicPr>
          <p:blipFill rotWithShape="1">
            <a:blip r:embed="rId4">
              <a:alphaModFix amt="20000"/>
            </a:blip>
            <a:srcRect b="727" l="64940" r="25147" t="6209"/>
            <a:stretch/>
          </p:blipFill>
          <p:spPr>
            <a:xfrm rot="5400000">
              <a:off x="4853297" y="312242"/>
              <a:ext cx="1142215" cy="10724829"/>
            </a:xfrm>
            <a:prstGeom prst="rect">
              <a:avLst/>
            </a:prstGeom>
            <a:noFill/>
            <a:ln>
              <a:noFill/>
            </a:ln>
          </p:spPr>
        </p:pic>
        <p:pic>
          <p:nvPicPr>
            <p:cNvPr descr="A black and white polka dot pattern&#10;&#10;AI-generated content may be incorrect." id="187" name="Google Shape;187;p77"/>
            <p:cNvPicPr preferRelativeResize="0"/>
            <p:nvPr/>
          </p:nvPicPr>
          <p:blipFill rotWithShape="1">
            <a:blip r:embed="rId4">
              <a:alphaModFix amt="20000"/>
            </a:blip>
            <a:srcRect b="728" l="64940" r="25147" t="89587"/>
            <a:stretch/>
          </p:blipFill>
          <p:spPr>
            <a:xfrm rot="5400000">
              <a:off x="10773648" y="5127037"/>
              <a:ext cx="1142218" cy="1115879"/>
            </a:xfrm>
            <a:prstGeom prst="rect">
              <a:avLst/>
            </a:prstGeom>
            <a:noFill/>
            <a:ln>
              <a:noFill/>
            </a:ln>
          </p:spPr>
        </p:pic>
      </p:grpSp>
      <p:sp>
        <p:nvSpPr>
          <p:cNvPr id="188" name="Google Shape;188;p77"/>
          <p:cNvSpPr/>
          <p:nvPr/>
        </p:nvSpPr>
        <p:spPr>
          <a:xfrm>
            <a:off x="612648" y="2137005"/>
            <a:ext cx="3357562" cy="3359869"/>
          </a:xfrm>
          <a:prstGeom prst="roundRect">
            <a:avLst>
              <a:gd fmla="val 3901" name="adj"/>
            </a:avLst>
          </a:prstGeom>
          <a:solidFill>
            <a:schemeClr val="dk2"/>
          </a:solidFill>
          <a:ln cap="flat" cmpd="sng" w="19050">
            <a:solidFill>
              <a:srgbClr val="96D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p77"/>
          <p:cNvSpPr/>
          <p:nvPr/>
        </p:nvSpPr>
        <p:spPr>
          <a:xfrm>
            <a:off x="8226728" y="2137005"/>
            <a:ext cx="3357562" cy="3359869"/>
          </a:xfrm>
          <a:prstGeom prst="roundRect">
            <a:avLst>
              <a:gd fmla="val 3901" name="adj"/>
            </a:avLst>
          </a:prstGeom>
          <a:solidFill>
            <a:schemeClr val="dk2"/>
          </a:solidFill>
          <a:ln cap="flat" cmpd="sng" w="19050">
            <a:solidFill>
              <a:srgbClr val="96D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77"/>
          <p:cNvSpPr/>
          <p:nvPr/>
        </p:nvSpPr>
        <p:spPr>
          <a:xfrm>
            <a:off x="4414487" y="2137005"/>
            <a:ext cx="3357562" cy="3359869"/>
          </a:xfrm>
          <a:prstGeom prst="roundRect">
            <a:avLst>
              <a:gd fmla="val 3901" name="adj"/>
            </a:avLst>
          </a:prstGeom>
          <a:solidFill>
            <a:schemeClr val="dk2"/>
          </a:solidFill>
          <a:ln cap="flat" cmpd="sng" w="19050">
            <a:solidFill>
              <a:srgbClr val="96D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p77"/>
          <p:cNvSpPr txBox="1"/>
          <p:nvPr>
            <p:ph idx="2" type="body"/>
          </p:nvPr>
        </p:nvSpPr>
        <p:spPr>
          <a:xfrm>
            <a:off x="774047" y="2373669"/>
            <a:ext cx="3027408" cy="290258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2"/>
              </a:buClr>
              <a:buSzPts val="1800"/>
              <a:buFont typeface="Poppins"/>
              <a:buNone/>
              <a:defRPr b="1" sz="1800">
                <a:solidFill>
                  <a:schemeClr val="lt2"/>
                </a:solidFill>
              </a:defRPr>
            </a:lvl1pPr>
            <a:lvl2pPr indent="-228600" lvl="1" marL="914400" algn="l">
              <a:lnSpc>
                <a:spcPct val="100000"/>
              </a:lnSpc>
              <a:spcBef>
                <a:spcPts val="500"/>
              </a:spcBef>
              <a:spcAft>
                <a:spcPts val="0"/>
              </a:spcAft>
              <a:buClr>
                <a:schemeClr val="lt2"/>
              </a:buClr>
              <a:buSzPts val="1600"/>
              <a:buNone/>
              <a:defRPr sz="1600">
                <a:solidFill>
                  <a:schemeClr val="lt2"/>
                </a:solidFill>
              </a:defRPr>
            </a:lvl2pPr>
            <a:lvl3pPr indent="-317500" lvl="2" marL="1371600" algn="l">
              <a:lnSpc>
                <a:spcPct val="100000"/>
              </a:lnSpc>
              <a:spcBef>
                <a:spcPts val="500"/>
              </a:spcBef>
              <a:spcAft>
                <a:spcPts val="0"/>
              </a:spcAft>
              <a:buClr>
                <a:schemeClr val="lt2"/>
              </a:buClr>
              <a:buSzPts val="1400"/>
              <a:buChar char="•"/>
              <a:defRPr sz="1400">
                <a:solidFill>
                  <a:schemeClr val="lt2"/>
                </a:solidFill>
              </a:defRPr>
            </a:lvl3pPr>
            <a:lvl4pPr indent="-304800" lvl="3" marL="1828800" algn="l">
              <a:lnSpc>
                <a:spcPct val="100000"/>
              </a:lnSpc>
              <a:spcBef>
                <a:spcPts val="500"/>
              </a:spcBef>
              <a:spcAft>
                <a:spcPts val="0"/>
              </a:spcAft>
              <a:buClr>
                <a:schemeClr val="lt2"/>
              </a:buClr>
              <a:buSzPts val="1200"/>
              <a:buChar char="•"/>
              <a:defRPr sz="1200">
                <a:solidFill>
                  <a:schemeClr val="lt2"/>
                </a:solidFill>
              </a:defRPr>
            </a:lvl4pPr>
            <a:lvl5pPr indent="-304800" lvl="4" marL="2286000" algn="l">
              <a:lnSpc>
                <a:spcPct val="100000"/>
              </a:lnSpc>
              <a:spcBef>
                <a:spcPts val="500"/>
              </a:spcBef>
              <a:spcAft>
                <a:spcPts val="0"/>
              </a:spcAft>
              <a:buClr>
                <a:schemeClr val="lt2"/>
              </a:buClr>
              <a:buSzPts val="1200"/>
              <a:buChar char="•"/>
              <a:defRPr sz="12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77"/>
          <p:cNvSpPr txBox="1"/>
          <p:nvPr>
            <p:ph idx="3" type="body"/>
          </p:nvPr>
        </p:nvSpPr>
        <p:spPr>
          <a:xfrm>
            <a:off x="4589692" y="2373669"/>
            <a:ext cx="3027408" cy="290258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2"/>
              </a:buClr>
              <a:buSzPts val="1800"/>
              <a:buFont typeface="Poppins"/>
              <a:buNone/>
              <a:defRPr b="1" sz="1800">
                <a:solidFill>
                  <a:schemeClr val="lt2"/>
                </a:solidFill>
              </a:defRPr>
            </a:lvl1pPr>
            <a:lvl2pPr indent="-228600" lvl="1" marL="914400" algn="l">
              <a:lnSpc>
                <a:spcPct val="100000"/>
              </a:lnSpc>
              <a:spcBef>
                <a:spcPts val="500"/>
              </a:spcBef>
              <a:spcAft>
                <a:spcPts val="0"/>
              </a:spcAft>
              <a:buClr>
                <a:schemeClr val="lt2"/>
              </a:buClr>
              <a:buSzPts val="1600"/>
              <a:buNone/>
              <a:defRPr sz="1600">
                <a:solidFill>
                  <a:schemeClr val="lt2"/>
                </a:solidFill>
              </a:defRPr>
            </a:lvl2pPr>
            <a:lvl3pPr indent="-317500" lvl="2" marL="1371600" algn="l">
              <a:lnSpc>
                <a:spcPct val="100000"/>
              </a:lnSpc>
              <a:spcBef>
                <a:spcPts val="500"/>
              </a:spcBef>
              <a:spcAft>
                <a:spcPts val="0"/>
              </a:spcAft>
              <a:buClr>
                <a:schemeClr val="lt2"/>
              </a:buClr>
              <a:buSzPts val="1400"/>
              <a:buChar char="•"/>
              <a:defRPr sz="1400">
                <a:solidFill>
                  <a:schemeClr val="lt2"/>
                </a:solidFill>
              </a:defRPr>
            </a:lvl3pPr>
            <a:lvl4pPr indent="-304800" lvl="3" marL="1828800" algn="l">
              <a:lnSpc>
                <a:spcPct val="100000"/>
              </a:lnSpc>
              <a:spcBef>
                <a:spcPts val="500"/>
              </a:spcBef>
              <a:spcAft>
                <a:spcPts val="0"/>
              </a:spcAft>
              <a:buClr>
                <a:schemeClr val="lt2"/>
              </a:buClr>
              <a:buSzPts val="1200"/>
              <a:buChar char="•"/>
              <a:defRPr sz="1200">
                <a:solidFill>
                  <a:schemeClr val="lt2"/>
                </a:solidFill>
              </a:defRPr>
            </a:lvl4pPr>
            <a:lvl5pPr indent="-304800" lvl="4" marL="2286000" algn="l">
              <a:lnSpc>
                <a:spcPct val="100000"/>
              </a:lnSpc>
              <a:spcBef>
                <a:spcPts val="500"/>
              </a:spcBef>
              <a:spcAft>
                <a:spcPts val="0"/>
              </a:spcAft>
              <a:buClr>
                <a:schemeClr val="lt2"/>
              </a:buClr>
              <a:buSzPts val="1200"/>
              <a:buChar char="•"/>
              <a:defRPr sz="12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77"/>
          <p:cNvSpPr txBox="1"/>
          <p:nvPr>
            <p:ph idx="4" type="body"/>
          </p:nvPr>
        </p:nvSpPr>
        <p:spPr>
          <a:xfrm>
            <a:off x="8394048" y="2373669"/>
            <a:ext cx="3027408" cy="290258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2"/>
              </a:buClr>
              <a:buSzPts val="1800"/>
              <a:buFont typeface="Poppins"/>
              <a:buNone/>
              <a:defRPr b="1" sz="1800">
                <a:solidFill>
                  <a:schemeClr val="lt2"/>
                </a:solidFill>
              </a:defRPr>
            </a:lvl1pPr>
            <a:lvl2pPr indent="-228600" lvl="1" marL="914400" algn="l">
              <a:lnSpc>
                <a:spcPct val="100000"/>
              </a:lnSpc>
              <a:spcBef>
                <a:spcPts val="500"/>
              </a:spcBef>
              <a:spcAft>
                <a:spcPts val="0"/>
              </a:spcAft>
              <a:buClr>
                <a:schemeClr val="lt2"/>
              </a:buClr>
              <a:buSzPts val="1600"/>
              <a:buNone/>
              <a:defRPr sz="1600">
                <a:solidFill>
                  <a:schemeClr val="lt2"/>
                </a:solidFill>
              </a:defRPr>
            </a:lvl2pPr>
            <a:lvl3pPr indent="-317500" lvl="2" marL="1371600" algn="l">
              <a:lnSpc>
                <a:spcPct val="100000"/>
              </a:lnSpc>
              <a:spcBef>
                <a:spcPts val="500"/>
              </a:spcBef>
              <a:spcAft>
                <a:spcPts val="0"/>
              </a:spcAft>
              <a:buClr>
                <a:schemeClr val="lt2"/>
              </a:buClr>
              <a:buSzPts val="1400"/>
              <a:buChar char="•"/>
              <a:defRPr sz="1400">
                <a:solidFill>
                  <a:schemeClr val="lt2"/>
                </a:solidFill>
              </a:defRPr>
            </a:lvl3pPr>
            <a:lvl4pPr indent="-304800" lvl="3" marL="1828800" algn="l">
              <a:lnSpc>
                <a:spcPct val="100000"/>
              </a:lnSpc>
              <a:spcBef>
                <a:spcPts val="500"/>
              </a:spcBef>
              <a:spcAft>
                <a:spcPts val="0"/>
              </a:spcAft>
              <a:buClr>
                <a:schemeClr val="lt2"/>
              </a:buClr>
              <a:buSzPts val="1200"/>
              <a:buChar char="•"/>
              <a:defRPr sz="1200">
                <a:solidFill>
                  <a:schemeClr val="lt2"/>
                </a:solidFill>
              </a:defRPr>
            </a:lvl4pPr>
            <a:lvl5pPr indent="-304800" lvl="4" marL="2286000" algn="l">
              <a:lnSpc>
                <a:spcPct val="100000"/>
              </a:lnSpc>
              <a:spcBef>
                <a:spcPts val="500"/>
              </a:spcBef>
              <a:spcAft>
                <a:spcPts val="0"/>
              </a:spcAft>
              <a:buClr>
                <a:schemeClr val="lt2"/>
              </a:buClr>
              <a:buSzPts val="1200"/>
              <a:buChar char="•"/>
              <a:defRPr sz="12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lain">
  <p:cSld name="Title Only - Plain">
    <p:spTree>
      <p:nvGrpSpPr>
        <p:cNvPr id="194" name="Shape 194"/>
        <p:cNvGrpSpPr/>
        <p:nvPr/>
      </p:nvGrpSpPr>
      <p:grpSpPr>
        <a:xfrm>
          <a:off x="0" y="0"/>
          <a:ext cx="0" cy="0"/>
          <a:chOff x="0" y="0"/>
          <a:chExt cx="0" cy="0"/>
        </a:xfrm>
      </p:grpSpPr>
      <p:sp>
        <p:nvSpPr>
          <p:cNvPr id="195" name="Google Shape;195;p78"/>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78"/>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78"/>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78"/>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9" name="Google Shape;199;p78"/>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dk2"/>
        </a:solidFill>
      </p:bgPr>
    </p:bg>
    <p:spTree>
      <p:nvGrpSpPr>
        <p:cNvPr id="200" name="Shape 200"/>
        <p:cNvGrpSpPr/>
        <p:nvPr/>
      </p:nvGrpSpPr>
      <p:grpSpPr>
        <a:xfrm>
          <a:off x="0" y="0"/>
          <a:ext cx="0" cy="0"/>
          <a:chOff x="0" y="0"/>
          <a:chExt cx="0" cy="0"/>
        </a:xfrm>
      </p:grpSpPr>
      <p:sp>
        <p:nvSpPr>
          <p:cNvPr id="201" name="Google Shape;201;p79"/>
          <p:cNvSpPr txBox="1"/>
          <p:nvPr>
            <p:ph idx="11" type="ftr"/>
          </p:nvPr>
        </p:nvSpPr>
        <p:spPr>
          <a:xfrm>
            <a:off x="4825655" y="6330524"/>
            <a:ext cx="332645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79"/>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03" name="Google Shape;203;p79"/>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204" name="Google Shape;204;p79"/>
          <p:cNvSpPr txBox="1"/>
          <p:nvPr>
            <p:ph type="ctrTitle"/>
          </p:nvPr>
        </p:nvSpPr>
        <p:spPr>
          <a:xfrm>
            <a:off x="625929" y="1734683"/>
            <a:ext cx="6721929" cy="28959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79"/>
          <p:cNvSpPr txBox="1"/>
          <p:nvPr>
            <p:ph idx="1" type="subTitle"/>
          </p:nvPr>
        </p:nvSpPr>
        <p:spPr>
          <a:xfrm>
            <a:off x="625929" y="4771292"/>
            <a:ext cx="6721929" cy="112332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6" name="Google Shape;206;p79"/>
          <p:cNvSpPr/>
          <p:nvPr>
            <p:ph idx="2" type="pic"/>
          </p:nvPr>
        </p:nvSpPr>
        <p:spPr>
          <a:xfrm>
            <a:off x="625475" y="503238"/>
            <a:ext cx="3747742" cy="898525"/>
          </a:xfrm>
          <a:prstGeom prst="rect">
            <a:avLst/>
          </a:prstGeom>
          <a:noFill/>
          <a:ln>
            <a:noFill/>
          </a:ln>
        </p:spPr>
      </p:sp>
      <p:sp>
        <p:nvSpPr>
          <p:cNvPr id="207" name="Google Shape;207;p79"/>
          <p:cNvSpPr txBox="1"/>
          <p:nvPr>
            <p:ph idx="10" type="dt"/>
          </p:nvPr>
        </p:nvSpPr>
        <p:spPr>
          <a:xfrm>
            <a:off x="3891776" y="6330524"/>
            <a:ext cx="7867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up of a black background&#10;&#10;AI-generated content may be incorrect." id="208" name="Google Shape;208;p79"/>
          <p:cNvPicPr preferRelativeResize="0"/>
          <p:nvPr/>
        </p:nvPicPr>
        <p:blipFill rotWithShape="1">
          <a:blip r:embed="rId3">
            <a:alphaModFix/>
          </a:blip>
          <a:srcRect b="57363" l="65761" r="0" t="0"/>
          <a:stretch/>
        </p:blipFill>
        <p:spPr>
          <a:xfrm>
            <a:off x="8281736" y="3814560"/>
            <a:ext cx="3910264" cy="3043439"/>
          </a:xfrm>
          <a:prstGeom prst="rect">
            <a:avLst/>
          </a:prstGeom>
          <a:noFill/>
          <a:ln>
            <a:noFill/>
          </a:ln>
        </p:spPr>
      </p:pic>
      <p:pic>
        <p:nvPicPr>
          <p:cNvPr id="209" name="Google Shape;209;p79"/>
          <p:cNvPicPr preferRelativeResize="0"/>
          <p:nvPr/>
        </p:nvPicPr>
        <p:blipFill rotWithShape="1">
          <a:blip r:embed="rId4">
            <a:alphaModFix/>
          </a:blip>
          <a:srcRect b="0" l="0" r="0" t="0"/>
          <a:stretch/>
        </p:blipFill>
        <p:spPr>
          <a:xfrm>
            <a:off x="-926610" y="-689827"/>
            <a:ext cx="14045220" cy="6858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 Plain">
  <p:cSld name="Content with Caption - Plain">
    <p:spTree>
      <p:nvGrpSpPr>
        <p:cNvPr id="210" name="Shape 210"/>
        <p:cNvGrpSpPr/>
        <p:nvPr/>
      </p:nvGrpSpPr>
      <p:grpSpPr>
        <a:xfrm>
          <a:off x="0" y="0"/>
          <a:ext cx="0" cy="0"/>
          <a:chOff x="0" y="0"/>
          <a:chExt cx="0" cy="0"/>
        </a:xfrm>
      </p:grpSpPr>
      <p:sp>
        <p:nvSpPr>
          <p:cNvPr id="211" name="Google Shape;211;p80"/>
          <p:cNvSpPr txBox="1"/>
          <p:nvPr>
            <p:ph idx="12" type="sldNum"/>
          </p:nvPr>
        </p:nvSpPr>
        <p:spPr>
          <a:xfrm>
            <a:off x="10371220" y="6330524"/>
            <a:ext cx="12111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12" name="Google Shape;212;p80"/>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213" name="Google Shape;213;p80"/>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80"/>
          <p:cNvSpPr txBox="1"/>
          <p:nvPr>
            <p:ph type="title"/>
          </p:nvPr>
        </p:nvSpPr>
        <p:spPr>
          <a:xfrm>
            <a:off x="612648" y="382774"/>
            <a:ext cx="5116587" cy="18562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80"/>
          <p:cNvSpPr txBox="1"/>
          <p:nvPr>
            <p:ph idx="1" type="body"/>
          </p:nvPr>
        </p:nvSpPr>
        <p:spPr>
          <a:xfrm>
            <a:off x="6427810"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lvl1pPr>
            <a:lvl2pPr indent="-330200" lvl="1" marL="914400" algn="l">
              <a:lnSpc>
                <a:spcPct val="100000"/>
              </a:lnSpc>
              <a:spcBef>
                <a:spcPts val="500"/>
              </a:spcBef>
              <a:spcAft>
                <a:spcPts val="0"/>
              </a:spcAft>
              <a:buClr>
                <a:schemeClr val="dk1"/>
              </a:buClr>
              <a:buSzPts val="1600"/>
              <a:buChar char="•"/>
              <a:defRPr sz="1600"/>
            </a:lvl2pPr>
            <a:lvl3pPr indent="-317500" lvl="2" marL="1371600" algn="l">
              <a:lnSpc>
                <a:spcPct val="100000"/>
              </a:lnSpc>
              <a:spcBef>
                <a:spcPts val="500"/>
              </a:spcBef>
              <a:spcAft>
                <a:spcPts val="0"/>
              </a:spcAft>
              <a:buClr>
                <a:schemeClr val="dk1"/>
              </a:buClr>
              <a:buSzPts val="1400"/>
              <a:buChar char="•"/>
              <a:defRPr sz="1400"/>
            </a:lvl3pPr>
            <a:lvl4pPr indent="-304800" lvl="3" marL="1828800" algn="l">
              <a:lnSpc>
                <a:spcPct val="100000"/>
              </a:lnSpc>
              <a:spcBef>
                <a:spcPts val="500"/>
              </a:spcBef>
              <a:spcAft>
                <a:spcPts val="0"/>
              </a:spcAft>
              <a:buClr>
                <a:schemeClr val="dk1"/>
              </a:buClr>
              <a:buSzPts val="1200"/>
              <a:buChar char="•"/>
              <a:defRPr sz="1200"/>
            </a:lvl4pPr>
            <a:lvl5pPr indent="-304800" lvl="4" marL="2286000" algn="l">
              <a:lnSpc>
                <a:spcPct val="10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80"/>
          <p:cNvSpPr txBox="1"/>
          <p:nvPr>
            <p:ph idx="2"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80"/>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80"/>
          <p:cNvSpPr txBox="1"/>
          <p:nvPr>
            <p:ph idx="3"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19" name="Shape 219"/>
        <p:cNvGrpSpPr/>
        <p:nvPr/>
      </p:nvGrpSpPr>
      <p:grpSpPr>
        <a:xfrm>
          <a:off x="0" y="0"/>
          <a:ext cx="0" cy="0"/>
          <a:chOff x="0" y="0"/>
          <a:chExt cx="0" cy="0"/>
        </a:xfrm>
      </p:grpSpPr>
      <p:sp>
        <p:nvSpPr>
          <p:cNvPr id="220" name="Google Shape;220;p81"/>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81"/>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81"/>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81"/>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24" name="Google Shape;224;p81"/>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225" name="Google Shape;225;p81"/>
          <p:cNvSpPr txBox="1"/>
          <p:nvPr>
            <p:ph idx="1" type="body"/>
          </p:nvPr>
        </p:nvSpPr>
        <p:spPr>
          <a:xfrm>
            <a:off x="606552" y="1951630"/>
            <a:ext cx="3272269"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81"/>
          <p:cNvSpPr txBox="1"/>
          <p:nvPr>
            <p:ph idx="2" type="body"/>
          </p:nvPr>
        </p:nvSpPr>
        <p:spPr>
          <a:xfrm>
            <a:off x="8319317" y="1951630"/>
            <a:ext cx="3272269"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81"/>
          <p:cNvSpPr txBox="1"/>
          <p:nvPr>
            <p:ph idx="3" type="body"/>
          </p:nvPr>
        </p:nvSpPr>
        <p:spPr>
          <a:xfrm>
            <a:off x="4452995" y="1951630"/>
            <a:ext cx="3272269"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81"/>
          <p:cNvSpPr txBox="1"/>
          <p:nvPr>
            <p:ph idx="4"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lain">
  <p:cSld name="Blank - Plain">
    <p:spTree>
      <p:nvGrpSpPr>
        <p:cNvPr id="229" name="Shape 229"/>
        <p:cNvGrpSpPr/>
        <p:nvPr/>
      </p:nvGrpSpPr>
      <p:grpSpPr>
        <a:xfrm>
          <a:off x="0" y="0"/>
          <a:ext cx="0" cy="0"/>
          <a:chOff x="0" y="0"/>
          <a:chExt cx="0" cy="0"/>
        </a:xfrm>
      </p:grpSpPr>
      <p:sp>
        <p:nvSpPr>
          <p:cNvPr id="230" name="Google Shape;230;p82"/>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82"/>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82"/>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33" name="Google Shape;233;p82"/>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ots">
  <p:cSld name="Blank - Dots">
    <p:spTree>
      <p:nvGrpSpPr>
        <p:cNvPr id="234" name="Shape 234"/>
        <p:cNvGrpSpPr/>
        <p:nvPr/>
      </p:nvGrpSpPr>
      <p:grpSpPr>
        <a:xfrm>
          <a:off x="0" y="0"/>
          <a:ext cx="0" cy="0"/>
          <a:chOff x="0" y="0"/>
          <a:chExt cx="0" cy="0"/>
        </a:xfrm>
      </p:grpSpPr>
      <p:pic>
        <p:nvPicPr>
          <p:cNvPr descr="A black and white polka dot pattern&#10;&#10;AI-generated content may be incorrect." id="235" name="Google Shape;235;p83"/>
          <p:cNvPicPr preferRelativeResize="0"/>
          <p:nvPr/>
        </p:nvPicPr>
        <p:blipFill rotWithShape="1">
          <a:blip r:embed="rId2">
            <a:alphaModFix/>
          </a:blip>
          <a:srcRect b="309" l="64942" r="15281" t="40584"/>
          <a:stretch/>
        </p:blipFill>
        <p:spPr>
          <a:xfrm>
            <a:off x="9913017" y="46494"/>
            <a:ext cx="2278983" cy="6811506"/>
          </a:xfrm>
          <a:prstGeom prst="rect">
            <a:avLst/>
          </a:prstGeom>
          <a:noFill/>
          <a:ln>
            <a:noFill/>
          </a:ln>
        </p:spPr>
      </p:pic>
      <p:sp>
        <p:nvSpPr>
          <p:cNvPr id="236" name="Google Shape;236;p83"/>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83"/>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83"/>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39" name="Google Shape;239;p83"/>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lob">
  <p:cSld name="Blank - Blob">
    <p:spTree>
      <p:nvGrpSpPr>
        <p:cNvPr id="240" name="Shape 240"/>
        <p:cNvGrpSpPr/>
        <p:nvPr/>
      </p:nvGrpSpPr>
      <p:grpSpPr>
        <a:xfrm>
          <a:off x="0" y="0"/>
          <a:ext cx="0" cy="0"/>
          <a:chOff x="0" y="0"/>
          <a:chExt cx="0" cy="0"/>
        </a:xfrm>
      </p:grpSpPr>
      <p:sp>
        <p:nvSpPr>
          <p:cNvPr id="241" name="Google Shape;241;p84"/>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84"/>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84"/>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44" name="Google Shape;244;p84"/>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pic>
        <p:nvPicPr>
          <p:cNvPr id="245" name="Google Shape;245;p84"/>
          <p:cNvPicPr preferRelativeResize="0"/>
          <p:nvPr/>
        </p:nvPicPr>
        <p:blipFill rotWithShape="1">
          <a:blip r:embed="rId3">
            <a:alphaModFix/>
          </a:blip>
          <a:srcRect b="0" l="0" r="42806" t="20803"/>
          <a:stretch/>
        </p:blipFill>
        <p:spPr>
          <a:xfrm>
            <a:off x="9133681" y="0"/>
            <a:ext cx="3058319" cy="3525071"/>
          </a:xfrm>
          <a:prstGeom prst="rect">
            <a:avLst/>
          </a:prstGeom>
          <a:noFill/>
          <a:ln>
            <a:noFill/>
          </a:ln>
        </p:spPr>
      </p:pic>
      <p:sp>
        <p:nvSpPr>
          <p:cNvPr id="246" name="Google Shape;246;p84"/>
          <p:cNvSpPr/>
          <p:nvPr/>
        </p:nvSpPr>
        <p:spPr>
          <a:xfrm>
            <a:off x="9728273" y="-459759"/>
            <a:ext cx="1778309" cy="177830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dk2"/>
        </a:solidFill>
      </p:bgPr>
    </p:bg>
    <p:spTree>
      <p:nvGrpSpPr>
        <p:cNvPr id="247" name="Shape 247"/>
        <p:cNvGrpSpPr/>
        <p:nvPr/>
      </p:nvGrpSpPr>
      <p:grpSpPr>
        <a:xfrm>
          <a:off x="0" y="0"/>
          <a:ext cx="0" cy="0"/>
          <a:chOff x="0" y="0"/>
          <a:chExt cx="0" cy="0"/>
        </a:xfrm>
      </p:grpSpPr>
      <p:sp>
        <p:nvSpPr>
          <p:cNvPr id="248" name="Google Shape;248;p85"/>
          <p:cNvSpPr txBox="1"/>
          <p:nvPr>
            <p:ph idx="11" type="ftr"/>
          </p:nvPr>
        </p:nvSpPr>
        <p:spPr>
          <a:xfrm>
            <a:off x="6472989" y="6319373"/>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85"/>
          <p:cNvSpPr txBox="1"/>
          <p:nvPr>
            <p:ph idx="12" type="sldNum"/>
          </p:nvPr>
        </p:nvSpPr>
        <p:spPr>
          <a:xfrm>
            <a:off x="10527632" y="6319373"/>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250" name="Google Shape;250;p85"/>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251" name="Google Shape;251;p85"/>
          <p:cNvSpPr txBox="1"/>
          <p:nvPr>
            <p:ph idx="10" type="dt"/>
          </p:nvPr>
        </p:nvSpPr>
        <p:spPr>
          <a:xfrm>
            <a:off x="3891776" y="6330524"/>
            <a:ext cx="243683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black and white polka dot pattern&#10;&#10;AI-generated content may be incorrect." id="252" name="Google Shape;252;p85"/>
          <p:cNvPicPr preferRelativeResize="0"/>
          <p:nvPr/>
        </p:nvPicPr>
        <p:blipFill rotWithShape="1">
          <a:blip r:embed="rId3">
            <a:alphaModFix amt="20000"/>
          </a:blip>
          <a:srcRect b="0" l="64942" r="10207" t="40583"/>
          <a:stretch/>
        </p:blipFill>
        <p:spPr>
          <a:xfrm>
            <a:off x="9318029" y="48748"/>
            <a:ext cx="2863635" cy="684735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3" name="Shape 253"/>
        <p:cNvGrpSpPr/>
        <p:nvPr/>
      </p:nvGrpSpPr>
      <p:grpSpPr>
        <a:xfrm>
          <a:off x="0" y="0"/>
          <a:ext cx="0" cy="0"/>
          <a:chOff x="0" y="0"/>
          <a:chExt cx="0" cy="0"/>
        </a:xfrm>
      </p:grpSpPr>
      <p:sp>
        <p:nvSpPr>
          <p:cNvPr id="254" name="Google Shape;254;p8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8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6" name="Google Shape;256;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Plain">
  <p:cSld name="Title and Content - Plain">
    <p:spTree>
      <p:nvGrpSpPr>
        <p:cNvPr id="14" name="Shape 14"/>
        <p:cNvGrpSpPr/>
        <p:nvPr/>
      </p:nvGrpSpPr>
      <p:grpSpPr>
        <a:xfrm>
          <a:off x="0" y="0"/>
          <a:ext cx="0" cy="0"/>
          <a:chOff x="0" y="0"/>
          <a:chExt cx="0" cy="0"/>
        </a:xfrm>
      </p:grpSpPr>
      <p:sp>
        <p:nvSpPr>
          <p:cNvPr id="15" name="Google Shape;15;p60"/>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0"/>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0"/>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60"/>
          <p:cNvSpPr txBox="1"/>
          <p:nvPr>
            <p:ph type="title"/>
          </p:nvPr>
        </p:nvSpPr>
        <p:spPr>
          <a:xfrm>
            <a:off x="612648" y="365125"/>
            <a:ext cx="8430207"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0"/>
          <p:cNvSpPr txBox="1"/>
          <p:nvPr>
            <p:ph idx="1" type="body"/>
          </p:nvPr>
        </p:nvSpPr>
        <p:spPr>
          <a:xfrm>
            <a:off x="612648" y="1951630"/>
            <a:ext cx="1097280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6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0"/>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60"/>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9" name="Shape 259"/>
        <p:cNvGrpSpPr/>
        <p:nvPr/>
      </p:nvGrpSpPr>
      <p:grpSpPr>
        <a:xfrm>
          <a:off x="0" y="0"/>
          <a:ext cx="0" cy="0"/>
          <a:chOff x="0" y="0"/>
          <a:chExt cx="0" cy="0"/>
        </a:xfrm>
      </p:grpSpPr>
      <p:sp>
        <p:nvSpPr>
          <p:cNvPr id="260" name="Google Shape;260;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dk2"/>
        </a:solidFill>
      </p:bgPr>
    </p:bg>
    <p:spTree>
      <p:nvGrpSpPr>
        <p:cNvPr id="271" name="Shape 271"/>
        <p:cNvGrpSpPr/>
        <p:nvPr/>
      </p:nvGrpSpPr>
      <p:grpSpPr>
        <a:xfrm>
          <a:off x="0" y="0"/>
          <a:ext cx="0" cy="0"/>
          <a:chOff x="0" y="0"/>
          <a:chExt cx="0" cy="0"/>
        </a:xfrm>
      </p:grpSpPr>
      <p:sp>
        <p:nvSpPr>
          <p:cNvPr id="272" name="Google Shape;272;p29"/>
          <p:cNvSpPr txBox="1"/>
          <p:nvPr>
            <p:ph idx="11" type="ftr"/>
          </p:nvPr>
        </p:nvSpPr>
        <p:spPr>
          <a:xfrm>
            <a:off x="4825655" y="6330524"/>
            <a:ext cx="332645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29"/>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29"/>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9"/>
          <p:cNvSpPr txBox="1"/>
          <p:nvPr>
            <p:ph type="ctrTitle"/>
          </p:nvPr>
        </p:nvSpPr>
        <p:spPr>
          <a:xfrm>
            <a:off x="625929" y="1734683"/>
            <a:ext cx="6721929" cy="28959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29"/>
          <p:cNvSpPr txBox="1"/>
          <p:nvPr>
            <p:ph idx="1" type="subTitle"/>
          </p:nvPr>
        </p:nvSpPr>
        <p:spPr>
          <a:xfrm>
            <a:off x="625929" y="4771292"/>
            <a:ext cx="6721929" cy="112332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7" name="Google Shape;277;p29"/>
          <p:cNvSpPr/>
          <p:nvPr>
            <p:ph idx="2" type="pic"/>
          </p:nvPr>
        </p:nvSpPr>
        <p:spPr>
          <a:xfrm>
            <a:off x="625475" y="503238"/>
            <a:ext cx="3747742" cy="898525"/>
          </a:xfrm>
          <a:prstGeom prst="rect">
            <a:avLst/>
          </a:prstGeom>
          <a:noFill/>
          <a:ln>
            <a:noFill/>
          </a:ln>
        </p:spPr>
      </p:sp>
      <p:sp>
        <p:nvSpPr>
          <p:cNvPr id="278" name="Google Shape;278;p29"/>
          <p:cNvSpPr txBox="1"/>
          <p:nvPr>
            <p:ph idx="10" type="dt"/>
          </p:nvPr>
        </p:nvSpPr>
        <p:spPr>
          <a:xfrm>
            <a:off x="3891776" y="6330524"/>
            <a:ext cx="78678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 close-up of a black background&#10;&#10;AI-generated content may be incorrect." id="279" name="Google Shape;279;p29"/>
          <p:cNvSpPr/>
          <p:nvPr/>
        </p:nvSpPr>
        <p:spPr>
          <a:xfrm>
            <a:off x="8281736" y="3814560"/>
            <a:ext cx="3910264" cy="304343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9"/>
          <p:cNvSpPr/>
          <p:nvPr/>
        </p:nvSpPr>
        <p:spPr>
          <a:xfrm>
            <a:off x="-926610" y="-689827"/>
            <a:ext cx="14045220" cy="685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281" name="Shape 281"/>
        <p:cNvGrpSpPr/>
        <p:nvPr/>
      </p:nvGrpSpPr>
      <p:grpSpPr>
        <a:xfrm>
          <a:off x="0" y="0"/>
          <a:ext cx="0" cy="0"/>
          <a:chOff x="0" y="0"/>
          <a:chExt cx="0" cy="0"/>
        </a:xfrm>
      </p:grpSpPr>
      <p:sp>
        <p:nvSpPr>
          <p:cNvPr id="282" name="Google Shape;282;p31"/>
          <p:cNvSpPr/>
          <p:nvPr>
            <p:ph idx="2" type="pic"/>
          </p:nvPr>
        </p:nvSpPr>
        <p:spPr>
          <a:xfrm>
            <a:off x="7766959" y="0"/>
            <a:ext cx="4425040" cy="6858000"/>
          </a:xfrm>
          <a:prstGeom prst="rect">
            <a:avLst/>
          </a:prstGeom>
          <a:noFill/>
          <a:ln>
            <a:noFill/>
          </a:ln>
        </p:spPr>
      </p:sp>
      <p:sp>
        <p:nvSpPr>
          <p:cNvPr id="283" name="Google Shape;283;p31"/>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1"/>
          <p:cNvSpPr txBox="1"/>
          <p:nvPr>
            <p:ph idx="11" type="ftr"/>
          </p:nvPr>
        </p:nvSpPr>
        <p:spPr>
          <a:xfrm>
            <a:off x="1669774" y="6330524"/>
            <a:ext cx="59462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31"/>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286" name="Google Shape;286;p31"/>
          <p:cNvSpPr txBox="1"/>
          <p:nvPr>
            <p:ph type="ctrTitle"/>
          </p:nvPr>
        </p:nvSpPr>
        <p:spPr>
          <a:xfrm>
            <a:off x="625929" y="1734683"/>
            <a:ext cx="6721929" cy="28959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1"/>
          <p:cNvSpPr txBox="1"/>
          <p:nvPr>
            <p:ph idx="1" type="subTitle"/>
          </p:nvPr>
        </p:nvSpPr>
        <p:spPr>
          <a:xfrm>
            <a:off x="625929" y="4771292"/>
            <a:ext cx="6721929" cy="112332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8" name="Google Shape;288;p31"/>
          <p:cNvSpPr/>
          <p:nvPr>
            <p:ph idx="3" type="pic"/>
          </p:nvPr>
        </p:nvSpPr>
        <p:spPr>
          <a:xfrm>
            <a:off x="625475" y="503238"/>
            <a:ext cx="3747742" cy="898525"/>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9" name="Shape 289"/>
        <p:cNvGrpSpPr/>
        <p:nvPr/>
      </p:nvGrpSpPr>
      <p:grpSpPr>
        <a:xfrm>
          <a:off x="0" y="0"/>
          <a:ext cx="0" cy="0"/>
          <a:chOff x="0" y="0"/>
          <a:chExt cx="0" cy="0"/>
        </a:xfrm>
      </p:grpSpPr>
      <p:sp>
        <p:nvSpPr>
          <p:cNvPr id="290" name="Google Shape;290;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2" name="Google Shape;29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ots">
  <p:cSld name="Title and Content - Dots">
    <p:spTree>
      <p:nvGrpSpPr>
        <p:cNvPr id="295" name="Shape 295"/>
        <p:cNvGrpSpPr/>
        <p:nvPr/>
      </p:nvGrpSpPr>
      <p:grpSpPr>
        <a:xfrm>
          <a:off x="0" y="0"/>
          <a:ext cx="0" cy="0"/>
          <a:chOff x="0" y="0"/>
          <a:chExt cx="0" cy="0"/>
        </a:xfrm>
      </p:grpSpPr>
      <p:sp>
        <p:nvSpPr>
          <p:cNvPr descr="A black and white polka dot pattern&#10;&#10;AI-generated content may be incorrect." id="296" name="Google Shape;296;p33"/>
          <p:cNvSpPr/>
          <p:nvPr/>
        </p:nvSpPr>
        <p:spPr>
          <a:xfrm>
            <a:off x="9913017" y="46494"/>
            <a:ext cx="2278983" cy="68115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3"/>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33"/>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33"/>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00" name="Google Shape;300;p33"/>
          <p:cNvSpPr txBox="1"/>
          <p:nvPr>
            <p:ph type="title"/>
          </p:nvPr>
        </p:nvSpPr>
        <p:spPr>
          <a:xfrm>
            <a:off x="612648" y="365125"/>
            <a:ext cx="8430207"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33"/>
          <p:cNvSpPr txBox="1"/>
          <p:nvPr>
            <p:ph idx="1" type="body"/>
          </p:nvPr>
        </p:nvSpPr>
        <p:spPr>
          <a:xfrm>
            <a:off x="612648" y="1951630"/>
            <a:ext cx="1097280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6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33"/>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33"/>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ots">
  <p:cSld name="Title Only - Dots">
    <p:spTree>
      <p:nvGrpSpPr>
        <p:cNvPr id="304" name="Shape 304"/>
        <p:cNvGrpSpPr/>
        <p:nvPr/>
      </p:nvGrpSpPr>
      <p:grpSpPr>
        <a:xfrm>
          <a:off x="0" y="0"/>
          <a:ext cx="0" cy="0"/>
          <a:chOff x="0" y="0"/>
          <a:chExt cx="0" cy="0"/>
        </a:xfrm>
      </p:grpSpPr>
      <p:sp>
        <p:nvSpPr>
          <p:cNvPr descr="A black and white polka dot pattern&#10;&#10;AI-generated content may be incorrect." id="305" name="Google Shape;305;p34"/>
          <p:cNvSpPr/>
          <p:nvPr/>
        </p:nvSpPr>
        <p:spPr>
          <a:xfrm>
            <a:off x="9913017" y="46494"/>
            <a:ext cx="2278983" cy="68115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4"/>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34"/>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34"/>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09" name="Google Shape;309;p34"/>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34"/>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1" name="Shape 311"/>
        <p:cNvGrpSpPr/>
        <p:nvPr/>
      </p:nvGrpSpPr>
      <p:grpSpPr>
        <a:xfrm>
          <a:off x="0" y="0"/>
          <a:ext cx="0" cy="0"/>
          <a:chOff x="0" y="0"/>
          <a:chExt cx="0" cy="0"/>
        </a:xfrm>
      </p:grpSpPr>
      <p:sp>
        <p:nvSpPr>
          <p:cNvPr id="312" name="Google Shape;312;p35"/>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5"/>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5"/>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15" name="Google Shape;315;p35"/>
          <p:cNvSpPr/>
          <p:nvPr/>
        </p:nvSpPr>
        <p:spPr>
          <a:xfrm>
            <a:off x="0" y="0"/>
            <a:ext cx="1219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5"/>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35"/>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8" name="Google Shape;318;p35"/>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19" name="Shape 319"/>
        <p:cNvGrpSpPr/>
        <p:nvPr/>
      </p:nvGrpSpPr>
      <p:grpSpPr>
        <a:xfrm>
          <a:off x="0" y="0"/>
          <a:ext cx="0" cy="0"/>
          <a:chOff x="0" y="0"/>
          <a:chExt cx="0" cy="0"/>
        </a:xfrm>
      </p:grpSpPr>
      <p:sp>
        <p:nvSpPr>
          <p:cNvPr id="320" name="Google Shape;320;p36"/>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36"/>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36"/>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23" name="Google Shape;323;p36"/>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6"/>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36"/>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6" name="Google Shape;326;p36"/>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Dots">
  <p:cSld name="Two Column - Dots">
    <p:spTree>
      <p:nvGrpSpPr>
        <p:cNvPr id="327" name="Shape 327"/>
        <p:cNvGrpSpPr/>
        <p:nvPr/>
      </p:nvGrpSpPr>
      <p:grpSpPr>
        <a:xfrm>
          <a:off x="0" y="0"/>
          <a:ext cx="0" cy="0"/>
          <a:chOff x="0" y="0"/>
          <a:chExt cx="0" cy="0"/>
        </a:xfrm>
      </p:grpSpPr>
      <p:sp>
        <p:nvSpPr>
          <p:cNvPr id="328" name="Google Shape;328;p37"/>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37"/>
          <p:cNvSpPr txBox="1"/>
          <p:nvPr>
            <p:ph idx="1" type="body"/>
          </p:nvPr>
        </p:nvSpPr>
        <p:spPr>
          <a:xfrm>
            <a:off x="612648"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37"/>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7"/>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37"/>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 black and white polka dot pattern&#10;&#10;AI-generated content may be incorrect." id="333" name="Google Shape;333;p37"/>
          <p:cNvSpPr/>
          <p:nvPr/>
        </p:nvSpPr>
        <p:spPr>
          <a:xfrm>
            <a:off x="9913017" y="46494"/>
            <a:ext cx="2278983" cy="68115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7"/>
          <p:cNvSpPr txBox="1"/>
          <p:nvPr>
            <p:ph idx="3" type="body"/>
          </p:nvPr>
        </p:nvSpPr>
        <p:spPr>
          <a:xfrm>
            <a:off x="6092951"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37"/>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37"/>
          <p:cNvSpPr txBox="1"/>
          <p:nvPr>
            <p:ph idx="12" type="sldNum"/>
          </p:nvPr>
        </p:nvSpPr>
        <p:spPr>
          <a:xfrm>
            <a:off x="10840452" y="6330524"/>
            <a:ext cx="7419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Plain">
  <p:cSld name="Two Column - Plain">
    <p:spTree>
      <p:nvGrpSpPr>
        <p:cNvPr id="337" name="Shape 337"/>
        <p:cNvGrpSpPr/>
        <p:nvPr/>
      </p:nvGrpSpPr>
      <p:grpSpPr>
        <a:xfrm>
          <a:off x="0" y="0"/>
          <a:ext cx="0" cy="0"/>
          <a:chOff x="0" y="0"/>
          <a:chExt cx="0" cy="0"/>
        </a:xfrm>
      </p:grpSpPr>
      <p:sp>
        <p:nvSpPr>
          <p:cNvPr id="338" name="Google Shape;338;p38"/>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38"/>
          <p:cNvSpPr txBox="1"/>
          <p:nvPr>
            <p:ph idx="1" type="body"/>
          </p:nvPr>
        </p:nvSpPr>
        <p:spPr>
          <a:xfrm>
            <a:off x="612648"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38"/>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8"/>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38"/>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38"/>
          <p:cNvSpPr txBox="1"/>
          <p:nvPr>
            <p:ph idx="3" type="body"/>
          </p:nvPr>
        </p:nvSpPr>
        <p:spPr>
          <a:xfrm>
            <a:off x="6092951"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38"/>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38"/>
          <p:cNvSpPr txBox="1"/>
          <p:nvPr>
            <p:ph idx="12" type="sldNum"/>
          </p:nvPr>
        </p:nvSpPr>
        <p:spPr>
          <a:xfrm>
            <a:off x="10840452" y="6330524"/>
            <a:ext cx="7419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22" name="Shape 22"/>
        <p:cNvGrpSpPr/>
        <p:nvPr/>
      </p:nvGrpSpPr>
      <p:grpSpPr>
        <a:xfrm>
          <a:off x="0" y="0"/>
          <a:ext cx="0" cy="0"/>
          <a:chOff x="0" y="0"/>
          <a:chExt cx="0" cy="0"/>
        </a:xfrm>
      </p:grpSpPr>
      <p:sp>
        <p:nvSpPr>
          <p:cNvPr id="23" name="Google Shape;23;p61"/>
          <p:cNvSpPr/>
          <p:nvPr>
            <p:ph idx="2" type="pic"/>
          </p:nvPr>
        </p:nvSpPr>
        <p:spPr>
          <a:xfrm>
            <a:off x="7766959" y="0"/>
            <a:ext cx="4425040" cy="6858000"/>
          </a:xfrm>
          <a:prstGeom prst="rect">
            <a:avLst/>
          </a:prstGeom>
          <a:noFill/>
          <a:ln>
            <a:noFill/>
          </a:ln>
        </p:spPr>
      </p:sp>
      <p:sp>
        <p:nvSpPr>
          <p:cNvPr id="24" name="Google Shape;24;p61"/>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1"/>
          <p:cNvSpPr txBox="1"/>
          <p:nvPr>
            <p:ph idx="11" type="ftr"/>
          </p:nvPr>
        </p:nvSpPr>
        <p:spPr>
          <a:xfrm>
            <a:off x="1669774" y="6330524"/>
            <a:ext cx="59462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1"/>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61"/>
          <p:cNvSpPr txBox="1"/>
          <p:nvPr>
            <p:ph type="ctrTitle"/>
          </p:nvPr>
        </p:nvSpPr>
        <p:spPr>
          <a:xfrm>
            <a:off x="625929" y="1734683"/>
            <a:ext cx="6721929" cy="28959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1"/>
          <p:cNvSpPr txBox="1"/>
          <p:nvPr>
            <p:ph idx="1" type="subTitle"/>
          </p:nvPr>
        </p:nvSpPr>
        <p:spPr>
          <a:xfrm>
            <a:off x="625929" y="4771292"/>
            <a:ext cx="6721929" cy="112332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61"/>
          <p:cNvSpPr/>
          <p:nvPr>
            <p:ph idx="3" type="pic"/>
          </p:nvPr>
        </p:nvSpPr>
        <p:spPr>
          <a:xfrm>
            <a:off x="625475" y="503238"/>
            <a:ext cx="3747742" cy="898525"/>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346" name="Shape 346"/>
        <p:cNvGrpSpPr/>
        <p:nvPr/>
      </p:nvGrpSpPr>
      <p:grpSpPr>
        <a:xfrm>
          <a:off x="0" y="0"/>
          <a:ext cx="0" cy="0"/>
          <a:chOff x="0" y="0"/>
          <a:chExt cx="0" cy="0"/>
        </a:xfrm>
      </p:grpSpPr>
      <p:sp>
        <p:nvSpPr>
          <p:cNvPr id="347" name="Google Shape;347;p39"/>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39"/>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39"/>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50" name="Google Shape;350;p39"/>
          <p:cNvSpPr/>
          <p:nvPr/>
        </p:nvSpPr>
        <p:spPr>
          <a:xfrm>
            <a:off x="0" y="0"/>
            <a:ext cx="12192000" cy="6858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9"/>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39"/>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3" name="Google Shape;353;p39"/>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54" name="Shape 354"/>
        <p:cNvGrpSpPr/>
        <p:nvPr/>
      </p:nvGrpSpPr>
      <p:grpSpPr>
        <a:xfrm>
          <a:off x="0" y="0"/>
          <a:ext cx="0" cy="0"/>
          <a:chOff x="0" y="0"/>
          <a:chExt cx="0" cy="0"/>
        </a:xfrm>
      </p:grpSpPr>
      <p:sp>
        <p:nvSpPr>
          <p:cNvPr id="355" name="Google Shape;355;p40"/>
          <p:cNvSpPr txBox="1"/>
          <p:nvPr>
            <p:ph idx="12" type="sldNum"/>
          </p:nvPr>
        </p:nvSpPr>
        <p:spPr>
          <a:xfrm>
            <a:off x="10828420" y="6330524"/>
            <a:ext cx="7539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56" name="Google Shape;356;p40"/>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40"/>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0"/>
          <p:cNvSpPr/>
          <p:nvPr>
            <p:ph idx="2" type="pic"/>
          </p:nvPr>
        </p:nvSpPr>
        <p:spPr>
          <a:xfrm>
            <a:off x="612648" y="2112552"/>
            <a:ext cx="3272268" cy="1154524"/>
          </a:xfrm>
          <a:prstGeom prst="rect">
            <a:avLst/>
          </a:prstGeom>
          <a:noFill/>
          <a:ln>
            <a:noFill/>
          </a:ln>
        </p:spPr>
      </p:sp>
      <p:sp>
        <p:nvSpPr>
          <p:cNvPr id="359" name="Google Shape;359;p40"/>
          <p:cNvSpPr/>
          <p:nvPr>
            <p:ph idx="3" type="pic"/>
          </p:nvPr>
        </p:nvSpPr>
        <p:spPr>
          <a:xfrm>
            <a:off x="4462914" y="2112552"/>
            <a:ext cx="3272268" cy="1154524"/>
          </a:xfrm>
          <a:prstGeom prst="rect">
            <a:avLst/>
          </a:prstGeom>
          <a:noFill/>
          <a:ln>
            <a:noFill/>
          </a:ln>
        </p:spPr>
      </p:sp>
      <p:sp>
        <p:nvSpPr>
          <p:cNvPr id="360" name="Google Shape;360;p40"/>
          <p:cNvSpPr/>
          <p:nvPr>
            <p:ph idx="4" type="pic"/>
          </p:nvPr>
        </p:nvSpPr>
        <p:spPr>
          <a:xfrm>
            <a:off x="8313180" y="2112552"/>
            <a:ext cx="3272268" cy="1154524"/>
          </a:xfrm>
          <a:prstGeom prst="rect">
            <a:avLst/>
          </a:prstGeom>
          <a:noFill/>
          <a:ln>
            <a:noFill/>
          </a:ln>
        </p:spPr>
      </p:sp>
      <p:sp>
        <p:nvSpPr>
          <p:cNvPr id="361" name="Google Shape;361;p40"/>
          <p:cNvSpPr txBox="1"/>
          <p:nvPr>
            <p:ph idx="1" type="body"/>
          </p:nvPr>
        </p:nvSpPr>
        <p:spPr>
          <a:xfrm>
            <a:off x="606552" y="3429000"/>
            <a:ext cx="3272269"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40"/>
          <p:cNvSpPr txBox="1"/>
          <p:nvPr>
            <p:ph idx="5" type="body"/>
          </p:nvPr>
        </p:nvSpPr>
        <p:spPr>
          <a:xfrm>
            <a:off x="8319317" y="3429000"/>
            <a:ext cx="3272269"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40"/>
          <p:cNvSpPr txBox="1"/>
          <p:nvPr>
            <p:ph idx="6" type="body"/>
          </p:nvPr>
        </p:nvSpPr>
        <p:spPr>
          <a:xfrm>
            <a:off x="4452995" y="3429000"/>
            <a:ext cx="3272269"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40"/>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40"/>
          <p:cNvSpPr txBox="1"/>
          <p:nvPr>
            <p:ph idx="7"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40"/>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7" name="Shape 367"/>
        <p:cNvGrpSpPr/>
        <p:nvPr/>
      </p:nvGrpSpPr>
      <p:grpSpPr>
        <a:xfrm>
          <a:off x="0" y="0"/>
          <a:ext cx="0" cy="0"/>
          <a:chOff x="0" y="0"/>
          <a:chExt cx="0" cy="0"/>
        </a:xfrm>
      </p:grpSpPr>
      <p:sp>
        <p:nvSpPr>
          <p:cNvPr id="368" name="Google Shape;368;p41"/>
          <p:cNvSpPr txBox="1"/>
          <p:nvPr>
            <p:ph idx="12" type="sldNum"/>
          </p:nvPr>
        </p:nvSpPr>
        <p:spPr>
          <a:xfrm>
            <a:off x="10864516" y="6330524"/>
            <a:ext cx="71788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41"/>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1"/>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41"/>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41"/>
          <p:cNvSpPr/>
          <p:nvPr>
            <p:ph idx="2" type="pic"/>
          </p:nvPr>
        </p:nvSpPr>
        <p:spPr>
          <a:xfrm>
            <a:off x="612648" y="2112552"/>
            <a:ext cx="1962825" cy="1154524"/>
          </a:xfrm>
          <a:prstGeom prst="rect">
            <a:avLst/>
          </a:prstGeom>
          <a:noFill/>
          <a:ln>
            <a:noFill/>
          </a:ln>
        </p:spPr>
      </p:sp>
      <p:sp>
        <p:nvSpPr>
          <p:cNvPr id="373" name="Google Shape;373;p41"/>
          <p:cNvSpPr/>
          <p:nvPr>
            <p:ph idx="3" type="pic"/>
          </p:nvPr>
        </p:nvSpPr>
        <p:spPr>
          <a:xfrm>
            <a:off x="2863618" y="2112552"/>
            <a:ext cx="1962825" cy="1154524"/>
          </a:xfrm>
          <a:prstGeom prst="rect">
            <a:avLst/>
          </a:prstGeom>
          <a:noFill/>
          <a:ln>
            <a:noFill/>
          </a:ln>
        </p:spPr>
      </p:sp>
      <p:sp>
        <p:nvSpPr>
          <p:cNvPr id="374" name="Google Shape;374;p41"/>
          <p:cNvSpPr/>
          <p:nvPr>
            <p:ph idx="4" type="pic"/>
          </p:nvPr>
        </p:nvSpPr>
        <p:spPr>
          <a:xfrm>
            <a:off x="5114588" y="2112552"/>
            <a:ext cx="1962825" cy="1154524"/>
          </a:xfrm>
          <a:prstGeom prst="rect">
            <a:avLst/>
          </a:prstGeom>
          <a:noFill/>
          <a:ln>
            <a:noFill/>
          </a:ln>
        </p:spPr>
      </p:sp>
      <p:sp>
        <p:nvSpPr>
          <p:cNvPr id="375" name="Google Shape;375;p41"/>
          <p:cNvSpPr/>
          <p:nvPr>
            <p:ph idx="5" type="pic"/>
          </p:nvPr>
        </p:nvSpPr>
        <p:spPr>
          <a:xfrm>
            <a:off x="7365558" y="2112552"/>
            <a:ext cx="1962825" cy="1154524"/>
          </a:xfrm>
          <a:prstGeom prst="rect">
            <a:avLst/>
          </a:prstGeom>
          <a:noFill/>
          <a:ln>
            <a:noFill/>
          </a:ln>
        </p:spPr>
      </p:sp>
      <p:sp>
        <p:nvSpPr>
          <p:cNvPr id="376" name="Google Shape;376;p41"/>
          <p:cNvSpPr/>
          <p:nvPr>
            <p:ph idx="6" type="pic"/>
          </p:nvPr>
        </p:nvSpPr>
        <p:spPr>
          <a:xfrm>
            <a:off x="9616527" y="2112552"/>
            <a:ext cx="1962825" cy="1154524"/>
          </a:xfrm>
          <a:prstGeom prst="rect">
            <a:avLst/>
          </a:prstGeom>
          <a:noFill/>
          <a:ln>
            <a:noFill/>
          </a:ln>
        </p:spPr>
      </p:sp>
      <p:sp>
        <p:nvSpPr>
          <p:cNvPr id="377" name="Google Shape;377;p41"/>
          <p:cNvSpPr txBox="1"/>
          <p:nvPr>
            <p:ph idx="1" type="body"/>
          </p:nvPr>
        </p:nvSpPr>
        <p:spPr>
          <a:xfrm>
            <a:off x="606552"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41"/>
          <p:cNvSpPr txBox="1"/>
          <p:nvPr>
            <p:ph idx="7" type="body"/>
          </p:nvPr>
        </p:nvSpPr>
        <p:spPr>
          <a:xfrm>
            <a:off x="2864330"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41"/>
          <p:cNvSpPr txBox="1"/>
          <p:nvPr>
            <p:ph idx="8" type="body"/>
          </p:nvPr>
        </p:nvSpPr>
        <p:spPr>
          <a:xfrm>
            <a:off x="5110819"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41"/>
          <p:cNvSpPr txBox="1"/>
          <p:nvPr>
            <p:ph idx="9" type="body"/>
          </p:nvPr>
        </p:nvSpPr>
        <p:spPr>
          <a:xfrm>
            <a:off x="7368597"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41"/>
          <p:cNvSpPr txBox="1"/>
          <p:nvPr>
            <p:ph idx="13" type="body"/>
          </p:nvPr>
        </p:nvSpPr>
        <p:spPr>
          <a:xfrm>
            <a:off x="9615086" y="3429000"/>
            <a:ext cx="1962825" cy="259342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41"/>
          <p:cNvSpPr txBox="1"/>
          <p:nvPr>
            <p:ph idx="14"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41"/>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 Dots">
  <p:cSld name="Content with Caption - Dots">
    <p:spTree>
      <p:nvGrpSpPr>
        <p:cNvPr id="384" name="Shape 384"/>
        <p:cNvGrpSpPr/>
        <p:nvPr/>
      </p:nvGrpSpPr>
      <p:grpSpPr>
        <a:xfrm>
          <a:off x="0" y="0"/>
          <a:ext cx="0" cy="0"/>
          <a:chOff x="0" y="0"/>
          <a:chExt cx="0" cy="0"/>
        </a:xfrm>
      </p:grpSpPr>
      <p:sp>
        <p:nvSpPr>
          <p:cNvPr descr="A black and white polka dot pattern&#10;&#10;AI-generated content may be incorrect." id="385" name="Google Shape;385;p42"/>
          <p:cNvSpPr/>
          <p:nvPr/>
        </p:nvSpPr>
        <p:spPr>
          <a:xfrm>
            <a:off x="9913017" y="46494"/>
            <a:ext cx="2278983" cy="68115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2"/>
          <p:cNvSpPr txBox="1"/>
          <p:nvPr>
            <p:ph idx="12" type="sldNum"/>
          </p:nvPr>
        </p:nvSpPr>
        <p:spPr>
          <a:xfrm>
            <a:off x="10371220" y="6330524"/>
            <a:ext cx="12111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87" name="Google Shape;387;p42"/>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2"/>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42"/>
          <p:cNvSpPr txBox="1"/>
          <p:nvPr>
            <p:ph type="title"/>
          </p:nvPr>
        </p:nvSpPr>
        <p:spPr>
          <a:xfrm>
            <a:off x="612648" y="382774"/>
            <a:ext cx="5116587" cy="18562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42"/>
          <p:cNvSpPr txBox="1"/>
          <p:nvPr>
            <p:ph idx="1" type="body"/>
          </p:nvPr>
        </p:nvSpPr>
        <p:spPr>
          <a:xfrm>
            <a:off x="6427810"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lvl1pPr>
            <a:lvl2pPr indent="-330200" lvl="1" marL="914400" algn="l">
              <a:lnSpc>
                <a:spcPct val="100000"/>
              </a:lnSpc>
              <a:spcBef>
                <a:spcPts val="500"/>
              </a:spcBef>
              <a:spcAft>
                <a:spcPts val="0"/>
              </a:spcAft>
              <a:buClr>
                <a:schemeClr val="dk1"/>
              </a:buClr>
              <a:buSzPts val="1600"/>
              <a:buChar char="•"/>
              <a:defRPr sz="1600"/>
            </a:lvl2pPr>
            <a:lvl3pPr indent="-317500" lvl="2" marL="1371600" algn="l">
              <a:lnSpc>
                <a:spcPct val="100000"/>
              </a:lnSpc>
              <a:spcBef>
                <a:spcPts val="500"/>
              </a:spcBef>
              <a:spcAft>
                <a:spcPts val="0"/>
              </a:spcAft>
              <a:buClr>
                <a:schemeClr val="dk1"/>
              </a:buClr>
              <a:buSzPts val="1400"/>
              <a:buChar char="•"/>
              <a:defRPr sz="1400"/>
            </a:lvl3pPr>
            <a:lvl4pPr indent="-304800" lvl="3" marL="1828800" algn="l">
              <a:lnSpc>
                <a:spcPct val="100000"/>
              </a:lnSpc>
              <a:spcBef>
                <a:spcPts val="500"/>
              </a:spcBef>
              <a:spcAft>
                <a:spcPts val="0"/>
              </a:spcAft>
              <a:buClr>
                <a:schemeClr val="dk1"/>
              </a:buClr>
              <a:buSzPts val="1200"/>
              <a:buChar char="•"/>
              <a:defRPr sz="1200"/>
            </a:lvl4pPr>
            <a:lvl5pPr indent="-304800" lvl="4" marL="2286000" algn="l">
              <a:lnSpc>
                <a:spcPct val="10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42"/>
          <p:cNvSpPr txBox="1"/>
          <p:nvPr>
            <p:ph idx="2"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p42"/>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42"/>
          <p:cNvSpPr txBox="1"/>
          <p:nvPr>
            <p:ph idx="3"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394" name="Shape 394"/>
        <p:cNvGrpSpPr/>
        <p:nvPr/>
      </p:nvGrpSpPr>
      <p:grpSpPr>
        <a:xfrm>
          <a:off x="0" y="0"/>
          <a:ext cx="0" cy="0"/>
          <a:chOff x="0" y="0"/>
          <a:chExt cx="0" cy="0"/>
        </a:xfrm>
      </p:grpSpPr>
      <p:sp>
        <p:nvSpPr>
          <p:cNvPr id="395" name="Google Shape;395;p43"/>
          <p:cNvSpPr/>
          <p:nvPr>
            <p:ph idx="2" type="pic"/>
          </p:nvPr>
        </p:nvSpPr>
        <p:spPr>
          <a:xfrm>
            <a:off x="6111240" y="0"/>
            <a:ext cx="6080760" cy="6858000"/>
          </a:xfrm>
          <a:prstGeom prst="rect">
            <a:avLst/>
          </a:prstGeom>
          <a:noFill/>
          <a:ln>
            <a:noFill/>
          </a:ln>
        </p:spPr>
      </p:sp>
      <p:sp>
        <p:nvSpPr>
          <p:cNvPr id="396" name="Google Shape;396;p43"/>
          <p:cNvSpPr txBox="1"/>
          <p:nvPr>
            <p:ph idx="12" type="sldNum"/>
          </p:nvPr>
        </p:nvSpPr>
        <p:spPr>
          <a:xfrm>
            <a:off x="10371220" y="6330524"/>
            <a:ext cx="12111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97" name="Google Shape;397;p43"/>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3"/>
          <p:cNvSpPr txBox="1"/>
          <p:nvPr>
            <p:ph idx="10" type="dt"/>
          </p:nvPr>
        </p:nvSpPr>
        <p:spPr>
          <a:xfrm>
            <a:off x="3891776" y="6330524"/>
            <a:ext cx="19716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43"/>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43"/>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43"/>
          <p:cNvSpPr txBox="1"/>
          <p:nvPr>
            <p:ph idx="1"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2" name="Google Shape;402;p43"/>
          <p:cNvSpPr txBox="1"/>
          <p:nvPr>
            <p:ph idx="3"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bg>
      <p:bgPr>
        <a:solidFill>
          <a:schemeClr val="accent3"/>
        </a:solidFill>
      </p:bgPr>
    </p:bg>
    <p:spTree>
      <p:nvGrpSpPr>
        <p:cNvPr id="403" name="Shape 403"/>
        <p:cNvGrpSpPr/>
        <p:nvPr/>
      </p:nvGrpSpPr>
      <p:grpSpPr>
        <a:xfrm>
          <a:off x="0" y="0"/>
          <a:ext cx="0" cy="0"/>
          <a:chOff x="0" y="0"/>
          <a:chExt cx="0" cy="0"/>
        </a:xfrm>
      </p:grpSpPr>
      <p:sp>
        <p:nvSpPr>
          <p:cNvPr id="404" name="Google Shape;404;p44"/>
          <p:cNvSpPr/>
          <p:nvPr/>
        </p:nvSpPr>
        <p:spPr>
          <a:xfrm>
            <a:off x="-42863" y="0"/>
            <a:ext cx="608076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5" name="Google Shape;405;p44"/>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06" name="Google Shape;406;p44"/>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4"/>
          <p:cNvSpPr txBox="1"/>
          <p:nvPr>
            <p:ph idx="10" type="dt"/>
          </p:nvPr>
        </p:nvSpPr>
        <p:spPr>
          <a:xfrm>
            <a:off x="3891776" y="6330524"/>
            <a:ext cx="199606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44"/>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44"/>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44"/>
          <p:cNvSpPr txBox="1"/>
          <p:nvPr>
            <p:ph idx="1" type="body"/>
          </p:nvPr>
        </p:nvSpPr>
        <p:spPr>
          <a:xfrm>
            <a:off x="6532132"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800"/>
              <a:buFont typeface="Poppins"/>
              <a:buNone/>
              <a:defRPr sz="1800">
                <a:solidFill>
                  <a:schemeClr val="dk2"/>
                </a:solidFill>
              </a:defRPr>
            </a:lvl1pPr>
            <a:lvl2pPr indent="-330200" lvl="1" marL="914400" algn="l">
              <a:lnSpc>
                <a:spcPct val="100000"/>
              </a:lnSpc>
              <a:spcBef>
                <a:spcPts val="500"/>
              </a:spcBef>
              <a:spcAft>
                <a:spcPts val="0"/>
              </a:spcAft>
              <a:buClr>
                <a:schemeClr val="dk2"/>
              </a:buClr>
              <a:buSzPts val="1600"/>
              <a:buChar char="•"/>
              <a:defRPr sz="1600">
                <a:solidFill>
                  <a:schemeClr val="dk2"/>
                </a:solidFill>
              </a:defRPr>
            </a:lvl2pPr>
            <a:lvl3pPr indent="-317500" lvl="2" marL="1371600" algn="l">
              <a:lnSpc>
                <a:spcPct val="100000"/>
              </a:lnSpc>
              <a:spcBef>
                <a:spcPts val="500"/>
              </a:spcBef>
              <a:spcAft>
                <a:spcPts val="0"/>
              </a:spcAft>
              <a:buClr>
                <a:schemeClr val="dk2"/>
              </a:buClr>
              <a:buSzPts val="1400"/>
              <a:buChar char="•"/>
              <a:defRPr sz="1400">
                <a:solidFill>
                  <a:schemeClr val="dk2"/>
                </a:solidFill>
              </a:defRPr>
            </a:lvl3pPr>
            <a:lvl4pPr indent="-304800" lvl="3" marL="1828800" algn="l">
              <a:lnSpc>
                <a:spcPct val="100000"/>
              </a:lnSpc>
              <a:spcBef>
                <a:spcPts val="500"/>
              </a:spcBef>
              <a:spcAft>
                <a:spcPts val="0"/>
              </a:spcAft>
              <a:buClr>
                <a:schemeClr val="dk2"/>
              </a:buClr>
              <a:buSzPts val="1200"/>
              <a:buChar char="•"/>
              <a:defRPr sz="1200">
                <a:solidFill>
                  <a:schemeClr val="dk2"/>
                </a:solidFill>
              </a:defRPr>
            </a:lvl4pPr>
            <a:lvl5pPr indent="-304800" lvl="4" marL="2286000" algn="l">
              <a:lnSpc>
                <a:spcPct val="100000"/>
              </a:lnSpc>
              <a:spcBef>
                <a:spcPts val="500"/>
              </a:spcBef>
              <a:spcAft>
                <a:spcPts val="0"/>
              </a:spcAft>
              <a:buClr>
                <a:schemeClr val="dk2"/>
              </a:buClr>
              <a:buSzPts val="1200"/>
              <a:buChar char="•"/>
              <a:defRPr sz="12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44"/>
          <p:cNvSpPr txBox="1"/>
          <p:nvPr>
            <p:ph idx="2"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44"/>
          <p:cNvSpPr txBox="1"/>
          <p:nvPr>
            <p:ph idx="3"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lue Sidebar - Basic">
  <p:cSld name="Content Blue Sidebar - Basic">
    <p:bg>
      <p:bgPr>
        <a:solidFill>
          <a:schemeClr val="dk2"/>
        </a:solidFill>
      </p:bgPr>
    </p:bg>
    <p:spTree>
      <p:nvGrpSpPr>
        <p:cNvPr id="413" name="Shape 413"/>
        <p:cNvGrpSpPr/>
        <p:nvPr/>
      </p:nvGrpSpPr>
      <p:grpSpPr>
        <a:xfrm>
          <a:off x="0" y="0"/>
          <a:ext cx="0" cy="0"/>
          <a:chOff x="0" y="0"/>
          <a:chExt cx="0" cy="0"/>
        </a:xfrm>
      </p:grpSpPr>
      <p:sp>
        <p:nvSpPr>
          <p:cNvPr id="414" name="Google Shape;414;p45"/>
          <p:cNvSpPr/>
          <p:nvPr/>
        </p:nvSpPr>
        <p:spPr>
          <a:xfrm>
            <a:off x="15240" y="26140"/>
            <a:ext cx="608076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5" name="Google Shape;415;p45"/>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16" name="Google Shape;416;p45"/>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5"/>
          <p:cNvSpPr txBox="1"/>
          <p:nvPr>
            <p:ph idx="10" type="dt"/>
          </p:nvPr>
        </p:nvSpPr>
        <p:spPr>
          <a:xfrm>
            <a:off x="3880624" y="6330524"/>
            <a:ext cx="208703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45"/>
          <p:cNvSpPr txBox="1"/>
          <p:nvPr>
            <p:ph idx="11" type="ftr"/>
          </p:nvPr>
        </p:nvSpPr>
        <p:spPr>
          <a:xfrm>
            <a:off x="6532132" y="6330524"/>
            <a:ext cx="38511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45"/>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45"/>
          <p:cNvSpPr txBox="1"/>
          <p:nvPr>
            <p:ph idx="1"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45"/>
          <p:cNvSpPr txBox="1"/>
          <p:nvPr>
            <p:ph idx="2"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45"/>
          <p:cNvSpPr txBox="1"/>
          <p:nvPr>
            <p:ph idx="3" type="body"/>
          </p:nvPr>
        </p:nvSpPr>
        <p:spPr>
          <a:xfrm>
            <a:off x="6532132"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800"/>
              <a:buFont typeface="Poppins"/>
              <a:buNone/>
              <a:defRPr sz="1800">
                <a:solidFill>
                  <a:schemeClr val="dk2"/>
                </a:solidFill>
              </a:defRPr>
            </a:lvl1pPr>
            <a:lvl2pPr indent="-330200" lvl="1" marL="914400" algn="l">
              <a:lnSpc>
                <a:spcPct val="100000"/>
              </a:lnSpc>
              <a:spcBef>
                <a:spcPts val="500"/>
              </a:spcBef>
              <a:spcAft>
                <a:spcPts val="0"/>
              </a:spcAft>
              <a:buClr>
                <a:schemeClr val="dk2"/>
              </a:buClr>
              <a:buSzPts val="1600"/>
              <a:buChar char="•"/>
              <a:defRPr sz="1600">
                <a:solidFill>
                  <a:schemeClr val="dk2"/>
                </a:solidFill>
              </a:defRPr>
            </a:lvl2pPr>
            <a:lvl3pPr indent="-317500" lvl="2" marL="1371600" algn="l">
              <a:lnSpc>
                <a:spcPct val="100000"/>
              </a:lnSpc>
              <a:spcBef>
                <a:spcPts val="500"/>
              </a:spcBef>
              <a:spcAft>
                <a:spcPts val="0"/>
              </a:spcAft>
              <a:buClr>
                <a:schemeClr val="dk2"/>
              </a:buClr>
              <a:buSzPts val="1400"/>
              <a:buChar char="•"/>
              <a:defRPr sz="1400">
                <a:solidFill>
                  <a:schemeClr val="dk2"/>
                </a:solidFill>
              </a:defRPr>
            </a:lvl3pPr>
            <a:lvl4pPr indent="-304800" lvl="3" marL="1828800" algn="l">
              <a:lnSpc>
                <a:spcPct val="100000"/>
              </a:lnSpc>
              <a:spcBef>
                <a:spcPts val="500"/>
              </a:spcBef>
              <a:spcAft>
                <a:spcPts val="0"/>
              </a:spcAft>
              <a:buClr>
                <a:schemeClr val="dk2"/>
              </a:buClr>
              <a:buSzPts val="1200"/>
              <a:buChar char="•"/>
              <a:defRPr sz="1200">
                <a:solidFill>
                  <a:schemeClr val="dk2"/>
                </a:solidFill>
              </a:defRPr>
            </a:lvl4pPr>
            <a:lvl5pPr indent="-304800" lvl="4" marL="2286000" algn="l">
              <a:lnSpc>
                <a:spcPct val="100000"/>
              </a:lnSpc>
              <a:spcBef>
                <a:spcPts val="500"/>
              </a:spcBef>
              <a:spcAft>
                <a:spcPts val="0"/>
              </a:spcAft>
              <a:buClr>
                <a:schemeClr val="dk2"/>
              </a:buClr>
              <a:buSzPts val="1200"/>
              <a:buChar char="•"/>
              <a:defRPr sz="12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lue Sidebar - Dots">
  <p:cSld name="Image Blue Sidebar - Dots">
    <p:bg>
      <p:bgPr>
        <a:solidFill>
          <a:schemeClr val="dk2"/>
        </a:solidFill>
      </p:bgPr>
    </p:bg>
    <p:spTree>
      <p:nvGrpSpPr>
        <p:cNvPr id="423" name="Shape 423"/>
        <p:cNvGrpSpPr/>
        <p:nvPr/>
      </p:nvGrpSpPr>
      <p:grpSpPr>
        <a:xfrm>
          <a:off x="0" y="0"/>
          <a:ext cx="0" cy="0"/>
          <a:chOff x="0" y="0"/>
          <a:chExt cx="0" cy="0"/>
        </a:xfrm>
      </p:grpSpPr>
      <p:sp>
        <p:nvSpPr>
          <p:cNvPr descr="A black and white polka dot pattern&#10;&#10;AI-generated content may be incorrect." id="424" name="Google Shape;424;p46"/>
          <p:cNvSpPr/>
          <p:nvPr/>
        </p:nvSpPr>
        <p:spPr>
          <a:xfrm>
            <a:off x="9310749" y="36788"/>
            <a:ext cx="2819258" cy="684735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6"/>
          <p:cNvSpPr/>
          <p:nvPr/>
        </p:nvSpPr>
        <p:spPr>
          <a:xfrm>
            <a:off x="15240" y="26140"/>
            <a:ext cx="608076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6" name="Google Shape;426;p46"/>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27" name="Google Shape;427;p46"/>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6"/>
          <p:cNvSpPr txBox="1"/>
          <p:nvPr>
            <p:ph idx="10" type="dt"/>
          </p:nvPr>
        </p:nvSpPr>
        <p:spPr>
          <a:xfrm>
            <a:off x="3880624" y="6330524"/>
            <a:ext cx="208703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46"/>
          <p:cNvSpPr txBox="1"/>
          <p:nvPr>
            <p:ph idx="11" type="ftr"/>
          </p:nvPr>
        </p:nvSpPr>
        <p:spPr>
          <a:xfrm>
            <a:off x="6532132" y="6330524"/>
            <a:ext cx="38511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46"/>
          <p:cNvSpPr txBox="1"/>
          <p:nvPr>
            <p:ph type="title"/>
          </p:nvPr>
        </p:nvSpPr>
        <p:spPr>
          <a:xfrm>
            <a:off x="612648" y="382773"/>
            <a:ext cx="5116587" cy="18581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46"/>
          <p:cNvSpPr txBox="1"/>
          <p:nvPr>
            <p:ph idx="1"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2" name="Google Shape;432;p46"/>
          <p:cNvSpPr txBox="1"/>
          <p:nvPr>
            <p:ph idx="2"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46"/>
          <p:cNvSpPr/>
          <p:nvPr>
            <p:ph idx="3" type="pic"/>
          </p:nvPr>
        </p:nvSpPr>
        <p:spPr>
          <a:xfrm>
            <a:off x="6578825" y="923163"/>
            <a:ext cx="4688444" cy="4516746"/>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434" name="Shape 434"/>
        <p:cNvGrpSpPr/>
        <p:nvPr/>
      </p:nvGrpSpPr>
      <p:grpSpPr>
        <a:xfrm>
          <a:off x="0" y="0"/>
          <a:ext cx="0" cy="0"/>
          <a:chOff x="0" y="0"/>
          <a:chExt cx="0" cy="0"/>
        </a:xfrm>
      </p:grpSpPr>
      <p:sp>
        <p:nvSpPr>
          <p:cNvPr id="435" name="Google Shape;435;p47"/>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47"/>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47"/>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38" name="Google Shape;438;p47"/>
          <p:cNvSpPr/>
          <p:nvPr/>
        </p:nvSpPr>
        <p:spPr>
          <a:xfrm>
            <a:off x="0" y="0"/>
            <a:ext cx="12192000" cy="6858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7"/>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7"/>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Arial"/>
              <a:buNone/>
              <a:defRPr b="1"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47"/>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dk1"/>
              </a:buClr>
              <a:buSzPts val="2000"/>
              <a:buFont typeface="Poppins"/>
              <a:buNone/>
              <a:defRPr sz="2000">
                <a:solidFill>
                  <a:schemeClr val="dk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 with Caption">
  <p:cSld name="4_Content with Caption">
    <p:bg>
      <p:bgPr>
        <a:solidFill>
          <a:schemeClr val="dk2"/>
        </a:solidFill>
      </p:bgPr>
    </p:bg>
    <p:spTree>
      <p:nvGrpSpPr>
        <p:cNvPr id="442" name="Shape 442"/>
        <p:cNvGrpSpPr/>
        <p:nvPr/>
      </p:nvGrpSpPr>
      <p:grpSpPr>
        <a:xfrm>
          <a:off x="0" y="0"/>
          <a:ext cx="0" cy="0"/>
          <a:chOff x="0" y="0"/>
          <a:chExt cx="0" cy="0"/>
        </a:xfrm>
      </p:grpSpPr>
      <p:sp>
        <p:nvSpPr>
          <p:cNvPr id="443" name="Google Shape;443;p48"/>
          <p:cNvSpPr txBox="1"/>
          <p:nvPr>
            <p:ph idx="12" type="sldNum"/>
          </p:nvPr>
        </p:nvSpPr>
        <p:spPr>
          <a:xfrm>
            <a:off x="10371220" y="6330524"/>
            <a:ext cx="126198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44" name="Google Shape;444;p48"/>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8"/>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p48"/>
          <p:cNvSpPr txBox="1"/>
          <p:nvPr>
            <p:ph idx="1" type="body"/>
          </p:nvPr>
        </p:nvSpPr>
        <p:spPr>
          <a:xfrm>
            <a:off x="612648" y="1364776"/>
            <a:ext cx="10972800" cy="37935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2400"/>
              <a:buFont typeface="Poppins"/>
              <a:buNone/>
              <a:defRPr b="1" sz="2400">
                <a:solidFill>
                  <a:schemeClr val="l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48"/>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8"/>
          <p:cNvSpPr txBox="1"/>
          <p:nvPr>
            <p:ph idx="10" type="dt"/>
          </p:nvPr>
        </p:nvSpPr>
        <p:spPr>
          <a:xfrm>
            <a:off x="3891776" y="6330524"/>
            <a:ext cx="243683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48"/>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50" name="Google Shape;450;p48"/>
          <p:cNvGrpSpPr/>
          <p:nvPr/>
        </p:nvGrpSpPr>
        <p:grpSpPr>
          <a:xfrm>
            <a:off x="61990" y="5687876"/>
            <a:ext cx="12130013" cy="1180691"/>
            <a:chOff x="61990" y="5103549"/>
            <a:chExt cx="11840706" cy="1152537"/>
          </a:xfrm>
        </p:grpSpPr>
        <p:sp>
          <p:nvSpPr>
            <p:cNvPr descr="A black and white polka dot pattern&#10;&#10;AI-generated content may be incorrect." id="451" name="Google Shape;451;p48"/>
            <p:cNvSpPr/>
            <p:nvPr/>
          </p:nvSpPr>
          <p:spPr>
            <a:xfrm rot="5400000">
              <a:off x="4853297" y="312242"/>
              <a:ext cx="1142215" cy="1072482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A black and white polka dot pattern&#10;&#10;AI-generated content may be incorrect." id="452" name="Google Shape;452;p48"/>
            <p:cNvSpPr/>
            <p:nvPr/>
          </p:nvSpPr>
          <p:spPr>
            <a:xfrm rot="5400000">
              <a:off x="10773648" y="5127037"/>
              <a:ext cx="1142218" cy="111587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3" name="Google Shape;453;p48"/>
          <p:cNvSpPr/>
          <p:nvPr/>
        </p:nvSpPr>
        <p:spPr>
          <a:xfrm>
            <a:off x="612648" y="2137005"/>
            <a:ext cx="3357562" cy="3359869"/>
          </a:xfrm>
          <a:prstGeom prst="roundRect">
            <a:avLst>
              <a:gd fmla="val 3901" name="adj"/>
            </a:avLst>
          </a:prstGeom>
          <a:solidFill>
            <a:schemeClr val="dk2"/>
          </a:solidFill>
          <a:ln cap="flat" cmpd="sng" w="19050">
            <a:solidFill>
              <a:srgbClr val="96D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4" name="Google Shape;454;p48"/>
          <p:cNvSpPr/>
          <p:nvPr/>
        </p:nvSpPr>
        <p:spPr>
          <a:xfrm>
            <a:off x="8226728" y="2137005"/>
            <a:ext cx="3357562" cy="3359869"/>
          </a:xfrm>
          <a:prstGeom prst="roundRect">
            <a:avLst>
              <a:gd fmla="val 3901" name="adj"/>
            </a:avLst>
          </a:prstGeom>
          <a:solidFill>
            <a:schemeClr val="dk2"/>
          </a:solidFill>
          <a:ln cap="flat" cmpd="sng" w="19050">
            <a:solidFill>
              <a:srgbClr val="96D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5" name="Google Shape;455;p48"/>
          <p:cNvSpPr/>
          <p:nvPr/>
        </p:nvSpPr>
        <p:spPr>
          <a:xfrm>
            <a:off x="4414487" y="2137005"/>
            <a:ext cx="3357562" cy="3359869"/>
          </a:xfrm>
          <a:prstGeom prst="roundRect">
            <a:avLst>
              <a:gd fmla="val 3901" name="adj"/>
            </a:avLst>
          </a:prstGeom>
          <a:solidFill>
            <a:schemeClr val="dk2"/>
          </a:solidFill>
          <a:ln cap="flat" cmpd="sng" w="19050">
            <a:solidFill>
              <a:srgbClr val="96D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6" name="Google Shape;456;p48"/>
          <p:cNvSpPr txBox="1"/>
          <p:nvPr>
            <p:ph idx="2" type="body"/>
          </p:nvPr>
        </p:nvSpPr>
        <p:spPr>
          <a:xfrm>
            <a:off x="774047" y="2373669"/>
            <a:ext cx="3027408" cy="290258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2"/>
              </a:buClr>
              <a:buSzPts val="1800"/>
              <a:buFont typeface="Poppins"/>
              <a:buNone/>
              <a:defRPr b="1" sz="1800">
                <a:solidFill>
                  <a:schemeClr val="lt2"/>
                </a:solidFill>
              </a:defRPr>
            </a:lvl1pPr>
            <a:lvl2pPr indent="-228600" lvl="1" marL="914400" algn="l">
              <a:lnSpc>
                <a:spcPct val="100000"/>
              </a:lnSpc>
              <a:spcBef>
                <a:spcPts val="500"/>
              </a:spcBef>
              <a:spcAft>
                <a:spcPts val="0"/>
              </a:spcAft>
              <a:buClr>
                <a:schemeClr val="lt2"/>
              </a:buClr>
              <a:buSzPts val="1600"/>
              <a:buNone/>
              <a:defRPr sz="1600">
                <a:solidFill>
                  <a:schemeClr val="lt2"/>
                </a:solidFill>
              </a:defRPr>
            </a:lvl2pPr>
            <a:lvl3pPr indent="-317500" lvl="2" marL="1371600" algn="l">
              <a:lnSpc>
                <a:spcPct val="100000"/>
              </a:lnSpc>
              <a:spcBef>
                <a:spcPts val="500"/>
              </a:spcBef>
              <a:spcAft>
                <a:spcPts val="0"/>
              </a:spcAft>
              <a:buClr>
                <a:schemeClr val="lt2"/>
              </a:buClr>
              <a:buSzPts val="1400"/>
              <a:buChar char="•"/>
              <a:defRPr sz="1400">
                <a:solidFill>
                  <a:schemeClr val="lt2"/>
                </a:solidFill>
              </a:defRPr>
            </a:lvl3pPr>
            <a:lvl4pPr indent="-304800" lvl="3" marL="1828800" algn="l">
              <a:lnSpc>
                <a:spcPct val="100000"/>
              </a:lnSpc>
              <a:spcBef>
                <a:spcPts val="500"/>
              </a:spcBef>
              <a:spcAft>
                <a:spcPts val="0"/>
              </a:spcAft>
              <a:buClr>
                <a:schemeClr val="lt2"/>
              </a:buClr>
              <a:buSzPts val="1200"/>
              <a:buChar char="•"/>
              <a:defRPr sz="1200">
                <a:solidFill>
                  <a:schemeClr val="lt2"/>
                </a:solidFill>
              </a:defRPr>
            </a:lvl4pPr>
            <a:lvl5pPr indent="-304800" lvl="4" marL="2286000" algn="l">
              <a:lnSpc>
                <a:spcPct val="100000"/>
              </a:lnSpc>
              <a:spcBef>
                <a:spcPts val="500"/>
              </a:spcBef>
              <a:spcAft>
                <a:spcPts val="0"/>
              </a:spcAft>
              <a:buClr>
                <a:schemeClr val="lt2"/>
              </a:buClr>
              <a:buSzPts val="1200"/>
              <a:buChar char="•"/>
              <a:defRPr sz="12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48"/>
          <p:cNvSpPr txBox="1"/>
          <p:nvPr>
            <p:ph idx="3" type="body"/>
          </p:nvPr>
        </p:nvSpPr>
        <p:spPr>
          <a:xfrm>
            <a:off x="4589692" y="2373669"/>
            <a:ext cx="3027408" cy="290258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2"/>
              </a:buClr>
              <a:buSzPts val="1800"/>
              <a:buFont typeface="Poppins"/>
              <a:buNone/>
              <a:defRPr b="1" sz="1800">
                <a:solidFill>
                  <a:schemeClr val="lt2"/>
                </a:solidFill>
              </a:defRPr>
            </a:lvl1pPr>
            <a:lvl2pPr indent="-228600" lvl="1" marL="914400" algn="l">
              <a:lnSpc>
                <a:spcPct val="100000"/>
              </a:lnSpc>
              <a:spcBef>
                <a:spcPts val="500"/>
              </a:spcBef>
              <a:spcAft>
                <a:spcPts val="0"/>
              </a:spcAft>
              <a:buClr>
                <a:schemeClr val="lt2"/>
              </a:buClr>
              <a:buSzPts val="1600"/>
              <a:buNone/>
              <a:defRPr sz="1600">
                <a:solidFill>
                  <a:schemeClr val="lt2"/>
                </a:solidFill>
              </a:defRPr>
            </a:lvl2pPr>
            <a:lvl3pPr indent="-317500" lvl="2" marL="1371600" algn="l">
              <a:lnSpc>
                <a:spcPct val="100000"/>
              </a:lnSpc>
              <a:spcBef>
                <a:spcPts val="500"/>
              </a:spcBef>
              <a:spcAft>
                <a:spcPts val="0"/>
              </a:spcAft>
              <a:buClr>
                <a:schemeClr val="lt2"/>
              </a:buClr>
              <a:buSzPts val="1400"/>
              <a:buChar char="•"/>
              <a:defRPr sz="1400">
                <a:solidFill>
                  <a:schemeClr val="lt2"/>
                </a:solidFill>
              </a:defRPr>
            </a:lvl3pPr>
            <a:lvl4pPr indent="-304800" lvl="3" marL="1828800" algn="l">
              <a:lnSpc>
                <a:spcPct val="100000"/>
              </a:lnSpc>
              <a:spcBef>
                <a:spcPts val="500"/>
              </a:spcBef>
              <a:spcAft>
                <a:spcPts val="0"/>
              </a:spcAft>
              <a:buClr>
                <a:schemeClr val="lt2"/>
              </a:buClr>
              <a:buSzPts val="1200"/>
              <a:buChar char="•"/>
              <a:defRPr sz="1200">
                <a:solidFill>
                  <a:schemeClr val="lt2"/>
                </a:solidFill>
              </a:defRPr>
            </a:lvl4pPr>
            <a:lvl5pPr indent="-304800" lvl="4" marL="2286000" algn="l">
              <a:lnSpc>
                <a:spcPct val="100000"/>
              </a:lnSpc>
              <a:spcBef>
                <a:spcPts val="500"/>
              </a:spcBef>
              <a:spcAft>
                <a:spcPts val="0"/>
              </a:spcAft>
              <a:buClr>
                <a:schemeClr val="lt2"/>
              </a:buClr>
              <a:buSzPts val="1200"/>
              <a:buChar char="•"/>
              <a:defRPr sz="12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48"/>
          <p:cNvSpPr txBox="1"/>
          <p:nvPr>
            <p:ph idx="4" type="body"/>
          </p:nvPr>
        </p:nvSpPr>
        <p:spPr>
          <a:xfrm>
            <a:off x="8394048" y="2373669"/>
            <a:ext cx="3027408" cy="290258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2"/>
              </a:buClr>
              <a:buSzPts val="1800"/>
              <a:buFont typeface="Poppins"/>
              <a:buNone/>
              <a:defRPr b="1" sz="1800">
                <a:solidFill>
                  <a:schemeClr val="lt2"/>
                </a:solidFill>
              </a:defRPr>
            </a:lvl1pPr>
            <a:lvl2pPr indent="-228600" lvl="1" marL="914400" algn="l">
              <a:lnSpc>
                <a:spcPct val="100000"/>
              </a:lnSpc>
              <a:spcBef>
                <a:spcPts val="500"/>
              </a:spcBef>
              <a:spcAft>
                <a:spcPts val="0"/>
              </a:spcAft>
              <a:buClr>
                <a:schemeClr val="lt2"/>
              </a:buClr>
              <a:buSzPts val="1600"/>
              <a:buNone/>
              <a:defRPr sz="1600">
                <a:solidFill>
                  <a:schemeClr val="lt2"/>
                </a:solidFill>
              </a:defRPr>
            </a:lvl2pPr>
            <a:lvl3pPr indent="-317500" lvl="2" marL="1371600" algn="l">
              <a:lnSpc>
                <a:spcPct val="100000"/>
              </a:lnSpc>
              <a:spcBef>
                <a:spcPts val="500"/>
              </a:spcBef>
              <a:spcAft>
                <a:spcPts val="0"/>
              </a:spcAft>
              <a:buClr>
                <a:schemeClr val="lt2"/>
              </a:buClr>
              <a:buSzPts val="1400"/>
              <a:buChar char="•"/>
              <a:defRPr sz="1400">
                <a:solidFill>
                  <a:schemeClr val="lt2"/>
                </a:solidFill>
              </a:defRPr>
            </a:lvl3pPr>
            <a:lvl4pPr indent="-304800" lvl="3" marL="1828800" algn="l">
              <a:lnSpc>
                <a:spcPct val="100000"/>
              </a:lnSpc>
              <a:spcBef>
                <a:spcPts val="500"/>
              </a:spcBef>
              <a:spcAft>
                <a:spcPts val="0"/>
              </a:spcAft>
              <a:buClr>
                <a:schemeClr val="lt2"/>
              </a:buClr>
              <a:buSzPts val="1200"/>
              <a:buChar char="•"/>
              <a:defRPr sz="1200">
                <a:solidFill>
                  <a:schemeClr val="lt2"/>
                </a:solidFill>
              </a:defRPr>
            </a:lvl4pPr>
            <a:lvl5pPr indent="-304800" lvl="4" marL="2286000" algn="l">
              <a:lnSpc>
                <a:spcPct val="100000"/>
              </a:lnSpc>
              <a:spcBef>
                <a:spcPts val="500"/>
              </a:spcBef>
              <a:spcAft>
                <a:spcPts val="0"/>
              </a:spcAft>
              <a:buClr>
                <a:schemeClr val="lt2"/>
              </a:buClr>
              <a:buSzPts val="1200"/>
              <a:buChar char="•"/>
              <a:defRPr sz="12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Dots">
  <p:cSld name="Title and Content - Dots">
    <p:spTree>
      <p:nvGrpSpPr>
        <p:cNvPr id="30" name="Shape 30"/>
        <p:cNvGrpSpPr/>
        <p:nvPr/>
      </p:nvGrpSpPr>
      <p:grpSpPr>
        <a:xfrm>
          <a:off x="0" y="0"/>
          <a:ext cx="0" cy="0"/>
          <a:chOff x="0" y="0"/>
          <a:chExt cx="0" cy="0"/>
        </a:xfrm>
      </p:grpSpPr>
      <p:pic>
        <p:nvPicPr>
          <p:cNvPr descr="A black and white polka dot pattern&#10;&#10;AI-generated content may be incorrect." id="31" name="Google Shape;31;p62"/>
          <p:cNvPicPr preferRelativeResize="0"/>
          <p:nvPr/>
        </p:nvPicPr>
        <p:blipFill rotWithShape="1">
          <a:blip r:embed="rId2">
            <a:alphaModFix/>
          </a:blip>
          <a:srcRect b="309" l="64942" r="15281" t="40584"/>
          <a:stretch/>
        </p:blipFill>
        <p:spPr>
          <a:xfrm>
            <a:off x="9913017" y="46494"/>
            <a:ext cx="2278983" cy="6811506"/>
          </a:xfrm>
          <a:prstGeom prst="rect">
            <a:avLst/>
          </a:prstGeom>
          <a:noFill/>
          <a:ln>
            <a:noFill/>
          </a:ln>
        </p:spPr>
      </p:pic>
      <p:sp>
        <p:nvSpPr>
          <p:cNvPr id="32" name="Google Shape;32;p62"/>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2"/>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2"/>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62"/>
          <p:cNvSpPr txBox="1"/>
          <p:nvPr>
            <p:ph type="title"/>
          </p:nvPr>
        </p:nvSpPr>
        <p:spPr>
          <a:xfrm>
            <a:off x="612648" y="365125"/>
            <a:ext cx="8430207"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2"/>
          <p:cNvSpPr txBox="1"/>
          <p:nvPr>
            <p:ph idx="1" type="body"/>
          </p:nvPr>
        </p:nvSpPr>
        <p:spPr>
          <a:xfrm>
            <a:off x="612648" y="1951630"/>
            <a:ext cx="1097280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6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2"/>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62"/>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lain">
  <p:cSld name="Title Only - Plain">
    <p:spTree>
      <p:nvGrpSpPr>
        <p:cNvPr id="459" name="Shape 459"/>
        <p:cNvGrpSpPr/>
        <p:nvPr/>
      </p:nvGrpSpPr>
      <p:grpSpPr>
        <a:xfrm>
          <a:off x="0" y="0"/>
          <a:ext cx="0" cy="0"/>
          <a:chOff x="0" y="0"/>
          <a:chExt cx="0" cy="0"/>
        </a:xfrm>
      </p:grpSpPr>
      <p:sp>
        <p:nvSpPr>
          <p:cNvPr id="460" name="Google Shape;460;p49"/>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49"/>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49"/>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63" name="Google Shape;463;p49"/>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49"/>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 Plain">
  <p:cSld name="Content with Caption - Plain">
    <p:spTree>
      <p:nvGrpSpPr>
        <p:cNvPr id="465" name="Shape 465"/>
        <p:cNvGrpSpPr/>
        <p:nvPr/>
      </p:nvGrpSpPr>
      <p:grpSpPr>
        <a:xfrm>
          <a:off x="0" y="0"/>
          <a:ext cx="0" cy="0"/>
          <a:chOff x="0" y="0"/>
          <a:chExt cx="0" cy="0"/>
        </a:xfrm>
      </p:grpSpPr>
      <p:sp>
        <p:nvSpPr>
          <p:cNvPr id="466" name="Google Shape;466;p50"/>
          <p:cNvSpPr txBox="1"/>
          <p:nvPr>
            <p:ph idx="12" type="sldNum"/>
          </p:nvPr>
        </p:nvSpPr>
        <p:spPr>
          <a:xfrm>
            <a:off x="10371220" y="6330524"/>
            <a:ext cx="121117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67" name="Google Shape;467;p50"/>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0"/>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p50"/>
          <p:cNvSpPr txBox="1"/>
          <p:nvPr>
            <p:ph type="title"/>
          </p:nvPr>
        </p:nvSpPr>
        <p:spPr>
          <a:xfrm>
            <a:off x="612648" y="382774"/>
            <a:ext cx="5116587" cy="18562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p50"/>
          <p:cNvSpPr txBox="1"/>
          <p:nvPr>
            <p:ph idx="1" type="body"/>
          </p:nvPr>
        </p:nvSpPr>
        <p:spPr>
          <a:xfrm>
            <a:off x="6427810" y="857250"/>
            <a:ext cx="5101069" cy="516517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lvl1pPr>
            <a:lvl2pPr indent="-330200" lvl="1" marL="914400" algn="l">
              <a:lnSpc>
                <a:spcPct val="100000"/>
              </a:lnSpc>
              <a:spcBef>
                <a:spcPts val="500"/>
              </a:spcBef>
              <a:spcAft>
                <a:spcPts val="0"/>
              </a:spcAft>
              <a:buClr>
                <a:schemeClr val="dk1"/>
              </a:buClr>
              <a:buSzPts val="1600"/>
              <a:buChar char="•"/>
              <a:defRPr sz="1600"/>
            </a:lvl2pPr>
            <a:lvl3pPr indent="-317500" lvl="2" marL="1371600" algn="l">
              <a:lnSpc>
                <a:spcPct val="100000"/>
              </a:lnSpc>
              <a:spcBef>
                <a:spcPts val="500"/>
              </a:spcBef>
              <a:spcAft>
                <a:spcPts val="0"/>
              </a:spcAft>
              <a:buClr>
                <a:schemeClr val="dk1"/>
              </a:buClr>
              <a:buSzPts val="1400"/>
              <a:buChar char="•"/>
              <a:defRPr sz="1400"/>
            </a:lvl3pPr>
            <a:lvl4pPr indent="-304800" lvl="3" marL="1828800" algn="l">
              <a:lnSpc>
                <a:spcPct val="100000"/>
              </a:lnSpc>
              <a:spcBef>
                <a:spcPts val="500"/>
              </a:spcBef>
              <a:spcAft>
                <a:spcPts val="0"/>
              </a:spcAft>
              <a:buClr>
                <a:schemeClr val="dk1"/>
              </a:buClr>
              <a:buSzPts val="1200"/>
              <a:buChar char="•"/>
              <a:defRPr sz="1200"/>
            </a:lvl4pPr>
            <a:lvl5pPr indent="-304800" lvl="4" marL="2286000" algn="l">
              <a:lnSpc>
                <a:spcPct val="10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1" name="Google Shape;471;p50"/>
          <p:cNvSpPr txBox="1"/>
          <p:nvPr>
            <p:ph idx="2" type="body"/>
          </p:nvPr>
        </p:nvSpPr>
        <p:spPr>
          <a:xfrm>
            <a:off x="606552" y="2364509"/>
            <a:ext cx="5157639"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2" name="Google Shape;472;p50"/>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50"/>
          <p:cNvSpPr txBox="1"/>
          <p:nvPr>
            <p:ph idx="3" type="body"/>
          </p:nvPr>
        </p:nvSpPr>
        <p:spPr>
          <a:xfrm>
            <a:off x="606552" y="3074914"/>
            <a:ext cx="5116587" cy="29475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74" name="Shape 474"/>
        <p:cNvGrpSpPr/>
        <p:nvPr/>
      </p:nvGrpSpPr>
      <p:grpSpPr>
        <a:xfrm>
          <a:off x="0" y="0"/>
          <a:ext cx="0" cy="0"/>
          <a:chOff x="0" y="0"/>
          <a:chExt cx="0" cy="0"/>
        </a:xfrm>
      </p:grpSpPr>
      <p:sp>
        <p:nvSpPr>
          <p:cNvPr id="475" name="Google Shape;475;p51"/>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51"/>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51"/>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78" name="Google Shape;478;p51"/>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51"/>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1"/>
          <p:cNvSpPr txBox="1"/>
          <p:nvPr>
            <p:ph idx="1" type="body"/>
          </p:nvPr>
        </p:nvSpPr>
        <p:spPr>
          <a:xfrm>
            <a:off x="606552" y="1951630"/>
            <a:ext cx="3272269"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51"/>
          <p:cNvSpPr txBox="1"/>
          <p:nvPr>
            <p:ph idx="2" type="body"/>
          </p:nvPr>
        </p:nvSpPr>
        <p:spPr>
          <a:xfrm>
            <a:off x="8319317" y="1951630"/>
            <a:ext cx="3272269"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51"/>
          <p:cNvSpPr txBox="1"/>
          <p:nvPr>
            <p:ph idx="3" type="body"/>
          </p:nvPr>
        </p:nvSpPr>
        <p:spPr>
          <a:xfrm>
            <a:off x="4452995" y="1951630"/>
            <a:ext cx="3272269"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51"/>
          <p:cNvSpPr txBox="1"/>
          <p:nvPr>
            <p:ph idx="4"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lain">
  <p:cSld name="Blank - Plain">
    <p:spTree>
      <p:nvGrpSpPr>
        <p:cNvPr id="484" name="Shape 484"/>
        <p:cNvGrpSpPr/>
        <p:nvPr/>
      </p:nvGrpSpPr>
      <p:grpSpPr>
        <a:xfrm>
          <a:off x="0" y="0"/>
          <a:ext cx="0" cy="0"/>
          <a:chOff x="0" y="0"/>
          <a:chExt cx="0" cy="0"/>
        </a:xfrm>
      </p:grpSpPr>
      <p:sp>
        <p:nvSpPr>
          <p:cNvPr id="485" name="Google Shape;485;p52"/>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52"/>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52"/>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88" name="Google Shape;488;p52"/>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ots">
  <p:cSld name="Blank - Dots">
    <p:spTree>
      <p:nvGrpSpPr>
        <p:cNvPr id="489" name="Shape 489"/>
        <p:cNvGrpSpPr/>
        <p:nvPr/>
      </p:nvGrpSpPr>
      <p:grpSpPr>
        <a:xfrm>
          <a:off x="0" y="0"/>
          <a:ext cx="0" cy="0"/>
          <a:chOff x="0" y="0"/>
          <a:chExt cx="0" cy="0"/>
        </a:xfrm>
      </p:grpSpPr>
      <p:sp>
        <p:nvSpPr>
          <p:cNvPr descr="A black and white polka dot pattern&#10;&#10;AI-generated content may be incorrect." id="490" name="Google Shape;490;p53"/>
          <p:cNvSpPr/>
          <p:nvPr/>
        </p:nvSpPr>
        <p:spPr>
          <a:xfrm>
            <a:off x="9913017" y="46494"/>
            <a:ext cx="2278983" cy="68115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3"/>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p53"/>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3" name="Google Shape;493;p53"/>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94" name="Google Shape;494;p53"/>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lob">
  <p:cSld name="Blank - Blob">
    <p:spTree>
      <p:nvGrpSpPr>
        <p:cNvPr id="495" name="Shape 495"/>
        <p:cNvGrpSpPr/>
        <p:nvPr/>
      </p:nvGrpSpPr>
      <p:grpSpPr>
        <a:xfrm>
          <a:off x="0" y="0"/>
          <a:ext cx="0" cy="0"/>
          <a:chOff x="0" y="0"/>
          <a:chExt cx="0" cy="0"/>
        </a:xfrm>
      </p:grpSpPr>
      <p:sp>
        <p:nvSpPr>
          <p:cNvPr id="496" name="Google Shape;496;p54"/>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7" name="Google Shape;497;p54"/>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8" name="Google Shape;498;p54"/>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99" name="Google Shape;499;p54"/>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4"/>
          <p:cNvSpPr/>
          <p:nvPr/>
        </p:nvSpPr>
        <p:spPr>
          <a:xfrm>
            <a:off x="9133681" y="0"/>
            <a:ext cx="3058319" cy="35250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4"/>
          <p:cNvSpPr/>
          <p:nvPr/>
        </p:nvSpPr>
        <p:spPr>
          <a:xfrm>
            <a:off x="9728273" y="-459759"/>
            <a:ext cx="1778309" cy="177830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dk2"/>
        </a:solidFill>
      </p:bgPr>
    </p:bg>
    <p:spTree>
      <p:nvGrpSpPr>
        <p:cNvPr id="502" name="Shape 502"/>
        <p:cNvGrpSpPr/>
        <p:nvPr/>
      </p:nvGrpSpPr>
      <p:grpSpPr>
        <a:xfrm>
          <a:off x="0" y="0"/>
          <a:ext cx="0" cy="0"/>
          <a:chOff x="0" y="0"/>
          <a:chExt cx="0" cy="0"/>
        </a:xfrm>
      </p:grpSpPr>
      <p:sp>
        <p:nvSpPr>
          <p:cNvPr id="503" name="Google Shape;503;p55"/>
          <p:cNvSpPr txBox="1"/>
          <p:nvPr>
            <p:ph idx="11" type="ftr"/>
          </p:nvPr>
        </p:nvSpPr>
        <p:spPr>
          <a:xfrm>
            <a:off x="6472989" y="6319373"/>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4" name="Google Shape;504;p55"/>
          <p:cNvSpPr txBox="1"/>
          <p:nvPr>
            <p:ph idx="12" type="sldNum"/>
          </p:nvPr>
        </p:nvSpPr>
        <p:spPr>
          <a:xfrm>
            <a:off x="10527632" y="6319373"/>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505" name="Google Shape;505;p55"/>
          <p:cNvSpPr/>
          <p:nvPr/>
        </p:nvSpPr>
        <p:spPr>
          <a:xfrm>
            <a:off x="625929" y="6390845"/>
            <a:ext cx="3118757" cy="2308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55"/>
          <p:cNvSpPr txBox="1"/>
          <p:nvPr>
            <p:ph idx="10" type="dt"/>
          </p:nvPr>
        </p:nvSpPr>
        <p:spPr>
          <a:xfrm>
            <a:off x="3891776" y="6330524"/>
            <a:ext cx="243683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 black and white polka dot pattern&#10;&#10;AI-generated content may be incorrect." id="507" name="Google Shape;507;p55"/>
          <p:cNvSpPr/>
          <p:nvPr/>
        </p:nvSpPr>
        <p:spPr>
          <a:xfrm>
            <a:off x="9318029" y="48748"/>
            <a:ext cx="2863635" cy="684735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8" name="Shape 508"/>
        <p:cNvGrpSpPr/>
        <p:nvPr/>
      </p:nvGrpSpPr>
      <p:grpSpPr>
        <a:xfrm>
          <a:off x="0" y="0"/>
          <a:ext cx="0" cy="0"/>
          <a:chOff x="0" y="0"/>
          <a:chExt cx="0" cy="0"/>
        </a:xfrm>
      </p:grpSpPr>
      <p:sp>
        <p:nvSpPr>
          <p:cNvPr id="509" name="Google Shape;509;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1" name="Google Shape;51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2" name="Google Shape;51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3" name="Google Shape;51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ots">
  <p:cSld name="Title Only - Dots">
    <p:spTree>
      <p:nvGrpSpPr>
        <p:cNvPr id="39" name="Shape 39"/>
        <p:cNvGrpSpPr/>
        <p:nvPr/>
      </p:nvGrpSpPr>
      <p:grpSpPr>
        <a:xfrm>
          <a:off x="0" y="0"/>
          <a:ext cx="0" cy="0"/>
          <a:chOff x="0" y="0"/>
          <a:chExt cx="0" cy="0"/>
        </a:xfrm>
      </p:grpSpPr>
      <p:pic>
        <p:nvPicPr>
          <p:cNvPr descr="A black and white polka dot pattern&#10;&#10;AI-generated content may be incorrect." id="40" name="Google Shape;40;p63"/>
          <p:cNvPicPr preferRelativeResize="0"/>
          <p:nvPr/>
        </p:nvPicPr>
        <p:blipFill rotWithShape="1">
          <a:blip r:embed="rId2">
            <a:alphaModFix/>
          </a:blip>
          <a:srcRect b="309" l="64942" r="15281" t="40584"/>
          <a:stretch/>
        </p:blipFill>
        <p:spPr>
          <a:xfrm>
            <a:off x="9913017" y="46494"/>
            <a:ext cx="2278983" cy="6811506"/>
          </a:xfrm>
          <a:prstGeom prst="rect">
            <a:avLst/>
          </a:prstGeom>
          <a:noFill/>
          <a:ln>
            <a:noFill/>
          </a:ln>
        </p:spPr>
      </p:pic>
      <p:sp>
        <p:nvSpPr>
          <p:cNvPr id="41" name="Google Shape;41;p63"/>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3"/>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3"/>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63"/>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5" name="Google Shape;45;p63"/>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6" name="Shape 46"/>
        <p:cNvGrpSpPr/>
        <p:nvPr/>
      </p:nvGrpSpPr>
      <p:grpSpPr>
        <a:xfrm>
          <a:off x="0" y="0"/>
          <a:ext cx="0" cy="0"/>
          <a:chOff x="0" y="0"/>
          <a:chExt cx="0" cy="0"/>
        </a:xfrm>
      </p:grpSpPr>
      <p:sp>
        <p:nvSpPr>
          <p:cNvPr id="47" name="Google Shape;47;p64"/>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4"/>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4"/>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p64"/>
          <p:cNvPicPr preferRelativeResize="0"/>
          <p:nvPr/>
        </p:nvPicPr>
        <p:blipFill rotWithShape="1">
          <a:blip r:embed="rId2">
            <a:alphaModFix/>
          </a:blip>
          <a:srcRect b="0" l="0" r="0" t="0"/>
          <a:stretch/>
        </p:blipFill>
        <p:spPr>
          <a:xfrm>
            <a:off x="0" y="0"/>
            <a:ext cx="12192000" cy="6858000"/>
          </a:xfrm>
          <a:prstGeom prst="rect">
            <a:avLst/>
          </a:prstGeom>
          <a:solidFill>
            <a:schemeClr val="dk2"/>
          </a:solidFill>
          <a:ln>
            <a:noFill/>
          </a:ln>
        </p:spPr>
      </p:pic>
      <p:sp>
        <p:nvSpPr>
          <p:cNvPr id="51" name="Google Shape;51;p64"/>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4"/>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3" name="Google Shape;53;p64"/>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54" name="Shape 54"/>
        <p:cNvGrpSpPr/>
        <p:nvPr/>
      </p:nvGrpSpPr>
      <p:grpSpPr>
        <a:xfrm>
          <a:off x="0" y="0"/>
          <a:ext cx="0" cy="0"/>
          <a:chOff x="0" y="0"/>
          <a:chExt cx="0" cy="0"/>
        </a:xfrm>
      </p:grpSpPr>
      <p:sp>
        <p:nvSpPr>
          <p:cNvPr id="55" name="Google Shape;55;p65"/>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5"/>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5"/>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b="0" l="0" r="0" t="0"/>
          <a:stretch/>
        </p:blipFill>
        <p:spPr>
          <a:xfrm>
            <a:off x="0" y="0"/>
            <a:ext cx="12192000" cy="6858000"/>
          </a:xfrm>
          <a:prstGeom prst="rect">
            <a:avLst/>
          </a:prstGeom>
          <a:solidFill>
            <a:schemeClr val="accent1"/>
          </a:solidFill>
          <a:ln>
            <a:noFill/>
          </a:ln>
        </p:spPr>
      </p:pic>
      <p:sp>
        <p:nvSpPr>
          <p:cNvPr id="59" name="Google Shape;59;p65"/>
          <p:cNvSpPr txBox="1"/>
          <p:nvPr>
            <p:ph type="ctrTitle"/>
          </p:nvPr>
        </p:nvSpPr>
        <p:spPr>
          <a:xfrm>
            <a:off x="625929" y="1148893"/>
            <a:ext cx="1093953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b="1"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5"/>
          <p:cNvSpPr txBox="1"/>
          <p:nvPr>
            <p:ph idx="1" type="subTitle"/>
          </p:nvPr>
        </p:nvSpPr>
        <p:spPr>
          <a:xfrm>
            <a:off x="625929" y="3653061"/>
            <a:ext cx="10939538"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Font typeface="Poppins"/>
              <a:buNone/>
              <a:defRPr sz="20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1" name="Google Shape;61;p65"/>
          <p:cNvPicPr preferRelativeResize="0"/>
          <p:nvPr/>
        </p:nvPicPr>
        <p:blipFill rotWithShape="1">
          <a:blip r:embed="rId3">
            <a:alphaModFix/>
          </a:blip>
          <a:srcRect b="0" l="0" r="0" t="0"/>
          <a:stretch/>
        </p:blipFill>
        <p:spPr>
          <a:xfrm>
            <a:off x="625929" y="6390845"/>
            <a:ext cx="3118757" cy="2308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Dots">
  <p:cSld name="Two Column - Dots">
    <p:spTree>
      <p:nvGrpSpPr>
        <p:cNvPr id="62" name="Shape 62"/>
        <p:cNvGrpSpPr/>
        <p:nvPr/>
      </p:nvGrpSpPr>
      <p:grpSpPr>
        <a:xfrm>
          <a:off x="0" y="0"/>
          <a:ext cx="0" cy="0"/>
          <a:chOff x="0" y="0"/>
          <a:chExt cx="0" cy="0"/>
        </a:xfrm>
      </p:grpSpPr>
      <p:sp>
        <p:nvSpPr>
          <p:cNvPr id="63" name="Google Shape;63;p66"/>
          <p:cNvSpPr txBox="1"/>
          <p:nvPr>
            <p:ph type="title"/>
          </p:nvPr>
        </p:nvSpPr>
        <p:spPr>
          <a:xfrm>
            <a:off x="612648" y="365125"/>
            <a:ext cx="10972800" cy="999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6"/>
          <p:cNvSpPr txBox="1"/>
          <p:nvPr>
            <p:ph idx="1" type="body"/>
          </p:nvPr>
        </p:nvSpPr>
        <p:spPr>
          <a:xfrm>
            <a:off x="612648"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66"/>
          <p:cNvPicPr preferRelativeResize="0"/>
          <p:nvPr/>
        </p:nvPicPr>
        <p:blipFill rotWithShape="1">
          <a:blip r:embed="rId2">
            <a:alphaModFix/>
          </a:blip>
          <a:srcRect b="0" l="0" r="0" t="0"/>
          <a:stretch/>
        </p:blipFill>
        <p:spPr>
          <a:xfrm>
            <a:off x="625929" y="6390845"/>
            <a:ext cx="3118757" cy="230820"/>
          </a:xfrm>
          <a:prstGeom prst="rect">
            <a:avLst/>
          </a:prstGeom>
          <a:noFill/>
          <a:ln>
            <a:noFill/>
          </a:ln>
        </p:spPr>
      </p:pic>
      <p:sp>
        <p:nvSpPr>
          <p:cNvPr id="66" name="Google Shape;66;p66"/>
          <p:cNvSpPr txBox="1"/>
          <p:nvPr>
            <p:ph idx="2" type="body"/>
          </p:nvPr>
        </p:nvSpPr>
        <p:spPr>
          <a:xfrm>
            <a:off x="606551" y="1372408"/>
            <a:ext cx="10972800" cy="5868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accent1"/>
              </a:buClr>
              <a:buSzPts val="2400"/>
              <a:buFont typeface="Poppins"/>
              <a:buNone/>
              <a:defRPr b="1" sz="2400">
                <a:solidFill>
                  <a:schemeClr val="accent1"/>
                </a:solidFill>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6"/>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black and white polka dot pattern&#10;&#10;AI-generated content may be incorrect." id="68" name="Google Shape;68;p66"/>
          <p:cNvPicPr preferRelativeResize="0"/>
          <p:nvPr/>
        </p:nvPicPr>
        <p:blipFill rotWithShape="1">
          <a:blip r:embed="rId3">
            <a:alphaModFix/>
          </a:blip>
          <a:srcRect b="309" l="64942" r="15281" t="40584"/>
          <a:stretch/>
        </p:blipFill>
        <p:spPr>
          <a:xfrm>
            <a:off x="9913017" y="46494"/>
            <a:ext cx="2278983" cy="6811506"/>
          </a:xfrm>
          <a:prstGeom prst="rect">
            <a:avLst/>
          </a:prstGeom>
          <a:noFill/>
          <a:ln>
            <a:noFill/>
          </a:ln>
        </p:spPr>
      </p:pic>
      <p:sp>
        <p:nvSpPr>
          <p:cNvPr id="69" name="Google Shape;69;p66"/>
          <p:cNvSpPr txBox="1"/>
          <p:nvPr>
            <p:ph idx="3" type="body"/>
          </p:nvPr>
        </p:nvSpPr>
        <p:spPr>
          <a:xfrm>
            <a:off x="6092951" y="1951630"/>
            <a:ext cx="5031220" cy="40707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Font typeface="Poppins"/>
              <a:buNone/>
              <a:defRPr sz="1800">
                <a:solidFill>
                  <a:schemeClr val="dk1"/>
                </a:solidFill>
              </a:defRPr>
            </a:lvl1pPr>
            <a:lvl2pPr indent="-330200" lvl="1" marL="914400" algn="l">
              <a:lnSpc>
                <a:spcPct val="100000"/>
              </a:lnSpc>
              <a:spcBef>
                <a:spcPts val="500"/>
              </a:spcBef>
              <a:spcAft>
                <a:spcPts val="0"/>
              </a:spcAft>
              <a:buClr>
                <a:schemeClr val="dk1"/>
              </a:buClr>
              <a:buSzPts val="1600"/>
              <a:buChar char="•"/>
              <a:defRPr sz="1600">
                <a:solidFill>
                  <a:schemeClr val="dk1"/>
                </a:solidFill>
              </a:defRPr>
            </a:lvl2pPr>
            <a:lvl3pPr indent="-317500" lvl="2" marL="1371600" algn="l">
              <a:lnSpc>
                <a:spcPct val="100000"/>
              </a:lnSpc>
              <a:spcBef>
                <a:spcPts val="500"/>
              </a:spcBef>
              <a:spcAft>
                <a:spcPts val="0"/>
              </a:spcAft>
              <a:buClr>
                <a:schemeClr val="dk1"/>
              </a:buClr>
              <a:buSzPts val="1400"/>
              <a:buChar char="•"/>
              <a:defRPr sz="1400">
                <a:solidFill>
                  <a:schemeClr val="dk1"/>
                </a:solidFill>
              </a:defRPr>
            </a:lvl3pPr>
            <a:lvl4pPr indent="-304800" lvl="3" marL="1828800" algn="l">
              <a:lnSpc>
                <a:spcPct val="100000"/>
              </a:lnSpc>
              <a:spcBef>
                <a:spcPts val="500"/>
              </a:spcBef>
              <a:spcAft>
                <a:spcPts val="0"/>
              </a:spcAft>
              <a:buClr>
                <a:schemeClr val="dk1"/>
              </a:buClr>
              <a:buSzPts val="1200"/>
              <a:buChar char="•"/>
              <a:defRPr sz="1200">
                <a:solidFill>
                  <a:schemeClr val="dk1"/>
                </a:solidFill>
              </a:defRPr>
            </a:lvl4pPr>
            <a:lvl5pPr indent="-304800" lvl="4" marL="2286000" algn="l">
              <a:lnSpc>
                <a:spcPct val="10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66"/>
          <p:cNvSpPr txBox="1"/>
          <p:nvPr>
            <p:ph idx="11" type="ftr"/>
          </p:nvPr>
        </p:nvSpPr>
        <p:spPr>
          <a:xfrm>
            <a:off x="6472989" y="6330524"/>
            <a:ext cx="3910263"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6"/>
          <p:cNvSpPr txBox="1"/>
          <p:nvPr>
            <p:ph idx="12" type="sldNum"/>
          </p:nvPr>
        </p:nvSpPr>
        <p:spPr>
          <a:xfrm>
            <a:off x="10840452" y="6330524"/>
            <a:ext cx="7419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22" Type="http://schemas.openxmlformats.org/officeDocument/2006/relationships/slideLayout" Target="../slideLayouts/slideLayout24.xml"/><Relationship Id="rId21" Type="http://schemas.openxmlformats.org/officeDocument/2006/relationships/slideLayout" Target="../slideLayouts/slideLayout23.xml"/><Relationship Id="rId24" Type="http://schemas.openxmlformats.org/officeDocument/2006/relationships/slideLayout" Target="../slideLayouts/slideLayout26.xml"/><Relationship Id="rId23" Type="http://schemas.openxmlformats.org/officeDocument/2006/relationships/slideLayout" Target="../slideLayouts/slideLayout25.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26" Type="http://schemas.openxmlformats.org/officeDocument/2006/relationships/slideLayout" Target="../slideLayouts/slideLayout28.xml"/><Relationship Id="rId25" Type="http://schemas.openxmlformats.org/officeDocument/2006/relationships/slideLayout" Target="../slideLayouts/slideLayout27.xml"/><Relationship Id="rId28" Type="http://schemas.openxmlformats.org/officeDocument/2006/relationships/slideLayout" Target="../slideLayouts/slideLayout30.xml"/><Relationship Id="rId27" Type="http://schemas.openxmlformats.org/officeDocument/2006/relationships/slideLayout" Target="../slideLayouts/slideLayout29.xml"/><Relationship Id="rId5" Type="http://schemas.openxmlformats.org/officeDocument/2006/relationships/slideLayout" Target="../slideLayouts/slideLayout7.xml"/><Relationship Id="rId6" Type="http://schemas.openxmlformats.org/officeDocument/2006/relationships/slideLayout" Target="../slideLayouts/slideLayout8.xml"/><Relationship Id="rId29" Type="http://schemas.openxmlformats.org/officeDocument/2006/relationships/theme" Target="../theme/theme4.xml"/><Relationship Id="rId7" Type="http://schemas.openxmlformats.org/officeDocument/2006/relationships/slideLayout" Target="../slideLayouts/slideLayout9.xml"/><Relationship Id="rId8" Type="http://schemas.openxmlformats.org/officeDocument/2006/relationships/slideLayout" Target="../slideLayouts/slideLayout10.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9" Type="http://schemas.openxmlformats.org/officeDocument/2006/relationships/slideLayout" Target="../slideLayouts/slideLayout21.xml"/><Relationship Id="rId1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theme" Target="../theme/theme1.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 name="Shape 8"/>
        <p:cNvGrpSpPr/>
        <p:nvPr/>
      </p:nvGrpSpPr>
      <p:grpSpPr>
        <a:xfrm>
          <a:off x="0" y="0"/>
          <a:ext cx="0" cy="0"/>
          <a:chOff x="0" y="0"/>
          <a:chExt cx="0" cy="0"/>
        </a:xfrm>
      </p:grpSpPr>
      <p:sp>
        <p:nvSpPr>
          <p:cNvPr id="9" name="Google Shape;9;p59"/>
          <p:cNvSpPr txBox="1"/>
          <p:nvPr>
            <p:ph type="title"/>
          </p:nvPr>
        </p:nvSpPr>
        <p:spPr>
          <a:xfrm>
            <a:off x="609599" y="365125"/>
            <a:ext cx="10972799"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1" i="0" sz="44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59"/>
          <p:cNvSpPr txBox="1"/>
          <p:nvPr>
            <p:ph idx="1" type="body"/>
          </p:nvPr>
        </p:nvSpPr>
        <p:spPr>
          <a:xfrm>
            <a:off x="609600" y="1847850"/>
            <a:ext cx="10972800" cy="41438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59"/>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2"/>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 name="Google Shape;12;p59"/>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57575"/>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59"/>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27"/>
          <p:cNvSpPr txBox="1"/>
          <p:nvPr>
            <p:ph type="title"/>
          </p:nvPr>
        </p:nvSpPr>
        <p:spPr>
          <a:xfrm>
            <a:off x="609599" y="365125"/>
            <a:ext cx="10972799"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1" i="0" sz="44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7" name="Google Shape;267;p27"/>
          <p:cNvSpPr txBox="1"/>
          <p:nvPr>
            <p:ph idx="1" type="body"/>
          </p:nvPr>
        </p:nvSpPr>
        <p:spPr>
          <a:xfrm>
            <a:off x="609600" y="1847850"/>
            <a:ext cx="10972800" cy="41438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2pPr>
            <a:lvl3pPr indent="-406400" lvl="2" marL="13716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3pPr>
            <a:lvl4pPr indent="-406400" lvl="3" marL="18288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4pPr>
            <a:lvl5pPr indent="-406400" lvl="4" marL="22860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8" name="Google Shape;268;p27"/>
          <p:cNvSpPr txBox="1"/>
          <p:nvPr>
            <p:ph idx="10" type="dt"/>
          </p:nvPr>
        </p:nvSpPr>
        <p:spPr>
          <a:xfrm>
            <a:off x="609600" y="6330524"/>
            <a:ext cx="930966"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2"/>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9" name="Google Shape;269;p27"/>
          <p:cNvSpPr txBox="1"/>
          <p:nvPr>
            <p:ph idx="11" type="ftr"/>
          </p:nvPr>
        </p:nvSpPr>
        <p:spPr>
          <a:xfrm>
            <a:off x="1669774" y="6330524"/>
            <a:ext cx="6483626"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57575"/>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0" name="Google Shape;270;p27"/>
          <p:cNvSpPr txBox="1"/>
          <p:nvPr>
            <p:ph idx="12" type="sldNum"/>
          </p:nvPr>
        </p:nvSpPr>
        <p:spPr>
          <a:xfrm>
            <a:off x="8610600" y="6330524"/>
            <a:ext cx="29717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757575"/>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B5A"/>
        </a:solidFill>
      </p:bgPr>
    </p:bg>
    <p:spTree>
      <p:nvGrpSpPr>
        <p:cNvPr id="518" name="Shape 518"/>
        <p:cNvGrpSpPr/>
        <p:nvPr/>
      </p:nvGrpSpPr>
      <p:grpSpPr>
        <a:xfrm>
          <a:off x="0" y="0"/>
          <a:ext cx="0" cy="0"/>
          <a:chOff x="0" y="0"/>
          <a:chExt cx="0" cy="0"/>
        </a:xfrm>
      </p:grpSpPr>
      <p:sp>
        <p:nvSpPr>
          <p:cNvPr id="519" name="Google Shape;519;p1"/>
          <p:cNvSpPr/>
          <p:nvPr/>
        </p:nvSpPr>
        <p:spPr>
          <a:xfrm>
            <a:off x="658368" y="438912"/>
            <a:ext cx="2468880" cy="457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chemeClr val="dk1"/>
              </a:solidFill>
              <a:latin typeface="Arial"/>
              <a:ea typeface="Arial"/>
              <a:cs typeface="Arial"/>
              <a:sym typeface="Arial"/>
            </a:endParaRPr>
          </a:p>
        </p:txBody>
      </p:sp>
      <p:cxnSp>
        <p:nvCxnSpPr>
          <p:cNvPr id="520" name="Google Shape;520;p1"/>
          <p:cNvCxnSpPr/>
          <p:nvPr/>
        </p:nvCxnSpPr>
        <p:spPr>
          <a:xfrm>
            <a:off x="713232" y="2743200"/>
            <a:ext cx="1097280" cy="0"/>
          </a:xfrm>
          <a:prstGeom prst="straightConnector1">
            <a:avLst/>
          </a:prstGeom>
          <a:noFill/>
          <a:ln cap="flat" cmpd="sng" w="50800">
            <a:solidFill>
              <a:srgbClr val="F36F21"/>
            </a:solidFill>
            <a:prstDash val="solid"/>
            <a:round/>
            <a:headEnd len="sm" w="sm" type="none"/>
            <a:tailEnd len="sm" w="sm" type="none"/>
          </a:ln>
        </p:spPr>
      </p:cxnSp>
      <p:sp>
        <p:nvSpPr>
          <p:cNvPr id="521" name="Google Shape;521;p1"/>
          <p:cNvSpPr/>
          <p:nvPr/>
        </p:nvSpPr>
        <p:spPr>
          <a:xfrm>
            <a:off x="685800" y="2880360"/>
            <a:ext cx="9326880" cy="6400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4400"/>
              <a:buFont typeface="Play"/>
              <a:buNone/>
            </a:pPr>
            <a:r>
              <a:rPr b="1" i="0" lang="en-US" sz="4400" u="none" cap="none" strike="noStrike">
                <a:solidFill>
                  <a:srgbClr val="FFFFFF"/>
                </a:solidFill>
                <a:latin typeface="Play"/>
                <a:ea typeface="Play"/>
                <a:cs typeface="Play"/>
                <a:sym typeface="Play"/>
              </a:rPr>
              <a:t>Bridging the Gaps</a:t>
            </a:r>
            <a:endParaRPr b="0" i="0" sz="4400" u="none" cap="none" strike="noStrike">
              <a:solidFill>
                <a:schemeClr val="dk1"/>
              </a:solidFill>
              <a:latin typeface="Arial"/>
              <a:ea typeface="Arial"/>
              <a:cs typeface="Arial"/>
              <a:sym typeface="Arial"/>
            </a:endParaRPr>
          </a:p>
        </p:txBody>
      </p:sp>
      <p:sp>
        <p:nvSpPr>
          <p:cNvPr id="522" name="Google Shape;522;p1"/>
          <p:cNvSpPr/>
          <p:nvPr/>
        </p:nvSpPr>
        <p:spPr>
          <a:xfrm>
            <a:off x="713225" y="3657600"/>
            <a:ext cx="11094600" cy="1479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CE7ED"/>
              </a:buClr>
              <a:buSzPts val="2000"/>
              <a:buFont typeface="Arial"/>
              <a:buNone/>
            </a:pPr>
            <a:r>
              <a:rPr b="0" i="0" lang="en-US" sz="2500" u="none" cap="none" strike="noStrike">
                <a:solidFill>
                  <a:srgbClr val="DCE7ED"/>
                </a:solidFill>
                <a:latin typeface="Arial"/>
                <a:ea typeface="Arial"/>
                <a:cs typeface="Arial"/>
                <a:sym typeface="Arial"/>
              </a:rPr>
              <a:t>Sirtfi exercises as a practical tool for cross-federation incident coordination</a:t>
            </a:r>
            <a:endParaRPr b="0" i="0" sz="2500" u="none" cap="none" strike="noStrike">
              <a:solidFill>
                <a:srgbClr val="DCE7ED"/>
              </a:solidFill>
              <a:latin typeface="Arial"/>
              <a:ea typeface="Arial"/>
              <a:cs typeface="Arial"/>
              <a:sym typeface="Arial"/>
            </a:endParaRPr>
          </a:p>
          <a:p>
            <a:pPr indent="0" lvl="0" marL="0" marR="0" rtl="0" algn="l">
              <a:lnSpc>
                <a:spcPct val="100000"/>
              </a:lnSpc>
              <a:spcBef>
                <a:spcPts val="0"/>
              </a:spcBef>
              <a:spcAft>
                <a:spcPts val="0"/>
              </a:spcAft>
              <a:buClr>
                <a:srgbClr val="DCE7ED"/>
              </a:buClr>
              <a:buSzPts val="2000"/>
              <a:buFont typeface="Arial"/>
              <a:buNone/>
            </a:pPr>
            <a:br>
              <a:rPr b="0" i="0" lang="en-US" sz="2000" u="none" cap="none" strike="noStrike">
                <a:solidFill>
                  <a:srgbClr val="DCE7ED"/>
                </a:solidFill>
                <a:latin typeface="Arial"/>
                <a:ea typeface="Arial"/>
                <a:cs typeface="Arial"/>
                <a:sym typeface="Arial"/>
              </a:rPr>
            </a:br>
            <a:r>
              <a:rPr b="0" i="0" lang="en-US" sz="2000" u="none" cap="none" strike="noStrike">
                <a:solidFill>
                  <a:srgbClr val="DCE7ED"/>
                </a:solidFill>
                <a:latin typeface="Arial"/>
                <a:ea typeface="Arial"/>
                <a:cs typeface="Arial"/>
                <a:sym typeface="Arial"/>
              </a:rPr>
              <a:t>Presenters: Daniel Boateng, Information Security Lead – InCommon</a:t>
            </a:r>
            <a:endParaRPr b="0" i="0" sz="2000" u="none" cap="none" strike="noStrike">
              <a:solidFill>
                <a:srgbClr val="DCE7ED"/>
              </a:solidFill>
              <a:latin typeface="Arial"/>
              <a:ea typeface="Arial"/>
              <a:cs typeface="Arial"/>
              <a:sym typeface="Arial"/>
            </a:endParaRPr>
          </a:p>
          <a:p>
            <a:pPr indent="0" lvl="0" marL="0" marR="0" rtl="0" algn="l">
              <a:lnSpc>
                <a:spcPct val="100000"/>
              </a:lnSpc>
              <a:spcBef>
                <a:spcPts val="0"/>
              </a:spcBef>
              <a:spcAft>
                <a:spcPts val="0"/>
              </a:spcAft>
              <a:buClr>
                <a:srgbClr val="DCE7ED"/>
              </a:buClr>
              <a:buSzPts val="2000"/>
              <a:buFont typeface="Arial"/>
              <a:buNone/>
            </a:pPr>
            <a:r>
              <a:rPr b="0" i="0" lang="en-US" sz="2000" u="none" cap="none" strike="noStrike">
                <a:solidFill>
                  <a:srgbClr val="DCE7ED"/>
                </a:solidFill>
                <a:latin typeface="Arial"/>
                <a:ea typeface="Arial"/>
                <a:cs typeface="Arial"/>
                <a:sym typeface="Arial"/>
              </a:rPr>
              <a:t>			Nicole Roy, Senior Director – Trust Systems and Services – InCommon</a:t>
            </a:r>
            <a:endParaRPr b="0" i="0" sz="2000" u="none" cap="none" strike="noStrike">
              <a:solidFill>
                <a:srgbClr val="DCE7ED"/>
              </a:solidFill>
              <a:latin typeface="Arial"/>
              <a:ea typeface="Arial"/>
              <a:cs typeface="Arial"/>
              <a:sym typeface="Arial"/>
            </a:endParaRPr>
          </a:p>
        </p:txBody>
      </p:sp>
      <p:sp>
        <p:nvSpPr>
          <p:cNvPr id="523" name="Google Shape;523;p1"/>
          <p:cNvSpPr/>
          <p:nvPr/>
        </p:nvSpPr>
        <p:spPr>
          <a:xfrm>
            <a:off x="713232" y="6071616"/>
            <a:ext cx="5486400" cy="20116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CE7ED"/>
              </a:buClr>
              <a:buSzPts val="1050"/>
              <a:buFont typeface="Arial"/>
              <a:buNone/>
            </a:pPr>
            <a:r>
              <a:rPr b="0" i="0" lang="en-US" sz="1050" u="none" cap="none" strike="noStrike">
                <a:solidFill>
                  <a:srgbClr val="DCE7ED"/>
                </a:solidFill>
                <a:latin typeface="Arial"/>
                <a:ea typeface="Arial"/>
                <a:cs typeface="Arial"/>
                <a:sym typeface="Arial"/>
              </a:rPr>
              <a:t>TNC 2026 | InCommon / Internet2</a:t>
            </a:r>
            <a:endParaRPr b="0" i="0" sz="1050" u="none" cap="none" strike="noStrike">
              <a:solidFill>
                <a:schemeClr val="dk1"/>
              </a:solidFill>
              <a:latin typeface="Arial"/>
              <a:ea typeface="Arial"/>
              <a:cs typeface="Arial"/>
              <a:sym typeface="Arial"/>
            </a:endParaRPr>
          </a:p>
        </p:txBody>
      </p:sp>
      <p:sp>
        <p:nvSpPr>
          <p:cNvPr id="524" name="Google Shape;524;p1"/>
          <p:cNvSpPr/>
          <p:nvPr/>
        </p:nvSpPr>
        <p:spPr>
          <a:xfrm>
            <a:off x="11384280" y="6464808"/>
            <a:ext cx="320040" cy="164592"/>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DCE7ED"/>
              </a:buClr>
              <a:buSzPts val="850"/>
              <a:buFont typeface="Arial"/>
              <a:buNone/>
            </a:pPr>
            <a:r>
              <a:rPr b="0" i="0" lang="en-US" sz="850" u="none" cap="none" strike="noStrike">
                <a:solidFill>
                  <a:srgbClr val="DCE7ED"/>
                </a:solidFill>
                <a:latin typeface="Arial"/>
                <a:ea typeface="Arial"/>
                <a:cs typeface="Arial"/>
                <a:sym typeface="Arial"/>
              </a:rPr>
              <a:t>1</a:t>
            </a:r>
            <a:endParaRPr b="0" i="0" sz="850" u="none" cap="none" strike="noStrike">
              <a:solidFill>
                <a:schemeClr val="dk1"/>
              </a:solidFill>
              <a:latin typeface="Arial"/>
              <a:ea typeface="Arial"/>
              <a:cs typeface="Arial"/>
              <a:sym typeface="Arial"/>
            </a:endParaRPr>
          </a:p>
        </p:txBody>
      </p:sp>
      <p:sp>
        <p:nvSpPr>
          <p:cNvPr descr="A black and orange logo&#10;&#10;AI-generated content may be incorrect." id="525" name="Google Shape;525;p1"/>
          <p:cNvSpPr/>
          <p:nvPr/>
        </p:nvSpPr>
        <p:spPr>
          <a:xfrm>
            <a:off x="625475" y="503238"/>
            <a:ext cx="3747742" cy="14799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and orange logo" id="526" name="Google Shape;526;p1"/>
          <p:cNvPicPr preferRelativeResize="0"/>
          <p:nvPr/>
        </p:nvPicPr>
        <p:blipFill rotWithShape="1">
          <a:blip r:embed="rId3">
            <a:alphaModFix/>
          </a:blip>
          <a:srcRect b="97" l="0" r="0" t="-2361"/>
          <a:stretch/>
        </p:blipFill>
        <p:spPr>
          <a:xfrm>
            <a:off x="777875" y="655638"/>
            <a:ext cx="3747742" cy="14799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2"/>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692" name="Google Shape;692;p92"/>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693" name="Google Shape;693;p92"/>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INTERNATIONAL RELEVANCE</a:t>
            </a:r>
            <a:endParaRPr b="0" i="0" sz="950" u="none" cap="none" strike="noStrike">
              <a:solidFill>
                <a:schemeClr val="dk1"/>
              </a:solidFill>
              <a:latin typeface="Arial"/>
              <a:ea typeface="Arial"/>
              <a:cs typeface="Arial"/>
              <a:sym typeface="Arial"/>
            </a:endParaRPr>
          </a:p>
        </p:txBody>
      </p:sp>
      <p:sp>
        <p:nvSpPr>
          <p:cNvPr id="694" name="Google Shape;694;p92"/>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2775" u="none" cap="none" strike="noStrike">
                <a:solidFill>
                  <a:srgbClr val="073B5A"/>
                </a:solidFill>
                <a:latin typeface="Play"/>
                <a:ea typeface="Play"/>
                <a:cs typeface="Play"/>
                <a:sym typeface="Play"/>
              </a:rPr>
              <a:t>What this means for REFEDS, eduGAIN, and peer federations</a:t>
            </a:r>
            <a:endParaRPr b="0" i="0" sz="2775" u="none" cap="none" strike="noStrike">
              <a:solidFill>
                <a:schemeClr val="dk1"/>
              </a:solidFill>
              <a:latin typeface="Arial"/>
              <a:ea typeface="Arial"/>
              <a:cs typeface="Arial"/>
              <a:sym typeface="Arial"/>
            </a:endParaRPr>
          </a:p>
        </p:txBody>
      </p:sp>
      <p:cxnSp>
        <p:nvCxnSpPr>
          <p:cNvPr id="695" name="Google Shape;695;p92"/>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696" name="Google Shape;696;p92"/>
          <p:cNvSpPr/>
          <p:nvPr/>
        </p:nvSpPr>
        <p:spPr>
          <a:xfrm>
            <a:off x="868680" y="1828800"/>
            <a:ext cx="10424160" cy="548640"/>
          </a:xfrm>
          <a:prstGeom prst="rect">
            <a:avLst/>
          </a:prstGeom>
          <a:noFill/>
          <a:ln>
            <a:noFill/>
          </a:ln>
        </p:spPr>
        <p:txBody>
          <a:bodyPr anchorCtr="0" anchor="ctr" bIns="250" lIns="250" spcFirstLastPara="1" rIns="250" wrap="square" tIns="250">
            <a:normAutofit/>
          </a:bodyPr>
          <a:lstStyle/>
          <a:p>
            <a:pPr indent="0" lvl="0" marL="0" marR="0" rtl="0" algn="ctr">
              <a:lnSpc>
                <a:spcPct val="80000"/>
              </a:lnSpc>
              <a:spcBef>
                <a:spcPts val="0"/>
              </a:spcBef>
              <a:spcAft>
                <a:spcPts val="0"/>
              </a:spcAft>
              <a:buClr>
                <a:srgbClr val="073B5A"/>
              </a:buClr>
              <a:buSzPts val="2125"/>
              <a:buFont typeface="Arial"/>
              <a:buNone/>
            </a:pPr>
            <a:r>
              <a:rPr b="1" i="0" lang="en-US" sz="2125" u="none" cap="none" strike="noStrike">
                <a:solidFill>
                  <a:srgbClr val="073B5A"/>
                </a:solidFill>
                <a:latin typeface="Arial"/>
                <a:ea typeface="Arial"/>
                <a:cs typeface="Arial"/>
                <a:sym typeface="Arial"/>
              </a:rPr>
              <a:t>This is not a one-size-fits-all prescription. It is an invitation to learn across different operating models.</a:t>
            </a:r>
            <a:endParaRPr b="0" i="0" sz="2125" u="none" cap="none" strike="noStrike">
              <a:solidFill>
                <a:schemeClr val="dk1"/>
              </a:solidFill>
              <a:latin typeface="Arial"/>
              <a:ea typeface="Arial"/>
              <a:cs typeface="Arial"/>
              <a:sym typeface="Arial"/>
            </a:endParaRPr>
          </a:p>
        </p:txBody>
      </p:sp>
      <p:sp>
        <p:nvSpPr>
          <p:cNvPr id="697" name="Google Shape;697;p92"/>
          <p:cNvSpPr/>
          <p:nvPr/>
        </p:nvSpPr>
        <p:spPr>
          <a:xfrm>
            <a:off x="868680" y="2999232"/>
            <a:ext cx="3063240" cy="347472"/>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Different models</a:t>
            </a:r>
            <a:endParaRPr b="0" i="0" sz="1700" u="none" cap="none" strike="noStrike">
              <a:solidFill>
                <a:schemeClr val="dk1"/>
              </a:solidFill>
              <a:latin typeface="Arial"/>
              <a:ea typeface="Arial"/>
              <a:cs typeface="Arial"/>
              <a:sym typeface="Arial"/>
            </a:endParaRPr>
          </a:p>
        </p:txBody>
      </p:sp>
      <p:sp>
        <p:nvSpPr>
          <p:cNvPr id="698" name="Google Shape;698;p92"/>
          <p:cNvSpPr/>
          <p:nvPr/>
        </p:nvSpPr>
        <p:spPr>
          <a:xfrm>
            <a:off x="868680" y="3511296"/>
            <a:ext cx="306324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520"/>
              <a:buFont typeface="Arial"/>
              <a:buNone/>
            </a:pPr>
            <a:r>
              <a:rPr b="0" i="0" lang="en-US" sz="1520" u="none" cap="none" strike="noStrike">
                <a:solidFill>
                  <a:srgbClr val="1F2933"/>
                </a:solidFill>
                <a:latin typeface="Arial"/>
                <a:ea typeface="Arial"/>
                <a:cs typeface="Arial"/>
                <a:sym typeface="Arial"/>
              </a:rPr>
              <a:t>Some federations operate more top-down; others rely heavily on campus-to-campus coordination.</a:t>
            </a:r>
            <a:endParaRPr b="0" i="0" sz="1520" u="none" cap="none" strike="noStrike">
              <a:solidFill>
                <a:schemeClr val="dk1"/>
              </a:solidFill>
              <a:latin typeface="Arial"/>
              <a:ea typeface="Arial"/>
              <a:cs typeface="Arial"/>
              <a:sym typeface="Arial"/>
            </a:endParaRPr>
          </a:p>
        </p:txBody>
      </p:sp>
      <p:sp>
        <p:nvSpPr>
          <p:cNvPr id="699" name="Google Shape;699;p92"/>
          <p:cNvSpPr/>
          <p:nvPr/>
        </p:nvSpPr>
        <p:spPr>
          <a:xfrm>
            <a:off x="4636008" y="2999232"/>
            <a:ext cx="3063240" cy="347472"/>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Shared challenge</a:t>
            </a:r>
            <a:endParaRPr b="0" i="0" sz="1700" u="none" cap="none" strike="noStrike">
              <a:solidFill>
                <a:schemeClr val="dk1"/>
              </a:solidFill>
              <a:latin typeface="Arial"/>
              <a:ea typeface="Arial"/>
              <a:cs typeface="Arial"/>
              <a:sym typeface="Arial"/>
            </a:endParaRPr>
          </a:p>
        </p:txBody>
      </p:sp>
      <p:sp>
        <p:nvSpPr>
          <p:cNvPr id="700" name="Google Shape;700;p92"/>
          <p:cNvSpPr/>
          <p:nvPr/>
        </p:nvSpPr>
        <p:spPr>
          <a:xfrm>
            <a:off x="4636008" y="3511296"/>
            <a:ext cx="306324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520"/>
              <a:buFont typeface="Arial"/>
              <a:buNone/>
            </a:pPr>
            <a:r>
              <a:rPr b="0" i="0" lang="en-US" sz="1520" u="none" cap="none" strike="noStrike">
                <a:solidFill>
                  <a:srgbClr val="1F2933"/>
                </a:solidFill>
                <a:latin typeface="Arial"/>
                <a:ea typeface="Arial"/>
                <a:cs typeface="Arial"/>
                <a:sym typeface="Arial"/>
              </a:rPr>
              <a:t>When incidents cross borders, IdPs, SPs, and federation operators need a common coordination path.</a:t>
            </a:r>
            <a:endParaRPr b="0" i="0" sz="1520" u="none" cap="none" strike="noStrike">
              <a:solidFill>
                <a:schemeClr val="dk1"/>
              </a:solidFill>
              <a:latin typeface="Arial"/>
              <a:ea typeface="Arial"/>
              <a:cs typeface="Arial"/>
              <a:sym typeface="Arial"/>
            </a:endParaRPr>
          </a:p>
        </p:txBody>
      </p:sp>
      <p:sp>
        <p:nvSpPr>
          <p:cNvPr id="701" name="Google Shape;701;p92"/>
          <p:cNvSpPr/>
          <p:nvPr/>
        </p:nvSpPr>
        <p:spPr>
          <a:xfrm>
            <a:off x="8403336" y="2999232"/>
            <a:ext cx="3063240" cy="347472"/>
          </a:xfrm>
          <a:prstGeom prst="rect">
            <a:avLst/>
          </a:prstGeom>
          <a:solidFill>
            <a:srgbClr val="F36F21"/>
          </a:solidFill>
          <a:ln cap="flat" cmpd="sng" w="9525">
            <a:solidFill>
              <a:srgbClr val="F36F21"/>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Broader participation</a:t>
            </a:r>
            <a:endParaRPr b="0" i="0" sz="1700" u="none" cap="none" strike="noStrike">
              <a:solidFill>
                <a:schemeClr val="dk1"/>
              </a:solidFill>
              <a:latin typeface="Arial"/>
              <a:ea typeface="Arial"/>
              <a:cs typeface="Arial"/>
              <a:sym typeface="Arial"/>
            </a:endParaRPr>
          </a:p>
        </p:txBody>
      </p:sp>
      <p:sp>
        <p:nvSpPr>
          <p:cNvPr id="702" name="Google Shape;702;p92"/>
          <p:cNvSpPr/>
          <p:nvPr/>
        </p:nvSpPr>
        <p:spPr>
          <a:xfrm>
            <a:off x="8403336" y="3511296"/>
            <a:ext cx="306324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520"/>
              <a:buFont typeface="Arial"/>
              <a:buNone/>
            </a:pPr>
            <a:r>
              <a:rPr b="0" i="0" lang="en-US" sz="1520" u="none" cap="none" strike="noStrike">
                <a:solidFill>
                  <a:srgbClr val="1F2933"/>
                </a:solidFill>
                <a:latin typeface="Arial"/>
                <a:ea typeface="Arial"/>
                <a:cs typeface="Arial"/>
                <a:sym typeface="Arial"/>
              </a:rPr>
              <a:t>International participation helps the community test assumptions and improve Sirtfi practice.</a:t>
            </a:r>
            <a:endParaRPr b="0" i="0" sz="1520" u="none" cap="none" strike="noStrike">
              <a:solidFill>
                <a:schemeClr val="dk1"/>
              </a:solidFill>
              <a:latin typeface="Arial"/>
              <a:ea typeface="Arial"/>
              <a:cs typeface="Arial"/>
              <a:sym typeface="Arial"/>
            </a:endParaRPr>
          </a:p>
        </p:txBody>
      </p:sp>
      <p:sp>
        <p:nvSpPr>
          <p:cNvPr id="703" name="Google Shape;703;p92"/>
          <p:cNvSpPr/>
          <p:nvPr/>
        </p:nvSpPr>
        <p:spPr>
          <a:xfrm>
            <a:off x="1325880" y="5440680"/>
            <a:ext cx="9509760" cy="33832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1850"/>
              <a:buFont typeface="Arial"/>
              <a:buNone/>
            </a:pPr>
            <a:r>
              <a:rPr b="1" i="0" lang="en-US" sz="1850" u="none" cap="none" strike="noStrike">
                <a:solidFill>
                  <a:srgbClr val="073B5A"/>
                </a:solidFill>
                <a:latin typeface="Arial"/>
                <a:ea typeface="Arial"/>
                <a:cs typeface="Arial"/>
                <a:sym typeface="Arial"/>
              </a:rPr>
              <a:t>Goal: strengthen cooperation without assuming every federation coordinates incidents the same way.</a:t>
            </a:r>
            <a:endParaRPr b="0" i="0" sz="185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3"/>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709" name="Google Shape;709;p93"/>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710" name="Google Shape;710;p93"/>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WAY AHEAD</a:t>
            </a:r>
            <a:endParaRPr b="0" i="0" sz="950" u="none" cap="none" strike="noStrike">
              <a:solidFill>
                <a:schemeClr val="dk1"/>
              </a:solidFill>
              <a:latin typeface="Arial"/>
              <a:ea typeface="Arial"/>
              <a:cs typeface="Arial"/>
              <a:sym typeface="Arial"/>
            </a:endParaRPr>
          </a:p>
        </p:txBody>
      </p:sp>
      <p:sp>
        <p:nvSpPr>
          <p:cNvPr id="711" name="Google Shape;711;p93"/>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2026: invitation to participate</a:t>
            </a:r>
            <a:endParaRPr b="0" i="0" sz="3000" u="none" cap="none" strike="noStrike">
              <a:solidFill>
                <a:schemeClr val="dk1"/>
              </a:solidFill>
              <a:latin typeface="Arial"/>
              <a:ea typeface="Arial"/>
              <a:cs typeface="Arial"/>
              <a:sym typeface="Arial"/>
            </a:endParaRPr>
          </a:p>
        </p:txBody>
      </p:sp>
      <p:cxnSp>
        <p:nvCxnSpPr>
          <p:cNvPr id="712" name="Google Shape;712;p93"/>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713" name="Google Shape;713;p93"/>
          <p:cNvSpPr/>
          <p:nvPr/>
        </p:nvSpPr>
        <p:spPr>
          <a:xfrm>
            <a:off x="868680" y="2240280"/>
            <a:ext cx="2240280" cy="47548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300"/>
              <a:buFont typeface="Arial"/>
              <a:buNone/>
            </a:pPr>
            <a:r>
              <a:rPr b="1" i="0" lang="en-US" sz="2300" u="none" cap="none" strike="noStrike">
                <a:solidFill>
                  <a:srgbClr val="073B5A"/>
                </a:solidFill>
                <a:latin typeface="Arial"/>
                <a:ea typeface="Arial"/>
                <a:cs typeface="Arial"/>
                <a:sym typeface="Arial"/>
              </a:rPr>
              <a:t>June</a:t>
            </a:r>
            <a:endParaRPr b="0" i="0" sz="2300" u="none" cap="none" strike="noStrike">
              <a:solidFill>
                <a:schemeClr val="dk1"/>
              </a:solidFill>
              <a:latin typeface="Arial"/>
              <a:ea typeface="Arial"/>
              <a:cs typeface="Arial"/>
              <a:sym typeface="Arial"/>
            </a:endParaRPr>
          </a:p>
        </p:txBody>
      </p:sp>
      <p:sp>
        <p:nvSpPr>
          <p:cNvPr id="714" name="Google Shape;714;p93"/>
          <p:cNvSpPr/>
          <p:nvPr/>
        </p:nvSpPr>
        <p:spPr>
          <a:xfrm>
            <a:off x="868680" y="2862072"/>
            <a:ext cx="2240280" cy="713232"/>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lnSpc>
                <a:spcPct val="100000"/>
              </a:lnSpc>
              <a:spcBef>
                <a:spcPts val="0"/>
              </a:spcBef>
              <a:spcAft>
                <a:spcPts val="0"/>
              </a:spcAft>
              <a:buClr>
                <a:srgbClr val="1F2933"/>
              </a:buClr>
              <a:buSzPts val="1550"/>
              <a:buFont typeface="Arial"/>
              <a:buNone/>
            </a:pPr>
            <a:r>
              <a:rPr b="1" i="0" lang="en-US" sz="1550" u="none" cap="none" strike="noStrike">
                <a:solidFill>
                  <a:srgbClr val="1F2933"/>
                </a:solidFill>
                <a:latin typeface="Arial"/>
                <a:ea typeface="Arial"/>
                <a:cs typeface="Arial"/>
                <a:sym typeface="Arial"/>
              </a:rPr>
              <a:t>Call for participation</a:t>
            </a:r>
            <a:endParaRPr b="0" i="0" sz="1550" u="none" cap="none" strike="noStrike">
              <a:solidFill>
                <a:schemeClr val="dk1"/>
              </a:solidFill>
              <a:latin typeface="Arial"/>
              <a:ea typeface="Arial"/>
              <a:cs typeface="Arial"/>
              <a:sym typeface="Arial"/>
            </a:endParaRPr>
          </a:p>
        </p:txBody>
      </p:sp>
      <p:sp>
        <p:nvSpPr>
          <p:cNvPr id="715" name="Google Shape;715;p93"/>
          <p:cNvSpPr/>
          <p:nvPr/>
        </p:nvSpPr>
        <p:spPr>
          <a:xfrm>
            <a:off x="3685032" y="2240280"/>
            <a:ext cx="2240280" cy="47548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300"/>
              <a:buFont typeface="Arial"/>
              <a:buNone/>
            </a:pPr>
            <a:r>
              <a:rPr b="1" i="0" lang="en-US" sz="2300" u="none" cap="none" strike="noStrike">
                <a:solidFill>
                  <a:srgbClr val="073B5A"/>
                </a:solidFill>
                <a:latin typeface="Arial"/>
                <a:ea typeface="Arial"/>
                <a:cs typeface="Arial"/>
                <a:sym typeface="Arial"/>
              </a:rPr>
              <a:t>By Oct 1</a:t>
            </a:r>
            <a:endParaRPr b="0" i="0" sz="2300" u="none" cap="none" strike="noStrike">
              <a:solidFill>
                <a:schemeClr val="dk1"/>
              </a:solidFill>
              <a:latin typeface="Arial"/>
              <a:ea typeface="Arial"/>
              <a:cs typeface="Arial"/>
              <a:sym typeface="Arial"/>
            </a:endParaRPr>
          </a:p>
        </p:txBody>
      </p:sp>
      <p:sp>
        <p:nvSpPr>
          <p:cNvPr id="716" name="Google Shape;716;p93"/>
          <p:cNvSpPr/>
          <p:nvPr/>
        </p:nvSpPr>
        <p:spPr>
          <a:xfrm>
            <a:off x="3685032" y="2862072"/>
            <a:ext cx="2240280" cy="713232"/>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lnSpc>
                <a:spcPct val="100000"/>
              </a:lnSpc>
              <a:spcBef>
                <a:spcPts val="0"/>
              </a:spcBef>
              <a:spcAft>
                <a:spcPts val="0"/>
              </a:spcAft>
              <a:buClr>
                <a:srgbClr val="1F2933"/>
              </a:buClr>
              <a:buSzPts val="1550"/>
              <a:buFont typeface="Arial"/>
              <a:buNone/>
            </a:pPr>
            <a:r>
              <a:rPr b="1" i="0" lang="en-US" sz="1550" u="none" cap="none" strike="noStrike">
                <a:solidFill>
                  <a:srgbClr val="1F2933"/>
                </a:solidFill>
                <a:latin typeface="Arial"/>
                <a:ea typeface="Arial"/>
                <a:cs typeface="Arial"/>
                <a:sym typeface="Arial"/>
              </a:rPr>
              <a:t>Participant sign-up</a:t>
            </a:r>
            <a:endParaRPr b="0" i="0" sz="1550" u="none" cap="none" strike="noStrike">
              <a:solidFill>
                <a:schemeClr val="dk1"/>
              </a:solidFill>
              <a:latin typeface="Arial"/>
              <a:ea typeface="Arial"/>
              <a:cs typeface="Arial"/>
              <a:sym typeface="Arial"/>
            </a:endParaRPr>
          </a:p>
        </p:txBody>
      </p:sp>
      <p:sp>
        <p:nvSpPr>
          <p:cNvPr id="717" name="Google Shape;717;p93"/>
          <p:cNvSpPr/>
          <p:nvPr/>
        </p:nvSpPr>
        <p:spPr>
          <a:xfrm>
            <a:off x="6501384" y="2240280"/>
            <a:ext cx="2240280" cy="47548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300"/>
              <a:buFont typeface="Arial"/>
              <a:buNone/>
            </a:pPr>
            <a:r>
              <a:rPr b="1" i="0" lang="en-US" sz="2300" u="none" cap="none" strike="noStrike">
                <a:solidFill>
                  <a:srgbClr val="073B5A"/>
                </a:solidFill>
                <a:latin typeface="Arial"/>
                <a:ea typeface="Arial"/>
                <a:cs typeface="Arial"/>
                <a:sym typeface="Arial"/>
              </a:rPr>
              <a:t>Before exercise</a:t>
            </a:r>
            <a:endParaRPr b="0" i="0" sz="2300" u="none" cap="none" strike="noStrike">
              <a:solidFill>
                <a:schemeClr val="dk1"/>
              </a:solidFill>
              <a:latin typeface="Arial"/>
              <a:ea typeface="Arial"/>
              <a:cs typeface="Arial"/>
              <a:sym typeface="Arial"/>
            </a:endParaRPr>
          </a:p>
        </p:txBody>
      </p:sp>
      <p:sp>
        <p:nvSpPr>
          <p:cNvPr id="718" name="Google Shape;718;p93"/>
          <p:cNvSpPr/>
          <p:nvPr/>
        </p:nvSpPr>
        <p:spPr>
          <a:xfrm>
            <a:off x="6501384" y="2862072"/>
            <a:ext cx="2240280" cy="713232"/>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lnSpc>
                <a:spcPct val="100000"/>
              </a:lnSpc>
              <a:spcBef>
                <a:spcPts val="0"/>
              </a:spcBef>
              <a:spcAft>
                <a:spcPts val="0"/>
              </a:spcAft>
              <a:buClr>
                <a:srgbClr val="1F2933"/>
              </a:buClr>
              <a:buSzPts val="1550"/>
              <a:buFont typeface="Arial"/>
              <a:buNone/>
            </a:pPr>
            <a:r>
              <a:rPr b="1" i="0" lang="en-US" sz="1550" u="none" cap="none" strike="noStrike">
                <a:solidFill>
                  <a:srgbClr val="1F2933"/>
                </a:solidFill>
                <a:latin typeface="Arial"/>
                <a:ea typeface="Arial"/>
                <a:cs typeface="Arial"/>
                <a:sym typeface="Arial"/>
              </a:rPr>
              <a:t>Contact test and POC training</a:t>
            </a:r>
            <a:endParaRPr b="0" i="0" sz="1550" u="none" cap="none" strike="noStrike">
              <a:solidFill>
                <a:schemeClr val="dk1"/>
              </a:solidFill>
              <a:latin typeface="Arial"/>
              <a:ea typeface="Arial"/>
              <a:cs typeface="Arial"/>
              <a:sym typeface="Arial"/>
            </a:endParaRPr>
          </a:p>
        </p:txBody>
      </p:sp>
      <p:sp>
        <p:nvSpPr>
          <p:cNvPr id="719" name="Google Shape;719;p93"/>
          <p:cNvSpPr/>
          <p:nvPr/>
        </p:nvSpPr>
        <p:spPr>
          <a:xfrm>
            <a:off x="9317736" y="2240280"/>
            <a:ext cx="2240280" cy="47548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36F21"/>
              </a:buClr>
              <a:buSzPts val="2300"/>
              <a:buFont typeface="Arial"/>
              <a:buNone/>
            </a:pPr>
            <a:r>
              <a:rPr b="1" i="0" lang="en-US" sz="2300" u="none" cap="none" strike="noStrike">
                <a:solidFill>
                  <a:srgbClr val="F36F21"/>
                </a:solidFill>
                <a:latin typeface="Arial"/>
                <a:ea typeface="Arial"/>
                <a:cs typeface="Arial"/>
                <a:sym typeface="Arial"/>
              </a:rPr>
              <a:t>Nov 16-20</a:t>
            </a:r>
            <a:endParaRPr b="0" i="0" sz="2300" u="none" cap="none" strike="noStrike">
              <a:solidFill>
                <a:schemeClr val="dk1"/>
              </a:solidFill>
              <a:latin typeface="Arial"/>
              <a:ea typeface="Arial"/>
              <a:cs typeface="Arial"/>
              <a:sym typeface="Arial"/>
            </a:endParaRPr>
          </a:p>
        </p:txBody>
      </p:sp>
      <p:sp>
        <p:nvSpPr>
          <p:cNvPr id="720" name="Google Shape;720;p93"/>
          <p:cNvSpPr/>
          <p:nvPr/>
        </p:nvSpPr>
        <p:spPr>
          <a:xfrm>
            <a:off x="9317736" y="2862072"/>
            <a:ext cx="2240280" cy="713232"/>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000" lIns="1000" spcFirstLastPara="1" rIns="1000" wrap="square" tIns="1000">
            <a:normAutofit/>
          </a:bodyPr>
          <a:lstStyle/>
          <a:p>
            <a:pPr indent="0" lvl="0" marL="0" marR="0" rtl="0" algn="ctr">
              <a:lnSpc>
                <a:spcPct val="100000"/>
              </a:lnSpc>
              <a:spcBef>
                <a:spcPts val="0"/>
              </a:spcBef>
              <a:spcAft>
                <a:spcPts val="0"/>
              </a:spcAft>
              <a:buClr>
                <a:srgbClr val="1F2933"/>
              </a:buClr>
              <a:buSzPts val="1550"/>
              <a:buFont typeface="Arial"/>
              <a:buNone/>
            </a:pPr>
            <a:r>
              <a:rPr b="1" i="0" lang="en-US" sz="1550" u="none" cap="none" strike="noStrike">
                <a:solidFill>
                  <a:srgbClr val="1F2933"/>
                </a:solidFill>
                <a:latin typeface="Arial"/>
                <a:ea typeface="Arial"/>
                <a:cs typeface="Arial"/>
                <a:sym typeface="Arial"/>
              </a:rPr>
              <a:t>Exercise week</a:t>
            </a:r>
            <a:endParaRPr b="0" i="0" sz="1550" u="none" cap="none" strike="noStrike">
              <a:solidFill>
                <a:schemeClr val="dk1"/>
              </a:solidFill>
              <a:latin typeface="Arial"/>
              <a:ea typeface="Arial"/>
              <a:cs typeface="Arial"/>
              <a:sym typeface="Arial"/>
            </a:endParaRPr>
          </a:p>
        </p:txBody>
      </p:sp>
      <p:sp>
        <p:nvSpPr>
          <p:cNvPr id="721" name="Google Shape;721;p93"/>
          <p:cNvSpPr/>
          <p:nvPr/>
        </p:nvSpPr>
        <p:spPr>
          <a:xfrm>
            <a:off x="1417320" y="4572000"/>
            <a:ext cx="9144000"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100"/>
              <a:buFont typeface="Arial"/>
              <a:buNone/>
            </a:pPr>
            <a:r>
              <a:rPr b="1" i="0" lang="en-US" sz="2100" u="none" cap="none" strike="noStrike">
                <a:solidFill>
                  <a:srgbClr val="073B5A"/>
                </a:solidFill>
                <a:latin typeface="Arial"/>
                <a:ea typeface="Arial"/>
                <a:cs typeface="Arial"/>
                <a:sym typeface="Arial"/>
              </a:rPr>
              <a:t>Each team is expected to participate during a focused window - not for the entire week.</a:t>
            </a:r>
            <a:endParaRPr b="0" i="0" sz="2100" u="none" cap="none" strike="noStrike">
              <a:solidFill>
                <a:schemeClr val="dk1"/>
              </a:solidFill>
              <a:latin typeface="Arial"/>
              <a:ea typeface="Arial"/>
              <a:cs typeface="Arial"/>
              <a:sym typeface="Arial"/>
            </a:endParaRPr>
          </a:p>
        </p:txBody>
      </p:sp>
      <p:sp>
        <p:nvSpPr>
          <p:cNvPr id="722" name="Google Shape;722;p93"/>
          <p:cNvSpPr/>
          <p:nvPr/>
        </p:nvSpPr>
        <p:spPr>
          <a:xfrm>
            <a:off x="1298448" y="5212080"/>
            <a:ext cx="9372600" cy="475488"/>
          </a:xfrm>
          <a:prstGeom prst="rect">
            <a:avLst/>
          </a:prstGeom>
          <a:noFill/>
          <a:ln>
            <a:noFill/>
          </a:ln>
        </p:spPr>
        <p:txBody>
          <a:bodyPr anchorCtr="0" anchor="ctr" bIns="375" lIns="375" spcFirstLastPara="1" rIns="375" wrap="square" tIns="375">
            <a:normAutofit/>
          </a:bodyPr>
          <a:lstStyle/>
          <a:p>
            <a:pPr indent="0" lvl="0" marL="0" marR="0" rtl="0" algn="ctr">
              <a:lnSpc>
                <a:spcPct val="90000"/>
              </a:lnSpc>
              <a:spcBef>
                <a:spcPts val="0"/>
              </a:spcBef>
              <a:spcAft>
                <a:spcPts val="0"/>
              </a:spcAft>
              <a:buClr>
                <a:srgbClr val="1F2933"/>
              </a:buClr>
              <a:buSzPts val="1670"/>
              <a:buFont typeface="Arial"/>
              <a:buNone/>
            </a:pPr>
            <a:r>
              <a:rPr b="0" i="0" lang="en-US" sz="1670" u="none" cap="none" strike="noStrike">
                <a:solidFill>
                  <a:srgbClr val="1F2933"/>
                </a:solidFill>
                <a:latin typeface="Arial"/>
                <a:ea typeface="Arial"/>
                <a:cs typeface="Arial"/>
                <a:sym typeface="Arial"/>
              </a:rPr>
              <a:t>Federation operators can help by identifying interested IdPs/SPs, validating security contact readiness, and encouraging participation from different regions.</a:t>
            </a:r>
            <a:endParaRPr b="0" i="0" sz="167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26" name="Shape 726"/>
        <p:cNvGrpSpPr/>
        <p:nvPr/>
      </p:nvGrpSpPr>
      <p:grpSpPr>
        <a:xfrm>
          <a:off x="0" y="0"/>
          <a:ext cx="0" cy="0"/>
          <a:chOff x="0" y="0"/>
          <a:chExt cx="0" cy="0"/>
        </a:xfrm>
      </p:grpSpPr>
      <p:sp>
        <p:nvSpPr>
          <p:cNvPr id="727" name="Google Shape;727;p12"/>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FFFFFF"/>
                </a:solidFill>
                <a:latin typeface="Poppins"/>
                <a:ea typeface="Poppins"/>
                <a:cs typeface="Poppins"/>
                <a:sym typeface="Poppins"/>
              </a:rPr>
              <a:t>‹#›</a:t>
            </a:fld>
            <a:endParaRPr b="0" i="0" sz="1100" u="none" cap="none" strike="noStrike">
              <a:solidFill>
                <a:srgbClr val="FFFFFF"/>
              </a:solidFill>
              <a:latin typeface="Poppins"/>
              <a:ea typeface="Poppins"/>
              <a:cs typeface="Poppins"/>
              <a:sym typeface="Poppins"/>
            </a:endParaRPr>
          </a:p>
        </p:txBody>
      </p:sp>
      <p:sp>
        <p:nvSpPr>
          <p:cNvPr id="728" name="Google Shape;728;p12"/>
          <p:cNvSpPr txBox="1"/>
          <p:nvPr>
            <p:ph type="ctrTitle"/>
          </p:nvPr>
        </p:nvSpPr>
        <p:spPr>
          <a:xfrm>
            <a:off x="7045611" y="5807568"/>
            <a:ext cx="4234500" cy="78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Arial"/>
              <a:buNone/>
            </a:pPr>
            <a:r>
              <a:rPr lang="en-US" sz="4000"/>
              <a:t>Thank you!</a:t>
            </a:r>
            <a:endParaRPr sz="4000"/>
          </a:p>
        </p:txBody>
      </p:sp>
      <p:sp>
        <p:nvSpPr>
          <p:cNvPr id="729" name="Google Shape;729;p12"/>
          <p:cNvSpPr txBox="1"/>
          <p:nvPr>
            <p:ph idx="1" type="subTitle"/>
          </p:nvPr>
        </p:nvSpPr>
        <p:spPr>
          <a:xfrm>
            <a:off x="625929" y="4771292"/>
            <a:ext cx="6721929" cy="112332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lt1"/>
              </a:buClr>
              <a:buSzPts val="2000"/>
              <a:buFont typeface="Poppins"/>
              <a:buNone/>
            </a:pPr>
            <a:r>
              <a:rPr lang="en-US"/>
              <a:t>For more information, please reach out to </a:t>
            </a:r>
            <a:r>
              <a:rPr b="1" lang="en-US">
                <a:solidFill>
                  <a:schemeClr val="accent1"/>
                </a:solidFill>
              </a:rPr>
              <a:t>help</a:t>
            </a:r>
            <a:r>
              <a:rPr b="1" lang="en-US">
                <a:solidFill>
                  <a:schemeClr val="accent1"/>
                </a:solidFill>
              </a:rPr>
              <a:t>@incommon.org</a:t>
            </a:r>
            <a:endParaRPr b="1">
              <a:solidFill>
                <a:schemeClr val="accent1"/>
              </a:solidFill>
            </a:endParaRPr>
          </a:p>
        </p:txBody>
      </p:sp>
      <p:sp>
        <p:nvSpPr>
          <p:cNvPr id="730" name="Google Shape;730;p12"/>
          <p:cNvSpPr txBox="1"/>
          <p:nvPr>
            <p:ph idx="10" type="dt"/>
          </p:nvPr>
        </p:nvSpPr>
        <p:spPr>
          <a:xfrm>
            <a:off x="3889066" y="6330524"/>
            <a:ext cx="243954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rgbClr val="FFFFFF"/>
                </a:solidFill>
                <a:latin typeface="Poppins"/>
                <a:ea typeface="Poppins"/>
                <a:cs typeface="Poppins"/>
                <a:sym typeface="Poppins"/>
              </a:rPr>
              <a:t>6/3/25</a:t>
            </a:r>
            <a:endParaRPr b="0" i="0" sz="1100" u="none" cap="none" strike="noStrike">
              <a:solidFill>
                <a:srgbClr val="FFFFFF"/>
              </a:solidFill>
              <a:latin typeface="Poppins"/>
              <a:ea typeface="Poppins"/>
              <a:cs typeface="Poppins"/>
              <a:sym typeface="Poppins"/>
            </a:endParaRPr>
          </a:p>
        </p:txBody>
      </p:sp>
      <p:sp>
        <p:nvSpPr>
          <p:cNvPr id="731" name="Google Shape;731;p12"/>
          <p:cNvSpPr/>
          <p:nvPr/>
        </p:nvSpPr>
        <p:spPr>
          <a:xfrm>
            <a:off x="625475" y="3318897"/>
            <a:ext cx="7132320" cy="123444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Play"/>
                <a:ea typeface="Play"/>
                <a:cs typeface="Play"/>
                <a:sym typeface="Play"/>
              </a:rPr>
              <a:t>From checkbox</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Play"/>
                <a:ea typeface="Play"/>
                <a:cs typeface="Play"/>
                <a:sym typeface="Play"/>
              </a:rPr>
              <a:t>to coordination culture</a:t>
            </a:r>
            <a:endParaRPr b="0" i="0" sz="4000" u="none" cap="none" strike="noStrike">
              <a:solidFill>
                <a:srgbClr val="000000"/>
              </a:solidFill>
              <a:latin typeface="Arial"/>
              <a:ea typeface="Arial"/>
              <a:cs typeface="Arial"/>
              <a:sym typeface="Arial"/>
            </a:endParaRPr>
          </a:p>
        </p:txBody>
      </p:sp>
      <p:pic>
        <p:nvPicPr>
          <p:cNvPr descr="A black and orange logo" id="732" name="Google Shape;732;p12"/>
          <p:cNvPicPr preferRelativeResize="0"/>
          <p:nvPr/>
        </p:nvPicPr>
        <p:blipFill rotWithShape="1">
          <a:blip r:embed="rId3">
            <a:alphaModFix/>
          </a:blip>
          <a:srcRect b="97" l="0" r="0" t="-2361"/>
          <a:stretch/>
        </p:blipFill>
        <p:spPr>
          <a:xfrm>
            <a:off x="625475" y="503238"/>
            <a:ext cx="3747742" cy="14799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7"/>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532" name="Google Shape;532;p57"/>
          <p:cNvSpPr txBox="1"/>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533" name="Google Shape;533;p57"/>
          <p:cNvSpPr txBox="1"/>
          <p:nvPr/>
        </p:nvSpPr>
        <p:spPr>
          <a:xfrm>
            <a:off x="2932332" y="5876029"/>
            <a:ext cx="6110512" cy="379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67"/>
              <a:buFont typeface="Arial"/>
              <a:buNone/>
            </a:pPr>
            <a:r>
              <a:rPr b="0" i="0" lang="en-US" sz="1867" u="none" cap="none" strike="noStrike">
                <a:solidFill>
                  <a:srgbClr val="000000"/>
                </a:solidFill>
                <a:latin typeface="Arial"/>
                <a:ea typeface="Arial"/>
                <a:cs typeface="Arial"/>
                <a:sym typeface="Arial"/>
              </a:rPr>
              <a:t>https://refeds.org/sirtfi</a:t>
            </a:r>
            <a:endParaRPr b="0" i="0" sz="1867" u="none" cap="none" strike="noStrike">
              <a:solidFill>
                <a:srgbClr val="000000"/>
              </a:solidFill>
              <a:latin typeface="Arial"/>
              <a:ea typeface="Arial"/>
              <a:cs typeface="Arial"/>
              <a:sym typeface="Arial"/>
            </a:endParaRPr>
          </a:p>
        </p:txBody>
      </p:sp>
      <p:sp>
        <p:nvSpPr>
          <p:cNvPr id="534" name="Google Shape;534;p57"/>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535" name="Google Shape;535;p57"/>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FEDERATION OPERATOR FRAMING</a:t>
            </a:r>
            <a:endParaRPr b="0" i="0" sz="950" u="none" cap="none" strike="noStrike">
              <a:solidFill>
                <a:schemeClr val="dk1"/>
              </a:solidFill>
              <a:latin typeface="Arial"/>
              <a:ea typeface="Arial"/>
              <a:cs typeface="Arial"/>
              <a:sym typeface="Arial"/>
            </a:endParaRPr>
          </a:p>
        </p:txBody>
      </p:sp>
      <p:sp>
        <p:nvSpPr>
          <p:cNvPr id="536" name="Google Shape;536;p57"/>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Why this matters to federation operators</a:t>
            </a:r>
            <a:endParaRPr b="0" i="0" sz="3000" u="none" cap="none" strike="noStrike">
              <a:solidFill>
                <a:schemeClr val="dk1"/>
              </a:solidFill>
              <a:latin typeface="Arial"/>
              <a:ea typeface="Arial"/>
              <a:cs typeface="Arial"/>
              <a:sym typeface="Arial"/>
            </a:endParaRPr>
          </a:p>
        </p:txBody>
      </p:sp>
      <p:cxnSp>
        <p:nvCxnSpPr>
          <p:cNvPr id="537" name="Google Shape;537;p57"/>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538" name="Google Shape;538;p57"/>
          <p:cNvSpPr/>
          <p:nvPr/>
        </p:nvSpPr>
        <p:spPr>
          <a:xfrm>
            <a:off x="777250" y="1901950"/>
            <a:ext cx="5440800" cy="809700"/>
          </a:xfrm>
          <a:prstGeom prst="rect">
            <a:avLst/>
          </a:prstGeom>
          <a:noFill/>
          <a:ln>
            <a:noFill/>
          </a:ln>
        </p:spPr>
        <p:txBody>
          <a:bodyPr anchorCtr="0" anchor="ctr" bIns="625" lIns="625" spcFirstLastPara="1" rIns="625" wrap="square" tIns="625">
            <a:normAutofit/>
          </a:bodyPr>
          <a:lstStyle/>
          <a:p>
            <a:pPr indent="0" lvl="0" marL="0" marR="0" rtl="0" algn="l">
              <a:lnSpc>
                <a:spcPct val="80000"/>
              </a:lnSpc>
              <a:spcBef>
                <a:spcPts val="0"/>
              </a:spcBef>
              <a:spcAft>
                <a:spcPts val="0"/>
              </a:spcAft>
              <a:buClr>
                <a:srgbClr val="073B5A"/>
              </a:buClr>
              <a:buSzPts val="1937"/>
              <a:buFont typeface="Arial"/>
              <a:buNone/>
            </a:pPr>
            <a:r>
              <a:rPr b="1" i="0" lang="en-US" sz="1938" u="none" cap="none" strike="noStrike">
                <a:solidFill>
                  <a:srgbClr val="073B5A"/>
                </a:solidFill>
                <a:latin typeface="Arial"/>
                <a:ea typeface="Arial"/>
                <a:cs typeface="Arial"/>
                <a:sym typeface="Arial"/>
              </a:rPr>
              <a:t>Trust is why we do ALL of this. Without it, we are nothing. Without us, it is nothing.</a:t>
            </a:r>
            <a:endParaRPr b="0" i="0" sz="1938" u="none" cap="none" strike="noStrike">
              <a:solidFill>
                <a:schemeClr val="dk1"/>
              </a:solidFill>
              <a:latin typeface="Arial"/>
              <a:ea typeface="Arial"/>
              <a:cs typeface="Arial"/>
              <a:sym typeface="Arial"/>
            </a:endParaRPr>
          </a:p>
        </p:txBody>
      </p:sp>
      <p:sp>
        <p:nvSpPr>
          <p:cNvPr id="539" name="Google Shape;539;p57"/>
          <p:cNvSpPr/>
          <p:nvPr/>
        </p:nvSpPr>
        <p:spPr>
          <a:xfrm>
            <a:off x="777250" y="3154676"/>
            <a:ext cx="6009000" cy="2147400"/>
          </a:xfrm>
          <a:prstGeom prst="rect">
            <a:avLst/>
          </a:prstGeom>
          <a:solidFill>
            <a:srgbClr val="E9F5FB"/>
          </a:solidFill>
          <a:ln cap="flat" cmpd="sng" w="15225">
            <a:solidFill>
              <a:srgbClr val="CCE7F3"/>
            </a:solidFill>
            <a:prstDash val="solid"/>
            <a:round/>
            <a:headEnd len="sm" w="sm" type="none"/>
            <a:tailEnd len="sm" w="sm" type="none"/>
          </a:ln>
        </p:spPr>
        <p:txBody>
          <a:bodyPr anchorCtr="0" anchor="ctr" bIns="1900" lIns="365750" spcFirstLastPara="1" rIns="365750" wrap="square" tIns="1900">
            <a:normAutofit/>
          </a:bodyPr>
          <a:lstStyle/>
          <a:p>
            <a:pPr indent="0" lvl="0" marL="0" marR="0" rtl="0" algn="just">
              <a:lnSpc>
                <a:spcPct val="100000"/>
              </a:lnSpc>
              <a:spcBef>
                <a:spcPts val="0"/>
              </a:spcBef>
              <a:spcAft>
                <a:spcPts val="0"/>
              </a:spcAft>
              <a:buClr>
                <a:srgbClr val="073B5A"/>
              </a:buClr>
              <a:buSzPts val="2000"/>
              <a:buFont typeface="Arial"/>
              <a:buNone/>
            </a:pPr>
            <a:r>
              <a:rPr b="0" i="0" lang="en-US" sz="2000" u="none" cap="none" strike="noStrike">
                <a:solidFill>
                  <a:srgbClr val="073B5A"/>
                </a:solidFill>
                <a:latin typeface="Arial"/>
                <a:ea typeface="Arial"/>
                <a:cs typeface="Arial"/>
                <a:sym typeface="Arial"/>
              </a:rPr>
              <a:t>The federation operator has a non-optional role in ensuring that trust is maintained</a:t>
            </a:r>
            <a:r>
              <a:rPr lang="en-US" sz="2000">
                <a:solidFill>
                  <a:srgbClr val="073B5A"/>
                </a:solidFill>
              </a:rPr>
              <a:t>,</a:t>
            </a:r>
            <a:r>
              <a:rPr b="0" i="0" lang="en-US" sz="2000" u="none" cap="none" strike="noStrike">
                <a:solidFill>
                  <a:srgbClr val="073B5A"/>
                </a:solidFill>
                <a:latin typeface="Arial"/>
                <a:ea typeface="Arial"/>
                <a:cs typeface="Arial"/>
                <a:sym typeface="Arial"/>
              </a:rPr>
              <a:t> and flows correctly and smoothly across the fabric of their own federa</a:t>
            </a:r>
            <a:r>
              <a:rPr lang="en-US" sz="2000">
                <a:solidFill>
                  <a:srgbClr val="073B5A"/>
                </a:solidFill>
              </a:rPr>
              <a:t>tion as well as between all other </a:t>
            </a:r>
            <a:r>
              <a:rPr lang="en-US" sz="2000">
                <a:solidFill>
                  <a:srgbClr val="073B5A"/>
                </a:solidFill>
              </a:rPr>
              <a:t>federations</a:t>
            </a:r>
            <a:r>
              <a:rPr lang="en-US" sz="2000">
                <a:solidFill>
                  <a:srgbClr val="073B5A"/>
                </a:solidFill>
              </a:rPr>
              <a:t> they peer with via eduGAIN.</a:t>
            </a:r>
            <a:endParaRPr b="0" i="0" sz="2000" u="none" cap="none" strike="noStrike">
              <a:solidFill>
                <a:schemeClr val="dk1"/>
              </a:solidFill>
              <a:latin typeface="Arial"/>
              <a:ea typeface="Arial"/>
              <a:cs typeface="Arial"/>
              <a:sym typeface="Arial"/>
            </a:endParaRPr>
          </a:p>
        </p:txBody>
      </p:sp>
      <p:sp>
        <p:nvSpPr>
          <p:cNvPr id="540" name="Google Shape;540;p57"/>
          <p:cNvSpPr/>
          <p:nvPr/>
        </p:nvSpPr>
        <p:spPr>
          <a:xfrm>
            <a:off x="8549640" y="3066020"/>
            <a:ext cx="1554600" cy="658500"/>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50"/>
              <a:buFont typeface="Arial"/>
              <a:buNone/>
            </a:pPr>
            <a:r>
              <a:rPr b="1" i="0" lang="en-US" sz="1550" u="none" cap="none" strike="noStrike">
                <a:solidFill>
                  <a:srgbClr val="FFFFFF"/>
                </a:solidFill>
                <a:latin typeface="Arial"/>
                <a:ea typeface="Arial"/>
                <a:cs typeface="Arial"/>
                <a:sym typeface="Arial"/>
              </a:rPr>
              <a:t>Federation</a:t>
            </a:r>
            <a:endParaRPr b="0" i="0" sz="15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550"/>
              <a:buFont typeface="Arial"/>
              <a:buNone/>
            </a:pPr>
            <a:r>
              <a:rPr b="1" i="0" lang="en-US" sz="1550" u="none" cap="none" strike="noStrike">
                <a:solidFill>
                  <a:srgbClr val="FFFFFF"/>
                </a:solidFill>
                <a:latin typeface="Arial"/>
                <a:ea typeface="Arial"/>
                <a:cs typeface="Arial"/>
                <a:sym typeface="Arial"/>
              </a:rPr>
              <a:t>Operator</a:t>
            </a:r>
            <a:endParaRPr b="0" i="0" sz="1550" u="none" cap="none" strike="noStrike">
              <a:solidFill>
                <a:schemeClr val="dk1"/>
              </a:solidFill>
              <a:latin typeface="Arial"/>
              <a:ea typeface="Arial"/>
              <a:cs typeface="Arial"/>
              <a:sym typeface="Arial"/>
            </a:endParaRPr>
          </a:p>
        </p:txBody>
      </p:sp>
      <p:sp>
        <p:nvSpPr>
          <p:cNvPr id="541" name="Google Shape;541;p57"/>
          <p:cNvSpPr/>
          <p:nvPr/>
        </p:nvSpPr>
        <p:spPr>
          <a:xfrm>
            <a:off x="8485632" y="1691640"/>
            <a:ext cx="1234440" cy="530352"/>
          </a:xfrm>
          <a:prstGeom prst="rect">
            <a:avLst/>
          </a:prstGeom>
          <a:solidFill>
            <a:srgbClr val="EEF2F4"/>
          </a:solidFill>
          <a:ln cap="flat" cmpd="sng" w="9525">
            <a:solidFill>
              <a:srgbClr val="D6DE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IdP</a:t>
            </a:r>
            <a:endParaRPr b="0" i="0" sz="1550" u="none" cap="none" strike="noStrike">
              <a:solidFill>
                <a:schemeClr val="dk1"/>
              </a:solidFill>
              <a:latin typeface="Arial"/>
              <a:ea typeface="Arial"/>
              <a:cs typeface="Arial"/>
              <a:sym typeface="Arial"/>
            </a:endParaRPr>
          </a:p>
        </p:txBody>
      </p:sp>
      <p:sp>
        <p:nvSpPr>
          <p:cNvPr id="542" name="Google Shape;542;p57"/>
          <p:cNvSpPr/>
          <p:nvPr/>
        </p:nvSpPr>
        <p:spPr>
          <a:xfrm>
            <a:off x="7114032" y="4315968"/>
            <a:ext cx="1234440" cy="530352"/>
          </a:xfrm>
          <a:prstGeom prst="rect">
            <a:avLst/>
          </a:prstGeom>
          <a:solidFill>
            <a:srgbClr val="EEF2F4"/>
          </a:solidFill>
          <a:ln cap="flat" cmpd="sng" w="9525">
            <a:solidFill>
              <a:srgbClr val="D6DE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SP</a:t>
            </a:r>
            <a:endParaRPr b="0" i="0" sz="1550" u="none" cap="none" strike="noStrike">
              <a:solidFill>
                <a:schemeClr val="dk1"/>
              </a:solidFill>
              <a:latin typeface="Arial"/>
              <a:ea typeface="Arial"/>
              <a:cs typeface="Arial"/>
              <a:sym typeface="Arial"/>
            </a:endParaRPr>
          </a:p>
        </p:txBody>
      </p:sp>
      <p:sp>
        <p:nvSpPr>
          <p:cNvPr id="543" name="Google Shape;543;p57"/>
          <p:cNvSpPr/>
          <p:nvPr/>
        </p:nvSpPr>
        <p:spPr>
          <a:xfrm>
            <a:off x="10104120" y="4315968"/>
            <a:ext cx="1508760" cy="530352"/>
          </a:xfrm>
          <a:prstGeom prst="rect">
            <a:avLst/>
          </a:prstGeom>
          <a:solidFill>
            <a:srgbClr val="EEF2F4"/>
          </a:solidFill>
          <a:ln cap="flat" cmpd="sng" w="9525">
            <a:solidFill>
              <a:srgbClr val="D6DE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B5A"/>
              </a:buClr>
              <a:buSzPts val="1350"/>
              <a:buFont typeface="Arial"/>
              <a:buNone/>
            </a:pPr>
            <a:r>
              <a:rPr b="1" lang="en-US" sz="1350">
                <a:solidFill>
                  <a:srgbClr val="073B5A"/>
                </a:solidFill>
              </a:rPr>
              <a:t>other eduGAIN federations</a:t>
            </a:r>
            <a:endParaRPr b="0" i="0" sz="135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8"/>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549" name="Google Shape;549;p58"/>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550" name="Google Shape;550;p58"/>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SIRTFI CONTEXT</a:t>
            </a:r>
            <a:endParaRPr b="0" i="0" sz="950" u="none" cap="none" strike="noStrike">
              <a:solidFill>
                <a:schemeClr val="dk1"/>
              </a:solidFill>
              <a:latin typeface="Arial"/>
              <a:ea typeface="Arial"/>
              <a:cs typeface="Arial"/>
              <a:sym typeface="Arial"/>
            </a:endParaRPr>
          </a:p>
        </p:txBody>
      </p:sp>
      <p:sp>
        <p:nvSpPr>
          <p:cNvPr id="551" name="Google Shape;551;p58"/>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Sirtfi: from policy signal to operational habit</a:t>
            </a:r>
            <a:endParaRPr b="0" i="0" sz="3000" u="none" cap="none" strike="noStrike">
              <a:solidFill>
                <a:schemeClr val="dk1"/>
              </a:solidFill>
              <a:latin typeface="Arial"/>
              <a:ea typeface="Arial"/>
              <a:cs typeface="Arial"/>
              <a:sym typeface="Arial"/>
            </a:endParaRPr>
          </a:p>
        </p:txBody>
      </p:sp>
      <p:cxnSp>
        <p:nvCxnSpPr>
          <p:cNvPr id="552" name="Google Shape;552;p58"/>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553" name="Google Shape;553;p58"/>
          <p:cNvSpPr/>
          <p:nvPr/>
        </p:nvSpPr>
        <p:spPr>
          <a:xfrm>
            <a:off x="822960" y="2148840"/>
            <a:ext cx="2286000" cy="658368"/>
          </a:xfrm>
          <a:prstGeom prst="rect">
            <a:avLst/>
          </a:prstGeom>
          <a:solidFill>
            <a:srgbClr val="073B5A"/>
          </a:solidFill>
          <a:ln cap="flat" cmpd="sng" w="15225">
            <a:solidFill>
              <a:srgbClr val="073B5A"/>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Policy signal</a:t>
            </a:r>
            <a:endParaRPr b="0" i="0" sz="1800" u="none" cap="none" strike="noStrike">
              <a:solidFill>
                <a:schemeClr val="dk1"/>
              </a:solidFill>
              <a:latin typeface="Arial"/>
              <a:ea typeface="Arial"/>
              <a:cs typeface="Arial"/>
              <a:sym typeface="Arial"/>
            </a:endParaRPr>
          </a:p>
        </p:txBody>
      </p:sp>
      <p:sp>
        <p:nvSpPr>
          <p:cNvPr id="554" name="Google Shape;554;p58"/>
          <p:cNvSpPr/>
          <p:nvPr/>
        </p:nvSpPr>
        <p:spPr>
          <a:xfrm>
            <a:off x="3657600" y="2148840"/>
            <a:ext cx="2514600" cy="658368"/>
          </a:xfrm>
          <a:prstGeom prst="rect">
            <a:avLst/>
          </a:prstGeom>
          <a:solidFill>
            <a:srgbClr val="E9F5FB"/>
          </a:solidFill>
          <a:ln cap="flat" cmpd="sng" w="15225">
            <a:solidFill>
              <a:srgbClr val="CCE7F3"/>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073B5A"/>
              </a:buClr>
              <a:buSzPts val="1800"/>
              <a:buFont typeface="Arial"/>
              <a:buNone/>
            </a:pPr>
            <a:r>
              <a:rPr b="0" i="0" lang="en-US" sz="1800" u="none" cap="none" strike="noStrike">
                <a:solidFill>
                  <a:srgbClr val="073B5A"/>
                </a:solidFill>
                <a:latin typeface="Arial"/>
                <a:ea typeface="Arial"/>
                <a:cs typeface="Arial"/>
                <a:sym typeface="Arial"/>
              </a:rPr>
              <a:t>Published security contacts</a:t>
            </a:r>
            <a:endParaRPr b="0" i="0" sz="1800" u="none" cap="none" strike="noStrike">
              <a:solidFill>
                <a:schemeClr val="dk1"/>
              </a:solidFill>
              <a:latin typeface="Arial"/>
              <a:ea typeface="Arial"/>
              <a:cs typeface="Arial"/>
              <a:sym typeface="Arial"/>
            </a:endParaRPr>
          </a:p>
        </p:txBody>
      </p:sp>
      <p:sp>
        <p:nvSpPr>
          <p:cNvPr id="555" name="Google Shape;555;p58"/>
          <p:cNvSpPr/>
          <p:nvPr/>
        </p:nvSpPr>
        <p:spPr>
          <a:xfrm>
            <a:off x="6766560" y="2148840"/>
            <a:ext cx="2697480" cy="658368"/>
          </a:xfrm>
          <a:prstGeom prst="rect">
            <a:avLst/>
          </a:prstGeom>
          <a:solidFill>
            <a:srgbClr val="E9F5FB"/>
          </a:solidFill>
          <a:ln cap="flat" cmpd="sng" w="15225">
            <a:solidFill>
              <a:srgbClr val="CCE7F3"/>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073B5A"/>
              </a:buClr>
              <a:buSzPts val="1800"/>
              <a:buFont typeface="Arial"/>
              <a:buNone/>
            </a:pPr>
            <a:r>
              <a:rPr b="0" i="0" lang="en-US" sz="1800" u="none" cap="none" strike="noStrike">
                <a:solidFill>
                  <a:srgbClr val="073B5A"/>
                </a:solidFill>
                <a:latin typeface="Arial"/>
                <a:ea typeface="Arial"/>
                <a:cs typeface="Arial"/>
                <a:sym typeface="Arial"/>
              </a:rPr>
              <a:t>Timely, useful information sharing</a:t>
            </a:r>
            <a:endParaRPr b="0" i="0" sz="1800" u="none" cap="none" strike="noStrike">
              <a:solidFill>
                <a:schemeClr val="dk1"/>
              </a:solidFill>
              <a:latin typeface="Arial"/>
              <a:ea typeface="Arial"/>
              <a:cs typeface="Arial"/>
              <a:sym typeface="Arial"/>
            </a:endParaRPr>
          </a:p>
        </p:txBody>
      </p:sp>
      <p:sp>
        <p:nvSpPr>
          <p:cNvPr id="556" name="Google Shape;556;p58"/>
          <p:cNvSpPr/>
          <p:nvPr/>
        </p:nvSpPr>
        <p:spPr>
          <a:xfrm>
            <a:off x="9966960" y="2148840"/>
            <a:ext cx="1508760" cy="658368"/>
          </a:xfrm>
          <a:prstGeom prst="rect">
            <a:avLst/>
          </a:prstGeom>
          <a:solidFill>
            <a:srgbClr val="F36F21"/>
          </a:solidFill>
          <a:ln cap="flat" cmpd="sng" w="15225">
            <a:solidFill>
              <a:srgbClr val="F36F21"/>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FFFFFF"/>
              </a:buClr>
              <a:buSzPts val="1700"/>
              <a:buFont typeface="Arial"/>
              <a:buNone/>
            </a:pPr>
            <a:r>
              <a:rPr b="0" i="0" lang="en-US" sz="1700" u="none" cap="none" strike="noStrike">
                <a:solidFill>
                  <a:srgbClr val="FFFFFF"/>
                </a:solidFill>
                <a:latin typeface="Arial"/>
                <a:ea typeface="Arial"/>
                <a:cs typeface="Arial"/>
                <a:sym typeface="Arial"/>
              </a:rPr>
              <a:t>Practiced coordination</a:t>
            </a:r>
            <a:endParaRPr b="0" i="0" sz="1700" u="none" cap="none" strike="noStrike">
              <a:solidFill>
                <a:schemeClr val="dk1"/>
              </a:solidFill>
              <a:latin typeface="Arial"/>
              <a:ea typeface="Arial"/>
              <a:cs typeface="Arial"/>
              <a:sym typeface="Arial"/>
            </a:endParaRPr>
          </a:p>
        </p:txBody>
      </p:sp>
      <p:cxnSp>
        <p:nvCxnSpPr>
          <p:cNvPr id="557" name="Google Shape;557;p58"/>
          <p:cNvCxnSpPr/>
          <p:nvPr/>
        </p:nvCxnSpPr>
        <p:spPr>
          <a:xfrm>
            <a:off x="3127248" y="2487168"/>
            <a:ext cx="457200" cy="0"/>
          </a:xfrm>
          <a:prstGeom prst="straightConnector1">
            <a:avLst/>
          </a:prstGeom>
          <a:noFill/>
          <a:ln cap="flat" cmpd="sng" w="25400">
            <a:solidFill>
              <a:srgbClr val="5B6770"/>
            </a:solidFill>
            <a:prstDash val="solid"/>
            <a:round/>
            <a:headEnd len="sm" w="sm" type="none"/>
            <a:tailEnd len="med" w="med" type="triangle"/>
          </a:ln>
        </p:spPr>
      </p:cxnSp>
      <p:cxnSp>
        <p:nvCxnSpPr>
          <p:cNvPr id="558" name="Google Shape;558;p58"/>
          <p:cNvCxnSpPr/>
          <p:nvPr/>
        </p:nvCxnSpPr>
        <p:spPr>
          <a:xfrm>
            <a:off x="6199632" y="2487168"/>
            <a:ext cx="475488" cy="0"/>
          </a:xfrm>
          <a:prstGeom prst="straightConnector1">
            <a:avLst/>
          </a:prstGeom>
          <a:noFill/>
          <a:ln cap="flat" cmpd="sng" w="25400">
            <a:solidFill>
              <a:srgbClr val="5B6770"/>
            </a:solidFill>
            <a:prstDash val="solid"/>
            <a:round/>
            <a:headEnd len="sm" w="sm" type="none"/>
            <a:tailEnd len="med" w="med" type="triangle"/>
          </a:ln>
        </p:spPr>
      </p:cxnSp>
      <p:cxnSp>
        <p:nvCxnSpPr>
          <p:cNvPr id="559" name="Google Shape;559;p58"/>
          <p:cNvCxnSpPr/>
          <p:nvPr/>
        </p:nvCxnSpPr>
        <p:spPr>
          <a:xfrm>
            <a:off x="9491472" y="2487168"/>
            <a:ext cx="384048" cy="0"/>
          </a:xfrm>
          <a:prstGeom prst="straightConnector1">
            <a:avLst/>
          </a:prstGeom>
          <a:noFill/>
          <a:ln cap="flat" cmpd="sng" w="25400">
            <a:solidFill>
              <a:srgbClr val="5B6770"/>
            </a:solidFill>
            <a:prstDash val="solid"/>
            <a:round/>
            <a:headEnd len="sm" w="sm" type="none"/>
            <a:tailEnd len="med" w="med" type="triangle"/>
          </a:ln>
        </p:spPr>
      </p:cxnSp>
      <p:sp>
        <p:nvSpPr>
          <p:cNvPr id="560" name="Google Shape;560;p58"/>
          <p:cNvSpPr/>
          <p:nvPr/>
        </p:nvSpPr>
        <p:spPr>
          <a:xfrm>
            <a:off x="1005840" y="3657600"/>
            <a:ext cx="9966960" cy="685800"/>
          </a:xfrm>
          <a:prstGeom prst="rect">
            <a:avLst/>
          </a:prstGeom>
          <a:noFill/>
          <a:ln>
            <a:noFill/>
          </a:ln>
        </p:spPr>
        <p:txBody>
          <a:bodyPr anchorCtr="0" anchor="ctr" bIns="625" lIns="625" spcFirstLastPara="1" rIns="625" wrap="square" tIns="625">
            <a:normAutofit/>
          </a:bodyPr>
          <a:lstStyle/>
          <a:p>
            <a:pPr indent="0" lvl="0" marL="0" marR="0" rtl="0" algn="ctr">
              <a:lnSpc>
                <a:spcPct val="90000"/>
              </a:lnSpc>
              <a:spcBef>
                <a:spcPts val="0"/>
              </a:spcBef>
              <a:spcAft>
                <a:spcPts val="0"/>
              </a:spcAft>
              <a:buClr>
                <a:srgbClr val="073B5A"/>
              </a:buClr>
              <a:buSzPts val="2312"/>
              <a:buFont typeface="Arial"/>
              <a:buNone/>
            </a:pPr>
            <a:r>
              <a:rPr b="1" i="0" lang="en-US" sz="2313" u="none" cap="none" strike="noStrike">
                <a:solidFill>
                  <a:srgbClr val="073B5A"/>
                </a:solidFill>
                <a:latin typeface="Arial"/>
                <a:ea typeface="Arial"/>
                <a:cs typeface="Arial"/>
                <a:sym typeface="Arial"/>
              </a:rPr>
              <a:t>Sirtfi gives the community a common expectation. Exercises help turn that expectation into repeatable behavior.</a:t>
            </a:r>
            <a:endParaRPr b="0" i="0" sz="2313" u="none" cap="none" strike="noStrike">
              <a:solidFill>
                <a:schemeClr val="dk1"/>
              </a:solidFill>
              <a:latin typeface="Arial"/>
              <a:ea typeface="Arial"/>
              <a:cs typeface="Arial"/>
              <a:sym typeface="Arial"/>
            </a:endParaRPr>
          </a:p>
        </p:txBody>
      </p:sp>
      <p:sp>
        <p:nvSpPr>
          <p:cNvPr id="561" name="Google Shape;561;p58"/>
          <p:cNvSpPr/>
          <p:nvPr/>
        </p:nvSpPr>
        <p:spPr>
          <a:xfrm>
            <a:off x="1417320" y="4617720"/>
            <a:ext cx="9144000" cy="658368"/>
          </a:xfrm>
          <a:prstGeom prst="rect">
            <a:avLst/>
          </a:prstGeom>
          <a:noFill/>
          <a:ln>
            <a:noFill/>
          </a:ln>
        </p:spPr>
        <p:txBody>
          <a:bodyPr anchorCtr="0" anchor="ctr" bIns="625" lIns="625" spcFirstLastPara="1" rIns="625" wrap="square" tIns="625">
            <a:normAutofit/>
          </a:bodyPr>
          <a:lstStyle/>
          <a:p>
            <a:pPr indent="0" lvl="0" marL="0" marR="0" rtl="0" algn="ctr">
              <a:lnSpc>
                <a:spcPct val="100000"/>
              </a:lnSpc>
              <a:spcBef>
                <a:spcPts val="0"/>
              </a:spcBef>
              <a:spcAft>
                <a:spcPts val="0"/>
              </a:spcAft>
              <a:buClr>
                <a:srgbClr val="1F2933"/>
              </a:buClr>
              <a:buSzPts val="1700"/>
              <a:buFont typeface="Arial"/>
              <a:buNone/>
            </a:pPr>
            <a:r>
              <a:rPr b="0" i="0" lang="en-US" sz="1700" u="none" cap="none" strike="noStrike">
                <a:solidFill>
                  <a:srgbClr val="1F2933"/>
                </a:solidFill>
                <a:latin typeface="Arial"/>
                <a:ea typeface="Arial"/>
                <a:cs typeface="Arial"/>
                <a:sym typeface="Arial"/>
              </a:rPr>
              <a:t>Working security contacts are necessary. They are not sufficient unless teams know when to use them, what to share, and how to protect sensitive information while still enabling response.</a:t>
            </a:r>
            <a:endParaRPr b="0" i="0" sz="1700" u="none" cap="none" strike="noStrike">
              <a:solidFill>
                <a:schemeClr val="dk1"/>
              </a:solidFill>
              <a:latin typeface="Arial"/>
              <a:ea typeface="Arial"/>
              <a:cs typeface="Arial"/>
              <a:sym typeface="Arial"/>
            </a:endParaRPr>
          </a:p>
        </p:txBody>
      </p:sp>
      <p:sp>
        <p:nvSpPr>
          <p:cNvPr id="562" name="Google Shape;562;p58"/>
          <p:cNvSpPr/>
          <p:nvPr/>
        </p:nvSpPr>
        <p:spPr>
          <a:xfrm>
            <a:off x="4892040" y="5870448"/>
            <a:ext cx="2377440" cy="22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47CB1"/>
              </a:buClr>
              <a:buSzPts val="1150"/>
              <a:buFont typeface="Arial"/>
              <a:buNone/>
            </a:pPr>
            <a:r>
              <a:rPr b="0" i="0" lang="en-US" sz="1150" u="none" cap="none" strike="noStrike">
                <a:solidFill>
                  <a:srgbClr val="147CB1"/>
                </a:solidFill>
                <a:latin typeface="Arial"/>
                <a:ea typeface="Arial"/>
                <a:cs typeface="Arial"/>
                <a:sym typeface="Arial"/>
              </a:rPr>
              <a:t>refeds.org/sirtfi</a:t>
            </a:r>
            <a:endParaRPr b="0" i="0" sz="115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3"/>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568" name="Google Shape;568;p13"/>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569" name="Google Shape;569;p13"/>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EXERCISE PURPOSE</a:t>
            </a:r>
            <a:endParaRPr b="0" i="0" sz="950" u="none" cap="none" strike="noStrike">
              <a:solidFill>
                <a:schemeClr val="dk1"/>
              </a:solidFill>
              <a:latin typeface="Arial"/>
              <a:ea typeface="Arial"/>
              <a:cs typeface="Arial"/>
              <a:sym typeface="Arial"/>
            </a:endParaRPr>
          </a:p>
        </p:txBody>
      </p:sp>
      <p:sp>
        <p:nvSpPr>
          <p:cNvPr id="570" name="Google Shape;570;p13"/>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The operational question we tested</a:t>
            </a:r>
            <a:endParaRPr b="0" i="0" sz="3000" u="none" cap="none" strike="noStrike">
              <a:solidFill>
                <a:schemeClr val="dk1"/>
              </a:solidFill>
              <a:latin typeface="Arial"/>
              <a:ea typeface="Arial"/>
              <a:cs typeface="Arial"/>
              <a:sym typeface="Arial"/>
            </a:endParaRPr>
          </a:p>
        </p:txBody>
      </p:sp>
      <p:cxnSp>
        <p:nvCxnSpPr>
          <p:cNvPr id="571" name="Google Shape;571;p13"/>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572" name="Google Shape;572;p13"/>
          <p:cNvSpPr/>
          <p:nvPr/>
        </p:nvSpPr>
        <p:spPr>
          <a:xfrm>
            <a:off x="868680" y="1847088"/>
            <a:ext cx="10332720"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500"/>
              <a:buFont typeface="Arial"/>
              <a:buNone/>
            </a:pPr>
            <a:r>
              <a:rPr b="1" i="0" lang="en-US" sz="2500" u="none" cap="none" strike="noStrike">
                <a:solidFill>
                  <a:srgbClr val="073B5A"/>
                </a:solidFill>
                <a:latin typeface="Arial"/>
                <a:ea typeface="Arial"/>
                <a:cs typeface="Arial"/>
                <a:sym typeface="Arial"/>
              </a:rPr>
              <a:t>When a compromised federated account touches multiple services and institutions...</a:t>
            </a:r>
            <a:endParaRPr b="0" i="0" sz="2500" u="none" cap="none" strike="noStrike">
              <a:solidFill>
                <a:schemeClr val="dk1"/>
              </a:solidFill>
              <a:latin typeface="Arial"/>
              <a:ea typeface="Arial"/>
              <a:cs typeface="Arial"/>
              <a:sym typeface="Arial"/>
            </a:endParaRPr>
          </a:p>
        </p:txBody>
      </p:sp>
      <p:sp>
        <p:nvSpPr>
          <p:cNvPr id="573" name="Google Shape;573;p13"/>
          <p:cNvSpPr/>
          <p:nvPr/>
        </p:nvSpPr>
        <p:spPr>
          <a:xfrm>
            <a:off x="914400" y="2816352"/>
            <a:ext cx="2971800" cy="914400"/>
          </a:xfrm>
          <a:prstGeom prst="rect">
            <a:avLst/>
          </a:prstGeom>
          <a:solidFill>
            <a:srgbClr val="F4FAFD"/>
          </a:solidFill>
          <a:ln cap="flat" cmpd="sng" w="15225">
            <a:solidFill>
              <a:srgbClr val="D3EAF6"/>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1F2933"/>
              </a:buClr>
              <a:buSzPts val="1750"/>
              <a:buFont typeface="Arial"/>
              <a:buNone/>
            </a:pPr>
            <a:r>
              <a:rPr b="0" i="0" lang="en-US" sz="1750" u="none" cap="none" strike="noStrike">
                <a:solidFill>
                  <a:srgbClr val="1F2933"/>
                </a:solidFill>
                <a:latin typeface="Arial"/>
                <a:ea typeface="Arial"/>
                <a:cs typeface="Arial"/>
                <a:sym typeface="Arial"/>
              </a:rPr>
              <a:t>Who recognizes the federation impact?</a:t>
            </a:r>
            <a:endParaRPr b="0" i="0" sz="1750" u="none" cap="none" strike="noStrike">
              <a:solidFill>
                <a:schemeClr val="dk1"/>
              </a:solidFill>
              <a:latin typeface="Arial"/>
              <a:ea typeface="Arial"/>
              <a:cs typeface="Arial"/>
              <a:sym typeface="Arial"/>
            </a:endParaRPr>
          </a:p>
        </p:txBody>
      </p:sp>
      <p:sp>
        <p:nvSpPr>
          <p:cNvPr id="574" name="Google Shape;574;p13"/>
          <p:cNvSpPr/>
          <p:nvPr/>
        </p:nvSpPr>
        <p:spPr>
          <a:xfrm>
            <a:off x="4608576" y="2816352"/>
            <a:ext cx="2423160" cy="914400"/>
          </a:xfrm>
          <a:prstGeom prst="rect">
            <a:avLst/>
          </a:prstGeom>
          <a:solidFill>
            <a:srgbClr val="F4FAFD"/>
          </a:solidFill>
          <a:ln cap="flat" cmpd="sng" w="15225">
            <a:solidFill>
              <a:srgbClr val="D3EAF6"/>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1F2933"/>
              </a:buClr>
              <a:buSzPts val="1750"/>
              <a:buFont typeface="Arial"/>
              <a:buNone/>
            </a:pPr>
            <a:r>
              <a:rPr b="0" i="0" lang="en-US" sz="1750" u="none" cap="none" strike="noStrike">
                <a:solidFill>
                  <a:srgbClr val="1F2933"/>
                </a:solidFill>
                <a:latin typeface="Arial"/>
                <a:ea typeface="Arial"/>
                <a:cs typeface="Arial"/>
                <a:sym typeface="Arial"/>
              </a:rPr>
              <a:t>Who contacts whom?</a:t>
            </a:r>
            <a:endParaRPr b="0" i="0" sz="1750" u="none" cap="none" strike="noStrike">
              <a:solidFill>
                <a:schemeClr val="dk1"/>
              </a:solidFill>
              <a:latin typeface="Arial"/>
              <a:ea typeface="Arial"/>
              <a:cs typeface="Arial"/>
              <a:sym typeface="Arial"/>
            </a:endParaRPr>
          </a:p>
        </p:txBody>
      </p:sp>
      <p:sp>
        <p:nvSpPr>
          <p:cNvPr id="575" name="Google Shape;575;p13"/>
          <p:cNvSpPr/>
          <p:nvPr/>
        </p:nvSpPr>
        <p:spPr>
          <a:xfrm>
            <a:off x="7754112" y="2816352"/>
            <a:ext cx="2971800" cy="914400"/>
          </a:xfrm>
          <a:prstGeom prst="rect">
            <a:avLst/>
          </a:prstGeom>
          <a:solidFill>
            <a:srgbClr val="F4FAFD"/>
          </a:solidFill>
          <a:ln cap="flat" cmpd="sng" w="15225">
            <a:solidFill>
              <a:srgbClr val="D3EAF6"/>
            </a:solidFill>
            <a:prstDash val="solid"/>
            <a:round/>
            <a:headEnd len="sm" w="sm" type="none"/>
            <a:tailEnd len="sm" w="sm" type="none"/>
          </a:ln>
        </p:spPr>
        <p:txBody>
          <a:bodyPr anchorCtr="0" anchor="ctr" bIns="1900" lIns="1900" spcFirstLastPara="1" rIns="1900" wrap="square" tIns="1900">
            <a:normAutofit/>
          </a:bodyPr>
          <a:lstStyle/>
          <a:p>
            <a:pPr indent="0" lvl="0" marL="0" marR="0" rtl="0" algn="l">
              <a:lnSpc>
                <a:spcPct val="100000"/>
              </a:lnSpc>
              <a:spcBef>
                <a:spcPts val="0"/>
              </a:spcBef>
              <a:spcAft>
                <a:spcPts val="0"/>
              </a:spcAft>
              <a:buClr>
                <a:srgbClr val="1F2933"/>
              </a:buClr>
              <a:buSzPts val="1750"/>
              <a:buFont typeface="Arial"/>
              <a:buNone/>
            </a:pPr>
            <a:r>
              <a:rPr b="0" i="0" lang="en-US" sz="1750" u="none" cap="none" strike="noStrike">
                <a:solidFill>
                  <a:srgbClr val="1F2933"/>
                </a:solidFill>
                <a:latin typeface="Arial"/>
                <a:ea typeface="Arial"/>
                <a:cs typeface="Arial"/>
                <a:sym typeface="Arial"/>
              </a:rPr>
              <a:t>What information is shared?</a:t>
            </a:r>
            <a:endParaRPr b="0" i="0" sz="1750" u="none" cap="none" strike="noStrike">
              <a:solidFill>
                <a:schemeClr val="dk1"/>
              </a:solidFill>
              <a:latin typeface="Arial"/>
              <a:ea typeface="Arial"/>
              <a:cs typeface="Arial"/>
              <a:sym typeface="Arial"/>
            </a:endParaRPr>
          </a:p>
        </p:txBody>
      </p:sp>
      <p:cxnSp>
        <p:nvCxnSpPr>
          <p:cNvPr id="576" name="Google Shape;576;p13"/>
          <p:cNvCxnSpPr/>
          <p:nvPr/>
        </p:nvCxnSpPr>
        <p:spPr>
          <a:xfrm>
            <a:off x="3941064" y="3273552"/>
            <a:ext cx="585216" cy="0"/>
          </a:xfrm>
          <a:prstGeom prst="straightConnector1">
            <a:avLst/>
          </a:prstGeom>
          <a:noFill/>
          <a:ln cap="flat" cmpd="sng" w="27925">
            <a:solidFill>
              <a:srgbClr val="F36F21"/>
            </a:solidFill>
            <a:prstDash val="solid"/>
            <a:round/>
            <a:headEnd len="sm" w="sm" type="none"/>
            <a:tailEnd len="med" w="med" type="triangle"/>
          </a:ln>
        </p:spPr>
      </p:cxnSp>
      <p:cxnSp>
        <p:nvCxnSpPr>
          <p:cNvPr id="577" name="Google Shape;577;p13"/>
          <p:cNvCxnSpPr/>
          <p:nvPr/>
        </p:nvCxnSpPr>
        <p:spPr>
          <a:xfrm>
            <a:off x="7104888" y="3273552"/>
            <a:ext cx="585216" cy="0"/>
          </a:xfrm>
          <a:prstGeom prst="straightConnector1">
            <a:avLst/>
          </a:prstGeom>
          <a:noFill/>
          <a:ln cap="flat" cmpd="sng" w="27925">
            <a:solidFill>
              <a:srgbClr val="F36F21"/>
            </a:solidFill>
            <a:prstDash val="solid"/>
            <a:round/>
            <a:headEnd len="sm" w="sm" type="none"/>
            <a:tailEnd len="med" w="med" type="triangle"/>
          </a:ln>
        </p:spPr>
      </p:cxnSp>
      <p:sp>
        <p:nvSpPr>
          <p:cNvPr id="578" name="Google Shape;578;p13"/>
          <p:cNvSpPr/>
          <p:nvPr/>
        </p:nvSpPr>
        <p:spPr>
          <a:xfrm>
            <a:off x="1325880" y="4800600"/>
            <a:ext cx="9418320" cy="457200"/>
          </a:xfrm>
          <a:prstGeom prst="rect">
            <a:avLst/>
          </a:prstGeom>
          <a:noFill/>
          <a:ln>
            <a:noFill/>
          </a:ln>
        </p:spPr>
        <p:txBody>
          <a:bodyPr anchorCtr="0" anchor="ctr" bIns="625" lIns="625" spcFirstLastPara="1" rIns="625" wrap="square" tIns="625">
            <a:noAutofit/>
          </a:bodyPr>
          <a:lstStyle/>
          <a:p>
            <a:pPr indent="0" lvl="0" marL="0" marR="0" rtl="0" algn="ctr">
              <a:lnSpc>
                <a:spcPct val="100000"/>
              </a:lnSpc>
              <a:spcBef>
                <a:spcPts val="0"/>
              </a:spcBef>
              <a:spcAft>
                <a:spcPts val="0"/>
              </a:spcAft>
              <a:buClr>
                <a:srgbClr val="073B5A"/>
              </a:buClr>
              <a:buSzPts val="2100"/>
              <a:buFont typeface="Arial"/>
              <a:buNone/>
            </a:pPr>
            <a:r>
              <a:rPr b="1" i="0" lang="en-US" sz="2100" u="none" cap="none" strike="noStrike">
                <a:solidFill>
                  <a:srgbClr val="073B5A"/>
                </a:solidFill>
                <a:latin typeface="Arial"/>
                <a:ea typeface="Arial"/>
                <a:cs typeface="Arial"/>
                <a:sym typeface="Arial"/>
              </a:rPr>
              <a:t>The exercise was designed around communication and coordination - not technical log-reading skills.</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4"/>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584" name="Google Shape;584;p14"/>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585" name="Google Shape;585;p14"/>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DANIEL SECTION</a:t>
            </a:r>
            <a:endParaRPr b="0" i="0" sz="950" u="none" cap="none" strike="noStrike">
              <a:solidFill>
                <a:schemeClr val="dk1"/>
              </a:solidFill>
              <a:latin typeface="Arial"/>
              <a:ea typeface="Arial"/>
              <a:cs typeface="Arial"/>
              <a:sym typeface="Arial"/>
            </a:endParaRPr>
          </a:p>
        </p:txBody>
      </p:sp>
      <p:sp>
        <p:nvSpPr>
          <p:cNvPr id="586" name="Google Shape;586;p14"/>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2025 exercise at a glance</a:t>
            </a:r>
            <a:endParaRPr b="0" i="0" sz="3000" u="none" cap="none" strike="noStrike">
              <a:solidFill>
                <a:schemeClr val="dk1"/>
              </a:solidFill>
              <a:latin typeface="Arial"/>
              <a:ea typeface="Arial"/>
              <a:cs typeface="Arial"/>
              <a:sym typeface="Arial"/>
            </a:endParaRPr>
          </a:p>
        </p:txBody>
      </p:sp>
      <p:cxnSp>
        <p:nvCxnSpPr>
          <p:cNvPr id="587" name="Google Shape;587;p14"/>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588" name="Google Shape;588;p14"/>
          <p:cNvSpPr/>
          <p:nvPr/>
        </p:nvSpPr>
        <p:spPr>
          <a:xfrm>
            <a:off x="822960" y="2057400"/>
            <a:ext cx="2148840" cy="53035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36F21"/>
              </a:buClr>
              <a:buSzPts val="3000"/>
              <a:buFont typeface="Arial"/>
              <a:buNone/>
            </a:pPr>
            <a:r>
              <a:rPr b="1" i="0" lang="en-US" sz="3000" u="none" cap="none" strike="noStrike">
                <a:solidFill>
                  <a:srgbClr val="F36F21"/>
                </a:solidFill>
                <a:latin typeface="Arial"/>
                <a:ea typeface="Arial"/>
                <a:cs typeface="Arial"/>
                <a:sym typeface="Arial"/>
              </a:rPr>
              <a:t>3</a:t>
            </a:r>
            <a:endParaRPr b="0" i="0" sz="3000" u="none" cap="none" strike="noStrike">
              <a:solidFill>
                <a:schemeClr val="dk1"/>
              </a:solidFill>
              <a:latin typeface="Arial"/>
              <a:ea typeface="Arial"/>
              <a:cs typeface="Arial"/>
              <a:sym typeface="Arial"/>
            </a:endParaRPr>
          </a:p>
        </p:txBody>
      </p:sp>
      <p:sp>
        <p:nvSpPr>
          <p:cNvPr id="589" name="Google Shape;589;p14"/>
          <p:cNvSpPr/>
          <p:nvPr/>
        </p:nvSpPr>
        <p:spPr>
          <a:xfrm>
            <a:off x="822960" y="2679192"/>
            <a:ext cx="2148840" cy="402336"/>
          </a:xfrm>
          <a:prstGeom prst="rect">
            <a:avLst/>
          </a:prstGeom>
          <a:noFill/>
          <a:ln>
            <a:noFill/>
          </a:ln>
        </p:spPr>
        <p:txBody>
          <a:bodyPr anchorCtr="0" anchor="ctr" bIns="250" lIns="250" spcFirstLastPara="1" rIns="250" wrap="square" tIns="250">
            <a:normAutofit/>
          </a:bodyPr>
          <a:lstStyle/>
          <a:p>
            <a:pPr indent="0" lvl="0" marL="0" marR="0" rtl="0" algn="ctr">
              <a:lnSpc>
                <a:spcPct val="100000"/>
              </a:lnSpc>
              <a:spcBef>
                <a:spcPts val="0"/>
              </a:spcBef>
              <a:spcAft>
                <a:spcPts val="0"/>
              </a:spcAft>
              <a:buClr>
                <a:srgbClr val="1F2933"/>
              </a:buClr>
              <a:buSzPts val="1450"/>
              <a:buFont typeface="Arial"/>
              <a:buNone/>
            </a:pPr>
            <a:r>
              <a:rPr b="1" i="0" lang="en-US" sz="1450" u="none" cap="none" strike="noStrike">
                <a:solidFill>
                  <a:srgbClr val="1F2933"/>
                </a:solidFill>
                <a:latin typeface="Arial"/>
                <a:ea typeface="Arial"/>
                <a:cs typeface="Arial"/>
                <a:sym typeface="Arial"/>
              </a:rPr>
              <a:t>fictional services / SPs</a:t>
            </a:r>
            <a:endParaRPr b="0" i="0" sz="1450" u="none" cap="none" strike="noStrike">
              <a:solidFill>
                <a:schemeClr val="dk1"/>
              </a:solidFill>
              <a:latin typeface="Arial"/>
              <a:ea typeface="Arial"/>
              <a:cs typeface="Arial"/>
              <a:sym typeface="Arial"/>
            </a:endParaRPr>
          </a:p>
        </p:txBody>
      </p:sp>
      <p:cxnSp>
        <p:nvCxnSpPr>
          <p:cNvPr id="590" name="Google Shape;590;p14"/>
          <p:cNvCxnSpPr/>
          <p:nvPr/>
        </p:nvCxnSpPr>
        <p:spPr>
          <a:xfrm>
            <a:off x="960120" y="3246120"/>
            <a:ext cx="1874520" cy="0"/>
          </a:xfrm>
          <a:prstGeom prst="straightConnector1">
            <a:avLst/>
          </a:prstGeom>
          <a:noFill/>
          <a:ln cap="flat" cmpd="sng" w="12700">
            <a:solidFill>
              <a:srgbClr val="D6DEE3"/>
            </a:solidFill>
            <a:prstDash val="solid"/>
            <a:round/>
            <a:headEnd len="sm" w="sm" type="none"/>
            <a:tailEnd len="sm" w="sm" type="none"/>
          </a:ln>
        </p:spPr>
      </p:cxnSp>
      <p:sp>
        <p:nvSpPr>
          <p:cNvPr id="591" name="Google Shape;591;p14"/>
          <p:cNvSpPr/>
          <p:nvPr/>
        </p:nvSpPr>
        <p:spPr>
          <a:xfrm>
            <a:off x="3611880" y="2057400"/>
            <a:ext cx="2148840" cy="53035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3000"/>
              <a:buFont typeface="Arial"/>
              <a:buNone/>
            </a:pPr>
            <a:r>
              <a:rPr b="1" i="0" lang="en-US" sz="3000" u="none" cap="none" strike="noStrike">
                <a:solidFill>
                  <a:srgbClr val="073B5A"/>
                </a:solidFill>
                <a:latin typeface="Arial"/>
                <a:ea typeface="Arial"/>
                <a:cs typeface="Arial"/>
                <a:sym typeface="Arial"/>
              </a:rPr>
              <a:t>10</a:t>
            </a:r>
            <a:endParaRPr b="0" i="0" sz="3000" u="none" cap="none" strike="noStrike">
              <a:solidFill>
                <a:schemeClr val="dk1"/>
              </a:solidFill>
              <a:latin typeface="Arial"/>
              <a:ea typeface="Arial"/>
              <a:cs typeface="Arial"/>
              <a:sym typeface="Arial"/>
            </a:endParaRPr>
          </a:p>
        </p:txBody>
      </p:sp>
      <p:sp>
        <p:nvSpPr>
          <p:cNvPr id="592" name="Google Shape;592;p14"/>
          <p:cNvSpPr/>
          <p:nvPr/>
        </p:nvSpPr>
        <p:spPr>
          <a:xfrm>
            <a:off x="3611880" y="2679192"/>
            <a:ext cx="2148840" cy="402336"/>
          </a:xfrm>
          <a:prstGeom prst="rect">
            <a:avLst/>
          </a:prstGeom>
          <a:noFill/>
          <a:ln>
            <a:noFill/>
          </a:ln>
        </p:spPr>
        <p:txBody>
          <a:bodyPr anchorCtr="0" anchor="ctr" bIns="250" lIns="250" spcFirstLastPara="1" rIns="250" wrap="square" tIns="250">
            <a:normAutofit/>
          </a:bodyPr>
          <a:lstStyle/>
          <a:p>
            <a:pPr indent="0" lvl="0" marL="0" marR="0" rtl="0" algn="ctr">
              <a:lnSpc>
                <a:spcPct val="100000"/>
              </a:lnSpc>
              <a:spcBef>
                <a:spcPts val="0"/>
              </a:spcBef>
              <a:spcAft>
                <a:spcPts val="0"/>
              </a:spcAft>
              <a:buClr>
                <a:srgbClr val="1F2933"/>
              </a:buClr>
              <a:buSzPts val="1450"/>
              <a:buFont typeface="Arial"/>
              <a:buNone/>
            </a:pPr>
            <a:r>
              <a:rPr b="1" i="0" lang="en-US" sz="1450" u="none" cap="none" strike="noStrike">
                <a:solidFill>
                  <a:srgbClr val="1F2933"/>
                </a:solidFill>
                <a:latin typeface="Arial"/>
                <a:ea typeface="Arial"/>
                <a:cs typeface="Arial"/>
                <a:sym typeface="Arial"/>
              </a:rPr>
              <a:t>IdPs and affected users</a:t>
            </a:r>
            <a:endParaRPr b="0" i="0" sz="1450" u="none" cap="none" strike="noStrike">
              <a:solidFill>
                <a:schemeClr val="dk1"/>
              </a:solidFill>
              <a:latin typeface="Arial"/>
              <a:ea typeface="Arial"/>
              <a:cs typeface="Arial"/>
              <a:sym typeface="Arial"/>
            </a:endParaRPr>
          </a:p>
        </p:txBody>
      </p:sp>
      <p:cxnSp>
        <p:nvCxnSpPr>
          <p:cNvPr id="593" name="Google Shape;593;p14"/>
          <p:cNvCxnSpPr/>
          <p:nvPr/>
        </p:nvCxnSpPr>
        <p:spPr>
          <a:xfrm>
            <a:off x="3749040" y="3246120"/>
            <a:ext cx="1874520" cy="0"/>
          </a:xfrm>
          <a:prstGeom prst="straightConnector1">
            <a:avLst/>
          </a:prstGeom>
          <a:noFill/>
          <a:ln cap="flat" cmpd="sng" w="12700">
            <a:solidFill>
              <a:srgbClr val="D6DEE3"/>
            </a:solidFill>
            <a:prstDash val="solid"/>
            <a:round/>
            <a:headEnd len="sm" w="sm" type="none"/>
            <a:tailEnd len="sm" w="sm" type="none"/>
          </a:ln>
        </p:spPr>
      </p:cxnSp>
      <p:sp>
        <p:nvSpPr>
          <p:cNvPr id="594" name="Google Shape;594;p14"/>
          <p:cNvSpPr/>
          <p:nvPr/>
        </p:nvSpPr>
        <p:spPr>
          <a:xfrm>
            <a:off x="6400800" y="2057400"/>
            <a:ext cx="2148840" cy="53035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3000"/>
              <a:buFont typeface="Arial"/>
              <a:buNone/>
            </a:pPr>
            <a:r>
              <a:rPr b="1" i="0" lang="en-US" sz="3000" u="none" cap="none" strike="noStrike">
                <a:solidFill>
                  <a:srgbClr val="073B5A"/>
                </a:solidFill>
                <a:latin typeface="Arial"/>
                <a:ea typeface="Arial"/>
                <a:cs typeface="Arial"/>
                <a:sym typeface="Arial"/>
              </a:rPr>
              <a:t>2</a:t>
            </a:r>
            <a:endParaRPr b="0" i="0" sz="3000" u="none" cap="none" strike="noStrike">
              <a:solidFill>
                <a:schemeClr val="dk1"/>
              </a:solidFill>
              <a:latin typeface="Arial"/>
              <a:ea typeface="Arial"/>
              <a:cs typeface="Arial"/>
              <a:sym typeface="Arial"/>
            </a:endParaRPr>
          </a:p>
        </p:txBody>
      </p:sp>
      <p:sp>
        <p:nvSpPr>
          <p:cNvPr id="595" name="Google Shape;595;p14"/>
          <p:cNvSpPr/>
          <p:nvPr/>
        </p:nvSpPr>
        <p:spPr>
          <a:xfrm>
            <a:off x="6400800" y="2679192"/>
            <a:ext cx="2148840" cy="402336"/>
          </a:xfrm>
          <a:prstGeom prst="rect">
            <a:avLst/>
          </a:prstGeom>
          <a:noFill/>
          <a:ln>
            <a:noFill/>
          </a:ln>
        </p:spPr>
        <p:txBody>
          <a:bodyPr anchorCtr="0" anchor="ctr" bIns="250" lIns="250" spcFirstLastPara="1" rIns="250" wrap="square" tIns="250">
            <a:normAutofit/>
          </a:bodyPr>
          <a:lstStyle/>
          <a:p>
            <a:pPr indent="0" lvl="0" marL="0" marR="0" rtl="0" algn="ctr">
              <a:lnSpc>
                <a:spcPct val="100000"/>
              </a:lnSpc>
              <a:spcBef>
                <a:spcPts val="0"/>
              </a:spcBef>
              <a:spcAft>
                <a:spcPts val="0"/>
              </a:spcAft>
              <a:buClr>
                <a:srgbClr val="1F2933"/>
              </a:buClr>
              <a:buSzPts val="1450"/>
              <a:buFont typeface="Arial"/>
              <a:buNone/>
            </a:pPr>
            <a:r>
              <a:rPr b="1" i="0" lang="en-US" sz="1450" u="none" cap="none" strike="noStrike">
                <a:solidFill>
                  <a:srgbClr val="1F2933"/>
                </a:solidFill>
                <a:latin typeface="Arial"/>
                <a:ea typeface="Arial"/>
                <a:cs typeface="Arial"/>
                <a:sym typeface="Arial"/>
              </a:rPr>
              <a:t>exercise control cells</a:t>
            </a:r>
            <a:endParaRPr b="0" i="0" sz="1450" u="none" cap="none" strike="noStrike">
              <a:solidFill>
                <a:schemeClr val="dk1"/>
              </a:solidFill>
              <a:latin typeface="Arial"/>
              <a:ea typeface="Arial"/>
              <a:cs typeface="Arial"/>
              <a:sym typeface="Arial"/>
            </a:endParaRPr>
          </a:p>
        </p:txBody>
      </p:sp>
      <p:cxnSp>
        <p:nvCxnSpPr>
          <p:cNvPr id="596" name="Google Shape;596;p14"/>
          <p:cNvCxnSpPr/>
          <p:nvPr/>
        </p:nvCxnSpPr>
        <p:spPr>
          <a:xfrm>
            <a:off x="6537960" y="3246120"/>
            <a:ext cx="1874520" cy="0"/>
          </a:xfrm>
          <a:prstGeom prst="straightConnector1">
            <a:avLst/>
          </a:prstGeom>
          <a:noFill/>
          <a:ln cap="flat" cmpd="sng" w="12700">
            <a:solidFill>
              <a:srgbClr val="D6DEE3"/>
            </a:solidFill>
            <a:prstDash val="solid"/>
            <a:round/>
            <a:headEnd len="sm" w="sm" type="none"/>
            <a:tailEnd len="sm" w="sm" type="none"/>
          </a:ln>
        </p:spPr>
      </p:cxnSp>
      <p:sp>
        <p:nvSpPr>
          <p:cNvPr id="597" name="Google Shape;597;p14"/>
          <p:cNvSpPr/>
          <p:nvPr/>
        </p:nvSpPr>
        <p:spPr>
          <a:xfrm>
            <a:off x="9189720" y="2057400"/>
            <a:ext cx="2148840" cy="53035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3000"/>
              <a:buFont typeface="Arial"/>
              <a:buNone/>
            </a:pPr>
            <a:r>
              <a:rPr b="1" i="0" lang="en-US" sz="3000" u="none" cap="none" strike="noStrike">
                <a:solidFill>
                  <a:srgbClr val="073B5A"/>
                </a:solidFill>
                <a:latin typeface="Arial"/>
                <a:ea typeface="Arial"/>
                <a:cs typeface="Arial"/>
                <a:sym typeface="Arial"/>
              </a:rPr>
              <a:t>Multi-day</a:t>
            </a:r>
            <a:endParaRPr b="0" i="0" sz="3000" u="none" cap="none" strike="noStrike">
              <a:solidFill>
                <a:schemeClr val="dk1"/>
              </a:solidFill>
              <a:latin typeface="Arial"/>
              <a:ea typeface="Arial"/>
              <a:cs typeface="Arial"/>
              <a:sym typeface="Arial"/>
            </a:endParaRPr>
          </a:p>
        </p:txBody>
      </p:sp>
      <p:sp>
        <p:nvSpPr>
          <p:cNvPr id="598" name="Google Shape;598;p14"/>
          <p:cNvSpPr/>
          <p:nvPr/>
        </p:nvSpPr>
        <p:spPr>
          <a:xfrm>
            <a:off x="9189720" y="2679192"/>
            <a:ext cx="2148840" cy="402336"/>
          </a:xfrm>
          <a:prstGeom prst="rect">
            <a:avLst/>
          </a:prstGeom>
          <a:noFill/>
          <a:ln>
            <a:noFill/>
          </a:ln>
        </p:spPr>
        <p:txBody>
          <a:bodyPr anchorCtr="0" anchor="ctr" bIns="250" lIns="250" spcFirstLastPara="1" rIns="250" wrap="square" tIns="250">
            <a:normAutofit/>
          </a:bodyPr>
          <a:lstStyle/>
          <a:p>
            <a:pPr indent="0" lvl="0" marL="0" marR="0" rtl="0" algn="ctr">
              <a:lnSpc>
                <a:spcPct val="100000"/>
              </a:lnSpc>
              <a:spcBef>
                <a:spcPts val="0"/>
              </a:spcBef>
              <a:spcAft>
                <a:spcPts val="0"/>
              </a:spcAft>
              <a:buClr>
                <a:srgbClr val="1F2933"/>
              </a:buClr>
              <a:buSzPts val="1450"/>
              <a:buFont typeface="Arial"/>
              <a:buNone/>
            </a:pPr>
            <a:r>
              <a:rPr b="1" i="0" lang="en-US" sz="1450" u="none" cap="none" strike="noStrike">
                <a:solidFill>
                  <a:srgbClr val="1F2933"/>
                </a:solidFill>
                <a:latin typeface="Arial"/>
                <a:ea typeface="Arial"/>
                <a:cs typeface="Arial"/>
                <a:sym typeface="Arial"/>
              </a:rPr>
              <a:t>distributed tabletop</a:t>
            </a:r>
            <a:endParaRPr b="0" i="0" sz="1450" u="none" cap="none" strike="noStrike">
              <a:solidFill>
                <a:schemeClr val="dk1"/>
              </a:solidFill>
              <a:latin typeface="Arial"/>
              <a:ea typeface="Arial"/>
              <a:cs typeface="Arial"/>
              <a:sym typeface="Arial"/>
            </a:endParaRPr>
          </a:p>
        </p:txBody>
      </p:sp>
      <p:cxnSp>
        <p:nvCxnSpPr>
          <p:cNvPr id="599" name="Google Shape;599;p14"/>
          <p:cNvCxnSpPr/>
          <p:nvPr/>
        </p:nvCxnSpPr>
        <p:spPr>
          <a:xfrm>
            <a:off x="9326880" y="3246120"/>
            <a:ext cx="1874520" cy="0"/>
          </a:xfrm>
          <a:prstGeom prst="straightConnector1">
            <a:avLst/>
          </a:prstGeom>
          <a:noFill/>
          <a:ln cap="flat" cmpd="sng" w="12700">
            <a:solidFill>
              <a:srgbClr val="D6DEE3"/>
            </a:solidFill>
            <a:prstDash val="solid"/>
            <a:round/>
            <a:headEnd len="sm" w="sm" type="none"/>
            <a:tailEnd len="sm" w="sm" type="none"/>
          </a:ln>
        </p:spPr>
      </p:cxnSp>
      <p:sp>
        <p:nvSpPr>
          <p:cNvPr id="600" name="Google Shape;600;p14"/>
          <p:cNvSpPr/>
          <p:nvPr/>
        </p:nvSpPr>
        <p:spPr>
          <a:xfrm>
            <a:off x="1005840" y="3977640"/>
            <a:ext cx="10241280" cy="1325880"/>
          </a:xfrm>
          <a:prstGeom prst="rect">
            <a:avLst/>
          </a:prstGeom>
          <a:noFill/>
          <a:ln>
            <a:noFill/>
          </a:ln>
        </p:spPr>
        <p:txBody>
          <a:bodyPr anchorCtr="0" anchor="ctr" bIns="625" lIns="625" spcFirstLastPara="1" rIns="625" wrap="square" tIns="625">
            <a:normAutofit/>
          </a:bodyPr>
          <a:lstStyle/>
          <a:p>
            <a:pPr indent="-203200" lvl="0" marL="203200" marR="0" rtl="0" algn="l">
              <a:lnSpc>
                <a:spcPct val="100000"/>
              </a:lnSpc>
              <a:spcBef>
                <a:spcPts val="0"/>
              </a:spcBef>
              <a:spcAft>
                <a:spcPts val="0"/>
              </a:spcAft>
              <a:buClr>
                <a:srgbClr val="1F2933"/>
              </a:buClr>
              <a:buSzPts val="1800"/>
              <a:buFont typeface="Arial"/>
              <a:buChar char="•"/>
            </a:pPr>
            <a:r>
              <a:rPr b="0" i="0" lang="en-US" sz="1800" u="none" cap="none" strike="noStrike">
                <a:solidFill>
                  <a:srgbClr val="1F2933"/>
                </a:solidFill>
                <a:latin typeface="Arial"/>
                <a:ea typeface="Arial"/>
                <a:cs typeface="Arial"/>
                <a:sym typeface="Arial"/>
              </a:rPr>
              <a:t>No real accounts, no real network activity, and no production systems involved.</a:t>
            </a:r>
            <a:endParaRPr b="0" i="0" sz="1800" u="none" cap="none" strike="noStrike">
              <a:solidFill>
                <a:schemeClr val="dk1"/>
              </a:solidFill>
              <a:latin typeface="Arial"/>
              <a:ea typeface="Arial"/>
              <a:cs typeface="Arial"/>
              <a:sym typeface="Arial"/>
            </a:endParaRPr>
          </a:p>
          <a:p>
            <a:pPr indent="-203200" lvl="0" marL="203200" marR="0" rtl="0" algn="l">
              <a:lnSpc>
                <a:spcPct val="100000"/>
              </a:lnSpc>
              <a:spcBef>
                <a:spcPts val="0"/>
              </a:spcBef>
              <a:spcAft>
                <a:spcPts val="0"/>
              </a:spcAft>
              <a:buClr>
                <a:srgbClr val="1F2933"/>
              </a:buClr>
              <a:buSzPts val="1800"/>
              <a:buFont typeface="Arial"/>
              <a:buChar char="•"/>
            </a:pPr>
            <a:r>
              <a:rPr b="0" i="0" lang="en-US" sz="1800" u="none" cap="none" strike="noStrike">
                <a:solidFill>
                  <a:srgbClr val="1F2933"/>
                </a:solidFill>
                <a:latin typeface="Arial"/>
                <a:ea typeface="Arial"/>
                <a:cs typeface="Arial"/>
                <a:sym typeface="Arial"/>
              </a:rPr>
              <a:t>Teams interacted through real-world security contacts and exercise-controlled RFIs.</a:t>
            </a:r>
            <a:endParaRPr b="0" i="0" sz="1800" u="none" cap="none" strike="noStrike">
              <a:solidFill>
                <a:schemeClr val="dk1"/>
              </a:solidFill>
              <a:latin typeface="Arial"/>
              <a:ea typeface="Arial"/>
              <a:cs typeface="Arial"/>
              <a:sym typeface="Arial"/>
            </a:endParaRPr>
          </a:p>
          <a:p>
            <a:pPr indent="-203200" lvl="0" marL="203200" marR="0" rtl="0" algn="l">
              <a:lnSpc>
                <a:spcPct val="100000"/>
              </a:lnSpc>
              <a:spcBef>
                <a:spcPts val="0"/>
              </a:spcBef>
              <a:spcAft>
                <a:spcPts val="0"/>
              </a:spcAft>
              <a:buClr>
                <a:srgbClr val="1F2933"/>
              </a:buClr>
              <a:buSzPts val="1800"/>
              <a:buFont typeface="Arial"/>
              <a:buChar char="•"/>
            </a:pPr>
            <a:r>
              <a:rPr b="0" i="0" lang="en-US" sz="1800" u="none" cap="none" strike="noStrike">
                <a:solidFill>
                  <a:srgbClr val="1F2933"/>
                </a:solidFill>
                <a:latin typeface="Arial"/>
                <a:ea typeface="Arial"/>
                <a:cs typeface="Arial"/>
                <a:sym typeface="Arial"/>
              </a:rPr>
              <a:t>The learning objective was practical: contact the right party, at the right time, with useful information.</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8"/>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606" name="Google Shape;606;p88"/>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607" name="Google Shape;607;p88"/>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WHAT HAPPENED</a:t>
            </a:r>
            <a:endParaRPr b="0" i="0" sz="950" u="none" cap="none" strike="noStrike">
              <a:solidFill>
                <a:schemeClr val="dk1"/>
              </a:solidFill>
              <a:latin typeface="Arial"/>
              <a:ea typeface="Arial"/>
              <a:cs typeface="Arial"/>
              <a:sym typeface="Arial"/>
            </a:endParaRPr>
          </a:p>
        </p:txBody>
      </p:sp>
      <p:sp>
        <p:nvSpPr>
          <p:cNvPr id="608" name="Google Shape;608;p88"/>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The scenario - simplified</a:t>
            </a:r>
            <a:endParaRPr b="0" i="0" sz="3000" u="none" cap="none" strike="noStrike">
              <a:solidFill>
                <a:schemeClr val="dk1"/>
              </a:solidFill>
              <a:latin typeface="Arial"/>
              <a:ea typeface="Arial"/>
              <a:cs typeface="Arial"/>
              <a:sym typeface="Arial"/>
            </a:endParaRPr>
          </a:p>
        </p:txBody>
      </p:sp>
      <p:cxnSp>
        <p:nvCxnSpPr>
          <p:cNvPr id="609" name="Google Shape;609;p88"/>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cxnSp>
        <p:nvCxnSpPr>
          <p:cNvPr id="610" name="Google Shape;610;p88"/>
          <p:cNvCxnSpPr/>
          <p:nvPr/>
        </p:nvCxnSpPr>
        <p:spPr>
          <a:xfrm>
            <a:off x="2331720" y="2935224"/>
            <a:ext cx="1051560" cy="0"/>
          </a:xfrm>
          <a:prstGeom prst="straightConnector1">
            <a:avLst/>
          </a:prstGeom>
          <a:noFill/>
          <a:ln cap="flat" cmpd="sng" w="31750">
            <a:solidFill>
              <a:srgbClr val="F36F21"/>
            </a:solidFill>
            <a:prstDash val="solid"/>
            <a:round/>
            <a:headEnd len="sm" w="sm" type="none"/>
            <a:tailEnd len="med" w="med" type="triangle"/>
          </a:ln>
        </p:spPr>
      </p:cxnSp>
      <p:cxnSp>
        <p:nvCxnSpPr>
          <p:cNvPr id="611" name="Google Shape;611;p88"/>
          <p:cNvCxnSpPr/>
          <p:nvPr/>
        </p:nvCxnSpPr>
        <p:spPr>
          <a:xfrm>
            <a:off x="4654296" y="2935224"/>
            <a:ext cx="1051560" cy="0"/>
          </a:xfrm>
          <a:prstGeom prst="straightConnector1">
            <a:avLst/>
          </a:prstGeom>
          <a:noFill/>
          <a:ln cap="flat" cmpd="sng" w="31750">
            <a:solidFill>
              <a:srgbClr val="F36F21"/>
            </a:solidFill>
            <a:prstDash val="solid"/>
            <a:round/>
            <a:headEnd len="sm" w="sm" type="none"/>
            <a:tailEnd len="med" w="med" type="triangle"/>
          </a:ln>
        </p:spPr>
      </p:cxnSp>
      <p:cxnSp>
        <p:nvCxnSpPr>
          <p:cNvPr id="612" name="Google Shape;612;p88"/>
          <p:cNvCxnSpPr/>
          <p:nvPr/>
        </p:nvCxnSpPr>
        <p:spPr>
          <a:xfrm>
            <a:off x="6995160" y="2935224"/>
            <a:ext cx="1051560" cy="0"/>
          </a:xfrm>
          <a:prstGeom prst="straightConnector1">
            <a:avLst/>
          </a:prstGeom>
          <a:noFill/>
          <a:ln cap="flat" cmpd="sng" w="31750">
            <a:solidFill>
              <a:srgbClr val="F36F21"/>
            </a:solidFill>
            <a:prstDash val="solid"/>
            <a:round/>
            <a:headEnd len="sm" w="sm" type="none"/>
            <a:tailEnd len="med" w="med" type="triangle"/>
          </a:ln>
        </p:spPr>
      </p:cxnSp>
      <p:cxnSp>
        <p:nvCxnSpPr>
          <p:cNvPr id="613" name="Google Shape;613;p88"/>
          <p:cNvCxnSpPr/>
          <p:nvPr/>
        </p:nvCxnSpPr>
        <p:spPr>
          <a:xfrm>
            <a:off x="9326880" y="2935224"/>
            <a:ext cx="1051560" cy="0"/>
          </a:xfrm>
          <a:prstGeom prst="straightConnector1">
            <a:avLst/>
          </a:prstGeom>
          <a:noFill/>
          <a:ln cap="flat" cmpd="sng" w="31750">
            <a:solidFill>
              <a:srgbClr val="F36F21"/>
            </a:solidFill>
            <a:prstDash val="solid"/>
            <a:round/>
            <a:headEnd len="sm" w="sm" type="none"/>
            <a:tailEnd len="med" w="med" type="triangle"/>
          </a:ln>
        </p:spPr>
      </p:cxnSp>
      <p:sp>
        <p:nvSpPr>
          <p:cNvPr id="614" name="Google Shape;614;p88"/>
          <p:cNvSpPr/>
          <p:nvPr/>
        </p:nvSpPr>
        <p:spPr>
          <a:xfrm>
            <a:off x="685800" y="2468880"/>
            <a:ext cx="411480" cy="411480"/>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1</a:t>
            </a:r>
            <a:endParaRPr b="0" i="0" sz="1600" u="none" cap="none" strike="noStrike">
              <a:solidFill>
                <a:schemeClr val="dk1"/>
              </a:solidFill>
              <a:latin typeface="Arial"/>
              <a:ea typeface="Arial"/>
              <a:cs typeface="Arial"/>
              <a:sym typeface="Arial"/>
            </a:endParaRPr>
          </a:p>
        </p:txBody>
      </p:sp>
      <p:sp>
        <p:nvSpPr>
          <p:cNvPr id="615" name="Google Shape;615;p88"/>
          <p:cNvSpPr/>
          <p:nvPr/>
        </p:nvSpPr>
        <p:spPr>
          <a:xfrm>
            <a:off x="1188720" y="2377440"/>
            <a:ext cx="1508760" cy="105156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750" lIns="750" spcFirstLastPara="1" rIns="750" wrap="square" tIns="750">
            <a:norm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Fake account</a:t>
            </a:r>
            <a:endParaRPr b="0" i="0" sz="15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created</a:t>
            </a:r>
            <a:endParaRPr b="0" i="0" sz="1550" u="none" cap="none" strike="noStrike">
              <a:solidFill>
                <a:schemeClr val="dk1"/>
              </a:solidFill>
              <a:latin typeface="Arial"/>
              <a:ea typeface="Arial"/>
              <a:cs typeface="Arial"/>
              <a:sym typeface="Arial"/>
            </a:endParaRPr>
          </a:p>
        </p:txBody>
      </p:sp>
      <p:sp>
        <p:nvSpPr>
          <p:cNvPr id="616" name="Google Shape;616;p88"/>
          <p:cNvSpPr/>
          <p:nvPr/>
        </p:nvSpPr>
        <p:spPr>
          <a:xfrm>
            <a:off x="3017520" y="2468880"/>
            <a:ext cx="411480" cy="411480"/>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2</a:t>
            </a:r>
            <a:endParaRPr b="0" i="0" sz="1600" u="none" cap="none" strike="noStrike">
              <a:solidFill>
                <a:schemeClr val="dk1"/>
              </a:solidFill>
              <a:latin typeface="Arial"/>
              <a:ea typeface="Arial"/>
              <a:cs typeface="Arial"/>
              <a:sym typeface="Arial"/>
            </a:endParaRPr>
          </a:p>
        </p:txBody>
      </p:sp>
      <p:sp>
        <p:nvSpPr>
          <p:cNvPr id="617" name="Google Shape;617;p88"/>
          <p:cNvSpPr/>
          <p:nvPr/>
        </p:nvSpPr>
        <p:spPr>
          <a:xfrm>
            <a:off x="3520440" y="2377440"/>
            <a:ext cx="1508760" cy="105156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750" lIns="750" spcFirstLastPara="1" rIns="750" wrap="square" tIns="750">
            <a:norm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PI and data manager</a:t>
            </a:r>
            <a:endParaRPr b="0" i="0" sz="15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compromised</a:t>
            </a:r>
            <a:endParaRPr b="0" i="0" sz="1550" u="none" cap="none" strike="noStrike">
              <a:solidFill>
                <a:schemeClr val="dk1"/>
              </a:solidFill>
              <a:latin typeface="Arial"/>
              <a:ea typeface="Arial"/>
              <a:cs typeface="Arial"/>
              <a:sym typeface="Arial"/>
            </a:endParaRPr>
          </a:p>
        </p:txBody>
      </p:sp>
      <p:sp>
        <p:nvSpPr>
          <p:cNvPr id="618" name="Google Shape;618;p88"/>
          <p:cNvSpPr/>
          <p:nvPr/>
        </p:nvSpPr>
        <p:spPr>
          <a:xfrm>
            <a:off x="5349240" y="2468880"/>
            <a:ext cx="411480" cy="411480"/>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3</a:t>
            </a:r>
            <a:endParaRPr b="0" i="0" sz="1600" u="none" cap="none" strike="noStrike">
              <a:solidFill>
                <a:schemeClr val="dk1"/>
              </a:solidFill>
              <a:latin typeface="Arial"/>
              <a:ea typeface="Arial"/>
              <a:cs typeface="Arial"/>
              <a:sym typeface="Arial"/>
            </a:endParaRPr>
          </a:p>
        </p:txBody>
      </p:sp>
      <p:sp>
        <p:nvSpPr>
          <p:cNvPr id="619" name="Google Shape;619;p88"/>
          <p:cNvSpPr/>
          <p:nvPr/>
        </p:nvSpPr>
        <p:spPr>
          <a:xfrm>
            <a:off x="5852160" y="2377440"/>
            <a:ext cx="1508760" cy="105156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750" lIns="750" spcFirstLastPara="1" rIns="750" wrap="square" tIns="750">
            <a:norm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Research and dev</a:t>
            </a:r>
            <a:endParaRPr b="0" i="0" sz="15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accounts targeted</a:t>
            </a:r>
            <a:endParaRPr b="0" i="0" sz="1550" u="none" cap="none" strike="noStrike">
              <a:solidFill>
                <a:schemeClr val="dk1"/>
              </a:solidFill>
              <a:latin typeface="Arial"/>
              <a:ea typeface="Arial"/>
              <a:cs typeface="Arial"/>
              <a:sym typeface="Arial"/>
            </a:endParaRPr>
          </a:p>
        </p:txBody>
      </p:sp>
      <p:sp>
        <p:nvSpPr>
          <p:cNvPr id="620" name="Google Shape;620;p88"/>
          <p:cNvSpPr/>
          <p:nvPr/>
        </p:nvSpPr>
        <p:spPr>
          <a:xfrm>
            <a:off x="7680960" y="2468880"/>
            <a:ext cx="411480" cy="411480"/>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4</a:t>
            </a:r>
            <a:endParaRPr b="0" i="0" sz="1600" u="none" cap="none" strike="noStrike">
              <a:solidFill>
                <a:schemeClr val="dk1"/>
              </a:solidFill>
              <a:latin typeface="Arial"/>
              <a:ea typeface="Arial"/>
              <a:cs typeface="Arial"/>
              <a:sym typeface="Arial"/>
            </a:endParaRPr>
          </a:p>
        </p:txBody>
      </p:sp>
      <p:sp>
        <p:nvSpPr>
          <p:cNvPr id="621" name="Google Shape;621;p88"/>
          <p:cNvSpPr/>
          <p:nvPr/>
        </p:nvSpPr>
        <p:spPr>
          <a:xfrm>
            <a:off x="8183880" y="2377440"/>
            <a:ext cx="1508760" cy="105156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750" lIns="750" spcFirstLastPara="1" rIns="750" wrap="square" tIns="750">
            <a:norm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SPs detect suspicious</a:t>
            </a:r>
            <a:endParaRPr b="0" i="0" sz="15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activity</a:t>
            </a:r>
            <a:endParaRPr b="0" i="0" sz="1550" u="none" cap="none" strike="noStrike">
              <a:solidFill>
                <a:schemeClr val="dk1"/>
              </a:solidFill>
              <a:latin typeface="Arial"/>
              <a:ea typeface="Arial"/>
              <a:cs typeface="Arial"/>
              <a:sym typeface="Arial"/>
            </a:endParaRPr>
          </a:p>
        </p:txBody>
      </p:sp>
      <p:sp>
        <p:nvSpPr>
          <p:cNvPr id="622" name="Google Shape;622;p88"/>
          <p:cNvSpPr/>
          <p:nvPr/>
        </p:nvSpPr>
        <p:spPr>
          <a:xfrm>
            <a:off x="10012680" y="2468880"/>
            <a:ext cx="411480" cy="411480"/>
          </a:xfrm>
          <a:prstGeom prst="rect">
            <a:avLst/>
          </a:prstGeom>
          <a:solidFill>
            <a:srgbClr val="F36F21"/>
          </a:solidFill>
          <a:ln cap="flat" cmpd="sng" w="9525">
            <a:solidFill>
              <a:srgbClr val="F36F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5</a:t>
            </a:r>
            <a:endParaRPr b="0" i="0" sz="1600" u="none" cap="none" strike="noStrike">
              <a:solidFill>
                <a:schemeClr val="dk1"/>
              </a:solidFill>
              <a:latin typeface="Arial"/>
              <a:ea typeface="Arial"/>
              <a:cs typeface="Arial"/>
              <a:sym typeface="Arial"/>
            </a:endParaRPr>
          </a:p>
        </p:txBody>
      </p:sp>
      <p:sp>
        <p:nvSpPr>
          <p:cNvPr id="623" name="Google Shape;623;p88"/>
          <p:cNvSpPr/>
          <p:nvPr/>
        </p:nvSpPr>
        <p:spPr>
          <a:xfrm>
            <a:off x="10515600" y="2377440"/>
            <a:ext cx="1508760" cy="105156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750" lIns="750" spcFirstLastPara="1" rIns="750" wrap="square" tIns="750">
            <a:normAutofit/>
          </a:bodyPr>
          <a:lstStyle/>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Sirtfi contacts drive</a:t>
            </a:r>
            <a:endParaRPr b="0" i="0" sz="15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73B5A"/>
              </a:buClr>
              <a:buSzPts val="1550"/>
              <a:buFont typeface="Arial"/>
              <a:buNone/>
            </a:pPr>
            <a:r>
              <a:rPr b="1" i="0" lang="en-US" sz="1550" u="none" cap="none" strike="noStrike">
                <a:solidFill>
                  <a:srgbClr val="073B5A"/>
                </a:solidFill>
                <a:latin typeface="Arial"/>
                <a:ea typeface="Arial"/>
                <a:cs typeface="Arial"/>
                <a:sym typeface="Arial"/>
              </a:rPr>
              <a:t>coordination</a:t>
            </a:r>
            <a:endParaRPr b="0" i="0" sz="1550" u="none" cap="none" strike="noStrike">
              <a:solidFill>
                <a:schemeClr val="dk1"/>
              </a:solidFill>
              <a:latin typeface="Arial"/>
              <a:ea typeface="Arial"/>
              <a:cs typeface="Arial"/>
              <a:sym typeface="Arial"/>
            </a:endParaRPr>
          </a:p>
        </p:txBody>
      </p:sp>
      <p:sp>
        <p:nvSpPr>
          <p:cNvPr id="624" name="Google Shape;624;p88"/>
          <p:cNvSpPr/>
          <p:nvPr/>
        </p:nvSpPr>
        <p:spPr>
          <a:xfrm>
            <a:off x="1143000" y="4343400"/>
            <a:ext cx="9875520" cy="786384"/>
          </a:xfrm>
          <a:prstGeom prst="rect">
            <a:avLst/>
          </a:prstGeom>
          <a:noFill/>
          <a:ln>
            <a:noFill/>
          </a:ln>
        </p:spPr>
        <p:txBody>
          <a:bodyPr anchorCtr="0" anchor="ctr" bIns="625" lIns="625" spcFirstLastPara="1" rIns="625" wrap="square" tIns="625">
            <a:normAutofit/>
          </a:bodyPr>
          <a:lstStyle/>
          <a:p>
            <a:pPr indent="0" lvl="0" marL="0" marR="0" rtl="0" algn="ctr">
              <a:lnSpc>
                <a:spcPct val="100000"/>
              </a:lnSpc>
              <a:spcBef>
                <a:spcPts val="0"/>
              </a:spcBef>
              <a:spcAft>
                <a:spcPts val="0"/>
              </a:spcAft>
              <a:buClr>
                <a:srgbClr val="073B5A"/>
              </a:buClr>
              <a:buSzPts val="2100"/>
              <a:buFont typeface="Arial"/>
              <a:buNone/>
            </a:pPr>
            <a:r>
              <a:rPr b="1" i="0" lang="en-US" sz="1943" u="none" cap="none" strike="noStrike">
                <a:solidFill>
                  <a:srgbClr val="073B5A"/>
                </a:solidFill>
                <a:latin typeface="Arial"/>
                <a:ea typeface="Arial"/>
                <a:cs typeface="Arial"/>
                <a:sym typeface="Arial"/>
              </a:rPr>
              <a:t>The fictional AI/LLM storyline made the incident realistic, but the real test was whether organizations would share enough context to help each other respond.</a:t>
            </a:r>
            <a:endParaRPr b="0" i="0" sz="1943"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89"/>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630" name="Google Shape;630;p89"/>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631" name="Google Shape;631;p89"/>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PARTICIPANT ACTIONS</a:t>
            </a:r>
            <a:endParaRPr b="0" i="0" sz="950" u="none" cap="none" strike="noStrike">
              <a:solidFill>
                <a:schemeClr val="dk1"/>
              </a:solidFill>
              <a:latin typeface="Arial"/>
              <a:ea typeface="Arial"/>
              <a:cs typeface="Arial"/>
              <a:sym typeface="Arial"/>
            </a:endParaRPr>
          </a:p>
        </p:txBody>
      </p:sp>
      <p:sp>
        <p:nvSpPr>
          <p:cNvPr id="632" name="Google Shape;632;p89"/>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What we expected teams to practice</a:t>
            </a:r>
            <a:endParaRPr b="0" i="0" sz="3000" u="none" cap="none" strike="noStrike">
              <a:solidFill>
                <a:schemeClr val="dk1"/>
              </a:solidFill>
              <a:latin typeface="Arial"/>
              <a:ea typeface="Arial"/>
              <a:cs typeface="Arial"/>
              <a:sym typeface="Arial"/>
            </a:endParaRPr>
          </a:p>
        </p:txBody>
      </p:sp>
      <p:cxnSp>
        <p:nvCxnSpPr>
          <p:cNvPr id="633" name="Google Shape;633;p89"/>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634" name="Google Shape;634;p89"/>
          <p:cNvSpPr/>
          <p:nvPr/>
        </p:nvSpPr>
        <p:spPr>
          <a:xfrm>
            <a:off x="914400" y="1920240"/>
            <a:ext cx="10424160"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400"/>
              <a:buFont typeface="Arial"/>
              <a:buNone/>
            </a:pPr>
            <a:r>
              <a:rPr b="1" i="0" lang="en-US" sz="2400" u="none" cap="none" strike="noStrike">
                <a:solidFill>
                  <a:srgbClr val="073B5A"/>
                </a:solidFill>
                <a:latin typeface="Arial"/>
                <a:ea typeface="Arial"/>
                <a:cs typeface="Arial"/>
                <a:sym typeface="Arial"/>
              </a:rPr>
              <a:t>The exercise asked participants to move from internal detection to federation-aware coordination.</a:t>
            </a:r>
            <a:endParaRPr b="0" i="0" sz="2400" u="none" cap="none" strike="noStrike">
              <a:solidFill>
                <a:schemeClr val="dk1"/>
              </a:solidFill>
              <a:latin typeface="Arial"/>
              <a:ea typeface="Arial"/>
              <a:cs typeface="Arial"/>
              <a:sym typeface="Arial"/>
            </a:endParaRPr>
          </a:p>
        </p:txBody>
      </p:sp>
      <p:sp>
        <p:nvSpPr>
          <p:cNvPr id="635" name="Google Shape;635;p89"/>
          <p:cNvSpPr/>
          <p:nvPr/>
        </p:nvSpPr>
        <p:spPr>
          <a:xfrm>
            <a:off x="777240" y="2971800"/>
            <a:ext cx="2240280" cy="329184"/>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Confirm</a:t>
            </a:r>
            <a:endParaRPr b="0" i="0" sz="1700" u="none" cap="none" strike="noStrike">
              <a:solidFill>
                <a:schemeClr val="dk1"/>
              </a:solidFill>
              <a:latin typeface="Arial"/>
              <a:ea typeface="Arial"/>
              <a:cs typeface="Arial"/>
              <a:sym typeface="Arial"/>
            </a:endParaRPr>
          </a:p>
        </p:txBody>
      </p:sp>
      <p:sp>
        <p:nvSpPr>
          <p:cNvPr id="636" name="Google Shape;636;p89"/>
          <p:cNvSpPr/>
          <p:nvPr/>
        </p:nvSpPr>
        <p:spPr>
          <a:xfrm>
            <a:off x="777240" y="3447288"/>
            <a:ext cx="224028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470"/>
              <a:buFont typeface="Arial"/>
              <a:buNone/>
            </a:pPr>
            <a:r>
              <a:rPr b="0" i="0" lang="en-US" sz="1470" u="none" cap="none" strike="noStrike">
                <a:solidFill>
                  <a:srgbClr val="1F2933"/>
                </a:solidFill>
                <a:latin typeface="Arial"/>
                <a:ea typeface="Arial"/>
                <a:cs typeface="Arial"/>
                <a:sym typeface="Arial"/>
              </a:rPr>
              <a:t>Assess local evidence and contain the local account or service issue.</a:t>
            </a:r>
            <a:endParaRPr b="0" i="0" sz="1470" u="none" cap="none" strike="noStrike">
              <a:solidFill>
                <a:schemeClr val="dk1"/>
              </a:solidFill>
              <a:latin typeface="Arial"/>
              <a:ea typeface="Arial"/>
              <a:cs typeface="Arial"/>
              <a:sym typeface="Arial"/>
            </a:endParaRPr>
          </a:p>
        </p:txBody>
      </p:sp>
      <p:sp>
        <p:nvSpPr>
          <p:cNvPr id="637" name="Google Shape;637;p89"/>
          <p:cNvSpPr/>
          <p:nvPr/>
        </p:nvSpPr>
        <p:spPr>
          <a:xfrm>
            <a:off x="3611880" y="2971800"/>
            <a:ext cx="2240280" cy="329184"/>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Connect</a:t>
            </a:r>
            <a:endParaRPr b="0" i="0" sz="1700" u="none" cap="none" strike="noStrike">
              <a:solidFill>
                <a:schemeClr val="dk1"/>
              </a:solidFill>
              <a:latin typeface="Arial"/>
              <a:ea typeface="Arial"/>
              <a:cs typeface="Arial"/>
              <a:sym typeface="Arial"/>
            </a:endParaRPr>
          </a:p>
        </p:txBody>
      </p:sp>
      <p:sp>
        <p:nvSpPr>
          <p:cNvPr id="638" name="Google Shape;638;p89"/>
          <p:cNvSpPr/>
          <p:nvPr/>
        </p:nvSpPr>
        <p:spPr>
          <a:xfrm>
            <a:off x="3611880" y="3447288"/>
            <a:ext cx="224028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470"/>
              <a:buFont typeface="Arial"/>
              <a:buNone/>
            </a:pPr>
            <a:r>
              <a:rPr b="0" i="0" lang="en-US" sz="1470" u="none" cap="none" strike="noStrike">
                <a:solidFill>
                  <a:srgbClr val="1F2933"/>
                </a:solidFill>
                <a:latin typeface="Arial"/>
                <a:ea typeface="Arial"/>
                <a:cs typeface="Arial"/>
                <a:sym typeface="Arial"/>
              </a:rPr>
              <a:t>Use published security contacts to reach the affected IdP, SP, or federation operator.</a:t>
            </a:r>
            <a:endParaRPr b="0" i="0" sz="1470" u="none" cap="none" strike="noStrike">
              <a:solidFill>
                <a:schemeClr val="dk1"/>
              </a:solidFill>
              <a:latin typeface="Arial"/>
              <a:ea typeface="Arial"/>
              <a:cs typeface="Arial"/>
              <a:sym typeface="Arial"/>
            </a:endParaRPr>
          </a:p>
        </p:txBody>
      </p:sp>
      <p:sp>
        <p:nvSpPr>
          <p:cNvPr id="639" name="Google Shape;639;p89"/>
          <p:cNvSpPr/>
          <p:nvPr/>
        </p:nvSpPr>
        <p:spPr>
          <a:xfrm>
            <a:off x="6446520" y="2971800"/>
            <a:ext cx="2240280" cy="329184"/>
          </a:xfrm>
          <a:prstGeom prst="rect">
            <a:avLst/>
          </a:prstGeom>
          <a:solidFill>
            <a:srgbClr val="F36F21"/>
          </a:solidFill>
          <a:ln cap="flat" cmpd="sng" w="9525">
            <a:solidFill>
              <a:srgbClr val="F36F21"/>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Share</a:t>
            </a:r>
            <a:endParaRPr b="0" i="0" sz="1700" u="none" cap="none" strike="noStrike">
              <a:solidFill>
                <a:schemeClr val="dk1"/>
              </a:solidFill>
              <a:latin typeface="Arial"/>
              <a:ea typeface="Arial"/>
              <a:cs typeface="Arial"/>
              <a:sym typeface="Arial"/>
            </a:endParaRPr>
          </a:p>
        </p:txBody>
      </p:sp>
      <p:sp>
        <p:nvSpPr>
          <p:cNvPr id="640" name="Google Shape;640;p89"/>
          <p:cNvSpPr/>
          <p:nvPr/>
        </p:nvSpPr>
        <p:spPr>
          <a:xfrm>
            <a:off x="6446520" y="3447288"/>
            <a:ext cx="224028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470"/>
              <a:buFont typeface="Arial"/>
              <a:buNone/>
            </a:pPr>
            <a:r>
              <a:rPr b="0" i="0" lang="en-US" sz="1470" u="none" cap="none" strike="noStrike">
                <a:solidFill>
                  <a:srgbClr val="1F2933"/>
                </a:solidFill>
                <a:latin typeface="Arial"/>
                <a:ea typeface="Arial"/>
                <a:cs typeface="Arial"/>
                <a:sym typeface="Arial"/>
              </a:rPr>
              <a:t>Provide useful indicators: user, service, timeframe, source IP, observed behavior.</a:t>
            </a:r>
            <a:endParaRPr b="0" i="0" sz="1470" u="none" cap="none" strike="noStrike">
              <a:solidFill>
                <a:schemeClr val="dk1"/>
              </a:solidFill>
              <a:latin typeface="Arial"/>
              <a:ea typeface="Arial"/>
              <a:cs typeface="Arial"/>
              <a:sym typeface="Arial"/>
            </a:endParaRPr>
          </a:p>
        </p:txBody>
      </p:sp>
      <p:sp>
        <p:nvSpPr>
          <p:cNvPr id="641" name="Google Shape;641;p89"/>
          <p:cNvSpPr/>
          <p:nvPr/>
        </p:nvSpPr>
        <p:spPr>
          <a:xfrm>
            <a:off x="9281160" y="2971800"/>
            <a:ext cx="2240280" cy="329184"/>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375" lIns="375" spcFirstLastPara="1" rIns="375" wrap="square" tIns="375">
            <a:noAutofit/>
          </a:bodyPr>
          <a:lstStyle/>
          <a:p>
            <a:pPr indent="0" lvl="0" marL="0" marR="0" rtl="0" algn="ctr">
              <a:lnSpc>
                <a:spcPct val="100000"/>
              </a:lnSpc>
              <a:spcBef>
                <a:spcPts val="0"/>
              </a:spcBef>
              <a:spcAft>
                <a:spcPts val="0"/>
              </a:spcAft>
              <a:buClr>
                <a:srgbClr val="FFFFFF"/>
              </a:buClr>
              <a:buSzPts val="1700"/>
              <a:buFont typeface="Arial"/>
              <a:buNone/>
            </a:pPr>
            <a:r>
              <a:rPr b="1" i="0" lang="en-US" sz="1700" u="none" cap="none" strike="noStrike">
                <a:solidFill>
                  <a:srgbClr val="FFFFFF"/>
                </a:solidFill>
                <a:latin typeface="Arial"/>
                <a:ea typeface="Arial"/>
                <a:cs typeface="Arial"/>
                <a:sym typeface="Arial"/>
              </a:rPr>
              <a:t>Protect</a:t>
            </a:r>
            <a:endParaRPr b="0" i="0" sz="1700" u="none" cap="none" strike="noStrike">
              <a:solidFill>
                <a:schemeClr val="dk1"/>
              </a:solidFill>
              <a:latin typeface="Arial"/>
              <a:ea typeface="Arial"/>
              <a:cs typeface="Arial"/>
              <a:sym typeface="Arial"/>
            </a:endParaRPr>
          </a:p>
        </p:txBody>
      </p:sp>
      <p:sp>
        <p:nvSpPr>
          <p:cNvPr id="642" name="Google Shape;642;p89"/>
          <p:cNvSpPr/>
          <p:nvPr/>
        </p:nvSpPr>
        <p:spPr>
          <a:xfrm>
            <a:off x="9281160" y="3447288"/>
            <a:ext cx="2240280" cy="1143000"/>
          </a:xfrm>
          <a:prstGeom prst="rect">
            <a:avLst/>
          </a:prstGeom>
          <a:solidFill>
            <a:srgbClr val="F4FAFD"/>
          </a:solidFill>
          <a:ln cap="flat" cmpd="sng" w="9525">
            <a:solidFill>
              <a:srgbClr val="D3EAF6"/>
            </a:solidFill>
            <a:prstDash val="solid"/>
            <a:round/>
            <a:headEnd len="sm" w="sm" type="none"/>
            <a:tailEnd len="sm" w="sm" type="none"/>
          </a:ln>
        </p:spPr>
        <p:txBody>
          <a:bodyPr anchorCtr="0" anchor="ctr" bIns="1500" lIns="1500" spcFirstLastPara="1" rIns="1500" wrap="square" tIns="1500">
            <a:normAutofit/>
          </a:bodyPr>
          <a:lstStyle/>
          <a:p>
            <a:pPr indent="0" lvl="0" marL="0" marR="0" rtl="0" algn="ctr">
              <a:lnSpc>
                <a:spcPct val="100000"/>
              </a:lnSpc>
              <a:spcBef>
                <a:spcPts val="0"/>
              </a:spcBef>
              <a:spcAft>
                <a:spcPts val="0"/>
              </a:spcAft>
              <a:buClr>
                <a:srgbClr val="1F2933"/>
              </a:buClr>
              <a:buSzPts val="1470"/>
              <a:buFont typeface="Arial"/>
              <a:buNone/>
            </a:pPr>
            <a:r>
              <a:rPr b="0" i="0" lang="en-US" sz="1470" u="none" cap="none" strike="noStrike">
                <a:solidFill>
                  <a:srgbClr val="1F2933"/>
                </a:solidFill>
                <a:latin typeface="Arial"/>
                <a:ea typeface="Arial"/>
                <a:cs typeface="Arial"/>
                <a:sym typeface="Arial"/>
              </a:rPr>
              <a:t>Use TLP and need-to-know discipline without blocking response.</a:t>
            </a:r>
            <a:endParaRPr b="0" i="0" sz="147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0"/>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648" name="Google Shape;648;p90"/>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649" name="Google Shape;649;p90"/>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RESULTS</a:t>
            </a:r>
            <a:endParaRPr b="0" i="0" sz="950" u="none" cap="none" strike="noStrike">
              <a:solidFill>
                <a:schemeClr val="dk1"/>
              </a:solidFill>
              <a:latin typeface="Arial"/>
              <a:ea typeface="Arial"/>
              <a:cs typeface="Arial"/>
              <a:sym typeface="Arial"/>
            </a:endParaRPr>
          </a:p>
        </p:txBody>
      </p:sp>
      <p:sp>
        <p:nvSpPr>
          <p:cNvPr id="650" name="Google Shape;650;p90"/>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What we observed</a:t>
            </a:r>
            <a:endParaRPr b="0" i="0" sz="3000" u="none" cap="none" strike="noStrike">
              <a:solidFill>
                <a:schemeClr val="dk1"/>
              </a:solidFill>
              <a:latin typeface="Arial"/>
              <a:ea typeface="Arial"/>
              <a:cs typeface="Arial"/>
              <a:sym typeface="Arial"/>
            </a:endParaRPr>
          </a:p>
        </p:txBody>
      </p:sp>
      <p:cxnSp>
        <p:nvCxnSpPr>
          <p:cNvPr id="651" name="Google Shape;651;p90"/>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652" name="Google Shape;652;p90"/>
          <p:cNvSpPr/>
          <p:nvPr/>
        </p:nvSpPr>
        <p:spPr>
          <a:xfrm>
            <a:off x="868680" y="1828800"/>
            <a:ext cx="10515600" cy="38404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300"/>
              <a:buFont typeface="Arial"/>
              <a:buNone/>
            </a:pPr>
            <a:r>
              <a:rPr b="1" i="0" lang="en-US" sz="2300" u="none" cap="none" strike="noStrike">
                <a:solidFill>
                  <a:srgbClr val="073B5A"/>
                </a:solidFill>
                <a:latin typeface="Arial"/>
                <a:ea typeface="Arial"/>
                <a:cs typeface="Arial"/>
                <a:sym typeface="Arial"/>
              </a:rPr>
              <a:t>The exercise surfaced predictable but important gaps that are hard to see until people practice together.</a:t>
            </a:r>
            <a:endParaRPr b="0" i="0" sz="2300" u="none" cap="none" strike="noStrike">
              <a:solidFill>
                <a:schemeClr val="dk1"/>
              </a:solidFill>
              <a:latin typeface="Arial"/>
              <a:ea typeface="Arial"/>
              <a:cs typeface="Arial"/>
              <a:sym typeface="Arial"/>
            </a:endParaRPr>
          </a:p>
        </p:txBody>
      </p:sp>
      <p:sp>
        <p:nvSpPr>
          <p:cNvPr id="653" name="Google Shape;653;p90"/>
          <p:cNvSpPr/>
          <p:nvPr/>
        </p:nvSpPr>
        <p:spPr>
          <a:xfrm>
            <a:off x="868680" y="2560320"/>
            <a:ext cx="393192" cy="393192"/>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p:txBody>
      </p:sp>
      <p:sp>
        <p:nvSpPr>
          <p:cNvPr id="654" name="Google Shape;654;p90"/>
          <p:cNvSpPr/>
          <p:nvPr/>
        </p:nvSpPr>
        <p:spPr>
          <a:xfrm>
            <a:off x="1481328" y="2532888"/>
            <a:ext cx="4389120" cy="29260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650"/>
              <a:buFont typeface="Arial"/>
              <a:buNone/>
            </a:pPr>
            <a:r>
              <a:rPr b="1" i="0" lang="en-US" sz="1650" u="none" cap="none" strike="noStrike">
                <a:solidFill>
                  <a:srgbClr val="073B5A"/>
                </a:solidFill>
                <a:latin typeface="Arial"/>
                <a:ea typeface="Arial"/>
                <a:cs typeface="Arial"/>
                <a:sym typeface="Arial"/>
              </a:rPr>
              <a:t>IAM and security teams were not always aligned</a:t>
            </a:r>
            <a:endParaRPr b="0" i="0" sz="1650" u="none" cap="none" strike="noStrike">
              <a:solidFill>
                <a:schemeClr val="dk1"/>
              </a:solidFill>
              <a:latin typeface="Arial"/>
              <a:ea typeface="Arial"/>
              <a:cs typeface="Arial"/>
              <a:sym typeface="Arial"/>
            </a:endParaRPr>
          </a:p>
        </p:txBody>
      </p:sp>
      <p:sp>
        <p:nvSpPr>
          <p:cNvPr id="655" name="Google Shape;655;p90"/>
          <p:cNvSpPr/>
          <p:nvPr/>
        </p:nvSpPr>
        <p:spPr>
          <a:xfrm>
            <a:off x="5989320" y="2551176"/>
            <a:ext cx="5166360" cy="384048"/>
          </a:xfrm>
          <a:prstGeom prst="rect">
            <a:avLst/>
          </a:prstGeom>
          <a:noFill/>
          <a:ln>
            <a:noFill/>
          </a:ln>
        </p:spPr>
        <p:txBody>
          <a:bodyPr anchorCtr="0" anchor="ctr" bIns="0" lIns="0" spcFirstLastPara="1" rIns="0" wrap="square" tIns="0">
            <a:normAutofit/>
          </a:bodyPr>
          <a:lstStyle/>
          <a:p>
            <a:pPr indent="0" lvl="0" marL="0" marR="0" rtl="0" algn="l">
              <a:lnSpc>
                <a:spcPct val="80000"/>
              </a:lnSpc>
              <a:spcBef>
                <a:spcPts val="0"/>
              </a:spcBef>
              <a:spcAft>
                <a:spcPts val="0"/>
              </a:spcAft>
              <a:buClr>
                <a:srgbClr val="1F2933"/>
              </a:buClr>
              <a:buSzPts val="1359"/>
              <a:buFont typeface="Arial"/>
              <a:buNone/>
            </a:pPr>
            <a:r>
              <a:rPr b="0" i="0" lang="en-US" sz="1360" u="none" cap="none" strike="noStrike">
                <a:solidFill>
                  <a:srgbClr val="1F2933"/>
                </a:solidFill>
                <a:latin typeface="Arial"/>
                <a:ea typeface="Arial"/>
                <a:cs typeface="Arial"/>
                <a:sym typeface="Arial"/>
              </a:rPr>
              <a:t>Some participants identified gaps between identity operations and campus security response.</a:t>
            </a:r>
            <a:endParaRPr b="0" i="0" sz="1360" u="none" cap="none" strike="noStrike">
              <a:solidFill>
                <a:schemeClr val="dk1"/>
              </a:solidFill>
              <a:latin typeface="Arial"/>
              <a:ea typeface="Arial"/>
              <a:cs typeface="Arial"/>
              <a:sym typeface="Arial"/>
            </a:endParaRPr>
          </a:p>
        </p:txBody>
      </p:sp>
      <p:sp>
        <p:nvSpPr>
          <p:cNvPr id="656" name="Google Shape;656;p90"/>
          <p:cNvSpPr/>
          <p:nvPr/>
        </p:nvSpPr>
        <p:spPr>
          <a:xfrm>
            <a:off x="868680" y="3401568"/>
            <a:ext cx="393192" cy="393192"/>
          </a:xfrm>
          <a:prstGeom prst="rect">
            <a:avLst/>
          </a:prstGeom>
          <a:solidFill>
            <a:srgbClr val="F36F21"/>
          </a:solidFill>
          <a:ln cap="flat" cmpd="sng" w="9525">
            <a:solidFill>
              <a:srgbClr val="F36F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2</a:t>
            </a:r>
            <a:endParaRPr b="0" i="0" sz="1400" u="none" cap="none" strike="noStrike">
              <a:solidFill>
                <a:schemeClr val="dk1"/>
              </a:solidFill>
              <a:latin typeface="Arial"/>
              <a:ea typeface="Arial"/>
              <a:cs typeface="Arial"/>
              <a:sym typeface="Arial"/>
            </a:endParaRPr>
          </a:p>
        </p:txBody>
      </p:sp>
      <p:sp>
        <p:nvSpPr>
          <p:cNvPr id="657" name="Google Shape;657;p90"/>
          <p:cNvSpPr/>
          <p:nvPr/>
        </p:nvSpPr>
        <p:spPr>
          <a:xfrm>
            <a:off x="1481328" y="3374136"/>
            <a:ext cx="4389120" cy="29260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650"/>
              <a:buFont typeface="Arial"/>
              <a:buNone/>
            </a:pPr>
            <a:r>
              <a:rPr b="1" i="0" lang="en-US" sz="1650" u="none" cap="none" strike="noStrike">
                <a:solidFill>
                  <a:srgbClr val="073B5A"/>
                </a:solidFill>
                <a:latin typeface="Arial"/>
                <a:ea typeface="Arial"/>
                <a:cs typeface="Arial"/>
                <a:sym typeface="Arial"/>
              </a:rPr>
              <a:t>Useful details were sometimes withheld</a:t>
            </a:r>
            <a:endParaRPr b="0" i="0" sz="1650" u="none" cap="none" strike="noStrike">
              <a:solidFill>
                <a:schemeClr val="dk1"/>
              </a:solidFill>
              <a:latin typeface="Arial"/>
              <a:ea typeface="Arial"/>
              <a:cs typeface="Arial"/>
              <a:sym typeface="Arial"/>
            </a:endParaRPr>
          </a:p>
        </p:txBody>
      </p:sp>
      <p:sp>
        <p:nvSpPr>
          <p:cNvPr id="658" name="Google Shape;658;p90"/>
          <p:cNvSpPr/>
          <p:nvPr/>
        </p:nvSpPr>
        <p:spPr>
          <a:xfrm>
            <a:off x="5989320" y="3392424"/>
            <a:ext cx="5166360" cy="384048"/>
          </a:xfrm>
          <a:prstGeom prst="rect">
            <a:avLst/>
          </a:prstGeom>
          <a:noFill/>
          <a:ln>
            <a:noFill/>
          </a:ln>
        </p:spPr>
        <p:txBody>
          <a:bodyPr anchorCtr="0" anchor="ctr" bIns="0" lIns="0" spcFirstLastPara="1" rIns="0" wrap="square" tIns="0">
            <a:normAutofit/>
          </a:bodyPr>
          <a:lstStyle/>
          <a:p>
            <a:pPr indent="0" lvl="0" marL="0" marR="0" rtl="0" algn="l">
              <a:lnSpc>
                <a:spcPct val="80000"/>
              </a:lnSpc>
              <a:spcBef>
                <a:spcPts val="0"/>
              </a:spcBef>
              <a:spcAft>
                <a:spcPts val="0"/>
              </a:spcAft>
              <a:buClr>
                <a:srgbClr val="1F2933"/>
              </a:buClr>
              <a:buSzPts val="1359"/>
              <a:buFont typeface="Arial"/>
              <a:buNone/>
            </a:pPr>
            <a:r>
              <a:rPr b="0" i="0" lang="en-US" sz="1360" u="none" cap="none" strike="noStrike">
                <a:solidFill>
                  <a:srgbClr val="1F2933"/>
                </a:solidFill>
                <a:latin typeface="Arial"/>
                <a:ea typeface="Arial"/>
                <a:cs typeface="Arial"/>
                <a:sym typeface="Arial"/>
              </a:rPr>
              <a:t>Suspicious IPs, user activity, and service context were not always passed forward.</a:t>
            </a:r>
            <a:endParaRPr b="0" i="0" sz="1360" u="none" cap="none" strike="noStrike">
              <a:solidFill>
                <a:schemeClr val="dk1"/>
              </a:solidFill>
              <a:latin typeface="Arial"/>
              <a:ea typeface="Arial"/>
              <a:cs typeface="Arial"/>
              <a:sym typeface="Arial"/>
            </a:endParaRPr>
          </a:p>
        </p:txBody>
      </p:sp>
      <p:sp>
        <p:nvSpPr>
          <p:cNvPr id="659" name="Google Shape;659;p90"/>
          <p:cNvSpPr/>
          <p:nvPr/>
        </p:nvSpPr>
        <p:spPr>
          <a:xfrm>
            <a:off x="868680" y="4242816"/>
            <a:ext cx="393192" cy="393192"/>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3</a:t>
            </a:r>
            <a:endParaRPr b="0" i="0" sz="1400" u="none" cap="none" strike="noStrike">
              <a:solidFill>
                <a:schemeClr val="dk1"/>
              </a:solidFill>
              <a:latin typeface="Arial"/>
              <a:ea typeface="Arial"/>
              <a:cs typeface="Arial"/>
              <a:sym typeface="Arial"/>
            </a:endParaRPr>
          </a:p>
        </p:txBody>
      </p:sp>
      <p:sp>
        <p:nvSpPr>
          <p:cNvPr id="660" name="Google Shape;660;p90"/>
          <p:cNvSpPr/>
          <p:nvPr/>
        </p:nvSpPr>
        <p:spPr>
          <a:xfrm>
            <a:off x="1481328" y="4215384"/>
            <a:ext cx="4389120" cy="29260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650"/>
              <a:buFont typeface="Arial"/>
              <a:buNone/>
            </a:pPr>
            <a:r>
              <a:rPr b="1" i="0" lang="en-US" sz="1650" u="none" cap="none" strike="noStrike">
                <a:solidFill>
                  <a:srgbClr val="073B5A"/>
                </a:solidFill>
                <a:latin typeface="Arial"/>
                <a:ea typeface="Arial"/>
                <a:cs typeface="Arial"/>
                <a:sym typeface="Arial"/>
              </a:rPr>
              <a:t>TLP was interpreted unevenly</a:t>
            </a:r>
            <a:endParaRPr b="0" i="0" sz="1650" u="none" cap="none" strike="noStrike">
              <a:solidFill>
                <a:schemeClr val="dk1"/>
              </a:solidFill>
              <a:latin typeface="Arial"/>
              <a:ea typeface="Arial"/>
              <a:cs typeface="Arial"/>
              <a:sym typeface="Arial"/>
            </a:endParaRPr>
          </a:p>
        </p:txBody>
      </p:sp>
      <p:sp>
        <p:nvSpPr>
          <p:cNvPr id="661" name="Google Shape;661;p90"/>
          <p:cNvSpPr/>
          <p:nvPr/>
        </p:nvSpPr>
        <p:spPr>
          <a:xfrm>
            <a:off x="5989320" y="4233672"/>
            <a:ext cx="5166360" cy="384048"/>
          </a:xfrm>
          <a:prstGeom prst="rect">
            <a:avLst/>
          </a:prstGeom>
          <a:noFill/>
          <a:ln>
            <a:noFill/>
          </a:ln>
        </p:spPr>
        <p:txBody>
          <a:bodyPr anchorCtr="0" anchor="ctr" bIns="0" lIns="0" spcFirstLastPara="1" rIns="0" wrap="square" tIns="0">
            <a:normAutofit/>
          </a:bodyPr>
          <a:lstStyle/>
          <a:p>
            <a:pPr indent="0" lvl="0" marL="0" marR="0" rtl="0" algn="l">
              <a:lnSpc>
                <a:spcPct val="80000"/>
              </a:lnSpc>
              <a:spcBef>
                <a:spcPts val="0"/>
              </a:spcBef>
              <a:spcAft>
                <a:spcPts val="0"/>
              </a:spcAft>
              <a:buClr>
                <a:srgbClr val="1F2933"/>
              </a:buClr>
              <a:buSzPts val="1359"/>
              <a:buFont typeface="Arial"/>
              <a:buNone/>
            </a:pPr>
            <a:r>
              <a:rPr b="0" i="0" lang="en-US" sz="1360" u="none" cap="none" strike="noStrike">
                <a:solidFill>
                  <a:srgbClr val="1F2933"/>
                </a:solidFill>
                <a:latin typeface="Arial"/>
                <a:ea typeface="Arial"/>
                <a:cs typeface="Arial"/>
                <a:sym typeface="Arial"/>
              </a:rPr>
              <a:t>Some teams treated sensitivity markings as a reason not to notify other affected parties.</a:t>
            </a:r>
            <a:endParaRPr b="0" i="0" sz="1360" u="none" cap="none" strike="noStrike">
              <a:solidFill>
                <a:schemeClr val="dk1"/>
              </a:solidFill>
              <a:latin typeface="Arial"/>
              <a:ea typeface="Arial"/>
              <a:cs typeface="Arial"/>
              <a:sym typeface="Arial"/>
            </a:endParaRPr>
          </a:p>
        </p:txBody>
      </p:sp>
      <p:sp>
        <p:nvSpPr>
          <p:cNvPr id="662" name="Google Shape;662;p90"/>
          <p:cNvSpPr/>
          <p:nvPr/>
        </p:nvSpPr>
        <p:spPr>
          <a:xfrm>
            <a:off x="868680" y="5084064"/>
            <a:ext cx="393192" cy="393192"/>
          </a:xfrm>
          <a:prstGeom prst="rect">
            <a:avLst/>
          </a:prstGeom>
          <a:solidFill>
            <a:srgbClr val="073B5A"/>
          </a:solidFill>
          <a:ln cap="flat" cmpd="sng" w="9525">
            <a:solidFill>
              <a:srgbClr val="073B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4</a:t>
            </a:r>
            <a:endParaRPr b="0" i="0" sz="1400" u="none" cap="none" strike="noStrike">
              <a:solidFill>
                <a:schemeClr val="dk1"/>
              </a:solidFill>
              <a:latin typeface="Arial"/>
              <a:ea typeface="Arial"/>
              <a:cs typeface="Arial"/>
              <a:sym typeface="Arial"/>
            </a:endParaRPr>
          </a:p>
        </p:txBody>
      </p:sp>
      <p:sp>
        <p:nvSpPr>
          <p:cNvPr id="663" name="Google Shape;663;p90"/>
          <p:cNvSpPr/>
          <p:nvPr/>
        </p:nvSpPr>
        <p:spPr>
          <a:xfrm>
            <a:off x="1481328" y="5056632"/>
            <a:ext cx="4389120" cy="29260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650"/>
              <a:buFont typeface="Arial"/>
              <a:buNone/>
            </a:pPr>
            <a:r>
              <a:rPr b="1" i="0" lang="en-US" sz="1650" u="none" cap="none" strike="noStrike">
                <a:solidFill>
                  <a:srgbClr val="073B5A"/>
                </a:solidFill>
                <a:latin typeface="Arial"/>
                <a:ea typeface="Arial"/>
                <a:cs typeface="Arial"/>
                <a:sym typeface="Arial"/>
              </a:rPr>
              <a:t>Security contacts worked better when practiced</a:t>
            </a:r>
            <a:endParaRPr b="0" i="0" sz="1650" u="none" cap="none" strike="noStrike">
              <a:solidFill>
                <a:schemeClr val="dk1"/>
              </a:solidFill>
              <a:latin typeface="Arial"/>
              <a:ea typeface="Arial"/>
              <a:cs typeface="Arial"/>
              <a:sym typeface="Arial"/>
            </a:endParaRPr>
          </a:p>
        </p:txBody>
      </p:sp>
      <p:sp>
        <p:nvSpPr>
          <p:cNvPr id="664" name="Google Shape;664;p90"/>
          <p:cNvSpPr/>
          <p:nvPr/>
        </p:nvSpPr>
        <p:spPr>
          <a:xfrm>
            <a:off x="5989320" y="5074920"/>
            <a:ext cx="5166360" cy="384048"/>
          </a:xfrm>
          <a:prstGeom prst="rect">
            <a:avLst/>
          </a:prstGeom>
          <a:noFill/>
          <a:ln>
            <a:noFill/>
          </a:ln>
        </p:spPr>
        <p:txBody>
          <a:bodyPr anchorCtr="0" anchor="ctr" bIns="0" lIns="0" spcFirstLastPara="1" rIns="0" wrap="square" tIns="0">
            <a:normAutofit/>
          </a:bodyPr>
          <a:lstStyle/>
          <a:p>
            <a:pPr indent="0" lvl="0" marL="0" marR="0" rtl="0" algn="l">
              <a:lnSpc>
                <a:spcPct val="80000"/>
              </a:lnSpc>
              <a:spcBef>
                <a:spcPts val="0"/>
              </a:spcBef>
              <a:spcAft>
                <a:spcPts val="0"/>
              </a:spcAft>
              <a:buClr>
                <a:srgbClr val="1F2933"/>
              </a:buClr>
              <a:buSzPts val="1359"/>
              <a:buFont typeface="Arial"/>
              <a:buNone/>
            </a:pPr>
            <a:r>
              <a:rPr b="0" i="0" lang="en-US" sz="1360" u="none" cap="none" strike="noStrike">
                <a:solidFill>
                  <a:srgbClr val="1F2933"/>
                </a:solidFill>
                <a:latin typeface="Arial"/>
                <a:ea typeface="Arial"/>
                <a:cs typeface="Arial"/>
                <a:sym typeface="Arial"/>
              </a:rPr>
              <a:t>Published contacts are valuable, but teams need confidence using them in realistic conditions.</a:t>
            </a:r>
            <a:endParaRPr b="0" i="0" sz="136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91"/>
          <p:cNvSpPr txBox="1"/>
          <p:nvPr>
            <p:ph idx="12" type="sldNum"/>
          </p:nvPr>
        </p:nvSpPr>
        <p:spPr>
          <a:xfrm>
            <a:off x="10527632" y="6330524"/>
            <a:ext cx="105476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757575"/>
                </a:solidFill>
                <a:latin typeface="Poppins"/>
                <a:ea typeface="Poppins"/>
                <a:cs typeface="Poppins"/>
                <a:sym typeface="Poppins"/>
              </a:rPr>
              <a:t>‹#›</a:t>
            </a:fld>
            <a:endParaRPr b="0" i="0" sz="1100" u="none" cap="none" strike="noStrike">
              <a:solidFill>
                <a:srgbClr val="757575"/>
              </a:solidFill>
              <a:latin typeface="Poppins"/>
              <a:ea typeface="Poppins"/>
              <a:cs typeface="Poppins"/>
              <a:sym typeface="Poppins"/>
            </a:endParaRPr>
          </a:p>
        </p:txBody>
      </p:sp>
      <p:sp>
        <p:nvSpPr>
          <p:cNvPr id="670" name="Google Shape;670;p91"/>
          <p:cNvSpPr/>
          <p:nvPr/>
        </p:nvSpPr>
        <p:spPr>
          <a:xfrm>
            <a:off x="502920" y="201168"/>
            <a:ext cx="17830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2000"/>
              <a:buFont typeface="Play"/>
              <a:buNone/>
            </a:pPr>
            <a:r>
              <a:rPr b="1" i="0" lang="en-US" sz="2000" u="none" cap="none" strike="noStrike">
                <a:solidFill>
                  <a:srgbClr val="F36F21"/>
                </a:solidFill>
                <a:latin typeface="Play"/>
                <a:ea typeface="Play"/>
                <a:cs typeface="Play"/>
                <a:sym typeface="Play"/>
              </a:rPr>
              <a:t>InCommon</a:t>
            </a:r>
            <a:endParaRPr b="0" i="0" sz="2000" u="none" cap="none" strike="noStrike">
              <a:solidFill>
                <a:schemeClr val="dk1"/>
              </a:solidFill>
              <a:latin typeface="Arial"/>
              <a:ea typeface="Arial"/>
              <a:cs typeface="Arial"/>
              <a:sym typeface="Arial"/>
            </a:endParaRPr>
          </a:p>
        </p:txBody>
      </p:sp>
      <p:sp>
        <p:nvSpPr>
          <p:cNvPr id="671" name="Google Shape;671;p91"/>
          <p:cNvSpPr/>
          <p:nvPr/>
        </p:nvSpPr>
        <p:spPr>
          <a:xfrm>
            <a:off x="685800" y="749808"/>
            <a:ext cx="9326880" cy="164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950"/>
              <a:buFont typeface="Arial"/>
              <a:buNone/>
            </a:pPr>
            <a:r>
              <a:rPr b="1" i="0" lang="en-US" sz="950" u="none" cap="none" strike="noStrike">
                <a:solidFill>
                  <a:srgbClr val="F36F21"/>
                </a:solidFill>
                <a:latin typeface="Arial"/>
                <a:ea typeface="Arial"/>
                <a:cs typeface="Arial"/>
                <a:sym typeface="Arial"/>
              </a:rPr>
              <a:t>OPERATIONAL TAKEAWAYS</a:t>
            </a:r>
            <a:endParaRPr b="0" i="0" sz="950" u="none" cap="none" strike="noStrike">
              <a:solidFill>
                <a:schemeClr val="dk1"/>
              </a:solidFill>
              <a:latin typeface="Arial"/>
              <a:ea typeface="Arial"/>
              <a:cs typeface="Arial"/>
              <a:sym typeface="Arial"/>
            </a:endParaRPr>
          </a:p>
        </p:txBody>
      </p:sp>
      <p:sp>
        <p:nvSpPr>
          <p:cNvPr id="672" name="Google Shape;672;p91"/>
          <p:cNvSpPr/>
          <p:nvPr/>
        </p:nvSpPr>
        <p:spPr>
          <a:xfrm>
            <a:off x="685800" y="1170432"/>
            <a:ext cx="10607040" cy="457200"/>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rgbClr val="073B5A"/>
              </a:buClr>
              <a:buSzPts val="3000"/>
              <a:buFont typeface="Play"/>
              <a:buNone/>
            </a:pPr>
            <a:r>
              <a:rPr b="1" i="0" lang="en-US" sz="3000" u="none" cap="none" strike="noStrike">
                <a:solidFill>
                  <a:srgbClr val="073B5A"/>
                </a:solidFill>
                <a:latin typeface="Play"/>
                <a:ea typeface="Play"/>
                <a:cs typeface="Play"/>
                <a:sym typeface="Play"/>
              </a:rPr>
              <a:t>Lessons for federation operators</a:t>
            </a:r>
            <a:endParaRPr b="0" i="0" sz="3000" u="none" cap="none" strike="noStrike">
              <a:solidFill>
                <a:schemeClr val="dk1"/>
              </a:solidFill>
              <a:latin typeface="Arial"/>
              <a:ea typeface="Arial"/>
              <a:cs typeface="Arial"/>
              <a:sym typeface="Arial"/>
            </a:endParaRPr>
          </a:p>
        </p:txBody>
      </p:sp>
      <p:cxnSp>
        <p:nvCxnSpPr>
          <p:cNvPr id="673" name="Google Shape;673;p91"/>
          <p:cNvCxnSpPr/>
          <p:nvPr/>
        </p:nvCxnSpPr>
        <p:spPr>
          <a:xfrm>
            <a:off x="685800" y="1773936"/>
            <a:ext cx="10789920" cy="0"/>
          </a:xfrm>
          <a:prstGeom prst="straightConnector1">
            <a:avLst/>
          </a:prstGeom>
          <a:noFill/>
          <a:ln cap="flat" cmpd="sng" w="12700">
            <a:solidFill>
              <a:srgbClr val="EEF2F4"/>
            </a:solidFill>
            <a:prstDash val="solid"/>
            <a:round/>
            <a:headEnd len="sm" w="sm" type="none"/>
            <a:tailEnd len="sm" w="sm" type="none"/>
          </a:ln>
        </p:spPr>
      </p:cxnSp>
      <p:sp>
        <p:nvSpPr>
          <p:cNvPr id="674" name="Google Shape;674;p91"/>
          <p:cNvSpPr/>
          <p:nvPr/>
        </p:nvSpPr>
        <p:spPr>
          <a:xfrm>
            <a:off x="868680" y="1828800"/>
            <a:ext cx="10424160" cy="41148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73B5A"/>
              </a:buClr>
              <a:buSzPts val="2400"/>
              <a:buFont typeface="Arial"/>
              <a:buNone/>
            </a:pPr>
            <a:r>
              <a:rPr b="1" i="0" lang="en-US" sz="2400" u="none" cap="none" strike="noStrike">
                <a:solidFill>
                  <a:srgbClr val="073B5A"/>
                </a:solidFill>
                <a:latin typeface="Arial"/>
                <a:ea typeface="Arial"/>
                <a:cs typeface="Arial"/>
                <a:sym typeface="Arial"/>
              </a:rPr>
              <a:t>Federation operators can help make Sirtfi usable during real incidents.</a:t>
            </a:r>
            <a:endParaRPr b="0" i="0" sz="2400" u="none" cap="none" strike="noStrike">
              <a:solidFill>
                <a:schemeClr val="dk1"/>
              </a:solidFill>
              <a:latin typeface="Arial"/>
              <a:ea typeface="Arial"/>
              <a:cs typeface="Arial"/>
              <a:sym typeface="Arial"/>
            </a:endParaRPr>
          </a:p>
        </p:txBody>
      </p:sp>
      <p:sp>
        <p:nvSpPr>
          <p:cNvPr id="675" name="Google Shape;675;p91"/>
          <p:cNvSpPr/>
          <p:nvPr/>
        </p:nvSpPr>
        <p:spPr>
          <a:xfrm>
            <a:off x="914400" y="2743200"/>
            <a:ext cx="45262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36F21"/>
              </a:buClr>
              <a:buSzPts val="1800"/>
              <a:buFont typeface="Arial"/>
              <a:buNone/>
            </a:pPr>
            <a:r>
              <a:rPr b="1" i="0" lang="en-US" sz="1800" u="none" cap="none" strike="noStrike">
                <a:solidFill>
                  <a:srgbClr val="F36F21"/>
                </a:solidFill>
                <a:latin typeface="Arial"/>
                <a:ea typeface="Arial"/>
                <a:cs typeface="Arial"/>
                <a:sym typeface="Arial"/>
              </a:rPr>
              <a:t>Make contacts operational</a:t>
            </a:r>
            <a:endParaRPr b="0" i="0" sz="1800" u="none" cap="none" strike="noStrike">
              <a:solidFill>
                <a:schemeClr val="dk1"/>
              </a:solidFill>
              <a:latin typeface="Arial"/>
              <a:ea typeface="Arial"/>
              <a:cs typeface="Arial"/>
              <a:sym typeface="Arial"/>
            </a:endParaRPr>
          </a:p>
        </p:txBody>
      </p:sp>
      <p:sp>
        <p:nvSpPr>
          <p:cNvPr id="676" name="Google Shape;676;p91"/>
          <p:cNvSpPr/>
          <p:nvPr/>
        </p:nvSpPr>
        <p:spPr>
          <a:xfrm>
            <a:off x="914400" y="3154680"/>
            <a:ext cx="4663440" cy="685800"/>
          </a:xfrm>
          <a:prstGeom prst="rect">
            <a:avLst/>
          </a:prstGeom>
          <a:noFill/>
          <a:ln>
            <a:noFill/>
          </a:ln>
        </p:spPr>
        <p:txBody>
          <a:bodyPr anchorCtr="0" anchor="ctr" bIns="250" lIns="250" spcFirstLastPara="1" rIns="250" wrap="square" tIns="250">
            <a:normAutofit/>
          </a:bodyPr>
          <a:lstStyle/>
          <a:p>
            <a:pPr indent="0" lvl="0" marL="0" marR="0" rtl="0" algn="l">
              <a:lnSpc>
                <a:spcPct val="100000"/>
              </a:lnSpc>
              <a:spcBef>
                <a:spcPts val="0"/>
              </a:spcBef>
              <a:spcAft>
                <a:spcPts val="0"/>
              </a:spcAft>
              <a:buClr>
                <a:srgbClr val="1F2933"/>
              </a:buClr>
              <a:buSzPts val="1550"/>
              <a:buFont typeface="Arial"/>
              <a:buNone/>
            </a:pPr>
            <a:r>
              <a:rPr b="0" i="0" lang="en-US" sz="1550" u="none" cap="none" strike="noStrike">
                <a:solidFill>
                  <a:srgbClr val="1F2933"/>
                </a:solidFill>
                <a:latin typeface="Arial"/>
                <a:ea typeface="Arial"/>
                <a:cs typeface="Arial"/>
                <a:sym typeface="Arial"/>
              </a:rPr>
              <a:t>Test whether published security contacts reach the right people and are monitored.</a:t>
            </a:r>
            <a:endParaRPr b="0" i="0" sz="1550" u="none" cap="none" strike="noStrike">
              <a:solidFill>
                <a:schemeClr val="dk1"/>
              </a:solidFill>
              <a:latin typeface="Arial"/>
              <a:ea typeface="Arial"/>
              <a:cs typeface="Arial"/>
              <a:sym typeface="Arial"/>
            </a:endParaRPr>
          </a:p>
        </p:txBody>
      </p:sp>
      <p:cxnSp>
        <p:nvCxnSpPr>
          <p:cNvPr id="677" name="Google Shape;677;p91"/>
          <p:cNvCxnSpPr/>
          <p:nvPr/>
        </p:nvCxnSpPr>
        <p:spPr>
          <a:xfrm>
            <a:off x="914400" y="3895344"/>
            <a:ext cx="4251960" cy="0"/>
          </a:xfrm>
          <a:prstGeom prst="straightConnector1">
            <a:avLst/>
          </a:prstGeom>
          <a:noFill/>
          <a:ln cap="flat" cmpd="sng" w="12700">
            <a:solidFill>
              <a:srgbClr val="D6DEE3"/>
            </a:solidFill>
            <a:prstDash val="solid"/>
            <a:round/>
            <a:headEnd len="sm" w="sm" type="none"/>
            <a:tailEnd len="sm" w="sm" type="none"/>
          </a:ln>
        </p:spPr>
      </p:cxnSp>
      <p:sp>
        <p:nvSpPr>
          <p:cNvPr id="678" name="Google Shape;678;p91"/>
          <p:cNvSpPr/>
          <p:nvPr/>
        </p:nvSpPr>
        <p:spPr>
          <a:xfrm>
            <a:off x="6172200" y="2743200"/>
            <a:ext cx="45262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800"/>
              <a:buFont typeface="Arial"/>
              <a:buNone/>
            </a:pPr>
            <a:r>
              <a:rPr b="1" i="0" lang="en-US" sz="1800" u="none" cap="none" strike="noStrike">
                <a:solidFill>
                  <a:srgbClr val="073B5A"/>
                </a:solidFill>
                <a:latin typeface="Arial"/>
                <a:ea typeface="Arial"/>
                <a:cs typeface="Arial"/>
                <a:sym typeface="Arial"/>
              </a:rPr>
              <a:t>Coach what to share</a:t>
            </a:r>
            <a:endParaRPr b="0" i="0" sz="1800" u="none" cap="none" strike="noStrike">
              <a:solidFill>
                <a:schemeClr val="dk1"/>
              </a:solidFill>
              <a:latin typeface="Arial"/>
              <a:ea typeface="Arial"/>
              <a:cs typeface="Arial"/>
              <a:sym typeface="Arial"/>
            </a:endParaRPr>
          </a:p>
        </p:txBody>
      </p:sp>
      <p:sp>
        <p:nvSpPr>
          <p:cNvPr id="679" name="Google Shape;679;p91"/>
          <p:cNvSpPr/>
          <p:nvPr/>
        </p:nvSpPr>
        <p:spPr>
          <a:xfrm>
            <a:off x="6172200" y="3154680"/>
            <a:ext cx="4663440" cy="685800"/>
          </a:xfrm>
          <a:prstGeom prst="rect">
            <a:avLst/>
          </a:prstGeom>
          <a:noFill/>
          <a:ln>
            <a:noFill/>
          </a:ln>
        </p:spPr>
        <p:txBody>
          <a:bodyPr anchorCtr="0" anchor="ctr" bIns="250" lIns="250" spcFirstLastPara="1" rIns="250" wrap="square" tIns="250">
            <a:normAutofit/>
          </a:bodyPr>
          <a:lstStyle/>
          <a:p>
            <a:pPr indent="0" lvl="0" marL="0" marR="0" rtl="0" algn="l">
              <a:lnSpc>
                <a:spcPct val="100000"/>
              </a:lnSpc>
              <a:spcBef>
                <a:spcPts val="0"/>
              </a:spcBef>
              <a:spcAft>
                <a:spcPts val="0"/>
              </a:spcAft>
              <a:buClr>
                <a:srgbClr val="1F2933"/>
              </a:buClr>
              <a:buSzPts val="1550"/>
              <a:buFont typeface="Arial"/>
              <a:buNone/>
            </a:pPr>
            <a:r>
              <a:rPr b="0" i="0" lang="en-US" sz="1550" u="none" cap="none" strike="noStrike">
                <a:solidFill>
                  <a:srgbClr val="1F2933"/>
                </a:solidFill>
                <a:latin typeface="Arial"/>
                <a:ea typeface="Arial"/>
                <a:cs typeface="Arial"/>
                <a:sym typeface="Arial"/>
              </a:rPr>
              <a:t>Encourage practical indicators: account, service, timeframe, IP, observed action, and confidence level.</a:t>
            </a:r>
            <a:endParaRPr b="0" i="0" sz="1550" u="none" cap="none" strike="noStrike">
              <a:solidFill>
                <a:schemeClr val="dk1"/>
              </a:solidFill>
              <a:latin typeface="Arial"/>
              <a:ea typeface="Arial"/>
              <a:cs typeface="Arial"/>
              <a:sym typeface="Arial"/>
            </a:endParaRPr>
          </a:p>
        </p:txBody>
      </p:sp>
      <p:cxnSp>
        <p:nvCxnSpPr>
          <p:cNvPr id="680" name="Google Shape;680;p91"/>
          <p:cNvCxnSpPr/>
          <p:nvPr/>
        </p:nvCxnSpPr>
        <p:spPr>
          <a:xfrm>
            <a:off x="6172200" y="3895344"/>
            <a:ext cx="4251960" cy="0"/>
          </a:xfrm>
          <a:prstGeom prst="straightConnector1">
            <a:avLst/>
          </a:prstGeom>
          <a:noFill/>
          <a:ln cap="flat" cmpd="sng" w="12700">
            <a:solidFill>
              <a:srgbClr val="D6DEE3"/>
            </a:solidFill>
            <a:prstDash val="solid"/>
            <a:round/>
            <a:headEnd len="sm" w="sm" type="none"/>
            <a:tailEnd len="sm" w="sm" type="none"/>
          </a:ln>
        </p:spPr>
      </p:cxnSp>
      <p:sp>
        <p:nvSpPr>
          <p:cNvPr id="681" name="Google Shape;681;p91"/>
          <p:cNvSpPr/>
          <p:nvPr/>
        </p:nvSpPr>
        <p:spPr>
          <a:xfrm>
            <a:off x="914400" y="4343400"/>
            <a:ext cx="45262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800"/>
              <a:buFont typeface="Arial"/>
              <a:buNone/>
            </a:pPr>
            <a:r>
              <a:rPr b="1" i="0" lang="en-US" sz="1800" u="none" cap="none" strike="noStrike">
                <a:solidFill>
                  <a:srgbClr val="073B5A"/>
                </a:solidFill>
                <a:latin typeface="Arial"/>
                <a:ea typeface="Arial"/>
                <a:cs typeface="Arial"/>
                <a:sym typeface="Arial"/>
              </a:rPr>
              <a:t>Define federation relevance</a:t>
            </a:r>
            <a:endParaRPr b="0" i="0" sz="1800" u="none" cap="none" strike="noStrike">
              <a:solidFill>
                <a:schemeClr val="dk1"/>
              </a:solidFill>
              <a:latin typeface="Arial"/>
              <a:ea typeface="Arial"/>
              <a:cs typeface="Arial"/>
              <a:sym typeface="Arial"/>
            </a:endParaRPr>
          </a:p>
        </p:txBody>
      </p:sp>
      <p:sp>
        <p:nvSpPr>
          <p:cNvPr id="682" name="Google Shape;682;p91"/>
          <p:cNvSpPr/>
          <p:nvPr/>
        </p:nvSpPr>
        <p:spPr>
          <a:xfrm>
            <a:off x="914400" y="4754880"/>
            <a:ext cx="4663440" cy="685800"/>
          </a:xfrm>
          <a:prstGeom prst="rect">
            <a:avLst/>
          </a:prstGeom>
          <a:noFill/>
          <a:ln>
            <a:noFill/>
          </a:ln>
        </p:spPr>
        <p:txBody>
          <a:bodyPr anchorCtr="0" anchor="ctr" bIns="250" lIns="250" spcFirstLastPara="1" rIns="250" wrap="square" tIns="250">
            <a:normAutofit/>
          </a:bodyPr>
          <a:lstStyle/>
          <a:p>
            <a:pPr indent="0" lvl="0" marL="0" marR="0" rtl="0" algn="l">
              <a:lnSpc>
                <a:spcPct val="100000"/>
              </a:lnSpc>
              <a:spcBef>
                <a:spcPts val="0"/>
              </a:spcBef>
              <a:spcAft>
                <a:spcPts val="0"/>
              </a:spcAft>
              <a:buClr>
                <a:srgbClr val="1F2933"/>
              </a:buClr>
              <a:buSzPts val="1550"/>
              <a:buFont typeface="Arial"/>
              <a:buNone/>
            </a:pPr>
            <a:r>
              <a:rPr b="0" i="0" lang="en-US" sz="1550" u="none" cap="none" strike="noStrike">
                <a:solidFill>
                  <a:srgbClr val="1F2933"/>
                </a:solidFill>
                <a:latin typeface="Arial"/>
                <a:ea typeface="Arial"/>
                <a:cs typeface="Arial"/>
                <a:sym typeface="Arial"/>
              </a:rPr>
              <a:t>Help members recognize when a local incident has cross-organization impact.</a:t>
            </a:r>
            <a:endParaRPr b="0" i="0" sz="1550" u="none" cap="none" strike="noStrike">
              <a:solidFill>
                <a:schemeClr val="dk1"/>
              </a:solidFill>
              <a:latin typeface="Arial"/>
              <a:ea typeface="Arial"/>
              <a:cs typeface="Arial"/>
              <a:sym typeface="Arial"/>
            </a:endParaRPr>
          </a:p>
        </p:txBody>
      </p:sp>
      <p:cxnSp>
        <p:nvCxnSpPr>
          <p:cNvPr id="683" name="Google Shape;683;p91"/>
          <p:cNvCxnSpPr/>
          <p:nvPr/>
        </p:nvCxnSpPr>
        <p:spPr>
          <a:xfrm>
            <a:off x="914400" y="5495544"/>
            <a:ext cx="4251960" cy="0"/>
          </a:xfrm>
          <a:prstGeom prst="straightConnector1">
            <a:avLst/>
          </a:prstGeom>
          <a:noFill/>
          <a:ln cap="flat" cmpd="sng" w="12700">
            <a:solidFill>
              <a:srgbClr val="D6DEE3"/>
            </a:solidFill>
            <a:prstDash val="solid"/>
            <a:round/>
            <a:headEnd len="sm" w="sm" type="none"/>
            <a:tailEnd len="sm" w="sm" type="none"/>
          </a:ln>
        </p:spPr>
      </p:cxnSp>
      <p:sp>
        <p:nvSpPr>
          <p:cNvPr id="684" name="Google Shape;684;p91"/>
          <p:cNvSpPr/>
          <p:nvPr/>
        </p:nvSpPr>
        <p:spPr>
          <a:xfrm>
            <a:off x="6172200" y="4343400"/>
            <a:ext cx="4526280" cy="3200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73B5A"/>
              </a:buClr>
              <a:buSzPts val="1800"/>
              <a:buFont typeface="Arial"/>
              <a:buNone/>
            </a:pPr>
            <a:r>
              <a:rPr b="1" i="0" lang="en-US" sz="1800" u="none" cap="none" strike="noStrike">
                <a:solidFill>
                  <a:srgbClr val="073B5A"/>
                </a:solidFill>
                <a:latin typeface="Arial"/>
                <a:ea typeface="Arial"/>
                <a:cs typeface="Arial"/>
                <a:sym typeface="Arial"/>
              </a:rPr>
              <a:t>Practice before crisis</a:t>
            </a:r>
            <a:endParaRPr b="0" i="0" sz="1800" u="none" cap="none" strike="noStrike">
              <a:solidFill>
                <a:schemeClr val="dk1"/>
              </a:solidFill>
              <a:latin typeface="Arial"/>
              <a:ea typeface="Arial"/>
              <a:cs typeface="Arial"/>
              <a:sym typeface="Arial"/>
            </a:endParaRPr>
          </a:p>
        </p:txBody>
      </p:sp>
      <p:sp>
        <p:nvSpPr>
          <p:cNvPr id="685" name="Google Shape;685;p91"/>
          <p:cNvSpPr/>
          <p:nvPr/>
        </p:nvSpPr>
        <p:spPr>
          <a:xfrm>
            <a:off x="6172200" y="4754880"/>
            <a:ext cx="4663440" cy="685800"/>
          </a:xfrm>
          <a:prstGeom prst="rect">
            <a:avLst/>
          </a:prstGeom>
          <a:noFill/>
          <a:ln>
            <a:noFill/>
          </a:ln>
        </p:spPr>
        <p:txBody>
          <a:bodyPr anchorCtr="0" anchor="ctr" bIns="250" lIns="250" spcFirstLastPara="1" rIns="250" wrap="square" tIns="250">
            <a:normAutofit/>
          </a:bodyPr>
          <a:lstStyle/>
          <a:p>
            <a:pPr indent="0" lvl="0" marL="0" marR="0" rtl="0" algn="l">
              <a:lnSpc>
                <a:spcPct val="100000"/>
              </a:lnSpc>
              <a:spcBef>
                <a:spcPts val="0"/>
              </a:spcBef>
              <a:spcAft>
                <a:spcPts val="0"/>
              </a:spcAft>
              <a:buClr>
                <a:srgbClr val="1F2933"/>
              </a:buClr>
              <a:buSzPts val="1550"/>
              <a:buFont typeface="Arial"/>
              <a:buNone/>
            </a:pPr>
            <a:r>
              <a:rPr b="0" i="0" lang="en-US" sz="1550" u="none" cap="none" strike="noStrike">
                <a:solidFill>
                  <a:srgbClr val="1F2933"/>
                </a:solidFill>
                <a:latin typeface="Arial"/>
                <a:ea typeface="Arial"/>
                <a:cs typeface="Arial"/>
                <a:sym typeface="Arial"/>
              </a:rPr>
              <a:t>Use exercises to build trust, reduce hesitation, and normalize secure information sharing.</a:t>
            </a:r>
            <a:endParaRPr b="0" i="0" sz="1550" u="none" cap="none" strike="noStrike">
              <a:solidFill>
                <a:schemeClr val="dk1"/>
              </a:solidFill>
              <a:latin typeface="Arial"/>
              <a:ea typeface="Arial"/>
              <a:cs typeface="Arial"/>
              <a:sym typeface="Arial"/>
            </a:endParaRPr>
          </a:p>
        </p:txBody>
      </p:sp>
      <p:cxnSp>
        <p:nvCxnSpPr>
          <p:cNvPr id="686" name="Google Shape;686;p91"/>
          <p:cNvCxnSpPr/>
          <p:nvPr/>
        </p:nvCxnSpPr>
        <p:spPr>
          <a:xfrm>
            <a:off x="6172200" y="5495544"/>
            <a:ext cx="4251960" cy="0"/>
          </a:xfrm>
          <a:prstGeom prst="straightConnector1">
            <a:avLst/>
          </a:prstGeom>
          <a:noFill/>
          <a:ln cap="flat" cmpd="sng" w="12700">
            <a:solidFill>
              <a:srgbClr val="D6DEE3"/>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InCommon">
      <a:dk1>
        <a:srgbClr val="000000"/>
      </a:dk1>
      <a:lt1>
        <a:srgbClr val="FFFFFF"/>
      </a:lt1>
      <a:dk2>
        <a:srgbClr val="00345F"/>
      </a:dk2>
      <a:lt2>
        <a:srgbClr val="E8E8E8"/>
      </a:lt2>
      <a:accent1>
        <a:srgbClr val="F3691C"/>
      </a:accent1>
      <a:accent2>
        <a:srgbClr val="D83B24"/>
      </a:accent2>
      <a:accent3>
        <a:srgbClr val="F3CD34"/>
      </a:accent3>
      <a:accent4>
        <a:srgbClr val="BF8B00"/>
      </a:accent4>
      <a:accent5>
        <a:srgbClr val="16740B"/>
      </a:accent5>
      <a:accent6>
        <a:srgbClr val="0E4103"/>
      </a:accent6>
      <a:hlink>
        <a:srgbClr val="7BB7C3"/>
      </a:hlink>
      <a:folHlink>
        <a:srgbClr val="3E78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InCommon">
      <a:dk1>
        <a:srgbClr val="000000"/>
      </a:dk1>
      <a:lt1>
        <a:srgbClr val="FFFFFF"/>
      </a:lt1>
      <a:dk2>
        <a:srgbClr val="00345F"/>
      </a:dk2>
      <a:lt2>
        <a:srgbClr val="E8E8E8"/>
      </a:lt2>
      <a:accent1>
        <a:srgbClr val="F3691C"/>
      </a:accent1>
      <a:accent2>
        <a:srgbClr val="D83B24"/>
      </a:accent2>
      <a:accent3>
        <a:srgbClr val="F3CD34"/>
      </a:accent3>
      <a:accent4>
        <a:srgbClr val="BF8B00"/>
      </a:accent4>
      <a:accent5>
        <a:srgbClr val="16740B"/>
      </a:accent5>
      <a:accent6>
        <a:srgbClr val="0E4103"/>
      </a:accent6>
      <a:hlink>
        <a:srgbClr val="7BB7C3"/>
      </a:hlink>
      <a:folHlink>
        <a:srgbClr val="3E78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2026-05-01T15:57:59Z</dcterms:created>
  <dc:creator>Internet2 / InCommon</dc:creator>
</cp:coreProperties>
</file>