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2"/>
  </p:notesMasterIdLst>
  <p:sldIdLst>
    <p:sldId id="305" r:id="rId6"/>
    <p:sldId id="302" r:id="rId7"/>
    <p:sldId id="308" r:id="rId8"/>
    <p:sldId id="307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04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05D"/>
    <a:srgbClr val="037C3F"/>
    <a:srgbClr val="20649A"/>
    <a:srgbClr val="42AF8E"/>
    <a:srgbClr val="8DB8D9"/>
    <a:srgbClr val="9DCFF5"/>
    <a:srgbClr val="B7C6D2"/>
    <a:srgbClr val="D1E3EF"/>
    <a:srgbClr val="F0E888"/>
    <a:srgbClr val="FA9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D8A37-1ED4-7446-A700-CBF4637D2546}" v="46" dt="2026-06-03T23:41:13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85114"/>
  </p:normalViewPr>
  <p:slideViewPr>
    <p:cSldViewPr snapToGrid="0">
      <p:cViewPr varScale="1">
        <p:scale>
          <a:sx n="175" d="100"/>
          <a:sy n="175" d="100"/>
        </p:scale>
        <p:origin x="1816" y="1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an Škvarč" userId="043455ac-ecb8-42f1-b473-283a12599916" providerId="ADAL" clId="{76B02BB1-B516-50E1-B497-93A5334AF6DB}"/>
    <pc:docChg chg="undo custSel addSld delSld modSld sldOrd">
      <pc:chgData name="Goran Škvarč" userId="043455ac-ecb8-42f1-b473-283a12599916" providerId="ADAL" clId="{76B02BB1-B516-50E1-B497-93A5334AF6DB}" dt="2026-06-03T23:41:21.953" v="532" actId="20577"/>
      <pc:docMkLst>
        <pc:docMk/>
      </pc:docMkLst>
      <pc:sldChg chg="add del">
        <pc:chgData name="Goran Škvarč" userId="043455ac-ecb8-42f1-b473-283a12599916" providerId="ADAL" clId="{76B02BB1-B516-50E1-B497-93A5334AF6DB}" dt="2026-06-03T23:22:23.686" v="352" actId="2696"/>
        <pc:sldMkLst>
          <pc:docMk/>
          <pc:sldMk cId="0" sldId="256"/>
        </pc:sldMkLst>
      </pc:sldChg>
      <pc:sldChg chg="addSp delSp modSp mod modNotesTx">
        <pc:chgData name="Goran Škvarč" userId="043455ac-ecb8-42f1-b473-283a12599916" providerId="ADAL" clId="{76B02BB1-B516-50E1-B497-93A5334AF6DB}" dt="2026-06-03T23:40:46.550" v="527" actId="20577"/>
        <pc:sldMkLst>
          <pc:docMk/>
          <pc:sldMk cId="3356155782" sldId="302"/>
        </pc:sldMkLst>
        <pc:spChg chg="del">
          <ac:chgData name="Goran Škvarč" userId="043455ac-ecb8-42f1-b473-283a12599916" providerId="ADAL" clId="{76B02BB1-B516-50E1-B497-93A5334AF6DB}" dt="2026-06-03T21:59:57.288" v="237"/>
          <ac:spMkLst>
            <pc:docMk/>
            <pc:sldMk cId="3356155782" sldId="302"/>
            <ac:spMk id="2" creationId="{9D137BD8-E637-7B0C-CE05-E0A19134D273}"/>
          </ac:spMkLst>
        </pc:spChg>
        <pc:spChg chg="del">
          <ac:chgData name="Goran Škvarč" userId="043455ac-ecb8-42f1-b473-283a12599916" providerId="ADAL" clId="{76B02BB1-B516-50E1-B497-93A5334AF6DB}" dt="2026-06-03T22:00:28.237" v="239" actId="21"/>
          <ac:spMkLst>
            <pc:docMk/>
            <pc:sldMk cId="3356155782" sldId="302"/>
            <ac:spMk id="3" creationId="{48DDE867-D5D1-9AA4-506C-C9A07281F84F}"/>
          </ac:spMkLst>
        </pc:spChg>
        <pc:picChg chg="add mod">
          <ac:chgData name="Goran Škvarč" userId="043455ac-ecb8-42f1-b473-283a12599916" providerId="ADAL" clId="{76B02BB1-B516-50E1-B497-93A5334AF6DB}" dt="2026-06-03T22:00:11.678" v="238" actId="14100"/>
          <ac:picMkLst>
            <pc:docMk/>
            <pc:sldMk cId="3356155782" sldId="302"/>
            <ac:picMk id="5" creationId="{97E3A6CB-DAF3-983B-8D24-FC5231B9C9B0}"/>
          </ac:picMkLst>
        </pc:picChg>
        <pc:picChg chg="add mod">
          <ac:chgData name="Goran Škvarč" userId="043455ac-ecb8-42f1-b473-283a12599916" providerId="ADAL" clId="{76B02BB1-B516-50E1-B497-93A5334AF6DB}" dt="2026-06-03T22:00:49.303" v="242" actId="1076"/>
          <ac:picMkLst>
            <pc:docMk/>
            <pc:sldMk cId="3356155782" sldId="302"/>
            <ac:picMk id="6" creationId="{473D8C4B-7F75-523C-6CDE-227FC60C19BA}"/>
          </ac:picMkLst>
        </pc:picChg>
      </pc:sldChg>
      <pc:sldChg chg="addSp delSp modSp del mod">
        <pc:chgData name="Goran Škvarč" userId="043455ac-ecb8-42f1-b473-283a12599916" providerId="ADAL" clId="{76B02BB1-B516-50E1-B497-93A5334AF6DB}" dt="2026-06-03T22:00:57.731" v="243" actId="2696"/>
        <pc:sldMkLst>
          <pc:docMk/>
          <pc:sldMk cId="3859676601" sldId="303"/>
        </pc:sldMkLst>
        <pc:spChg chg="del">
          <ac:chgData name="Goran Škvarč" userId="043455ac-ecb8-42f1-b473-283a12599916" providerId="ADAL" clId="{76B02BB1-B516-50E1-B497-93A5334AF6DB}" dt="2026-06-03T21:57:33.471" v="224"/>
          <ac:spMkLst>
            <pc:docMk/>
            <pc:sldMk cId="3859676601" sldId="303"/>
            <ac:spMk id="6" creationId="{F353359F-F231-6DA6-A6CB-3A48F0506DB6}"/>
          </ac:spMkLst>
        </pc:spChg>
        <pc:picChg chg="add mod">
          <ac:chgData name="Goran Škvarč" userId="043455ac-ecb8-42f1-b473-283a12599916" providerId="ADAL" clId="{76B02BB1-B516-50E1-B497-93A5334AF6DB}" dt="2026-06-03T21:59:43.874" v="236" actId="14100"/>
          <ac:picMkLst>
            <pc:docMk/>
            <pc:sldMk cId="3859676601" sldId="303"/>
            <ac:picMk id="2" creationId="{F514019C-CD51-5AC9-372A-732CA37C6F5A}"/>
          </ac:picMkLst>
        </pc:picChg>
        <pc:picChg chg="add mod">
          <ac:chgData name="Goran Škvarč" userId="043455ac-ecb8-42f1-b473-283a12599916" providerId="ADAL" clId="{76B02BB1-B516-50E1-B497-93A5334AF6DB}" dt="2026-06-03T21:58:39.943" v="228" actId="1076"/>
          <ac:picMkLst>
            <pc:docMk/>
            <pc:sldMk cId="3859676601" sldId="303"/>
            <ac:picMk id="3" creationId="{0068C3C6-5F1E-7D16-26D4-796F377FC16C}"/>
          </ac:picMkLst>
        </pc:picChg>
      </pc:sldChg>
      <pc:sldChg chg="addSp modSp mod modNotesTx">
        <pc:chgData name="Goran Škvarč" userId="043455ac-ecb8-42f1-b473-283a12599916" providerId="ADAL" clId="{76B02BB1-B516-50E1-B497-93A5334AF6DB}" dt="2026-06-03T23:36:38.920" v="499" actId="20577"/>
        <pc:sldMkLst>
          <pc:docMk/>
          <pc:sldMk cId="1659775891" sldId="304"/>
        </pc:sldMkLst>
        <pc:spChg chg="mod">
          <ac:chgData name="Goran Škvarč" userId="043455ac-ecb8-42f1-b473-283a12599916" providerId="ADAL" clId="{76B02BB1-B516-50E1-B497-93A5334AF6DB}" dt="2026-06-03T21:34:26.466" v="33"/>
          <ac:spMkLst>
            <pc:docMk/>
            <pc:sldMk cId="1659775891" sldId="304"/>
            <ac:spMk id="7" creationId="{DF5BAE8E-0358-9233-9689-1375818E8E29}"/>
          </ac:spMkLst>
        </pc:spChg>
        <pc:picChg chg="add mod">
          <ac:chgData name="Goran Škvarč" userId="043455ac-ecb8-42f1-b473-283a12599916" providerId="ADAL" clId="{76B02BB1-B516-50E1-B497-93A5334AF6DB}" dt="2026-06-03T21:34:44.690" v="34" actId="1076"/>
          <ac:picMkLst>
            <pc:docMk/>
            <pc:sldMk cId="1659775891" sldId="304"/>
            <ac:picMk id="2" creationId="{D496EC3F-9556-3666-6B0F-4D3EEFF78F15}"/>
          </ac:picMkLst>
        </pc:picChg>
      </pc:sldChg>
      <pc:sldChg chg="del">
        <pc:chgData name="Goran Škvarč" userId="043455ac-ecb8-42f1-b473-283a12599916" providerId="ADAL" clId="{76B02BB1-B516-50E1-B497-93A5334AF6DB}" dt="2026-06-03T21:33:19.366" v="4" actId="2696"/>
        <pc:sldMkLst>
          <pc:docMk/>
          <pc:sldMk cId="1753329869" sldId="305"/>
        </pc:sldMkLst>
      </pc:sldChg>
      <pc:sldChg chg="addSp modSp add mod modNotesTx">
        <pc:chgData name="Goran Škvarč" userId="043455ac-ecb8-42f1-b473-283a12599916" providerId="ADAL" clId="{76B02BB1-B516-50E1-B497-93A5334AF6DB}" dt="2026-06-03T23:21:08.601" v="351" actId="20577"/>
        <pc:sldMkLst>
          <pc:docMk/>
          <pc:sldMk cId="3231086845" sldId="305"/>
        </pc:sldMkLst>
        <pc:spChg chg="add mod">
          <ac:chgData name="Goran Škvarč" userId="043455ac-ecb8-42f1-b473-283a12599916" providerId="ADAL" clId="{76B02BB1-B516-50E1-B497-93A5334AF6DB}" dt="2026-06-03T21:50:51.318" v="223" actId="20577"/>
          <ac:spMkLst>
            <pc:docMk/>
            <pc:sldMk cId="3231086845" sldId="305"/>
            <ac:spMk id="2" creationId="{40A1DD48-2D10-6C16-CD16-D3E7DD72D59D}"/>
          </ac:spMkLst>
        </pc:spChg>
        <pc:spChg chg="mod">
          <ac:chgData name="Goran Škvarč" userId="043455ac-ecb8-42f1-b473-283a12599916" providerId="ADAL" clId="{76B02BB1-B516-50E1-B497-93A5334AF6DB}" dt="2026-06-03T22:06:00.985" v="266" actId="1076"/>
          <ac:spMkLst>
            <pc:docMk/>
            <pc:sldMk cId="3231086845" sldId="305"/>
            <ac:spMk id="91" creationId="{17DD05A1-258A-61BB-4860-EF5384BE7BAA}"/>
          </ac:spMkLst>
        </pc:spChg>
        <pc:spChg chg="mod">
          <ac:chgData name="Goran Škvarč" userId="043455ac-ecb8-42f1-b473-283a12599916" providerId="ADAL" clId="{76B02BB1-B516-50E1-B497-93A5334AF6DB}" dt="2026-06-03T21:49:58.124" v="185" actId="1076"/>
          <ac:spMkLst>
            <pc:docMk/>
            <pc:sldMk cId="3231086845" sldId="305"/>
            <ac:spMk id="94" creationId="{90522206-60E8-437D-91BE-2288120A781D}"/>
          </ac:spMkLst>
        </pc:spChg>
      </pc:sldChg>
      <pc:sldChg chg="addSp delSp modSp add del mod">
        <pc:chgData name="Goran Škvarč" userId="043455ac-ecb8-42f1-b473-283a12599916" providerId="ADAL" clId="{76B02BB1-B516-50E1-B497-93A5334AF6DB}" dt="2026-06-03T22:09:13.317" v="273" actId="2696"/>
        <pc:sldMkLst>
          <pc:docMk/>
          <pc:sldMk cId="2338650127" sldId="306"/>
        </pc:sldMkLst>
        <pc:spChg chg="add del mod">
          <ac:chgData name="Goran Škvarč" userId="043455ac-ecb8-42f1-b473-283a12599916" providerId="ADAL" clId="{76B02BB1-B516-50E1-B497-93A5334AF6DB}" dt="2026-06-03T22:01:35.772" v="246"/>
          <ac:spMkLst>
            <pc:docMk/>
            <pc:sldMk cId="2338650127" sldId="306"/>
            <ac:spMk id="3" creationId="{23E79E6A-DC57-0B02-8B27-7379F896233E}"/>
          </ac:spMkLst>
        </pc:spChg>
        <pc:picChg chg="del">
          <ac:chgData name="Goran Škvarč" userId="043455ac-ecb8-42f1-b473-283a12599916" providerId="ADAL" clId="{76B02BB1-B516-50E1-B497-93A5334AF6DB}" dt="2026-06-03T22:01:32.661" v="245" actId="478"/>
          <ac:picMkLst>
            <pc:docMk/>
            <pc:sldMk cId="2338650127" sldId="306"/>
            <ac:picMk id="6" creationId="{514193D8-4677-306F-819F-AE39B44E4A82}"/>
          </ac:picMkLst>
        </pc:picChg>
        <pc:picChg chg="add mod">
          <ac:chgData name="Goran Škvarč" userId="043455ac-ecb8-42f1-b473-283a12599916" providerId="ADAL" clId="{76B02BB1-B516-50E1-B497-93A5334AF6DB}" dt="2026-06-03T22:01:52.858" v="249" actId="1076"/>
          <ac:picMkLst>
            <pc:docMk/>
            <pc:sldMk cId="2338650127" sldId="306"/>
            <ac:picMk id="7" creationId="{FED9E9E5-E8C3-08D4-9DF9-A2276168DC6D}"/>
          </ac:picMkLst>
        </pc:picChg>
      </pc:sldChg>
      <pc:sldChg chg="new del">
        <pc:chgData name="Goran Škvarč" userId="043455ac-ecb8-42f1-b473-283a12599916" providerId="ADAL" clId="{76B02BB1-B516-50E1-B497-93A5334AF6DB}" dt="2026-06-03T21:33:33.551" v="5" actId="2696"/>
        <pc:sldMkLst>
          <pc:docMk/>
          <pc:sldMk cId="2801251819" sldId="306"/>
        </pc:sldMkLst>
      </pc:sldChg>
      <pc:sldChg chg="addSp delSp modSp add mod ord modNotesTx">
        <pc:chgData name="Goran Škvarč" userId="043455ac-ecb8-42f1-b473-283a12599916" providerId="ADAL" clId="{76B02BB1-B516-50E1-B497-93A5334AF6DB}" dt="2026-06-03T23:25:39.117" v="376" actId="20577"/>
        <pc:sldMkLst>
          <pc:docMk/>
          <pc:sldMk cId="1094964046" sldId="307"/>
        </pc:sldMkLst>
        <pc:spChg chg="add del mod">
          <ac:chgData name="Goran Škvarč" userId="043455ac-ecb8-42f1-b473-283a12599916" providerId="ADAL" clId="{76B02BB1-B516-50E1-B497-93A5334AF6DB}" dt="2026-06-03T22:04:13.878" v="259"/>
          <ac:spMkLst>
            <pc:docMk/>
            <pc:sldMk cId="1094964046" sldId="307"/>
            <ac:spMk id="3" creationId="{E529B6A3-2AED-DE5D-E7E9-97A3A0058E26}"/>
          </ac:spMkLst>
        </pc:spChg>
        <pc:picChg chg="mod">
          <ac:chgData name="Goran Škvarč" userId="043455ac-ecb8-42f1-b473-283a12599916" providerId="ADAL" clId="{76B02BB1-B516-50E1-B497-93A5334AF6DB}" dt="2026-06-03T22:02:37.959" v="255" actId="1076"/>
          <ac:picMkLst>
            <pc:docMk/>
            <pc:sldMk cId="1094964046" sldId="307"/>
            <ac:picMk id="5" creationId="{E5C2CE81-E121-CDA8-0B06-1F672FCD9014}"/>
          </ac:picMkLst>
        </pc:picChg>
        <pc:picChg chg="add mod">
          <ac:chgData name="Goran Škvarč" userId="043455ac-ecb8-42f1-b473-283a12599916" providerId="ADAL" clId="{76B02BB1-B516-50E1-B497-93A5334AF6DB}" dt="2026-06-03T22:05:38.249" v="264" actId="1076"/>
          <ac:picMkLst>
            <pc:docMk/>
            <pc:sldMk cId="1094964046" sldId="307"/>
            <ac:picMk id="6" creationId="{FA9F8E5B-E897-63AB-5C49-E0E07B8D810E}"/>
          </ac:picMkLst>
        </pc:picChg>
        <pc:picChg chg="del">
          <ac:chgData name="Goran Škvarč" userId="043455ac-ecb8-42f1-b473-283a12599916" providerId="ADAL" clId="{76B02BB1-B516-50E1-B497-93A5334AF6DB}" dt="2026-06-03T22:04:10.949" v="258" actId="478"/>
          <ac:picMkLst>
            <pc:docMk/>
            <pc:sldMk cId="1094964046" sldId="307"/>
            <ac:picMk id="7" creationId="{074AAD42-55E9-A1F5-2BBB-88CEB6FE99F5}"/>
          </ac:picMkLst>
        </pc:picChg>
      </pc:sldChg>
      <pc:sldChg chg="add del">
        <pc:chgData name="Goran Škvarč" userId="043455ac-ecb8-42f1-b473-283a12599916" providerId="ADAL" clId="{76B02BB1-B516-50E1-B497-93A5334AF6DB}" dt="2026-06-03T22:03:52.323" v="257" actId="2696"/>
        <pc:sldMkLst>
          <pc:docMk/>
          <pc:sldMk cId="2103284852" sldId="308"/>
        </pc:sldMkLst>
      </pc:sldChg>
      <pc:sldChg chg="addSp delSp modSp add mod ord modNotesTx">
        <pc:chgData name="Goran Škvarč" userId="043455ac-ecb8-42f1-b473-283a12599916" providerId="ADAL" clId="{76B02BB1-B516-50E1-B497-93A5334AF6DB}" dt="2026-06-03T23:41:21.953" v="532" actId="20577"/>
        <pc:sldMkLst>
          <pc:docMk/>
          <pc:sldMk cId="3280157035" sldId="308"/>
        </pc:sldMkLst>
        <pc:spChg chg="add del mod">
          <ac:chgData name="Goran Škvarč" userId="043455ac-ecb8-42f1-b473-283a12599916" providerId="ADAL" clId="{76B02BB1-B516-50E1-B497-93A5334AF6DB}" dt="2026-06-03T22:06:45.014" v="267"/>
          <ac:spMkLst>
            <pc:docMk/>
            <pc:sldMk cId="3280157035" sldId="308"/>
            <ac:spMk id="3" creationId="{6B8EB599-AD8A-5AD3-211C-2AA9C0950F78}"/>
          </ac:spMkLst>
        </pc:spChg>
        <pc:picChg chg="del">
          <ac:chgData name="Goran Škvarč" userId="043455ac-ecb8-42f1-b473-283a12599916" providerId="ADAL" clId="{76B02BB1-B516-50E1-B497-93A5334AF6DB}" dt="2026-06-03T22:05:43.816" v="265" actId="478"/>
          <ac:picMkLst>
            <pc:docMk/>
            <pc:sldMk cId="3280157035" sldId="308"/>
            <ac:picMk id="6" creationId="{1F9DE55A-5877-76C7-DBCB-015DD857DF01}"/>
          </ac:picMkLst>
        </pc:picChg>
        <pc:picChg chg="add mod">
          <ac:chgData name="Goran Škvarč" userId="043455ac-ecb8-42f1-b473-283a12599916" providerId="ADAL" clId="{76B02BB1-B516-50E1-B497-93A5334AF6DB}" dt="2026-06-03T22:06:57.222" v="270" actId="1076"/>
          <ac:picMkLst>
            <pc:docMk/>
            <pc:sldMk cId="3280157035" sldId="308"/>
            <ac:picMk id="7" creationId="{524103A0-F762-B94D-BB3C-F8C20E946365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24:48.863" v="369" actId="20577"/>
        <pc:sldMkLst>
          <pc:docMk/>
          <pc:sldMk cId="870278848" sldId="309"/>
        </pc:sldMkLst>
        <pc:spChg chg="add del mod">
          <ac:chgData name="Goran Škvarč" userId="043455ac-ecb8-42f1-b473-283a12599916" providerId="ADAL" clId="{76B02BB1-B516-50E1-B497-93A5334AF6DB}" dt="2026-06-03T22:11:24.993" v="276"/>
          <ac:spMkLst>
            <pc:docMk/>
            <pc:sldMk cId="870278848" sldId="309"/>
            <ac:spMk id="3" creationId="{C43BD93A-BF27-2F9B-237F-6A4917FDD1C6}"/>
          </ac:spMkLst>
        </pc:spChg>
        <pc:picChg chg="del">
          <ac:chgData name="Goran Škvarč" userId="043455ac-ecb8-42f1-b473-283a12599916" providerId="ADAL" clId="{76B02BB1-B516-50E1-B497-93A5334AF6DB}" dt="2026-06-03T22:11:49.714" v="280" actId="478"/>
          <ac:picMkLst>
            <pc:docMk/>
            <pc:sldMk cId="870278848" sldId="309"/>
            <ac:picMk id="5" creationId="{94F4CB4E-630B-51C4-DC0E-CDDE79956258}"/>
          </ac:picMkLst>
        </pc:picChg>
        <pc:picChg chg="del">
          <ac:chgData name="Goran Škvarč" userId="043455ac-ecb8-42f1-b473-283a12599916" providerId="ADAL" clId="{76B02BB1-B516-50E1-B497-93A5334AF6DB}" dt="2026-06-03T22:11:21.169" v="275" actId="478"/>
          <ac:picMkLst>
            <pc:docMk/>
            <pc:sldMk cId="870278848" sldId="309"/>
            <ac:picMk id="6" creationId="{99971E6B-8822-CBAF-2030-D9D90296EC8E}"/>
          </ac:picMkLst>
        </pc:picChg>
        <pc:picChg chg="add mod">
          <ac:chgData name="Goran Škvarč" userId="043455ac-ecb8-42f1-b473-283a12599916" providerId="ADAL" clId="{76B02BB1-B516-50E1-B497-93A5334AF6DB}" dt="2026-06-03T22:11:55.844" v="281" actId="1076"/>
          <ac:picMkLst>
            <pc:docMk/>
            <pc:sldMk cId="870278848" sldId="309"/>
            <ac:picMk id="7" creationId="{61551655-59AB-5622-BF8E-56EDDD74A0D8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27:20.323" v="383" actId="20577"/>
        <pc:sldMkLst>
          <pc:docMk/>
          <pc:sldMk cId="3422559347" sldId="310"/>
        </pc:sldMkLst>
        <pc:spChg chg="add del mod">
          <ac:chgData name="Goran Škvarč" userId="043455ac-ecb8-42f1-b473-283a12599916" providerId="ADAL" clId="{76B02BB1-B516-50E1-B497-93A5334AF6DB}" dt="2026-06-03T22:14:00.012" v="284"/>
          <ac:spMkLst>
            <pc:docMk/>
            <pc:sldMk cId="3422559347" sldId="310"/>
            <ac:spMk id="3" creationId="{9EA88F37-D220-B954-C067-C65373BB0CA5}"/>
          </ac:spMkLst>
        </pc:spChg>
        <pc:picChg chg="add mod">
          <ac:chgData name="Goran Škvarč" userId="043455ac-ecb8-42f1-b473-283a12599916" providerId="ADAL" clId="{76B02BB1-B516-50E1-B497-93A5334AF6DB}" dt="2026-06-03T22:14:16.988" v="287" actId="1076"/>
          <ac:picMkLst>
            <pc:docMk/>
            <pc:sldMk cId="3422559347" sldId="310"/>
            <ac:picMk id="5" creationId="{EE13F93B-238D-6D49-9334-20B388C276F0}"/>
          </ac:picMkLst>
        </pc:picChg>
        <pc:picChg chg="del">
          <ac:chgData name="Goran Škvarč" userId="043455ac-ecb8-42f1-b473-283a12599916" providerId="ADAL" clId="{76B02BB1-B516-50E1-B497-93A5334AF6DB}" dt="2026-06-03T22:13:57.250" v="283" actId="478"/>
          <ac:picMkLst>
            <pc:docMk/>
            <pc:sldMk cId="3422559347" sldId="310"/>
            <ac:picMk id="7" creationId="{3EF9894B-1FB7-93AF-9BB1-22806E7CC046}"/>
          </ac:picMkLst>
        </pc:picChg>
      </pc:sldChg>
      <pc:sldChg chg="add del">
        <pc:chgData name="Goran Škvarč" userId="043455ac-ecb8-42f1-b473-283a12599916" providerId="ADAL" clId="{76B02BB1-B516-50E1-B497-93A5334AF6DB}" dt="2026-06-03T22:23:03.306" v="289" actId="2696"/>
        <pc:sldMkLst>
          <pc:docMk/>
          <pc:sldMk cId="1509879200" sldId="311"/>
        </pc:sldMkLst>
      </pc:sldChg>
      <pc:sldChg chg="addSp delSp modSp add mod modNotesTx">
        <pc:chgData name="Goran Škvarč" userId="043455ac-ecb8-42f1-b473-283a12599916" providerId="ADAL" clId="{76B02BB1-B516-50E1-B497-93A5334AF6DB}" dt="2026-06-03T23:28:02.676" v="392" actId="20577"/>
        <pc:sldMkLst>
          <pc:docMk/>
          <pc:sldMk cId="1754756695" sldId="311"/>
        </pc:sldMkLst>
        <pc:spChg chg="add del mod">
          <ac:chgData name="Goran Škvarč" userId="043455ac-ecb8-42f1-b473-283a12599916" providerId="ADAL" clId="{76B02BB1-B516-50E1-B497-93A5334AF6DB}" dt="2026-06-03T22:23:13.536" v="292"/>
          <ac:spMkLst>
            <pc:docMk/>
            <pc:sldMk cId="1754756695" sldId="311"/>
            <ac:spMk id="3" creationId="{F3397E77-447F-C38D-467F-5A37C8A523BB}"/>
          </ac:spMkLst>
        </pc:spChg>
        <pc:picChg chg="del">
          <ac:chgData name="Goran Škvarč" userId="043455ac-ecb8-42f1-b473-283a12599916" providerId="ADAL" clId="{76B02BB1-B516-50E1-B497-93A5334AF6DB}" dt="2026-06-03T22:23:09.727" v="291" actId="478"/>
          <ac:picMkLst>
            <pc:docMk/>
            <pc:sldMk cId="1754756695" sldId="311"/>
            <ac:picMk id="5" creationId="{11D129CD-9B6D-35FD-E670-86DC879E6CEC}"/>
          </ac:picMkLst>
        </pc:picChg>
        <pc:picChg chg="add mod">
          <ac:chgData name="Goran Škvarč" userId="043455ac-ecb8-42f1-b473-283a12599916" providerId="ADAL" clId="{76B02BB1-B516-50E1-B497-93A5334AF6DB}" dt="2026-06-03T22:23:37.210" v="296" actId="1076"/>
          <ac:picMkLst>
            <pc:docMk/>
            <pc:sldMk cId="1754756695" sldId="311"/>
            <ac:picMk id="6" creationId="{C7703E6A-AAFA-17B1-0823-9D9507ABDB5A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28:37.193" v="397" actId="20577"/>
        <pc:sldMkLst>
          <pc:docMk/>
          <pc:sldMk cId="1142087688" sldId="312"/>
        </pc:sldMkLst>
        <pc:spChg chg="add del mod">
          <ac:chgData name="Goran Škvarč" userId="043455ac-ecb8-42f1-b473-283a12599916" providerId="ADAL" clId="{76B02BB1-B516-50E1-B497-93A5334AF6DB}" dt="2026-06-03T22:31:19.062" v="299"/>
          <ac:spMkLst>
            <pc:docMk/>
            <pc:sldMk cId="1142087688" sldId="312"/>
            <ac:spMk id="3" creationId="{8082B282-BB6A-577F-BDD0-E4E87A5A5317}"/>
          </ac:spMkLst>
        </pc:spChg>
        <pc:picChg chg="add mod">
          <ac:chgData name="Goran Škvarč" userId="043455ac-ecb8-42f1-b473-283a12599916" providerId="ADAL" clId="{76B02BB1-B516-50E1-B497-93A5334AF6DB}" dt="2026-06-03T22:31:39.060" v="303" actId="1076"/>
          <ac:picMkLst>
            <pc:docMk/>
            <pc:sldMk cId="1142087688" sldId="312"/>
            <ac:picMk id="5" creationId="{BE1F10F8-6A79-513B-9940-4E435009D2C1}"/>
          </ac:picMkLst>
        </pc:picChg>
        <pc:picChg chg="del">
          <ac:chgData name="Goran Škvarč" userId="043455ac-ecb8-42f1-b473-283a12599916" providerId="ADAL" clId="{76B02BB1-B516-50E1-B497-93A5334AF6DB}" dt="2026-06-03T22:29:14.542" v="298" actId="478"/>
          <ac:picMkLst>
            <pc:docMk/>
            <pc:sldMk cId="1142087688" sldId="312"/>
            <ac:picMk id="6" creationId="{4DC6C8D0-8BD3-33DD-AE5D-1AE36AB17DEC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29:08.810" v="404" actId="20577"/>
        <pc:sldMkLst>
          <pc:docMk/>
          <pc:sldMk cId="2817876458" sldId="313"/>
        </pc:sldMkLst>
        <pc:spChg chg="add mod">
          <ac:chgData name="Goran Škvarč" userId="043455ac-ecb8-42f1-b473-283a12599916" providerId="ADAL" clId="{76B02BB1-B516-50E1-B497-93A5334AF6DB}" dt="2026-06-03T22:33:50.943" v="305" actId="478"/>
          <ac:spMkLst>
            <pc:docMk/>
            <pc:sldMk cId="2817876458" sldId="313"/>
            <ac:spMk id="3" creationId="{7665ED01-BA76-07AA-8755-4B2D72D2E2D1}"/>
          </ac:spMkLst>
        </pc:spChg>
        <pc:picChg chg="del">
          <ac:chgData name="Goran Škvarč" userId="043455ac-ecb8-42f1-b473-283a12599916" providerId="ADAL" clId="{76B02BB1-B516-50E1-B497-93A5334AF6DB}" dt="2026-06-03T22:33:50.943" v="305" actId="478"/>
          <ac:picMkLst>
            <pc:docMk/>
            <pc:sldMk cId="2817876458" sldId="313"/>
            <ac:picMk id="5" creationId="{2A26C403-0627-D950-3947-D645AB766A0E}"/>
          </ac:picMkLst>
        </pc:picChg>
        <pc:picChg chg="add mod">
          <ac:chgData name="Goran Škvarč" userId="043455ac-ecb8-42f1-b473-283a12599916" providerId="ADAL" clId="{76B02BB1-B516-50E1-B497-93A5334AF6DB}" dt="2026-06-03T22:34:25.147" v="309" actId="1076"/>
          <ac:picMkLst>
            <pc:docMk/>
            <pc:sldMk cId="2817876458" sldId="313"/>
            <ac:picMk id="6" creationId="{18BF5BE1-D825-1D64-7082-CE283C25E7AC}"/>
          </ac:picMkLst>
        </pc:picChg>
      </pc:sldChg>
      <pc:sldChg chg="addSp delSp modSp new mod modNotesTx">
        <pc:chgData name="Goran Škvarč" userId="043455ac-ecb8-42f1-b473-283a12599916" providerId="ADAL" clId="{76B02BB1-B516-50E1-B497-93A5334AF6DB}" dt="2026-06-03T23:29:52.712" v="413" actId="20577"/>
        <pc:sldMkLst>
          <pc:docMk/>
          <pc:sldMk cId="269507054" sldId="314"/>
        </pc:sldMkLst>
        <pc:spChg chg="del">
          <ac:chgData name="Goran Škvarč" userId="043455ac-ecb8-42f1-b473-283a12599916" providerId="ADAL" clId="{76B02BB1-B516-50E1-B497-93A5334AF6DB}" dt="2026-06-03T22:36:49.356" v="312"/>
          <ac:spMkLst>
            <pc:docMk/>
            <pc:sldMk cId="269507054" sldId="314"/>
            <ac:spMk id="2" creationId="{095A348D-7A9B-AFEA-E1EE-10BB77D5B2D4}"/>
          </ac:spMkLst>
        </pc:spChg>
        <pc:spChg chg="del">
          <ac:chgData name="Goran Škvarč" userId="043455ac-ecb8-42f1-b473-283a12599916" providerId="ADAL" clId="{76B02BB1-B516-50E1-B497-93A5334AF6DB}" dt="2026-06-03T22:36:46.123" v="311" actId="478"/>
          <ac:spMkLst>
            <pc:docMk/>
            <pc:sldMk cId="269507054" sldId="314"/>
            <ac:spMk id="3" creationId="{5449908E-CBAD-4916-2273-E1E4BC67EA52}"/>
          </ac:spMkLst>
        </pc:spChg>
        <pc:picChg chg="add mod">
          <ac:chgData name="Goran Škvarč" userId="043455ac-ecb8-42f1-b473-283a12599916" providerId="ADAL" clId="{76B02BB1-B516-50E1-B497-93A5334AF6DB}" dt="2026-06-03T22:37:02.823" v="315" actId="1076"/>
          <ac:picMkLst>
            <pc:docMk/>
            <pc:sldMk cId="269507054" sldId="314"/>
            <ac:picMk id="5" creationId="{9462B1EB-E73D-FF25-04E0-65C2EB7167AF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30:38.997" v="420" actId="20577"/>
        <pc:sldMkLst>
          <pc:docMk/>
          <pc:sldMk cId="4123097664" sldId="315"/>
        </pc:sldMkLst>
        <pc:spChg chg="add del mod">
          <ac:chgData name="Goran Škvarč" userId="043455ac-ecb8-42f1-b473-283a12599916" providerId="ADAL" clId="{76B02BB1-B516-50E1-B497-93A5334AF6DB}" dt="2026-06-03T22:39:39.740" v="318"/>
          <ac:spMkLst>
            <pc:docMk/>
            <pc:sldMk cId="4123097664" sldId="315"/>
            <ac:spMk id="3" creationId="{4B94B917-B228-FA9F-1E58-75963DD028E6}"/>
          </ac:spMkLst>
        </pc:spChg>
        <pc:picChg chg="del">
          <ac:chgData name="Goran Škvarč" userId="043455ac-ecb8-42f1-b473-283a12599916" providerId="ADAL" clId="{76B02BB1-B516-50E1-B497-93A5334AF6DB}" dt="2026-06-03T22:39:37.262" v="317" actId="478"/>
          <ac:picMkLst>
            <pc:docMk/>
            <pc:sldMk cId="4123097664" sldId="315"/>
            <ac:picMk id="5" creationId="{8DC36924-3026-932E-1166-BB6A1A082A22}"/>
          </ac:picMkLst>
        </pc:picChg>
        <pc:picChg chg="add mod">
          <ac:chgData name="Goran Škvarč" userId="043455ac-ecb8-42f1-b473-283a12599916" providerId="ADAL" clId="{76B02BB1-B516-50E1-B497-93A5334AF6DB}" dt="2026-06-03T22:40:04.061" v="321" actId="1076"/>
          <ac:picMkLst>
            <pc:docMk/>
            <pc:sldMk cId="4123097664" sldId="315"/>
            <ac:picMk id="6" creationId="{F2430467-AF26-1CA6-CA76-935ABC6749D3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31:48.980" v="450" actId="6549"/>
        <pc:sldMkLst>
          <pc:docMk/>
          <pc:sldMk cId="3877675920" sldId="316"/>
        </pc:sldMkLst>
        <pc:spChg chg="add del mod">
          <ac:chgData name="Goran Škvarč" userId="043455ac-ecb8-42f1-b473-283a12599916" providerId="ADAL" clId="{76B02BB1-B516-50E1-B497-93A5334AF6DB}" dt="2026-06-03T22:48:48.221" v="324"/>
          <ac:spMkLst>
            <pc:docMk/>
            <pc:sldMk cId="3877675920" sldId="316"/>
            <ac:spMk id="3" creationId="{96FD7956-AC85-8E9D-60CC-C03F2A6D0476}"/>
          </ac:spMkLst>
        </pc:spChg>
        <pc:picChg chg="add mod">
          <ac:chgData name="Goran Škvarč" userId="043455ac-ecb8-42f1-b473-283a12599916" providerId="ADAL" clId="{76B02BB1-B516-50E1-B497-93A5334AF6DB}" dt="2026-06-03T22:49:06.825" v="327" actId="1076"/>
          <ac:picMkLst>
            <pc:docMk/>
            <pc:sldMk cId="3877675920" sldId="316"/>
            <ac:picMk id="5" creationId="{C7036CDE-E0F2-B30B-129A-00554CB31A1A}"/>
          </ac:picMkLst>
        </pc:picChg>
        <pc:picChg chg="del">
          <ac:chgData name="Goran Škvarč" userId="043455ac-ecb8-42f1-b473-283a12599916" providerId="ADAL" clId="{76B02BB1-B516-50E1-B497-93A5334AF6DB}" dt="2026-06-03T22:48:41.484" v="323" actId="478"/>
          <ac:picMkLst>
            <pc:docMk/>
            <pc:sldMk cId="3877675920" sldId="316"/>
            <ac:picMk id="6" creationId="{B2D7C950-A085-6A5D-58E0-38FA9844CA34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37:49.732" v="526" actId="20577"/>
        <pc:sldMkLst>
          <pc:docMk/>
          <pc:sldMk cId="4246945934" sldId="317"/>
        </pc:sldMkLst>
        <pc:spChg chg="add del mod">
          <ac:chgData name="Goran Škvarč" userId="043455ac-ecb8-42f1-b473-283a12599916" providerId="ADAL" clId="{76B02BB1-B516-50E1-B497-93A5334AF6DB}" dt="2026-06-03T22:56:48.827" v="330"/>
          <ac:spMkLst>
            <pc:docMk/>
            <pc:sldMk cId="4246945934" sldId="317"/>
            <ac:spMk id="3" creationId="{6C3E61A9-6601-581F-0F6A-93014D41B02E}"/>
          </ac:spMkLst>
        </pc:spChg>
        <pc:spChg chg="add del mod">
          <ac:chgData name="Goran Škvarč" userId="043455ac-ecb8-42f1-b473-283a12599916" providerId="ADAL" clId="{76B02BB1-B516-50E1-B497-93A5334AF6DB}" dt="2026-06-03T22:58:23.321" v="335"/>
          <ac:spMkLst>
            <pc:docMk/>
            <pc:sldMk cId="4246945934" sldId="317"/>
            <ac:spMk id="8" creationId="{316D8371-1E24-7062-CDD0-10AE071289ED}"/>
          </ac:spMkLst>
        </pc:spChg>
        <pc:picChg chg="del">
          <ac:chgData name="Goran Škvarč" userId="043455ac-ecb8-42f1-b473-283a12599916" providerId="ADAL" clId="{76B02BB1-B516-50E1-B497-93A5334AF6DB}" dt="2026-06-03T22:56:45.966" v="329" actId="478"/>
          <ac:picMkLst>
            <pc:docMk/>
            <pc:sldMk cId="4246945934" sldId="317"/>
            <ac:picMk id="5" creationId="{5196147A-88AA-2CB5-2664-4C921D9B1739}"/>
          </ac:picMkLst>
        </pc:picChg>
        <pc:picChg chg="add del mod">
          <ac:chgData name="Goran Škvarč" userId="043455ac-ecb8-42f1-b473-283a12599916" providerId="ADAL" clId="{76B02BB1-B516-50E1-B497-93A5334AF6DB}" dt="2026-06-03T22:58:11.370" v="334" actId="478"/>
          <ac:picMkLst>
            <pc:docMk/>
            <pc:sldMk cId="4246945934" sldId="317"/>
            <ac:picMk id="6" creationId="{F753911B-1BD3-B491-C8E8-06EDCD0CA221}"/>
          </ac:picMkLst>
        </pc:picChg>
        <pc:picChg chg="add mod">
          <ac:chgData name="Goran Škvarč" userId="043455ac-ecb8-42f1-b473-283a12599916" providerId="ADAL" clId="{76B02BB1-B516-50E1-B497-93A5334AF6DB}" dt="2026-06-03T22:58:37.727" v="338" actId="1076"/>
          <ac:picMkLst>
            <pc:docMk/>
            <pc:sldMk cId="4246945934" sldId="317"/>
            <ac:picMk id="9" creationId="{48BA4EF8-4545-7B5B-4D8C-C5DE24CE3B0A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33:29.914" v="465" actId="20577"/>
        <pc:sldMkLst>
          <pc:docMk/>
          <pc:sldMk cId="1620382611" sldId="318"/>
        </pc:sldMkLst>
        <pc:spChg chg="add del mod">
          <ac:chgData name="Goran Škvarč" userId="043455ac-ecb8-42f1-b473-283a12599916" providerId="ADAL" clId="{76B02BB1-B516-50E1-B497-93A5334AF6DB}" dt="2026-06-03T23:05:54.901" v="341"/>
          <ac:spMkLst>
            <pc:docMk/>
            <pc:sldMk cId="1620382611" sldId="318"/>
            <ac:spMk id="3" creationId="{22E0F9C3-30A7-DBAF-EEE7-938ED2A90A18}"/>
          </ac:spMkLst>
        </pc:spChg>
        <pc:picChg chg="add mod">
          <ac:chgData name="Goran Škvarč" userId="043455ac-ecb8-42f1-b473-283a12599916" providerId="ADAL" clId="{76B02BB1-B516-50E1-B497-93A5334AF6DB}" dt="2026-06-03T23:06:16.950" v="344" actId="1076"/>
          <ac:picMkLst>
            <pc:docMk/>
            <pc:sldMk cId="1620382611" sldId="318"/>
            <ac:picMk id="5" creationId="{3FE82FF6-4086-3350-02CE-B99A2909C6CA}"/>
          </ac:picMkLst>
        </pc:picChg>
        <pc:picChg chg="del">
          <ac:chgData name="Goran Škvarč" userId="043455ac-ecb8-42f1-b473-283a12599916" providerId="ADAL" clId="{76B02BB1-B516-50E1-B497-93A5334AF6DB}" dt="2026-06-03T23:04:40.815" v="340" actId="478"/>
          <ac:picMkLst>
            <pc:docMk/>
            <pc:sldMk cId="1620382611" sldId="318"/>
            <ac:picMk id="9" creationId="{94B8E9D8-36D4-CF48-0C38-7B1F9FCE7A73}"/>
          </ac:picMkLst>
        </pc:picChg>
      </pc:sldChg>
      <pc:sldChg chg="addSp delSp modSp add mod modNotesTx">
        <pc:chgData name="Goran Škvarč" userId="043455ac-ecb8-42f1-b473-283a12599916" providerId="ADAL" clId="{76B02BB1-B516-50E1-B497-93A5334AF6DB}" dt="2026-06-03T23:36:12.726" v="496" actId="20577"/>
        <pc:sldMkLst>
          <pc:docMk/>
          <pc:sldMk cId="3217834588" sldId="319"/>
        </pc:sldMkLst>
        <pc:spChg chg="add del mod">
          <ac:chgData name="Goran Škvarč" userId="043455ac-ecb8-42f1-b473-283a12599916" providerId="ADAL" clId="{76B02BB1-B516-50E1-B497-93A5334AF6DB}" dt="2026-06-03T23:15:39.129" v="347"/>
          <ac:spMkLst>
            <pc:docMk/>
            <pc:sldMk cId="3217834588" sldId="319"/>
            <ac:spMk id="3" creationId="{A0CF1786-B0E3-C2E7-A8E8-AE8A6447803A}"/>
          </ac:spMkLst>
        </pc:spChg>
        <pc:picChg chg="del">
          <ac:chgData name="Goran Škvarč" userId="043455ac-ecb8-42f1-b473-283a12599916" providerId="ADAL" clId="{76B02BB1-B516-50E1-B497-93A5334AF6DB}" dt="2026-06-03T23:15:35.729" v="346" actId="478"/>
          <ac:picMkLst>
            <pc:docMk/>
            <pc:sldMk cId="3217834588" sldId="319"/>
            <ac:picMk id="5" creationId="{819DE3D7-9C61-1EEB-22F2-8B1D1258EF51}"/>
          </ac:picMkLst>
        </pc:picChg>
        <pc:picChg chg="add mod">
          <ac:chgData name="Goran Škvarč" userId="043455ac-ecb8-42f1-b473-283a12599916" providerId="ADAL" clId="{76B02BB1-B516-50E1-B497-93A5334AF6DB}" dt="2026-06-03T23:15:53.598" v="350" actId="1076"/>
          <ac:picMkLst>
            <pc:docMk/>
            <pc:sldMk cId="3217834588" sldId="319"/>
            <ac:picMk id="6" creationId="{4EEA49E5-A979-5F1E-DCA8-F44ABFF3C5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03/06/2026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10F5150B-40BF-D731-1E68-A398C19D8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A825FD5F-6F19-94FD-EA6D-0450B5123F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>
            <a:extLst>
              <a:ext uri="{FF2B5EF4-FFF2-40B4-BE49-F238E27FC236}">
                <a16:creationId xmlns:a16="http://schemas.microsoft.com/office/drawing/2014/main" id="{C39417D5-DB65-60D2-5749-168EC6E6A1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en-HR" dirty="0"/>
              <a:t>Good afternoon everyone. My name is Goran Škvarč from CARNET. Together with James Clay from Jisc, I would like to share why we believe NRENs have a unique role in building the interoperable digital infrastructure needed for the European Education Area.</a:t>
            </a:r>
          </a:p>
        </p:txBody>
      </p:sp>
      <p:sp>
        <p:nvSpPr>
          <p:cNvPr id="89" name="Google Shape;89;p1:notes">
            <a:extLst>
              <a:ext uri="{FF2B5EF4-FFF2-40B4-BE49-F238E27FC236}">
                <a16:creationId xmlns:a16="http://schemas.microsoft.com/office/drawing/2014/main" id="{37649382-081B-F5C9-FE7C-AE61EBAF6D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673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Second, NRENs believe in a federated approach.</a:t>
            </a:r>
          </a:p>
          <a:p>
            <a:r>
              <a:rPr lang="en-HR" dirty="0"/>
              <a:t>Local ownership remains local.</a:t>
            </a:r>
          </a:p>
          <a:p>
            <a:r>
              <a:rPr lang="en-HR" dirty="0"/>
              <a:t>National diversity remains national.</a:t>
            </a:r>
          </a:p>
          <a:p>
            <a:r>
              <a:rPr lang="en-HR" dirty="0"/>
              <a:t>But interoperability is achieved through shared standards and trusted connections.</a:t>
            </a:r>
          </a:p>
          <a:p>
            <a:r>
              <a:rPr lang="en-HR" dirty="0"/>
              <a:t>This is exactly the approach that already powers services such as eduroam and eduGAIN.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8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Third, NRENs have already demonstrated that this model works.</a:t>
            </a:r>
          </a:p>
          <a:p>
            <a:r>
              <a:rPr lang="en-HR" dirty="0"/>
              <a:t>eduGAIN, eduroam, MyAcademicID and many national services started as local initiatives and scaled internationally.</a:t>
            </a:r>
          </a:p>
          <a:p>
            <a:r>
              <a:rPr lang="en-HR" dirty="0"/>
              <a:t>We are not proposing a new theory.</a:t>
            </a:r>
          </a:p>
          <a:p>
            <a:r>
              <a:rPr lang="en-HR" dirty="0"/>
              <a:t>We are building on decades of proven experience.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06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Through the NRENs4Education initiative we are focusing on three priority use cases.</a:t>
            </a:r>
          </a:p>
          <a:p>
            <a:r>
              <a:rPr lang="en-HR" dirty="0"/>
              <a:t>Discover - helping students find learning opportunities across Europe.</a:t>
            </a:r>
          </a:p>
          <a:p>
            <a:r>
              <a:rPr lang="en-HR" dirty="0"/>
              <a:t>User Identity - enabling trusted, seamless access across institutions and borders.</a:t>
            </a:r>
          </a:p>
          <a:p>
            <a:r>
              <a:rPr lang="en-HR" dirty="0"/>
              <a:t>Apply and Get Recognition - reducing bureaucracy and simplifying mobility processes.</a:t>
            </a:r>
          </a:p>
          <a:p>
            <a:r>
              <a:rPr lang="en-HR" dirty="0"/>
              <a:t>These are areas where mature national solutions already exist and can be scaled.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08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To make this happen, collaboration is essential.</a:t>
            </a:r>
          </a:p>
          <a:p>
            <a:r>
              <a:rPr lang="en-HR" dirty="0"/>
              <a:t>The EDII Coordination Group brings together NRENs that are already active in this area.</a:t>
            </a:r>
          </a:p>
          <a:p>
            <a:r>
              <a:rPr lang="en-HR" dirty="0"/>
              <a:t>We work closely with the various stakeholders - EDEH, European University Alliances, GÉANT and the broader GÉANT community.</a:t>
            </a:r>
          </a:p>
          <a:p>
            <a:r>
              <a:rPr lang="en-HR" dirty="0"/>
              <a:t>The objective is simple - connect national initiatives into a European effort.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05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Our vision is not to create another platform.</a:t>
            </a:r>
          </a:p>
          <a:p>
            <a:r>
              <a:rPr lang="en-HR" dirty="0"/>
              <a:t>Our vision is to connect what already exists.</a:t>
            </a:r>
          </a:p>
          <a:p>
            <a:r>
              <a:rPr lang="en-HR" dirty="0"/>
              <a:t>By linking national solutions through a trusted and federated architecture we can create what we call eduEU - a digital backbone for the European Education Area.</a:t>
            </a:r>
          </a:p>
          <a:p>
            <a:r>
              <a:rPr lang="en-HR" dirty="0"/>
              <a:t>A system where students can move seamlessly while institutions retain autonomy.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7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Europe does not need another platform.</a:t>
            </a:r>
          </a:p>
          <a:p>
            <a:r>
              <a:rPr lang="en-HR" dirty="0"/>
              <a:t>Europe needs interoperability.</a:t>
            </a:r>
          </a:p>
          <a:p>
            <a:r>
              <a:rPr lang="en-HR" dirty="0"/>
              <a:t>The frameworks exist.</a:t>
            </a:r>
          </a:p>
          <a:p>
            <a:r>
              <a:rPr lang="en-HR" dirty="0"/>
              <a:t>The technology exists.</a:t>
            </a:r>
          </a:p>
          <a:p>
            <a:r>
              <a:rPr lang="en-HR" dirty="0"/>
              <a:t>The community exists.</a:t>
            </a:r>
          </a:p>
          <a:p>
            <a:r>
              <a:rPr lang="en-HR" dirty="0"/>
              <a:t>What is needed now is coordinated implementation.</a:t>
            </a:r>
          </a:p>
          <a:p>
            <a:r>
              <a:rPr lang="en-HR" dirty="0"/>
              <a:t>We invite NRENs, universities, alliances and partners to join us in shaping this future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Thank you very much.</a:t>
            </a:r>
          </a:p>
          <a:p>
            <a:r>
              <a:rPr lang="en-HR" dirty="0"/>
              <a:t>I look forward to your questions and discussion.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959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R" dirty="0"/>
              <a:t>Europe has ambitious goals for mobility, lifelong learning and cross-border education.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532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But while policy is moving quickly, implementation remains </a:t>
            </a:r>
            <a:r>
              <a:rPr lang="en-HR"/>
              <a:t>fragmented.</a:t>
            </a:r>
            <a:endParaRPr lang="en-HR" dirty="0"/>
          </a:p>
          <a:p>
            <a:r>
              <a:rPr lang="en-HR" dirty="0"/>
              <a:t>Students still face significant barriers when trying to discover opportunities, apply across institutions and receive recognition for their achievements.</a:t>
            </a:r>
          </a:p>
          <a:p>
            <a:r>
              <a:rPr lang="en-HR" dirty="0"/>
              <a:t>Today I will explain why NRENs are uniquely positioned to help close this gap.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73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The urgency is increasing.</a:t>
            </a:r>
          </a:p>
          <a:p>
            <a:r>
              <a:rPr lang="en-HR" dirty="0"/>
              <a:t>We now have 73 European University Alliances involving more than 650 universities across 39 countries.</a:t>
            </a:r>
          </a:p>
          <a:p>
            <a:r>
              <a:rPr lang="en-HR" dirty="0"/>
              <a:t>Student mobility is growing rapidly and the demand for flexible, cross-border learning continues to expand.</a:t>
            </a:r>
          </a:p>
          <a:p>
            <a:r>
              <a:rPr lang="en-HR" dirty="0"/>
              <a:t>The problem is simple: mobility is growing faster than interoperability.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23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The European landscape is rich but fragmented.</a:t>
            </a:r>
          </a:p>
          <a:p>
            <a:r>
              <a:rPr lang="en-HR" dirty="0"/>
              <a:t>We have the European Commission, EDEH, HEIF, European University Alliances, Erasmus initiatives, national ministries, universities and many projects.</a:t>
            </a:r>
          </a:p>
          <a:p>
            <a:r>
              <a:rPr lang="en-HR" dirty="0"/>
              <a:t>Everybody is working on parts of the puzzle.</a:t>
            </a:r>
          </a:p>
          <a:p>
            <a:r>
              <a:rPr lang="en-HR" dirty="0"/>
              <a:t>The challenge is connecting these initiatives into a coherent ecosystem.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8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The European Higher Education Interoperability Framework provides a common vision.</a:t>
            </a:r>
          </a:p>
          <a:p>
            <a:r>
              <a:rPr lang="en-HR" dirty="0"/>
              <a:t>HEIF defines the key building blocks needed to support the learner journey.</a:t>
            </a:r>
          </a:p>
          <a:p>
            <a:r>
              <a:rPr lang="en-HR" dirty="0"/>
              <a:t>It gives us a shared language and a shared direction.</a:t>
            </a:r>
          </a:p>
          <a:p>
            <a:r>
              <a:rPr lang="en-HR" dirty="0"/>
              <a:t>What is needed now is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11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HEIF identifies eight use cases that together support the learner journey.</a:t>
            </a:r>
          </a:p>
          <a:p>
            <a:r>
              <a:rPr lang="en-HR" dirty="0"/>
              <a:t>These range from discovering learning opportunities and applying for courses to earning credentials and managing identity.</a:t>
            </a:r>
          </a:p>
          <a:p>
            <a:r>
              <a:rPr lang="en-HR" dirty="0"/>
              <a:t>The important point is that these use cases are interconnected.</a:t>
            </a:r>
          </a:p>
          <a:p>
            <a:r>
              <a:rPr lang="en-HR" dirty="0"/>
              <a:t>Solving only one of them is not enough.</a:t>
            </a:r>
          </a:p>
          <a:p>
            <a:r>
              <a:rPr lang="en-HR" dirty="0"/>
              <a:t>Europe needs an interoperable ecosystem.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48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So who can help turn this vision into reality?</a:t>
            </a:r>
          </a:p>
          <a:p>
            <a:r>
              <a:rPr lang="en-HR" dirty="0"/>
              <a:t>We believe NRENs are uniquely positioned because they combine technical expertise, trusted relationships and a long history of European collaboration.</a:t>
            </a:r>
          </a:p>
          <a:p>
            <a:r>
              <a:rPr lang="en-HR" dirty="0"/>
              <a:t>There are three reasons why.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72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First, NRENs are deeply embedded in national education ecosystems.</a:t>
            </a:r>
          </a:p>
          <a:p>
            <a:r>
              <a:rPr lang="en-HR" dirty="0"/>
              <a:t>We work closely with ministries, universities, schools and national service providers.</a:t>
            </a:r>
          </a:p>
          <a:p>
            <a:r>
              <a:rPr lang="en-HR" dirty="0"/>
              <a:t>We understand both policy requirements and operational realities.</a:t>
            </a:r>
          </a:p>
          <a:p>
            <a:r>
              <a:rPr lang="en-HR" dirty="0"/>
              <a:t>This allows us to translate European ambitions into practical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94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CD915A-38F9-76AB-8D4A-B5098C4F7AD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pattern with different designs&#10;&#10;Description automatically generated with medium confidence">
            <a:extLst>
              <a:ext uri="{FF2B5EF4-FFF2-40B4-BE49-F238E27FC236}">
                <a16:creationId xmlns:a16="http://schemas.microsoft.com/office/drawing/2014/main" id="{54D45984-3213-35B0-C278-58BBA5EB6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2" y="672802"/>
            <a:ext cx="5450987" cy="3507308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2664196"/>
            <a:ext cx="3272155" cy="237388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rgbClr val="037C3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2" y="1696763"/>
            <a:ext cx="4336866" cy="381445"/>
          </a:xfrm>
        </p:spPr>
        <p:txBody>
          <a:bodyPr wrap="square" anchor="ctr">
            <a:noAutofit/>
          </a:bodyPr>
          <a:lstStyle>
            <a:lvl1pPr marL="0" indent="0">
              <a:lnSpc>
                <a:spcPct val="150000"/>
              </a:lnSpc>
              <a:buNone/>
              <a:defRPr sz="1800" b="0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591750"/>
            <a:ext cx="4330561" cy="1006505"/>
          </a:xfrm>
        </p:spPr>
        <p:txBody>
          <a:bodyPr wrap="square">
            <a:noAutofit/>
          </a:bodyPr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600" b="1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2967104"/>
            <a:ext cx="3272155" cy="229228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400" b="1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180171"/>
            <a:ext cx="3272155" cy="237387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400">
                <a:solidFill>
                  <a:srgbClr val="1C305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D89356-A99C-0128-C97C-A9C0DE1A1246}"/>
              </a:ext>
            </a:extLst>
          </p:cNvPr>
          <p:cNvSpPr/>
          <p:nvPr userDrawn="1"/>
        </p:nvSpPr>
        <p:spPr>
          <a:xfrm>
            <a:off x="0" y="4176990"/>
            <a:ext cx="9143999" cy="96651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81CC32-1404-B236-829C-9767BE5F7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53" y="4556393"/>
            <a:ext cx="969200" cy="206456"/>
          </a:xfrm>
          <a:prstGeom prst="rect">
            <a:avLst/>
          </a:prstGeom>
        </p:spPr>
      </p:pic>
      <p:pic>
        <p:nvPicPr>
          <p:cNvPr id="36" name="Picture 35" descr="A black and white logo&#10;&#10;Description automatically generated">
            <a:extLst>
              <a:ext uri="{FF2B5EF4-FFF2-40B4-BE49-F238E27FC236}">
                <a16:creationId xmlns:a16="http://schemas.microsoft.com/office/drawing/2014/main" id="{8F569FCD-16F8-FB2A-B150-0AD701006D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460601" y="4471738"/>
            <a:ext cx="1082250" cy="3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357062"/>
          </a:xfrm>
        </p:spPr>
        <p:txBody>
          <a:bodyPr/>
          <a:lstStyle>
            <a:lvl1pPr>
              <a:defRPr sz="18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1400"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73018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468536"/>
            <a:ext cx="9144000" cy="695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407AF-12A6-62EC-ABC1-4EA3D4D52CB5}"/>
              </a:ext>
            </a:extLst>
          </p:cNvPr>
          <p:cNvSpPr/>
          <p:nvPr userDrawn="1"/>
        </p:nvSpPr>
        <p:spPr>
          <a:xfrm>
            <a:off x="0" y="4752968"/>
            <a:ext cx="9144000" cy="415027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/>
          <a:lstStyle>
            <a:lvl1pPr>
              <a:defRPr sz="18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14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200"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rgbClr val="1C305D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37C3F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6A479726-8A81-FDC6-43A3-60187EA6B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350201" y="4824412"/>
            <a:ext cx="819086" cy="2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5B780C-839C-6572-D60E-630924414E0D}"/>
              </a:ext>
            </a:extLst>
          </p:cNvPr>
          <p:cNvSpPr/>
          <p:nvPr userDrawn="1"/>
        </p:nvSpPr>
        <p:spPr>
          <a:xfrm>
            <a:off x="0" y="0"/>
            <a:ext cx="9143999" cy="5149763"/>
          </a:xfrm>
          <a:prstGeom prst="rect">
            <a:avLst/>
          </a:prstGeom>
          <a:solidFill>
            <a:srgbClr val="D1E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orful pattern with different designs&#10;&#10;Description automatically generated with medium confidence">
            <a:extLst>
              <a:ext uri="{FF2B5EF4-FFF2-40B4-BE49-F238E27FC236}">
                <a16:creationId xmlns:a16="http://schemas.microsoft.com/office/drawing/2014/main" id="{BCAE078B-2440-A479-DCE2-4BA7FC0B1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12" y="672802"/>
            <a:ext cx="5450987" cy="35073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FC31D-BADF-ABB1-084A-FE92AB0256BB}"/>
              </a:ext>
            </a:extLst>
          </p:cNvPr>
          <p:cNvSpPr/>
          <p:nvPr userDrawn="1"/>
        </p:nvSpPr>
        <p:spPr>
          <a:xfrm>
            <a:off x="-2" y="4176990"/>
            <a:ext cx="9144001" cy="966510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E680B11-5812-E3B8-498E-280E46B41C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53" y="4556393"/>
            <a:ext cx="969200" cy="206456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63B2D0C-1F91-68C4-470B-3224F28961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460601" y="4471738"/>
            <a:ext cx="1082250" cy="3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title"/>
          </p:nvPr>
        </p:nvSpPr>
        <p:spPr>
          <a:xfrm>
            <a:off x="0" y="-275952"/>
            <a:ext cx="1565031" cy="2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47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CE6C16-BE54-BB91-34B0-F8CE4FB37063}"/>
              </a:ext>
            </a:extLst>
          </p:cNvPr>
          <p:cNvSpPr/>
          <p:nvPr userDrawn="1"/>
        </p:nvSpPr>
        <p:spPr>
          <a:xfrm>
            <a:off x="0" y="4503107"/>
            <a:ext cx="9144000" cy="646112"/>
          </a:xfrm>
          <a:prstGeom prst="rect">
            <a:avLst/>
          </a:prstGeom>
          <a:solidFill>
            <a:srgbClr val="206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96385" y="4725555"/>
            <a:ext cx="8930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220E559A-74EA-36CC-6436-1E829EF2DD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5"/>
          <a:stretch/>
        </p:blipFill>
        <p:spPr>
          <a:xfrm>
            <a:off x="350201" y="4696357"/>
            <a:ext cx="819086" cy="259611"/>
          </a:xfrm>
          <a:prstGeom prst="rect">
            <a:avLst/>
          </a:prstGeom>
        </p:spPr>
      </p:pic>
      <p:pic>
        <p:nvPicPr>
          <p:cNvPr id="12" name="Picture 11" descr="A colorful bird and a bird&#10;&#10;Description automatically generated with medium confidence">
            <a:extLst>
              <a:ext uri="{FF2B5EF4-FFF2-40B4-BE49-F238E27FC236}">
                <a16:creationId xmlns:a16="http://schemas.microsoft.com/office/drawing/2014/main" id="{2A339A96-933A-D718-9ECF-63B0F63F2AB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45" y="4554915"/>
            <a:ext cx="3670126" cy="5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  <p:sldLayoutId id="2147483664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37C3F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305D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>
          <a:extLst>
            <a:ext uri="{FF2B5EF4-FFF2-40B4-BE49-F238E27FC236}">
              <a16:creationId xmlns:a16="http://schemas.microsoft.com/office/drawing/2014/main" id="{3C0EF6CC-5BED-2331-CCA5-6657B286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>
            <a:extLst>
              <a:ext uri="{FF2B5EF4-FFF2-40B4-BE49-F238E27FC236}">
                <a16:creationId xmlns:a16="http://schemas.microsoft.com/office/drawing/2014/main" id="{17DD05A1-258A-61BB-4860-EF5384BE7BAA}"/>
              </a:ext>
            </a:extLst>
          </p:cNvPr>
          <p:cNvSpPr txBox="1"/>
          <p:nvPr/>
        </p:nvSpPr>
        <p:spPr>
          <a:xfrm>
            <a:off x="446455" y="902383"/>
            <a:ext cx="6820875" cy="185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4800"/>
            </a:pPr>
            <a:r>
              <a:rPr lang="en-HR" sz="3225" b="1" dirty="0">
                <a:solidFill>
                  <a:schemeClr val="dk1"/>
                </a:solidFill>
                <a:latin typeface="Barlow"/>
              </a:rPr>
              <a:t>From eduGAIN to eduEU: Why NRENs Matter for Building Europe’s Interoperable Higher Education Ecosystem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4800"/>
            </a:pPr>
            <a:endParaRPr sz="3225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2" name="Google Shape;92;p1">
            <a:extLst>
              <a:ext uri="{FF2B5EF4-FFF2-40B4-BE49-F238E27FC236}">
                <a16:creationId xmlns:a16="http://schemas.microsoft.com/office/drawing/2014/main" id="{78807349-73ED-0F44-D81F-F4E1649B73C9}"/>
              </a:ext>
            </a:extLst>
          </p:cNvPr>
          <p:cNvSpPr txBox="1"/>
          <p:nvPr/>
        </p:nvSpPr>
        <p:spPr>
          <a:xfrm>
            <a:off x="145163" y="4265781"/>
            <a:ext cx="6302925" cy="34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8183A"/>
              </a:buClr>
              <a:buSzPts val="2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342900">
              <a:buClr>
                <a:schemeClr val="dk1"/>
              </a:buClr>
              <a:buSzPts val="2400"/>
            </a:pPr>
            <a:endParaRPr sz="1800">
              <a:solidFill>
                <a:srgbClr val="18183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3" name="Google Shape;93;p1" descr="Afbeelding met symbool, Graphics, logo, Lettertype&#10;&#10;Door AI gegenereerde inhoud is mogelijk onjuist.">
            <a:extLst>
              <a:ext uri="{FF2B5EF4-FFF2-40B4-BE49-F238E27FC236}">
                <a16:creationId xmlns:a16="http://schemas.microsoft.com/office/drawing/2014/main" id="{62B084CB-9E67-4DB1-4A23-376AFE127F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0156" y="43819"/>
            <a:ext cx="1614674" cy="161467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>
            <a:extLst>
              <a:ext uri="{FF2B5EF4-FFF2-40B4-BE49-F238E27FC236}">
                <a16:creationId xmlns:a16="http://schemas.microsoft.com/office/drawing/2014/main" id="{90522206-60E8-437D-91BE-2288120A781D}"/>
              </a:ext>
            </a:extLst>
          </p:cNvPr>
          <p:cNvSpPr txBox="1"/>
          <p:nvPr/>
        </p:nvSpPr>
        <p:spPr>
          <a:xfrm>
            <a:off x="446456" y="3466229"/>
            <a:ext cx="4569975" cy="10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2100" dirty="0">
                <a:solidFill>
                  <a:schemeClr val="dk1"/>
                </a:solidFill>
              </a:rPr>
              <a:t>Tuesday 9 June 2026, TNC 2026</a:t>
            </a:r>
            <a:endParaRPr sz="2100" dirty="0">
              <a:solidFill>
                <a:schemeClr val="dk1"/>
              </a:solidFill>
            </a:endParaRPr>
          </a:p>
          <a:p>
            <a:r>
              <a:rPr lang="en-GB" sz="2100" dirty="0">
                <a:solidFill>
                  <a:schemeClr val="dk1"/>
                </a:solidFill>
              </a:rPr>
              <a:t>Helsinki</a:t>
            </a:r>
            <a:endParaRPr sz="2100" dirty="0">
              <a:solidFill>
                <a:schemeClr val="dk1"/>
              </a:solidFill>
            </a:endParaRPr>
          </a:p>
        </p:txBody>
      </p:sp>
      <p:sp>
        <p:nvSpPr>
          <p:cNvPr id="2" name="Google Shape;94;p1">
            <a:extLst>
              <a:ext uri="{FF2B5EF4-FFF2-40B4-BE49-F238E27FC236}">
                <a16:creationId xmlns:a16="http://schemas.microsoft.com/office/drawing/2014/main" id="{40A1DD48-2D10-6C16-CD16-D3E7DD72D59D}"/>
              </a:ext>
            </a:extLst>
          </p:cNvPr>
          <p:cNvSpPr txBox="1"/>
          <p:nvPr/>
        </p:nvSpPr>
        <p:spPr>
          <a:xfrm>
            <a:off x="446455" y="2413974"/>
            <a:ext cx="4569975" cy="10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hr-HR" sz="2100" dirty="0">
                <a:solidFill>
                  <a:schemeClr val="dk1"/>
                </a:solidFill>
              </a:rPr>
              <a:t>Goran Škvarč, CARNET</a:t>
            </a:r>
            <a:endParaRPr sz="2100" dirty="0">
              <a:solidFill>
                <a:schemeClr val="dk1"/>
              </a:solidFill>
            </a:endParaRPr>
          </a:p>
          <a:p>
            <a:r>
              <a:rPr lang="en-GB" sz="2100" dirty="0">
                <a:solidFill>
                  <a:schemeClr val="dk1"/>
                </a:solidFill>
              </a:rPr>
              <a:t>James Clay, JISC</a:t>
            </a:r>
            <a:endParaRPr sz="2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8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2B1EB-E73D-FF25-04E0-65C2EB716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474" y="0"/>
            <a:ext cx="8427052" cy="47376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D8CFF-8676-9987-954F-C65CA7BF0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0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5AEBF-B813-4EEB-8BA7-FBFC14215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8AE19-C3F8-201F-F790-A2017EC21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430467-AF26-1CA6-CA76-935ABC674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932" y="0"/>
            <a:ext cx="8416136" cy="47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97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A470E-D461-78AF-3E77-75ADF8FD6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D1458-FC34-8C9F-2B05-1B18E9C9C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036CDE-E0F2-B30B-129A-00554CB31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4848" y="0"/>
            <a:ext cx="8394304" cy="47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7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B7F36-AC35-FAA3-1B3B-8CAEDE173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D7862-85F3-2B18-0481-8C1BF4C44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BA4EF8-4545-7B5B-4D8C-C5DE24CE3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902" y="0"/>
            <a:ext cx="7876196" cy="47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4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7D5D3-5097-321F-8563-5DA5CAA02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6D6FA-52F3-971E-F52D-67B260AB2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E82FF6-4086-3350-02CE-B99A2909C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2723" y="0"/>
            <a:ext cx="8418553" cy="47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62177-40A3-A9D0-F967-3BD1F0842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1410-3021-46F6-6298-38EAC5779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EA49E5-A979-5F1E-DCA8-F44ABFF3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381" y="0"/>
            <a:ext cx="8449238" cy="475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3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3B8BB45-E3F1-32ED-85AB-7EE6933C41C3}"/>
              </a:ext>
            </a:extLst>
          </p:cNvPr>
          <p:cNvSpPr txBox="1">
            <a:spLocks/>
          </p:cNvSpPr>
          <p:nvPr/>
        </p:nvSpPr>
        <p:spPr>
          <a:xfrm>
            <a:off x="448092" y="1405656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37C3F"/>
                </a:solidFill>
                <a:latin typeface="+mn-lt"/>
              </a:rPr>
              <a:t>Any questions?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5F73542-302F-E941-8625-6F10E4188B6E}"/>
              </a:ext>
            </a:extLst>
          </p:cNvPr>
          <p:cNvSpPr txBox="1">
            <a:spLocks/>
          </p:cNvSpPr>
          <p:nvPr/>
        </p:nvSpPr>
        <p:spPr>
          <a:xfrm>
            <a:off x="392390" y="793291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1C305D"/>
                </a:solidFill>
                <a:latin typeface="+mn-lt"/>
              </a:rPr>
              <a:t>Thank you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F5BAE8E-0358-9233-9689-1375818E8E29}"/>
              </a:ext>
            </a:extLst>
          </p:cNvPr>
          <p:cNvSpPr txBox="1">
            <a:spLocks/>
          </p:cNvSpPr>
          <p:nvPr/>
        </p:nvSpPr>
        <p:spPr>
          <a:xfrm>
            <a:off x="448092" y="2016878"/>
            <a:ext cx="3795964" cy="263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>
                <a:solidFill>
                  <a:srgbClr val="1C305D"/>
                </a:solidFill>
                <a:latin typeface="+mn-lt"/>
              </a:rPr>
              <a:t>goran.skvarc@carnet.hr</a:t>
            </a:r>
            <a:endParaRPr lang="en-GB" sz="1800" dirty="0">
              <a:solidFill>
                <a:srgbClr val="1C305D"/>
              </a:solidFill>
              <a:latin typeface="+mn-lt"/>
            </a:endParaRPr>
          </a:p>
        </p:txBody>
      </p:sp>
      <p:pic>
        <p:nvPicPr>
          <p:cNvPr id="2" name="Google Shape;93;p1" descr="Afbeelding met symbool, Graphics, logo, Lettertype&#10;&#10;Door AI gegenereerde inhoud is mogelijk onjuist.">
            <a:extLst>
              <a:ext uri="{FF2B5EF4-FFF2-40B4-BE49-F238E27FC236}">
                <a16:creationId xmlns:a16="http://schemas.microsoft.com/office/drawing/2014/main" id="{D496EC3F-9556-3666-6B0F-4D3EEFF78F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7326" y="368716"/>
            <a:ext cx="1614674" cy="1614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77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F0ED6-F0FB-EA81-6405-4B3FE7DEF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Google Shape;93;p1" descr="Afbeelding met symbool, Graphics, logo, Lettertype&#10;&#10;Door AI gegenereerde inhoud is mogelijk onjuist.">
            <a:extLst>
              <a:ext uri="{FF2B5EF4-FFF2-40B4-BE49-F238E27FC236}">
                <a16:creationId xmlns:a16="http://schemas.microsoft.com/office/drawing/2014/main" id="{97E3A6CB-DAF3-983B-8D24-FC5231B9C9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3448" y="43819"/>
            <a:ext cx="921381" cy="92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473D8C4B-7F75-523C-6CDE-227FC60C1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8141" y="0"/>
            <a:ext cx="7107717" cy="47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5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AB7E5-A275-0822-FE72-C75432F6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7763D-F55E-F220-676A-56171533B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Google Shape;93;p1" descr="Afbeelding met symbool, Graphics, logo, Lettertype&#10;&#10;Door AI gegenereerde inhoud is mogelijk onjuist.">
            <a:extLst>
              <a:ext uri="{FF2B5EF4-FFF2-40B4-BE49-F238E27FC236}">
                <a16:creationId xmlns:a16="http://schemas.microsoft.com/office/drawing/2014/main" id="{4E4581E4-F902-866D-BC25-76DD2A00CA3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3448" y="43819"/>
            <a:ext cx="921381" cy="92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4103A0-F762-B94D-BB3C-F8C20E946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8727" y="0"/>
            <a:ext cx="7106546" cy="47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A60F5-FF66-43BD-63BA-1D582DD51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154C5-8B57-F5CB-4CE3-2015BAE3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Google Shape;93;p1" descr="Afbeelding met symbool, Graphics, logo, Lettertype&#10;&#10;Door AI gegenereerde inhoud is mogelijk onjuist.">
            <a:extLst>
              <a:ext uri="{FF2B5EF4-FFF2-40B4-BE49-F238E27FC236}">
                <a16:creationId xmlns:a16="http://schemas.microsoft.com/office/drawing/2014/main" id="{E5C2CE81-E121-CDA8-0B06-1F672FCD901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3448" y="43819"/>
            <a:ext cx="921381" cy="921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9F8E5B-E897-63AB-5C49-E0E07B8D8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8727" y="0"/>
            <a:ext cx="7106545" cy="47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64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4F120-24E5-D2B6-D5D3-319093168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24484-294F-151E-BAA7-AB6B21F90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551655-59AB-5622-BF8E-56EDDD74A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016" y="0"/>
            <a:ext cx="8437967" cy="47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7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00B6-7750-60B4-3ECD-300474A9E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5D0AB-4541-6298-A6CA-3EE7A1093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13F93B-238D-6D49-9334-20B388C27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932" y="0"/>
            <a:ext cx="8416136" cy="47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5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8BC6E-B38F-9B61-D42A-5F3329FD0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4463-B340-F180-7ADB-C32D6696A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703E6A-AAFA-17B1-0823-9D9507ABD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932" y="0"/>
            <a:ext cx="8416136" cy="47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51DF5-7E15-5DB0-6235-1F071E6D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53CFE-5D52-D36D-91B9-5A85C9A00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1F10F8-6A79-513B-9940-4E435009D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932" y="0"/>
            <a:ext cx="8416136" cy="47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87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B349A-3FBB-C182-2986-B7CD9FC9B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D1EAF-553C-7545-0865-890C4EE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5ED01-BA76-07AA-8755-4B2D72D2E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F5BE1-D825-1D64-7082-CE283C25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10" y="0"/>
            <a:ext cx="8405220" cy="47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76458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18538</TotalTime>
  <Words>791</Words>
  <Application>Microsoft Macintosh PowerPoint</Application>
  <PresentationFormat>On-screen Show (16:9)</PresentationFormat>
  <Paragraphs>98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Barlow</vt:lpstr>
      <vt:lpstr>Calibri</vt:lpstr>
      <vt:lpstr>GEANT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Goran Škvarč</cp:lastModifiedBy>
  <cp:revision>175</cp:revision>
  <dcterms:created xsi:type="dcterms:W3CDTF">2015-04-29T14:13:57Z</dcterms:created>
  <dcterms:modified xsi:type="dcterms:W3CDTF">2026-06-03T23:41:23Z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